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2"/>
  </p:handoutMasterIdLst>
  <p:sldIdLst>
    <p:sldId id="256" r:id="rId3"/>
    <p:sldId id="257" r:id="rId4"/>
    <p:sldId id="258" r:id="rId5"/>
    <p:sldId id="262" r:id="rId6"/>
    <p:sldId id="269" r:id="rId7"/>
    <p:sldId id="270" r:id="rId8"/>
    <p:sldId id="266" r:id="rId9"/>
    <p:sldId id="271" r:id="rId10"/>
    <p:sldId id="285" r:id="rId11"/>
    <p:sldId id="284" r:id="rId12"/>
    <p:sldId id="283" r:id="rId13"/>
    <p:sldId id="282" r:id="rId14"/>
    <p:sldId id="281" r:id="rId15"/>
    <p:sldId id="280" r:id="rId16"/>
    <p:sldId id="274" r:id="rId17"/>
    <p:sldId id="279" r:id="rId18"/>
    <p:sldId id="267" r:id="rId19"/>
    <p:sldId id="272" r:id="rId20"/>
    <p:sldId id="290" r:id="rId21"/>
    <p:sldId id="289" r:id="rId22"/>
    <p:sldId id="287" r:id="rId23"/>
    <p:sldId id="288" r:id="rId24"/>
    <p:sldId id="286" r:id="rId25"/>
    <p:sldId id="268" r:id="rId26"/>
    <p:sldId id="273" r:id="rId27"/>
    <p:sldId id="293" r:id="rId28"/>
    <p:sldId id="292" r:id="rId29"/>
    <p:sldId id="291" r:id="rId30"/>
    <p:sldId id="299" r:id="rId31"/>
    <p:sldId id="298" r:id="rId32"/>
    <p:sldId id="297" r:id="rId33"/>
    <p:sldId id="296" r:id="rId34"/>
    <p:sldId id="295" r:id="rId35"/>
    <p:sldId id="294" r:id="rId36"/>
    <p:sldId id="302" r:id="rId37"/>
    <p:sldId id="301" r:id="rId38"/>
    <p:sldId id="300" r:id="rId40"/>
    <p:sldId id="30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6CD"/>
    <a:srgbClr val="33B5BB"/>
    <a:srgbClr val="36C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358AE-7DC0-4F77-8960-6065393E85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9E1CA-DA3B-459F-ABB3-3DD6572092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9E1CA-DA3B-459F-ABB3-3DD6572092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096169" y="2405097"/>
            <a:ext cx="1818481" cy="8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作品，为了您和凤凰办公以及原创作者的利益，请勿复制、传播、销售，否则将承担法律责任！凤凰办公将对作品进行维权，按照传播下载次数进行十倍的索取赔偿！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在凤凰办公出售的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的保护，作品的所有权、版权和著作权归凤凰办公所有，您下载的是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不得将凤凰办公的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096169" y="2405097"/>
            <a:ext cx="1818481" cy="8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作品，为了您和凤凰办公以及原创作者的利益，请勿复制、传播、销售，否则将承担法律责任！凤凰办公将对作品进行维权，按照传播下载次数进行十倍的索取赔偿！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在凤凰办公出售的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的保护，作品的所有权、版权和著作权归凤凰办公所有，您下载的是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不得将凤凰办公的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 txBox="1"/>
          <p:nvPr userDrawn="1"/>
        </p:nvSpPr>
        <p:spPr>
          <a:xfrm>
            <a:off x="1096169" y="2405097"/>
            <a:ext cx="1818481" cy="8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作品，为了您和凤凰办公以及原创作者的利益，请勿复制、传播、销售，否则将承担法律责任！凤凰办公将对作品进行维权，按照传播下载次数进行十倍的索取赔偿！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在凤凰办公出售的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的保护，作品的所有权、版权和著作权归凤凰办公所有，您下载的是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不得将凤凰办公的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 txBox="1"/>
          <p:nvPr userDrawn="1"/>
        </p:nvSpPr>
        <p:spPr>
          <a:xfrm>
            <a:off x="1096169" y="2405097"/>
            <a:ext cx="1818481" cy="8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作品，为了您和凤凰办公以及原创作者的利益，请勿复制、传播、销售，否则将承担法律责任！凤凰办公将对作品进行维权，按照传播下载次数进行十倍的索取赔偿！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在凤凰办公出售的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的保护，作品的所有权、版权和著作权归凤凰办公所有，您下载的是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不得将凤凰办公的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DFD80-367C-4963-81FF-34E55B97D1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001C3-87F0-42E3-932E-93332822D4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3"/>
            <a:ext cx="12192000" cy="6857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2" b="56511"/>
          <a:stretch>
            <a:fillRect/>
          </a:stretch>
        </p:blipFill>
        <p:spPr>
          <a:xfrm>
            <a:off x="0" y="-49187"/>
            <a:ext cx="4401084" cy="29820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>
            <a:off x="8921808" y="3751603"/>
            <a:ext cx="3270191" cy="31059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b="76670"/>
          <a:stretch>
            <a:fillRect/>
          </a:stretch>
        </p:blipFill>
        <p:spPr>
          <a:xfrm>
            <a:off x="10013687" y="-15206"/>
            <a:ext cx="2178313" cy="228665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2700000">
            <a:off x="1071051" y="1454918"/>
            <a:ext cx="2682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spc="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  <a:endParaRPr lang="zh-CN" altLang="en-US" sz="3000" spc="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20613" y="1122363"/>
            <a:ext cx="2967479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8800" b="1" spc="-150" dirty="0">
                <a:solidFill>
                  <a:srgbClr val="36C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8800" b="1" spc="-150" dirty="0">
              <a:solidFill>
                <a:srgbClr val="36C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0613" y="2317243"/>
            <a:ext cx="6359433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5500" b="1" spc="-150" dirty="0">
                <a:solidFill>
                  <a:srgbClr val="36C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企业员工执行力培训</a:t>
            </a:r>
            <a:endParaRPr lang="zh-CN" altLang="en-US" sz="5500" b="1" spc="-150" dirty="0">
              <a:solidFill>
                <a:srgbClr val="36C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20613" y="3520702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20613" y="3191189"/>
            <a:ext cx="522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Executive training for employees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060040" y="4214119"/>
            <a:ext cx="2235200" cy="400110"/>
          </a:xfrm>
          <a:prstGeom prst="roundRect">
            <a:avLst/>
          </a:prstGeom>
          <a:solidFill>
            <a:srgbClr val="47C6CD"/>
          </a:solidFill>
          <a:ln>
            <a:solidFill>
              <a:srgbClr val="47C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汇报人：凤凰办公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7701640" y="4214119"/>
            <a:ext cx="2235200" cy="400110"/>
          </a:xfrm>
          <a:prstGeom prst="roundRect">
            <a:avLst/>
          </a:prstGeom>
          <a:noFill/>
          <a:ln w="25400">
            <a:solidFill>
              <a:srgbClr val="47C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2019.3.15</a:t>
            </a:r>
            <a:endParaRPr lang="zh-CN" altLang="en-US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财务音乐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4440" y="-701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9" fill="hold" grpId="0" nodeType="afterEffect" p14:presetBounceEnd="1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51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3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 p14:presetBounceEnd="2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51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62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7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/>
          <p:bldP spid="15" grpId="0" animBg="1"/>
          <p:bldP spid="16" grpId="0" animBg="1"/>
          <p:bldP spid="17" grpId="0"/>
          <p:bldP spid="18" grpId="0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51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3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51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62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7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/>
          <p:bldP spid="15" grpId="0" animBg="1"/>
          <p:bldP spid="16" grpId="0" animBg="1"/>
          <p:bldP spid="17" grpId="0"/>
          <p:bldP spid="18" grpId="0"/>
          <p:bldP spid="19" grpId="0" animBg="1"/>
          <p:bldP spid="2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pptstore.net/picture/50/97/6336bf2cac5096440564_s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5"/>
          <a:stretch>
            <a:fillRect/>
          </a:stretch>
        </p:blipFill>
        <p:spPr bwMode="auto">
          <a:xfrm>
            <a:off x="1434520" y="3562957"/>
            <a:ext cx="5607155" cy="26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982742" y="3122915"/>
            <a:ext cx="3420000" cy="3113992"/>
          </a:xfrm>
          <a:prstGeom prst="rect">
            <a:avLst/>
          </a:pr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903440" y="1671261"/>
            <a:ext cx="3563467" cy="238459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0" name="Dark Gray"/>
          <p:cNvSpPr/>
          <p:nvPr/>
        </p:nvSpPr>
        <p:spPr bwMode="auto">
          <a:xfrm>
            <a:off x="8055555" y="3946306"/>
            <a:ext cx="3215045" cy="1511606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61958" tIns="25712" rIns="161958" bIns="25712" numCol="1" rtlCol="0" anchor="ctr" anchorCtr="0" compatLnSpc="1"/>
          <a:lstStyle/>
          <a:p>
            <a:pPr indent="342900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古人云：“己身不正，虽令不行”；“上梁不正下梁歪”。如果领导者在工作中宽以待己，严于律人，自己没有做好表率，何以服人？这样怎能带出有执行力的团队？</a:t>
            </a:r>
            <a:endParaRPr lang="en-US" sz="15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3" name="Picture 2" descr="C:\Users\user\Desktop\未标题-1 拷贝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 bwMode="auto">
          <a:xfrm>
            <a:off x="7982742" y="1978382"/>
            <a:ext cx="3420000" cy="11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544882" y="2327565"/>
            <a:ext cx="5308260" cy="109978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孔子听说后对子贡说：“你这是不对的，因为你开了个坏的先例，从此不会有鲁国人再肯为沦为奴隶的同胞赎身了。你接受国家补偿的赎金，不会损害你行为的价值；你拒绝这笔赎金，只会破坏国家那条好法律。”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34520" y="3562354"/>
            <a:ext cx="5607155" cy="900000"/>
            <a:chOff x="1434520" y="3562354"/>
            <a:chExt cx="5607155" cy="900000"/>
          </a:xfrm>
        </p:grpSpPr>
        <p:sp>
          <p:nvSpPr>
            <p:cNvPr id="4" name="矩形 3"/>
            <p:cNvSpPr/>
            <p:nvPr/>
          </p:nvSpPr>
          <p:spPr>
            <a:xfrm>
              <a:off x="1434520" y="3562354"/>
              <a:ext cx="5607155" cy="900000"/>
            </a:xfrm>
            <a:prstGeom prst="rect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/>
            <p:cNvSpPr>
              <a:spLocks noChangeArrowheads="1"/>
            </p:cNvSpPr>
            <p:nvPr/>
          </p:nvSpPr>
          <p:spPr bwMode="auto">
            <a:xfrm>
              <a:off x="1502842" y="3593887"/>
              <a:ext cx="5397598" cy="841705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342900" algn="just">
                <a:lnSpc>
                  <a:spcPct val="129000"/>
                </a:lnSpc>
                <a:spcAft>
                  <a:spcPts val="450"/>
                </a:spcAft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春秋时代，鲁国法律规定：如果鲁国人在外国沦为奴隶，有人出钱赎回来，事后可由国家报销。子贡是孔门高徒，经商有方。一次，他赎了一个同胞归国，事后却拒绝了国家支付的赎金。</a:t>
              </a:r>
              <a:endPara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434520" y="1393627"/>
            <a:ext cx="3106641" cy="609344"/>
            <a:chOff x="1190612" y="2178670"/>
            <a:chExt cx="3106641" cy="609344"/>
          </a:xfrm>
        </p:grpSpPr>
        <p:sp>
          <p:nvSpPr>
            <p:cNvPr id="26" name="ïsliďê"/>
            <p:cNvSpPr/>
            <p:nvPr/>
          </p:nvSpPr>
          <p:spPr>
            <a:xfrm>
              <a:off x="1190612" y="2209677"/>
              <a:ext cx="3106641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7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9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0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1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1993144" y="2272446"/>
              <a:ext cx="1933867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领导者缺乏表率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pptstore.net/picture/06/30/10501dff24ce3b5e7d31_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93" y="1656530"/>
            <a:ext cx="2959789" cy="44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79578" y="2002971"/>
            <a:ext cx="7686396" cy="281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095983" y="3536309"/>
            <a:ext cx="6400905" cy="205357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％的人看不出是在工作，而是在制造矛盾，无事必生非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破坏性的做；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％的人正在等待着什么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不想做；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％的人正在为增加库存而工作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——“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蛮做”、“盲做”、“糊做”；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的人由于没有对公司做出贡献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在做，而是负效劳动；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％的人正在按照低效的标准或方法工作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想做，而不会正确有效地做；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的人属于正常范围，但绩效仍然不高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做不好，做事不到位。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560"/>
          <p:cNvSpPr txBox="1"/>
          <p:nvPr/>
        </p:nvSpPr>
        <p:spPr>
          <a:xfrm>
            <a:off x="1191886" y="2930631"/>
            <a:ext cx="331705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员工执行力低下的表现症状</a:t>
            </a:r>
            <a:r>
              <a:rPr lang="en-US" altLang="zh-CN" sz="1600" b="1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b="1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88557" y="1775331"/>
            <a:ext cx="3762321" cy="609344"/>
            <a:chOff x="1190612" y="2178670"/>
            <a:chExt cx="3762321" cy="609344"/>
          </a:xfrm>
        </p:grpSpPr>
        <p:sp>
          <p:nvSpPr>
            <p:cNvPr id="27" name="ïsliďê"/>
            <p:cNvSpPr/>
            <p:nvPr/>
          </p:nvSpPr>
          <p:spPr>
            <a:xfrm>
              <a:off x="1190612" y="2209677"/>
              <a:ext cx="3756965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8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30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1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2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1993144" y="2272446"/>
              <a:ext cx="2959789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没有找到有执行力的员工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913293" y="1656530"/>
            <a:ext cx="2990150" cy="1207453"/>
            <a:chOff x="7913293" y="1656530"/>
            <a:chExt cx="2990150" cy="1207453"/>
          </a:xfrm>
        </p:grpSpPr>
        <p:sp>
          <p:nvSpPr>
            <p:cNvPr id="33" name="矩形 32"/>
            <p:cNvSpPr/>
            <p:nvPr/>
          </p:nvSpPr>
          <p:spPr>
            <a:xfrm>
              <a:off x="7913293" y="1656530"/>
              <a:ext cx="2959789" cy="1207453"/>
            </a:xfrm>
            <a:prstGeom prst="rect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943653" y="1759450"/>
              <a:ext cx="2959790" cy="1104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42900" defTabSz="51435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可见，企业中想做大事的人太多，而愿把小事做完美的人太少。若员工或团队没有执行力，企业何来的执行力？</a:t>
              </a:r>
              <a:endParaRPr lang="en-US" altLang="zh-CN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7" name="Rectangle 72"/>
          <p:cNvSpPr/>
          <p:nvPr/>
        </p:nvSpPr>
        <p:spPr>
          <a:xfrm>
            <a:off x="2959296" y="4671886"/>
            <a:ext cx="1640741" cy="153426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执行力归根结底在于人，企业要提升自我的整体执行力就必须先找到拥有执行能力的人。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Rectangle 73"/>
          <p:cNvSpPr/>
          <p:nvPr/>
        </p:nvSpPr>
        <p:spPr>
          <a:xfrm>
            <a:off x="5074326" y="4025293"/>
            <a:ext cx="1681169" cy="18343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员工是达到有效执行的最终端的实现者。在这个瞬息万变的年代里，唯有员工可以长久地维持企业的竞争力。</a:t>
            </a:r>
            <a:endParaRPr lang="zh-CN" altLang="en-US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Rectangle 74"/>
          <p:cNvSpPr/>
          <p:nvPr/>
        </p:nvSpPr>
        <p:spPr>
          <a:xfrm>
            <a:off x="7236731" y="4025293"/>
            <a:ext cx="1660308" cy="18343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这是因为人员优势的特性是少有的，且是独特的，竞争对手往往难以仿效，也无从取代，是一种非常强大的竞争优势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Rectangle 75"/>
          <p:cNvSpPr/>
          <p:nvPr/>
        </p:nvSpPr>
        <p:spPr>
          <a:xfrm>
            <a:off x="9169327" y="4025293"/>
            <a:ext cx="1643086" cy="93410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可以说，优秀的执行人员就是完成任务的一把“万能钥匙”。</a:t>
            </a:r>
            <a:endParaRPr lang="zh-CN" altLang="en-US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288556" y="1775331"/>
            <a:ext cx="4032000" cy="609344"/>
            <a:chOff x="1190611" y="2178670"/>
            <a:chExt cx="4032000" cy="609344"/>
          </a:xfrm>
        </p:grpSpPr>
        <p:sp>
          <p:nvSpPr>
            <p:cNvPr id="82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83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85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86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87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" name="矩形 83"/>
            <p:cNvSpPr>
              <a:spLocks noChangeArrowheads="1"/>
            </p:cNvSpPr>
            <p:nvPr/>
          </p:nvSpPr>
          <p:spPr bwMode="auto">
            <a:xfrm>
              <a:off x="1993144" y="2272446"/>
              <a:ext cx="3216269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优秀的员工是执行力的关键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ïṣ1íḍé"/>
          <p:cNvSpPr/>
          <p:nvPr/>
        </p:nvSpPr>
        <p:spPr>
          <a:xfrm>
            <a:off x="1593202" y="1504950"/>
            <a:ext cx="9925698" cy="375028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rmAutofit/>
          </a:bodyPr>
          <a:lstStyle/>
          <a:p>
            <a:endParaRPr lang="zh-CN" altLang="en-US"/>
          </a:p>
        </p:txBody>
      </p:sp>
      <p:grpSp>
        <p:nvGrpSpPr>
          <p:cNvPr id="90" name="iŝḷîḓê"/>
          <p:cNvGrpSpPr/>
          <p:nvPr/>
        </p:nvGrpSpPr>
        <p:grpSpPr>
          <a:xfrm>
            <a:off x="892560" y="4751531"/>
            <a:ext cx="920407" cy="1395269"/>
            <a:chOff x="2222287" y="4786374"/>
            <a:chExt cx="920407" cy="1395269"/>
          </a:xfrm>
        </p:grpSpPr>
        <p:sp>
          <p:nvSpPr>
            <p:cNvPr id="98" name="ïSliḍe"/>
            <p:cNvSpPr/>
            <p:nvPr/>
          </p:nvSpPr>
          <p:spPr bwMode="auto">
            <a:xfrm rot="2558348">
              <a:off x="2306288" y="4786374"/>
              <a:ext cx="836406" cy="1395269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99" name="îṣľiḋê"/>
            <p:cNvSpPr/>
            <p:nvPr/>
          </p:nvSpPr>
          <p:spPr bwMode="auto">
            <a:xfrm rot="2558348">
              <a:off x="2676251" y="5233614"/>
              <a:ext cx="290760" cy="286983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100" name="iŝḷiḓè"/>
            <p:cNvSpPr/>
            <p:nvPr/>
          </p:nvSpPr>
          <p:spPr bwMode="auto">
            <a:xfrm rot="2558348">
              <a:off x="2222287" y="5674661"/>
              <a:ext cx="268103" cy="426698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</p:grpSp>
      <p:sp>
        <p:nvSpPr>
          <p:cNvPr id="91" name="îšḻíḍé"/>
          <p:cNvSpPr/>
          <p:nvPr/>
        </p:nvSpPr>
        <p:spPr bwMode="auto">
          <a:xfrm>
            <a:off x="3517629" y="3666918"/>
            <a:ext cx="524076" cy="295192"/>
          </a:xfrm>
          <a:custGeom>
            <a:avLst/>
            <a:gdLst>
              <a:gd name="T0" fmla="*/ 1136 w 1232"/>
              <a:gd name="T1" fmla="*/ 300 h 694"/>
              <a:gd name="T2" fmla="*/ 1136 w 1232"/>
              <a:gd name="T3" fmla="*/ 297 h 694"/>
              <a:gd name="T4" fmla="*/ 971 w 1232"/>
              <a:gd name="T5" fmla="*/ 131 h 694"/>
              <a:gd name="T6" fmla="*/ 913 w 1232"/>
              <a:gd name="T7" fmla="*/ 142 h 694"/>
              <a:gd name="T8" fmla="*/ 688 w 1232"/>
              <a:gd name="T9" fmla="*/ 0 h 694"/>
              <a:gd name="T10" fmla="*/ 449 w 1232"/>
              <a:gd name="T11" fmla="*/ 181 h 694"/>
              <a:gd name="T12" fmla="*/ 358 w 1232"/>
              <a:gd name="T13" fmla="*/ 157 h 694"/>
              <a:gd name="T14" fmla="*/ 179 w 1232"/>
              <a:gd name="T15" fmla="*/ 336 h 694"/>
              <a:gd name="T16" fmla="*/ 0 w 1232"/>
              <a:gd name="T17" fmla="*/ 515 h 694"/>
              <a:gd name="T18" fmla="*/ 179 w 1232"/>
              <a:gd name="T19" fmla="*/ 694 h 694"/>
              <a:gd name="T20" fmla="*/ 1016 w 1232"/>
              <a:gd name="T21" fmla="*/ 694 h 694"/>
              <a:gd name="T22" fmla="*/ 1232 w 1232"/>
              <a:gd name="T23" fmla="*/ 479 h 694"/>
              <a:gd name="T24" fmla="*/ 1136 w 1232"/>
              <a:gd name="T25" fmla="*/ 30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2" h="694">
                <a:moveTo>
                  <a:pt x="1136" y="300"/>
                </a:moveTo>
                <a:cubicBezTo>
                  <a:pt x="1136" y="299"/>
                  <a:pt x="1136" y="298"/>
                  <a:pt x="1136" y="297"/>
                </a:cubicBezTo>
                <a:cubicBezTo>
                  <a:pt x="1136" y="205"/>
                  <a:pt x="1062" y="131"/>
                  <a:pt x="971" y="131"/>
                </a:cubicBezTo>
                <a:cubicBezTo>
                  <a:pt x="951" y="131"/>
                  <a:pt x="931" y="135"/>
                  <a:pt x="913" y="142"/>
                </a:cubicBezTo>
                <a:cubicBezTo>
                  <a:pt x="873" y="58"/>
                  <a:pt x="788" y="0"/>
                  <a:pt x="688" y="0"/>
                </a:cubicBezTo>
                <a:cubicBezTo>
                  <a:pt x="574" y="0"/>
                  <a:pt x="478" y="77"/>
                  <a:pt x="449" y="181"/>
                </a:cubicBezTo>
                <a:cubicBezTo>
                  <a:pt x="422" y="166"/>
                  <a:pt x="391" y="157"/>
                  <a:pt x="358" y="157"/>
                </a:cubicBezTo>
                <a:cubicBezTo>
                  <a:pt x="259" y="157"/>
                  <a:pt x="179" y="237"/>
                  <a:pt x="179" y="336"/>
                </a:cubicBezTo>
                <a:cubicBezTo>
                  <a:pt x="80" y="336"/>
                  <a:pt x="0" y="416"/>
                  <a:pt x="0" y="515"/>
                </a:cubicBezTo>
                <a:cubicBezTo>
                  <a:pt x="0" y="614"/>
                  <a:pt x="80" y="694"/>
                  <a:pt x="179" y="694"/>
                </a:cubicBezTo>
                <a:cubicBezTo>
                  <a:pt x="1016" y="694"/>
                  <a:pt x="1016" y="694"/>
                  <a:pt x="1016" y="694"/>
                </a:cubicBezTo>
                <a:cubicBezTo>
                  <a:pt x="1135" y="694"/>
                  <a:pt x="1232" y="598"/>
                  <a:pt x="1232" y="479"/>
                </a:cubicBezTo>
                <a:cubicBezTo>
                  <a:pt x="1232" y="404"/>
                  <a:pt x="1194" y="338"/>
                  <a:pt x="1136" y="30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rmAutofit fontScale="85000" lnSpcReduction="20000"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600" b="1" dirty="0">
                <a:solidFill>
                  <a:schemeClr val="bg1"/>
                </a:solidFill>
              </a:rPr>
              <a:t>1</a:t>
            </a:r>
            <a:endParaRPr lang="id-ID" sz="1600" b="1" dirty="0">
              <a:solidFill>
                <a:schemeClr val="bg1"/>
              </a:solidFill>
            </a:endParaRPr>
          </a:p>
        </p:txBody>
      </p:sp>
      <p:sp>
        <p:nvSpPr>
          <p:cNvPr id="92" name="iś1îḍê"/>
          <p:cNvSpPr/>
          <p:nvPr/>
        </p:nvSpPr>
        <p:spPr bwMode="auto">
          <a:xfrm>
            <a:off x="5589048" y="2954116"/>
            <a:ext cx="596210" cy="335822"/>
          </a:xfrm>
          <a:custGeom>
            <a:avLst/>
            <a:gdLst>
              <a:gd name="T0" fmla="*/ 1136 w 1232"/>
              <a:gd name="T1" fmla="*/ 300 h 694"/>
              <a:gd name="T2" fmla="*/ 1136 w 1232"/>
              <a:gd name="T3" fmla="*/ 297 h 694"/>
              <a:gd name="T4" fmla="*/ 971 w 1232"/>
              <a:gd name="T5" fmla="*/ 131 h 694"/>
              <a:gd name="T6" fmla="*/ 913 w 1232"/>
              <a:gd name="T7" fmla="*/ 142 h 694"/>
              <a:gd name="T8" fmla="*/ 688 w 1232"/>
              <a:gd name="T9" fmla="*/ 0 h 694"/>
              <a:gd name="T10" fmla="*/ 449 w 1232"/>
              <a:gd name="T11" fmla="*/ 181 h 694"/>
              <a:gd name="T12" fmla="*/ 358 w 1232"/>
              <a:gd name="T13" fmla="*/ 157 h 694"/>
              <a:gd name="T14" fmla="*/ 179 w 1232"/>
              <a:gd name="T15" fmla="*/ 336 h 694"/>
              <a:gd name="T16" fmla="*/ 0 w 1232"/>
              <a:gd name="T17" fmla="*/ 515 h 694"/>
              <a:gd name="T18" fmla="*/ 179 w 1232"/>
              <a:gd name="T19" fmla="*/ 694 h 694"/>
              <a:gd name="T20" fmla="*/ 1016 w 1232"/>
              <a:gd name="T21" fmla="*/ 694 h 694"/>
              <a:gd name="T22" fmla="*/ 1232 w 1232"/>
              <a:gd name="T23" fmla="*/ 479 h 694"/>
              <a:gd name="T24" fmla="*/ 1136 w 1232"/>
              <a:gd name="T25" fmla="*/ 30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2" h="694">
                <a:moveTo>
                  <a:pt x="1136" y="300"/>
                </a:moveTo>
                <a:cubicBezTo>
                  <a:pt x="1136" y="299"/>
                  <a:pt x="1136" y="298"/>
                  <a:pt x="1136" y="297"/>
                </a:cubicBezTo>
                <a:cubicBezTo>
                  <a:pt x="1136" y="205"/>
                  <a:pt x="1062" y="131"/>
                  <a:pt x="971" y="131"/>
                </a:cubicBezTo>
                <a:cubicBezTo>
                  <a:pt x="951" y="131"/>
                  <a:pt x="931" y="135"/>
                  <a:pt x="913" y="142"/>
                </a:cubicBezTo>
                <a:cubicBezTo>
                  <a:pt x="873" y="58"/>
                  <a:pt x="788" y="0"/>
                  <a:pt x="688" y="0"/>
                </a:cubicBezTo>
                <a:cubicBezTo>
                  <a:pt x="574" y="0"/>
                  <a:pt x="478" y="77"/>
                  <a:pt x="449" y="181"/>
                </a:cubicBezTo>
                <a:cubicBezTo>
                  <a:pt x="422" y="166"/>
                  <a:pt x="391" y="157"/>
                  <a:pt x="358" y="157"/>
                </a:cubicBezTo>
                <a:cubicBezTo>
                  <a:pt x="259" y="157"/>
                  <a:pt x="179" y="237"/>
                  <a:pt x="179" y="336"/>
                </a:cubicBezTo>
                <a:cubicBezTo>
                  <a:pt x="80" y="336"/>
                  <a:pt x="0" y="416"/>
                  <a:pt x="0" y="515"/>
                </a:cubicBezTo>
                <a:cubicBezTo>
                  <a:pt x="0" y="614"/>
                  <a:pt x="80" y="694"/>
                  <a:pt x="179" y="694"/>
                </a:cubicBezTo>
                <a:cubicBezTo>
                  <a:pt x="1016" y="694"/>
                  <a:pt x="1016" y="694"/>
                  <a:pt x="1016" y="694"/>
                </a:cubicBezTo>
                <a:cubicBezTo>
                  <a:pt x="1135" y="694"/>
                  <a:pt x="1232" y="598"/>
                  <a:pt x="1232" y="479"/>
                </a:cubicBezTo>
                <a:cubicBezTo>
                  <a:pt x="1232" y="404"/>
                  <a:pt x="1194" y="338"/>
                  <a:pt x="1136" y="30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rmAutofit lnSpcReduction="10000"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endParaRPr lang="id-ID" sz="1600" b="1" dirty="0">
              <a:solidFill>
                <a:schemeClr val="bg1"/>
              </a:solidFill>
            </a:endParaRPr>
          </a:p>
        </p:txBody>
      </p:sp>
      <p:sp>
        <p:nvSpPr>
          <p:cNvPr id="93" name="íŝḷîdé"/>
          <p:cNvSpPr/>
          <p:nvPr/>
        </p:nvSpPr>
        <p:spPr bwMode="auto">
          <a:xfrm>
            <a:off x="7648200" y="2534625"/>
            <a:ext cx="701138" cy="394924"/>
          </a:xfrm>
          <a:custGeom>
            <a:avLst/>
            <a:gdLst>
              <a:gd name="T0" fmla="*/ 1136 w 1232"/>
              <a:gd name="T1" fmla="*/ 300 h 694"/>
              <a:gd name="T2" fmla="*/ 1136 w 1232"/>
              <a:gd name="T3" fmla="*/ 297 h 694"/>
              <a:gd name="T4" fmla="*/ 971 w 1232"/>
              <a:gd name="T5" fmla="*/ 131 h 694"/>
              <a:gd name="T6" fmla="*/ 913 w 1232"/>
              <a:gd name="T7" fmla="*/ 142 h 694"/>
              <a:gd name="T8" fmla="*/ 688 w 1232"/>
              <a:gd name="T9" fmla="*/ 0 h 694"/>
              <a:gd name="T10" fmla="*/ 449 w 1232"/>
              <a:gd name="T11" fmla="*/ 181 h 694"/>
              <a:gd name="T12" fmla="*/ 358 w 1232"/>
              <a:gd name="T13" fmla="*/ 157 h 694"/>
              <a:gd name="T14" fmla="*/ 179 w 1232"/>
              <a:gd name="T15" fmla="*/ 336 h 694"/>
              <a:gd name="T16" fmla="*/ 0 w 1232"/>
              <a:gd name="T17" fmla="*/ 515 h 694"/>
              <a:gd name="T18" fmla="*/ 179 w 1232"/>
              <a:gd name="T19" fmla="*/ 694 h 694"/>
              <a:gd name="T20" fmla="*/ 1016 w 1232"/>
              <a:gd name="T21" fmla="*/ 694 h 694"/>
              <a:gd name="T22" fmla="*/ 1232 w 1232"/>
              <a:gd name="T23" fmla="*/ 479 h 694"/>
              <a:gd name="T24" fmla="*/ 1136 w 1232"/>
              <a:gd name="T25" fmla="*/ 30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2" h="694">
                <a:moveTo>
                  <a:pt x="1136" y="300"/>
                </a:moveTo>
                <a:cubicBezTo>
                  <a:pt x="1136" y="299"/>
                  <a:pt x="1136" y="298"/>
                  <a:pt x="1136" y="297"/>
                </a:cubicBezTo>
                <a:cubicBezTo>
                  <a:pt x="1136" y="205"/>
                  <a:pt x="1062" y="131"/>
                  <a:pt x="971" y="131"/>
                </a:cubicBezTo>
                <a:cubicBezTo>
                  <a:pt x="951" y="131"/>
                  <a:pt x="931" y="135"/>
                  <a:pt x="913" y="142"/>
                </a:cubicBezTo>
                <a:cubicBezTo>
                  <a:pt x="873" y="58"/>
                  <a:pt x="788" y="0"/>
                  <a:pt x="688" y="0"/>
                </a:cubicBezTo>
                <a:cubicBezTo>
                  <a:pt x="574" y="0"/>
                  <a:pt x="478" y="77"/>
                  <a:pt x="449" y="181"/>
                </a:cubicBezTo>
                <a:cubicBezTo>
                  <a:pt x="422" y="166"/>
                  <a:pt x="391" y="157"/>
                  <a:pt x="358" y="157"/>
                </a:cubicBezTo>
                <a:cubicBezTo>
                  <a:pt x="259" y="157"/>
                  <a:pt x="179" y="237"/>
                  <a:pt x="179" y="336"/>
                </a:cubicBezTo>
                <a:cubicBezTo>
                  <a:pt x="80" y="336"/>
                  <a:pt x="0" y="416"/>
                  <a:pt x="0" y="515"/>
                </a:cubicBezTo>
                <a:cubicBezTo>
                  <a:pt x="0" y="614"/>
                  <a:pt x="80" y="694"/>
                  <a:pt x="179" y="694"/>
                </a:cubicBezTo>
                <a:cubicBezTo>
                  <a:pt x="1016" y="694"/>
                  <a:pt x="1016" y="694"/>
                  <a:pt x="1016" y="694"/>
                </a:cubicBezTo>
                <a:cubicBezTo>
                  <a:pt x="1135" y="694"/>
                  <a:pt x="1232" y="598"/>
                  <a:pt x="1232" y="479"/>
                </a:cubicBezTo>
                <a:cubicBezTo>
                  <a:pt x="1232" y="404"/>
                  <a:pt x="1194" y="338"/>
                  <a:pt x="1136" y="30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600" b="1" dirty="0">
                <a:solidFill>
                  <a:schemeClr val="bg1"/>
                </a:solidFill>
              </a:rPr>
              <a:t>3</a:t>
            </a:r>
            <a:endParaRPr lang="id-ID" sz="1600" b="1" dirty="0">
              <a:solidFill>
                <a:schemeClr val="bg1"/>
              </a:solidFill>
            </a:endParaRPr>
          </a:p>
        </p:txBody>
      </p:sp>
      <p:sp>
        <p:nvSpPr>
          <p:cNvPr id="94" name="iṩľïdê"/>
          <p:cNvSpPr/>
          <p:nvPr/>
        </p:nvSpPr>
        <p:spPr bwMode="auto">
          <a:xfrm>
            <a:off x="9690441" y="2259011"/>
            <a:ext cx="839888" cy="473076"/>
          </a:xfrm>
          <a:custGeom>
            <a:avLst/>
            <a:gdLst>
              <a:gd name="T0" fmla="*/ 1136 w 1232"/>
              <a:gd name="T1" fmla="*/ 300 h 694"/>
              <a:gd name="T2" fmla="*/ 1136 w 1232"/>
              <a:gd name="T3" fmla="*/ 297 h 694"/>
              <a:gd name="T4" fmla="*/ 971 w 1232"/>
              <a:gd name="T5" fmla="*/ 131 h 694"/>
              <a:gd name="T6" fmla="*/ 913 w 1232"/>
              <a:gd name="T7" fmla="*/ 142 h 694"/>
              <a:gd name="T8" fmla="*/ 688 w 1232"/>
              <a:gd name="T9" fmla="*/ 0 h 694"/>
              <a:gd name="T10" fmla="*/ 449 w 1232"/>
              <a:gd name="T11" fmla="*/ 181 h 694"/>
              <a:gd name="T12" fmla="*/ 358 w 1232"/>
              <a:gd name="T13" fmla="*/ 157 h 694"/>
              <a:gd name="T14" fmla="*/ 179 w 1232"/>
              <a:gd name="T15" fmla="*/ 336 h 694"/>
              <a:gd name="T16" fmla="*/ 0 w 1232"/>
              <a:gd name="T17" fmla="*/ 515 h 694"/>
              <a:gd name="T18" fmla="*/ 179 w 1232"/>
              <a:gd name="T19" fmla="*/ 694 h 694"/>
              <a:gd name="T20" fmla="*/ 1016 w 1232"/>
              <a:gd name="T21" fmla="*/ 694 h 694"/>
              <a:gd name="T22" fmla="*/ 1232 w 1232"/>
              <a:gd name="T23" fmla="*/ 479 h 694"/>
              <a:gd name="T24" fmla="*/ 1136 w 1232"/>
              <a:gd name="T25" fmla="*/ 30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2" h="694">
                <a:moveTo>
                  <a:pt x="1136" y="300"/>
                </a:moveTo>
                <a:cubicBezTo>
                  <a:pt x="1136" y="299"/>
                  <a:pt x="1136" y="298"/>
                  <a:pt x="1136" y="297"/>
                </a:cubicBezTo>
                <a:cubicBezTo>
                  <a:pt x="1136" y="205"/>
                  <a:pt x="1062" y="131"/>
                  <a:pt x="971" y="131"/>
                </a:cubicBezTo>
                <a:cubicBezTo>
                  <a:pt x="951" y="131"/>
                  <a:pt x="931" y="135"/>
                  <a:pt x="913" y="142"/>
                </a:cubicBezTo>
                <a:cubicBezTo>
                  <a:pt x="873" y="58"/>
                  <a:pt x="788" y="0"/>
                  <a:pt x="688" y="0"/>
                </a:cubicBezTo>
                <a:cubicBezTo>
                  <a:pt x="574" y="0"/>
                  <a:pt x="478" y="77"/>
                  <a:pt x="449" y="181"/>
                </a:cubicBezTo>
                <a:cubicBezTo>
                  <a:pt x="422" y="166"/>
                  <a:pt x="391" y="157"/>
                  <a:pt x="358" y="157"/>
                </a:cubicBezTo>
                <a:cubicBezTo>
                  <a:pt x="259" y="157"/>
                  <a:pt x="179" y="237"/>
                  <a:pt x="179" y="336"/>
                </a:cubicBezTo>
                <a:cubicBezTo>
                  <a:pt x="80" y="336"/>
                  <a:pt x="0" y="416"/>
                  <a:pt x="0" y="515"/>
                </a:cubicBezTo>
                <a:cubicBezTo>
                  <a:pt x="0" y="614"/>
                  <a:pt x="80" y="694"/>
                  <a:pt x="179" y="694"/>
                </a:cubicBezTo>
                <a:cubicBezTo>
                  <a:pt x="1016" y="694"/>
                  <a:pt x="1016" y="694"/>
                  <a:pt x="1016" y="694"/>
                </a:cubicBezTo>
                <a:cubicBezTo>
                  <a:pt x="1135" y="694"/>
                  <a:pt x="1232" y="598"/>
                  <a:pt x="1232" y="479"/>
                </a:cubicBezTo>
                <a:cubicBezTo>
                  <a:pt x="1232" y="404"/>
                  <a:pt x="1194" y="338"/>
                  <a:pt x="1136" y="30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600" b="1" dirty="0">
                <a:solidFill>
                  <a:schemeClr val="bg1"/>
                </a:solidFill>
              </a:rPr>
              <a:t>4</a:t>
            </a:r>
            <a:endParaRPr lang="id-ID" sz="1600" b="1" dirty="0">
              <a:solidFill>
                <a:schemeClr val="bg1"/>
              </a:solidFill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4831345" y="4414048"/>
            <a:ext cx="0" cy="173275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6942961" y="4086225"/>
            <a:ext cx="0" cy="206057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9054577" y="3730692"/>
            <a:ext cx="0" cy="241610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9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ïšḷíḋe"/>
          <p:cNvSpPr/>
          <p:nvPr/>
        </p:nvSpPr>
        <p:spPr bwMode="auto">
          <a:xfrm>
            <a:off x="0" y="2866860"/>
            <a:ext cx="3422650" cy="3991140"/>
          </a:xfrm>
          <a:custGeom>
            <a:avLst/>
            <a:gdLst>
              <a:gd name="T0" fmla="*/ 2156 w 2156"/>
              <a:gd name="T1" fmla="*/ 2586 h 2586"/>
              <a:gd name="T2" fmla="*/ 1843 w 2156"/>
              <a:gd name="T3" fmla="*/ 2586 h 2586"/>
              <a:gd name="T4" fmla="*/ 1843 w 2156"/>
              <a:gd name="T5" fmla="*/ 329 h 2586"/>
              <a:gd name="T6" fmla="*/ 0 w 2156"/>
              <a:gd name="T7" fmla="*/ 329 h 2586"/>
              <a:gd name="T8" fmla="*/ 0 w 2156"/>
              <a:gd name="T9" fmla="*/ 0 h 2586"/>
              <a:gd name="T10" fmla="*/ 2156 w 2156"/>
              <a:gd name="T11" fmla="*/ 0 h 2586"/>
              <a:gd name="T12" fmla="*/ 2156 w 2156"/>
              <a:gd name="T13" fmla="*/ 2586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56" h="2586">
                <a:moveTo>
                  <a:pt x="2156" y="2586"/>
                </a:moveTo>
                <a:lnTo>
                  <a:pt x="1843" y="2586"/>
                </a:lnTo>
                <a:lnTo>
                  <a:pt x="1843" y="329"/>
                </a:lnTo>
                <a:lnTo>
                  <a:pt x="0" y="329"/>
                </a:lnTo>
                <a:lnTo>
                  <a:pt x="0" y="0"/>
                </a:lnTo>
                <a:lnTo>
                  <a:pt x="2156" y="0"/>
                </a:lnTo>
                <a:lnTo>
                  <a:pt x="2156" y="258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/>
          </a:p>
        </p:txBody>
      </p:sp>
      <p:grpSp>
        <p:nvGrpSpPr>
          <p:cNvPr id="20" name="íś1iḑé"/>
          <p:cNvGrpSpPr/>
          <p:nvPr/>
        </p:nvGrpSpPr>
        <p:grpSpPr>
          <a:xfrm>
            <a:off x="2179786" y="1283368"/>
            <a:ext cx="1995051" cy="4078203"/>
            <a:chOff x="1665288" y="496888"/>
            <a:chExt cx="3155950" cy="6635750"/>
          </a:xfrm>
        </p:grpSpPr>
        <p:grpSp>
          <p:nvGrpSpPr>
            <p:cNvPr id="31" name="ïṩḷiḓé"/>
            <p:cNvGrpSpPr/>
            <p:nvPr/>
          </p:nvGrpSpPr>
          <p:grpSpPr>
            <a:xfrm>
              <a:off x="1711325" y="560388"/>
              <a:ext cx="3078163" cy="6540500"/>
              <a:chOff x="1711325" y="560388"/>
              <a:chExt cx="3078163" cy="6540500"/>
            </a:xfrm>
          </p:grpSpPr>
          <p:sp>
            <p:nvSpPr>
              <p:cNvPr id="33" name="îşliḑé"/>
              <p:cNvSpPr/>
              <p:nvPr/>
            </p:nvSpPr>
            <p:spPr bwMode="auto">
              <a:xfrm>
                <a:off x="1711325" y="560388"/>
                <a:ext cx="3078163" cy="6540500"/>
              </a:xfrm>
              <a:custGeom>
                <a:avLst/>
                <a:gdLst>
                  <a:gd name="T0" fmla="*/ 1137 w 8550"/>
                  <a:gd name="T1" fmla="*/ 18168 h 18169"/>
                  <a:gd name="T2" fmla="*/ 1137 w 8550"/>
                  <a:gd name="T3" fmla="*/ 18168 h 18169"/>
                  <a:gd name="T4" fmla="*/ 0 w 8550"/>
                  <a:gd name="T5" fmla="*/ 17031 h 18169"/>
                  <a:gd name="T6" fmla="*/ 0 w 8550"/>
                  <a:gd name="T7" fmla="*/ 1137 h 18169"/>
                  <a:gd name="T8" fmla="*/ 1137 w 8550"/>
                  <a:gd name="T9" fmla="*/ 0 h 18169"/>
                  <a:gd name="T10" fmla="*/ 7412 w 8550"/>
                  <a:gd name="T11" fmla="*/ 0 h 18169"/>
                  <a:gd name="T12" fmla="*/ 8549 w 8550"/>
                  <a:gd name="T13" fmla="*/ 1137 h 18169"/>
                  <a:gd name="T14" fmla="*/ 8549 w 8550"/>
                  <a:gd name="T15" fmla="*/ 17031 h 18169"/>
                  <a:gd name="T16" fmla="*/ 7412 w 8550"/>
                  <a:gd name="T17" fmla="*/ 18168 h 18169"/>
                  <a:gd name="T18" fmla="*/ 1137 w 8550"/>
                  <a:gd name="T19" fmla="*/ 18168 h 18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50" h="18169">
                    <a:moveTo>
                      <a:pt x="1137" y="18168"/>
                    </a:moveTo>
                    <a:lnTo>
                      <a:pt x="1137" y="18168"/>
                    </a:lnTo>
                    <a:cubicBezTo>
                      <a:pt x="525" y="18168"/>
                      <a:pt x="0" y="17665"/>
                      <a:pt x="0" y="17031"/>
                    </a:cubicBezTo>
                    <a:cubicBezTo>
                      <a:pt x="0" y="1137"/>
                      <a:pt x="0" y="1137"/>
                      <a:pt x="0" y="1137"/>
                    </a:cubicBezTo>
                    <a:cubicBezTo>
                      <a:pt x="0" y="481"/>
                      <a:pt x="481" y="0"/>
                      <a:pt x="1137" y="0"/>
                    </a:cubicBezTo>
                    <a:cubicBezTo>
                      <a:pt x="7412" y="0"/>
                      <a:pt x="7412" y="0"/>
                      <a:pt x="7412" y="0"/>
                    </a:cubicBezTo>
                    <a:cubicBezTo>
                      <a:pt x="8068" y="0"/>
                      <a:pt x="8549" y="481"/>
                      <a:pt x="8549" y="1137"/>
                    </a:cubicBezTo>
                    <a:cubicBezTo>
                      <a:pt x="8549" y="17031"/>
                      <a:pt x="8549" y="17031"/>
                      <a:pt x="8549" y="17031"/>
                    </a:cubicBezTo>
                    <a:cubicBezTo>
                      <a:pt x="8549" y="17665"/>
                      <a:pt x="8046" y="18168"/>
                      <a:pt x="7412" y="18168"/>
                    </a:cubicBezTo>
                    <a:lnTo>
                      <a:pt x="1137" y="18168"/>
                    </a:lnTo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í$ľíḍé"/>
              <p:cNvSpPr/>
              <p:nvPr/>
            </p:nvSpPr>
            <p:spPr bwMode="auto">
              <a:xfrm>
                <a:off x="2963863" y="6361113"/>
                <a:ext cx="574675" cy="574675"/>
              </a:xfrm>
              <a:custGeom>
                <a:avLst/>
                <a:gdLst>
                  <a:gd name="T0" fmla="*/ 1596 w 1597"/>
                  <a:gd name="T1" fmla="*/ 787 h 1597"/>
                  <a:gd name="T2" fmla="*/ 1596 w 1597"/>
                  <a:gd name="T3" fmla="*/ 787 h 1597"/>
                  <a:gd name="T4" fmla="*/ 809 w 1597"/>
                  <a:gd name="T5" fmla="*/ 1596 h 1597"/>
                  <a:gd name="T6" fmla="*/ 0 w 1597"/>
                  <a:gd name="T7" fmla="*/ 787 h 1597"/>
                  <a:gd name="T8" fmla="*/ 809 w 1597"/>
                  <a:gd name="T9" fmla="*/ 0 h 1597"/>
                  <a:gd name="T10" fmla="*/ 1596 w 1597"/>
                  <a:gd name="T11" fmla="*/ 787 h 1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7" h="1597">
                    <a:moveTo>
                      <a:pt x="1596" y="787"/>
                    </a:moveTo>
                    <a:lnTo>
                      <a:pt x="1596" y="787"/>
                    </a:lnTo>
                    <a:cubicBezTo>
                      <a:pt x="1596" y="1246"/>
                      <a:pt x="1246" y="1596"/>
                      <a:pt x="809" y="1596"/>
                    </a:cubicBezTo>
                    <a:cubicBezTo>
                      <a:pt x="372" y="1596"/>
                      <a:pt x="0" y="1246"/>
                      <a:pt x="0" y="787"/>
                    </a:cubicBezTo>
                    <a:cubicBezTo>
                      <a:pt x="0" y="350"/>
                      <a:pt x="372" y="0"/>
                      <a:pt x="809" y="0"/>
                    </a:cubicBezTo>
                    <a:cubicBezTo>
                      <a:pt x="1246" y="0"/>
                      <a:pt x="1596" y="350"/>
                      <a:pt x="1596" y="787"/>
                    </a:cubicBezTo>
                  </a:path>
                </a:pathLst>
              </a:custGeom>
              <a:solidFill>
                <a:srgbClr val="E2E2E2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i$ļíḑê"/>
              <p:cNvSpPr/>
              <p:nvPr/>
            </p:nvSpPr>
            <p:spPr bwMode="auto">
              <a:xfrm>
                <a:off x="3144838" y="6534150"/>
                <a:ext cx="220662" cy="228600"/>
              </a:xfrm>
              <a:custGeom>
                <a:avLst/>
                <a:gdLst>
                  <a:gd name="T0" fmla="*/ 481 w 614"/>
                  <a:gd name="T1" fmla="*/ 634 h 635"/>
                  <a:gd name="T2" fmla="*/ 481 w 614"/>
                  <a:gd name="T3" fmla="*/ 634 h 635"/>
                  <a:gd name="T4" fmla="*/ 131 w 614"/>
                  <a:gd name="T5" fmla="*/ 634 h 635"/>
                  <a:gd name="T6" fmla="*/ 0 w 614"/>
                  <a:gd name="T7" fmla="*/ 503 h 635"/>
                  <a:gd name="T8" fmla="*/ 0 w 614"/>
                  <a:gd name="T9" fmla="*/ 131 h 635"/>
                  <a:gd name="T10" fmla="*/ 131 w 614"/>
                  <a:gd name="T11" fmla="*/ 0 h 635"/>
                  <a:gd name="T12" fmla="*/ 481 w 614"/>
                  <a:gd name="T13" fmla="*/ 0 h 635"/>
                  <a:gd name="T14" fmla="*/ 613 w 614"/>
                  <a:gd name="T15" fmla="*/ 131 h 635"/>
                  <a:gd name="T16" fmla="*/ 613 w 614"/>
                  <a:gd name="T17" fmla="*/ 503 h 635"/>
                  <a:gd name="T18" fmla="*/ 481 w 614"/>
                  <a:gd name="T19" fmla="*/ 634 h 635"/>
                  <a:gd name="T20" fmla="*/ 131 w 614"/>
                  <a:gd name="T21" fmla="*/ 44 h 635"/>
                  <a:gd name="T22" fmla="*/ 131 w 614"/>
                  <a:gd name="T23" fmla="*/ 44 h 635"/>
                  <a:gd name="T24" fmla="*/ 44 w 614"/>
                  <a:gd name="T25" fmla="*/ 131 h 635"/>
                  <a:gd name="T26" fmla="*/ 44 w 614"/>
                  <a:gd name="T27" fmla="*/ 503 h 635"/>
                  <a:gd name="T28" fmla="*/ 131 w 614"/>
                  <a:gd name="T29" fmla="*/ 568 h 635"/>
                  <a:gd name="T30" fmla="*/ 481 w 614"/>
                  <a:gd name="T31" fmla="*/ 568 h 635"/>
                  <a:gd name="T32" fmla="*/ 547 w 614"/>
                  <a:gd name="T33" fmla="*/ 503 h 635"/>
                  <a:gd name="T34" fmla="*/ 547 w 614"/>
                  <a:gd name="T35" fmla="*/ 131 h 635"/>
                  <a:gd name="T36" fmla="*/ 481 w 614"/>
                  <a:gd name="T37" fmla="*/ 44 h 635"/>
                  <a:gd name="T38" fmla="*/ 131 w 614"/>
                  <a:gd name="T39" fmla="*/ 44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4" h="635">
                    <a:moveTo>
                      <a:pt x="481" y="634"/>
                    </a:moveTo>
                    <a:lnTo>
                      <a:pt x="481" y="634"/>
                    </a:lnTo>
                    <a:cubicBezTo>
                      <a:pt x="131" y="634"/>
                      <a:pt x="131" y="634"/>
                      <a:pt x="131" y="634"/>
                    </a:cubicBezTo>
                    <a:cubicBezTo>
                      <a:pt x="44" y="634"/>
                      <a:pt x="0" y="568"/>
                      <a:pt x="0" y="503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44"/>
                      <a:pt x="44" y="0"/>
                      <a:pt x="131" y="0"/>
                    </a:cubicBezTo>
                    <a:cubicBezTo>
                      <a:pt x="481" y="0"/>
                      <a:pt x="481" y="0"/>
                      <a:pt x="481" y="0"/>
                    </a:cubicBezTo>
                    <a:cubicBezTo>
                      <a:pt x="547" y="0"/>
                      <a:pt x="613" y="44"/>
                      <a:pt x="613" y="131"/>
                    </a:cubicBezTo>
                    <a:cubicBezTo>
                      <a:pt x="613" y="503"/>
                      <a:pt x="613" y="503"/>
                      <a:pt x="613" y="503"/>
                    </a:cubicBezTo>
                    <a:cubicBezTo>
                      <a:pt x="613" y="568"/>
                      <a:pt x="547" y="634"/>
                      <a:pt x="481" y="634"/>
                    </a:cubicBezTo>
                    <a:close/>
                    <a:moveTo>
                      <a:pt x="131" y="44"/>
                    </a:moveTo>
                    <a:lnTo>
                      <a:pt x="131" y="44"/>
                    </a:lnTo>
                    <a:cubicBezTo>
                      <a:pt x="88" y="44"/>
                      <a:pt x="44" y="88"/>
                      <a:pt x="44" y="131"/>
                    </a:cubicBezTo>
                    <a:cubicBezTo>
                      <a:pt x="44" y="503"/>
                      <a:pt x="44" y="503"/>
                      <a:pt x="44" y="503"/>
                    </a:cubicBezTo>
                    <a:cubicBezTo>
                      <a:pt x="44" y="547"/>
                      <a:pt x="88" y="568"/>
                      <a:pt x="131" y="568"/>
                    </a:cubicBezTo>
                    <a:cubicBezTo>
                      <a:pt x="481" y="568"/>
                      <a:pt x="481" y="568"/>
                      <a:pt x="481" y="568"/>
                    </a:cubicBezTo>
                    <a:cubicBezTo>
                      <a:pt x="525" y="568"/>
                      <a:pt x="547" y="547"/>
                      <a:pt x="547" y="503"/>
                    </a:cubicBezTo>
                    <a:cubicBezTo>
                      <a:pt x="547" y="131"/>
                      <a:pt x="547" y="131"/>
                      <a:pt x="547" y="131"/>
                    </a:cubicBezTo>
                    <a:cubicBezTo>
                      <a:pt x="547" y="88"/>
                      <a:pt x="525" y="44"/>
                      <a:pt x="481" y="44"/>
                    </a:cubicBezTo>
                    <a:cubicBezTo>
                      <a:pt x="131" y="44"/>
                      <a:pt x="131" y="44"/>
                      <a:pt x="131" y="44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ïṥlíďè"/>
              <p:cNvSpPr/>
              <p:nvPr/>
            </p:nvSpPr>
            <p:spPr bwMode="auto">
              <a:xfrm>
                <a:off x="3009900" y="1127125"/>
                <a:ext cx="488950" cy="47625"/>
              </a:xfrm>
              <a:custGeom>
                <a:avLst/>
                <a:gdLst>
                  <a:gd name="T0" fmla="*/ 1268 w 1356"/>
                  <a:gd name="T1" fmla="*/ 131 h 132"/>
                  <a:gd name="T2" fmla="*/ 1268 w 1356"/>
                  <a:gd name="T3" fmla="*/ 131 h 132"/>
                  <a:gd name="T4" fmla="*/ 65 w 1356"/>
                  <a:gd name="T5" fmla="*/ 131 h 132"/>
                  <a:gd name="T6" fmla="*/ 0 w 1356"/>
                  <a:gd name="T7" fmla="*/ 66 h 132"/>
                  <a:gd name="T8" fmla="*/ 65 w 1356"/>
                  <a:gd name="T9" fmla="*/ 0 h 132"/>
                  <a:gd name="T10" fmla="*/ 1268 w 1356"/>
                  <a:gd name="T11" fmla="*/ 0 h 132"/>
                  <a:gd name="T12" fmla="*/ 1355 w 1356"/>
                  <a:gd name="T13" fmla="*/ 66 h 132"/>
                  <a:gd name="T14" fmla="*/ 1268 w 1356"/>
                  <a:gd name="T15" fmla="*/ 13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6" h="132">
                    <a:moveTo>
                      <a:pt x="1268" y="131"/>
                    </a:moveTo>
                    <a:lnTo>
                      <a:pt x="1268" y="131"/>
                    </a:lnTo>
                    <a:cubicBezTo>
                      <a:pt x="65" y="131"/>
                      <a:pt x="65" y="131"/>
                      <a:pt x="65" y="131"/>
                    </a:cubicBezTo>
                    <a:cubicBezTo>
                      <a:pt x="22" y="131"/>
                      <a:pt x="0" y="109"/>
                      <a:pt x="0" y="66"/>
                    </a:cubicBezTo>
                    <a:cubicBezTo>
                      <a:pt x="0" y="22"/>
                      <a:pt x="22" y="0"/>
                      <a:pt x="65" y="0"/>
                    </a:cubicBezTo>
                    <a:cubicBezTo>
                      <a:pt x="1268" y="0"/>
                      <a:pt x="1268" y="0"/>
                      <a:pt x="1268" y="0"/>
                    </a:cubicBezTo>
                    <a:cubicBezTo>
                      <a:pt x="1311" y="0"/>
                      <a:pt x="1355" y="22"/>
                      <a:pt x="1355" y="66"/>
                    </a:cubicBezTo>
                    <a:cubicBezTo>
                      <a:pt x="1355" y="109"/>
                      <a:pt x="1311" y="131"/>
                      <a:pt x="1268" y="131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ïŝḷïḋe"/>
              <p:cNvSpPr/>
              <p:nvPr/>
            </p:nvSpPr>
            <p:spPr bwMode="auto">
              <a:xfrm>
                <a:off x="3206750" y="858838"/>
                <a:ext cx="87313" cy="87312"/>
              </a:xfrm>
              <a:custGeom>
                <a:avLst/>
                <a:gdLst>
                  <a:gd name="T0" fmla="*/ 131 w 242"/>
                  <a:gd name="T1" fmla="*/ 0 h 242"/>
                  <a:gd name="T2" fmla="*/ 131 w 242"/>
                  <a:gd name="T3" fmla="*/ 0 h 242"/>
                  <a:gd name="T4" fmla="*/ 0 w 242"/>
                  <a:gd name="T5" fmla="*/ 110 h 242"/>
                  <a:gd name="T6" fmla="*/ 0 w 242"/>
                  <a:gd name="T7" fmla="*/ 132 h 242"/>
                  <a:gd name="T8" fmla="*/ 131 w 242"/>
                  <a:gd name="T9" fmla="*/ 241 h 242"/>
                  <a:gd name="T10" fmla="*/ 241 w 242"/>
                  <a:gd name="T11" fmla="*/ 132 h 242"/>
                  <a:gd name="T12" fmla="*/ 241 w 242"/>
                  <a:gd name="T13" fmla="*/ 110 h 242"/>
                  <a:gd name="T14" fmla="*/ 131 w 242"/>
                  <a:gd name="T15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242">
                    <a:moveTo>
                      <a:pt x="131" y="0"/>
                    </a:moveTo>
                    <a:lnTo>
                      <a:pt x="131" y="0"/>
                    </a:lnTo>
                    <a:cubicBezTo>
                      <a:pt x="65" y="0"/>
                      <a:pt x="0" y="44"/>
                      <a:pt x="0" y="110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98"/>
                      <a:pt x="65" y="241"/>
                      <a:pt x="131" y="241"/>
                    </a:cubicBezTo>
                    <a:cubicBezTo>
                      <a:pt x="197" y="241"/>
                      <a:pt x="241" y="198"/>
                      <a:pt x="241" y="132"/>
                    </a:cubicBezTo>
                    <a:cubicBezTo>
                      <a:pt x="241" y="110"/>
                      <a:pt x="241" y="110"/>
                      <a:pt x="241" y="110"/>
                    </a:cubicBezTo>
                    <a:cubicBezTo>
                      <a:pt x="241" y="44"/>
                      <a:pt x="197" y="0"/>
                      <a:pt x="131" y="0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îṩliḍé"/>
              <p:cNvSpPr/>
              <p:nvPr/>
            </p:nvSpPr>
            <p:spPr bwMode="auto">
              <a:xfrm>
                <a:off x="1900238" y="1449388"/>
                <a:ext cx="2684462" cy="4730750"/>
              </a:xfrm>
              <a:custGeom>
                <a:avLst/>
                <a:gdLst>
                  <a:gd name="T0" fmla="*/ 7456 w 7457"/>
                  <a:gd name="T1" fmla="*/ 13139 h 13140"/>
                  <a:gd name="T2" fmla="*/ 0 w 7457"/>
                  <a:gd name="T3" fmla="*/ 13139 h 13140"/>
                  <a:gd name="T4" fmla="*/ 0 w 7457"/>
                  <a:gd name="T5" fmla="*/ 0 h 13140"/>
                  <a:gd name="T6" fmla="*/ 7456 w 7457"/>
                  <a:gd name="T7" fmla="*/ 0 h 13140"/>
                  <a:gd name="T8" fmla="*/ 7456 w 7457"/>
                  <a:gd name="T9" fmla="*/ 13139 h 13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57" h="13140">
                    <a:moveTo>
                      <a:pt x="7456" y="13139"/>
                    </a:moveTo>
                    <a:lnTo>
                      <a:pt x="0" y="13139"/>
                    </a:lnTo>
                    <a:lnTo>
                      <a:pt x="0" y="0"/>
                    </a:lnTo>
                    <a:lnTo>
                      <a:pt x="7456" y="0"/>
                    </a:lnTo>
                    <a:lnTo>
                      <a:pt x="7456" y="13139"/>
                    </a:lnTo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2" name="íśḷíďê"/>
            <p:cNvSpPr/>
            <p:nvPr/>
          </p:nvSpPr>
          <p:spPr bwMode="auto">
            <a:xfrm>
              <a:off x="1665288" y="496888"/>
              <a:ext cx="3155950" cy="6635750"/>
            </a:xfrm>
            <a:custGeom>
              <a:avLst/>
              <a:gdLst>
                <a:gd name="T0" fmla="*/ 8417 w 8768"/>
                <a:gd name="T1" fmla="*/ 437 h 18431"/>
                <a:gd name="T2" fmla="*/ 8417 w 8768"/>
                <a:gd name="T3" fmla="*/ 437 h 18431"/>
                <a:gd name="T4" fmla="*/ 7543 w 8768"/>
                <a:gd name="T5" fmla="*/ 87 h 18431"/>
                <a:gd name="T6" fmla="*/ 7280 w 8768"/>
                <a:gd name="T7" fmla="*/ 87 h 18431"/>
                <a:gd name="T8" fmla="*/ 7280 w 8768"/>
                <a:gd name="T9" fmla="*/ 43 h 18431"/>
                <a:gd name="T10" fmla="*/ 7259 w 8768"/>
                <a:gd name="T11" fmla="*/ 0 h 18431"/>
                <a:gd name="T12" fmla="*/ 5903 w 8768"/>
                <a:gd name="T13" fmla="*/ 0 h 18431"/>
                <a:gd name="T14" fmla="*/ 5859 w 8768"/>
                <a:gd name="T15" fmla="*/ 43 h 18431"/>
                <a:gd name="T16" fmla="*/ 5859 w 8768"/>
                <a:gd name="T17" fmla="*/ 87 h 18431"/>
                <a:gd name="T18" fmla="*/ 1268 w 8768"/>
                <a:gd name="T19" fmla="*/ 87 h 18431"/>
                <a:gd name="T20" fmla="*/ 43 w 8768"/>
                <a:gd name="T21" fmla="*/ 1312 h 18431"/>
                <a:gd name="T22" fmla="*/ 43 w 8768"/>
                <a:gd name="T23" fmla="*/ 2602 h 18431"/>
                <a:gd name="T24" fmla="*/ 43 w 8768"/>
                <a:gd name="T25" fmla="*/ 2602 h 18431"/>
                <a:gd name="T26" fmla="*/ 0 w 8768"/>
                <a:gd name="T27" fmla="*/ 2624 h 18431"/>
                <a:gd name="T28" fmla="*/ 0 w 8768"/>
                <a:gd name="T29" fmla="*/ 3389 h 18431"/>
                <a:gd name="T30" fmla="*/ 43 w 8768"/>
                <a:gd name="T31" fmla="*/ 3432 h 18431"/>
                <a:gd name="T32" fmla="*/ 43 w 8768"/>
                <a:gd name="T33" fmla="*/ 3432 h 18431"/>
                <a:gd name="T34" fmla="*/ 43 w 8768"/>
                <a:gd name="T35" fmla="*/ 3761 h 18431"/>
                <a:gd name="T36" fmla="*/ 43 w 8768"/>
                <a:gd name="T37" fmla="*/ 3761 h 18431"/>
                <a:gd name="T38" fmla="*/ 0 w 8768"/>
                <a:gd name="T39" fmla="*/ 3804 h 18431"/>
                <a:gd name="T40" fmla="*/ 0 w 8768"/>
                <a:gd name="T41" fmla="*/ 4941 h 18431"/>
                <a:gd name="T42" fmla="*/ 43 w 8768"/>
                <a:gd name="T43" fmla="*/ 4963 h 18431"/>
                <a:gd name="T44" fmla="*/ 43 w 8768"/>
                <a:gd name="T45" fmla="*/ 4963 h 18431"/>
                <a:gd name="T46" fmla="*/ 43 w 8768"/>
                <a:gd name="T47" fmla="*/ 5269 h 18431"/>
                <a:gd name="T48" fmla="*/ 43 w 8768"/>
                <a:gd name="T49" fmla="*/ 5269 h 18431"/>
                <a:gd name="T50" fmla="*/ 0 w 8768"/>
                <a:gd name="T51" fmla="*/ 5313 h 18431"/>
                <a:gd name="T52" fmla="*/ 0 w 8768"/>
                <a:gd name="T53" fmla="*/ 6472 h 18431"/>
                <a:gd name="T54" fmla="*/ 43 w 8768"/>
                <a:gd name="T55" fmla="*/ 6493 h 18431"/>
                <a:gd name="T56" fmla="*/ 43 w 8768"/>
                <a:gd name="T57" fmla="*/ 6493 h 18431"/>
                <a:gd name="T58" fmla="*/ 43 w 8768"/>
                <a:gd name="T59" fmla="*/ 17206 h 18431"/>
                <a:gd name="T60" fmla="*/ 1268 w 8768"/>
                <a:gd name="T61" fmla="*/ 18430 h 18431"/>
                <a:gd name="T62" fmla="*/ 7543 w 8768"/>
                <a:gd name="T63" fmla="*/ 18430 h 18431"/>
                <a:gd name="T64" fmla="*/ 8767 w 8768"/>
                <a:gd name="T65" fmla="*/ 17206 h 18431"/>
                <a:gd name="T66" fmla="*/ 8767 w 8768"/>
                <a:gd name="T67" fmla="*/ 1312 h 18431"/>
                <a:gd name="T68" fmla="*/ 8417 w 8768"/>
                <a:gd name="T69" fmla="*/ 437 h 18431"/>
                <a:gd name="T70" fmla="*/ 8592 w 8768"/>
                <a:gd name="T71" fmla="*/ 17206 h 18431"/>
                <a:gd name="T72" fmla="*/ 8592 w 8768"/>
                <a:gd name="T73" fmla="*/ 17206 h 18431"/>
                <a:gd name="T74" fmla="*/ 7543 w 8768"/>
                <a:gd name="T75" fmla="*/ 18255 h 18431"/>
                <a:gd name="T76" fmla="*/ 1268 w 8768"/>
                <a:gd name="T77" fmla="*/ 18255 h 18431"/>
                <a:gd name="T78" fmla="*/ 218 w 8768"/>
                <a:gd name="T79" fmla="*/ 17206 h 18431"/>
                <a:gd name="T80" fmla="*/ 218 w 8768"/>
                <a:gd name="T81" fmla="*/ 1312 h 18431"/>
                <a:gd name="T82" fmla="*/ 1268 w 8768"/>
                <a:gd name="T83" fmla="*/ 262 h 18431"/>
                <a:gd name="T84" fmla="*/ 7543 w 8768"/>
                <a:gd name="T85" fmla="*/ 262 h 18431"/>
                <a:gd name="T86" fmla="*/ 8592 w 8768"/>
                <a:gd name="T87" fmla="*/ 1312 h 18431"/>
                <a:gd name="T88" fmla="*/ 8592 w 8768"/>
                <a:gd name="T89" fmla="*/ 17206 h 18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768" h="18431">
                  <a:moveTo>
                    <a:pt x="8417" y="437"/>
                  </a:moveTo>
                  <a:lnTo>
                    <a:pt x="8417" y="437"/>
                  </a:lnTo>
                  <a:cubicBezTo>
                    <a:pt x="8199" y="218"/>
                    <a:pt x="7893" y="87"/>
                    <a:pt x="7543" y="87"/>
                  </a:cubicBezTo>
                  <a:cubicBezTo>
                    <a:pt x="7280" y="87"/>
                    <a:pt x="7280" y="87"/>
                    <a:pt x="7280" y="87"/>
                  </a:cubicBezTo>
                  <a:cubicBezTo>
                    <a:pt x="7280" y="43"/>
                    <a:pt x="7280" y="43"/>
                    <a:pt x="7280" y="43"/>
                  </a:cubicBezTo>
                  <a:cubicBezTo>
                    <a:pt x="7280" y="22"/>
                    <a:pt x="7280" y="0"/>
                    <a:pt x="7259" y="0"/>
                  </a:cubicBezTo>
                  <a:cubicBezTo>
                    <a:pt x="5903" y="0"/>
                    <a:pt x="5903" y="0"/>
                    <a:pt x="5903" y="0"/>
                  </a:cubicBezTo>
                  <a:cubicBezTo>
                    <a:pt x="5881" y="0"/>
                    <a:pt x="5859" y="22"/>
                    <a:pt x="5859" y="43"/>
                  </a:cubicBezTo>
                  <a:cubicBezTo>
                    <a:pt x="5859" y="87"/>
                    <a:pt x="5859" y="87"/>
                    <a:pt x="5859" y="87"/>
                  </a:cubicBezTo>
                  <a:cubicBezTo>
                    <a:pt x="1268" y="87"/>
                    <a:pt x="1268" y="87"/>
                    <a:pt x="1268" y="87"/>
                  </a:cubicBezTo>
                  <a:cubicBezTo>
                    <a:pt x="568" y="87"/>
                    <a:pt x="43" y="590"/>
                    <a:pt x="43" y="1312"/>
                  </a:cubicBezTo>
                  <a:cubicBezTo>
                    <a:pt x="43" y="2602"/>
                    <a:pt x="43" y="2602"/>
                    <a:pt x="43" y="2602"/>
                  </a:cubicBezTo>
                  <a:lnTo>
                    <a:pt x="43" y="2602"/>
                  </a:lnTo>
                  <a:cubicBezTo>
                    <a:pt x="22" y="2602"/>
                    <a:pt x="0" y="2602"/>
                    <a:pt x="0" y="2624"/>
                  </a:cubicBezTo>
                  <a:cubicBezTo>
                    <a:pt x="0" y="3389"/>
                    <a:pt x="0" y="3389"/>
                    <a:pt x="0" y="3389"/>
                  </a:cubicBezTo>
                  <a:cubicBezTo>
                    <a:pt x="0" y="3411"/>
                    <a:pt x="22" y="3432"/>
                    <a:pt x="43" y="3432"/>
                  </a:cubicBezTo>
                  <a:lnTo>
                    <a:pt x="43" y="3432"/>
                  </a:lnTo>
                  <a:cubicBezTo>
                    <a:pt x="43" y="3761"/>
                    <a:pt x="43" y="3761"/>
                    <a:pt x="43" y="3761"/>
                  </a:cubicBezTo>
                  <a:lnTo>
                    <a:pt x="43" y="3761"/>
                  </a:lnTo>
                  <a:cubicBezTo>
                    <a:pt x="22" y="3761"/>
                    <a:pt x="0" y="3782"/>
                    <a:pt x="0" y="3804"/>
                  </a:cubicBezTo>
                  <a:cubicBezTo>
                    <a:pt x="0" y="4941"/>
                    <a:pt x="0" y="4941"/>
                    <a:pt x="0" y="4941"/>
                  </a:cubicBezTo>
                  <a:cubicBezTo>
                    <a:pt x="0" y="4963"/>
                    <a:pt x="22" y="4963"/>
                    <a:pt x="43" y="4963"/>
                  </a:cubicBezTo>
                  <a:lnTo>
                    <a:pt x="43" y="4963"/>
                  </a:lnTo>
                  <a:cubicBezTo>
                    <a:pt x="43" y="5269"/>
                    <a:pt x="43" y="5269"/>
                    <a:pt x="43" y="5269"/>
                  </a:cubicBezTo>
                  <a:lnTo>
                    <a:pt x="43" y="5269"/>
                  </a:lnTo>
                  <a:cubicBezTo>
                    <a:pt x="22" y="5269"/>
                    <a:pt x="0" y="5291"/>
                    <a:pt x="0" y="5313"/>
                  </a:cubicBezTo>
                  <a:cubicBezTo>
                    <a:pt x="0" y="6472"/>
                    <a:pt x="0" y="6472"/>
                    <a:pt x="0" y="6472"/>
                  </a:cubicBezTo>
                  <a:cubicBezTo>
                    <a:pt x="0" y="6493"/>
                    <a:pt x="22" y="6493"/>
                    <a:pt x="43" y="6493"/>
                  </a:cubicBezTo>
                  <a:lnTo>
                    <a:pt x="43" y="6493"/>
                  </a:lnTo>
                  <a:cubicBezTo>
                    <a:pt x="43" y="17206"/>
                    <a:pt x="43" y="17206"/>
                    <a:pt x="43" y="17206"/>
                  </a:cubicBezTo>
                  <a:cubicBezTo>
                    <a:pt x="43" y="17883"/>
                    <a:pt x="590" y="18430"/>
                    <a:pt x="1268" y="18430"/>
                  </a:cubicBezTo>
                  <a:cubicBezTo>
                    <a:pt x="7543" y="18430"/>
                    <a:pt x="7543" y="18430"/>
                    <a:pt x="7543" y="18430"/>
                  </a:cubicBezTo>
                  <a:cubicBezTo>
                    <a:pt x="8221" y="18430"/>
                    <a:pt x="8767" y="17883"/>
                    <a:pt x="8767" y="17206"/>
                  </a:cubicBezTo>
                  <a:cubicBezTo>
                    <a:pt x="8767" y="1312"/>
                    <a:pt x="8767" y="1312"/>
                    <a:pt x="8767" y="1312"/>
                  </a:cubicBezTo>
                  <a:cubicBezTo>
                    <a:pt x="8767" y="984"/>
                    <a:pt x="8658" y="678"/>
                    <a:pt x="8417" y="437"/>
                  </a:cubicBezTo>
                  <a:close/>
                  <a:moveTo>
                    <a:pt x="8592" y="17206"/>
                  </a:moveTo>
                  <a:lnTo>
                    <a:pt x="8592" y="17206"/>
                  </a:lnTo>
                  <a:cubicBezTo>
                    <a:pt x="8592" y="17795"/>
                    <a:pt x="8133" y="18255"/>
                    <a:pt x="7543" y="18255"/>
                  </a:cubicBezTo>
                  <a:cubicBezTo>
                    <a:pt x="1268" y="18255"/>
                    <a:pt x="1268" y="18255"/>
                    <a:pt x="1268" y="18255"/>
                  </a:cubicBezTo>
                  <a:cubicBezTo>
                    <a:pt x="700" y="18255"/>
                    <a:pt x="218" y="17795"/>
                    <a:pt x="218" y="17206"/>
                  </a:cubicBezTo>
                  <a:cubicBezTo>
                    <a:pt x="218" y="1312"/>
                    <a:pt x="218" y="1312"/>
                    <a:pt x="218" y="1312"/>
                  </a:cubicBezTo>
                  <a:cubicBezTo>
                    <a:pt x="218" y="700"/>
                    <a:pt x="656" y="262"/>
                    <a:pt x="1268" y="262"/>
                  </a:cubicBezTo>
                  <a:cubicBezTo>
                    <a:pt x="7543" y="262"/>
                    <a:pt x="7543" y="262"/>
                    <a:pt x="7543" y="262"/>
                  </a:cubicBezTo>
                  <a:cubicBezTo>
                    <a:pt x="8155" y="262"/>
                    <a:pt x="8592" y="721"/>
                    <a:pt x="8592" y="1312"/>
                  </a:cubicBezTo>
                  <a:lnTo>
                    <a:pt x="8592" y="17206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</p:grpSp>
      <p:sp>
        <p:nvSpPr>
          <p:cNvPr id="21" name="îṩľîďè"/>
          <p:cNvSpPr/>
          <p:nvPr/>
        </p:nvSpPr>
        <p:spPr>
          <a:xfrm>
            <a:off x="4294261" y="1868757"/>
            <a:ext cx="3888000" cy="290742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2" name="iṥľïḍé"/>
          <p:cNvSpPr/>
          <p:nvPr/>
        </p:nvSpPr>
        <p:spPr>
          <a:xfrm>
            <a:off x="8304000" y="1868757"/>
            <a:ext cx="3888000" cy="290742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23" name="iṣliḍe"/>
          <p:cNvGrpSpPr/>
          <p:nvPr/>
        </p:nvGrpSpPr>
        <p:grpSpPr>
          <a:xfrm>
            <a:off x="5913867" y="1553381"/>
            <a:ext cx="648788" cy="630750"/>
            <a:chOff x="5913867" y="1401685"/>
            <a:chExt cx="648788" cy="648788"/>
          </a:xfrm>
        </p:grpSpPr>
        <p:sp>
          <p:nvSpPr>
            <p:cNvPr id="29" name="î$1ïḍê"/>
            <p:cNvSpPr/>
            <p:nvPr/>
          </p:nvSpPr>
          <p:spPr>
            <a:xfrm>
              <a:off x="5913867" y="1401685"/>
              <a:ext cx="648788" cy="648788"/>
            </a:xfrm>
            <a:prstGeom prst="ellipse">
              <a:avLst/>
            </a:prstGeom>
            <a:solidFill>
              <a:srgbClr val="47C6CD"/>
            </a:solidFill>
            <a:ln w="3810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0" name="ïṥ1íḓe"/>
            <p:cNvSpPr/>
            <p:nvPr/>
          </p:nvSpPr>
          <p:spPr>
            <a:xfrm>
              <a:off x="6040542" y="1520800"/>
              <a:ext cx="395439" cy="410558"/>
            </a:xfrm>
            <a:custGeom>
              <a:avLst/>
              <a:gdLst>
                <a:gd name="connsiteX0" fmla="*/ 332623 w 583294"/>
                <a:gd name="connsiteY0" fmla="*/ 296967 h 605593"/>
                <a:gd name="connsiteX1" fmla="*/ 316983 w 583294"/>
                <a:gd name="connsiteY1" fmla="*/ 302537 h 605593"/>
                <a:gd name="connsiteX2" fmla="*/ 311624 w 583294"/>
                <a:gd name="connsiteY2" fmla="*/ 308872 h 605593"/>
                <a:gd name="connsiteX3" fmla="*/ 311624 w 583294"/>
                <a:gd name="connsiteY3" fmla="*/ 325036 h 605593"/>
                <a:gd name="connsiteX4" fmla="*/ 309108 w 583294"/>
                <a:gd name="connsiteY4" fmla="*/ 326784 h 605593"/>
                <a:gd name="connsiteX5" fmla="*/ 307467 w 583294"/>
                <a:gd name="connsiteY5" fmla="*/ 331698 h 605593"/>
                <a:gd name="connsiteX6" fmla="*/ 311077 w 583294"/>
                <a:gd name="connsiteY6" fmla="*/ 366102 h 605593"/>
                <a:gd name="connsiteX7" fmla="*/ 315780 w 583294"/>
                <a:gd name="connsiteY7" fmla="*/ 371673 h 605593"/>
                <a:gd name="connsiteX8" fmla="*/ 317530 w 583294"/>
                <a:gd name="connsiteY8" fmla="*/ 371891 h 605593"/>
                <a:gd name="connsiteX9" fmla="*/ 322670 w 583294"/>
                <a:gd name="connsiteY9" fmla="*/ 369379 h 605593"/>
                <a:gd name="connsiteX10" fmla="*/ 340826 w 583294"/>
                <a:gd name="connsiteY10" fmla="*/ 345242 h 605593"/>
                <a:gd name="connsiteX11" fmla="*/ 342139 w 583294"/>
                <a:gd name="connsiteY11" fmla="*/ 341310 h 605593"/>
                <a:gd name="connsiteX12" fmla="*/ 342139 w 583294"/>
                <a:gd name="connsiteY12" fmla="*/ 302646 h 605593"/>
                <a:gd name="connsiteX13" fmla="*/ 339076 w 583294"/>
                <a:gd name="connsiteY13" fmla="*/ 297076 h 605593"/>
                <a:gd name="connsiteX14" fmla="*/ 332623 w 583294"/>
                <a:gd name="connsiteY14" fmla="*/ 296967 h 605593"/>
                <a:gd name="connsiteX15" fmla="*/ 250702 w 583294"/>
                <a:gd name="connsiteY15" fmla="*/ 296967 h 605593"/>
                <a:gd name="connsiteX16" fmla="*/ 244249 w 583294"/>
                <a:gd name="connsiteY16" fmla="*/ 297076 h 605593"/>
                <a:gd name="connsiteX17" fmla="*/ 241187 w 583294"/>
                <a:gd name="connsiteY17" fmla="*/ 302646 h 605593"/>
                <a:gd name="connsiteX18" fmla="*/ 241077 w 583294"/>
                <a:gd name="connsiteY18" fmla="*/ 341310 h 605593"/>
                <a:gd name="connsiteX19" fmla="*/ 242390 w 583294"/>
                <a:gd name="connsiteY19" fmla="*/ 345242 h 605593"/>
                <a:gd name="connsiteX20" fmla="*/ 260655 w 583294"/>
                <a:gd name="connsiteY20" fmla="*/ 369379 h 605593"/>
                <a:gd name="connsiteX21" fmla="*/ 265796 w 583294"/>
                <a:gd name="connsiteY21" fmla="*/ 371891 h 605593"/>
                <a:gd name="connsiteX22" fmla="*/ 267546 w 583294"/>
                <a:gd name="connsiteY22" fmla="*/ 371673 h 605593"/>
                <a:gd name="connsiteX23" fmla="*/ 272249 w 583294"/>
                <a:gd name="connsiteY23" fmla="*/ 366102 h 605593"/>
                <a:gd name="connsiteX24" fmla="*/ 275858 w 583294"/>
                <a:gd name="connsiteY24" fmla="*/ 331698 h 605593"/>
                <a:gd name="connsiteX25" fmla="*/ 274218 w 583294"/>
                <a:gd name="connsiteY25" fmla="*/ 326674 h 605593"/>
                <a:gd name="connsiteX26" fmla="*/ 271702 w 583294"/>
                <a:gd name="connsiteY26" fmla="*/ 325036 h 605593"/>
                <a:gd name="connsiteX27" fmla="*/ 271702 w 583294"/>
                <a:gd name="connsiteY27" fmla="*/ 308872 h 605593"/>
                <a:gd name="connsiteX28" fmla="*/ 266343 w 583294"/>
                <a:gd name="connsiteY28" fmla="*/ 302537 h 605593"/>
                <a:gd name="connsiteX29" fmla="*/ 250702 w 583294"/>
                <a:gd name="connsiteY29" fmla="*/ 296967 h 605593"/>
                <a:gd name="connsiteX30" fmla="*/ 30625 w 583294"/>
                <a:gd name="connsiteY30" fmla="*/ 270619 h 605593"/>
                <a:gd name="connsiteX31" fmla="*/ 94718 w 583294"/>
                <a:gd name="connsiteY31" fmla="*/ 270619 h 605593"/>
                <a:gd name="connsiteX32" fmla="*/ 125343 w 583294"/>
                <a:gd name="connsiteY32" fmla="*/ 301200 h 605593"/>
                <a:gd name="connsiteX33" fmla="*/ 293999 w 583294"/>
                <a:gd name="connsiteY33" fmla="*/ 469616 h 605593"/>
                <a:gd name="connsiteX34" fmla="*/ 462654 w 583294"/>
                <a:gd name="connsiteY34" fmla="*/ 301200 h 605593"/>
                <a:gd name="connsiteX35" fmla="*/ 493279 w 583294"/>
                <a:gd name="connsiteY35" fmla="*/ 270619 h 605593"/>
                <a:gd name="connsiteX36" fmla="*/ 552669 w 583294"/>
                <a:gd name="connsiteY36" fmla="*/ 270619 h 605593"/>
                <a:gd name="connsiteX37" fmla="*/ 583294 w 583294"/>
                <a:gd name="connsiteY37" fmla="*/ 301200 h 605593"/>
                <a:gd name="connsiteX38" fmla="*/ 552669 w 583294"/>
                <a:gd name="connsiteY38" fmla="*/ 331782 h 605593"/>
                <a:gd name="connsiteX39" fmla="*/ 521935 w 583294"/>
                <a:gd name="connsiteY39" fmla="*/ 331782 h 605593"/>
                <a:gd name="connsiteX40" fmla="*/ 478513 w 583294"/>
                <a:gd name="connsiteY40" fmla="*/ 438052 h 605593"/>
                <a:gd name="connsiteX41" fmla="*/ 504982 w 583294"/>
                <a:gd name="connsiteY41" fmla="*/ 464592 h 605593"/>
                <a:gd name="connsiteX42" fmla="*/ 504982 w 583294"/>
                <a:gd name="connsiteY42" fmla="*/ 507842 h 605593"/>
                <a:gd name="connsiteX43" fmla="*/ 483326 w 583294"/>
                <a:gd name="connsiteY43" fmla="*/ 516798 h 605593"/>
                <a:gd name="connsiteX44" fmla="*/ 461670 w 583294"/>
                <a:gd name="connsiteY44" fmla="*/ 507842 h 605593"/>
                <a:gd name="connsiteX45" fmla="*/ 435638 w 583294"/>
                <a:gd name="connsiteY45" fmla="*/ 481957 h 605593"/>
                <a:gd name="connsiteX46" fmla="*/ 322327 w 583294"/>
                <a:gd name="connsiteY46" fmla="*/ 529140 h 605593"/>
                <a:gd name="connsiteX47" fmla="*/ 322327 w 583294"/>
                <a:gd name="connsiteY47" fmla="*/ 575012 h 605593"/>
                <a:gd name="connsiteX48" fmla="*/ 291592 w 583294"/>
                <a:gd name="connsiteY48" fmla="*/ 605593 h 605593"/>
                <a:gd name="connsiteX49" fmla="*/ 260967 w 583294"/>
                <a:gd name="connsiteY49" fmla="*/ 575012 h 605593"/>
                <a:gd name="connsiteX50" fmla="*/ 260967 w 583294"/>
                <a:gd name="connsiteY50" fmla="*/ 528485 h 605593"/>
                <a:gd name="connsiteX51" fmla="*/ 149624 w 583294"/>
                <a:gd name="connsiteY51" fmla="*/ 479882 h 605593"/>
                <a:gd name="connsiteX52" fmla="*/ 121624 w 583294"/>
                <a:gd name="connsiteY52" fmla="*/ 507842 h 605593"/>
                <a:gd name="connsiteX53" fmla="*/ 99968 w 583294"/>
                <a:gd name="connsiteY53" fmla="*/ 516798 h 605593"/>
                <a:gd name="connsiteX54" fmla="*/ 78312 w 583294"/>
                <a:gd name="connsiteY54" fmla="*/ 507842 h 605593"/>
                <a:gd name="connsiteX55" fmla="*/ 78312 w 583294"/>
                <a:gd name="connsiteY55" fmla="*/ 464592 h 605593"/>
                <a:gd name="connsiteX56" fmla="*/ 107515 w 583294"/>
                <a:gd name="connsiteY56" fmla="*/ 435430 h 605593"/>
                <a:gd name="connsiteX57" fmla="*/ 66062 w 583294"/>
                <a:gd name="connsiteY57" fmla="*/ 331782 h 605593"/>
                <a:gd name="connsiteX58" fmla="*/ 30625 w 583294"/>
                <a:gd name="connsiteY58" fmla="*/ 331782 h 605593"/>
                <a:gd name="connsiteX59" fmla="*/ 0 w 583294"/>
                <a:gd name="connsiteY59" fmla="*/ 301200 h 605593"/>
                <a:gd name="connsiteX60" fmla="*/ 30625 w 583294"/>
                <a:gd name="connsiteY60" fmla="*/ 270619 h 605593"/>
                <a:gd name="connsiteX61" fmla="*/ 260655 w 583294"/>
                <a:gd name="connsiteY61" fmla="*/ 122871 h 605593"/>
                <a:gd name="connsiteX62" fmla="*/ 215703 w 583294"/>
                <a:gd name="connsiteY62" fmla="*/ 134776 h 605593"/>
                <a:gd name="connsiteX63" fmla="*/ 212093 w 583294"/>
                <a:gd name="connsiteY63" fmla="*/ 140565 h 605593"/>
                <a:gd name="connsiteX64" fmla="*/ 212093 w 583294"/>
                <a:gd name="connsiteY64" fmla="*/ 152142 h 605593"/>
                <a:gd name="connsiteX65" fmla="*/ 209468 w 583294"/>
                <a:gd name="connsiteY65" fmla="*/ 152142 h 605593"/>
                <a:gd name="connsiteX66" fmla="*/ 203015 w 583294"/>
                <a:gd name="connsiteY66" fmla="*/ 158586 h 605593"/>
                <a:gd name="connsiteX67" fmla="*/ 203015 w 583294"/>
                <a:gd name="connsiteY67" fmla="*/ 169289 h 605593"/>
                <a:gd name="connsiteX68" fmla="*/ 205969 w 583294"/>
                <a:gd name="connsiteY68" fmla="*/ 174641 h 605593"/>
                <a:gd name="connsiteX69" fmla="*/ 212203 w 583294"/>
                <a:gd name="connsiteY69" fmla="*/ 178791 h 605593"/>
                <a:gd name="connsiteX70" fmla="*/ 212640 w 583294"/>
                <a:gd name="connsiteY70" fmla="*/ 181413 h 605593"/>
                <a:gd name="connsiteX71" fmla="*/ 235828 w 583294"/>
                <a:gd name="connsiteY71" fmla="*/ 235039 h 605593"/>
                <a:gd name="connsiteX72" fmla="*/ 274218 w 583294"/>
                <a:gd name="connsiteY72" fmla="*/ 268242 h 605593"/>
                <a:gd name="connsiteX73" fmla="*/ 309108 w 583294"/>
                <a:gd name="connsiteY73" fmla="*/ 268242 h 605593"/>
                <a:gd name="connsiteX74" fmla="*/ 347498 w 583294"/>
                <a:gd name="connsiteY74" fmla="*/ 235039 h 605593"/>
                <a:gd name="connsiteX75" fmla="*/ 370685 w 583294"/>
                <a:gd name="connsiteY75" fmla="*/ 181413 h 605593"/>
                <a:gd name="connsiteX76" fmla="*/ 371123 w 583294"/>
                <a:gd name="connsiteY76" fmla="*/ 178791 h 605593"/>
                <a:gd name="connsiteX77" fmla="*/ 377357 w 583294"/>
                <a:gd name="connsiteY77" fmla="*/ 174641 h 605593"/>
                <a:gd name="connsiteX78" fmla="*/ 380310 w 583294"/>
                <a:gd name="connsiteY78" fmla="*/ 169289 h 605593"/>
                <a:gd name="connsiteX79" fmla="*/ 380310 w 583294"/>
                <a:gd name="connsiteY79" fmla="*/ 158586 h 605593"/>
                <a:gd name="connsiteX80" fmla="*/ 373857 w 583294"/>
                <a:gd name="connsiteY80" fmla="*/ 152142 h 605593"/>
                <a:gd name="connsiteX81" fmla="*/ 370248 w 583294"/>
                <a:gd name="connsiteY81" fmla="*/ 152142 h 605593"/>
                <a:gd name="connsiteX82" fmla="*/ 368279 w 583294"/>
                <a:gd name="connsiteY82" fmla="*/ 149958 h 605593"/>
                <a:gd name="connsiteX83" fmla="*/ 362045 w 583294"/>
                <a:gd name="connsiteY83" fmla="*/ 149521 h 605593"/>
                <a:gd name="connsiteX84" fmla="*/ 336451 w 583294"/>
                <a:gd name="connsiteY84" fmla="*/ 155309 h 605593"/>
                <a:gd name="connsiteX85" fmla="*/ 296749 w 583294"/>
                <a:gd name="connsiteY85" fmla="*/ 137288 h 605593"/>
                <a:gd name="connsiteX86" fmla="*/ 260655 w 583294"/>
                <a:gd name="connsiteY86" fmla="*/ 122871 h 605593"/>
                <a:gd name="connsiteX87" fmla="*/ 275311 w 583294"/>
                <a:gd name="connsiteY87" fmla="*/ 0 h 605593"/>
                <a:gd name="connsiteX88" fmla="*/ 308014 w 583294"/>
                <a:gd name="connsiteY88" fmla="*/ 0 h 605593"/>
                <a:gd name="connsiteX89" fmla="*/ 409185 w 583294"/>
                <a:gd name="connsiteY89" fmla="*/ 101027 h 605593"/>
                <a:gd name="connsiteX90" fmla="*/ 409185 w 583294"/>
                <a:gd name="connsiteY90" fmla="*/ 132701 h 605593"/>
                <a:gd name="connsiteX91" fmla="*/ 414982 w 583294"/>
                <a:gd name="connsiteY91" fmla="*/ 150722 h 605593"/>
                <a:gd name="connsiteX92" fmla="*/ 414982 w 583294"/>
                <a:gd name="connsiteY92" fmla="*/ 173331 h 605593"/>
                <a:gd name="connsiteX93" fmla="*/ 403826 w 583294"/>
                <a:gd name="connsiteY93" fmla="*/ 197140 h 605593"/>
                <a:gd name="connsiteX94" fmla="*/ 397263 w 583294"/>
                <a:gd name="connsiteY94" fmla="*/ 214288 h 605593"/>
                <a:gd name="connsiteX95" fmla="*/ 375498 w 583294"/>
                <a:gd name="connsiteY95" fmla="*/ 255136 h 605593"/>
                <a:gd name="connsiteX96" fmla="*/ 360732 w 583294"/>
                <a:gd name="connsiteY96" fmla="*/ 273922 h 605593"/>
                <a:gd name="connsiteX97" fmla="*/ 371670 w 583294"/>
                <a:gd name="connsiteY97" fmla="*/ 287574 h 605593"/>
                <a:gd name="connsiteX98" fmla="*/ 432919 w 583294"/>
                <a:gd name="connsiteY98" fmla="*/ 306141 h 605593"/>
                <a:gd name="connsiteX99" fmla="*/ 294014 w 583294"/>
                <a:gd name="connsiteY99" fmla="*/ 433272 h 605593"/>
                <a:gd name="connsiteX100" fmla="*/ 154891 w 583294"/>
                <a:gd name="connsiteY100" fmla="*/ 304721 h 605593"/>
                <a:gd name="connsiteX101" fmla="*/ 211656 w 583294"/>
                <a:gd name="connsiteY101" fmla="*/ 287574 h 605593"/>
                <a:gd name="connsiteX102" fmla="*/ 222593 w 583294"/>
                <a:gd name="connsiteY102" fmla="*/ 273922 h 605593"/>
                <a:gd name="connsiteX103" fmla="*/ 207828 w 583294"/>
                <a:gd name="connsiteY103" fmla="*/ 255136 h 605593"/>
                <a:gd name="connsiteX104" fmla="*/ 186063 w 583294"/>
                <a:gd name="connsiteY104" fmla="*/ 214288 h 605593"/>
                <a:gd name="connsiteX105" fmla="*/ 179500 w 583294"/>
                <a:gd name="connsiteY105" fmla="*/ 197140 h 605593"/>
                <a:gd name="connsiteX106" fmla="*/ 168344 w 583294"/>
                <a:gd name="connsiteY106" fmla="*/ 173331 h 605593"/>
                <a:gd name="connsiteX107" fmla="*/ 168344 w 583294"/>
                <a:gd name="connsiteY107" fmla="*/ 150722 h 605593"/>
                <a:gd name="connsiteX108" fmla="*/ 174141 w 583294"/>
                <a:gd name="connsiteY108" fmla="*/ 132701 h 605593"/>
                <a:gd name="connsiteX109" fmla="*/ 174141 w 583294"/>
                <a:gd name="connsiteY109" fmla="*/ 101027 h 605593"/>
                <a:gd name="connsiteX110" fmla="*/ 275311 w 583294"/>
                <a:gd name="connsiteY110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3294" h="605593">
                  <a:moveTo>
                    <a:pt x="332623" y="296967"/>
                  </a:moveTo>
                  <a:cubicBezTo>
                    <a:pt x="327373" y="299697"/>
                    <a:pt x="322123" y="301663"/>
                    <a:pt x="316983" y="302537"/>
                  </a:cubicBezTo>
                  <a:cubicBezTo>
                    <a:pt x="313811" y="303083"/>
                    <a:pt x="311624" y="305814"/>
                    <a:pt x="311624" y="308872"/>
                  </a:cubicBezTo>
                  <a:lnTo>
                    <a:pt x="311624" y="325036"/>
                  </a:lnTo>
                  <a:cubicBezTo>
                    <a:pt x="310639" y="325364"/>
                    <a:pt x="309874" y="326019"/>
                    <a:pt x="309108" y="326784"/>
                  </a:cubicBezTo>
                  <a:cubicBezTo>
                    <a:pt x="307905" y="328094"/>
                    <a:pt x="307358" y="329951"/>
                    <a:pt x="307467" y="331698"/>
                  </a:cubicBezTo>
                  <a:lnTo>
                    <a:pt x="311077" y="366102"/>
                  </a:lnTo>
                  <a:cubicBezTo>
                    <a:pt x="311295" y="368724"/>
                    <a:pt x="313155" y="371017"/>
                    <a:pt x="315780" y="371673"/>
                  </a:cubicBezTo>
                  <a:cubicBezTo>
                    <a:pt x="316327" y="371891"/>
                    <a:pt x="316983" y="371891"/>
                    <a:pt x="317530" y="371891"/>
                  </a:cubicBezTo>
                  <a:cubicBezTo>
                    <a:pt x="319498" y="371891"/>
                    <a:pt x="321467" y="371017"/>
                    <a:pt x="322670" y="369379"/>
                  </a:cubicBezTo>
                  <a:lnTo>
                    <a:pt x="340826" y="345242"/>
                  </a:lnTo>
                  <a:cubicBezTo>
                    <a:pt x="341701" y="344149"/>
                    <a:pt x="342139" y="342730"/>
                    <a:pt x="342139" y="341310"/>
                  </a:cubicBezTo>
                  <a:lnTo>
                    <a:pt x="342139" y="302646"/>
                  </a:lnTo>
                  <a:cubicBezTo>
                    <a:pt x="342139" y="300353"/>
                    <a:pt x="340936" y="298277"/>
                    <a:pt x="339076" y="297076"/>
                  </a:cubicBezTo>
                  <a:cubicBezTo>
                    <a:pt x="337108" y="295984"/>
                    <a:pt x="334701" y="295875"/>
                    <a:pt x="332623" y="296967"/>
                  </a:cubicBezTo>
                  <a:close/>
                  <a:moveTo>
                    <a:pt x="250702" y="296967"/>
                  </a:moveTo>
                  <a:cubicBezTo>
                    <a:pt x="248624" y="295875"/>
                    <a:pt x="246218" y="295984"/>
                    <a:pt x="244249" y="297076"/>
                  </a:cubicBezTo>
                  <a:cubicBezTo>
                    <a:pt x="242281" y="298277"/>
                    <a:pt x="241187" y="300353"/>
                    <a:pt x="241187" y="302646"/>
                  </a:cubicBezTo>
                  <a:lnTo>
                    <a:pt x="241077" y="341310"/>
                  </a:lnTo>
                  <a:cubicBezTo>
                    <a:pt x="241077" y="342730"/>
                    <a:pt x="241624" y="344149"/>
                    <a:pt x="242390" y="345242"/>
                  </a:cubicBezTo>
                  <a:lnTo>
                    <a:pt x="260655" y="369379"/>
                  </a:lnTo>
                  <a:cubicBezTo>
                    <a:pt x="261859" y="371017"/>
                    <a:pt x="263827" y="371891"/>
                    <a:pt x="265796" y="371891"/>
                  </a:cubicBezTo>
                  <a:cubicBezTo>
                    <a:pt x="266343" y="371891"/>
                    <a:pt x="266999" y="371891"/>
                    <a:pt x="267546" y="371673"/>
                  </a:cubicBezTo>
                  <a:cubicBezTo>
                    <a:pt x="270171" y="371017"/>
                    <a:pt x="272030" y="368833"/>
                    <a:pt x="272249" y="366102"/>
                  </a:cubicBezTo>
                  <a:lnTo>
                    <a:pt x="275858" y="331698"/>
                  </a:lnTo>
                  <a:cubicBezTo>
                    <a:pt x="275968" y="329951"/>
                    <a:pt x="275421" y="328094"/>
                    <a:pt x="274218" y="326674"/>
                  </a:cubicBezTo>
                  <a:cubicBezTo>
                    <a:pt x="273452" y="326019"/>
                    <a:pt x="272687" y="325364"/>
                    <a:pt x="271702" y="325036"/>
                  </a:cubicBezTo>
                  <a:lnTo>
                    <a:pt x="271702" y="308872"/>
                  </a:lnTo>
                  <a:cubicBezTo>
                    <a:pt x="271702" y="305814"/>
                    <a:pt x="269515" y="303083"/>
                    <a:pt x="266343" y="302537"/>
                  </a:cubicBezTo>
                  <a:cubicBezTo>
                    <a:pt x="261202" y="301663"/>
                    <a:pt x="255952" y="299697"/>
                    <a:pt x="250702" y="296967"/>
                  </a:cubicBezTo>
                  <a:close/>
                  <a:moveTo>
                    <a:pt x="30625" y="270619"/>
                  </a:moveTo>
                  <a:lnTo>
                    <a:pt x="94718" y="270619"/>
                  </a:lnTo>
                  <a:cubicBezTo>
                    <a:pt x="111562" y="270619"/>
                    <a:pt x="125343" y="284271"/>
                    <a:pt x="125343" y="301200"/>
                  </a:cubicBezTo>
                  <a:cubicBezTo>
                    <a:pt x="125343" y="394036"/>
                    <a:pt x="201030" y="469616"/>
                    <a:pt x="293999" y="469616"/>
                  </a:cubicBezTo>
                  <a:cubicBezTo>
                    <a:pt x="386967" y="469616"/>
                    <a:pt x="462654" y="394036"/>
                    <a:pt x="462654" y="301200"/>
                  </a:cubicBezTo>
                  <a:cubicBezTo>
                    <a:pt x="462654" y="284271"/>
                    <a:pt x="476326" y="270619"/>
                    <a:pt x="493279" y="270619"/>
                  </a:cubicBezTo>
                  <a:lnTo>
                    <a:pt x="552669" y="270619"/>
                  </a:lnTo>
                  <a:cubicBezTo>
                    <a:pt x="569622" y="270619"/>
                    <a:pt x="583294" y="284271"/>
                    <a:pt x="583294" y="301200"/>
                  </a:cubicBezTo>
                  <a:cubicBezTo>
                    <a:pt x="583294" y="318129"/>
                    <a:pt x="569622" y="331782"/>
                    <a:pt x="552669" y="331782"/>
                  </a:cubicBezTo>
                  <a:lnTo>
                    <a:pt x="521935" y="331782"/>
                  </a:lnTo>
                  <a:cubicBezTo>
                    <a:pt x="516576" y="371319"/>
                    <a:pt x="501263" y="407579"/>
                    <a:pt x="478513" y="438052"/>
                  </a:cubicBezTo>
                  <a:lnTo>
                    <a:pt x="504982" y="464592"/>
                  </a:lnTo>
                  <a:cubicBezTo>
                    <a:pt x="516904" y="476497"/>
                    <a:pt x="516904" y="495937"/>
                    <a:pt x="504982" y="507842"/>
                  </a:cubicBezTo>
                  <a:cubicBezTo>
                    <a:pt x="498966" y="513849"/>
                    <a:pt x="491091" y="516798"/>
                    <a:pt x="483326" y="516798"/>
                  </a:cubicBezTo>
                  <a:cubicBezTo>
                    <a:pt x="475451" y="516798"/>
                    <a:pt x="467576" y="513849"/>
                    <a:pt x="461670" y="507842"/>
                  </a:cubicBezTo>
                  <a:lnTo>
                    <a:pt x="435638" y="481957"/>
                  </a:lnTo>
                  <a:cubicBezTo>
                    <a:pt x="403592" y="507078"/>
                    <a:pt x="364764" y="523897"/>
                    <a:pt x="322327" y="529140"/>
                  </a:cubicBezTo>
                  <a:lnTo>
                    <a:pt x="322327" y="575012"/>
                  </a:lnTo>
                  <a:cubicBezTo>
                    <a:pt x="322327" y="591832"/>
                    <a:pt x="308545" y="605593"/>
                    <a:pt x="291592" y="605593"/>
                  </a:cubicBezTo>
                  <a:cubicBezTo>
                    <a:pt x="274749" y="605593"/>
                    <a:pt x="260967" y="591832"/>
                    <a:pt x="260967" y="575012"/>
                  </a:cubicBezTo>
                  <a:lnTo>
                    <a:pt x="260967" y="528485"/>
                  </a:lnTo>
                  <a:cubicBezTo>
                    <a:pt x="219186" y="522478"/>
                    <a:pt x="181015" y="505221"/>
                    <a:pt x="149624" y="479882"/>
                  </a:cubicBezTo>
                  <a:lnTo>
                    <a:pt x="121624" y="507842"/>
                  </a:lnTo>
                  <a:cubicBezTo>
                    <a:pt x="115718" y="513849"/>
                    <a:pt x="107843" y="516798"/>
                    <a:pt x="99968" y="516798"/>
                  </a:cubicBezTo>
                  <a:cubicBezTo>
                    <a:pt x="92093" y="516798"/>
                    <a:pt x="84328" y="513849"/>
                    <a:pt x="78312" y="507842"/>
                  </a:cubicBezTo>
                  <a:cubicBezTo>
                    <a:pt x="66281" y="495937"/>
                    <a:pt x="66281" y="476497"/>
                    <a:pt x="78312" y="464592"/>
                  </a:cubicBezTo>
                  <a:lnTo>
                    <a:pt x="107515" y="435430"/>
                  </a:lnTo>
                  <a:cubicBezTo>
                    <a:pt x="85859" y="405504"/>
                    <a:pt x="71203" y="370117"/>
                    <a:pt x="66062" y="331782"/>
                  </a:cubicBezTo>
                  <a:lnTo>
                    <a:pt x="30625" y="331782"/>
                  </a:lnTo>
                  <a:cubicBezTo>
                    <a:pt x="13672" y="331782"/>
                    <a:pt x="0" y="318129"/>
                    <a:pt x="0" y="301200"/>
                  </a:cubicBezTo>
                  <a:cubicBezTo>
                    <a:pt x="0" y="284271"/>
                    <a:pt x="13672" y="270619"/>
                    <a:pt x="30625" y="270619"/>
                  </a:cubicBezTo>
                  <a:close/>
                  <a:moveTo>
                    <a:pt x="260655" y="122871"/>
                  </a:moveTo>
                  <a:cubicBezTo>
                    <a:pt x="242390" y="122871"/>
                    <a:pt x="224671" y="130298"/>
                    <a:pt x="215703" y="134776"/>
                  </a:cubicBezTo>
                  <a:cubicBezTo>
                    <a:pt x="213515" y="135868"/>
                    <a:pt x="212093" y="138162"/>
                    <a:pt x="212093" y="140565"/>
                  </a:cubicBezTo>
                  <a:lnTo>
                    <a:pt x="212093" y="152142"/>
                  </a:lnTo>
                  <a:lnTo>
                    <a:pt x="209468" y="152142"/>
                  </a:lnTo>
                  <a:cubicBezTo>
                    <a:pt x="205859" y="152142"/>
                    <a:pt x="203015" y="154982"/>
                    <a:pt x="203015" y="158586"/>
                  </a:cubicBezTo>
                  <a:lnTo>
                    <a:pt x="203015" y="169289"/>
                  </a:lnTo>
                  <a:cubicBezTo>
                    <a:pt x="203015" y="171474"/>
                    <a:pt x="204109" y="173440"/>
                    <a:pt x="205969" y="174641"/>
                  </a:cubicBezTo>
                  <a:lnTo>
                    <a:pt x="212203" y="178791"/>
                  </a:lnTo>
                  <a:lnTo>
                    <a:pt x="212640" y="181413"/>
                  </a:lnTo>
                  <a:cubicBezTo>
                    <a:pt x="214609" y="196922"/>
                    <a:pt x="223359" y="216909"/>
                    <a:pt x="235828" y="235039"/>
                  </a:cubicBezTo>
                  <a:cubicBezTo>
                    <a:pt x="251687" y="257975"/>
                    <a:pt x="266562" y="268242"/>
                    <a:pt x="274218" y="268242"/>
                  </a:cubicBezTo>
                  <a:lnTo>
                    <a:pt x="309108" y="268242"/>
                  </a:lnTo>
                  <a:cubicBezTo>
                    <a:pt x="316764" y="268242"/>
                    <a:pt x="331639" y="257975"/>
                    <a:pt x="347498" y="235039"/>
                  </a:cubicBezTo>
                  <a:cubicBezTo>
                    <a:pt x="359967" y="216909"/>
                    <a:pt x="368717" y="196922"/>
                    <a:pt x="370685" y="181413"/>
                  </a:cubicBezTo>
                  <a:lnTo>
                    <a:pt x="371123" y="178791"/>
                  </a:lnTo>
                  <a:lnTo>
                    <a:pt x="377357" y="174641"/>
                  </a:lnTo>
                  <a:cubicBezTo>
                    <a:pt x="379217" y="173440"/>
                    <a:pt x="380310" y="171474"/>
                    <a:pt x="380310" y="169289"/>
                  </a:cubicBezTo>
                  <a:lnTo>
                    <a:pt x="380310" y="158586"/>
                  </a:lnTo>
                  <a:cubicBezTo>
                    <a:pt x="380310" y="154982"/>
                    <a:pt x="377357" y="152142"/>
                    <a:pt x="373857" y="152142"/>
                  </a:cubicBezTo>
                  <a:lnTo>
                    <a:pt x="370248" y="152142"/>
                  </a:lnTo>
                  <a:cubicBezTo>
                    <a:pt x="369810" y="151268"/>
                    <a:pt x="369045" y="150504"/>
                    <a:pt x="368279" y="149958"/>
                  </a:cubicBezTo>
                  <a:cubicBezTo>
                    <a:pt x="366420" y="148756"/>
                    <a:pt x="364014" y="148538"/>
                    <a:pt x="362045" y="149521"/>
                  </a:cubicBezTo>
                  <a:cubicBezTo>
                    <a:pt x="353404" y="153343"/>
                    <a:pt x="344764" y="155309"/>
                    <a:pt x="336451" y="155309"/>
                  </a:cubicBezTo>
                  <a:cubicBezTo>
                    <a:pt x="321686" y="155309"/>
                    <a:pt x="308342" y="149302"/>
                    <a:pt x="296749" y="137288"/>
                  </a:cubicBezTo>
                  <a:cubicBezTo>
                    <a:pt x="287452" y="127786"/>
                    <a:pt x="275311" y="122871"/>
                    <a:pt x="260655" y="122871"/>
                  </a:cubicBezTo>
                  <a:close/>
                  <a:moveTo>
                    <a:pt x="275311" y="0"/>
                  </a:moveTo>
                  <a:lnTo>
                    <a:pt x="308014" y="0"/>
                  </a:lnTo>
                  <a:cubicBezTo>
                    <a:pt x="363795" y="0"/>
                    <a:pt x="409185" y="45326"/>
                    <a:pt x="409185" y="101027"/>
                  </a:cubicBezTo>
                  <a:lnTo>
                    <a:pt x="409185" y="132701"/>
                  </a:lnTo>
                  <a:cubicBezTo>
                    <a:pt x="412904" y="137944"/>
                    <a:pt x="414982" y="144278"/>
                    <a:pt x="414982" y="150722"/>
                  </a:cubicBezTo>
                  <a:lnTo>
                    <a:pt x="414982" y="173331"/>
                  </a:lnTo>
                  <a:cubicBezTo>
                    <a:pt x="414982" y="182505"/>
                    <a:pt x="410826" y="191352"/>
                    <a:pt x="403826" y="197140"/>
                  </a:cubicBezTo>
                  <a:cubicBezTo>
                    <a:pt x="402076" y="202820"/>
                    <a:pt x="399888" y="208608"/>
                    <a:pt x="397263" y="214288"/>
                  </a:cubicBezTo>
                  <a:cubicBezTo>
                    <a:pt x="392013" y="227940"/>
                    <a:pt x="384576" y="242029"/>
                    <a:pt x="375498" y="255136"/>
                  </a:cubicBezTo>
                  <a:cubicBezTo>
                    <a:pt x="371670" y="260706"/>
                    <a:pt x="366639" y="267368"/>
                    <a:pt x="360732" y="273922"/>
                  </a:cubicBezTo>
                  <a:cubicBezTo>
                    <a:pt x="366092" y="277853"/>
                    <a:pt x="370029" y="282331"/>
                    <a:pt x="371670" y="287574"/>
                  </a:cubicBezTo>
                  <a:lnTo>
                    <a:pt x="432919" y="306141"/>
                  </a:lnTo>
                  <a:cubicBezTo>
                    <a:pt x="426685" y="377243"/>
                    <a:pt x="366748" y="433272"/>
                    <a:pt x="294014" y="433272"/>
                  </a:cubicBezTo>
                  <a:cubicBezTo>
                    <a:pt x="220734" y="433272"/>
                    <a:pt x="160469" y="376478"/>
                    <a:pt x="154891" y="304721"/>
                  </a:cubicBezTo>
                  <a:lnTo>
                    <a:pt x="211656" y="287574"/>
                  </a:lnTo>
                  <a:cubicBezTo>
                    <a:pt x="213297" y="282331"/>
                    <a:pt x="217234" y="277853"/>
                    <a:pt x="222593" y="273922"/>
                  </a:cubicBezTo>
                  <a:cubicBezTo>
                    <a:pt x="216687" y="267368"/>
                    <a:pt x="211656" y="260706"/>
                    <a:pt x="207828" y="255136"/>
                  </a:cubicBezTo>
                  <a:cubicBezTo>
                    <a:pt x="198750" y="242029"/>
                    <a:pt x="191312" y="227940"/>
                    <a:pt x="186063" y="214288"/>
                  </a:cubicBezTo>
                  <a:cubicBezTo>
                    <a:pt x="183438" y="208608"/>
                    <a:pt x="181250" y="202820"/>
                    <a:pt x="179500" y="197140"/>
                  </a:cubicBezTo>
                  <a:cubicBezTo>
                    <a:pt x="172500" y="191242"/>
                    <a:pt x="168344" y="182505"/>
                    <a:pt x="168344" y="173331"/>
                  </a:cubicBezTo>
                  <a:lnTo>
                    <a:pt x="168344" y="150722"/>
                  </a:lnTo>
                  <a:cubicBezTo>
                    <a:pt x="168344" y="144278"/>
                    <a:pt x="170422" y="137944"/>
                    <a:pt x="174141" y="132701"/>
                  </a:cubicBezTo>
                  <a:lnTo>
                    <a:pt x="174141" y="101027"/>
                  </a:lnTo>
                  <a:cubicBezTo>
                    <a:pt x="174141" y="45326"/>
                    <a:pt x="219531" y="0"/>
                    <a:pt x="275311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24" name="îš1îḍe"/>
          <p:cNvSpPr/>
          <p:nvPr/>
        </p:nvSpPr>
        <p:spPr>
          <a:xfrm>
            <a:off x="5189530" y="4548492"/>
            <a:ext cx="2471153" cy="473341"/>
          </a:xfrm>
          <a:custGeom>
            <a:avLst/>
            <a:gdLst>
              <a:gd name="connsiteX0" fmla="*/ 0 w 2230798"/>
              <a:gd name="connsiteY0" fmla="*/ 0 h 486877"/>
              <a:gd name="connsiteX1" fmla="*/ 268951 w 2230798"/>
              <a:gd name="connsiteY1" fmla="*/ 0 h 486877"/>
              <a:gd name="connsiteX2" fmla="*/ 430381 w 2230798"/>
              <a:gd name="connsiteY2" fmla="*/ 0 h 486877"/>
              <a:gd name="connsiteX3" fmla="*/ 2230798 w 2230798"/>
              <a:gd name="connsiteY3" fmla="*/ 0 h 486877"/>
              <a:gd name="connsiteX4" fmla="*/ 2230798 w 2230798"/>
              <a:gd name="connsiteY4" fmla="*/ 486877 h 486877"/>
              <a:gd name="connsiteX5" fmla="*/ 430381 w 2230798"/>
              <a:gd name="connsiteY5" fmla="*/ 486877 h 486877"/>
              <a:gd name="connsiteX6" fmla="*/ 268951 w 2230798"/>
              <a:gd name="connsiteY6" fmla="*/ 486877 h 486877"/>
              <a:gd name="connsiteX7" fmla="*/ 0 w 2230798"/>
              <a:gd name="connsiteY7" fmla="*/ 486877 h 486877"/>
              <a:gd name="connsiteX8" fmla="*/ 243439 w 2230798"/>
              <a:gd name="connsiteY8" fmla="*/ 243439 h 48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798" h="486877">
                <a:moveTo>
                  <a:pt x="0" y="0"/>
                </a:moveTo>
                <a:lnTo>
                  <a:pt x="268951" y="0"/>
                </a:lnTo>
                <a:lnTo>
                  <a:pt x="430381" y="0"/>
                </a:lnTo>
                <a:lnTo>
                  <a:pt x="2230798" y="0"/>
                </a:lnTo>
                <a:lnTo>
                  <a:pt x="2230798" y="486877"/>
                </a:lnTo>
                <a:lnTo>
                  <a:pt x="430381" y="486877"/>
                </a:lnTo>
                <a:lnTo>
                  <a:pt x="268951" y="486877"/>
                </a:lnTo>
                <a:lnTo>
                  <a:pt x="0" y="486877"/>
                </a:lnTo>
                <a:lnTo>
                  <a:pt x="243439" y="243439"/>
                </a:lnTo>
                <a:close/>
              </a:path>
            </a:pathLst>
          </a:custGeom>
          <a:solidFill>
            <a:srgbClr val="47C6CD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zh-CN" altLang="en-US" sz="2000" b="1" i="1" dirty="0">
                <a:solidFill>
                  <a:schemeClr val="bg1"/>
                </a:solidFill>
              </a:rPr>
              <a:t>执行力需要监督</a:t>
            </a:r>
            <a:endParaRPr lang="zh-CN" altLang="en-US" sz="2000" b="1" i="1" dirty="0">
              <a:solidFill>
                <a:schemeClr val="bg1"/>
              </a:solidFill>
            </a:endParaRPr>
          </a:p>
        </p:txBody>
      </p:sp>
      <p:grpSp>
        <p:nvGrpSpPr>
          <p:cNvPr id="25" name="îṥļîḍé"/>
          <p:cNvGrpSpPr/>
          <p:nvPr/>
        </p:nvGrpSpPr>
        <p:grpSpPr>
          <a:xfrm>
            <a:off x="9772084" y="1553381"/>
            <a:ext cx="648788" cy="630750"/>
            <a:chOff x="9772084" y="1401685"/>
            <a:chExt cx="648788" cy="648788"/>
          </a:xfrm>
        </p:grpSpPr>
        <p:sp>
          <p:nvSpPr>
            <p:cNvPr id="27" name="íṩḻïḑè"/>
            <p:cNvSpPr/>
            <p:nvPr/>
          </p:nvSpPr>
          <p:spPr>
            <a:xfrm>
              <a:off x="9772084" y="1401685"/>
              <a:ext cx="648788" cy="648788"/>
            </a:xfrm>
            <a:prstGeom prst="ellipse">
              <a:avLst/>
            </a:prstGeom>
            <a:solidFill>
              <a:srgbClr val="47C6CD"/>
            </a:solidFill>
            <a:ln w="3810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8" name="ïśļíḋê"/>
            <p:cNvSpPr/>
            <p:nvPr/>
          </p:nvSpPr>
          <p:spPr>
            <a:xfrm>
              <a:off x="9898759" y="1520800"/>
              <a:ext cx="395439" cy="410558"/>
            </a:xfrm>
            <a:custGeom>
              <a:avLst/>
              <a:gdLst>
                <a:gd name="connsiteX0" fmla="*/ 332623 w 583294"/>
                <a:gd name="connsiteY0" fmla="*/ 296967 h 605593"/>
                <a:gd name="connsiteX1" fmla="*/ 316983 w 583294"/>
                <a:gd name="connsiteY1" fmla="*/ 302537 h 605593"/>
                <a:gd name="connsiteX2" fmla="*/ 311624 w 583294"/>
                <a:gd name="connsiteY2" fmla="*/ 308872 h 605593"/>
                <a:gd name="connsiteX3" fmla="*/ 311624 w 583294"/>
                <a:gd name="connsiteY3" fmla="*/ 325036 h 605593"/>
                <a:gd name="connsiteX4" fmla="*/ 309108 w 583294"/>
                <a:gd name="connsiteY4" fmla="*/ 326784 h 605593"/>
                <a:gd name="connsiteX5" fmla="*/ 307467 w 583294"/>
                <a:gd name="connsiteY5" fmla="*/ 331698 h 605593"/>
                <a:gd name="connsiteX6" fmla="*/ 311077 w 583294"/>
                <a:gd name="connsiteY6" fmla="*/ 366102 h 605593"/>
                <a:gd name="connsiteX7" fmla="*/ 315780 w 583294"/>
                <a:gd name="connsiteY7" fmla="*/ 371673 h 605593"/>
                <a:gd name="connsiteX8" fmla="*/ 317530 w 583294"/>
                <a:gd name="connsiteY8" fmla="*/ 371891 h 605593"/>
                <a:gd name="connsiteX9" fmla="*/ 322670 w 583294"/>
                <a:gd name="connsiteY9" fmla="*/ 369379 h 605593"/>
                <a:gd name="connsiteX10" fmla="*/ 340826 w 583294"/>
                <a:gd name="connsiteY10" fmla="*/ 345242 h 605593"/>
                <a:gd name="connsiteX11" fmla="*/ 342139 w 583294"/>
                <a:gd name="connsiteY11" fmla="*/ 341310 h 605593"/>
                <a:gd name="connsiteX12" fmla="*/ 342139 w 583294"/>
                <a:gd name="connsiteY12" fmla="*/ 302646 h 605593"/>
                <a:gd name="connsiteX13" fmla="*/ 339076 w 583294"/>
                <a:gd name="connsiteY13" fmla="*/ 297076 h 605593"/>
                <a:gd name="connsiteX14" fmla="*/ 332623 w 583294"/>
                <a:gd name="connsiteY14" fmla="*/ 296967 h 605593"/>
                <a:gd name="connsiteX15" fmla="*/ 250702 w 583294"/>
                <a:gd name="connsiteY15" fmla="*/ 296967 h 605593"/>
                <a:gd name="connsiteX16" fmla="*/ 244249 w 583294"/>
                <a:gd name="connsiteY16" fmla="*/ 297076 h 605593"/>
                <a:gd name="connsiteX17" fmla="*/ 241187 w 583294"/>
                <a:gd name="connsiteY17" fmla="*/ 302646 h 605593"/>
                <a:gd name="connsiteX18" fmla="*/ 241077 w 583294"/>
                <a:gd name="connsiteY18" fmla="*/ 341310 h 605593"/>
                <a:gd name="connsiteX19" fmla="*/ 242390 w 583294"/>
                <a:gd name="connsiteY19" fmla="*/ 345242 h 605593"/>
                <a:gd name="connsiteX20" fmla="*/ 260655 w 583294"/>
                <a:gd name="connsiteY20" fmla="*/ 369379 h 605593"/>
                <a:gd name="connsiteX21" fmla="*/ 265796 w 583294"/>
                <a:gd name="connsiteY21" fmla="*/ 371891 h 605593"/>
                <a:gd name="connsiteX22" fmla="*/ 267546 w 583294"/>
                <a:gd name="connsiteY22" fmla="*/ 371673 h 605593"/>
                <a:gd name="connsiteX23" fmla="*/ 272249 w 583294"/>
                <a:gd name="connsiteY23" fmla="*/ 366102 h 605593"/>
                <a:gd name="connsiteX24" fmla="*/ 275858 w 583294"/>
                <a:gd name="connsiteY24" fmla="*/ 331698 h 605593"/>
                <a:gd name="connsiteX25" fmla="*/ 274218 w 583294"/>
                <a:gd name="connsiteY25" fmla="*/ 326674 h 605593"/>
                <a:gd name="connsiteX26" fmla="*/ 271702 w 583294"/>
                <a:gd name="connsiteY26" fmla="*/ 325036 h 605593"/>
                <a:gd name="connsiteX27" fmla="*/ 271702 w 583294"/>
                <a:gd name="connsiteY27" fmla="*/ 308872 h 605593"/>
                <a:gd name="connsiteX28" fmla="*/ 266343 w 583294"/>
                <a:gd name="connsiteY28" fmla="*/ 302537 h 605593"/>
                <a:gd name="connsiteX29" fmla="*/ 250702 w 583294"/>
                <a:gd name="connsiteY29" fmla="*/ 296967 h 605593"/>
                <a:gd name="connsiteX30" fmla="*/ 30625 w 583294"/>
                <a:gd name="connsiteY30" fmla="*/ 270619 h 605593"/>
                <a:gd name="connsiteX31" fmla="*/ 94718 w 583294"/>
                <a:gd name="connsiteY31" fmla="*/ 270619 h 605593"/>
                <a:gd name="connsiteX32" fmla="*/ 125343 w 583294"/>
                <a:gd name="connsiteY32" fmla="*/ 301200 h 605593"/>
                <a:gd name="connsiteX33" fmla="*/ 293999 w 583294"/>
                <a:gd name="connsiteY33" fmla="*/ 469616 h 605593"/>
                <a:gd name="connsiteX34" fmla="*/ 462654 w 583294"/>
                <a:gd name="connsiteY34" fmla="*/ 301200 h 605593"/>
                <a:gd name="connsiteX35" fmla="*/ 493279 w 583294"/>
                <a:gd name="connsiteY35" fmla="*/ 270619 h 605593"/>
                <a:gd name="connsiteX36" fmla="*/ 552669 w 583294"/>
                <a:gd name="connsiteY36" fmla="*/ 270619 h 605593"/>
                <a:gd name="connsiteX37" fmla="*/ 583294 w 583294"/>
                <a:gd name="connsiteY37" fmla="*/ 301200 h 605593"/>
                <a:gd name="connsiteX38" fmla="*/ 552669 w 583294"/>
                <a:gd name="connsiteY38" fmla="*/ 331782 h 605593"/>
                <a:gd name="connsiteX39" fmla="*/ 521935 w 583294"/>
                <a:gd name="connsiteY39" fmla="*/ 331782 h 605593"/>
                <a:gd name="connsiteX40" fmla="*/ 478513 w 583294"/>
                <a:gd name="connsiteY40" fmla="*/ 438052 h 605593"/>
                <a:gd name="connsiteX41" fmla="*/ 504982 w 583294"/>
                <a:gd name="connsiteY41" fmla="*/ 464592 h 605593"/>
                <a:gd name="connsiteX42" fmla="*/ 504982 w 583294"/>
                <a:gd name="connsiteY42" fmla="*/ 507842 h 605593"/>
                <a:gd name="connsiteX43" fmla="*/ 483326 w 583294"/>
                <a:gd name="connsiteY43" fmla="*/ 516798 h 605593"/>
                <a:gd name="connsiteX44" fmla="*/ 461670 w 583294"/>
                <a:gd name="connsiteY44" fmla="*/ 507842 h 605593"/>
                <a:gd name="connsiteX45" fmla="*/ 435638 w 583294"/>
                <a:gd name="connsiteY45" fmla="*/ 481957 h 605593"/>
                <a:gd name="connsiteX46" fmla="*/ 322327 w 583294"/>
                <a:gd name="connsiteY46" fmla="*/ 529140 h 605593"/>
                <a:gd name="connsiteX47" fmla="*/ 322327 w 583294"/>
                <a:gd name="connsiteY47" fmla="*/ 575012 h 605593"/>
                <a:gd name="connsiteX48" fmla="*/ 291592 w 583294"/>
                <a:gd name="connsiteY48" fmla="*/ 605593 h 605593"/>
                <a:gd name="connsiteX49" fmla="*/ 260967 w 583294"/>
                <a:gd name="connsiteY49" fmla="*/ 575012 h 605593"/>
                <a:gd name="connsiteX50" fmla="*/ 260967 w 583294"/>
                <a:gd name="connsiteY50" fmla="*/ 528485 h 605593"/>
                <a:gd name="connsiteX51" fmla="*/ 149624 w 583294"/>
                <a:gd name="connsiteY51" fmla="*/ 479882 h 605593"/>
                <a:gd name="connsiteX52" fmla="*/ 121624 w 583294"/>
                <a:gd name="connsiteY52" fmla="*/ 507842 h 605593"/>
                <a:gd name="connsiteX53" fmla="*/ 99968 w 583294"/>
                <a:gd name="connsiteY53" fmla="*/ 516798 h 605593"/>
                <a:gd name="connsiteX54" fmla="*/ 78312 w 583294"/>
                <a:gd name="connsiteY54" fmla="*/ 507842 h 605593"/>
                <a:gd name="connsiteX55" fmla="*/ 78312 w 583294"/>
                <a:gd name="connsiteY55" fmla="*/ 464592 h 605593"/>
                <a:gd name="connsiteX56" fmla="*/ 107515 w 583294"/>
                <a:gd name="connsiteY56" fmla="*/ 435430 h 605593"/>
                <a:gd name="connsiteX57" fmla="*/ 66062 w 583294"/>
                <a:gd name="connsiteY57" fmla="*/ 331782 h 605593"/>
                <a:gd name="connsiteX58" fmla="*/ 30625 w 583294"/>
                <a:gd name="connsiteY58" fmla="*/ 331782 h 605593"/>
                <a:gd name="connsiteX59" fmla="*/ 0 w 583294"/>
                <a:gd name="connsiteY59" fmla="*/ 301200 h 605593"/>
                <a:gd name="connsiteX60" fmla="*/ 30625 w 583294"/>
                <a:gd name="connsiteY60" fmla="*/ 270619 h 605593"/>
                <a:gd name="connsiteX61" fmla="*/ 260655 w 583294"/>
                <a:gd name="connsiteY61" fmla="*/ 122871 h 605593"/>
                <a:gd name="connsiteX62" fmla="*/ 215703 w 583294"/>
                <a:gd name="connsiteY62" fmla="*/ 134776 h 605593"/>
                <a:gd name="connsiteX63" fmla="*/ 212093 w 583294"/>
                <a:gd name="connsiteY63" fmla="*/ 140565 h 605593"/>
                <a:gd name="connsiteX64" fmla="*/ 212093 w 583294"/>
                <a:gd name="connsiteY64" fmla="*/ 152142 h 605593"/>
                <a:gd name="connsiteX65" fmla="*/ 209468 w 583294"/>
                <a:gd name="connsiteY65" fmla="*/ 152142 h 605593"/>
                <a:gd name="connsiteX66" fmla="*/ 203015 w 583294"/>
                <a:gd name="connsiteY66" fmla="*/ 158586 h 605593"/>
                <a:gd name="connsiteX67" fmla="*/ 203015 w 583294"/>
                <a:gd name="connsiteY67" fmla="*/ 169289 h 605593"/>
                <a:gd name="connsiteX68" fmla="*/ 205969 w 583294"/>
                <a:gd name="connsiteY68" fmla="*/ 174641 h 605593"/>
                <a:gd name="connsiteX69" fmla="*/ 212203 w 583294"/>
                <a:gd name="connsiteY69" fmla="*/ 178791 h 605593"/>
                <a:gd name="connsiteX70" fmla="*/ 212640 w 583294"/>
                <a:gd name="connsiteY70" fmla="*/ 181413 h 605593"/>
                <a:gd name="connsiteX71" fmla="*/ 235828 w 583294"/>
                <a:gd name="connsiteY71" fmla="*/ 235039 h 605593"/>
                <a:gd name="connsiteX72" fmla="*/ 274218 w 583294"/>
                <a:gd name="connsiteY72" fmla="*/ 268242 h 605593"/>
                <a:gd name="connsiteX73" fmla="*/ 309108 w 583294"/>
                <a:gd name="connsiteY73" fmla="*/ 268242 h 605593"/>
                <a:gd name="connsiteX74" fmla="*/ 347498 w 583294"/>
                <a:gd name="connsiteY74" fmla="*/ 235039 h 605593"/>
                <a:gd name="connsiteX75" fmla="*/ 370685 w 583294"/>
                <a:gd name="connsiteY75" fmla="*/ 181413 h 605593"/>
                <a:gd name="connsiteX76" fmla="*/ 371123 w 583294"/>
                <a:gd name="connsiteY76" fmla="*/ 178791 h 605593"/>
                <a:gd name="connsiteX77" fmla="*/ 377357 w 583294"/>
                <a:gd name="connsiteY77" fmla="*/ 174641 h 605593"/>
                <a:gd name="connsiteX78" fmla="*/ 380310 w 583294"/>
                <a:gd name="connsiteY78" fmla="*/ 169289 h 605593"/>
                <a:gd name="connsiteX79" fmla="*/ 380310 w 583294"/>
                <a:gd name="connsiteY79" fmla="*/ 158586 h 605593"/>
                <a:gd name="connsiteX80" fmla="*/ 373857 w 583294"/>
                <a:gd name="connsiteY80" fmla="*/ 152142 h 605593"/>
                <a:gd name="connsiteX81" fmla="*/ 370248 w 583294"/>
                <a:gd name="connsiteY81" fmla="*/ 152142 h 605593"/>
                <a:gd name="connsiteX82" fmla="*/ 368279 w 583294"/>
                <a:gd name="connsiteY82" fmla="*/ 149958 h 605593"/>
                <a:gd name="connsiteX83" fmla="*/ 362045 w 583294"/>
                <a:gd name="connsiteY83" fmla="*/ 149521 h 605593"/>
                <a:gd name="connsiteX84" fmla="*/ 336451 w 583294"/>
                <a:gd name="connsiteY84" fmla="*/ 155309 h 605593"/>
                <a:gd name="connsiteX85" fmla="*/ 296749 w 583294"/>
                <a:gd name="connsiteY85" fmla="*/ 137288 h 605593"/>
                <a:gd name="connsiteX86" fmla="*/ 260655 w 583294"/>
                <a:gd name="connsiteY86" fmla="*/ 122871 h 605593"/>
                <a:gd name="connsiteX87" fmla="*/ 275311 w 583294"/>
                <a:gd name="connsiteY87" fmla="*/ 0 h 605593"/>
                <a:gd name="connsiteX88" fmla="*/ 308014 w 583294"/>
                <a:gd name="connsiteY88" fmla="*/ 0 h 605593"/>
                <a:gd name="connsiteX89" fmla="*/ 409185 w 583294"/>
                <a:gd name="connsiteY89" fmla="*/ 101027 h 605593"/>
                <a:gd name="connsiteX90" fmla="*/ 409185 w 583294"/>
                <a:gd name="connsiteY90" fmla="*/ 132701 h 605593"/>
                <a:gd name="connsiteX91" fmla="*/ 414982 w 583294"/>
                <a:gd name="connsiteY91" fmla="*/ 150722 h 605593"/>
                <a:gd name="connsiteX92" fmla="*/ 414982 w 583294"/>
                <a:gd name="connsiteY92" fmla="*/ 173331 h 605593"/>
                <a:gd name="connsiteX93" fmla="*/ 403826 w 583294"/>
                <a:gd name="connsiteY93" fmla="*/ 197140 h 605593"/>
                <a:gd name="connsiteX94" fmla="*/ 397263 w 583294"/>
                <a:gd name="connsiteY94" fmla="*/ 214288 h 605593"/>
                <a:gd name="connsiteX95" fmla="*/ 375498 w 583294"/>
                <a:gd name="connsiteY95" fmla="*/ 255136 h 605593"/>
                <a:gd name="connsiteX96" fmla="*/ 360732 w 583294"/>
                <a:gd name="connsiteY96" fmla="*/ 273922 h 605593"/>
                <a:gd name="connsiteX97" fmla="*/ 371670 w 583294"/>
                <a:gd name="connsiteY97" fmla="*/ 287574 h 605593"/>
                <a:gd name="connsiteX98" fmla="*/ 432919 w 583294"/>
                <a:gd name="connsiteY98" fmla="*/ 306141 h 605593"/>
                <a:gd name="connsiteX99" fmla="*/ 294014 w 583294"/>
                <a:gd name="connsiteY99" fmla="*/ 433272 h 605593"/>
                <a:gd name="connsiteX100" fmla="*/ 154891 w 583294"/>
                <a:gd name="connsiteY100" fmla="*/ 304721 h 605593"/>
                <a:gd name="connsiteX101" fmla="*/ 211656 w 583294"/>
                <a:gd name="connsiteY101" fmla="*/ 287574 h 605593"/>
                <a:gd name="connsiteX102" fmla="*/ 222593 w 583294"/>
                <a:gd name="connsiteY102" fmla="*/ 273922 h 605593"/>
                <a:gd name="connsiteX103" fmla="*/ 207828 w 583294"/>
                <a:gd name="connsiteY103" fmla="*/ 255136 h 605593"/>
                <a:gd name="connsiteX104" fmla="*/ 186063 w 583294"/>
                <a:gd name="connsiteY104" fmla="*/ 214288 h 605593"/>
                <a:gd name="connsiteX105" fmla="*/ 179500 w 583294"/>
                <a:gd name="connsiteY105" fmla="*/ 197140 h 605593"/>
                <a:gd name="connsiteX106" fmla="*/ 168344 w 583294"/>
                <a:gd name="connsiteY106" fmla="*/ 173331 h 605593"/>
                <a:gd name="connsiteX107" fmla="*/ 168344 w 583294"/>
                <a:gd name="connsiteY107" fmla="*/ 150722 h 605593"/>
                <a:gd name="connsiteX108" fmla="*/ 174141 w 583294"/>
                <a:gd name="connsiteY108" fmla="*/ 132701 h 605593"/>
                <a:gd name="connsiteX109" fmla="*/ 174141 w 583294"/>
                <a:gd name="connsiteY109" fmla="*/ 101027 h 605593"/>
                <a:gd name="connsiteX110" fmla="*/ 275311 w 583294"/>
                <a:gd name="connsiteY110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3294" h="605593">
                  <a:moveTo>
                    <a:pt x="332623" y="296967"/>
                  </a:moveTo>
                  <a:cubicBezTo>
                    <a:pt x="327373" y="299697"/>
                    <a:pt x="322123" y="301663"/>
                    <a:pt x="316983" y="302537"/>
                  </a:cubicBezTo>
                  <a:cubicBezTo>
                    <a:pt x="313811" y="303083"/>
                    <a:pt x="311624" y="305814"/>
                    <a:pt x="311624" y="308872"/>
                  </a:cubicBezTo>
                  <a:lnTo>
                    <a:pt x="311624" y="325036"/>
                  </a:lnTo>
                  <a:cubicBezTo>
                    <a:pt x="310639" y="325364"/>
                    <a:pt x="309874" y="326019"/>
                    <a:pt x="309108" y="326784"/>
                  </a:cubicBezTo>
                  <a:cubicBezTo>
                    <a:pt x="307905" y="328094"/>
                    <a:pt x="307358" y="329951"/>
                    <a:pt x="307467" y="331698"/>
                  </a:cubicBezTo>
                  <a:lnTo>
                    <a:pt x="311077" y="366102"/>
                  </a:lnTo>
                  <a:cubicBezTo>
                    <a:pt x="311295" y="368724"/>
                    <a:pt x="313155" y="371017"/>
                    <a:pt x="315780" y="371673"/>
                  </a:cubicBezTo>
                  <a:cubicBezTo>
                    <a:pt x="316327" y="371891"/>
                    <a:pt x="316983" y="371891"/>
                    <a:pt x="317530" y="371891"/>
                  </a:cubicBezTo>
                  <a:cubicBezTo>
                    <a:pt x="319498" y="371891"/>
                    <a:pt x="321467" y="371017"/>
                    <a:pt x="322670" y="369379"/>
                  </a:cubicBezTo>
                  <a:lnTo>
                    <a:pt x="340826" y="345242"/>
                  </a:lnTo>
                  <a:cubicBezTo>
                    <a:pt x="341701" y="344149"/>
                    <a:pt x="342139" y="342730"/>
                    <a:pt x="342139" y="341310"/>
                  </a:cubicBezTo>
                  <a:lnTo>
                    <a:pt x="342139" y="302646"/>
                  </a:lnTo>
                  <a:cubicBezTo>
                    <a:pt x="342139" y="300353"/>
                    <a:pt x="340936" y="298277"/>
                    <a:pt x="339076" y="297076"/>
                  </a:cubicBezTo>
                  <a:cubicBezTo>
                    <a:pt x="337108" y="295984"/>
                    <a:pt x="334701" y="295875"/>
                    <a:pt x="332623" y="296967"/>
                  </a:cubicBezTo>
                  <a:close/>
                  <a:moveTo>
                    <a:pt x="250702" y="296967"/>
                  </a:moveTo>
                  <a:cubicBezTo>
                    <a:pt x="248624" y="295875"/>
                    <a:pt x="246218" y="295984"/>
                    <a:pt x="244249" y="297076"/>
                  </a:cubicBezTo>
                  <a:cubicBezTo>
                    <a:pt x="242281" y="298277"/>
                    <a:pt x="241187" y="300353"/>
                    <a:pt x="241187" y="302646"/>
                  </a:cubicBezTo>
                  <a:lnTo>
                    <a:pt x="241077" y="341310"/>
                  </a:lnTo>
                  <a:cubicBezTo>
                    <a:pt x="241077" y="342730"/>
                    <a:pt x="241624" y="344149"/>
                    <a:pt x="242390" y="345242"/>
                  </a:cubicBezTo>
                  <a:lnTo>
                    <a:pt x="260655" y="369379"/>
                  </a:lnTo>
                  <a:cubicBezTo>
                    <a:pt x="261859" y="371017"/>
                    <a:pt x="263827" y="371891"/>
                    <a:pt x="265796" y="371891"/>
                  </a:cubicBezTo>
                  <a:cubicBezTo>
                    <a:pt x="266343" y="371891"/>
                    <a:pt x="266999" y="371891"/>
                    <a:pt x="267546" y="371673"/>
                  </a:cubicBezTo>
                  <a:cubicBezTo>
                    <a:pt x="270171" y="371017"/>
                    <a:pt x="272030" y="368833"/>
                    <a:pt x="272249" y="366102"/>
                  </a:cubicBezTo>
                  <a:lnTo>
                    <a:pt x="275858" y="331698"/>
                  </a:lnTo>
                  <a:cubicBezTo>
                    <a:pt x="275968" y="329951"/>
                    <a:pt x="275421" y="328094"/>
                    <a:pt x="274218" y="326674"/>
                  </a:cubicBezTo>
                  <a:cubicBezTo>
                    <a:pt x="273452" y="326019"/>
                    <a:pt x="272687" y="325364"/>
                    <a:pt x="271702" y="325036"/>
                  </a:cubicBezTo>
                  <a:lnTo>
                    <a:pt x="271702" y="308872"/>
                  </a:lnTo>
                  <a:cubicBezTo>
                    <a:pt x="271702" y="305814"/>
                    <a:pt x="269515" y="303083"/>
                    <a:pt x="266343" y="302537"/>
                  </a:cubicBezTo>
                  <a:cubicBezTo>
                    <a:pt x="261202" y="301663"/>
                    <a:pt x="255952" y="299697"/>
                    <a:pt x="250702" y="296967"/>
                  </a:cubicBezTo>
                  <a:close/>
                  <a:moveTo>
                    <a:pt x="30625" y="270619"/>
                  </a:moveTo>
                  <a:lnTo>
                    <a:pt x="94718" y="270619"/>
                  </a:lnTo>
                  <a:cubicBezTo>
                    <a:pt x="111562" y="270619"/>
                    <a:pt x="125343" y="284271"/>
                    <a:pt x="125343" y="301200"/>
                  </a:cubicBezTo>
                  <a:cubicBezTo>
                    <a:pt x="125343" y="394036"/>
                    <a:pt x="201030" y="469616"/>
                    <a:pt x="293999" y="469616"/>
                  </a:cubicBezTo>
                  <a:cubicBezTo>
                    <a:pt x="386967" y="469616"/>
                    <a:pt x="462654" y="394036"/>
                    <a:pt x="462654" y="301200"/>
                  </a:cubicBezTo>
                  <a:cubicBezTo>
                    <a:pt x="462654" y="284271"/>
                    <a:pt x="476326" y="270619"/>
                    <a:pt x="493279" y="270619"/>
                  </a:cubicBezTo>
                  <a:lnTo>
                    <a:pt x="552669" y="270619"/>
                  </a:lnTo>
                  <a:cubicBezTo>
                    <a:pt x="569622" y="270619"/>
                    <a:pt x="583294" y="284271"/>
                    <a:pt x="583294" y="301200"/>
                  </a:cubicBezTo>
                  <a:cubicBezTo>
                    <a:pt x="583294" y="318129"/>
                    <a:pt x="569622" y="331782"/>
                    <a:pt x="552669" y="331782"/>
                  </a:cubicBezTo>
                  <a:lnTo>
                    <a:pt x="521935" y="331782"/>
                  </a:lnTo>
                  <a:cubicBezTo>
                    <a:pt x="516576" y="371319"/>
                    <a:pt x="501263" y="407579"/>
                    <a:pt x="478513" y="438052"/>
                  </a:cubicBezTo>
                  <a:lnTo>
                    <a:pt x="504982" y="464592"/>
                  </a:lnTo>
                  <a:cubicBezTo>
                    <a:pt x="516904" y="476497"/>
                    <a:pt x="516904" y="495937"/>
                    <a:pt x="504982" y="507842"/>
                  </a:cubicBezTo>
                  <a:cubicBezTo>
                    <a:pt x="498966" y="513849"/>
                    <a:pt x="491091" y="516798"/>
                    <a:pt x="483326" y="516798"/>
                  </a:cubicBezTo>
                  <a:cubicBezTo>
                    <a:pt x="475451" y="516798"/>
                    <a:pt x="467576" y="513849"/>
                    <a:pt x="461670" y="507842"/>
                  </a:cubicBezTo>
                  <a:lnTo>
                    <a:pt x="435638" y="481957"/>
                  </a:lnTo>
                  <a:cubicBezTo>
                    <a:pt x="403592" y="507078"/>
                    <a:pt x="364764" y="523897"/>
                    <a:pt x="322327" y="529140"/>
                  </a:cubicBezTo>
                  <a:lnTo>
                    <a:pt x="322327" y="575012"/>
                  </a:lnTo>
                  <a:cubicBezTo>
                    <a:pt x="322327" y="591832"/>
                    <a:pt x="308545" y="605593"/>
                    <a:pt x="291592" y="605593"/>
                  </a:cubicBezTo>
                  <a:cubicBezTo>
                    <a:pt x="274749" y="605593"/>
                    <a:pt x="260967" y="591832"/>
                    <a:pt x="260967" y="575012"/>
                  </a:cubicBezTo>
                  <a:lnTo>
                    <a:pt x="260967" y="528485"/>
                  </a:lnTo>
                  <a:cubicBezTo>
                    <a:pt x="219186" y="522478"/>
                    <a:pt x="181015" y="505221"/>
                    <a:pt x="149624" y="479882"/>
                  </a:cubicBezTo>
                  <a:lnTo>
                    <a:pt x="121624" y="507842"/>
                  </a:lnTo>
                  <a:cubicBezTo>
                    <a:pt x="115718" y="513849"/>
                    <a:pt x="107843" y="516798"/>
                    <a:pt x="99968" y="516798"/>
                  </a:cubicBezTo>
                  <a:cubicBezTo>
                    <a:pt x="92093" y="516798"/>
                    <a:pt x="84328" y="513849"/>
                    <a:pt x="78312" y="507842"/>
                  </a:cubicBezTo>
                  <a:cubicBezTo>
                    <a:pt x="66281" y="495937"/>
                    <a:pt x="66281" y="476497"/>
                    <a:pt x="78312" y="464592"/>
                  </a:cubicBezTo>
                  <a:lnTo>
                    <a:pt x="107515" y="435430"/>
                  </a:lnTo>
                  <a:cubicBezTo>
                    <a:pt x="85859" y="405504"/>
                    <a:pt x="71203" y="370117"/>
                    <a:pt x="66062" y="331782"/>
                  </a:cubicBezTo>
                  <a:lnTo>
                    <a:pt x="30625" y="331782"/>
                  </a:lnTo>
                  <a:cubicBezTo>
                    <a:pt x="13672" y="331782"/>
                    <a:pt x="0" y="318129"/>
                    <a:pt x="0" y="301200"/>
                  </a:cubicBezTo>
                  <a:cubicBezTo>
                    <a:pt x="0" y="284271"/>
                    <a:pt x="13672" y="270619"/>
                    <a:pt x="30625" y="270619"/>
                  </a:cubicBezTo>
                  <a:close/>
                  <a:moveTo>
                    <a:pt x="260655" y="122871"/>
                  </a:moveTo>
                  <a:cubicBezTo>
                    <a:pt x="242390" y="122871"/>
                    <a:pt x="224671" y="130298"/>
                    <a:pt x="215703" y="134776"/>
                  </a:cubicBezTo>
                  <a:cubicBezTo>
                    <a:pt x="213515" y="135868"/>
                    <a:pt x="212093" y="138162"/>
                    <a:pt x="212093" y="140565"/>
                  </a:cubicBezTo>
                  <a:lnTo>
                    <a:pt x="212093" y="152142"/>
                  </a:lnTo>
                  <a:lnTo>
                    <a:pt x="209468" y="152142"/>
                  </a:lnTo>
                  <a:cubicBezTo>
                    <a:pt x="205859" y="152142"/>
                    <a:pt x="203015" y="154982"/>
                    <a:pt x="203015" y="158586"/>
                  </a:cubicBezTo>
                  <a:lnTo>
                    <a:pt x="203015" y="169289"/>
                  </a:lnTo>
                  <a:cubicBezTo>
                    <a:pt x="203015" y="171474"/>
                    <a:pt x="204109" y="173440"/>
                    <a:pt x="205969" y="174641"/>
                  </a:cubicBezTo>
                  <a:lnTo>
                    <a:pt x="212203" y="178791"/>
                  </a:lnTo>
                  <a:lnTo>
                    <a:pt x="212640" y="181413"/>
                  </a:lnTo>
                  <a:cubicBezTo>
                    <a:pt x="214609" y="196922"/>
                    <a:pt x="223359" y="216909"/>
                    <a:pt x="235828" y="235039"/>
                  </a:cubicBezTo>
                  <a:cubicBezTo>
                    <a:pt x="251687" y="257975"/>
                    <a:pt x="266562" y="268242"/>
                    <a:pt x="274218" y="268242"/>
                  </a:cubicBezTo>
                  <a:lnTo>
                    <a:pt x="309108" y="268242"/>
                  </a:lnTo>
                  <a:cubicBezTo>
                    <a:pt x="316764" y="268242"/>
                    <a:pt x="331639" y="257975"/>
                    <a:pt x="347498" y="235039"/>
                  </a:cubicBezTo>
                  <a:cubicBezTo>
                    <a:pt x="359967" y="216909"/>
                    <a:pt x="368717" y="196922"/>
                    <a:pt x="370685" y="181413"/>
                  </a:cubicBezTo>
                  <a:lnTo>
                    <a:pt x="371123" y="178791"/>
                  </a:lnTo>
                  <a:lnTo>
                    <a:pt x="377357" y="174641"/>
                  </a:lnTo>
                  <a:cubicBezTo>
                    <a:pt x="379217" y="173440"/>
                    <a:pt x="380310" y="171474"/>
                    <a:pt x="380310" y="169289"/>
                  </a:cubicBezTo>
                  <a:lnTo>
                    <a:pt x="380310" y="158586"/>
                  </a:lnTo>
                  <a:cubicBezTo>
                    <a:pt x="380310" y="154982"/>
                    <a:pt x="377357" y="152142"/>
                    <a:pt x="373857" y="152142"/>
                  </a:cubicBezTo>
                  <a:lnTo>
                    <a:pt x="370248" y="152142"/>
                  </a:lnTo>
                  <a:cubicBezTo>
                    <a:pt x="369810" y="151268"/>
                    <a:pt x="369045" y="150504"/>
                    <a:pt x="368279" y="149958"/>
                  </a:cubicBezTo>
                  <a:cubicBezTo>
                    <a:pt x="366420" y="148756"/>
                    <a:pt x="364014" y="148538"/>
                    <a:pt x="362045" y="149521"/>
                  </a:cubicBezTo>
                  <a:cubicBezTo>
                    <a:pt x="353404" y="153343"/>
                    <a:pt x="344764" y="155309"/>
                    <a:pt x="336451" y="155309"/>
                  </a:cubicBezTo>
                  <a:cubicBezTo>
                    <a:pt x="321686" y="155309"/>
                    <a:pt x="308342" y="149302"/>
                    <a:pt x="296749" y="137288"/>
                  </a:cubicBezTo>
                  <a:cubicBezTo>
                    <a:pt x="287452" y="127786"/>
                    <a:pt x="275311" y="122871"/>
                    <a:pt x="260655" y="122871"/>
                  </a:cubicBezTo>
                  <a:close/>
                  <a:moveTo>
                    <a:pt x="275311" y="0"/>
                  </a:moveTo>
                  <a:lnTo>
                    <a:pt x="308014" y="0"/>
                  </a:lnTo>
                  <a:cubicBezTo>
                    <a:pt x="363795" y="0"/>
                    <a:pt x="409185" y="45326"/>
                    <a:pt x="409185" y="101027"/>
                  </a:cubicBezTo>
                  <a:lnTo>
                    <a:pt x="409185" y="132701"/>
                  </a:lnTo>
                  <a:cubicBezTo>
                    <a:pt x="412904" y="137944"/>
                    <a:pt x="414982" y="144278"/>
                    <a:pt x="414982" y="150722"/>
                  </a:cubicBezTo>
                  <a:lnTo>
                    <a:pt x="414982" y="173331"/>
                  </a:lnTo>
                  <a:cubicBezTo>
                    <a:pt x="414982" y="182505"/>
                    <a:pt x="410826" y="191352"/>
                    <a:pt x="403826" y="197140"/>
                  </a:cubicBezTo>
                  <a:cubicBezTo>
                    <a:pt x="402076" y="202820"/>
                    <a:pt x="399888" y="208608"/>
                    <a:pt x="397263" y="214288"/>
                  </a:cubicBezTo>
                  <a:cubicBezTo>
                    <a:pt x="392013" y="227940"/>
                    <a:pt x="384576" y="242029"/>
                    <a:pt x="375498" y="255136"/>
                  </a:cubicBezTo>
                  <a:cubicBezTo>
                    <a:pt x="371670" y="260706"/>
                    <a:pt x="366639" y="267368"/>
                    <a:pt x="360732" y="273922"/>
                  </a:cubicBezTo>
                  <a:cubicBezTo>
                    <a:pt x="366092" y="277853"/>
                    <a:pt x="370029" y="282331"/>
                    <a:pt x="371670" y="287574"/>
                  </a:cubicBezTo>
                  <a:lnTo>
                    <a:pt x="432919" y="306141"/>
                  </a:lnTo>
                  <a:cubicBezTo>
                    <a:pt x="426685" y="377243"/>
                    <a:pt x="366748" y="433272"/>
                    <a:pt x="294014" y="433272"/>
                  </a:cubicBezTo>
                  <a:cubicBezTo>
                    <a:pt x="220734" y="433272"/>
                    <a:pt x="160469" y="376478"/>
                    <a:pt x="154891" y="304721"/>
                  </a:cubicBezTo>
                  <a:lnTo>
                    <a:pt x="211656" y="287574"/>
                  </a:lnTo>
                  <a:cubicBezTo>
                    <a:pt x="213297" y="282331"/>
                    <a:pt x="217234" y="277853"/>
                    <a:pt x="222593" y="273922"/>
                  </a:cubicBezTo>
                  <a:cubicBezTo>
                    <a:pt x="216687" y="267368"/>
                    <a:pt x="211656" y="260706"/>
                    <a:pt x="207828" y="255136"/>
                  </a:cubicBezTo>
                  <a:cubicBezTo>
                    <a:pt x="198750" y="242029"/>
                    <a:pt x="191312" y="227940"/>
                    <a:pt x="186063" y="214288"/>
                  </a:cubicBezTo>
                  <a:cubicBezTo>
                    <a:pt x="183438" y="208608"/>
                    <a:pt x="181250" y="202820"/>
                    <a:pt x="179500" y="197140"/>
                  </a:cubicBezTo>
                  <a:cubicBezTo>
                    <a:pt x="172500" y="191242"/>
                    <a:pt x="168344" y="182505"/>
                    <a:pt x="168344" y="173331"/>
                  </a:cubicBezTo>
                  <a:lnTo>
                    <a:pt x="168344" y="150722"/>
                  </a:lnTo>
                  <a:cubicBezTo>
                    <a:pt x="168344" y="144278"/>
                    <a:pt x="170422" y="137944"/>
                    <a:pt x="174141" y="132701"/>
                  </a:cubicBezTo>
                  <a:lnTo>
                    <a:pt x="174141" y="101027"/>
                  </a:lnTo>
                  <a:cubicBezTo>
                    <a:pt x="174141" y="45326"/>
                    <a:pt x="219531" y="0"/>
                    <a:pt x="275311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26" name="iṧļîḍé"/>
          <p:cNvSpPr/>
          <p:nvPr/>
        </p:nvSpPr>
        <p:spPr>
          <a:xfrm>
            <a:off x="9047747" y="4548492"/>
            <a:ext cx="2471153" cy="473341"/>
          </a:xfrm>
          <a:custGeom>
            <a:avLst/>
            <a:gdLst>
              <a:gd name="connsiteX0" fmla="*/ 0 w 2230798"/>
              <a:gd name="connsiteY0" fmla="*/ 0 h 486877"/>
              <a:gd name="connsiteX1" fmla="*/ 268951 w 2230798"/>
              <a:gd name="connsiteY1" fmla="*/ 0 h 486877"/>
              <a:gd name="connsiteX2" fmla="*/ 430381 w 2230798"/>
              <a:gd name="connsiteY2" fmla="*/ 0 h 486877"/>
              <a:gd name="connsiteX3" fmla="*/ 2230798 w 2230798"/>
              <a:gd name="connsiteY3" fmla="*/ 0 h 486877"/>
              <a:gd name="connsiteX4" fmla="*/ 2230798 w 2230798"/>
              <a:gd name="connsiteY4" fmla="*/ 486877 h 486877"/>
              <a:gd name="connsiteX5" fmla="*/ 430381 w 2230798"/>
              <a:gd name="connsiteY5" fmla="*/ 486877 h 486877"/>
              <a:gd name="connsiteX6" fmla="*/ 268951 w 2230798"/>
              <a:gd name="connsiteY6" fmla="*/ 486877 h 486877"/>
              <a:gd name="connsiteX7" fmla="*/ 0 w 2230798"/>
              <a:gd name="connsiteY7" fmla="*/ 486877 h 486877"/>
              <a:gd name="connsiteX8" fmla="*/ 243439 w 2230798"/>
              <a:gd name="connsiteY8" fmla="*/ 243439 h 48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798" h="486877">
                <a:moveTo>
                  <a:pt x="0" y="0"/>
                </a:moveTo>
                <a:lnTo>
                  <a:pt x="268951" y="0"/>
                </a:lnTo>
                <a:lnTo>
                  <a:pt x="430381" y="0"/>
                </a:lnTo>
                <a:lnTo>
                  <a:pt x="2230798" y="0"/>
                </a:lnTo>
                <a:lnTo>
                  <a:pt x="2230798" y="486877"/>
                </a:lnTo>
                <a:lnTo>
                  <a:pt x="430381" y="486877"/>
                </a:lnTo>
                <a:lnTo>
                  <a:pt x="268951" y="486877"/>
                </a:lnTo>
                <a:lnTo>
                  <a:pt x="0" y="486877"/>
                </a:lnTo>
                <a:lnTo>
                  <a:pt x="243439" y="243439"/>
                </a:lnTo>
                <a:close/>
              </a:path>
            </a:pathLst>
          </a:custGeom>
          <a:solidFill>
            <a:srgbClr val="47C6CD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zh-CN" altLang="en-US" sz="2000" b="1" i="1" dirty="0">
                <a:solidFill>
                  <a:schemeClr val="bg1"/>
                </a:solidFill>
              </a:rPr>
              <a:t>执行力需要检查</a:t>
            </a:r>
            <a:endParaRPr lang="zh-CN" alt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Rectangle 12"/>
          <p:cNvSpPr/>
          <p:nvPr/>
        </p:nvSpPr>
        <p:spPr>
          <a:xfrm>
            <a:off x="4667396" y="2533483"/>
            <a:ext cx="3107754" cy="117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一个成功的企业，离不开科学的预测、正确的决策、严格的管理和有效的监督。制度的落实不仅需要自觉维护，更需要组织监督。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8542601" y="2536563"/>
            <a:ext cx="3107754" cy="1455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有一位总裁他讲了两句话，第一句说员工不会做你希望他做的，只会做你检查的。第二句说如果你强调什么就会去检查什么，你不检查就等于不重视。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  <p:bldP spid="22" grpId="0" animBg="1"/>
          <p:bldP spid="24" grpId="0" animBg="1"/>
          <p:bldP spid="26" grpId="0" animBg="1"/>
          <p:bldP spid="16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  <p:bldP spid="22" grpId="0" animBg="1"/>
          <p:bldP spid="24" grpId="0" animBg="1"/>
          <p:bldP spid="26" grpId="0" animBg="1"/>
          <p:bldP spid="16" grpId="0"/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ïSḷïḓè"/>
          <p:cNvSpPr/>
          <p:nvPr/>
        </p:nvSpPr>
        <p:spPr>
          <a:xfrm>
            <a:off x="0" y="5584458"/>
            <a:ext cx="12192000" cy="12735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6" name="ïśļidè"/>
          <p:cNvSpPr/>
          <p:nvPr/>
        </p:nvSpPr>
        <p:spPr bwMode="auto">
          <a:xfrm>
            <a:off x="4262381" y="3555353"/>
            <a:ext cx="629487" cy="331190"/>
          </a:xfrm>
          <a:custGeom>
            <a:avLst/>
            <a:gdLst>
              <a:gd name="T0" fmla="*/ 51 w 711"/>
              <a:gd name="T1" fmla="*/ 375 h 375"/>
              <a:gd name="T2" fmla="*/ 0 w 711"/>
              <a:gd name="T3" fmla="*/ 323 h 375"/>
              <a:gd name="T4" fmla="*/ 21 w 711"/>
              <a:gd name="T5" fmla="*/ 281 h 375"/>
              <a:gd name="T6" fmla="*/ 334 w 711"/>
              <a:gd name="T7" fmla="*/ 0 h 375"/>
              <a:gd name="T8" fmla="*/ 646 w 711"/>
              <a:gd name="T9" fmla="*/ 271 h 375"/>
              <a:gd name="T10" fmla="*/ 660 w 711"/>
              <a:gd name="T11" fmla="*/ 271 h 375"/>
              <a:gd name="T12" fmla="*/ 711 w 711"/>
              <a:gd name="T13" fmla="*/ 323 h 375"/>
              <a:gd name="T14" fmla="*/ 660 w 711"/>
              <a:gd name="T15" fmla="*/ 375 h 375"/>
              <a:gd name="T16" fmla="*/ 51 w 711"/>
              <a:gd name="T1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1" h="375">
                <a:moveTo>
                  <a:pt x="51" y="375"/>
                </a:moveTo>
                <a:cubicBezTo>
                  <a:pt x="23" y="375"/>
                  <a:pt x="0" y="351"/>
                  <a:pt x="0" y="323"/>
                </a:cubicBezTo>
                <a:cubicBezTo>
                  <a:pt x="0" y="306"/>
                  <a:pt x="8" y="291"/>
                  <a:pt x="21" y="281"/>
                </a:cubicBezTo>
                <a:cubicBezTo>
                  <a:pt x="41" y="120"/>
                  <a:pt x="172" y="0"/>
                  <a:pt x="334" y="0"/>
                </a:cubicBezTo>
                <a:cubicBezTo>
                  <a:pt x="492" y="0"/>
                  <a:pt x="622" y="115"/>
                  <a:pt x="646" y="271"/>
                </a:cubicBezTo>
                <a:cubicBezTo>
                  <a:pt x="660" y="271"/>
                  <a:pt x="660" y="271"/>
                  <a:pt x="660" y="271"/>
                </a:cubicBezTo>
                <a:cubicBezTo>
                  <a:pt x="688" y="271"/>
                  <a:pt x="711" y="295"/>
                  <a:pt x="711" y="323"/>
                </a:cubicBezTo>
                <a:cubicBezTo>
                  <a:pt x="711" y="351"/>
                  <a:pt x="688" y="375"/>
                  <a:pt x="660" y="375"/>
                </a:cubicBezTo>
                <a:lnTo>
                  <a:pt x="51" y="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47500" lnSpcReduction="20000"/>
          </a:bodyPr>
          <a:lstStyle/>
          <a:p>
            <a:endParaRPr lang="en-US" sz="3600"/>
          </a:p>
        </p:txBody>
      </p:sp>
      <p:grpSp>
        <p:nvGrpSpPr>
          <p:cNvPr id="137" name="组合 136"/>
          <p:cNvGrpSpPr/>
          <p:nvPr/>
        </p:nvGrpSpPr>
        <p:grpSpPr>
          <a:xfrm>
            <a:off x="4072968" y="3529267"/>
            <a:ext cx="1316818" cy="2614359"/>
            <a:chOff x="4072968" y="3529267"/>
            <a:chExt cx="1316818" cy="2614359"/>
          </a:xfrm>
        </p:grpSpPr>
        <p:grpSp>
          <p:nvGrpSpPr>
            <p:cNvPr id="136" name="组合 135"/>
            <p:cNvGrpSpPr/>
            <p:nvPr/>
          </p:nvGrpSpPr>
          <p:grpSpPr>
            <a:xfrm>
              <a:off x="4072968" y="3622272"/>
              <a:ext cx="1316818" cy="2521354"/>
              <a:chOff x="4072968" y="3622272"/>
              <a:chExt cx="1316818" cy="2521354"/>
            </a:xfrm>
          </p:grpSpPr>
          <p:sp>
            <p:nvSpPr>
              <p:cNvPr id="44" name="ïSļíďe"/>
              <p:cNvSpPr/>
              <p:nvPr/>
            </p:nvSpPr>
            <p:spPr bwMode="auto">
              <a:xfrm>
                <a:off x="4327030" y="3694861"/>
                <a:ext cx="472966" cy="472966"/>
              </a:xfrm>
              <a:prstGeom prst="ellipse">
                <a:avLst/>
              </a:prstGeom>
              <a:solidFill>
                <a:srgbClr val="47C6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45" name="iSlïdê"/>
              <p:cNvSpPr/>
              <p:nvPr/>
            </p:nvSpPr>
            <p:spPr bwMode="auto">
              <a:xfrm>
                <a:off x="4072968" y="3622272"/>
                <a:ext cx="1316818" cy="2521354"/>
              </a:xfrm>
              <a:custGeom>
                <a:avLst/>
                <a:gdLst>
                  <a:gd name="T0" fmla="*/ 835 w 1488"/>
                  <a:gd name="T1" fmla="*/ 717 h 2854"/>
                  <a:gd name="T2" fmla="*/ 851 w 1488"/>
                  <a:gd name="T3" fmla="*/ 708 h 2854"/>
                  <a:gd name="T4" fmla="*/ 1249 w 1488"/>
                  <a:gd name="T5" fmla="*/ 68 h 2854"/>
                  <a:gd name="T6" fmla="*/ 1417 w 1488"/>
                  <a:gd name="T7" fmla="*/ 36 h 2854"/>
                  <a:gd name="T8" fmla="*/ 1451 w 1488"/>
                  <a:gd name="T9" fmla="*/ 199 h 2854"/>
                  <a:gd name="T10" fmla="*/ 890 w 1488"/>
                  <a:gd name="T11" fmla="*/ 1074 h 2854"/>
                  <a:gd name="T12" fmla="*/ 887 w 1488"/>
                  <a:gd name="T13" fmla="*/ 1085 h 2854"/>
                  <a:gd name="T14" fmla="*/ 887 w 1488"/>
                  <a:gd name="T15" fmla="*/ 1839 h 2854"/>
                  <a:gd name="T16" fmla="*/ 887 w 1488"/>
                  <a:gd name="T17" fmla="*/ 1906 h 2854"/>
                  <a:gd name="T18" fmla="*/ 887 w 1488"/>
                  <a:gd name="T19" fmla="*/ 2723 h 2854"/>
                  <a:gd name="T20" fmla="*/ 751 w 1488"/>
                  <a:gd name="T21" fmla="*/ 2854 h 2854"/>
                  <a:gd name="T22" fmla="*/ 749 w 1488"/>
                  <a:gd name="T23" fmla="*/ 2854 h 2854"/>
                  <a:gd name="T24" fmla="*/ 614 w 1488"/>
                  <a:gd name="T25" fmla="*/ 2723 h 2854"/>
                  <a:gd name="T26" fmla="*/ 614 w 1488"/>
                  <a:gd name="T27" fmla="*/ 1925 h 2854"/>
                  <a:gd name="T28" fmla="*/ 595 w 1488"/>
                  <a:gd name="T29" fmla="*/ 1906 h 2854"/>
                  <a:gd name="T30" fmla="*/ 576 w 1488"/>
                  <a:gd name="T31" fmla="*/ 1906 h 2854"/>
                  <a:gd name="T32" fmla="*/ 557 w 1488"/>
                  <a:gd name="T33" fmla="*/ 1925 h 2854"/>
                  <a:gd name="T34" fmla="*/ 557 w 1488"/>
                  <a:gd name="T35" fmla="*/ 2723 h 2854"/>
                  <a:gd name="T36" fmla="*/ 421 w 1488"/>
                  <a:gd name="T37" fmla="*/ 2854 h 2854"/>
                  <a:gd name="T38" fmla="*/ 419 w 1488"/>
                  <a:gd name="T39" fmla="*/ 2854 h 2854"/>
                  <a:gd name="T40" fmla="*/ 283 w 1488"/>
                  <a:gd name="T41" fmla="*/ 2723 h 2854"/>
                  <a:gd name="T42" fmla="*/ 283 w 1488"/>
                  <a:gd name="T43" fmla="*/ 1906 h 2854"/>
                  <a:gd name="T44" fmla="*/ 283 w 1488"/>
                  <a:gd name="T45" fmla="*/ 1839 h 2854"/>
                  <a:gd name="T46" fmla="*/ 283 w 1488"/>
                  <a:gd name="T47" fmla="*/ 1103 h 2854"/>
                  <a:gd name="T48" fmla="*/ 263 w 1488"/>
                  <a:gd name="T49" fmla="*/ 1085 h 2854"/>
                  <a:gd name="T50" fmla="*/ 263 w 1488"/>
                  <a:gd name="T51" fmla="*/ 1085 h 2854"/>
                  <a:gd name="T52" fmla="*/ 246 w 1488"/>
                  <a:gd name="T53" fmla="*/ 1103 h 2854"/>
                  <a:gd name="T54" fmla="*/ 246 w 1488"/>
                  <a:gd name="T55" fmla="*/ 1712 h 2854"/>
                  <a:gd name="T56" fmla="*/ 123 w 1488"/>
                  <a:gd name="T57" fmla="*/ 1830 h 2854"/>
                  <a:gd name="T58" fmla="*/ 0 w 1488"/>
                  <a:gd name="T59" fmla="*/ 1712 h 2854"/>
                  <a:gd name="T60" fmla="*/ 0 w 1488"/>
                  <a:gd name="T61" fmla="*/ 1170 h 2854"/>
                  <a:gd name="T62" fmla="*/ 0 w 1488"/>
                  <a:gd name="T63" fmla="*/ 1024 h 2854"/>
                  <a:gd name="T64" fmla="*/ 0 w 1488"/>
                  <a:gd name="T65" fmla="*/ 736 h 2854"/>
                  <a:gd name="T66" fmla="*/ 19 w 1488"/>
                  <a:gd name="T67" fmla="*/ 717 h 2854"/>
                  <a:gd name="T68" fmla="*/ 835 w 1488"/>
                  <a:gd name="T69" fmla="*/ 717 h 2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8" h="2854">
                    <a:moveTo>
                      <a:pt x="835" y="717"/>
                    </a:moveTo>
                    <a:cubicBezTo>
                      <a:pt x="841" y="717"/>
                      <a:pt x="847" y="714"/>
                      <a:pt x="851" y="708"/>
                    </a:cubicBezTo>
                    <a:cubicBezTo>
                      <a:pt x="1249" y="68"/>
                      <a:pt x="1249" y="68"/>
                      <a:pt x="1249" y="68"/>
                    </a:cubicBezTo>
                    <a:cubicBezTo>
                      <a:pt x="1286" y="14"/>
                      <a:pt x="1361" y="0"/>
                      <a:pt x="1417" y="36"/>
                    </a:cubicBezTo>
                    <a:cubicBezTo>
                      <a:pt x="1473" y="72"/>
                      <a:pt x="1488" y="145"/>
                      <a:pt x="1451" y="199"/>
                    </a:cubicBezTo>
                    <a:cubicBezTo>
                      <a:pt x="890" y="1074"/>
                      <a:pt x="890" y="1074"/>
                      <a:pt x="890" y="1074"/>
                    </a:cubicBezTo>
                    <a:cubicBezTo>
                      <a:pt x="888" y="1077"/>
                      <a:pt x="887" y="1081"/>
                      <a:pt x="887" y="1085"/>
                    </a:cubicBezTo>
                    <a:cubicBezTo>
                      <a:pt x="887" y="1839"/>
                      <a:pt x="887" y="1839"/>
                      <a:pt x="887" y="1839"/>
                    </a:cubicBezTo>
                    <a:cubicBezTo>
                      <a:pt x="887" y="1906"/>
                      <a:pt x="887" y="1906"/>
                      <a:pt x="887" y="1906"/>
                    </a:cubicBezTo>
                    <a:cubicBezTo>
                      <a:pt x="887" y="2723"/>
                      <a:pt x="887" y="2723"/>
                      <a:pt x="887" y="2723"/>
                    </a:cubicBezTo>
                    <a:cubicBezTo>
                      <a:pt x="887" y="2795"/>
                      <a:pt x="826" y="2854"/>
                      <a:pt x="751" y="2854"/>
                    </a:cubicBezTo>
                    <a:cubicBezTo>
                      <a:pt x="749" y="2854"/>
                      <a:pt x="749" y="2854"/>
                      <a:pt x="749" y="2854"/>
                    </a:cubicBezTo>
                    <a:cubicBezTo>
                      <a:pt x="675" y="2854"/>
                      <a:pt x="614" y="2795"/>
                      <a:pt x="614" y="2723"/>
                    </a:cubicBezTo>
                    <a:cubicBezTo>
                      <a:pt x="614" y="1925"/>
                      <a:pt x="614" y="1925"/>
                      <a:pt x="614" y="1925"/>
                    </a:cubicBezTo>
                    <a:cubicBezTo>
                      <a:pt x="614" y="1914"/>
                      <a:pt x="605" y="1906"/>
                      <a:pt x="595" y="1906"/>
                    </a:cubicBezTo>
                    <a:cubicBezTo>
                      <a:pt x="576" y="1906"/>
                      <a:pt x="576" y="1906"/>
                      <a:pt x="576" y="1906"/>
                    </a:cubicBezTo>
                    <a:cubicBezTo>
                      <a:pt x="565" y="1906"/>
                      <a:pt x="557" y="1914"/>
                      <a:pt x="557" y="1925"/>
                    </a:cubicBezTo>
                    <a:cubicBezTo>
                      <a:pt x="557" y="2723"/>
                      <a:pt x="557" y="2723"/>
                      <a:pt x="557" y="2723"/>
                    </a:cubicBezTo>
                    <a:cubicBezTo>
                      <a:pt x="557" y="2795"/>
                      <a:pt x="495" y="2854"/>
                      <a:pt x="421" y="2854"/>
                    </a:cubicBezTo>
                    <a:cubicBezTo>
                      <a:pt x="419" y="2854"/>
                      <a:pt x="419" y="2854"/>
                      <a:pt x="419" y="2854"/>
                    </a:cubicBezTo>
                    <a:cubicBezTo>
                      <a:pt x="344" y="2854"/>
                      <a:pt x="283" y="2795"/>
                      <a:pt x="283" y="2723"/>
                    </a:cubicBezTo>
                    <a:cubicBezTo>
                      <a:pt x="283" y="1906"/>
                      <a:pt x="283" y="1906"/>
                      <a:pt x="283" y="1906"/>
                    </a:cubicBezTo>
                    <a:cubicBezTo>
                      <a:pt x="283" y="1839"/>
                      <a:pt x="283" y="1839"/>
                      <a:pt x="283" y="1839"/>
                    </a:cubicBezTo>
                    <a:cubicBezTo>
                      <a:pt x="283" y="1103"/>
                      <a:pt x="283" y="1103"/>
                      <a:pt x="283" y="1103"/>
                    </a:cubicBezTo>
                    <a:cubicBezTo>
                      <a:pt x="283" y="1092"/>
                      <a:pt x="274" y="1084"/>
                      <a:pt x="263" y="1085"/>
                    </a:cubicBezTo>
                    <a:cubicBezTo>
                      <a:pt x="263" y="1085"/>
                      <a:pt x="263" y="1085"/>
                      <a:pt x="263" y="1085"/>
                    </a:cubicBezTo>
                    <a:cubicBezTo>
                      <a:pt x="253" y="1086"/>
                      <a:pt x="246" y="1094"/>
                      <a:pt x="246" y="1103"/>
                    </a:cubicBezTo>
                    <a:cubicBezTo>
                      <a:pt x="246" y="1712"/>
                      <a:pt x="246" y="1712"/>
                      <a:pt x="246" y="1712"/>
                    </a:cubicBezTo>
                    <a:cubicBezTo>
                      <a:pt x="246" y="1778"/>
                      <a:pt x="190" y="1830"/>
                      <a:pt x="123" y="1830"/>
                    </a:cubicBezTo>
                    <a:cubicBezTo>
                      <a:pt x="56" y="1830"/>
                      <a:pt x="0" y="1778"/>
                      <a:pt x="0" y="1712"/>
                    </a:cubicBezTo>
                    <a:cubicBezTo>
                      <a:pt x="0" y="1170"/>
                      <a:pt x="0" y="1170"/>
                      <a:pt x="0" y="1170"/>
                    </a:cubicBezTo>
                    <a:cubicBezTo>
                      <a:pt x="0" y="1024"/>
                      <a:pt x="0" y="1024"/>
                      <a:pt x="0" y="1024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0" y="726"/>
                      <a:pt x="9" y="717"/>
                      <a:pt x="19" y="717"/>
                    </a:cubicBezTo>
                    <a:lnTo>
                      <a:pt x="835" y="717"/>
                    </a:lnTo>
                    <a:close/>
                  </a:path>
                </a:pathLst>
              </a:custGeom>
              <a:solidFill>
                <a:srgbClr val="47C6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 sz="3600"/>
              </a:p>
            </p:txBody>
          </p:sp>
        </p:grpSp>
        <p:sp>
          <p:nvSpPr>
            <p:cNvPr id="47" name="iśḻîḓé"/>
            <p:cNvSpPr/>
            <p:nvPr/>
          </p:nvSpPr>
          <p:spPr bwMode="auto">
            <a:xfrm>
              <a:off x="4236293" y="3529267"/>
              <a:ext cx="681661" cy="382229"/>
            </a:xfrm>
            <a:custGeom>
              <a:avLst/>
              <a:gdLst>
                <a:gd name="T0" fmla="*/ 364 w 771"/>
                <a:gd name="T1" fmla="*/ 60 h 433"/>
                <a:gd name="T2" fmla="*/ 649 w 771"/>
                <a:gd name="T3" fmla="*/ 333 h 433"/>
                <a:gd name="T4" fmla="*/ 690 w 771"/>
                <a:gd name="T5" fmla="*/ 333 h 433"/>
                <a:gd name="T6" fmla="*/ 711 w 771"/>
                <a:gd name="T7" fmla="*/ 353 h 433"/>
                <a:gd name="T8" fmla="*/ 690 w 771"/>
                <a:gd name="T9" fmla="*/ 373 h 433"/>
                <a:gd name="T10" fmla="*/ 81 w 771"/>
                <a:gd name="T11" fmla="*/ 373 h 433"/>
                <a:gd name="T12" fmla="*/ 60 w 771"/>
                <a:gd name="T13" fmla="*/ 352 h 433"/>
                <a:gd name="T14" fmla="*/ 79 w 771"/>
                <a:gd name="T15" fmla="*/ 331 h 433"/>
                <a:gd name="T16" fmla="*/ 364 w 771"/>
                <a:gd name="T17" fmla="*/ 60 h 433"/>
                <a:gd name="T18" fmla="*/ 364 w 771"/>
                <a:gd name="T19" fmla="*/ 0 h 433"/>
                <a:gd name="T20" fmla="*/ 128 w 771"/>
                <a:gd name="T21" fmla="*/ 94 h 433"/>
                <a:gd name="T22" fmla="*/ 23 w 771"/>
                <a:gd name="T23" fmla="*/ 296 h 433"/>
                <a:gd name="T24" fmla="*/ 0 w 771"/>
                <a:gd name="T25" fmla="*/ 352 h 433"/>
                <a:gd name="T26" fmla="*/ 81 w 771"/>
                <a:gd name="T27" fmla="*/ 433 h 433"/>
                <a:gd name="T28" fmla="*/ 690 w 771"/>
                <a:gd name="T29" fmla="*/ 433 h 433"/>
                <a:gd name="T30" fmla="*/ 771 w 771"/>
                <a:gd name="T31" fmla="*/ 353 h 433"/>
                <a:gd name="T32" fmla="*/ 701 w 771"/>
                <a:gd name="T33" fmla="*/ 273 h 433"/>
                <a:gd name="T34" fmla="*/ 600 w 771"/>
                <a:gd name="T35" fmla="*/ 93 h 433"/>
                <a:gd name="T36" fmla="*/ 364 w 771"/>
                <a:gd name="T3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433">
                  <a:moveTo>
                    <a:pt x="364" y="60"/>
                  </a:moveTo>
                  <a:cubicBezTo>
                    <a:pt x="514" y="60"/>
                    <a:pt x="638" y="173"/>
                    <a:pt x="649" y="333"/>
                  </a:cubicBezTo>
                  <a:cubicBezTo>
                    <a:pt x="690" y="333"/>
                    <a:pt x="690" y="333"/>
                    <a:pt x="690" y="333"/>
                  </a:cubicBezTo>
                  <a:cubicBezTo>
                    <a:pt x="702" y="333"/>
                    <a:pt x="711" y="342"/>
                    <a:pt x="711" y="353"/>
                  </a:cubicBezTo>
                  <a:cubicBezTo>
                    <a:pt x="711" y="364"/>
                    <a:pt x="702" y="373"/>
                    <a:pt x="690" y="373"/>
                  </a:cubicBezTo>
                  <a:cubicBezTo>
                    <a:pt x="81" y="373"/>
                    <a:pt x="81" y="373"/>
                    <a:pt x="81" y="373"/>
                  </a:cubicBezTo>
                  <a:cubicBezTo>
                    <a:pt x="70" y="373"/>
                    <a:pt x="60" y="363"/>
                    <a:pt x="60" y="352"/>
                  </a:cubicBezTo>
                  <a:cubicBezTo>
                    <a:pt x="60" y="341"/>
                    <a:pt x="69" y="332"/>
                    <a:pt x="79" y="331"/>
                  </a:cubicBezTo>
                  <a:cubicBezTo>
                    <a:pt x="90" y="176"/>
                    <a:pt x="213" y="60"/>
                    <a:pt x="364" y="60"/>
                  </a:cubicBezTo>
                  <a:moveTo>
                    <a:pt x="364" y="0"/>
                  </a:moveTo>
                  <a:cubicBezTo>
                    <a:pt x="275" y="0"/>
                    <a:pt x="192" y="33"/>
                    <a:pt x="128" y="94"/>
                  </a:cubicBezTo>
                  <a:cubicBezTo>
                    <a:pt x="71" y="147"/>
                    <a:pt x="35" y="218"/>
                    <a:pt x="23" y="296"/>
                  </a:cubicBezTo>
                  <a:cubicBezTo>
                    <a:pt x="9" y="311"/>
                    <a:pt x="0" y="331"/>
                    <a:pt x="0" y="352"/>
                  </a:cubicBezTo>
                  <a:cubicBezTo>
                    <a:pt x="0" y="397"/>
                    <a:pt x="37" y="433"/>
                    <a:pt x="81" y="433"/>
                  </a:cubicBezTo>
                  <a:cubicBezTo>
                    <a:pt x="690" y="433"/>
                    <a:pt x="690" y="433"/>
                    <a:pt x="690" y="433"/>
                  </a:cubicBezTo>
                  <a:cubicBezTo>
                    <a:pt x="735" y="433"/>
                    <a:pt x="771" y="397"/>
                    <a:pt x="771" y="353"/>
                  </a:cubicBezTo>
                  <a:cubicBezTo>
                    <a:pt x="771" y="312"/>
                    <a:pt x="740" y="278"/>
                    <a:pt x="701" y="273"/>
                  </a:cubicBezTo>
                  <a:cubicBezTo>
                    <a:pt x="685" y="203"/>
                    <a:pt x="651" y="141"/>
                    <a:pt x="600" y="93"/>
                  </a:cubicBezTo>
                  <a:cubicBezTo>
                    <a:pt x="536" y="33"/>
                    <a:pt x="453" y="0"/>
                    <a:pt x="364" y="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endParaRPr lang="en-US" sz="3600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772388" y="3698263"/>
            <a:ext cx="1539123" cy="2439691"/>
            <a:chOff x="6772388" y="3698263"/>
            <a:chExt cx="1539123" cy="2439691"/>
          </a:xfrm>
        </p:grpSpPr>
        <p:sp>
          <p:nvSpPr>
            <p:cNvPr id="43" name="íṩļíḍé"/>
            <p:cNvSpPr/>
            <p:nvPr/>
          </p:nvSpPr>
          <p:spPr bwMode="auto">
            <a:xfrm>
              <a:off x="6772388" y="4247222"/>
              <a:ext cx="1539123" cy="1890732"/>
            </a:xfrm>
            <a:custGeom>
              <a:avLst/>
              <a:gdLst>
                <a:gd name="T0" fmla="*/ 1727 w 1739"/>
                <a:gd name="T1" fmla="*/ 0 h 2140"/>
                <a:gd name="T2" fmla="*/ 793 w 1739"/>
                <a:gd name="T3" fmla="*/ 0 h 2140"/>
                <a:gd name="T4" fmla="*/ 457 w 1739"/>
                <a:gd name="T5" fmla="*/ 464 h 2140"/>
                <a:gd name="T6" fmla="*/ 451 w 1739"/>
                <a:gd name="T7" fmla="*/ 467 h 2140"/>
                <a:gd name="T8" fmla="*/ 96 w 1739"/>
                <a:gd name="T9" fmla="*/ 585 h 2140"/>
                <a:gd name="T10" fmla="*/ 16 w 1739"/>
                <a:gd name="T11" fmla="*/ 729 h 2140"/>
                <a:gd name="T12" fmla="*/ 156 w 1739"/>
                <a:gd name="T13" fmla="*/ 810 h 2140"/>
                <a:gd name="T14" fmla="*/ 623 w 1739"/>
                <a:gd name="T15" fmla="*/ 641 h 2140"/>
                <a:gd name="T16" fmla="*/ 832 w 1739"/>
                <a:gd name="T17" fmla="*/ 398 h 2140"/>
                <a:gd name="T18" fmla="*/ 853 w 1739"/>
                <a:gd name="T19" fmla="*/ 406 h 2140"/>
                <a:gd name="T20" fmla="*/ 852 w 1739"/>
                <a:gd name="T21" fmla="*/ 1124 h 2140"/>
                <a:gd name="T22" fmla="*/ 852 w 1739"/>
                <a:gd name="T23" fmla="*/ 1191 h 2140"/>
                <a:gd name="T24" fmla="*/ 852 w 1739"/>
                <a:gd name="T25" fmla="*/ 2008 h 2140"/>
                <a:gd name="T26" fmla="*/ 989 w 1739"/>
                <a:gd name="T27" fmla="*/ 2140 h 2140"/>
                <a:gd name="T28" fmla="*/ 990 w 1739"/>
                <a:gd name="T29" fmla="*/ 2140 h 2140"/>
                <a:gd name="T30" fmla="*/ 1127 w 1739"/>
                <a:gd name="T31" fmla="*/ 2008 h 2140"/>
                <a:gd name="T32" fmla="*/ 1127 w 1739"/>
                <a:gd name="T33" fmla="*/ 1204 h 2140"/>
                <a:gd name="T34" fmla="*/ 1140 w 1739"/>
                <a:gd name="T35" fmla="*/ 1192 h 2140"/>
                <a:gd name="T36" fmla="*/ 1172 w 1739"/>
                <a:gd name="T37" fmla="*/ 1192 h 2140"/>
                <a:gd name="T38" fmla="*/ 1184 w 1739"/>
                <a:gd name="T39" fmla="*/ 1204 h 2140"/>
                <a:gd name="T40" fmla="*/ 1184 w 1739"/>
                <a:gd name="T41" fmla="*/ 2008 h 2140"/>
                <a:gd name="T42" fmla="*/ 1319 w 1739"/>
                <a:gd name="T43" fmla="*/ 2140 h 2140"/>
                <a:gd name="T44" fmla="*/ 1321 w 1739"/>
                <a:gd name="T45" fmla="*/ 2140 h 2140"/>
                <a:gd name="T46" fmla="*/ 1456 w 1739"/>
                <a:gd name="T47" fmla="*/ 2008 h 2140"/>
                <a:gd name="T48" fmla="*/ 1456 w 1739"/>
                <a:gd name="T49" fmla="*/ 1191 h 2140"/>
                <a:gd name="T50" fmla="*/ 1456 w 1739"/>
                <a:gd name="T51" fmla="*/ 1124 h 2140"/>
                <a:gd name="T52" fmla="*/ 1456 w 1739"/>
                <a:gd name="T53" fmla="*/ 388 h 2140"/>
                <a:gd name="T54" fmla="*/ 1476 w 1739"/>
                <a:gd name="T55" fmla="*/ 370 h 2140"/>
                <a:gd name="T56" fmla="*/ 1476 w 1739"/>
                <a:gd name="T57" fmla="*/ 370 h 2140"/>
                <a:gd name="T58" fmla="*/ 1492 w 1739"/>
                <a:gd name="T59" fmla="*/ 388 h 2140"/>
                <a:gd name="T60" fmla="*/ 1492 w 1739"/>
                <a:gd name="T61" fmla="*/ 997 h 2140"/>
                <a:gd name="T62" fmla="*/ 1616 w 1739"/>
                <a:gd name="T63" fmla="*/ 1115 h 2140"/>
                <a:gd name="T64" fmla="*/ 1739 w 1739"/>
                <a:gd name="T65" fmla="*/ 997 h 2140"/>
                <a:gd name="T66" fmla="*/ 1739 w 1739"/>
                <a:gd name="T67" fmla="*/ 455 h 2140"/>
                <a:gd name="T68" fmla="*/ 1739 w 1739"/>
                <a:gd name="T69" fmla="*/ 309 h 2140"/>
                <a:gd name="T70" fmla="*/ 1739 w 1739"/>
                <a:gd name="T71" fmla="*/ 12 h 2140"/>
                <a:gd name="T72" fmla="*/ 1727 w 1739"/>
                <a:gd name="T73" fmla="*/ 0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9" h="2140">
                  <a:moveTo>
                    <a:pt x="1727" y="0"/>
                  </a:moveTo>
                  <a:cubicBezTo>
                    <a:pt x="793" y="0"/>
                    <a:pt x="793" y="0"/>
                    <a:pt x="793" y="0"/>
                  </a:cubicBezTo>
                  <a:cubicBezTo>
                    <a:pt x="457" y="464"/>
                    <a:pt x="457" y="464"/>
                    <a:pt x="457" y="464"/>
                  </a:cubicBezTo>
                  <a:cubicBezTo>
                    <a:pt x="455" y="465"/>
                    <a:pt x="453" y="467"/>
                    <a:pt x="451" y="467"/>
                  </a:cubicBezTo>
                  <a:cubicBezTo>
                    <a:pt x="409" y="482"/>
                    <a:pt x="97" y="585"/>
                    <a:pt x="96" y="585"/>
                  </a:cubicBezTo>
                  <a:cubicBezTo>
                    <a:pt x="36" y="602"/>
                    <a:pt x="0" y="667"/>
                    <a:pt x="16" y="729"/>
                  </a:cubicBezTo>
                  <a:cubicBezTo>
                    <a:pt x="32" y="791"/>
                    <a:pt x="95" y="827"/>
                    <a:pt x="156" y="810"/>
                  </a:cubicBezTo>
                  <a:cubicBezTo>
                    <a:pt x="242" y="781"/>
                    <a:pt x="599" y="666"/>
                    <a:pt x="623" y="641"/>
                  </a:cubicBezTo>
                  <a:cubicBezTo>
                    <a:pt x="623" y="640"/>
                    <a:pt x="761" y="476"/>
                    <a:pt x="832" y="398"/>
                  </a:cubicBezTo>
                  <a:cubicBezTo>
                    <a:pt x="839" y="389"/>
                    <a:pt x="853" y="395"/>
                    <a:pt x="853" y="406"/>
                  </a:cubicBezTo>
                  <a:cubicBezTo>
                    <a:pt x="852" y="1124"/>
                    <a:pt x="852" y="1124"/>
                    <a:pt x="852" y="1124"/>
                  </a:cubicBezTo>
                  <a:cubicBezTo>
                    <a:pt x="852" y="1191"/>
                    <a:pt x="852" y="1191"/>
                    <a:pt x="852" y="1191"/>
                  </a:cubicBezTo>
                  <a:cubicBezTo>
                    <a:pt x="852" y="2008"/>
                    <a:pt x="852" y="2008"/>
                    <a:pt x="852" y="2008"/>
                  </a:cubicBezTo>
                  <a:cubicBezTo>
                    <a:pt x="852" y="2080"/>
                    <a:pt x="914" y="2140"/>
                    <a:pt x="989" y="2140"/>
                  </a:cubicBezTo>
                  <a:cubicBezTo>
                    <a:pt x="990" y="2140"/>
                    <a:pt x="990" y="2140"/>
                    <a:pt x="990" y="2140"/>
                  </a:cubicBezTo>
                  <a:cubicBezTo>
                    <a:pt x="1065" y="2140"/>
                    <a:pt x="1127" y="2080"/>
                    <a:pt x="1127" y="2008"/>
                  </a:cubicBezTo>
                  <a:cubicBezTo>
                    <a:pt x="1127" y="1204"/>
                    <a:pt x="1127" y="1204"/>
                    <a:pt x="1127" y="1204"/>
                  </a:cubicBezTo>
                  <a:cubicBezTo>
                    <a:pt x="1127" y="1197"/>
                    <a:pt x="1133" y="1192"/>
                    <a:pt x="1140" y="1192"/>
                  </a:cubicBezTo>
                  <a:cubicBezTo>
                    <a:pt x="1172" y="1192"/>
                    <a:pt x="1172" y="1192"/>
                    <a:pt x="1172" y="1192"/>
                  </a:cubicBezTo>
                  <a:cubicBezTo>
                    <a:pt x="1179" y="1192"/>
                    <a:pt x="1184" y="1197"/>
                    <a:pt x="1184" y="1204"/>
                  </a:cubicBezTo>
                  <a:cubicBezTo>
                    <a:pt x="1184" y="2008"/>
                    <a:pt x="1184" y="2008"/>
                    <a:pt x="1184" y="2008"/>
                  </a:cubicBezTo>
                  <a:cubicBezTo>
                    <a:pt x="1184" y="2080"/>
                    <a:pt x="1244" y="2140"/>
                    <a:pt x="1319" y="2140"/>
                  </a:cubicBezTo>
                  <a:cubicBezTo>
                    <a:pt x="1321" y="2140"/>
                    <a:pt x="1321" y="2140"/>
                    <a:pt x="1321" y="2140"/>
                  </a:cubicBezTo>
                  <a:cubicBezTo>
                    <a:pt x="1395" y="2140"/>
                    <a:pt x="1456" y="2080"/>
                    <a:pt x="1456" y="2008"/>
                  </a:cubicBezTo>
                  <a:cubicBezTo>
                    <a:pt x="1456" y="1191"/>
                    <a:pt x="1456" y="1191"/>
                    <a:pt x="1456" y="1191"/>
                  </a:cubicBezTo>
                  <a:cubicBezTo>
                    <a:pt x="1456" y="1124"/>
                    <a:pt x="1456" y="1124"/>
                    <a:pt x="1456" y="1124"/>
                  </a:cubicBezTo>
                  <a:cubicBezTo>
                    <a:pt x="1456" y="388"/>
                    <a:pt x="1456" y="388"/>
                    <a:pt x="1456" y="388"/>
                  </a:cubicBezTo>
                  <a:cubicBezTo>
                    <a:pt x="1456" y="377"/>
                    <a:pt x="1465" y="369"/>
                    <a:pt x="1476" y="370"/>
                  </a:cubicBezTo>
                  <a:cubicBezTo>
                    <a:pt x="1476" y="370"/>
                    <a:pt x="1476" y="370"/>
                    <a:pt x="1476" y="370"/>
                  </a:cubicBezTo>
                  <a:cubicBezTo>
                    <a:pt x="1485" y="370"/>
                    <a:pt x="1492" y="379"/>
                    <a:pt x="1492" y="388"/>
                  </a:cubicBezTo>
                  <a:cubicBezTo>
                    <a:pt x="1492" y="997"/>
                    <a:pt x="1492" y="997"/>
                    <a:pt x="1492" y="997"/>
                  </a:cubicBezTo>
                  <a:cubicBezTo>
                    <a:pt x="1492" y="1062"/>
                    <a:pt x="1549" y="1115"/>
                    <a:pt x="1616" y="1115"/>
                  </a:cubicBezTo>
                  <a:cubicBezTo>
                    <a:pt x="1683" y="1115"/>
                    <a:pt x="1739" y="1062"/>
                    <a:pt x="1739" y="997"/>
                  </a:cubicBezTo>
                  <a:cubicBezTo>
                    <a:pt x="1739" y="455"/>
                    <a:pt x="1739" y="455"/>
                    <a:pt x="1739" y="455"/>
                  </a:cubicBezTo>
                  <a:cubicBezTo>
                    <a:pt x="1739" y="309"/>
                    <a:pt x="1739" y="309"/>
                    <a:pt x="1739" y="309"/>
                  </a:cubicBezTo>
                  <a:cubicBezTo>
                    <a:pt x="1739" y="12"/>
                    <a:pt x="1739" y="12"/>
                    <a:pt x="1739" y="12"/>
                  </a:cubicBezTo>
                  <a:cubicBezTo>
                    <a:pt x="1739" y="6"/>
                    <a:pt x="1734" y="0"/>
                    <a:pt x="1727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48" name="í$ľíḍé"/>
            <p:cNvSpPr/>
            <p:nvPr/>
          </p:nvSpPr>
          <p:spPr bwMode="auto">
            <a:xfrm>
              <a:off x="7574275" y="3698263"/>
              <a:ext cx="472966" cy="4729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en-US" sz="3600"/>
            </a:p>
          </p:txBody>
        </p:sp>
        <p:sp>
          <p:nvSpPr>
            <p:cNvPr id="83" name="ïṩlïḍê"/>
            <p:cNvSpPr/>
            <p:nvPr/>
          </p:nvSpPr>
          <p:spPr bwMode="auto">
            <a:xfrm>
              <a:off x="7709246" y="4201854"/>
              <a:ext cx="161058" cy="214367"/>
            </a:xfrm>
            <a:custGeom>
              <a:avLst/>
              <a:gdLst>
                <a:gd name="T0" fmla="*/ 77 w 183"/>
                <a:gd name="T1" fmla="*/ 10 h 242"/>
                <a:gd name="T2" fmla="*/ 8 w 183"/>
                <a:gd name="T3" fmla="*/ 101 h 242"/>
                <a:gd name="T4" fmla="*/ 8 w 183"/>
                <a:gd name="T5" fmla="*/ 141 h 242"/>
                <a:gd name="T6" fmla="*/ 77 w 183"/>
                <a:gd name="T7" fmla="*/ 231 h 242"/>
                <a:gd name="T8" fmla="*/ 106 w 183"/>
                <a:gd name="T9" fmla="*/ 231 h 242"/>
                <a:gd name="T10" fmla="*/ 175 w 183"/>
                <a:gd name="T11" fmla="*/ 141 h 242"/>
                <a:gd name="T12" fmla="*/ 175 w 183"/>
                <a:gd name="T13" fmla="*/ 101 h 242"/>
                <a:gd name="T14" fmla="*/ 106 w 183"/>
                <a:gd name="T15" fmla="*/ 10 h 242"/>
                <a:gd name="T16" fmla="*/ 77 w 183"/>
                <a:gd name="T17" fmla="*/ 1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242">
                  <a:moveTo>
                    <a:pt x="77" y="10"/>
                  </a:moveTo>
                  <a:cubicBezTo>
                    <a:pt x="8" y="101"/>
                    <a:pt x="8" y="101"/>
                    <a:pt x="8" y="101"/>
                  </a:cubicBezTo>
                  <a:cubicBezTo>
                    <a:pt x="0" y="112"/>
                    <a:pt x="0" y="130"/>
                    <a:pt x="8" y="141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85" y="242"/>
                    <a:pt x="98" y="242"/>
                    <a:pt x="106" y="231"/>
                  </a:cubicBezTo>
                  <a:cubicBezTo>
                    <a:pt x="175" y="141"/>
                    <a:pt x="175" y="141"/>
                    <a:pt x="175" y="141"/>
                  </a:cubicBezTo>
                  <a:cubicBezTo>
                    <a:pt x="183" y="130"/>
                    <a:pt x="183" y="112"/>
                    <a:pt x="175" y="101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98" y="0"/>
                    <a:pt x="85" y="0"/>
                    <a:pt x="7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84" name="ïşľiḓè"/>
            <p:cNvSpPr/>
            <p:nvPr/>
          </p:nvSpPr>
          <p:spPr bwMode="auto">
            <a:xfrm>
              <a:off x="7696770" y="4295994"/>
              <a:ext cx="184875" cy="588656"/>
            </a:xfrm>
            <a:custGeom>
              <a:avLst/>
              <a:gdLst>
                <a:gd name="T0" fmla="*/ 87 w 208"/>
                <a:gd name="T1" fmla="*/ 655 h 667"/>
                <a:gd name="T2" fmla="*/ 8 w 208"/>
                <a:gd name="T3" fmla="*/ 550 h 667"/>
                <a:gd name="T4" fmla="*/ 1 w 208"/>
                <a:gd name="T5" fmla="*/ 521 h 667"/>
                <a:gd name="T6" fmla="*/ 39 w 208"/>
                <a:gd name="T7" fmla="*/ 312 h 667"/>
                <a:gd name="T8" fmla="*/ 39 w 208"/>
                <a:gd name="T9" fmla="*/ 311 h 667"/>
                <a:gd name="T10" fmla="*/ 68 w 208"/>
                <a:gd name="T11" fmla="*/ 130 h 667"/>
                <a:gd name="T12" fmla="*/ 81 w 208"/>
                <a:gd name="T13" fmla="*/ 50 h 667"/>
                <a:gd name="T14" fmla="*/ 87 w 208"/>
                <a:gd name="T15" fmla="*/ 13 h 667"/>
                <a:gd name="T16" fmla="*/ 87 w 208"/>
                <a:gd name="T17" fmla="*/ 13 h 667"/>
                <a:gd name="T18" fmla="*/ 121 w 208"/>
                <a:gd name="T19" fmla="*/ 13 h 667"/>
                <a:gd name="T20" fmla="*/ 126 w 208"/>
                <a:gd name="T21" fmla="*/ 42 h 667"/>
                <a:gd name="T22" fmla="*/ 208 w 208"/>
                <a:gd name="T23" fmla="*/ 526 h 667"/>
                <a:gd name="T24" fmla="*/ 206 w 208"/>
                <a:gd name="T25" fmla="*/ 539 h 667"/>
                <a:gd name="T26" fmla="*/ 201 w 208"/>
                <a:gd name="T27" fmla="*/ 550 h 667"/>
                <a:gd name="T28" fmla="*/ 121 w 208"/>
                <a:gd name="T29" fmla="*/ 655 h 667"/>
                <a:gd name="T30" fmla="*/ 87 w 208"/>
                <a:gd name="T31" fmla="*/ 655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" h="667">
                  <a:moveTo>
                    <a:pt x="87" y="655"/>
                  </a:moveTo>
                  <a:cubicBezTo>
                    <a:pt x="8" y="550"/>
                    <a:pt x="8" y="550"/>
                    <a:pt x="8" y="550"/>
                  </a:cubicBezTo>
                  <a:cubicBezTo>
                    <a:pt x="2" y="542"/>
                    <a:pt x="0" y="531"/>
                    <a:pt x="1" y="521"/>
                  </a:cubicBezTo>
                  <a:cubicBezTo>
                    <a:pt x="2" y="513"/>
                    <a:pt x="29" y="374"/>
                    <a:pt x="39" y="312"/>
                  </a:cubicBezTo>
                  <a:cubicBezTo>
                    <a:pt x="39" y="312"/>
                    <a:pt x="39" y="311"/>
                    <a:pt x="39" y="311"/>
                  </a:cubicBezTo>
                  <a:cubicBezTo>
                    <a:pt x="43" y="285"/>
                    <a:pt x="63" y="164"/>
                    <a:pt x="68" y="130"/>
                  </a:cubicBezTo>
                  <a:cubicBezTo>
                    <a:pt x="73" y="103"/>
                    <a:pt x="77" y="77"/>
                    <a:pt x="81" y="50"/>
                  </a:cubicBezTo>
                  <a:cubicBezTo>
                    <a:pt x="83" y="38"/>
                    <a:pt x="85" y="26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97" y="0"/>
                    <a:pt x="112" y="0"/>
                    <a:pt x="121" y="13"/>
                  </a:cubicBezTo>
                  <a:cubicBezTo>
                    <a:pt x="123" y="23"/>
                    <a:pt x="125" y="32"/>
                    <a:pt x="126" y="42"/>
                  </a:cubicBezTo>
                  <a:cubicBezTo>
                    <a:pt x="130" y="68"/>
                    <a:pt x="208" y="518"/>
                    <a:pt x="208" y="526"/>
                  </a:cubicBezTo>
                  <a:cubicBezTo>
                    <a:pt x="208" y="531"/>
                    <a:pt x="208" y="535"/>
                    <a:pt x="206" y="539"/>
                  </a:cubicBezTo>
                  <a:cubicBezTo>
                    <a:pt x="206" y="541"/>
                    <a:pt x="203" y="550"/>
                    <a:pt x="201" y="550"/>
                  </a:cubicBezTo>
                  <a:cubicBezTo>
                    <a:pt x="121" y="655"/>
                    <a:pt x="121" y="655"/>
                    <a:pt x="121" y="655"/>
                  </a:cubicBezTo>
                  <a:cubicBezTo>
                    <a:pt x="112" y="667"/>
                    <a:pt x="97" y="667"/>
                    <a:pt x="87" y="6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endParaRPr lang="en-US" sz="3600"/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6048761" y="4835869"/>
            <a:ext cx="653306" cy="652172"/>
            <a:chOff x="6048761" y="4835869"/>
            <a:chExt cx="653306" cy="652172"/>
          </a:xfrm>
        </p:grpSpPr>
        <p:sp>
          <p:nvSpPr>
            <p:cNvPr id="78" name="î$ľîḑê"/>
            <p:cNvSpPr/>
            <p:nvPr/>
          </p:nvSpPr>
          <p:spPr bwMode="auto">
            <a:xfrm>
              <a:off x="6099802" y="4886917"/>
              <a:ext cx="551226" cy="548959"/>
            </a:xfrm>
            <a:custGeom>
              <a:avLst/>
              <a:gdLst>
                <a:gd name="T0" fmla="*/ 242 w 622"/>
                <a:gd name="T1" fmla="*/ 584 h 622"/>
                <a:gd name="T2" fmla="*/ 584 w 622"/>
                <a:gd name="T3" fmla="*/ 379 h 622"/>
                <a:gd name="T4" fmla="*/ 380 w 622"/>
                <a:gd name="T5" fmla="*/ 38 h 622"/>
                <a:gd name="T6" fmla="*/ 38 w 622"/>
                <a:gd name="T7" fmla="*/ 242 h 622"/>
                <a:gd name="T8" fmla="*/ 242 w 622"/>
                <a:gd name="T9" fmla="*/ 584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622">
                  <a:moveTo>
                    <a:pt x="242" y="584"/>
                  </a:moveTo>
                  <a:cubicBezTo>
                    <a:pt x="393" y="622"/>
                    <a:pt x="546" y="530"/>
                    <a:pt x="584" y="379"/>
                  </a:cubicBezTo>
                  <a:cubicBezTo>
                    <a:pt x="622" y="229"/>
                    <a:pt x="530" y="76"/>
                    <a:pt x="380" y="38"/>
                  </a:cubicBezTo>
                  <a:cubicBezTo>
                    <a:pt x="229" y="0"/>
                    <a:pt x="76" y="91"/>
                    <a:pt x="38" y="242"/>
                  </a:cubicBezTo>
                  <a:cubicBezTo>
                    <a:pt x="0" y="393"/>
                    <a:pt x="91" y="546"/>
                    <a:pt x="242" y="584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/>
            <a:p>
              <a:endParaRPr lang="en-US" sz="3600"/>
            </a:p>
          </p:txBody>
        </p:sp>
        <p:sp>
          <p:nvSpPr>
            <p:cNvPr id="79" name="ïṩ1íḍe"/>
            <p:cNvSpPr/>
            <p:nvPr/>
          </p:nvSpPr>
          <p:spPr bwMode="auto">
            <a:xfrm>
              <a:off x="6240443" y="5038903"/>
              <a:ext cx="260869" cy="243857"/>
            </a:xfrm>
            <a:custGeom>
              <a:avLst/>
              <a:gdLst>
                <a:gd name="T0" fmla="*/ 153 w 296"/>
                <a:gd name="T1" fmla="*/ 276 h 276"/>
                <a:gd name="T2" fmla="*/ 153 w 296"/>
                <a:gd name="T3" fmla="*/ 276 h 276"/>
                <a:gd name="T4" fmla="*/ 119 w 296"/>
                <a:gd name="T5" fmla="*/ 273 h 276"/>
                <a:gd name="T6" fmla="*/ 18 w 296"/>
                <a:gd name="T7" fmla="*/ 105 h 276"/>
                <a:gd name="T8" fmla="*/ 153 w 296"/>
                <a:gd name="T9" fmla="*/ 0 h 276"/>
                <a:gd name="T10" fmla="*/ 187 w 296"/>
                <a:gd name="T11" fmla="*/ 4 h 276"/>
                <a:gd name="T12" fmla="*/ 272 w 296"/>
                <a:gd name="T13" fmla="*/ 68 h 276"/>
                <a:gd name="T14" fmla="*/ 287 w 296"/>
                <a:gd name="T15" fmla="*/ 172 h 276"/>
                <a:gd name="T16" fmla="*/ 153 w 296"/>
                <a:gd name="T17" fmla="*/ 276 h 276"/>
                <a:gd name="T18" fmla="*/ 153 w 296"/>
                <a:gd name="T19" fmla="*/ 44 h 276"/>
                <a:gd name="T20" fmla="*/ 61 w 296"/>
                <a:gd name="T21" fmla="*/ 116 h 276"/>
                <a:gd name="T22" fmla="*/ 130 w 296"/>
                <a:gd name="T23" fmla="*/ 230 h 276"/>
                <a:gd name="T24" fmla="*/ 153 w 296"/>
                <a:gd name="T25" fmla="*/ 232 h 276"/>
                <a:gd name="T26" fmla="*/ 153 w 296"/>
                <a:gd name="T27" fmla="*/ 232 h 276"/>
                <a:gd name="T28" fmla="*/ 245 w 296"/>
                <a:gd name="T29" fmla="*/ 161 h 276"/>
                <a:gd name="T30" fmla="*/ 234 w 296"/>
                <a:gd name="T31" fmla="*/ 90 h 276"/>
                <a:gd name="T32" fmla="*/ 176 w 296"/>
                <a:gd name="T33" fmla="*/ 47 h 276"/>
                <a:gd name="T34" fmla="*/ 153 w 296"/>
                <a:gd name="T35" fmla="*/ 4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6" h="276">
                  <a:moveTo>
                    <a:pt x="153" y="276"/>
                  </a:moveTo>
                  <a:cubicBezTo>
                    <a:pt x="153" y="276"/>
                    <a:pt x="153" y="276"/>
                    <a:pt x="153" y="276"/>
                  </a:cubicBezTo>
                  <a:cubicBezTo>
                    <a:pt x="142" y="276"/>
                    <a:pt x="130" y="275"/>
                    <a:pt x="119" y="273"/>
                  </a:cubicBezTo>
                  <a:cubicBezTo>
                    <a:pt x="45" y="254"/>
                    <a:pt x="0" y="179"/>
                    <a:pt x="18" y="105"/>
                  </a:cubicBezTo>
                  <a:cubicBezTo>
                    <a:pt x="34" y="43"/>
                    <a:pt x="89" y="0"/>
                    <a:pt x="153" y="0"/>
                  </a:cubicBezTo>
                  <a:cubicBezTo>
                    <a:pt x="164" y="0"/>
                    <a:pt x="176" y="2"/>
                    <a:pt x="187" y="4"/>
                  </a:cubicBezTo>
                  <a:cubicBezTo>
                    <a:pt x="223" y="13"/>
                    <a:pt x="253" y="36"/>
                    <a:pt x="272" y="68"/>
                  </a:cubicBezTo>
                  <a:cubicBezTo>
                    <a:pt x="291" y="99"/>
                    <a:pt x="296" y="136"/>
                    <a:pt x="287" y="172"/>
                  </a:cubicBezTo>
                  <a:cubicBezTo>
                    <a:pt x="272" y="234"/>
                    <a:pt x="217" y="276"/>
                    <a:pt x="153" y="276"/>
                  </a:cubicBezTo>
                  <a:close/>
                  <a:moveTo>
                    <a:pt x="153" y="44"/>
                  </a:moveTo>
                  <a:cubicBezTo>
                    <a:pt x="109" y="44"/>
                    <a:pt x="72" y="74"/>
                    <a:pt x="61" y="116"/>
                  </a:cubicBezTo>
                  <a:cubicBezTo>
                    <a:pt x="49" y="166"/>
                    <a:pt x="79" y="217"/>
                    <a:pt x="130" y="230"/>
                  </a:cubicBezTo>
                  <a:cubicBezTo>
                    <a:pt x="138" y="232"/>
                    <a:pt x="145" y="232"/>
                    <a:pt x="153" y="232"/>
                  </a:cubicBezTo>
                  <a:cubicBezTo>
                    <a:pt x="153" y="232"/>
                    <a:pt x="153" y="232"/>
                    <a:pt x="153" y="232"/>
                  </a:cubicBezTo>
                  <a:cubicBezTo>
                    <a:pt x="196" y="232"/>
                    <a:pt x="234" y="203"/>
                    <a:pt x="245" y="161"/>
                  </a:cubicBezTo>
                  <a:cubicBezTo>
                    <a:pt x="251" y="137"/>
                    <a:pt x="247" y="112"/>
                    <a:pt x="234" y="90"/>
                  </a:cubicBezTo>
                  <a:cubicBezTo>
                    <a:pt x="221" y="68"/>
                    <a:pt x="200" y="53"/>
                    <a:pt x="176" y="47"/>
                  </a:cubicBezTo>
                  <a:cubicBezTo>
                    <a:pt x="168" y="45"/>
                    <a:pt x="161" y="44"/>
                    <a:pt x="153" y="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80" name="iṡḷiḋê"/>
            <p:cNvSpPr/>
            <p:nvPr/>
          </p:nvSpPr>
          <p:spPr bwMode="auto">
            <a:xfrm>
              <a:off x="6555754" y="5096747"/>
              <a:ext cx="146313" cy="162193"/>
            </a:xfrm>
            <a:custGeom>
              <a:avLst/>
              <a:gdLst>
                <a:gd name="T0" fmla="*/ 13 w 129"/>
                <a:gd name="T1" fmla="*/ 0 h 143"/>
                <a:gd name="T2" fmla="*/ 0 w 129"/>
                <a:gd name="T3" fmla="*/ 143 h 143"/>
                <a:gd name="T4" fmla="*/ 123 w 129"/>
                <a:gd name="T5" fmla="*/ 116 h 143"/>
                <a:gd name="T6" fmla="*/ 129 w 129"/>
                <a:gd name="T7" fmla="*/ 48 h 143"/>
                <a:gd name="T8" fmla="*/ 13 w 129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43">
                  <a:moveTo>
                    <a:pt x="13" y="0"/>
                  </a:moveTo>
                  <a:lnTo>
                    <a:pt x="0" y="143"/>
                  </a:lnTo>
                  <a:lnTo>
                    <a:pt x="123" y="116"/>
                  </a:lnTo>
                  <a:lnTo>
                    <a:pt x="129" y="4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grpSp>
          <p:nvGrpSpPr>
            <p:cNvPr id="81" name="îš1íḍè"/>
            <p:cNvGrpSpPr/>
            <p:nvPr/>
          </p:nvGrpSpPr>
          <p:grpSpPr>
            <a:xfrm>
              <a:off x="6048761" y="4835869"/>
              <a:ext cx="598862" cy="652172"/>
              <a:chOff x="3007020" y="5300001"/>
              <a:chExt cx="535736" cy="583426"/>
            </a:xfrm>
            <a:solidFill>
              <a:srgbClr val="47C6CD"/>
            </a:solidFill>
          </p:grpSpPr>
          <p:sp>
            <p:nvSpPr>
              <p:cNvPr id="120" name="í$1ïḍe"/>
              <p:cNvSpPr/>
              <p:nvPr/>
            </p:nvSpPr>
            <p:spPr bwMode="auto">
              <a:xfrm>
                <a:off x="3007020" y="5503946"/>
                <a:ext cx="129876" cy="145096"/>
              </a:xfrm>
              <a:custGeom>
                <a:avLst/>
                <a:gdLst>
                  <a:gd name="T0" fmla="*/ 115 w 128"/>
                  <a:gd name="T1" fmla="*/ 143 h 143"/>
                  <a:gd name="T2" fmla="*/ 128 w 128"/>
                  <a:gd name="T3" fmla="*/ 0 h 143"/>
                  <a:gd name="T4" fmla="*/ 6 w 128"/>
                  <a:gd name="T5" fmla="*/ 26 h 143"/>
                  <a:gd name="T6" fmla="*/ 0 w 128"/>
                  <a:gd name="T7" fmla="*/ 95 h 143"/>
                  <a:gd name="T8" fmla="*/ 115 w 128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43">
                    <a:moveTo>
                      <a:pt x="115" y="143"/>
                    </a:moveTo>
                    <a:lnTo>
                      <a:pt x="128" y="0"/>
                    </a:lnTo>
                    <a:lnTo>
                      <a:pt x="6" y="26"/>
                    </a:lnTo>
                    <a:lnTo>
                      <a:pt x="0" y="95"/>
                    </a:lnTo>
                    <a:lnTo>
                      <a:pt x="1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1" name="ï$ļîďé"/>
              <p:cNvSpPr/>
              <p:nvPr/>
            </p:nvSpPr>
            <p:spPr bwMode="auto">
              <a:xfrm>
                <a:off x="3210966" y="5753551"/>
                <a:ext cx="144081" cy="129876"/>
              </a:xfrm>
              <a:custGeom>
                <a:avLst/>
                <a:gdLst>
                  <a:gd name="T0" fmla="*/ 0 w 142"/>
                  <a:gd name="T1" fmla="*/ 0 h 128"/>
                  <a:gd name="T2" fmla="*/ 142 w 142"/>
                  <a:gd name="T3" fmla="*/ 13 h 128"/>
                  <a:gd name="T4" fmla="*/ 94 w 142"/>
                  <a:gd name="T5" fmla="*/ 128 h 128"/>
                  <a:gd name="T6" fmla="*/ 25 w 142"/>
                  <a:gd name="T7" fmla="*/ 121 h 128"/>
                  <a:gd name="T8" fmla="*/ 0 w 142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28">
                    <a:moveTo>
                      <a:pt x="0" y="0"/>
                    </a:moveTo>
                    <a:lnTo>
                      <a:pt x="142" y="13"/>
                    </a:lnTo>
                    <a:lnTo>
                      <a:pt x="94" y="128"/>
                    </a:lnTo>
                    <a:lnTo>
                      <a:pt x="25" y="12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2" name="í$1îdê"/>
              <p:cNvSpPr/>
              <p:nvPr/>
            </p:nvSpPr>
            <p:spPr bwMode="auto">
              <a:xfrm>
                <a:off x="3243435" y="5300001"/>
                <a:ext cx="144081" cy="130890"/>
              </a:xfrm>
              <a:custGeom>
                <a:avLst/>
                <a:gdLst>
                  <a:gd name="T0" fmla="*/ 142 w 142"/>
                  <a:gd name="T1" fmla="*/ 129 h 129"/>
                  <a:gd name="T2" fmla="*/ 0 w 142"/>
                  <a:gd name="T3" fmla="*/ 116 h 129"/>
                  <a:gd name="T4" fmla="*/ 48 w 142"/>
                  <a:gd name="T5" fmla="*/ 0 h 129"/>
                  <a:gd name="T6" fmla="*/ 116 w 142"/>
                  <a:gd name="T7" fmla="*/ 7 h 129"/>
                  <a:gd name="T8" fmla="*/ 142 w 142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29">
                    <a:moveTo>
                      <a:pt x="142" y="129"/>
                    </a:moveTo>
                    <a:lnTo>
                      <a:pt x="0" y="116"/>
                    </a:lnTo>
                    <a:lnTo>
                      <a:pt x="48" y="0"/>
                    </a:lnTo>
                    <a:lnTo>
                      <a:pt x="116" y="7"/>
                    </a:lnTo>
                    <a:lnTo>
                      <a:pt x="142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3" name="ïṥḷíďê"/>
              <p:cNvSpPr/>
              <p:nvPr/>
            </p:nvSpPr>
            <p:spPr bwMode="auto">
              <a:xfrm>
                <a:off x="3053694" y="5642954"/>
                <a:ext cx="161329" cy="160315"/>
              </a:xfrm>
              <a:custGeom>
                <a:avLst/>
                <a:gdLst>
                  <a:gd name="T0" fmla="*/ 159 w 159"/>
                  <a:gd name="T1" fmla="*/ 111 h 158"/>
                  <a:gd name="T2" fmla="*/ 67 w 159"/>
                  <a:gd name="T3" fmla="*/ 0 h 158"/>
                  <a:gd name="T4" fmla="*/ 0 w 159"/>
                  <a:gd name="T5" fmla="*/ 106 h 158"/>
                  <a:gd name="T6" fmla="*/ 44 w 159"/>
                  <a:gd name="T7" fmla="*/ 158 h 158"/>
                  <a:gd name="T8" fmla="*/ 159 w 159"/>
                  <a:gd name="T9" fmla="*/ 11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58">
                    <a:moveTo>
                      <a:pt x="159" y="111"/>
                    </a:moveTo>
                    <a:lnTo>
                      <a:pt x="67" y="0"/>
                    </a:lnTo>
                    <a:lnTo>
                      <a:pt x="0" y="106"/>
                    </a:lnTo>
                    <a:lnTo>
                      <a:pt x="44" y="158"/>
                    </a:lnTo>
                    <a:lnTo>
                      <a:pt x="159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4" name="íšľiďe"/>
              <p:cNvSpPr/>
              <p:nvPr/>
            </p:nvSpPr>
            <p:spPr bwMode="auto">
              <a:xfrm>
                <a:off x="3350988" y="5675423"/>
                <a:ext cx="159300" cy="161330"/>
              </a:xfrm>
              <a:custGeom>
                <a:avLst/>
                <a:gdLst>
                  <a:gd name="T0" fmla="*/ 0 w 157"/>
                  <a:gd name="T1" fmla="*/ 91 h 159"/>
                  <a:gd name="T2" fmla="*/ 110 w 157"/>
                  <a:gd name="T3" fmla="*/ 0 h 159"/>
                  <a:gd name="T4" fmla="*/ 157 w 157"/>
                  <a:gd name="T5" fmla="*/ 116 h 159"/>
                  <a:gd name="T6" fmla="*/ 104 w 157"/>
                  <a:gd name="T7" fmla="*/ 159 h 159"/>
                  <a:gd name="T8" fmla="*/ 0 w 157"/>
                  <a:gd name="T9" fmla="*/ 9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9">
                    <a:moveTo>
                      <a:pt x="0" y="91"/>
                    </a:moveTo>
                    <a:lnTo>
                      <a:pt x="110" y="0"/>
                    </a:lnTo>
                    <a:lnTo>
                      <a:pt x="157" y="116"/>
                    </a:lnTo>
                    <a:lnTo>
                      <a:pt x="104" y="159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5" name="íśľîḋè"/>
              <p:cNvSpPr/>
              <p:nvPr/>
            </p:nvSpPr>
            <p:spPr bwMode="auto">
              <a:xfrm>
                <a:off x="3381427" y="5378129"/>
                <a:ext cx="161329" cy="161330"/>
              </a:xfrm>
              <a:custGeom>
                <a:avLst/>
                <a:gdLst>
                  <a:gd name="T0" fmla="*/ 0 w 159"/>
                  <a:gd name="T1" fmla="*/ 48 h 159"/>
                  <a:gd name="T2" fmla="*/ 92 w 159"/>
                  <a:gd name="T3" fmla="*/ 159 h 159"/>
                  <a:gd name="T4" fmla="*/ 159 w 159"/>
                  <a:gd name="T5" fmla="*/ 53 h 159"/>
                  <a:gd name="T6" fmla="*/ 116 w 159"/>
                  <a:gd name="T7" fmla="*/ 0 h 159"/>
                  <a:gd name="T8" fmla="*/ 0 w 159"/>
                  <a:gd name="T9" fmla="*/ 4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59">
                    <a:moveTo>
                      <a:pt x="0" y="48"/>
                    </a:moveTo>
                    <a:lnTo>
                      <a:pt x="92" y="159"/>
                    </a:lnTo>
                    <a:lnTo>
                      <a:pt x="159" y="53"/>
                    </a:lnTo>
                    <a:lnTo>
                      <a:pt x="116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26" name="iŝḻiḑè"/>
              <p:cNvSpPr/>
              <p:nvPr/>
            </p:nvSpPr>
            <p:spPr bwMode="auto">
              <a:xfrm>
                <a:off x="3088192" y="5346675"/>
                <a:ext cx="159300" cy="161330"/>
              </a:xfrm>
              <a:custGeom>
                <a:avLst/>
                <a:gdLst>
                  <a:gd name="T0" fmla="*/ 157 w 157"/>
                  <a:gd name="T1" fmla="*/ 67 h 159"/>
                  <a:gd name="T2" fmla="*/ 46 w 157"/>
                  <a:gd name="T3" fmla="*/ 159 h 159"/>
                  <a:gd name="T4" fmla="*/ 0 w 157"/>
                  <a:gd name="T5" fmla="*/ 43 h 159"/>
                  <a:gd name="T6" fmla="*/ 52 w 157"/>
                  <a:gd name="T7" fmla="*/ 0 h 159"/>
                  <a:gd name="T8" fmla="*/ 157 w 157"/>
                  <a:gd name="T9" fmla="*/ 6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9">
                    <a:moveTo>
                      <a:pt x="157" y="67"/>
                    </a:moveTo>
                    <a:lnTo>
                      <a:pt x="46" y="159"/>
                    </a:lnTo>
                    <a:lnTo>
                      <a:pt x="0" y="43"/>
                    </a:lnTo>
                    <a:lnTo>
                      <a:pt x="52" y="0"/>
                    </a:lnTo>
                    <a:lnTo>
                      <a:pt x="15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</p:grpSp>
        <p:sp>
          <p:nvSpPr>
            <p:cNvPr id="91" name="ïŝḷïdè"/>
            <p:cNvSpPr/>
            <p:nvPr/>
          </p:nvSpPr>
          <p:spPr bwMode="auto">
            <a:xfrm>
              <a:off x="6178062" y="5127371"/>
              <a:ext cx="69186" cy="175803"/>
            </a:xfrm>
            <a:custGeom>
              <a:avLst/>
              <a:gdLst>
                <a:gd name="T0" fmla="*/ 50 w 78"/>
                <a:gd name="T1" fmla="*/ 193 h 200"/>
                <a:gd name="T2" fmla="*/ 44 w 78"/>
                <a:gd name="T3" fmla="*/ 187 h 200"/>
                <a:gd name="T4" fmla="*/ 41 w 78"/>
                <a:gd name="T5" fmla="*/ 183 h 200"/>
                <a:gd name="T6" fmla="*/ 38 w 78"/>
                <a:gd name="T7" fmla="*/ 178 h 200"/>
                <a:gd name="T8" fmla="*/ 34 w 78"/>
                <a:gd name="T9" fmla="*/ 173 h 200"/>
                <a:gd name="T10" fmla="*/ 30 w 78"/>
                <a:gd name="T11" fmla="*/ 167 h 200"/>
                <a:gd name="T12" fmla="*/ 22 w 78"/>
                <a:gd name="T13" fmla="*/ 153 h 200"/>
                <a:gd name="T14" fmla="*/ 18 w 78"/>
                <a:gd name="T15" fmla="*/ 145 h 200"/>
                <a:gd name="T16" fmla="*/ 15 w 78"/>
                <a:gd name="T17" fmla="*/ 137 h 200"/>
                <a:gd name="T18" fmla="*/ 11 w 78"/>
                <a:gd name="T19" fmla="*/ 128 h 200"/>
                <a:gd name="T20" fmla="*/ 9 w 78"/>
                <a:gd name="T21" fmla="*/ 119 h 200"/>
                <a:gd name="T22" fmla="*/ 7 w 78"/>
                <a:gd name="T23" fmla="*/ 114 h 200"/>
                <a:gd name="T24" fmla="*/ 6 w 78"/>
                <a:gd name="T25" fmla="*/ 110 h 200"/>
                <a:gd name="T26" fmla="*/ 4 w 78"/>
                <a:gd name="T27" fmla="*/ 100 h 200"/>
                <a:gd name="T28" fmla="*/ 2 w 78"/>
                <a:gd name="T29" fmla="*/ 91 h 200"/>
                <a:gd name="T30" fmla="*/ 1 w 78"/>
                <a:gd name="T31" fmla="*/ 81 h 200"/>
                <a:gd name="T32" fmla="*/ 1 w 78"/>
                <a:gd name="T33" fmla="*/ 76 h 200"/>
                <a:gd name="T34" fmla="*/ 1 w 78"/>
                <a:gd name="T35" fmla="*/ 72 h 200"/>
                <a:gd name="T36" fmla="*/ 0 w 78"/>
                <a:gd name="T37" fmla="*/ 63 h 200"/>
                <a:gd name="T38" fmla="*/ 1 w 78"/>
                <a:gd name="T39" fmla="*/ 46 h 200"/>
                <a:gd name="T40" fmla="*/ 2 w 78"/>
                <a:gd name="T41" fmla="*/ 38 h 200"/>
                <a:gd name="T42" fmla="*/ 3 w 78"/>
                <a:gd name="T43" fmla="*/ 30 h 200"/>
                <a:gd name="T44" fmla="*/ 6 w 78"/>
                <a:gd name="T45" fmla="*/ 18 h 200"/>
                <a:gd name="T46" fmla="*/ 7 w 78"/>
                <a:gd name="T47" fmla="*/ 13 h 200"/>
                <a:gd name="T48" fmla="*/ 9 w 78"/>
                <a:gd name="T49" fmla="*/ 8 h 200"/>
                <a:gd name="T50" fmla="*/ 11 w 78"/>
                <a:gd name="T51" fmla="*/ 0 h 200"/>
                <a:gd name="T52" fmla="*/ 10 w 78"/>
                <a:gd name="T53" fmla="*/ 9 h 200"/>
                <a:gd name="T54" fmla="*/ 9 w 78"/>
                <a:gd name="T55" fmla="*/ 13 h 200"/>
                <a:gd name="T56" fmla="*/ 9 w 78"/>
                <a:gd name="T57" fmla="*/ 18 h 200"/>
                <a:gd name="T58" fmla="*/ 8 w 78"/>
                <a:gd name="T59" fmla="*/ 31 h 200"/>
                <a:gd name="T60" fmla="*/ 8 w 78"/>
                <a:gd name="T61" fmla="*/ 38 h 200"/>
                <a:gd name="T62" fmla="*/ 8 w 78"/>
                <a:gd name="T63" fmla="*/ 46 h 200"/>
                <a:gd name="T64" fmla="*/ 10 w 78"/>
                <a:gd name="T65" fmla="*/ 62 h 200"/>
                <a:gd name="T66" fmla="*/ 11 w 78"/>
                <a:gd name="T67" fmla="*/ 71 h 200"/>
                <a:gd name="T68" fmla="*/ 12 w 78"/>
                <a:gd name="T69" fmla="*/ 75 h 200"/>
                <a:gd name="T70" fmla="*/ 13 w 78"/>
                <a:gd name="T71" fmla="*/ 79 h 200"/>
                <a:gd name="T72" fmla="*/ 15 w 78"/>
                <a:gd name="T73" fmla="*/ 88 h 200"/>
                <a:gd name="T74" fmla="*/ 18 w 78"/>
                <a:gd name="T75" fmla="*/ 96 h 200"/>
                <a:gd name="T76" fmla="*/ 21 w 78"/>
                <a:gd name="T77" fmla="*/ 105 h 200"/>
                <a:gd name="T78" fmla="*/ 23 w 78"/>
                <a:gd name="T79" fmla="*/ 109 h 200"/>
                <a:gd name="T80" fmla="*/ 25 w 78"/>
                <a:gd name="T81" fmla="*/ 113 h 200"/>
                <a:gd name="T82" fmla="*/ 29 w 78"/>
                <a:gd name="T83" fmla="*/ 120 h 200"/>
                <a:gd name="T84" fmla="*/ 33 w 78"/>
                <a:gd name="T85" fmla="*/ 128 h 200"/>
                <a:gd name="T86" fmla="*/ 37 w 78"/>
                <a:gd name="T87" fmla="*/ 135 h 200"/>
                <a:gd name="T88" fmla="*/ 42 w 78"/>
                <a:gd name="T89" fmla="*/ 141 h 200"/>
                <a:gd name="T90" fmla="*/ 50 w 78"/>
                <a:gd name="T91" fmla="*/ 152 h 200"/>
                <a:gd name="T92" fmla="*/ 54 w 78"/>
                <a:gd name="T93" fmla="*/ 157 h 200"/>
                <a:gd name="T94" fmla="*/ 58 w 78"/>
                <a:gd name="T95" fmla="*/ 161 h 200"/>
                <a:gd name="T96" fmla="*/ 62 w 78"/>
                <a:gd name="T97" fmla="*/ 164 h 200"/>
                <a:gd name="T98" fmla="*/ 65 w 78"/>
                <a:gd name="T99" fmla="*/ 167 h 200"/>
                <a:gd name="T100" fmla="*/ 71 w 78"/>
                <a:gd name="T101" fmla="*/ 173 h 200"/>
                <a:gd name="T102" fmla="*/ 72 w 78"/>
                <a:gd name="T103" fmla="*/ 194 h 200"/>
                <a:gd name="T104" fmla="*/ 51 w 78"/>
                <a:gd name="T105" fmla="*/ 195 h 200"/>
                <a:gd name="T106" fmla="*/ 50 w 78"/>
                <a:gd name="T107" fmla="*/ 19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200">
                  <a:moveTo>
                    <a:pt x="50" y="193"/>
                  </a:moveTo>
                  <a:cubicBezTo>
                    <a:pt x="50" y="193"/>
                    <a:pt x="48" y="191"/>
                    <a:pt x="44" y="187"/>
                  </a:cubicBezTo>
                  <a:cubicBezTo>
                    <a:pt x="43" y="185"/>
                    <a:pt x="42" y="184"/>
                    <a:pt x="41" y="183"/>
                  </a:cubicBezTo>
                  <a:cubicBezTo>
                    <a:pt x="40" y="181"/>
                    <a:pt x="39" y="180"/>
                    <a:pt x="38" y="178"/>
                  </a:cubicBezTo>
                  <a:cubicBezTo>
                    <a:pt x="37" y="177"/>
                    <a:pt x="35" y="175"/>
                    <a:pt x="34" y="173"/>
                  </a:cubicBezTo>
                  <a:cubicBezTo>
                    <a:pt x="33" y="171"/>
                    <a:pt x="31" y="169"/>
                    <a:pt x="30" y="167"/>
                  </a:cubicBezTo>
                  <a:cubicBezTo>
                    <a:pt x="27" y="163"/>
                    <a:pt x="25" y="158"/>
                    <a:pt x="22" y="153"/>
                  </a:cubicBezTo>
                  <a:cubicBezTo>
                    <a:pt x="21" y="150"/>
                    <a:pt x="20" y="148"/>
                    <a:pt x="18" y="145"/>
                  </a:cubicBezTo>
                  <a:cubicBezTo>
                    <a:pt x="17" y="142"/>
                    <a:pt x="16" y="140"/>
                    <a:pt x="15" y="137"/>
                  </a:cubicBezTo>
                  <a:cubicBezTo>
                    <a:pt x="14" y="134"/>
                    <a:pt x="13" y="131"/>
                    <a:pt x="11" y="128"/>
                  </a:cubicBezTo>
                  <a:cubicBezTo>
                    <a:pt x="10" y="125"/>
                    <a:pt x="10" y="122"/>
                    <a:pt x="9" y="119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5" y="106"/>
                    <a:pt x="4" y="103"/>
                    <a:pt x="4" y="100"/>
                  </a:cubicBezTo>
                  <a:cubicBezTo>
                    <a:pt x="3" y="97"/>
                    <a:pt x="3" y="94"/>
                    <a:pt x="2" y="91"/>
                  </a:cubicBezTo>
                  <a:cubicBezTo>
                    <a:pt x="2" y="87"/>
                    <a:pt x="2" y="84"/>
                    <a:pt x="1" y="81"/>
                  </a:cubicBezTo>
                  <a:cubicBezTo>
                    <a:pt x="1" y="80"/>
                    <a:pt x="1" y="78"/>
                    <a:pt x="1" y="76"/>
                  </a:cubicBezTo>
                  <a:cubicBezTo>
                    <a:pt x="1" y="75"/>
                    <a:pt x="1" y="73"/>
                    <a:pt x="1" y="72"/>
                  </a:cubicBezTo>
                  <a:cubicBezTo>
                    <a:pt x="1" y="69"/>
                    <a:pt x="0" y="66"/>
                    <a:pt x="0" y="63"/>
                  </a:cubicBezTo>
                  <a:cubicBezTo>
                    <a:pt x="1" y="57"/>
                    <a:pt x="1" y="51"/>
                    <a:pt x="1" y="46"/>
                  </a:cubicBezTo>
                  <a:cubicBezTo>
                    <a:pt x="2" y="43"/>
                    <a:pt x="2" y="40"/>
                    <a:pt x="2" y="38"/>
                  </a:cubicBezTo>
                  <a:cubicBezTo>
                    <a:pt x="3" y="35"/>
                    <a:pt x="3" y="33"/>
                    <a:pt x="3" y="30"/>
                  </a:cubicBezTo>
                  <a:cubicBezTo>
                    <a:pt x="4" y="26"/>
                    <a:pt x="5" y="22"/>
                    <a:pt x="6" y="18"/>
                  </a:cubicBezTo>
                  <a:cubicBezTo>
                    <a:pt x="6" y="16"/>
                    <a:pt x="7" y="14"/>
                    <a:pt x="7" y="13"/>
                  </a:cubicBezTo>
                  <a:cubicBezTo>
                    <a:pt x="8" y="11"/>
                    <a:pt x="8" y="10"/>
                    <a:pt x="9" y="8"/>
                  </a:cubicBezTo>
                  <a:cubicBezTo>
                    <a:pt x="10" y="3"/>
                    <a:pt x="11" y="0"/>
                    <a:pt x="11" y="0"/>
                  </a:cubicBezTo>
                  <a:cubicBezTo>
                    <a:pt x="11" y="0"/>
                    <a:pt x="11" y="3"/>
                    <a:pt x="10" y="9"/>
                  </a:cubicBezTo>
                  <a:cubicBezTo>
                    <a:pt x="10" y="10"/>
                    <a:pt x="9" y="11"/>
                    <a:pt x="9" y="13"/>
                  </a:cubicBezTo>
                  <a:cubicBezTo>
                    <a:pt x="9" y="15"/>
                    <a:pt x="9" y="16"/>
                    <a:pt x="9" y="18"/>
                  </a:cubicBezTo>
                  <a:cubicBezTo>
                    <a:pt x="8" y="22"/>
                    <a:pt x="8" y="26"/>
                    <a:pt x="8" y="31"/>
                  </a:cubicBezTo>
                  <a:cubicBezTo>
                    <a:pt x="8" y="33"/>
                    <a:pt x="8" y="36"/>
                    <a:pt x="8" y="38"/>
                  </a:cubicBezTo>
                  <a:cubicBezTo>
                    <a:pt x="8" y="41"/>
                    <a:pt x="8" y="43"/>
                    <a:pt x="8" y="46"/>
                  </a:cubicBezTo>
                  <a:cubicBezTo>
                    <a:pt x="8" y="51"/>
                    <a:pt x="9" y="56"/>
                    <a:pt x="10" y="62"/>
                  </a:cubicBezTo>
                  <a:cubicBezTo>
                    <a:pt x="10" y="65"/>
                    <a:pt x="11" y="68"/>
                    <a:pt x="11" y="71"/>
                  </a:cubicBezTo>
                  <a:cubicBezTo>
                    <a:pt x="11" y="72"/>
                    <a:pt x="12" y="73"/>
                    <a:pt x="12" y="75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2"/>
                    <a:pt x="14" y="85"/>
                    <a:pt x="15" y="88"/>
                  </a:cubicBezTo>
                  <a:cubicBezTo>
                    <a:pt x="16" y="91"/>
                    <a:pt x="17" y="93"/>
                    <a:pt x="18" y="96"/>
                  </a:cubicBezTo>
                  <a:cubicBezTo>
                    <a:pt x="19" y="99"/>
                    <a:pt x="20" y="102"/>
                    <a:pt x="21" y="105"/>
                  </a:cubicBezTo>
                  <a:cubicBezTo>
                    <a:pt x="23" y="109"/>
                    <a:pt x="23" y="109"/>
                    <a:pt x="23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6" y="115"/>
                    <a:pt x="27" y="118"/>
                    <a:pt x="29" y="120"/>
                  </a:cubicBezTo>
                  <a:cubicBezTo>
                    <a:pt x="30" y="123"/>
                    <a:pt x="32" y="125"/>
                    <a:pt x="33" y="128"/>
                  </a:cubicBezTo>
                  <a:cubicBezTo>
                    <a:pt x="34" y="130"/>
                    <a:pt x="36" y="132"/>
                    <a:pt x="37" y="135"/>
                  </a:cubicBezTo>
                  <a:cubicBezTo>
                    <a:pt x="39" y="137"/>
                    <a:pt x="40" y="139"/>
                    <a:pt x="42" y="141"/>
                  </a:cubicBezTo>
                  <a:cubicBezTo>
                    <a:pt x="45" y="145"/>
                    <a:pt x="47" y="149"/>
                    <a:pt x="50" y="152"/>
                  </a:cubicBezTo>
                  <a:cubicBezTo>
                    <a:pt x="52" y="154"/>
                    <a:pt x="53" y="155"/>
                    <a:pt x="54" y="157"/>
                  </a:cubicBezTo>
                  <a:cubicBezTo>
                    <a:pt x="56" y="158"/>
                    <a:pt x="57" y="159"/>
                    <a:pt x="58" y="161"/>
                  </a:cubicBezTo>
                  <a:cubicBezTo>
                    <a:pt x="59" y="162"/>
                    <a:pt x="61" y="163"/>
                    <a:pt x="62" y="164"/>
                  </a:cubicBezTo>
                  <a:cubicBezTo>
                    <a:pt x="63" y="165"/>
                    <a:pt x="64" y="166"/>
                    <a:pt x="65" y="167"/>
                  </a:cubicBezTo>
                  <a:cubicBezTo>
                    <a:pt x="69" y="171"/>
                    <a:pt x="71" y="173"/>
                    <a:pt x="71" y="173"/>
                  </a:cubicBezTo>
                  <a:cubicBezTo>
                    <a:pt x="77" y="178"/>
                    <a:pt x="78" y="188"/>
                    <a:pt x="72" y="194"/>
                  </a:cubicBezTo>
                  <a:cubicBezTo>
                    <a:pt x="67" y="200"/>
                    <a:pt x="57" y="200"/>
                    <a:pt x="51" y="195"/>
                  </a:cubicBezTo>
                  <a:cubicBezTo>
                    <a:pt x="51" y="194"/>
                    <a:pt x="50" y="194"/>
                    <a:pt x="50" y="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92" name="íśḻïďê"/>
            <p:cNvSpPr/>
            <p:nvPr/>
          </p:nvSpPr>
          <p:spPr bwMode="auto">
            <a:xfrm>
              <a:off x="6188270" y="5227182"/>
              <a:ext cx="115690" cy="103214"/>
            </a:xfrm>
            <a:custGeom>
              <a:avLst/>
              <a:gdLst>
                <a:gd name="T0" fmla="*/ 54 w 102"/>
                <a:gd name="T1" fmla="*/ 0 h 91"/>
                <a:gd name="T2" fmla="*/ 102 w 102"/>
                <a:gd name="T3" fmla="*/ 91 h 91"/>
                <a:gd name="T4" fmla="*/ 0 w 102"/>
                <a:gd name="T5" fmla="*/ 87 h 91"/>
                <a:gd name="T6" fmla="*/ 54 w 102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1">
                  <a:moveTo>
                    <a:pt x="54" y="0"/>
                  </a:moveTo>
                  <a:lnTo>
                    <a:pt x="102" y="91"/>
                  </a:lnTo>
                  <a:lnTo>
                    <a:pt x="0" y="8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6799907" y="1894754"/>
            <a:ext cx="654779" cy="651038"/>
            <a:chOff x="8965004" y="1377706"/>
            <a:chExt cx="654779" cy="651038"/>
          </a:xfrm>
        </p:grpSpPr>
        <p:sp>
          <p:nvSpPr>
            <p:cNvPr id="18" name="îšlíḓé"/>
            <p:cNvSpPr/>
            <p:nvPr/>
          </p:nvSpPr>
          <p:spPr bwMode="auto">
            <a:xfrm>
              <a:off x="8965004" y="1609027"/>
              <a:ext cx="145179" cy="162193"/>
            </a:xfrm>
            <a:custGeom>
              <a:avLst/>
              <a:gdLst>
                <a:gd name="T0" fmla="*/ 115 w 128"/>
                <a:gd name="T1" fmla="*/ 143 h 143"/>
                <a:gd name="T2" fmla="*/ 128 w 128"/>
                <a:gd name="T3" fmla="*/ 0 h 143"/>
                <a:gd name="T4" fmla="*/ 6 w 128"/>
                <a:gd name="T5" fmla="*/ 27 h 143"/>
                <a:gd name="T6" fmla="*/ 0 w 128"/>
                <a:gd name="T7" fmla="*/ 95 h 143"/>
                <a:gd name="T8" fmla="*/ 115 w 128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43">
                  <a:moveTo>
                    <a:pt x="115" y="143"/>
                  </a:moveTo>
                  <a:lnTo>
                    <a:pt x="128" y="0"/>
                  </a:lnTo>
                  <a:lnTo>
                    <a:pt x="6" y="27"/>
                  </a:lnTo>
                  <a:lnTo>
                    <a:pt x="0" y="95"/>
                  </a:lnTo>
                  <a:lnTo>
                    <a:pt x="115" y="1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grpSp>
          <p:nvGrpSpPr>
            <p:cNvPr id="127" name="组合 126"/>
            <p:cNvGrpSpPr/>
            <p:nvPr/>
          </p:nvGrpSpPr>
          <p:grpSpPr>
            <a:xfrm>
              <a:off x="9018652" y="1377706"/>
              <a:ext cx="601131" cy="651038"/>
              <a:chOff x="6757644" y="1928892"/>
              <a:chExt cx="601131" cy="651038"/>
            </a:xfrm>
          </p:grpSpPr>
          <p:sp>
            <p:nvSpPr>
              <p:cNvPr id="17" name="ísļiḋe"/>
              <p:cNvSpPr/>
              <p:nvPr/>
            </p:nvSpPr>
            <p:spPr bwMode="auto">
              <a:xfrm>
                <a:off x="6757644" y="1978798"/>
                <a:ext cx="551226" cy="548959"/>
              </a:xfrm>
              <a:custGeom>
                <a:avLst/>
                <a:gdLst>
                  <a:gd name="T0" fmla="*/ 243 w 623"/>
                  <a:gd name="T1" fmla="*/ 585 h 622"/>
                  <a:gd name="T2" fmla="*/ 585 w 623"/>
                  <a:gd name="T3" fmla="*/ 380 h 622"/>
                  <a:gd name="T4" fmla="*/ 380 w 623"/>
                  <a:gd name="T5" fmla="*/ 38 h 622"/>
                  <a:gd name="T6" fmla="*/ 38 w 623"/>
                  <a:gd name="T7" fmla="*/ 243 h 622"/>
                  <a:gd name="T8" fmla="*/ 243 w 623"/>
                  <a:gd name="T9" fmla="*/ 58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3" h="622">
                    <a:moveTo>
                      <a:pt x="243" y="585"/>
                    </a:moveTo>
                    <a:cubicBezTo>
                      <a:pt x="394" y="622"/>
                      <a:pt x="547" y="531"/>
                      <a:pt x="585" y="380"/>
                    </a:cubicBezTo>
                    <a:cubicBezTo>
                      <a:pt x="623" y="229"/>
                      <a:pt x="531" y="76"/>
                      <a:pt x="380" y="38"/>
                    </a:cubicBezTo>
                    <a:cubicBezTo>
                      <a:pt x="229" y="0"/>
                      <a:pt x="76" y="92"/>
                      <a:pt x="38" y="243"/>
                    </a:cubicBezTo>
                    <a:cubicBezTo>
                      <a:pt x="0" y="394"/>
                      <a:pt x="92" y="547"/>
                      <a:pt x="243" y="58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92500" lnSpcReduction="10000"/>
              </a:bodyPr>
              <a:lstStyle/>
              <a:p>
                <a:endParaRPr lang="en-US" sz="3600"/>
              </a:p>
            </p:txBody>
          </p:sp>
          <p:sp>
            <p:nvSpPr>
              <p:cNvPr id="19" name="ïŝļïḍe"/>
              <p:cNvSpPr/>
              <p:nvPr/>
            </p:nvSpPr>
            <p:spPr bwMode="auto">
              <a:xfrm>
                <a:off x="6933446" y="2435885"/>
                <a:ext cx="163326" cy="144045"/>
              </a:xfrm>
              <a:custGeom>
                <a:avLst/>
                <a:gdLst>
                  <a:gd name="T0" fmla="*/ 0 w 144"/>
                  <a:gd name="T1" fmla="*/ 0 h 127"/>
                  <a:gd name="T2" fmla="*/ 144 w 144"/>
                  <a:gd name="T3" fmla="*/ 12 h 127"/>
                  <a:gd name="T4" fmla="*/ 95 w 144"/>
                  <a:gd name="T5" fmla="*/ 127 h 127"/>
                  <a:gd name="T6" fmla="*/ 27 w 144"/>
                  <a:gd name="T7" fmla="*/ 121 h 127"/>
                  <a:gd name="T8" fmla="*/ 0 w 144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27">
                    <a:moveTo>
                      <a:pt x="0" y="0"/>
                    </a:moveTo>
                    <a:lnTo>
                      <a:pt x="144" y="12"/>
                    </a:lnTo>
                    <a:lnTo>
                      <a:pt x="95" y="127"/>
                    </a:lnTo>
                    <a:lnTo>
                      <a:pt x="27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0" name="ï$1íḓé"/>
              <p:cNvSpPr/>
              <p:nvPr/>
            </p:nvSpPr>
            <p:spPr bwMode="auto">
              <a:xfrm>
                <a:off x="7213596" y="2188628"/>
                <a:ext cx="145179" cy="163327"/>
              </a:xfrm>
              <a:custGeom>
                <a:avLst/>
                <a:gdLst>
                  <a:gd name="T0" fmla="*/ 14 w 128"/>
                  <a:gd name="T1" fmla="*/ 0 h 144"/>
                  <a:gd name="T2" fmla="*/ 0 w 128"/>
                  <a:gd name="T3" fmla="*/ 144 h 144"/>
                  <a:gd name="T4" fmla="*/ 122 w 128"/>
                  <a:gd name="T5" fmla="*/ 117 h 144"/>
                  <a:gd name="T6" fmla="*/ 128 w 128"/>
                  <a:gd name="T7" fmla="*/ 49 h 144"/>
                  <a:gd name="T8" fmla="*/ 14 w 12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44">
                    <a:moveTo>
                      <a:pt x="14" y="0"/>
                    </a:moveTo>
                    <a:lnTo>
                      <a:pt x="0" y="144"/>
                    </a:lnTo>
                    <a:lnTo>
                      <a:pt x="122" y="117"/>
                    </a:lnTo>
                    <a:lnTo>
                      <a:pt x="128" y="4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1" name="ï$ḻïḋè"/>
              <p:cNvSpPr/>
              <p:nvPr/>
            </p:nvSpPr>
            <p:spPr bwMode="auto">
              <a:xfrm>
                <a:off x="6969740" y="1928892"/>
                <a:ext cx="163326" cy="145180"/>
              </a:xfrm>
              <a:custGeom>
                <a:avLst/>
                <a:gdLst>
                  <a:gd name="T0" fmla="*/ 144 w 144"/>
                  <a:gd name="T1" fmla="*/ 128 h 128"/>
                  <a:gd name="T2" fmla="*/ 0 w 144"/>
                  <a:gd name="T3" fmla="*/ 115 h 128"/>
                  <a:gd name="T4" fmla="*/ 49 w 144"/>
                  <a:gd name="T5" fmla="*/ 0 h 128"/>
                  <a:gd name="T6" fmla="*/ 117 w 144"/>
                  <a:gd name="T7" fmla="*/ 7 h 128"/>
                  <a:gd name="T8" fmla="*/ 144 w 144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28">
                    <a:moveTo>
                      <a:pt x="144" y="128"/>
                    </a:moveTo>
                    <a:lnTo>
                      <a:pt x="0" y="115"/>
                    </a:lnTo>
                    <a:lnTo>
                      <a:pt x="49" y="0"/>
                    </a:lnTo>
                    <a:lnTo>
                      <a:pt x="117" y="7"/>
                    </a:lnTo>
                    <a:lnTo>
                      <a:pt x="144" y="12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2" name="îş1iḋé"/>
              <p:cNvSpPr/>
              <p:nvPr/>
            </p:nvSpPr>
            <p:spPr bwMode="auto">
              <a:xfrm>
                <a:off x="6758778" y="2312256"/>
                <a:ext cx="181473" cy="179205"/>
              </a:xfrm>
              <a:custGeom>
                <a:avLst/>
                <a:gdLst>
                  <a:gd name="T0" fmla="*/ 160 w 160"/>
                  <a:gd name="T1" fmla="*/ 111 h 158"/>
                  <a:gd name="T2" fmla="*/ 68 w 160"/>
                  <a:gd name="T3" fmla="*/ 0 h 158"/>
                  <a:gd name="T4" fmla="*/ 0 w 160"/>
                  <a:gd name="T5" fmla="*/ 105 h 158"/>
                  <a:gd name="T6" fmla="*/ 44 w 160"/>
                  <a:gd name="T7" fmla="*/ 158 h 158"/>
                  <a:gd name="T8" fmla="*/ 160 w 160"/>
                  <a:gd name="T9" fmla="*/ 11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58">
                    <a:moveTo>
                      <a:pt x="160" y="111"/>
                    </a:moveTo>
                    <a:lnTo>
                      <a:pt x="68" y="0"/>
                    </a:lnTo>
                    <a:lnTo>
                      <a:pt x="0" y="105"/>
                    </a:lnTo>
                    <a:lnTo>
                      <a:pt x="44" y="158"/>
                    </a:lnTo>
                    <a:lnTo>
                      <a:pt x="160" y="11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3" name="íṥlîďé"/>
              <p:cNvSpPr/>
              <p:nvPr/>
            </p:nvSpPr>
            <p:spPr bwMode="auto">
              <a:xfrm>
                <a:off x="7089966" y="2347418"/>
                <a:ext cx="180339" cy="181474"/>
              </a:xfrm>
              <a:custGeom>
                <a:avLst/>
                <a:gdLst>
                  <a:gd name="T0" fmla="*/ 0 w 159"/>
                  <a:gd name="T1" fmla="*/ 92 h 160"/>
                  <a:gd name="T2" fmla="*/ 111 w 159"/>
                  <a:gd name="T3" fmla="*/ 0 h 160"/>
                  <a:gd name="T4" fmla="*/ 159 w 159"/>
                  <a:gd name="T5" fmla="*/ 116 h 160"/>
                  <a:gd name="T6" fmla="*/ 106 w 159"/>
                  <a:gd name="T7" fmla="*/ 160 h 160"/>
                  <a:gd name="T8" fmla="*/ 0 w 159"/>
                  <a:gd name="T9" fmla="*/ 9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60">
                    <a:moveTo>
                      <a:pt x="0" y="92"/>
                    </a:moveTo>
                    <a:lnTo>
                      <a:pt x="111" y="0"/>
                    </a:lnTo>
                    <a:lnTo>
                      <a:pt x="159" y="116"/>
                    </a:lnTo>
                    <a:lnTo>
                      <a:pt x="106" y="16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4" name="işľide"/>
              <p:cNvSpPr/>
              <p:nvPr/>
            </p:nvSpPr>
            <p:spPr bwMode="auto">
              <a:xfrm>
                <a:off x="7125127" y="2016228"/>
                <a:ext cx="181473" cy="179205"/>
              </a:xfrm>
              <a:custGeom>
                <a:avLst/>
                <a:gdLst>
                  <a:gd name="T0" fmla="*/ 0 w 160"/>
                  <a:gd name="T1" fmla="*/ 47 h 158"/>
                  <a:gd name="T2" fmla="*/ 92 w 160"/>
                  <a:gd name="T3" fmla="*/ 158 h 158"/>
                  <a:gd name="T4" fmla="*/ 160 w 160"/>
                  <a:gd name="T5" fmla="*/ 53 h 158"/>
                  <a:gd name="T6" fmla="*/ 116 w 160"/>
                  <a:gd name="T7" fmla="*/ 0 h 158"/>
                  <a:gd name="T8" fmla="*/ 0 w 160"/>
                  <a:gd name="T9" fmla="*/ 4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58">
                    <a:moveTo>
                      <a:pt x="0" y="47"/>
                    </a:moveTo>
                    <a:lnTo>
                      <a:pt x="92" y="158"/>
                    </a:lnTo>
                    <a:lnTo>
                      <a:pt x="160" y="53"/>
                    </a:lnTo>
                    <a:lnTo>
                      <a:pt x="116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5" name="îšļîďé"/>
              <p:cNvSpPr/>
              <p:nvPr/>
            </p:nvSpPr>
            <p:spPr bwMode="auto">
              <a:xfrm>
                <a:off x="6796207" y="1979932"/>
                <a:ext cx="179205" cy="180340"/>
              </a:xfrm>
              <a:custGeom>
                <a:avLst/>
                <a:gdLst>
                  <a:gd name="T0" fmla="*/ 158 w 158"/>
                  <a:gd name="T1" fmla="*/ 67 h 159"/>
                  <a:gd name="T2" fmla="*/ 48 w 158"/>
                  <a:gd name="T3" fmla="*/ 159 h 159"/>
                  <a:gd name="T4" fmla="*/ 0 w 158"/>
                  <a:gd name="T5" fmla="*/ 44 h 159"/>
                  <a:gd name="T6" fmla="*/ 53 w 158"/>
                  <a:gd name="T7" fmla="*/ 0 h 159"/>
                  <a:gd name="T8" fmla="*/ 158 w 158"/>
                  <a:gd name="T9" fmla="*/ 6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9">
                    <a:moveTo>
                      <a:pt x="158" y="67"/>
                    </a:moveTo>
                    <a:lnTo>
                      <a:pt x="48" y="159"/>
                    </a:lnTo>
                    <a:lnTo>
                      <a:pt x="0" y="44"/>
                    </a:lnTo>
                    <a:lnTo>
                      <a:pt x="53" y="0"/>
                    </a:lnTo>
                    <a:lnTo>
                      <a:pt x="158" y="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82" name="ísļíde"/>
              <p:cNvSpPr/>
              <p:nvPr/>
            </p:nvSpPr>
            <p:spPr bwMode="auto">
              <a:xfrm>
                <a:off x="6898285" y="2131917"/>
                <a:ext cx="262001" cy="243857"/>
              </a:xfrm>
              <a:custGeom>
                <a:avLst/>
                <a:gdLst>
                  <a:gd name="T0" fmla="*/ 153 w 296"/>
                  <a:gd name="T1" fmla="*/ 277 h 277"/>
                  <a:gd name="T2" fmla="*/ 153 w 296"/>
                  <a:gd name="T3" fmla="*/ 277 h 277"/>
                  <a:gd name="T4" fmla="*/ 119 w 296"/>
                  <a:gd name="T5" fmla="*/ 273 h 277"/>
                  <a:gd name="T6" fmla="*/ 18 w 296"/>
                  <a:gd name="T7" fmla="*/ 105 h 277"/>
                  <a:gd name="T8" fmla="*/ 152 w 296"/>
                  <a:gd name="T9" fmla="*/ 0 h 277"/>
                  <a:gd name="T10" fmla="*/ 186 w 296"/>
                  <a:gd name="T11" fmla="*/ 4 h 277"/>
                  <a:gd name="T12" fmla="*/ 271 w 296"/>
                  <a:gd name="T13" fmla="*/ 67 h 277"/>
                  <a:gd name="T14" fmla="*/ 287 w 296"/>
                  <a:gd name="T15" fmla="*/ 172 h 277"/>
                  <a:gd name="T16" fmla="*/ 153 w 296"/>
                  <a:gd name="T17" fmla="*/ 277 h 277"/>
                  <a:gd name="T18" fmla="*/ 152 w 296"/>
                  <a:gd name="T19" fmla="*/ 44 h 277"/>
                  <a:gd name="T20" fmla="*/ 61 w 296"/>
                  <a:gd name="T21" fmla="*/ 115 h 277"/>
                  <a:gd name="T22" fmla="*/ 130 w 296"/>
                  <a:gd name="T23" fmla="*/ 230 h 277"/>
                  <a:gd name="T24" fmla="*/ 153 w 296"/>
                  <a:gd name="T25" fmla="*/ 233 h 277"/>
                  <a:gd name="T26" fmla="*/ 244 w 296"/>
                  <a:gd name="T27" fmla="*/ 161 h 277"/>
                  <a:gd name="T28" fmla="*/ 234 w 296"/>
                  <a:gd name="T29" fmla="*/ 90 h 277"/>
                  <a:gd name="T30" fmla="*/ 176 w 296"/>
                  <a:gd name="T31" fmla="*/ 47 h 277"/>
                  <a:gd name="T32" fmla="*/ 152 w 296"/>
                  <a:gd name="T33" fmla="*/ 4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6" h="277">
                    <a:moveTo>
                      <a:pt x="153" y="277"/>
                    </a:moveTo>
                    <a:cubicBezTo>
                      <a:pt x="153" y="277"/>
                      <a:pt x="153" y="277"/>
                      <a:pt x="153" y="277"/>
                    </a:cubicBezTo>
                    <a:cubicBezTo>
                      <a:pt x="141" y="277"/>
                      <a:pt x="130" y="276"/>
                      <a:pt x="119" y="273"/>
                    </a:cubicBezTo>
                    <a:cubicBezTo>
                      <a:pt x="45" y="254"/>
                      <a:pt x="0" y="179"/>
                      <a:pt x="18" y="105"/>
                    </a:cubicBezTo>
                    <a:cubicBezTo>
                      <a:pt x="34" y="43"/>
                      <a:pt x="89" y="0"/>
                      <a:pt x="152" y="0"/>
                    </a:cubicBezTo>
                    <a:cubicBezTo>
                      <a:pt x="164" y="0"/>
                      <a:pt x="175" y="1"/>
                      <a:pt x="186" y="4"/>
                    </a:cubicBezTo>
                    <a:cubicBezTo>
                      <a:pt x="222" y="13"/>
                      <a:pt x="252" y="35"/>
                      <a:pt x="271" y="67"/>
                    </a:cubicBezTo>
                    <a:cubicBezTo>
                      <a:pt x="291" y="99"/>
                      <a:pt x="296" y="136"/>
                      <a:pt x="287" y="172"/>
                    </a:cubicBezTo>
                    <a:cubicBezTo>
                      <a:pt x="272" y="234"/>
                      <a:pt x="216" y="277"/>
                      <a:pt x="153" y="277"/>
                    </a:cubicBezTo>
                    <a:close/>
                    <a:moveTo>
                      <a:pt x="152" y="44"/>
                    </a:moveTo>
                    <a:cubicBezTo>
                      <a:pt x="109" y="44"/>
                      <a:pt x="71" y="73"/>
                      <a:pt x="61" y="115"/>
                    </a:cubicBezTo>
                    <a:cubicBezTo>
                      <a:pt x="48" y="166"/>
                      <a:pt x="79" y="217"/>
                      <a:pt x="130" y="230"/>
                    </a:cubicBezTo>
                    <a:cubicBezTo>
                      <a:pt x="137" y="232"/>
                      <a:pt x="145" y="233"/>
                      <a:pt x="153" y="233"/>
                    </a:cubicBezTo>
                    <a:cubicBezTo>
                      <a:pt x="196" y="233"/>
                      <a:pt x="234" y="204"/>
                      <a:pt x="244" y="161"/>
                    </a:cubicBezTo>
                    <a:cubicBezTo>
                      <a:pt x="250" y="137"/>
                      <a:pt x="247" y="111"/>
                      <a:pt x="234" y="90"/>
                    </a:cubicBezTo>
                    <a:cubicBezTo>
                      <a:pt x="221" y="68"/>
                      <a:pt x="200" y="53"/>
                      <a:pt x="176" y="47"/>
                    </a:cubicBezTo>
                    <a:cubicBezTo>
                      <a:pt x="168" y="45"/>
                      <a:pt x="160" y="44"/>
                      <a:pt x="152" y="4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93" name="ïṩḻîḓé"/>
              <p:cNvSpPr/>
              <p:nvPr/>
            </p:nvSpPr>
            <p:spPr bwMode="auto">
              <a:xfrm>
                <a:off x="7155751" y="2110367"/>
                <a:ext cx="85066" cy="193950"/>
              </a:xfrm>
              <a:custGeom>
                <a:avLst/>
                <a:gdLst>
                  <a:gd name="T0" fmla="*/ 4 w 96"/>
                  <a:gd name="T1" fmla="*/ 0 h 220"/>
                  <a:gd name="T2" fmla="*/ 12 w 96"/>
                  <a:gd name="T3" fmla="*/ 5 h 220"/>
                  <a:gd name="T4" fmla="*/ 16 w 96"/>
                  <a:gd name="T5" fmla="*/ 8 h 220"/>
                  <a:gd name="T6" fmla="*/ 21 w 96"/>
                  <a:gd name="T7" fmla="*/ 11 h 220"/>
                  <a:gd name="T8" fmla="*/ 32 w 96"/>
                  <a:gd name="T9" fmla="*/ 21 h 220"/>
                  <a:gd name="T10" fmla="*/ 38 w 96"/>
                  <a:gd name="T11" fmla="*/ 26 h 220"/>
                  <a:gd name="T12" fmla="*/ 44 w 96"/>
                  <a:gd name="T13" fmla="*/ 33 h 220"/>
                  <a:gd name="T14" fmla="*/ 57 w 96"/>
                  <a:gd name="T15" fmla="*/ 48 h 220"/>
                  <a:gd name="T16" fmla="*/ 63 w 96"/>
                  <a:gd name="T17" fmla="*/ 56 h 220"/>
                  <a:gd name="T18" fmla="*/ 66 w 96"/>
                  <a:gd name="T19" fmla="*/ 61 h 220"/>
                  <a:gd name="T20" fmla="*/ 68 w 96"/>
                  <a:gd name="T21" fmla="*/ 65 h 220"/>
                  <a:gd name="T22" fmla="*/ 74 w 96"/>
                  <a:gd name="T23" fmla="*/ 75 h 220"/>
                  <a:gd name="T24" fmla="*/ 78 w 96"/>
                  <a:gd name="T25" fmla="*/ 85 h 220"/>
                  <a:gd name="T26" fmla="*/ 82 w 96"/>
                  <a:gd name="T27" fmla="*/ 95 h 220"/>
                  <a:gd name="T28" fmla="*/ 84 w 96"/>
                  <a:gd name="T29" fmla="*/ 100 h 220"/>
                  <a:gd name="T30" fmla="*/ 86 w 96"/>
                  <a:gd name="T31" fmla="*/ 105 h 220"/>
                  <a:gd name="T32" fmla="*/ 89 w 96"/>
                  <a:gd name="T33" fmla="*/ 116 h 220"/>
                  <a:gd name="T34" fmla="*/ 91 w 96"/>
                  <a:gd name="T35" fmla="*/ 126 h 220"/>
                  <a:gd name="T36" fmla="*/ 93 w 96"/>
                  <a:gd name="T37" fmla="*/ 136 h 220"/>
                  <a:gd name="T38" fmla="*/ 94 w 96"/>
                  <a:gd name="T39" fmla="*/ 146 h 220"/>
                  <a:gd name="T40" fmla="*/ 95 w 96"/>
                  <a:gd name="T41" fmla="*/ 156 h 220"/>
                  <a:gd name="T42" fmla="*/ 96 w 96"/>
                  <a:gd name="T43" fmla="*/ 164 h 220"/>
                  <a:gd name="T44" fmla="*/ 96 w 96"/>
                  <a:gd name="T45" fmla="*/ 173 h 220"/>
                  <a:gd name="T46" fmla="*/ 95 w 96"/>
                  <a:gd name="T47" fmla="*/ 180 h 220"/>
                  <a:gd name="T48" fmla="*/ 93 w 96"/>
                  <a:gd name="T49" fmla="*/ 192 h 220"/>
                  <a:gd name="T50" fmla="*/ 90 w 96"/>
                  <a:gd name="T51" fmla="*/ 202 h 220"/>
                  <a:gd name="T52" fmla="*/ 62 w 96"/>
                  <a:gd name="T53" fmla="*/ 216 h 220"/>
                  <a:gd name="T54" fmla="*/ 47 w 96"/>
                  <a:gd name="T55" fmla="*/ 193 h 220"/>
                  <a:gd name="T56" fmla="*/ 47 w 96"/>
                  <a:gd name="T57" fmla="*/ 191 h 220"/>
                  <a:gd name="T58" fmla="*/ 48 w 96"/>
                  <a:gd name="T59" fmla="*/ 183 h 220"/>
                  <a:gd name="T60" fmla="*/ 49 w 96"/>
                  <a:gd name="T61" fmla="*/ 179 h 220"/>
                  <a:gd name="T62" fmla="*/ 50 w 96"/>
                  <a:gd name="T63" fmla="*/ 174 h 220"/>
                  <a:gd name="T64" fmla="*/ 51 w 96"/>
                  <a:gd name="T65" fmla="*/ 168 h 220"/>
                  <a:gd name="T66" fmla="*/ 52 w 96"/>
                  <a:gd name="T67" fmla="*/ 161 h 220"/>
                  <a:gd name="T68" fmla="*/ 55 w 96"/>
                  <a:gd name="T69" fmla="*/ 147 h 220"/>
                  <a:gd name="T70" fmla="*/ 56 w 96"/>
                  <a:gd name="T71" fmla="*/ 130 h 220"/>
                  <a:gd name="T72" fmla="*/ 55 w 96"/>
                  <a:gd name="T73" fmla="*/ 121 h 220"/>
                  <a:gd name="T74" fmla="*/ 54 w 96"/>
                  <a:gd name="T75" fmla="*/ 112 h 220"/>
                  <a:gd name="T76" fmla="*/ 54 w 96"/>
                  <a:gd name="T77" fmla="*/ 108 h 220"/>
                  <a:gd name="T78" fmla="*/ 53 w 96"/>
                  <a:gd name="T79" fmla="*/ 103 h 220"/>
                  <a:gd name="T80" fmla="*/ 51 w 96"/>
                  <a:gd name="T81" fmla="*/ 94 h 220"/>
                  <a:gd name="T82" fmla="*/ 49 w 96"/>
                  <a:gd name="T83" fmla="*/ 85 h 220"/>
                  <a:gd name="T84" fmla="*/ 46 w 96"/>
                  <a:gd name="T85" fmla="*/ 76 h 220"/>
                  <a:gd name="T86" fmla="*/ 44 w 96"/>
                  <a:gd name="T87" fmla="*/ 71 h 220"/>
                  <a:gd name="T88" fmla="*/ 42 w 96"/>
                  <a:gd name="T89" fmla="*/ 67 h 220"/>
                  <a:gd name="T90" fmla="*/ 39 w 96"/>
                  <a:gd name="T91" fmla="*/ 58 h 220"/>
                  <a:gd name="T92" fmla="*/ 31 w 96"/>
                  <a:gd name="T93" fmla="*/ 43 h 220"/>
                  <a:gd name="T94" fmla="*/ 27 w 96"/>
                  <a:gd name="T95" fmla="*/ 36 h 220"/>
                  <a:gd name="T96" fmla="*/ 22 w 96"/>
                  <a:gd name="T97" fmla="*/ 29 h 220"/>
                  <a:gd name="T98" fmla="*/ 14 w 96"/>
                  <a:gd name="T99" fmla="*/ 19 h 220"/>
                  <a:gd name="T100" fmla="*/ 11 w 96"/>
                  <a:gd name="T101" fmla="*/ 14 h 220"/>
                  <a:gd name="T102" fmla="*/ 7 w 96"/>
                  <a:gd name="T103" fmla="*/ 11 h 220"/>
                  <a:gd name="T104" fmla="*/ 1 w 96"/>
                  <a:gd name="T105" fmla="*/ 4 h 220"/>
                  <a:gd name="T106" fmla="*/ 1 w 96"/>
                  <a:gd name="T107" fmla="*/ 0 h 220"/>
                  <a:gd name="T108" fmla="*/ 4 w 96"/>
                  <a:gd name="T10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6" h="220">
                    <a:moveTo>
                      <a:pt x="4" y="0"/>
                    </a:moveTo>
                    <a:cubicBezTo>
                      <a:pt x="4" y="0"/>
                      <a:pt x="7" y="2"/>
                      <a:pt x="12" y="5"/>
                    </a:cubicBezTo>
                    <a:cubicBezTo>
                      <a:pt x="13" y="6"/>
                      <a:pt x="14" y="7"/>
                      <a:pt x="16" y="8"/>
                    </a:cubicBezTo>
                    <a:cubicBezTo>
                      <a:pt x="17" y="9"/>
                      <a:pt x="19" y="10"/>
                      <a:pt x="21" y="11"/>
                    </a:cubicBezTo>
                    <a:cubicBezTo>
                      <a:pt x="24" y="14"/>
                      <a:pt x="28" y="17"/>
                      <a:pt x="32" y="21"/>
                    </a:cubicBezTo>
                    <a:cubicBezTo>
                      <a:pt x="34" y="23"/>
                      <a:pt x="36" y="24"/>
                      <a:pt x="38" y="26"/>
                    </a:cubicBezTo>
                    <a:cubicBezTo>
                      <a:pt x="40" y="28"/>
                      <a:pt x="42" y="31"/>
                      <a:pt x="44" y="33"/>
                    </a:cubicBezTo>
                    <a:cubicBezTo>
                      <a:pt x="49" y="37"/>
                      <a:pt x="52" y="42"/>
                      <a:pt x="57" y="48"/>
                    </a:cubicBezTo>
                    <a:cubicBezTo>
                      <a:pt x="59" y="50"/>
                      <a:pt x="61" y="53"/>
                      <a:pt x="63" y="56"/>
                    </a:cubicBezTo>
                    <a:cubicBezTo>
                      <a:pt x="64" y="58"/>
                      <a:pt x="65" y="59"/>
                      <a:pt x="66" y="61"/>
                    </a:cubicBezTo>
                    <a:cubicBezTo>
                      <a:pt x="67" y="62"/>
                      <a:pt x="67" y="64"/>
                      <a:pt x="68" y="65"/>
                    </a:cubicBezTo>
                    <a:cubicBezTo>
                      <a:pt x="70" y="68"/>
                      <a:pt x="72" y="71"/>
                      <a:pt x="74" y="75"/>
                    </a:cubicBezTo>
                    <a:cubicBezTo>
                      <a:pt x="75" y="78"/>
                      <a:pt x="77" y="81"/>
                      <a:pt x="78" y="85"/>
                    </a:cubicBezTo>
                    <a:cubicBezTo>
                      <a:pt x="80" y="88"/>
                      <a:pt x="81" y="91"/>
                      <a:pt x="82" y="95"/>
                    </a:cubicBezTo>
                    <a:cubicBezTo>
                      <a:pt x="83" y="97"/>
                      <a:pt x="84" y="98"/>
                      <a:pt x="84" y="100"/>
                    </a:cubicBezTo>
                    <a:cubicBezTo>
                      <a:pt x="86" y="105"/>
                      <a:pt x="86" y="105"/>
                      <a:pt x="86" y="105"/>
                    </a:cubicBezTo>
                    <a:cubicBezTo>
                      <a:pt x="87" y="109"/>
                      <a:pt x="88" y="112"/>
                      <a:pt x="89" y="116"/>
                    </a:cubicBezTo>
                    <a:cubicBezTo>
                      <a:pt x="89" y="119"/>
                      <a:pt x="90" y="123"/>
                      <a:pt x="91" y="126"/>
                    </a:cubicBezTo>
                    <a:cubicBezTo>
                      <a:pt x="92" y="130"/>
                      <a:pt x="92" y="133"/>
                      <a:pt x="93" y="136"/>
                    </a:cubicBezTo>
                    <a:cubicBezTo>
                      <a:pt x="93" y="140"/>
                      <a:pt x="94" y="143"/>
                      <a:pt x="94" y="146"/>
                    </a:cubicBezTo>
                    <a:cubicBezTo>
                      <a:pt x="95" y="149"/>
                      <a:pt x="95" y="153"/>
                      <a:pt x="95" y="156"/>
                    </a:cubicBezTo>
                    <a:cubicBezTo>
                      <a:pt x="96" y="159"/>
                      <a:pt x="96" y="162"/>
                      <a:pt x="96" y="164"/>
                    </a:cubicBezTo>
                    <a:cubicBezTo>
                      <a:pt x="96" y="167"/>
                      <a:pt x="96" y="170"/>
                      <a:pt x="96" y="173"/>
                    </a:cubicBezTo>
                    <a:cubicBezTo>
                      <a:pt x="96" y="175"/>
                      <a:pt x="95" y="178"/>
                      <a:pt x="95" y="180"/>
                    </a:cubicBezTo>
                    <a:cubicBezTo>
                      <a:pt x="95" y="185"/>
                      <a:pt x="94" y="189"/>
                      <a:pt x="93" y="192"/>
                    </a:cubicBezTo>
                    <a:cubicBezTo>
                      <a:pt x="92" y="198"/>
                      <a:pt x="90" y="202"/>
                      <a:pt x="90" y="202"/>
                    </a:cubicBezTo>
                    <a:cubicBezTo>
                      <a:pt x="87" y="214"/>
                      <a:pt x="74" y="220"/>
                      <a:pt x="62" y="216"/>
                    </a:cubicBezTo>
                    <a:cubicBezTo>
                      <a:pt x="52" y="213"/>
                      <a:pt x="46" y="203"/>
                      <a:pt x="47" y="193"/>
                    </a:cubicBezTo>
                    <a:cubicBezTo>
                      <a:pt x="47" y="191"/>
                      <a:pt x="47" y="191"/>
                      <a:pt x="47" y="191"/>
                    </a:cubicBezTo>
                    <a:cubicBezTo>
                      <a:pt x="47" y="191"/>
                      <a:pt x="48" y="188"/>
                      <a:pt x="48" y="183"/>
                    </a:cubicBezTo>
                    <a:cubicBezTo>
                      <a:pt x="49" y="182"/>
                      <a:pt x="49" y="180"/>
                      <a:pt x="49" y="179"/>
                    </a:cubicBezTo>
                    <a:cubicBezTo>
                      <a:pt x="49" y="177"/>
                      <a:pt x="50" y="175"/>
                      <a:pt x="50" y="174"/>
                    </a:cubicBezTo>
                    <a:cubicBezTo>
                      <a:pt x="50" y="172"/>
                      <a:pt x="51" y="170"/>
                      <a:pt x="51" y="168"/>
                    </a:cubicBezTo>
                    <a:cubicBezTo>
                      <a:pt x="52" y="166"/>
                      <a:pt x="52" y="164"/>
                      <a:pt x="52" y="161"/>
                    </a:cubicBezTo>
                    <a:cubicBezTo>
                      <a:pt x="53" y="157"/>
                      <a:pt x="54" y="152"/>
                      <a:pt x="55" y="147"/>
                    </a:cubicBezTo>
                    <a:cubicBezTo>
                      <a:pt x="56" y="142"/>
                      <a:pt x="56" y="136"/>
                      <a:pt x="56" y="130"/>
                    </a:cubicBezTo>
                    <a:cubicBezTo>
                      <a:pt x="56" y="127"/>
                      <a:pt x="55" y="124"/>
                      <a:pt x="55" y="121"/>
                    </a:cubicBezTo>
                    <a:cubicBezTo>
                      <a:pt x="55" y="118"/>
                      <a:pt x="55" y="115"/>
                      <a:pt x="54" y="112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53" y="106"/>
                      <a:pt x="53" y="105"/>
                      <a:pt x="53" y="103"/>
                    </a:cubicBezTo>
                    <a:cubicBezTo>
                      <a:pt x="52" y="100"/>
                      <a:pt x="52" y="97"/>
                      <a:pt x="51" y="94"/>
                    </a:cubicBezTo>
                    <a:cubicBezTo>
                      <a:pt x="50" y="91"/>
                      <a:pt x="49" y="88"/>
                      <a:pt x="49" y="85"/>
                    </a:cubicBezTo>
                    <a:cubicBezTo>
                      <a:pt x="48" y="82"/>
                      <a:pt x="47" y="79"/>
                      <a:pt x="46" y="76"/>
                    </a:cubicBezTo>
                    <a:cubicBezTo>
                      <a:pt x="45" y="74"/>
                      <a:pt x="45" y="73"/>
                      <a:pt x="44" y="71"/>
                    </a:cubicBezTo>
                    <a:cubicBezTo>
                      <a:pt x="44" y="70"/>
                      <a:pt x="43" y="68"/>
                      <a:pt x="42" y="67"/>
                    </a:cubicBezTo>
                    <a:cubicBezTo>
                      <a:pt x="41" y="64"/>
                      <a:pt x="40" y="61"/>
                      <a:pt x="39" y="58"/>
                    </a:cubicBezTo>
                    <a:cubicBezTo>
                      <a:pt x="36" y="53"/>
                      <a:pt x="34" y="48"/>
                      <a:pt x="31" y="43"/>
                    </a:cubicBezTo>
                    <a:cubicBezTo>
                      <a:pt x="29" y="40"/>
                      <a:pt x="28" y="38"/>
                      <a:pt x="27" y="36"/>
                    </a:cubicBezTo>
                    <a:cubicBezTo>
                      <a:pt x="25" y="34"/>
                      <a:pt x="24" y="32"/>
                      <a:pt x="22" y="29"/>
                    </a:cubicBezTo>
                    <a:cubicBezTo>
                      <a:pt x="19" y="25"/>
                      <a:pt x="17" y="22"/>
                      <a:pt x="14" y="19"/>
                    </a:cubicBezTo>
                    <a:cubicBezTo>
                      <a:pt x="13" y="17"/>
                      <a:pt x="12" y="16"/>
                      <a:pt x="11" y="14"/>
                    </a:cubicBezTo>
                    <a:cubicBezTo>
                      <a:pt x="9" y="13"/>
                      <a:pt x="8" y="12"/>
                      <a:pt x="7" y="11"/>
                    </a:cubicBezTo>
                    <a:cubicBezTo>
                      <a:pt x="3" y="6"/>
                      <a:pt x="1" y="4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94" name="îṥľïḓê"/>
              <p:cNvSpPr/>
              <p:nvPr/>
            </p:nvSpPr>
            <p:spPr bwMode="auto">
              <a:xfrm>
                <a:off x="7177301" y="2252143"/>
                <a:ext cx="85066" cy="91871"/>
              </a:xfrm>
              <a:custGeom>
                <a:avLst/>
                <a:gdLst>
                  <a:gd name="T0" fmla="*/ 0 w 75"/>
                  <a:gd name="T1" fmla="*/ 0 h 81"/>
                  <a:gd name="T2" fmla="*/ 8 w 75"/>
                  <a:gd name="T3" fmla="*/ 81 h 81"/>
                  <a:gd name="T4" fmla="*/ 75 w 75"/>
                  <a:gd name="T5" fmla="*/ 33 h 81"/>
                  <a:gd name="T6" fmla="*/ 0 w 75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81">
                    <a:moveTo>
                      <a:pt x="0" y="0"/>
                    </a:moveTo>
                    <a:lnTo>
                      <a:pt x="8" y="81"/>
                    </a:lnTo>
                    <a:lnTo>
                      <a:pt x="75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4202093" y="1920832"/>
            <a:ext cx="1611278" cy="1625326"/>
            <a:chOff x="3848796" y="1279558"/>
            <a:chExt cx="1611278" cy="1625326"/>
          </a:xfrm>
        </p:grpSpPr>
        <p:sp>
          <p:nvSpPr>
            <p:cNvPr id="50" name="išļîďè"/>
            <p:cNvSpPr/>
            <p:nvPr/>
          </p:nvSpPr>
          <p:spPr bwMode="auto">
            <a:xfrm>
              <a:off x="3905506" y="1336268"/>
              <a:ext cx="1514171" cy="1513040"/>
            </a:xfrm>
            <a:custGeom>
              <a:avLst/>
              <a:gdLst>
                <a:gd name="T0" fmla="*/ 115 w 1712"/>
                <a:gd name="T1" fmla="*/ 1065 h 1713"/>
                <a:gd name="T2" fmla="*/ 1065 w 1712"/>
                <a:gd name="T3" fmla="*/ 1597 h 1713"/>
                <a:gd name="T4" fmla="*/ 1597 w 1712"/>
                <a:gd name="T5" fmla="*/ 647 h 1713"/>
                <a:gd name="T6" fmla="*/ 647 w 1712"/>
                <a:gd name="T7" fmla="*/ 116 h 1713"/>
                <a:gd name="T8" fmla="*/ 115 w 1712"/>
                <a:gd name="T9" fmla="*/ 106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2" h="1713">
                  <a:moveTo>
                    <a:pt x="115" y="1065"/>
                  </a:moveTo>
                  <a:cubicBezTo>
                    <a:pt x="231" y="1475"/>
                    <a:pt x="656" y="1713"/>
                    <a:pt x="1065" y="1597"/>
                  </a:cubicBezTo>
                  <a:cubicBezTo>
                    <a:pt x="1474" y="1482"/>
                    <a:pt x="1712" y="1056"/>
                    <a:pt x="1597" y="647"/>
                  </a:cubicBezTo>
                  <a:cubicBezTo>
                    <a:pt x="1481" y="238"/>
                    <a:pt x="1056" y="0"/>
                    <a:pt x="647" y="116"/>
                  </a:cubicBezTo>
                  <a:cubicBezTo>
                    <a:pt x="238" y="231"/>
                    <a:pt x="0" y="656"/>
                    <a:pt x="115" y="1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51" name="ïŝḷîḑê"/>
            <p:cNvSpPr/>
            <p:nvPr/>
          </p:nvSpPr>
          <p:spPr bwMode="auto">
            <a:xfrm>
              <a:off x="4080175" y="1510937"/>
              <a:ext cx="1164833" cy="1163702"/>
            </a:xfrm>
            <a:custGeom>
              <a:avLst/>
              <a:gdLst>
                <a:gd name="T0" fmla="*/ 88 w 1317"/>
                <a:gd name="T1" fmla="*/ 819 h 1317"/>
                <a:gd name="T2" fmla="*/ 819 w 1317"/>
                <a:gd name="T3" fmla="*/ 1228 h 1317"/>
                <a:gd name="T4" fmla="*/ 1228 w 1317"/>
                <a:gd name="T5" fmla="*/ 498 h 1317"/>
                <a:gd name="T6" fmla="*/ 497 w 1317"/>
                <a:gd name="T7" fmla="*/ 89 h 1317"/>
                <a:gd name="T8" fmla="*/ 88 w 1317"/>
                <a:gd name="T9" fmla="*/ 819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7" h="1317">
                  <a:moveTo>
                    <a:pt x="88" y="819"/>
                  </a:moveTo>
                  <a:cubicBezTo>
                    <a:pt x="177" y="1134"/>
                    <a:pt x="504" y="1317"/>
                    <a:pt x="819" y="1228"/>
                  </a:cubicBezTo>
                  <a:cubicBezTo>
                    <a:pt x="1134" y="1139"/>
                    <a:pt x="1317" y="812"/>
                    <a:pt x="1228" y="498"/>
                  </a:cubicBezTo>
                  <a:cubicBezTo>
                    <a:pt x="1139" y="183"/>
                    <a:pt x="812" y="0"/>
                    <a:pt x="497" y="89"/>
                  </a:cubicBezTo>
                  <a:cubicBezTo>
                    <a:pt x="183" y="177"/>
                    <a:pt x="0" y="505"/>
                    <a:pt x="88" y="8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52" name="isľíḋe"/>
            <p:cNvSpPr/>
            <p:nvPr/>
          </p:nvSpPr>
          <p:spPr bwMode="auto">
            <a:xfrm>
              <a:off x="4390949" y="1295436"/>
              <a:ext cx="214365" cy="256331"/>
            </a:xfrm>
            <a:custGeom>
              <a:avLst/>
              <a:gdLst>
                <a:gd name="T0" fmla="*/ 5 w 189"/>
                <a:gd name="T1" fmla="*/ 226 h 226"/>
                <a:gd name="T2" fmla="*/ 189 w 189"/>
                <a:gd name="T3" fmla="*/ 175 h 226"/>
                <a:gd name="T4" fmla="*/ 88 w 189"/>
                <a:gd name="T5" fmla="*/ 0 h 226"/>
                <a:gd name="T6" fmla="*/ 0 w 189"/>
                <a:gd name="T7" fmla="*/ 25 h 226"/>
                <a:gd name="T8" fmla="*/ 5 w 189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26">
                  <a:moveTo>
                    <a:pt x="5" y="226"/>
                  </a:moveTo>
                  <a:lnTo>
                    <a:pt x="189" y="175"/>
                  </a:lnTo>
                  <a:lnTo>
                    <a:pt x="88" y="0"/>
                  </a:lnTo>
                  <a:lnTo>
                    <a:pt x="0" y="25"/>
                  </a:lnTo>
                  <a:lnTo>
                    <a:pt x="5" y="2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53" name="î$lidé"/>
            <p:cNvSpPr/>
            <p:nvPr/>
          </p:nvSpPr>
          <p:spPr bwMode="auto">
            <a:xfrm>
              <a:off x="3863541" y="2149499"/>
              <a:ext cx="257466" cy="214367"/>
            </a:xfrm>
            <a:custGeom>
              <a:avLst/>
              <a:gdLst>
                <a:gd name="T0" fmla="*/ 175 w 227"/>
                <a:gd name="T1" fmla="*/ 0 h 189"/>
                <a:gd name="T2" fmla="*/ 227 w 227"/>
                <a:gd name="T3" fmla="*/ 184 h 189"/>
                <a:gd name="T4" fmla="*/ 25 w 227"/>
                <a:gd name="T5" fmla="*/ 189 h 189"/>
                <a:gd name="T6" fmla="*/ 0 w 227"/>
                <a:gd name="T7" fmla="*/ 102 h 189"/>
                <a:gd name="T8" fmla="*/ 175 w 227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89">
                  <a:moveTo>
                    <a:pt x="175" y="0"/>
                  </a:moveTo>
                  <a:lnTo>
                    <a:pt x="227" y="184"/>
                  </a:lnTo>
                  <a:lnTo>
                    <a:pt x="25" y="189"/>
                  </a:lnTo>
                  <a:lnTo>
                    <a:pt x="0" y="10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54" name="îŝļîḓé"/>
            <p:cNvSpPr/>
            <p:nvPr/>
          </p:nvSpPr>
          <p:spPr bwMode="auto">
            <a:xfrm>
              <a:off x="4718735" y="2632674"/>
              <a:ext cx="215500" cy="257466"/>
            </a:xfrm>
            <a:custGeom>
              <a:avLst/>
              <a:gdLst>
                <a:gd name="T0" fmla="*/ 184 w 190"/>
                <a:gd name="T1" fmla="*/ 0 h 227"/>
                <a:gd name="T2" fmla="*/ 0 w 190"/>
                <a:gd name="T3" fmla="*/ 52 h 227"/>
                <a:gd name="T4" fmla="*/ 102 w 190"/>
                <a:gd name="T5" fmla="*/ 227 h 227"/>
                <a:gd name="T6" fmla="*/ 190 w 190"/>
                <a:gd name="T7" fmla="*/ 202 h 227"/>
                <a:gd name="T8" fmla="*/ 184 w 190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27">
                  <a:moveTo>
                    <a:pt x="184" y="0"/>
                  </a:moveTo>
                  <a:lnTo>
                    <a:pt x="0" y="52"/>
                  </a:lnTo>
                  <a:lnTo>
                    <a:pt x="102" y="227"/>
                  </a:lnTo>
                  <a:lnTo>
                    <a:pt x="190" y="20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55" name="iśḷíde"/>
            <p:cNvSpPr/>
            <p:nvPr/>
          </p:nvSpPr>
          <p:spPr bwMode="auto">
            <a:xfrm>
              <a:off x="5168823" y="1840507"/>
              <a:ext cx="258600" cy="213232"/>
            </a:xfrm>
            <a:custGeom>
              <a:avLst/>
              <a:gdLst>
                <a:gd name="T0" fmla="*/ 52 w 228"/>
                <a:gd name="T1" fmla="*/ 188 h 188"/>
                <a:gd name="T2" fmla="*/ 0 w 228"/>
                <a:gd name="T3" fmla="*/ 4 h 188"/>
                <a:gd name="T4" fmla="*/ 203 w 228"/>
                <a:gd name="T5" fmla="*/ 0 h 188"/>
                <a:gd name="T6" fmla="*/ 228 w 228"/>
                <a:gd name="T7" fmla="*/ 87 h 188"/>
                <a:gd name="T8" fmla="*/ 52 w 228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88">
                  <a:moveTo>
                    <a:pt x="52" y="188"/>
                  </a:moveTo>
                  <a:lnTo>
                    <a:pt x="0" y="4"/>
                  </a:lnTo>
                  <a:lnTo>
                    <a:pt x="203" y="0"/>
                  </a:lnTo>
                  <a:lnTo>
                    <a:pt x="228" y="87"/>
                  </a:lnTo>
                  <a:lnTo>
                    <a:pt x="52" y="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56" name="îṥlîďe"/>
            <p:cNvSpPr/>
            <p:nvPr/>
          </p:nvSpPr>
          <p:spPr bwMode="auto">
            <a:xfrm>
              <a:off x="3927056" y="1650446"/>
              <a:ext cx="268807" cy="247258"/>
            </a:xfrm>
            <a:custGeom>
              <a:avLst/>
              <a:gdLst>
                <a:gd name="T0" fmla="*/ 144 w 237"/>
                <a:gd name="T1" fmla="*/ 218 h 218"/>
                <a:gd name="T2" fmla="*/ 237 w 237"/>
                <a:gd name="T3" fmla="*/ 51 h 218"/>
                <a:gd name="T4" fmla="*/ 45 w 237"/>
                <a:gd name="T5" fmla="*/ 0 h 218"/>
                <a:gd name="T6" fmla="*/ 0 w 237"/>
                <a:gd name="T7" fmla="*/ 80 h 218"/>
                <a:gd name="T8" fmla="*/ 144 w 237"/>
                <a:gd name="T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18">
                  <a:moveTo>
                    <a:pt x="144" y="218"/>
                  </a:moveTo>
                  <a:lnTo>
                    <a:pt x="237" y="51"/>
                  </a:lnTo>
                  <a:lnTo>
                    <a:pt x="45" y="0"/>
                  </a:lnTo>
                  <a:lnTo>
                    <a:pt x="0" y="80"/>
                  </a:lnTo>
                  <a:lnTo>
                    <a:pt x="144" y="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57" name="ïŝḷîḍè"/>
            <p:cNvSpPr/>
            <p:nvPr/>
          </p:nvSpPr>
          <p:spPr bwMode="auto">
            <a:xfrm>
              <a:off x="4219684" y="2558949"/>
              <a:ext cx="246123" cy="267674"/>
            </a:xfrm>
            <a:custGeom>
              <a:avLst/>
              <a:gdLst>
                <a:gd name="T0" fmla="*/ 50 w 217"/>
                <a:gd name="T1" fmla="*/ 0 h 236"/>
                <a:gd name="T2" fmla="*/ 217 w 217"/>
                <a:gd name="T3" fmla="*/ 94 h 236"/>
                <a:gd name="T4" fmla="*/ 80 w 217"/>
                <a:gd name="T5" fmla="*/ 236 h 236"/>
                <a:gd name="T6" fmla="*/ 0 w 217"/>
                <a:gd name="T7" fmla="*/ 192 h 236"/>
                <a:gd name="T8" fmla="*/ 50 w 217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36">
                  <a:moveTo>
                    <a:pt x="50" y="0"/>
                  </a:moveTo>
                  <a:lnTo>
                    <a:pt x="217" y="94"/>
                  </a:lnTo>
                  <a:lnTo>
                    <a:pt x="80" y="236"/>
                  </a:lnTo>
                  <a:lnTo>
                    <a:pt x="0" y="19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58" name="íŝlîďè"/>
            <p:cNvSpPr/>
            <p:nvPr/>
          </p:nvSpPr>
          <p:spPr bwMode="auto">
            <a:xfrm>
              <a:off x="5129320" y="2289007"/>
              <a:ext cx="268807" cy="244990"/>
            </a:xfrm>
            <a:custGeom>
              <a:avLst/>
              <a:gdLst>
                <a:gd name="T0" fmla="*/ 93 w 237"/>
                <a:gd name="T1" fmla="*/ 0 h 216"/>
                <a:gd name="T2" fmla="*/ 0 w 237"/>
                <a:gd name="T3" fmla="*/ 166 h 216"/>
                <a:gd name="T4" fmla="*/ 192 w 237"/>
                <a:gd name="T5" fmla="*/ 216 h 216"/>
                <a:gd name="T6" fmla="*/ 237 w 237"/>
                <a:gd name="T7" fmla="*/ 137 h 216"/>
                <a:gd name="T8" fmla="*/ 93 w 237"/>
                <a:gd name="T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16">
                  <a:moveTo>
                    <a:pt x="93" y="0"/>
                  </a:moveTo>
                  <a:lnTo>
                    <a:pt x="0" y="166"/>
                  </a:lnTo>
                  <a:lnTo>
                    <a:pt x="192" y="216"/>
                  </a:lnTo>
                  <a:lnTo>
                    <a:pt x="237" y="13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59" name="ï$ḻïďè"/>
            <p:cNvSpPr/>
            <p:nvPr/>
          </p:nvSpPr>
          <p:spPr bwMode="auto">
            <a:xfrm>
              <a:off x="4858243" y="1358953"/>
              <a:ext cx="246123" cy="267674"/>
            </a:xfrm>
            <a:custGeom>
              <a:avLst/>
              <a:gdLst>
                <a:gd name="T0" fmla="*/ 167 w 217"/>
                <a:gd name="T1" fmla="*/ 236 h 236"/>
                <a:gd name="T2" fmla="*/ 0 w 217"/>
                <a:gd name="T3" fmla="*/ 143 h 236"/>
                <a:gd name="T4" fmla="*/ 138 w 217"/>
                <a:gd name="T5" fmla="*/ 0 h 236"/>
                <a:gd name="T6" fmla="*/ 217 w 217"/>
                <a:gd name="T7" fmla="*/ 45 h 236"/>
                <a:gd name="T8" fmla="*/ 167 w 217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36">
                  <a:moveTo>
                    <a:pt x="167" y="236"/>
                  </a:moveTo>
                  <a:lnTo>
                    <a:pt x="0" y="143"/>
                  </a:lnTo>
                  <a:lnTo>
                    <a:pt x="138" y="0"/>
                  </a:lnTo>
                  <a:lnTo>
                    <a:pt x="217" y="45"/>
                  </a:lnTo>
                  <a:lnTo>
                    <a:pt x="167" y="2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60" name="ïsḻiḋè"/>
            <p:cNvSpPr/>
            <p:nvPr/>
          </p:nvSpPr>
          <p:spPr bwMode="auto">
            <a:xfrm>
              <a:off x="4114201" y="1427006"/>
              <a:ext cx="262001" cy="268809"/>
            </a:xfrm>
            <a:custGeom>
              <a:avLst/>
              <a:gdLst>
                <a:gd name="T0" fmla="*/ 81 w 231"/>
                <a:gd name="T1" fmla="*/ 237 h 237"/>
                <a:gd name="T2" fmla="*/ 231 w 231"/>
                <a:gd name="T3" fmla="*/ 118 h 237"/>
                <a:gd name="T4" fmla="*/ 71 w 231"/>
                <a:gd name="T5" fmla="*/ 0 h 237"/>
                <a:gd name="T6" fmla="*/ 0 w 231"/>
                <a:gd name="T7" fmla="*/ 57 h 237"/>
                <a:gd name="T8" fmla="*/ 81 w 231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7">
                  <a:moveTo>
                    <a:pt x="81" y="237"/>
                  </a:moveTo>
                  <a:lnTo>
                    <a:pt x="231" y="118"/>
                  </a:lnTo>
                  <a:lnTo>
                    <a:pt x="71" y="0"/>
                  </a:lnTo>
                  <a:lnTo>
                    <a:pt x="0" y="57"/>
                  </a:lnTo>
                  <a:lnTo>
                    <a:pt x="81" y="2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61" name="ïŝ1iḓé"/>
            <p:cNvSpPr/>
            <p:nvPr/>
          </p:nvSpPr>
          <p:spPr bwMode="auto">
            <a:xfrm>
              <a:off x="3995109" y="2379744"/>
              <a:ext cx="269941" cy="260869"/>
            </a:xfrm>
            <a:custGeom>
              <a:avLst/>
              <a:gdLst>
                <a:gd name="T0" fmla="*/ 119 w 238"/>
                <a:gd name="T1" fmla="*/ 0 h 230"/>
                <a:gd name="T2" fmla="*/ 238 w 238"/>
                <a:gd name="T3" fmla="*/ 149 h 230"/>
                <a:gd name="T4" fmla="*/ 57 w 238"/>
                <a:gd name="T5" fmla="*/ 230 h 230"/>
                <a:gd name="T6" fmla="*/ 0 w 238"/>
                <a:gd name="T7" fmla="*/ 159 h 230"/>
                <a:gd name="T8" fmla="*/ 119 w 238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30">
                  <a:moveTo>
                    <a:pt x="119" y="0"/>
                  </a:moveTo>
                  <a:lnTo>
                    <a:pt x="238" y="149"/>
                  </a:lnTo>
                  <a:lnTo>
                    <a:pt x="57" y="230"/>
                  </a:lnTo>
                  <a:lnTo>
                    <a:pt x="0" y="15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62" name="ïSlídè"/>
            <p:cNvSpPr/>
            <p:nvPr/>
          </p:nvSpPr>
          <p:spPr bwMode="auto">
            <a:xfrm>
              <a:off x="4950114" y="2489763"/>
              <a:ext cx="260869" cy="269943"/>
            </a:xfrm>
            <a:custGeom>
              <a:avLst/>
              <a:gdLst>
                <a:gd name="T0" fmla="*/ 149 w 230"/>
                <a:gd name="T1" fmla="*/ 0 h 238"/>
                <a:gd name="T2" fmla="*/ 0 w 230"/>
                <a:gd name="T3" fmla="*/ 119 h 238"/>
                <a:gd name="T4" fmla="*/ 158 w 230"/>
                <a:gd name="T5" fmla="*/ 238 h 238"/>
                <a:gd name="T6" fmla="*/ 230 w 230"/>
                <a:gd name="T7" fmla="*/ 181 h 238"/>
                <a:gd name="T8" fmla="*/ 149 w 230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38">
                  <a:moveTo>
                    <a:pt x="149" y="0"/>
                  </a:moveTo>
                  <a:lnTo>
                    <a:pt x="0" y="119"/>
                  </a:lnTo>
                  <a:lnTo>
                    <a:pt x="158" y="238"/>
                  </a:lnTo>
                  <a:lnTo>
                    <a:pt x="230" y="18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63" name="iSľíḍe"/>
            <p:cNvSpPr/>
            <p:nvPr/>
          </p:nvSpPr>
          <p:spPr bwMode="auto">
            <a:xfrm>
              <a:off x="5060133" y="1546098"/>
              <a:ext cx="269941" cy="260869"/>
            </a:xfrm>
            <a:custGeom>
              <a:avLst/>
              <a:gdLst>
                <a:gd name="T0" fmla="*/ 119 w 238"/>
                <a:gd name="T1" fmla="*/ 230 h 230"/>
                <a:gd name="T2" fmla="*/ 0 w 238"/>
                <a:gd name="T3" fmla="*/ 80 h 230"/>
                <a:gd name="T4" fmla="*/ 181 w 238"/>
                <a:gd name="T5" fmla="*/ 0 h 230"/>
                <a:gd name="T6" fmla="*/ 238 w 238"/>
                <a:gd name="T7" fmla="*/ 71 h 230"/>
                <a:gd name="T8" fmla="*/ 119 w 23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30">
                  <a:moveTo>
                    <a:pt x="119" y="230"/>
                  </a:moveTo>
                  <a:lnTo>
                    <a:pt x="0" y="80"/>
                  </a:lnTo>
                  <a:lnTo>
                    <a:pt x="181" y="0"/>
                  </a:lnTo>
                  <a:lnTo>
                    <a:pt x="238" y="71"/>
                  </a:lnTo>
                  <a:lnTo>
                    <a:pt x="119" y="2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64" name="íṣľîḍê"/>
            <p:cNvSpPr/>
            <p:nvPr/>
          </p:nvSpPr>
          <p:spPr bwMode="auto">
            <a:xfrm>
              <a:off x="3848796" y="1919254"/>
              <a:ext cx="233647" cy="215500"/>
            </a:xfrm>
            <a:custGeom>
              <a:avLst/>
              <a:gdLst>
                <a:gd name="T0" fmla="*/ 185 w 206"/>
                <a:gd name="T1" fmla="*/ 190 h 190"/>
                <a:gd name="T2" fmla="*/ 206 w 206"/>
                <a:gd name="T3" fmla="*/ 0 h 190"/>
                <a:gd name="T4" fmla="*/ 10 w 206"/>
                <a:gd name="T5" fmla="*/ 28 h 190"/>
                <a:gd name="T6" fmla="*/ 0 w 206"/>
                <a:gd name="T7" fmla="*/ 119 h 190"/>
                <a:gd name="T8" fmla="*/ 185 w 206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90">
                  <a:moveTo>
                    <a:pt x="185" y="190"/>
                  </a:moveTo>
                  <a:lnTo>
                    <a:pt x="206" y="0"/>
                  </a:lnTo>
                  <a:lnTo>
                    <a:pt x="10" y="28"/>
                  </a:lnTo>
                  <a:lnTo>
                    <a:pt x="0" y="119"/>
                  </a:lnTo>
                  <a:lnTo>
                    <a:pt x="185" y="1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65" name="íŝļiḓê"/>
            <p:cNvSpPr/>
            <p:nvPr/>
          </p:nvSpPr>
          <p:spPr bwMode="auto">
            <a:xfrm>
              <a:off x="4488490" y="2672370"/>
              <a:ext cx="215500" cy="232514"/>
            </a:xfrm>
            <a:custGeom>
              <a:avLst/>
              <a:gdLst>
                <a:gd name="T0" fmla="*/ 0 w 190"/>
                <a:gd name="T1" fmla="*/ 0 h 205"/>
                <a:gd name="T2" fmla="*/ 190 w 190"/>
                <a:gd name="T3" fmla="*/ 21 h 205"/>
                <a:gd name="T4" fmla="*/ 119 w 190"/>
                <a:gd name="T5" fmla="*/ 205 h 205"/>
                <a:gd name="T6" fmla="*/ 28 w 190"/>
                <a:gd name="T7" fmla="*/ 195 h 205"/>
                <a:gd name="T8" fmla="*/ 0 w 190"/>
                <a:gd name="T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05">
                  <a:moveTo>
                    <a:pt x="0" y="0"/>
                  </a:moveTo>
                  <a:lnTo>
                    <a:pt x="190" y="21"/>
                  </a:lnTo>
                  <a:lnTo>
                    <a:pt x="119" y="205"/>
                  </a:lnTo>
                  <a:lnTo>
                    <a:pt x="28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66" name="iṧľíḓé"/>
            <p:cNvSpPr/>
            <p:nvPr/>
          </p:nvSpPr>
          <p:spPr bwMode="auto">
            <a:xfrm>
              <a:off x="5225292" y="2082704"/>
              <a:ext cx="234782" cy="215500"/>
            </a:xfrm>
            <a:custGeom>
              <a:avLst/>
              <a:gdLst>
                <a:gd name="T0" fmla="*/ 22 w 207"/>
                <a:gd name="T1" fmla="*/ 0 h 190"/>
                <a:gd name="T2" fmla="*/ 0 w 207"/>
                <a:gd name="T3" fmla="*/ 190 h 190"/>
                <a:gd name="T4" fmla="*/ 197 w 207"/>
                <a:gd name="T5" fmla="*/ 161 h 190"/>
                <a:gd name="T6" fmla="*/ 207 w 207"/>
                <a:gd name="T7" fmla="*/ 71 h 190"/>
                <a:gd name="T8" fmla="*/ 22 w 207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90">
                  <a:moveTo>
                    <a:pt x="22" y="0"/>
                  </a:moveTo>
                  <a:lnTo>
                    <a:pt x="0" y="190"/>
                  </a:lnTo>
                  <a:lnTo>
                    <a:pt x="197" y="161"/>
                  </a:lnTo>
                  <a:lnTo>
                    <a:pt x="207" y="7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67" name="isḻíḓê"/>
            <p:cNvSpPr/>
            <p:nvPr/>
          </p:nvSpPr>
          <p:spPr bwMode="auto">
            <a:xfrm>
              <a:off x="4621194" y="1279558"/>
              <a:ext cx="215500" cy="234782"/>
            </a:xfrm>
            <a:custGeom>
              <a:avLst/>
              <a:gdLst>
                <a:gd name="T0" fmla="*/ 190 w 190"/>
                <a:gd name="T1" fmla="*/ 207 h 207"/>
                <a:gd name="T2" fmla="*/ 0 w 190"/>
                <a:gd name="T3" fmla="*/ 186 h 207"/>
                <a:gd name="T4" fmla="*/ 71 w 190"/>
                <a:gd name="T5" fmla="*/ 0 h 207"/>
                <a:gd name="T6" fmla="*/ 161 w 190"/>
                <a:gd name="T7" fmla="*/ 10 h 207"/>
                <a:gd name="T8" fmla="*/ 190 w 190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07">
                  <a:moveTo>
                    <a:pt x="190" y="207"/>
                  </a:moveTo>
                  <a:lnTo>
                    <a:pt x="0" y="186"/>
                  </a:lnTo>
                  <a:lnTo>
                    <a:pt x="71" y="0"/>
                  </a:lnTo>
                  <a:lnTo>
                    <a:pt x="161" y="10"/>
                  </a:lnTo>
                  <a:lnTo>
                    <a:pt x="190" y="20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89" name="îṥḻîḓè"/>
            <p:cNvSpPr/>
            <p:nvPr/>
          </p:nvSpPr>
          <p:spPr bwMode="auto">
            <a:xfrm>
              <a:off x="4131215" y="1618686"/>
              <a:ext cx="283552" cy="615878"/>
            </a:xfrm>
            <a:custGeom>
              <a:avLst/>
              <a:gdLst>
                <a:gd name="T0" fmla="*/ 300 w 320"/>
                <a:gd name="T1" fmla="*/ 65 h 698"/>
                <a:gd name="T2" fmla="*/ 293 w 320"/>
                <a:gd name="T3" fmla="*/ 69 h 698"/>
                <a:gd name="T4" fmla="*/ 284 w 320"/>
                <a:gd name="T5" fmla="*/ 75 h 698"/>
                <a:gd name="T6" fmla="*/ 279 w 320"/>
                <a:gd name="T7" fmla="*/ 78 h 698"/>
                <a:gd name="T8" fmla="*/ 273 w 320"/>
                <a:gd name="T9" fmla="*/ 82 h 698"/>
                <a:gd name="T10" fmla="*/ 260 w 320"/>
                <a:gd name="T11" fmla="*/ 91 h 698"/>
                <a:gd name="T12" fmla="*/ 244 w 320"/>
                <a:gd name="T13" fmla="*/ 102 h 698"/>
                <a:gd name="T14" fmla="*/ 227 w 320"/>
                <a:gd name="T15" fmla="*/ 115 h 698"/>
                <a:gd name="T16" fmla="*/ 208 w 320"/>
                <a:gd name="T17" fmla="*/ 131 h 698"/>
                <a:gd name="T18" fmla="*/ 169 w 320"/>
                <a:gd name="T19" fmla="*/ 169 h 698"/>
                <a:gd name="T20" fmla="*/ 130 w 320"/>
                <a:gd name="T21" fmla="*/ 216 h 698"/>
                <a:gd name="T22" fmla="*/ 93 w 320"/>
                <a:gd name="T23" fmla="*/ 271 h 698"/>
                <a:gd name="T24" fmla="*/ 62 w 320"/>
                <a:gd name="T25" fmla="*/ 332 h 698"/>
                <a:gd name="T26" fmla="*/ 39 w 320"/>
                <a:gd name="T27" fmla="*/ 397 h 698"/>
                <a:gd name="T28" fmla="*/ 23 w 320"/>
                <a:gd name="T29" fmla="*/ 462 h 698"/>
                <a:gd name="T30" fmla="*/ 19 w 320"/>
                <a:gd name="T31" fmla="*/ 494 h 698"/>
                <a:gd name="T32" fmla="*/ 16 w 320"/>
                <a:gd name="T33" fmla="*/ 525 h 698"/>
                <a:gd name="T34" fmla="*/ 15 w 320"/>
                <a:gd name="T35" fmla="*/ 554 h 698"/>
                <a:gd name="T36" fmla="*/ 15 w 320"/>
                <a:gd name="T37" fmla="*/ 582 h 698"/>
                <a:gd name="T38" fmla="*/ 18 w 320"/>
                <a:gd name="T39" fmla="*/ 630 h 698"/>
                <a:gd name="T40" fmla="*/ 21 w 320"/>
                <a:gd name="T41" fmla="*/ 649 h 698"/>
                <a:gd name="T42" fmla="*/ 24 w 320"/>
                <a:gd name="T43" fmla="*/ 666 h 698"/>
                <a:gd name="T44" fmla="*/ 25 w 320"/>
                <a:gd name="T45" fmla="*/ 674 h 698"/>
                <a:gd name="T46" fmla="*/ 26 w 320"/>
                <a:gd name="T47" fmla="*/ 680 h 698"/>
                <a:gd name="T48" fmla="*/ 29 w 320"/>
                <a:gd name="T49" fmla="*/ 690 h 698"/>
                <a:gd name="T50" fmla="*/ 30 w 320"/>
                <a:gd name="T51" fmla="*/ 698 h 698"/>
                <a:gd name="T52" fmla="*/ 28 w 320"/>
                <a:gd name="T53" fmla="*/ 690 h 698"/>
                <a:gd name="T54" fmla="*/ 25 w 320"/>
                <a:gd name="T55" fmla="*/ 680 h 698"/>
                <a:gd name="T56" fmla="*/ 23 w 320"/>
                <a:gd name="T57" fmla="*/ 674 h 698"/>
                <a:gd name="T58" fmla="*/ 21 w 320"/>
                <a:gd name="T59" fmla="*/ 667 h 698"/>
                <a:gd name="T60" fmla="*/ 17 w 320"/>
                <a:gd name="T61" fmla="*/ 650 h 698"/>
                <a:gd name="T62" fmla="*/ 12 w 320"/>
                <a:gd name="T63" fmla="*/ 630 h 698"/>
                <a:gd name="T64" fmla="*/ 5 w 320"/>
                <a:gd name="T65" fmla="*/ 582 h 698"/>
                <a:gd name="T66" fmla="*/ 2 w 320"/>
                <a:gd name="T67" fmla="*/ 554 h 698"/>
                <a:gd name="T68" fmla="*/ 1 w 320"/>
                <a:gd name="T69" fmla="*/ 524 h 698"/>
                <a:gd name="T70" fmla="*/ 1 w 320"/>
                <a:gd name="T71" fmla="*/ 493 h 698"/>
                <a:gd name="T72" fmla="*/ 3 w 320"/>
                <a:gd name="T73" fmla="*/ 460 h 698"/>
                <a:gd name="T74" fmla="*/ 13 w 320"/>
                <a:gd name="T75" fmla="*/ 391 h 698"/>
                <a:gd name="T76" fmla="*/ 32 w 320"/>
                <a:gd name="T77" fmla="*/ 321 h 698"/>
                <a:gd name="T78" fmla="*/ 59 w 320"/>
                <a:gd name="T79" fmla="*/ 253 h 698"/>
                <a:gd name="T80" fmla="*/ 93 w 320"/>
                <a:gd name="T81" fmla="*/ 191 h 698"/>
                <a:gd name="T82" fmla="*/ 131 w 320"/>
                <a:gd name="T83" fmla="*/ 137 h 698"/>
                <a:gd name="T84" fmla="*/ 170 w 320"/>
                <a:gd name="T85" fmla="*/ 91 h 698"/>
                <a:gd name="T86" fmla="*/ 189 w 320"/>
                <a:gd name="T87" fmla="*/ 72 h 698"/>
                <a:gd name="T88" fmla="*/ 207 w 320"/>
                <a:gd name="T89" fmla="*/ 56 h 698"/>
                <a:gd name="T90" fmla="*/ 223 w 320"/>
                <a:gd name="T91" fmla="*/ 42 h 698"/>
                <a:gd name="T92" fmla="*/ 237 w 320"/>
                <a:gd name="T93" fmla="*/ 31 h 698"/>
                <a:gd name="T94" fmla="*/ 244 w 320"/>
                <a:gd name="T95" fmla="*/ 26 h 698"/>
                <a:gd name="T96" fmla="*/ 249 w 320"/>
                <a:gd name="T97" fmla="*/ 22 h 698"/>
                <a:gd name="T98" fmla="*/ 257 w 320"/>
                <a:gd name="T99" fmla="*/ 16 h 698"/>
                <a:gd name="T100" fmla="*/ 264 w 320"/>
                <a:gd name="T101" fmla="*/ 11 h 698"/>
                <a:gd name="T102" fmla="*/ 310 w 320"/>
                <a:gd name="T103" fmla="*/ 18 h 698"/>
                <a:gd name="T104" fmla="*/ 302 w 320"/>
                <a:gd name="T105" fmla="*/ 63 h 698"/>
                <a:gd name="T106" fmla="*/ 300 w 320"/>
                <a:gd name="T107" fmla="*/ 65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" h="698">
                  <a:moveTo>
                    <a:pt x="300" y="65"/>
                  </a:moveTo>
                  <a:cubicBezTo>
                    <a:pt x="300" y="65"/>
                    <a:pt x="298" y="67"/>
                    <a:pt x="293" y="69"/>
                  </a:cubicBezTo>
                  <a:cubicBezTo>
                    <a:pt x="290" y="71"/>
                    <a:pt x="288" y="73"/>
                    <a:pt x="284" y="75"/>
                  </a:cubicBezTo>
                  <a:cubicBezTo>
                    <a:pt x="282" y="76"/>
                    <a:pt x="280" y="77"/>
                    <a:pt x="279" y="78"/>
                  </a:cubicBezTo>
                  <a:cubicBezTo>
                    <a:pt x="277" y="79"/>
                    <a:pt x="275" y="80"/>
                    <a:pt x="273" y="82"/>
                  </a:cubicBezTo>
                  <a:cubicBezTo>
                    <a:pt x="269" y="84"/>
                    <a:pt x="265" y="87"/>
                    <a:pt x="260" y="91"/>
                  </a:cubicBezTo>
                  <a:cubicBezTo>
                    <a:pt x="255" y="94"/>
                    <a:pt x="250" y="98"/>
                    <a:pt x="244" y="102"/>
                  </a:cubicBezTo>
                  <a:cubicBezTo>
                    <a:pt x="239" y="106"/>
                    <a:pt x="233" y="110"/>
                    <a:pt x="227" y="115"/>
                  </a:cubicBezTo>
                  <a:cubicBezTo>
                    <a:pt x="221" y="120"/>
                    <a:pt x="215" y="125"/>
                    <a:pt x="208" y="131"/>
                  </a:cubicBezTo>
                  <a:cubicBezTo>
                    <a:pt x="196" y="142"/>
                    <a:pt x="182" y="155"/>
                    <a:pt x="169" y="169"/>
                  </a:cubicBezTo>
                  <a:cubicBezTo>
                    <a:pt x="156" y="183"/>
                    <a:pt x="143" y="199"/>
                    <a:pt x="130" y="216"/>
                  </a:cubicBezTo>
                  <a:cubicBezTo>
                    <a:pt x="117" y="233"/>
                    <a:pt x="105" y="252"/>
                    <a:pt x="93" y="271"/>
                  </a:cubicBezTo>
                  <a:cubicBezTo>
                    <a:pt x="82" y="291"/>
                    <a:pt x="72" y="311"/>
                    <a:pt x="62" y="332"/>
                  </a:cubicBezTo>
                  <a:cubicBezTo>
                    <a:pt x="53" y="353"/>
                    <a:pt x="45" y="375"/>
                    <a:pt x="39" y="397"/>
                  </a:cubicBezTo>
                  <a:cubicBezTo>
                    <a:pt x="32" y="419"/>
                    <a:pt x="27" y="441"/>
                    <a:pt x="23" y="462"/>
                  </a:cubicBezTo>
                  <a:cubicBezTo>
                    <a:pt x="22" y="473"/>
                    <a:pt x="20" y="484"/>
                    <a:pt x="19" y="494"/>
                  </a:cubicBezTo>
                  <a:cubicBezTo>
                    <a:pt x="17" y="505"/>
                    <a:pt x="17" y="515"/>
                    <a:pt x="16" y="525"/>
                  </a:cubicBezTo>
                  <a:cubicBezTo>
                    <a:pt x="15" y="535"/>
                    <a:pt x="15" y="545"/>
                    <a:pt x="15" y="554"/>
                  </a:cubicBezTo>
                  <a:cubicBezTo>
                    <a:pt x="15" y="564"/>
                    <a:pt x="14" y="573"/>
                    <a:pt x="15" y="582"/>
                  </a:cubicBezTo>
                  <a:cubicBezTo>
                    <a:pt x="15" y="599"/>
                    <a:pt x="17" y="615"/>
                    <a:pt x="18" y="630"/>
                  </a:cubicBezTo>
                  <a:cubicBezTo>
                    <a:pt x="19" y="637"/>
                    <a:pt x="20" y="643"/>
                    <a:pt x="21" y="649"/>
                  </a:cubicBezTo>
                  <a:cubicBezTo>
                    <a:pt x="22" y="656"/>
                    <a:pt x="23" y="661"/>
                    <a:pt x="24" y="666"/>
                  </a:cubicBezTo>
                  <a:cubicBezTo>
                    <a:pt x="24" y="669"/>
                    <a:pt x="25" y="671"/>
                    <a:pt x="25" y="674"/>
                  </a:cubicBezTo>
                  <a:cubicBezTo>
                    <a:pt x="26" y="676"/>
                    <a:pt x="26" y="678"/>
                    <a:pt x="26" y="680"/>
                  </a:cubicBezTo>
                  <a:cubicBezTo>
                    <a:pt x="27" y="684"/>
                    <a:pt x="28" y="687"/>
                    <a:pt x="29" y="690"/>
                  </a:cubicBezTo>
                  <a:cubicBezTo>
                    <a:pt x="30" y="695"/>
                    <a:pt x="30" y="698"/>
                    <a:pt x="30" y="698"/>
                  </a:cubicBezTo>
                  <a:cubicBezTo>
                    <a:pt x="30" y="698"/>
                    <a:pt x="30" y="695"/>
                    <a:pt x="28" y="690"/>
                  </a:cubicBezTo>
                  <a:cubicBezTo>
                    <a:pt x="27" y="687"/>
                    <a:pt x="26" y="684"/>
                    <a:pt x="25" y="680"/>
                  </a:cubicBezTo>
                  <a:cubicBezTo>
                    <a:pt x="24" y="678"/>
                    <a:pt x="24" y="676"/>
                    <a:pt x="23" y="674"/>
                  </a:cubicBezTo>
                  <a:cubicBezTo>
                    <a:pt x="22" y="672"/>
                    <a:pt x="22" y="669"/>
                    <a:pt x="21" y="667"/>
                  </a:cubicBezTo>
                  <a:cubicBezTo>
                    <a:pt x="20" y="662"/>
                    <a:pt x="18" y="656"/>
                    <a:pt x="17" y="650"/>
                  </a:cubicBezTo>
                  <a:cubicBezTo>
                    <a:pt x="15" y="644"/>
                    <a:pt x="14" y="638"/>
                    <a:pt x="12" y="630"/>
                  </a:cubicBezTo>
                  <a:cubicBezTo>
                    <a:pt x="10" y="616"/>
                    <a:pt x="7" y="600"/>
                    <a:pt x="5" y="582"/>
                  </a:cubicBezTo>
                  <a:cubicBezTo>
                    <a:pt x="4" y="573"/>
                    <a:pt x="3" y="564"/>
                    <a:pt x="2" y="554"/>
                  </a:cubicBezTo>
                  <a:cubicBezTo>
                    <a:pt x="2" y="545"/>
                    <a:pt x="1" y="535"/>
                    <a:pt x="1" y="524"/>
                  </a:cubicBezTo>
                  <a:cubicBezTo>
                    <a:pt x="1" y="514"/>
                    <a:pt x="0" y="504"/>
                    <a:pt x="1" y="493"/>
                  </a:cubicBezTo>
                  <a:cubicBezTo>
                    <a:pt x="1" y="482"/>
                    <a:pt x="2" y="471"/>
                    <a:pt x="3" y="460"/>
                  </a:cubicBezTo>
                  <a:cubicBezTo>
                    <a:pt x="5" y="437"/>
                    <a:pt x="8" y="414"/>
                    <a:pt x="13" y="391"/>
                  </a:cubicBezTo>
                  <a:cubicBezTo>
                    <a:pt x="18" y="367"/>
                    <a:pt x="24" y="344"/>
                    <a:pt x="32" y="321"/>
                  </a:cubicBezTo>
                  <a:cubicBezTo>
                    <a:pt x="40" y="298"/>
                    <a:pt x="49" y="275"/>
                    <a:pt x="59" y="253"/>
                  </a:cubicBezTo>
                  <a:cubicBezTo>
                    <a:pt x="69" y="231"/>
                    <a:pt x="81" y="211"/>
                    <a:pt x="93" y="191"/>
                  </a:cubicBezTo>
                  <a:cubicBezTo>
                    <a:pt x="105" y="172"/>
                    <a:pt x="118" y="153"/>
                    <a:pt x="131" y="137"/>
                  </a:cubicBezTo>
                  <a:cubicBezTo>
                    <a:pt x="144" y="120"/>
                    <a:pt x="158" y="105"/>
                    <a:pt x="170" y="91"/>
                  </a:cubicBezTo>
                  <a:cubicBezTo>
                    <a:pt x="177" y="85"/>
                    <a:pt x="183" y="78"/>
                    <a:pt x="189" y="72"/>
                  </a:cubicBezTo>
                  <a:cubicBezTo>
                    <a:pt x="195" y="67"/>
                    <a:pt x="201" y="61"/>
                    <a:pt x="207" y="56"/>
                  </a:cubicBezTo>
                  <a:cubicBezTo>
                    <a:pt x="213" y="51"/>
                    <a:pt x="218" y="46"/>
                    <a:pt x="223" y="42"/>
                  </a:cubicBezTo>
                  <a:cubicBezTo>
                    <a:pt x="228" y="38"/>
                    <a:pt x="233" y="34"/>
                    <a:pt x="237" y="31"/>
                  </a:cubicBezTo>
                  <a:cubicBezTo>
                    <a:pt x="240" y="29"/>
                    <a:pt x="242" y="27"/>
                    <a:pt x="244" y="26"/>
                  </a:cubicBezTo>
                  <a:cubicBezTo>
                    <a:pt x="246" y="24"/>
                    <a:pt x="247" y="23"/>
                    <a:pt x="249" y="22"/>
                  </a:cubicBezTo>
                  <a:cubicBezTo>
                    <a:pt x="252" y="19"/>
                    <a:pt x="255" y="17"/>
                    <a:pt x="257" y="16"/>
                  </a:cubicBezTo>
                  <a:cubicBezTo>
                    <a:pt x="262" y="13"/>
                    <a:pt x="264" y="11"/>
                    <a:pt x="264" y="11"/>
                  </a:cubicBezTo>
                  <a:cubicBezTo>
                    <a:pt x="279" y="0"/>
                    <a:pt x="299" y="3"/>
                    <a:pt x="310" y="18"/>
                  </a:cubicBezTo>
                  <a:cubicBezTo>
                    <a:pt x="320" y="32"/>
                    <a:pt x="317" y="53"/>
                    <a:pt x="302" y="63"/>
                  </a:cubicBezTo>
                  <a:cubicBezTo>
                    <a:pt x="302" y="64"/>
                    <a:pt x="301" y="65"/>
                    <a:pt x="300" y="6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endParaRPr lang="en-US" sz="3600"/>
            </a:p>
          </p:txBody>
        </p:sp>
        <p:sp>
          <p:nvSpPr>
            <p:cNvPr id="90" name="iš1íḍê"/>
            <p:cNvSpPr/>
            <p:nvPr/>
          </p:nvSpPr>
          <p:spPr bwMode="auto">
            <a:xfrm>
              <a:off x="4309285" y="1572184"/>
              <a:ext cx="210962" cy="191683"/>
            </a:xfrm>
            <a:custGeom>
              <a:avLst/>
              <a:gdLst>
                <a:gd name="T0" fmla="*/ 0 w 186"/>
                <a:gd name="T1" fmla="*/ 0 h 169"/>
                <a:gd name="T2" fmla="*/ 186 w 186"/>
                <a:gd name="T3" fmla="*/ 16 h 169"/>
                <a:gd name="T4" fmla="*/ 80 w 186"/>
                <a:gd name="T5" fmla="*/ 169 h 169"/>
                <a:gd name="T6" fmla="*/ 0 w 186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169">
                  <a:moveTo>
                    <a:pt x="0" y="0"/>
                  </a:moveTo>
                  <a:lnTo>
                    <a:pt x="186" y="16"/>
                  </a:lnTo>
                  <a:lnTo>
                    <a:pt x="80" y="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95" name="îṣḻîḍé"/>
            <p:cNvSpPr/>
            <p:nvPr/>
          </p:nvSpPr>
          <p:spPr bwMode="auto">
            <a:xfrm>
              <a:off x="4503236" y="1933999"/>
              <a:ext cx="318713" cy="317580"/>
            </a:xfrm>
            <a:prstGeom prst="ellipse">
              <a:avLst/>
            </a:prstGeom>
            <a:noFill/>
            <a:ln w="173038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5711170" y="2436397"/>
            <a:ext cx="1871446" cy="1869181"/>
            <a:chOff x="5775353" y="1939168"/>
            <a:chExt cx="1871446" cy="1869181"/>
          </a:xfrm>
        </p:grpSpPr>
        <p:sp>
          <p:nvSpPr>
            <p:cNvPr id="26" name="ísľïdê"/>
            <p:cNvSpPr/>
            <p:nvPr/>
          </p:nvSpPr>
          <p:spPr bwMode="auto">
            <a:xfrm>
              <a:off x="5818453" y="1983402"/>
              <a:ext cx="1785247" cy="1781847"/>
            </a:xfrm>
            <a:custGeom>
              <a:avLst/>
              <a:gdLst>
                <a:gd name="T0" fmla="*/ 215 w 2018"/>
                <a:gd name="T1" fmla="*/ 1398 h 2018"/>
                <a:gd name="T2" fmla="*/ 1398 w 2018"/>
                <a:gd name="T3" fmla="*/ 1803 h 2018"/>
                <a:gd name="T4" fmla="*/ 1803 w 2018"/>
                <a:gd name="T5" fmla="*/ 620 h 2018"/>
                <a:gd name="T6" fmla="*/ 620 w 2018"/>
                <a:gd name="T7" fmla="*/ 215 h 2018"/>
                <a:gd name="T8" fmla="*/ 215 w 2018"/>
                <a:gd name="T9" fmla="*/ 1398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8" h="2018">
                  <a:moveTo>
                    <a:pt x="215" y="1398"/>
                  </a:moveTo>
                  <a:cubicBezTo>
                    <a:pt x="430" y="1837"/>
                    <a:pt x="960" y="2018"/>
                    <a:pt x="1398" y="1803"/>
                  </a:cubicBezTo>
                  <a:cubicBezTo>
                    <a:pt x="1837" y="1588"/>
                    <a:pt x="2018" y="1058"/>
                    <a:pt x="1803" y="620"/>
                  </a:cubicBezTo>
                  <a:cubicBezTo>
                    <a:pt x="1588" y="181"/>
                    <a:pt x="1058" y="0"/>
                    <a:pt x="620" y="215"/>
                  </a:cubicBezTo>
                  <a:cubicBezTo>
                    <a:pt x="181" y="430"/>
                    <a:pt x="0" y="960"/>
                    <a:pt x="215" y="139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32" name="iṥľíḍe"/>
            <p:cNvSpPr/>
            <p:nvPr/>
          </p:nvSpPr>
          <p:spPr bwMode="auto">
            <a:xfrm>
              <a:off x="6352666" y="3480561"/>
              <a:ext cx="255197" cy="296030"/>
            </a:xfrm>
            <a:custGeom>
              <a:avLst/>
              <a:gdLst>
                <a:gd name="T0" fmla="*/ 17 w 225"/>
                <a:gd name="T1" fmla="*/ 0 h 261"/>
                <a:gd name="T2" fmla="*/ 225 w 225"/>
                <a:gd name="T3" fmla="*/ 70 h 261"/>
                <a:gd name="T4" fmla="*/ 99 w 225"/>
                <a:gd name="T5" fmla="*/ 261 h 261"/>
                <a:gd name="T6" fmla="*/ 0 w 225"/>
                <a:gd name="T7" fmla="*/ 226 h 261"/>
                <a:gd name="T8" fmla="*/ 17 w 225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61">
                  <a:moveTo>
                    <a:pt x="17" y="0"/>
                  </a:moveTo>
                  <a:lnTo>
                    <a:pt x="225" y="70"/>
                  </a:lnTo>
                  <a:lnTo>
                    <a:pt x="99" y="261"/>
                  </a:lnTo>
                  <a:lnTo>
                    <a:pt x="0" y="22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40" name="ïS1íḋê"/>
            <p:cNvSpPr/>
            <p:nvPr/>
          </p:nvSpPr>
          <p:spPr bwMode="auto">
            <a:xfrm>
              <a:off x="6633950" y="3547480"/>
              <a:ext cx="249527" cy="260869"/>
            </a:xfrm>
            <a:custGeom>
              <a:avLst/>
              <a:gdLst>
                <a:gd name="T0" fmla="*/ 0 w 220"/>
                <a:gd name="T1" fmla="*/ 15 h 230"/>
                <a:gd name="T2" fmla="*/ 220 w 220"/>
                <a:gd name="T3" fmla="*/ 0 h 230"/>
                <a:gd name="T4" fmla="*/ 178 w 220"/>
                <a:gd name="T5" fmla="*/ 223 h 230"/>
                <a:gd name="T6" fmla="*/ 73 w 220"/>
                <a:gd name="T7" fmla="*/ 230 h 230"/>
                <a:gd name="T8" fmla="*/ 0 w 220"/>
                <a:gd name="T9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30">
                  <a:moveTo>
                    <a:pt x="0" y="15"/>
                  </a:moveTo>
                  <a:lnTo>
                    <a:pt x="220" y="0"/>
                  </a:lnTo>
                  <a:lnTo>
                    <a:pt x="178" y="223"/>
                  </a:lnTo>
                  <a:lnTo>
                    <a:pt x="73" y="23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sp>
          <p:nvSpPr>
            <p:cNvPr id="41" name="iṣḷiḍe"/>
            <p:cNvSpPr/>
            <p:nvPr/>
          </p:nvSpPr>
          <p:spPr bwMode="auto">
            <a:xfrm>
              <a:off x="7384798" y="2702492"/>
              <a:ext cx="262001" cy="248393"/>
            </a:xfrm>
            <a:custGeom>
              <a:avLst/>
              <a:gdLst>
                <a:gd name="T0" fmla="*/ 0 w 231"/>
                <a:gd name="T1" fmla="*/ 0 h 219"/>
                <a:gd name="T2" fmla="*/ 15 w 231"/>
                <a:gd name="T3" fmla="*/ 219 h 219"/>
                <a:gd name="T4" fmla="*/ 231 w 231"/>
                <a:gd name="T5" fmla="*/ 147 h 219"/>
                <a:gd name="T6" fmla="*/ 224 w 231"/>
                <a:gd name="T7" fmla="*/ 42 h 219"/>
                <a:gd name="T8" fmla="*/ 0 w 231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19">
                  <a:moveTo>
                    <a:pt x="0" y="0"/>
                  </a:moveTo>
                  <a:lnTo>
                    <a:pt x="15" y="219"/>
                  </a:lnTo>
                  <a:lnTo>
                    <a:pt x="231" y="147"/>
                  </a:lnTo>
                  <a:lnTo>
                    <a:pt x="224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en-US" sz="3600"/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775353" y="1939168"/>
              <a:ext cx="1838555" cy="1801128"/>
              <a:chOff x="5775353" y="1939168"/>
              <a:chExt cx="1838555" cy="1801128"/>
            </a:xfrm>
          </p:grpSpPr>
          <p:sp>
            <p:nvSpPr>
              <p:cNvPr id="27" name="iṧļïḓé"/>
              <p:cNvSpPr/>
              <p:nvPr/>
            </p:nvSpPr>
            <p:spPr bwMode="auto">
              <a:xfrm>
                <a:off x="6246050" y="2008354"/>
                <a:ext cx="276747" cy="308505"/>
              </a:xfrm>
              <a:custGeom>
                <a:avLst/>
                <a:gdLst>
                  <a:gd name="T0" fmla="*/ 47 w 244"/>
                  <a:gd name="T1" fmla="*/ 272 h 272"/>
                  <a:gd name="T2" fmla="*/ 244 w 244"/>
                  <a:gd name="T3" fmla="*/ 175 h 272"/>
                  <a:gd name="T4" fmla="*/ 94 w 244"/>
                  <a:gd name="T5" fmla="*/ 0 h 272"/>
                  <a:gd name="T6" fmla="*/ 0 w 244"/>
                  <a:gd name="T7" fmla="*/ 46 h 272"/>
                  <a:gd name="T8" fmla="*/ 47 w 244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2">
                    <a:moveTo>
                      <a:pt x="47" y="272"/>
                    </a:moveTo>
                    <a:lnTo>
                      <a:pt x="244" y="175"/>
                    </a:lnTo>
                    <a:lnTo>
                      <a:pt x="94" y="0"/>
                    </a:lnTo>
                    <a:lnTo>
                      <a:pt x="0" y="46"/>
                    </a:lnTo>
                    <a:lnTo>
                      <a:pt x="47" y="27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8" name="íŝľiḍê"/>
              <p:cNvSpPr/>
              <p:nvPr/>
            </p:nvSpPr>
            <p:spPr bwMode="auto">
              <a:xfrm>
                <a:off x="5844540" y="3062038"/>
                <a:ext cx="308506" cy="276748"/>
              </a:xfrm>
              <a:custGeom>
                <a:avLst/>
                <a:gdLst>
                  <a:gd name="T0" fmla="*/ 175 w 272"/>
                  <a:gd name="T1" fmla="*/ 0 h 244"/>
                  <a:gd name="T2" fmla="*/ 272 w 272"/>
                  <a:gd name="T3" fmla="*/ 197 h 244"/>
                  <a:gd name="T4" fmla="*/ 46 w 272"/>
                  <a:gd name="T5" fmla="*/ 244 h 244"/>
                  <a:gd name="T6" fmla="*/ 0 w 272"/>
                  <a:gd name="T7" fmla="*/ 150 h 244"/>
                  <a:gd name="T8" fmla="*/ 175 w 272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44">
                    <a:moveTo>
                      <a:pt x="175" y="0"/>
                    </a:moveTo>
                    <a:lnTo>
                      <a:pt x="272" y="197"/>
                    </a:lnTo>
                    <a:lnTo>
                      <a:pt x="46" y="244"/>
                    </a:lnTo>
                    <a:lnTo>
                      <a:pt x="0" y="150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29" name="îślídê"/>
              <p:cNvSpPr/>
              <p:nvPr/>
            </p:nvSpPr>
            <p:spPr bwMode="auto">
              <a:xfrm>
                <a:off x="6899356" y="3431791"/>
                <a:ext cx="276747" cy="308505"/>
              </a:xfrm>
              <a:custGeom>
                <a:avLst/>
                <a:gdLst>
                  <a:gd name="T0" fmla="*/ 198 w 244"/>
                  <a:gd name="T1" fmla="*/ 0 h 272"/>
                  <a:gd name="T2" fmla="*/ 0 w 244"/>
                  <a:gd name="T3" fmla="*/ 96 h 272"/>
                  <a:gd name="T4" fmla="*/ 151 w 244"/>
                  <a:gd name="T5" fmla="*/ 272 h 272"/>
                  <a:gd name="T6" fmla="*/ 244 w 244"/>
                  <a:gd name="T7" fmla="*/ 226 h 272"/>
                  <a:gd name="T8" fmla="*/ 198 w 244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2">
                    <a:moveTo>
                      <a:pt x="198" y="0"/>
                    </a:moveTo>
                    <a:lnTo>
                      <a:pt x="0" y="96"/>
                    </a:lnTo>
                    <a:lnTo>
                      <a:pt x="151" y="272"/>
                    </a:lnTo>
                    <a:lnTo>
                      <a:pt x="244" y="226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0" name="íš1ïḋè"/>
              <p:cNvSpPr/>
              <p:nvPr/>
            </p:nvSpPr>
            <p:spPr bwMode="auto">
              <a:xfrm>
                <a:off x="7269108" y="2409865"/>
                <a:ext cx="309639" cy="275614"/>
              </a:xfrm>
              <a:custGeom>
                <a:avLst/>
                <a:gdLst>
                  <a:gd name="T0" fmla="*/ 97 w 273"/>
                  <a:gd name="T1" fmla="*/ 243 h 243"/>
                  <a:gd name="T2" fmla="*/ 0 w 273"/>
                  <a:gd name="T3" fmla="*/ 46 h 243"/>
                  <a:gd name="T4" fmla="*/ 226 w 273"/>
                  <a:gd name="T5" fmla="*/ 0 h 243"/>
                  <a:gd name="T6" fmla="*/ 273 w 273"/>
                  <a:gd name="T7" fmla="*/ 93 h 243"/>
                  <a:gd name="T8" fmla="*/ 97 w 273"/>
                  <a:gd name="T9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43">
                    <a:moveTo>
                      <a:pt x="97" y="243"/>
                    </a:moveTo>
                    <a:lnTo>
                      <a:pt x="0" y="46"/>
                    </a:lnTo>
                    <a:lnTo>
                      <a:pt x="226" y="0"/>
                    </a:lnTo>
                    <a:lnTo>
                      <a:pt x="273" y="93"/>
                    </a:lnTo>
                    <a:lnTo>
                      <a:pt x="97" y="24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1" name="ïş1îḓe"/>
              <p:cNvSpPr/>
              <p:nvPr/>
            </p:nvSpPr>
            <p:spPr bwMode="auto">
              <a:xfrm>
                <a:off x="5808245" y="2515346"/>
                <a:ext cx="296029" cy="255198"/>
              </a:xfrm>
              <a:custGeom>
                <a:avLst/>
                <a:gdLst>
                  <a:gd name="T0" fmla="*/ 190 w 261"/>
                  <a:gd name="T1" fmla="*/ 225 h 225"/>
                  <a:gd name="T2" fmla="*/ 261 w 261"/>
                  <a:gd name="T3" fmla="*/ 17 h 225"/>
                  <a:gd name="T4" fmla="*/ 34 w 261"/>
                  <a:gd name="T5" fmla="*/ 0 h 225"/>
                  <a:gd name="T6" fmla="*/ 0 w 261"/>
                  <a:gd name="T7" fmla="*/ 100 h 225"/>
                  <a:gd name="T8" fmla="*/ 190 w 261"/>
                  <a:gd name="T9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225">
                    <a:moveTo>
                      <a:pt x="190" y="225"/>
                    </a:moveTo>
                    <a:lnTo>
                      <a:pt x="261" y="17"/>
                    </a:lnTo>
                    <a:lnTo>
                      <a:pt x="34" y="0"/>
                    </a:lnTo>
                    <a:lnTo>
                      <a:pt x="0" y="100"/>
                    </a:lnTo>
                    <a:lnTo>
                      <a:pt x="190" y="22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3" name="iṡlîḑè"/>
              <p:cNvSpPr/>
              <p:nvPr/>
            </p:nvSpPr>
            <p:spPr bwMode="auto">
              <a:xfrm>
                <a:off x="7317879" y="2976972"/>
                <a:ext cx="296029" cy="255198"/>
              </a:xfrm>
              <a:custGeom>
                <a:avLst/>
                <a:gdLst>
                  <a:gd name="T0" fmla="*/ 71 w 261"/>
                  <a:gd name="T1" fmla="*/ 0 h 225"/>
                  <a:gd name="T2" fmla="*/ 0 w 261"/>
                  <a:gd name="T3" fmla="*/ 208 h 225"/>
                  <a:gd name="T4" fmla="*/ 228 w 261"/>
                  <a:gd name="T5" fmla="*/ 225 h 225"/>
                  <a:gd name="T6" fmla="*/ 261 w 261"/>
                  <a:gd name="T7" fmla="*/ 126 h 225"/>
                  <a:gd name="T8" fmla="*/ 71 w 261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225">
                    <a:moveTo>
                      <a:pt x="71" y="0"/>
                    </a:moveTo>
                    <a:lnTo>
                      <a:pt x="0" y="208"/>
                    </a:lnTo>
                    <a:lnTo>
                      <a:pt x="228" y="225"/>
                    </a:lnTo>
                    <a:lnTo>
                      <a:pt x="261" y="12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4" name="îṥľïďé"/>
              <p:cNvSpPr/>
              <p:nvPr/>
            </p:nvSpPr>
            <p:spPr bwMode="auto">
              <a:xfrm>
                <a:off x="6814290" y="1972059"/>
                <a:ext cx="256331" cy="296030"/>
              </a:xfrm>
              <a:custGeom>
                <a:avLst/>
                <a:gdLst>
                  <a:gd name="T0" fmla="*/ 209 w 226"/>
                  <a:gd name="T1" fmla="*/ 261 h 261"/>
                  <a:gd name="T2" fmla="*/ 0 w 226"/>
                  <a:gd name="T3" fmla="*/ 190 h 261"/>
                  <a:gd name="T4" fmla="*/ 126 w 226"/>
                  <a:gd name="T5" fmla="*/ 0 h 261"/>
                  <a:gd name="T6" fmla="*/ 226 w 226"/>
                  <a:gd name="T7" fmla="*/ 34 h 261"/>
                  <a:gd name="T8" fmla="*/ 209 w 226"/>
                  <a:gd name="T9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61">
                    <a:moveTo>
                      <a:pt x="209" y="261"/>
                    </a:moveTo>
                    <a:lnTo>
                      <a:pt x="0" y="190"/>
                    </a:lnTo>
                    <a:lnTo>
                      <a:pt x="126" y="0"/>
                    </a:lnTo>
                    <a:lnTo>
                      <a:pt x="226" y="34"/>
                    </a:lnTo>
                    <a:lnTo>
                      <a:pt x="209" y="2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5" name="íş1îḓè"/>
              <p:cNvSpPr/>
              <p:nvPr/>
            </p:nvSpPr>
            <p:spPr bwMode="auto">
              <a:xfrm>
                <a:off x="5967035" y="2217049"/>
                <a:ext cx="309639" cy="302836"/>
              </a:xfrm>
              <a:custGeom>
                <a:avLst/>
                <a:gdLst>
                  <a:gd name="T0" fmla="*/ 129 w 273"/>
                  <a:gd name="T1" fmla="*/ 267 h 267"/>
                  <a:gd name="T2" fmla="*/ 273 w 273"/>
                  <a:gd name="T3" fmla="*/ 101 h 267"/>
                  <a:gd name="T4" fmla="*/ 69 w 273"/>
                  <a:gd name="T5" fmla="*/ 0 h 267"/>
                  <a:gd name="T6" fmla="*/ 0 w 273"/>
                  <a:gd name="T7" fmla="*/ 79 h 267"/>
                  <a:gd name="T8" fmla="*/ 129 w 273"/>
                  <a:gd name="T9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67">
                    <a:moveTo>
                      <a:pt x="129" y="267"/>
                    </a:moveTo>
                    <a:lnTo>
                      <a:pt x="273" y="101"/>
                    </a:lnTo>
                    <a:lnTo>
                      <a:pt x="69" y="0"/>
                    </a:lnTo>
                    <a:lnTo>
                      <a:pt x="0" y="79"/>
                    </a:lnTo>
                    <a:lnTo>
                      <a:pt x="129" y="2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6" name="ïṡļiďê"/>
              <p:cNvSpPr/>
              <p:nvPr/>
            </p:nvSpPr>
            <p:spPr bwMode="auto">
              <a:xfrm>
                <a:off x="6053235" y="3308161"/>
                <a:ext cx="302834" cy="308505"/>
              </a:xfrm>
              <a:custGeom>
                <a:avLst/>
                <a:gdLst>
                  <a:gd name="T0" fmla="*/ 101 w 267"/>
                  <a:gd name="T1" fmla="*/ 0 h 272"/>
                  <a:gd name="T2" fmla="*/ 267 w 267"/>
                  <a:gd name="T3" fmla="*/ 144 h 272"/>
                  <a:gd name="T4" fmla="*/ 79 w 267"/>
                  <a:gd name="T5" fmla="*/ 272 h 272"/>
                  <a:gd name="T6" fmla="*/ 0 w 267"/>
                  <a:gd name="T7" fmla="*/ 204 h 272"/>
                  <a:gd name="T8" fmla="*/ 101 w 267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72">
                    <a:moveTo>
                      <a:pt x="101" y="0"/>
                    </a:moveTo>
                    <a:lnTo>
                      <a:pt x="267" y="144"/>
                    </a:lnTo>
                    <a:lnTo>
                      <a:pt x="79" y="272"/>
                    </a:lnTo>
                    <a:lnTo>
                      <a:pt x="0" y="20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7" name="îşḻiďê"/>
              <p:cNvSpPr/>
              <p:nvPr/>
            </p:nvSpPr>
            <p:spPr bwMode="auto">
              <a:xfrm>
                <a:off x="7145480" y="3228766"/>
                <a:ext cx="309639" cy="302836"/>
              </a:xfrm>
              <a:custGeom>
                <a:avLst/>
                <a:gdLst>
                  <a:gd name="T0" fmla="*/ 144 w 273"/>
                  <a:gd name="T1" fmla="*/ 0 h 267"/>
                  <a:gd name="T2" fmla="*/ 0 w 273"/>
                  <a:gd name="T3" fmla="*/ 166 h 267"/>
                  <a:gd name="T4" fmla="*/ 204 w 273"/>
                  <a:gd name="T5" fmla="*/ 267 h 267"/>
                  <a:gd name="T6" fmla="*/ 273 w 273"/>
                  <a:gd name="T7" fmla="*/ 187 h 267"/>
                  <a:gd name="T8" fmla="*/ 144 w 273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67">
                    <a:moveTo>
                      <a:pt x="144" y="0"/>
                    </a:moveTo>
                    <a:lnTo>
                      <a:pt x="0" y="166"/>
                    </a:lnTo>
                    <a:lnTo>
                      <a:pt x="204" y="267"/>
                    </a:lnTo>
                    <a:lnTo>
                      <a:pt x="273" y="187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8" name="íṡḷiḍé"/>
              <p:cNvSpPr/>
              <p:nvPr/>
            </p:nvSpPr>
            <p:spPr bwMode="auto">
              <a:xfrm>
                <a:off x="7066085" y="2130850"/>
                <a:ext cx="302834" cy="309640"/>
              </a:xfrm>
              <a:custGeom>
                <a:avLst/>
                <a:gdLst>
                  <a:gd name="T0" fmla="*/ 166 w 267"/>
                  <a:gd name="T1" fmla="*/ 273 h 273"/>
                  <a:gd name="T2" fmla="*/ 0 w 267"/>
                  <a:gd name="T3" fmla="*/ 129 h 273"/>
                  <a:gd name="T4" fmla="*/ 188 w 267"/>
                  <a:gd name="T5" fmla="*/ 0 h 273"/>
                  <a:gd name="T6" fmla="*/ 267 w 267"/>
                  <a:gd name="T7" fmla="*/ 69 h 273"/>
                  <a:gd name="T8" fmla="*/ 166 w 267"/>
                  <a:gd name="T9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73">
                    <a:moveTo>
                      <a:pt x="166" y="273"/>
                    </a:moveTo>
                    <a:lnTo>
                      <a:pt x="0" y="129"/>
                    </a:lnTo>
                    <a:lnTo>
                      <a:pt x="188" y="0"/>
                    </a:lnTo>
                    <a:lnTo>
                      <a:pt x="267" y="69"/>
                    </a:lnTo>
                    <a:lnTo>
                      <a:pt x="166" y="27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39" name="îṥlïdé"/>
              <p:cNvSpPr/>
              <p:nvPr/>
            </p:nvSpPr>
            <p:spPr bwMode="auto">
              <a:xfrm>
                <a:off x="5775353" y="2797765"/>
                <a:ext cx="262001" cy="247258"/>
              </a:xfrm>
              <a:custGeom>
                <a:avLst/>
                <a:gdLst>
                  <a:gd name="T0" fmla="*/ 231 w 231"/>
                  <a:gd name="T1" fmla="*/ 218 h 218"/>
                  <a:gd name="T2" fmla="*/ 216 w 231"/>
                  <a:gd name="T3" fmla="*/ 0 h 218"/>
                  <a:gd name="T4" fmla="*/ 0 w 231"/>
                  <a:gd name="T5" fmla="*/ 72 h 218"/>
                  <a:gd name="T6" fmla="*/ 7 w 231"/>
                  <a:gd name="T7" fmla="*/ 176 h 218"/>
                  <a:gd name="T8" fmla="*/ 231 w 231"/>
                  <a:gd name="T9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218">
                    <a:moveTo>
                      <a:pt x="231" y="218"/>
                    </a:moveTo>
                    <a:lnTo>
                      <a:pt x="216" y="0"/>
                    </a:lnTo>
                    <a:lnTo>
                      <a:pt x="0" y="72"/>
                    </a:lnTo>
                    <a:lnTo>
                      <a:pt x="7" y="176"/>
                    </a:lnTo>
                    <a:lnTo>
                      <a:pt x="231" y="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42" name="îšľídé"/>
              <p:cNvSpPr/>
              <p:nvPr/>
            </p:nvSpPr>
            <p:spPr bwMode="auto">
              <a:xfrm>
                <a:off x="6539811" y="1939168"/>
                <a:ext cx="248392" cy="262003"/>
              </a:xfrm>
              <a:custGeom>
                <a:avLst/>
                <a:gdLst>
                  <a:gd name="T0" fmla="*/ 219 w 219"/>
                  <a:gd name="T1" fmla="*/ 216 h 231"/>
                  <a:gd name="T2" fmla="*/ 0 w 219"/>
                  <a:gd name="T3" fmla="*/ 231 h 231"/>
                  <a:gd name="T4" fmla="*/ 42 w 219"/>
                  <a:gd name="T5" fmla="*/ 7 h 231"/>
                  <a:gd name="T6" fmla="*/ 146 w 219"/>
                  <a:gd name="T7" fmla="*/ 0 h 231"/>
                  <a:gd name="T8" fmla="*/ 219 w 219"/>
                  <a:gd name="T9" fmla="*/ 2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231">
                    <a:moveTo>
                      <a:pt x="219" y="216"/>
                    </a:moveTo>
                    <a:lnTo>
                      <a:pt x="0" y="231"/>
                    </a:lnTo>
                    <a:lnTo>
                      <a:pt x="42" y="7"/>
                    </a:lnTo>
                    <a:lnTo>
                      <a:pt x="146" y="0"/>
                    </a:lnTo>
                    <a:lnTo>
                      <a:pt x="219" y="21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49" name="iṥḷîḍè"/>
              <p:cNvSpPr/>
              <p:nvPr/>
            </p:nvSpPr>
            <p:spPr bwMode="auto">
              <a:xfrm>
                <a:off x="6024880" y="2188694"/>
                <a:ext cx="1372395" cy="1371262"/>
              </a:xfrm>
              <a:custGeom>
                <a:avLst/>
                <a:gdLst>
                  <a:gd name="T0" fmla="*/ 165 w 1552"/>
                  <a:gd name="T1" fmla="*/ 1075 h 1552"/>
                  <a:gd name="T2" fmla="*/ 1076 w 1552"/>
                  <a:gd name="T3" fmla="*/ 1387 h 1552"/>
                  <a:gd name="T4" fmla="*/ 1387 w 1552"/>
                  <a:gd name="T5" fmla="*/ 477 h 1552"/>
                  <a:gd name="T6" fmla="*/ 477 w 1552"/>
                  <a:gd name="T7" fmla="*/ 165 h 1552"/>
                  <a:gd name="T8" fmla="*/ 165 w 1552"/>
                  <a:gd name="T9" fmla="*/ 1075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2" h="1552">
                    <a:moveTo>
                      <a:pt x="165" y="1075"/>
                    </a:moveTo>
                    <a:cubicBezTo>
                      <a:pt x="331" y="1413"/>
                      <a:pt x="738" y="1552"/>
                      <a:pt x="1076" y="1387"/>
                    </a:cubicBezTo>
                    <a:cubicBezTo>
                      <a:pt x="1413" y="1221"/>
                      <a:pt x="1552" y="814"/>
                      <a:pt x="1387" y="477"/>
                    </a:cubicBezTo>
                    <a:cubicBezTo>
                      <a:pt x="1222" y="139"/>
                      <a:pt x="814" y="0"/>
                      <a:pt x="477" y="165"/>
                    </a:cubicBezTo>
                    <a:cubicBezTo>
                      <a:pt x="139" y="331"/>
                      <a:pt x="0" y="738"/>
                      <a:pt x="165" y="10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 sz="3600"/>
              </a:p>
            </p:txBody>
          </p:sp>
          <p:sp>
            <p:nvSpPr>
              <p:cNvPr id="87" name="ïṥḻídé"/>
              <p:cNvSpPr/>
              <p:nvPr/>
            </p:nvSpPr>
            <p:spPr bwMode="auto">
              <a:xfrm>
                <a:off x="7087634" y="2404194"/>
                <a:ext cx="235917" cy="733837"/>
              </a:xfrm>
              <a:custGeom>
                <a:avLst/>
                <a:gdLst>
                  <a:gd name="T0" fmla="*/ 74 w 266"/>
                  <a:gd name="T1" fmla="*/ 17 h 831"/>
                  <a:gd name="T2" fmla="*/ 81 w 266"/>
                  <a:gd name="T3" fmla="*/ 24 h 831"/>
                  <a:gd name="T4" fmla="*/ 88 w 266"/>
                  <a:gd name="T5" fmla="*/ 33 h 831"/>
                  <a:gd name="T6" fmla="*/ 93 w 266"/>
                  <a:gd name="T7" fmla="*/ 39 h 831"/>
                  <a:gd name="T8" fmla="*/ 99 w 266"/>
                  <a:gd name="T9" fmla="*/ 45 h 831"/>
                  <a:gd name="T10" fmla="*/ 112 w 266"/>
                  <a:gd name="T11" fmla="*/ 62 h 831"/>
                  <a:gd name="T12" fmla="*/ 127 w 266"/>
                  <a:gd name="T13" fmla="*/ 81 h 831"/>
                  <a:gd name="T14" fmla="*/ 143 w 266"/>
                  <a:gd name="T15" fmla="*/ 103 h 831"/>
                  <a:gd name="T16" fmla="*/ 159 w 266"/>
                  <a:gd name="T17" fmla="*/ 128 h 831"/>
                  <a:gd name="T18" fmla="*/ 192 w 266"/>
                  <a:gd name="T19" fmla="*/ 187 h 831"/>
                  <a:gd name="T20" fmla="*/ 222 w 266"/>
                  <a:gd name="T21" fmla="*/ 256 h 831"/>
                  <a:gd name="T22" fmla="*/ 245 w 266"/>
                  <a:gd name="T23" fmla="*/ 332 h 831"/>
                  <a:gd name="T24" fmla="*/ 260 w 266"/>
                  <a:gd name="T25" fmla="*/ 413 h 831"/>
                  <a:gd name="T26" fmla="*/ 266 w 266"/>
                  <a:gd name="T27" fmla="*/ 494 h 831"/>
                  <a:gd name="T28" fmla="*/ 262 w 266"/>
                  <a:gd name="T29" fmla="*/ 573 h 831"/>
                  <a:gd name="T30" fmla="*/ 257 w 266"/>
                  <a:gd name="T31" fmla="*/ 610 h 831"/>
                  <a:gd name="T32" fmla="*/ 251 w 266"/>
                  <a:gd name="T33" fmla="*/ 645 h 831"/>
                  <a:gd name="T34" fmla="*/ 247 w 266"/>
                  <a:gd name="T35" fmla="*/ 662 h 831"/>
                  <a:gd name="T36" fmla="*/ 243 w 266"/>
                  <a:gd name="T37" fmla="*/ 678 h 831"/>
                  <a:gd name="T38" fmla="*/ 234 w 266"/>
                  <a:gd name="T39" fmla="*/ 708 h 831"/>
                  <a:gd name="T40" fmla="*/ 215 w 266"/>
                  <a:gd name="T41" fmla="*/ 760 h 831"/>
                  <a:gd name="T42" fmla="*/ 206 w 266"/>
                  <a:gd name="T43" fmla="*/ 781 h 831"/>
                  <a:gd name="T44" fmla="*/ 198 w 266"/>
                  <a:gd name="T45" fmla="*/ 799 h 831"/>
                  <a:gd name="T46" fmla="*/ 194 w 266"/>
                  <a:gd name="T47" fmla="*/ 806 h 831"/>
                  <a:gd name="T48" fmla="*/ 191 w 266"/>
                  <a:gd name="T49" fmla="*/ 813 h 831"/>
                  <a:gd name="T50" fmla="*/ 186 w 266"/>
                  <a:gd name="T51" fmla="*/ 823 h 831"/>
                  <a:gd name="T52" fmla="*/ 181 w 266"/>
                  <a:gd name="T53" fmla="*/ 831 h 831"/>
                  <a:gd name="T54" fmla="*/ 185 w 266"/>
                  <a:gd name="T55" fmla="*/ 822 h 831"/>
                  <a:gd name="T56" fmla="*/ 189 w 266"/>
                  <a:gd name="T57" fmla="*/ 812 h 831"/>
                  <a:gd name="T58" fmla="*/ 192 w 266"/>
                  <a:gd name="T59" fmla="*/ 805 h 831"/>
                  <a:gd name="T60" fmla="*/ 195 w 266"/>
                  <a:gd name="T61" fmla="*/ 797 h 831"/>
                  <a:gd name="T62" fmla="*/ 201 w 266"/>
                  <a:gd name="T63" fmla="*/ 779 h 831"/>
                  <a:gd name="T64" fmla="*/ 208 w 266"/>
                  <a:gd name="T65" fmla="*/ 758 h 831"/>
                  <a:gd name="T66" fmla="*/ 222 w 266"/>
                  <a:gd name="T67" fmla="*/ 705 h 831"/>
                  <a:gd name="T68" fmla="*/ 228 w 266"/>
                  <a:gd name="T69" fmla="*/ 675 h 831"/>
                  <a:gd name="T70" fmla="*/ 230 w 266"/>
                  <a:gd name="T71" fmla="*/ 659 h 831"/>
                  <a:gd name="T72" fmla="*/ 232 w 266"/>
                  <a:gd name="T73" fmla="*/ 642 h 831"/>
                  <a:gd name="T74" fmla="*/ 235 w 266"/>
                  <a:gd name="T75" fmla="*/ 608 h 831"/>
                  <a:gd name="T76" fmla="*/ 237 w 266"/>
                  <a:gd name="T77" fmla="*/ 572 h 831"/>
                  <a:gd name="T78" fmla="*/ 233 w 266"/>
                  <a:gd name="T79" fmla="*/ 496 h 831"/>
                  <a:gd name="T80" fmla="*/ 221 w 266"/>
                  <a:gd name="T81" fmla="*/ 420 h 831"/>
                  <a:gd name="T82" fmla="*/ 200 w 266"/>
                  <a:gd name="T83" fmla="*/ 346 h 831"/>
                  <a:gd name="T84" fmla="*/ 172 w 266"/>
                  <a:gd name="T85" fmla="*/ 277 h 831"/>
                  <a:gd name="T86" fmla="*/ 138 w 266"/>
                  <a:gd name="T87" fmla="*/ 217 h 831"/>
                  <a:gd name="T88" fmla="*/ 104 w 266"/>
                  <a:gd name="T89" fmla="*/ 166 h 831"/>
                  <a:gd name="T90" fmla="*/ 87 w 266"/>
                  <a:gd name="T91" fmla="*/ 145 h 831"/>
                  <a:gd name="T92" fmla="*/ 71 w 266"/>
                  <a:gd name="T93" fmla="*/ 126 h 831"/>
                  <a:gd name="T94" fmla="*/ 56 w 266"/>
                  <a:gd name="T95" fmla="*/ 110 h 831"/>
                  <a:gd name="T96" fmla="*/ 43 w 266"/>
                  <a:gd name="T97" fmla="*/ 98 h 831"/>
                  <a:gd name="T98" fmla="*/ 38 w 266"/>
                  <a:gd name="T99" fmla="*/ 92 h 831"/>
                  <a:gd name="T100" fmla="*/ 33 w 266"/>
                  <a:gd name="T101" fmla="*/ 88 h 831"/>
                  <a:gd name="T102" fmla="*/ 24 w 266"/>
                  <a:gd name="T103" fmla="*/ 80 h 831"/>
                  <a:gd name="T104" fmla="*/ 17 w 266"/>
                  <a:gd name="T105" fmla="*/ 73 h 831"/>
                  <a:gd name="T106" fmla="*/ 15 w 266"/>
                  <a:gd name="T107" fmla="*/ 17 h 831"/>
                  <a:gd name="T108" fmla="*/ 72 w 266"/>
                  <a:gd name="T109" fmla="*/ 15 h 831"/>
                  <a:gd name="T110" fmla="*/ 74 w 266"/>
                  <a:gd name="T111" fmla="*/ 1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6" h="831">
                    <a:moveTo>
                      <a:pt x="74" y="17"/>
                    </a:moveTo>
                    <a:cubicBezTo>
                      <a:pt x="74" y="17"/>
                      <a:pt x="76" y="20"/>
                      <a:pt x="81" y="24"/>
                    </a:cubicBezTo>
                    <a:cubicBezTo>
                      <a:pt x="83" y="27"/>
                      <a:pt x="85" y="30"/>
                      <a:pt x="88" y="33"/>
                    </a:cubicBezTo>
                    <a:cubicBezTo>
                      <a:pt x="90" y="35"/>
                      <a:pt x="91" y="36"/>
                      <a:pt x="93" y="39"/>
                    </a:cubicBezTo>
                    <a:cubicBezTo>
                      <a:pt x="95" y="41"/>
                      <a:pt x="97" y="43"/>
                      <a:pt x="99" y="45"/>
                    </a:cubicBezTo>
                    <a:cubicBezTo>
                      <a:pt x="103" y="50"/>
                      <a:pt x="108" y="56"/>
                      <a:pt x="112" y="62"/>
                    </a:cubicBezTo>
                    <a:cubicBezTo>
                      <a:pt x="117" y="67"/>
                      <a:pt x="122" y="74"/>
                      <a:pt x="127" y="81"/>
                    </a:cubicBezTo>
                    <a:cubicBezTo>
                      <a:pt x="132" y="88"/>
                      <a:pt x="137" y="95"/>
                      <a:pt x="143" y="103"/>
                    </a:cubicBezTo>
                    <a:cubicBezTo>
                      <a:pt x="148" y="111"/>
                      <a:pt x="153" y="119"/>
                      <a:pt x="159" y="128"/>
                    </a:cubicBezTo>
                    <a:cubicBezTo>
                      <a:pt x="170" y="146"/>
                      <a:pt x="181" y="166"/>
                      <a:pt x="192" y="187"/>
                    </a:cubicBezTo>
                    <a:cubicBezTo>
                      <a:pt x="203" y="208"/>
                      <a:pt x="213" y="232"/>
                      <a:pt x="222" y="256"/>
                    </a:cubicBezTo>
                    <a:cubicBezTo>
                      <a:pt x="231" y="280"/>
                      <a:pt x="239" y="306"/>
                      <a:pt x="245" y="332"/>
                    </a:cubicBezTo>
                    <a:cubicBezTo>
                      <a:pt x="252" y="359"/>
                      <a:pt x="257" y="386"/>
                      <a:pt x="260" y="413"/>
                    </a:cubicBezTo>
                    <a:cubicBezTo>
                      <a:pt x="264" y="440"/>
                      <a:pt x="265" y="468"/>
                      <a:pt x="266" y="494"/>
                    </a:cubicBezTo>
                    <a:cubicBezTo>
                      <a:pt x="266" y="521"/>
                      <a:pt x="265" y="548"/>
                      <a:pt x="262" y="573"/>
                    </a:cubicBezTo>
                    <a:cubicBezTo>
                      <a:pt x="261" y="586"/>
                      <a:pt x="259" y="598"/>
                      <a:pt x="257" y="610"/>
                    </a:cubicBezTo>
                    <a:cubicBezTo>
                      <a:pt x="255" y="622"/>
                      <a:pt x="253" y="634"/>
                      <a:pt x="251" y="645"/>
                    </a:cubicBezTo>
                    <a:cubicBezTo>
                      <a:pt x="249" y="651"/>
                      <a:pt x="248" y="657"/>
                      <a:pt x="247" y="662"/>
                    </a:cubicBezTo>
                    <a:cubicBezTo>
                      <a:pt x="245" y="668"/>
                      <a:pt x="244" y="673"/>
                      <a:pt x="243" y="678"/>
                    </a:cubicBezTo>
                    <a:cubicBezTo>
                      <a:pt x="240" y="689"/>
                      <a:pt x="237" y="699"/>
                      <a:pt x="234" y="708"/>
                    </a:cubicBezTo>
                    <a:cubicBezTo>
                      <a:pt x="228" y="728"/>
                      <a:pt x="221" y="745"/>
                      <a:pt x="215" y="760"/>
                    </a:cubicBezTo>
                    <a:cubicBezTo>
                      <a:pt x="212" y="768"/>
                      <a:pt x="209" y="775"/>
                      <a:pt x="206" y="781"/>
                    </a:cubicBezTo>
                    <a:cubicBezTo>
                      <a:pt x="203" y="788"/>
                      <a:pt x="200" y="793"/>
                      <a:pt x="198" y="799"/>
                    </a:cubicBezTo>
                    <a:cubicBezTo>
                      <a:pt x="197" y="801"/>
                      <a:pt x="195" y="804"/>
                      <a:pt x="194" y="806"/>
                    </a:cubicBezTo>
                    <a:cubicBezTo>
                      <a:pt x="193" y="808"/>
                      <a:pt x="192" y="811"/>
                      <a:pt x="191" y="813"/>
                    </a:cubicBezTo>
                    <a:cubicBezTo>
                      <a:pt x="189" y="817"/>
                      <a:pt x="187" y="820"/>
                      <a:pt x="186" y="823"/>
                    </a:cubicBezTo>
                    <a:cubicBezTo>
                      <a:pt x="183" y="828"/>
                      <a:pt x="181" y="831"/>
                      <a:pt x="181" y="831"/>
                    </a:cubicBezTo>
                    <a:cubicBezTo>
                      <a:pt x="181" y="831"/>
                      <a:pt x="182" y="828"/>
                      <a:pt x="185" y="822"/>
                    </a:cubicBezTo>
                    <a:cubicBezTo>
                      <a:pt x="186" y="820"/>
                      <a:pt x="187" y="816"/>
                      <a:pt x="189" y="812"/>
                    </a:cubicBezTo>
                    <a:cubicBezTo>
                      <a:pt x="190" y="810"/>
                      <a:pt x="191" y="808"/>
                      <a:pt x="192" y="805"/>
                    </a:cubicBezTo>
                    <a:cubicBezTo>
                      <a:pt x="193" y="803"/>
                      <a:pt x="194" y="800"/>
                      <a:pt x="195" y="797"/>
                    </a:cubicBezTo>
                    <a:cubicBezTo>
                      <a:pt x="197" y="792"/>
                      <a:pt x="199" y="786"/>
                      <a:pt x="201" y="779"/>
                    </a:cubicBezTo>
                    <a:cubicBezTo>
                      <a:pt x="203" y="773"/>
                      <a:pt x="206" y="765"/>
                      <a:pt x="208" y="758"/>
                    </a:cubicBezTo>
                    <a:cubicBezTo>
                      <a:pt x="213" y="742"/>
                      <a:pt x="218" y="725"/>
                      <a:pt x="222" y="705"/>
                    </a:cubicBezTo>
                    <a:cubicBezTo>
                      <a:pt x="224" y="696"/>
                      <a:pt x="226" y="685"/>
                      <a:pt x="228" y="675"/>
                    </a:cubicBezTo>
                    <a:cubicBezTo>
                      <a:pt x="229" y="670"/>
                      <a:pt x="229" y="664"/>
                      <a:pt x="230" y="659"/>
                    </a:cubicBezTo>
                    <a:cubicBezTo>
                      <a:pt x="231" y="653"/>
                      <a:pt x="232" y="648"/>
                      <a:pt x="232" y="642"/>
                    </a:cubicBezTo>
                    <a:cubicBezTo>
                      <a:pt x="233" y="631"/>
                      <a:pt x="235" y="620"/>
                      <a:pt x="235" y="608"/>
                    </a:cubicBezTo>
                    <a:cubicBezTo>
                      <a:pt x="236" y="596"/>
                      <a:pt x="237" y="584"/>
                      <a:pt x="237" y="572"/>
                    </a:cubicBezTo>
                    <a:cubicBezTo>
                      <a:pt x="237" y="547"/>
                      <a:pt x="236" y="522"/>
                      <a:pt x="233" y="496"/>
                    </a:cubicBezTo>
                    <a:cubicBezTo>
                      <a:pt x="231" y="471"/>
                      <a:pt x="227" y="445"/>
                      <a:pt x="221" y="420"/>
                    </a:cubicBezTo>
                    <a:cubicBezTo>
                      <a:pt x="215" y="395"/>
                      <a:pt x="208" y="370"/>
                      <a:pt x="200" y="346"/>
                    </a:cubicBezTo>
                    <a:cubicBezTo>
                      <a:pt x="191" y="322"/>
                      <a:pt x="182" y="299"/>
                      <a:pt x="172" y="277"/>
                    </a:cubicBezTo>
                    <a:cubicBezTo>
                      <a:pt x="161" y="256"/>
                      <a:pt x="150" y="235"/>
                      <a:pt x="138" y="217"/>
                    </a:cubicBezTo>
                    <a:cubicBezTo>
                      <a:pt x="127" y="198"/>
                      <a:pt x="115" y="181"/>
                      <a:pt x="104" y="166"/>
                    </a:cubicBezTo>
                    <a:cubicBezTo>
                      <a:pt x="98" y="159"/>
                      <a:pt x="92" y="151"/>
                      <a:pt x="87" y="145"/>
                    </a:cubicBezTo>
                    <a:cubicBezTo>
                      <a:pt x="81" y="138"/>
                      <a:pt x="76" y="132"/>
                      <a:pt x="71" y="126"/>
                    </a:cubicBezTo>
                    <a:cubicBezTo>
                      <a:pt x="65" y="120"/>
                      <a:pt x="60" y="115"/>
                      <a:pt x="56" y="110"/>
                    </a:cubicBezTo>
                    <a:cubicBezTo>
                      <a:pt x="51" y="106"/>
                      <a:pt x="47" y="102"/>
                      <a:pt x="43" y="98"/>
                    </a:cubicBezTo>
                    <a:cubicBezTo>
                      <a:pt x="42" y="96"/>
                      <a:pt x="40" y="94"/>
                      <a:pt x="38" y="92"/>
                    </a:cubicBezTo>
                    <a:cubicBezTo>
                      <a:pt x="36" y="91"/>
                      <a:pt x="34" y="89"/>
                      <a:pt x="33" y="88"/>
                    </a:cubicBezTo>
                    <a:cubicBezTo>
                      <a:pt x="30" y="84"/>
                      <a:pt x="27" y="82"/>
                      <a:pt x="24" y="80"/>
                    </a:cubicBezTo>
                    <a:cubicBezTo>
                      <a:pt x="20" y="75"/>
                      <a:pt x="17" y="73"/>
                      <a:pt x="17" y="73"/>
                    </a:cubicBezTo>
                    <a:cubicBezTo>
                      <a:pt x="1" y="58"/>
                      <a:pt x="0" y="33"/>
                      <a:pt x="15" y="17"/>
                    </a:cubicBezTo>
                    <a:cubicBezTo>
                      <a:pt x="30" y="1"/>
                      <a:pt x="55" y="0"/>
                      <a:pt x="72" y="15"/>
                    </a:cubicBezTo>
                    <a:cubicBezTo>
                      <a:pt x="72" y="15"/>
                      <a:pt x="73" y="16"/>
                      <a:pt x="74" y="1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 sz="3600"/>
              </a:p>
            </p:txBody>
          </p:sp>
          <p:sp>
            <p:nvSpPr>
              <p:cNvPr id="88" name="íşḷiḋè"/>
              <p:cNvSpPr/>
              <p:nvPr/>
            </p:nvSpPr>
            <p:spPr bwMode="auto">
              <a:xfrm>
                <a:off x="6973080" y="2335007"/>
                <a:ext cx="263136" cy="242722"/>
              </a:xfrm>
              <a:custGeom>
                <a:avLst/>
                <a:gdLst>
                  <a:gd name="T0" fmla="*/ 93 w 232"/>
                  <a:gd name="T1" fmla="*/ 214 h 214"/>
                  <a:gd name="T2" fmla="*/ 0 w 232"/>
                  <a:gd name="T3" fmla="*/ 0 h 214"/>
                  <a:gd name="T4" fmla="*/ 232 w 232"/>
                  <a:gd name="T5" fmla="*/ 27 h 214"/>
                  <a:gd name="T6" fmla="*/ 93 w 232"/>
                  <a:gd name="T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14">
                    <a:moveTo>
                      <a:pt x="93" y="214"/>
                    </a:moveTo>
                    <a:lnTo>
                      <a:pt x="0" y="0"/>
                    </a:lnTo>
                    <a:lnTo>
                      <a:pt x="232" y="27"/>
                    </a:lnTo>
                    <a:lnTo>
                      <a:pt x="93" y="21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96" name="íṩ1iḑè"/>
              <p:cNvSpPr/>
              <p:nvPr/>
            </p:nvSpPr>
            <p:spPr bwMode="auto">
              <a:xfrm>
                <a:off x="6537544" y="2691151"/>
                <a:ext cx="366349" cy="366350"/>
              </a:xfrm>
              <a:prstGeom prst="ellipse">
                <a:avLst/>
              </a:prstGeom>
              <a:noFill/>
              <a:ln w="120650" cap="flat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2500" lnSpcReduction="20000"/>
              </a:bodyPr>
              <a:lstStyle/>
              <a:p>
                <a:endParaRPr lang="en-US" sz="3600"/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 rot="21349749">
            <a:off x="5579413" y="1402566"/>
            <a:ext cx="1180724" cy="1179578"/>
            <a:chOff x="5215106" y="520052"/>
            <a:chExt cx="1180724" cy="1179578"/>
          </a:xfrm>
        </p:grpSpPr>
        <p:sp>
          <p:nvSpPr>
            <p:cNvPr id="97" name="ïṣḻíďê"/>
            <p:cNvSpPr/>
            <p:nvPr/>
          </p:nvSpPr>
          <p:spPr bwMode="auto">
            <a:xfrm>
              <a:off x="5255937" y="560890"/>
              <a:ext cx="1099049" cy="1097918"/>
            </a:xfrm>
            <a:custGeom>
              <a:avLst/>
              <a:gdLst>
                <a:gd name="T0" fmla="*/ 84 w 1243"/>
                <a:gd name="T1" fmla="*/ 773 h 1243"/>
                <a:gd name="T2" fmla="*/ 773 w 1243"/>
                <a:gd name="T3" fmla="*/ 1159 h 1243"/>
                <a:gd name="T4" fmla="*/ 1159 w 1243"/>
                <a:gd name="T5" fmla="*/ 470 h 1243"/>
                <a:gd name="T6" fmla="*/ 470 w 1243"/>
                <a:gd name="T7" fmla="*/ 84 h 1243"/>
                <a:gd name="T8" fmla="*/ 84 w 1243"/>
                <a:gd name="T9" fmla="*/ 773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3" h="1243">
                  <a:moveTo>
                    <a:pt x="84" y="773"/>
                  </a:moveTo>
                  <a:cubicBezTo>
                    <a:pt x="168" y="1070"/>
                    <a:pt x="477" y="1243"/>
                    <a:pt x="773" y="1159"/>
                  </a:cubicBezTo>
                  <a:cubicBezTo>
                    <a:pt x="1070" y="1075"/>
                    <a:pt x="1243" y="767"/>
                    <a:pt x="1159" y="470"/>
                  </a:cubicBezTo>
                  <a:cubicBezTo>
                    <a:pt x="1075" y="173"/>
                    <a:pt x="767" y="0"/>
                    <a:pt x="470" y="84"/>
                  </a:cubicBezTo>
                  <a:cubicBezTo>
                    <a:pt x="173" y="168"/>
                    <a:pt x="0" y="476"/>
                    <a:pt x="84" y="77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47C6CD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98" name="îšļiḓè"/>
            <p:cNvSpPr/>
            <p:nvPr/>
          </p:nvSpPr>
          <p:spPr bwMode="auto">
            <a:xfrm>
              <a:off x="5414727" y="719681"/>
              <a:ext cx="781470" cy="780338"/>
            </a:xfrm>
            <a:custGeom>
              <a:avLst/>
              <a:gdLst>
                <a:gd name="T0" fmla="*/ 60 w 883"/>
                <a:gd name="T1" fmla="*/ 549 h 883"/>
                <a:gd name="T2" fmla="*/ 550 w 883"/>
                <a:gd name="T3" fmla="*/ 824 h 883"/>
                <a:gd name="T4" fmla="*/ 824 w 883"/>
                <a:gd name="T5" fmla="*/ 334 h 883"/>
                <a:gd name="T6" fmla="*/ 334 w 883"/>
                <a:gd name="T7" fmla="*/ 60 h 883"/>
                <a:gd name="T8" fmla="*/ 60 w 883"/>
                <a:gd name="T9" fmla="*/ 549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3" h="883">
                  <a:moveTo>
                    <a:pt x="60" y="549"/>
                  </a:moveTo>
                  <a:cubicBezTo>
                    <a:pt x="119" y="760"/>
                    <a:pt x="339" y="883"/>
                    <a:pt x="550" y="824"/>
                  </a:cubicBezTo>
                  <a:cubicBezTo>
                    <a:pt x="761" y="764"/>
                    <a:pt x="883" y="545"/>
                    <a:pt x="824" y="334"/>
                  </a:cubicBezTo>
                  <a:cubicBezTo>
                    <a:pt x="764" y="123"/>
                    <a:pt x="545" y="0"/>
                    <a:pt x="334" y="60"/>
                  </a:cubicBezTo>
                  <a:cubicBezTo>
                    <a:pt x="123" y="119"/>
                    <a:pt x="0" y="338"/>
                    <a:pt x="60" y="54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47C6CD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99" name="íṥlíḓê"/>
            <p:cNvSpPr/>
            <p:nvPr/>
          </p:nvSpPr>
          <p:spPr bwMode="auto">
            <a:xfrm>
              <a:off x="5215106" y="983952"/>
              <a:ext cx="170131" cy="156521"/>
            </a:xfrm>
            <a:custGeom>
              <a:avLst/>
              <a:gdLst>
                <a:gd name="T0" fmla="*/ 134 w 150"/>
                <a:gd name="T1" fmla="*/ 138 h 138"/>
                <a:gd name="T2" fmla="*/ 150 w 150"/>
                <a:gd name="T3" fmla="*/ 0 h 138"/>
                <a:gd name="T4" fmla="*/ 7 w 150"/>
                <a:gd name="T5" fmla="*/ 20 h 138"/>
                <a:gd name="T6" fmla="*/ 0 w 150"/>
                <a:gd name="T7" fmla="*/ 87 h 138"/>
                <a:gd name="T8" fmla="*/ 134 w 150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8">
                  <a:moveTo>
                    <a:pt x="134" y="138"/>
                  </a:moveTo>
                  <a:lnTo>
                    <a:pt x="150" y="0"/>
                  </a:lnTo>
                  <a:lnTo>
                    <a:pt x="7" y="20"/>
                  </a:lnTo>
                  <a:lnTo>
                    <a:pt x="0" y="87"/>
                  </a:lnTo>
                  <a:lnTo>
                    <a:pt x="134" y="138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grpSp>
          <p:nvGrpSpPr>
            <p:cNvPr id="100" name="îşḷîďè"/>
            <p:cNvGrpSpPr/>
            <p:nvPr/>
          </p:nvGrpSpPr>
          <p:grpSpPr>
            <a:xfrm>
              <a:off x="5225323" y="520052"/>
              <a:ext cx="1170507" cy="1179578"/>
              <a:chOff x="2689434" y="2085582"/>
              <a:chExt cx="1047121" cy="1055239"/>
            </a:xfrm>
            <a:solidFill>
              <a:srgbClr val="47C6CD"/>
            </a:solidFill>
          </p:grpSpPr>
          <p:sp>
            <p:nvSpPr>
              <p:cNvPr id="105" name="íşḻiḋè"/>
              <p:cNvSpPr/>
              <p:nvPr/>
            </p:nvSpPr>
            <p:spPr bwMode="auto">
              <a:xfrm>
                <a:off x="3032387" y="2095729"/>
                <a:ext cx="139007" cy="166403"/>
              </a:xfrm>
              <a:custGeom>
                <a:avLst/>
                <a:gdLst>
                  <a:gd name="T0" fmla="*/ 4 w 137"/>
                  <a:gd name="T1" fmla="*/ 164 h 164"/>
                  <a:gd name="T2" fmla="*/ 137 w 137"/>
                  <a:gd name="T3" fmla="*/ 126 h 164"/>
                  <a:gd name="T4" fmla="*/ 64 w 137"/>
                  <a:gd name="T5" fmla="*/ 0 h 164"/>
                  <a:gd name="T6" fmla="*/ 0 w 137"/>
                  <a:gd name="T7" fmla="*/ 17 h 164"/>
                  <a:gd name="T8" fmla="*/ 4 w 137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64">
                    <a:moveTo>
                      <a:pt x="4" y="164"/>
                    </a:moveTo>
                    <a:lnTo>
                      <a:pt x="137" y="126"/>
                    </a:lnTo>
                    <a:lnTo>
                      <a:pt x="64" y="0"/>
                    </a:lnTo>
                    <a:lnTo>
                      <a:pt x="0" y="17"/>
                    </a:lnTo>
                    <a:lnTo>
                      <a:pt x="4" y="1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06" name="îṧḷiḍè"/>
              <p:cNvSpPr/>
              <p:nvPr/>
            </p:nvSpPr>
            <p:spPr bwMode="auto">
              <a:xfrm>
                <a:off x="2689434" y="2649729"/>
                <a:ext cx="167417" cy="139008"/>
              </a:xfrm>
              <a:custGeom>
                <a:avLst/>
                <a:gdLst>
                  <a:gd name="T0" fmla="*/ 127 w 165"/>
                  <a:gd name="T1" fmla="*/ 0 h 137"/>
                  <a:gd name="T2" fmla="*/ 165 w 165"/>
                  <a:gd name="T3" fmla="*/ 134 h 137"/>
                  <a:gd name="T4" fmla="*/ 18 w 165"/>
                  <a:gd name="T5" fmla="*/ 137 h 137"/>
                  <a:gd name="T6" fmla="*/ 0 w 165"/>
                  <a:gd name="T7" fmla="*/ 74 h 137"/>
                  <a:gd name="T8" fmla="*/ 127 w 165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137">
                    <a:moveTo>
                      <a:pt x="127" y="0"/>
                    </a:moveTo>
                    <a:lnTo>
                      <a:pt x="165" y="134"/>
                    </a:lnTo>
                    <a:lnTo>
                      <a:pt x="18" y="137"/>
                    </a:lnTo>
                    <a:lnTo>
                      <a:pt x="0" y="74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07" name="îšḻîḓe"/>
              <p:cNvSpPr/>
              <p:nvPr/>
            </p:nvSpPr>
            <p:spPr bwMode="auto">
              <a:xfrm>
                <a:off x="3245464" y="2963256"/>
                <a:ext cx="139007" cy="168432"/>
              </a:xfrm>
              <a:custGeom>
                <a:avLst/>
                <a:gdLst>
                  <a:gd name="T0" fmla="*/ 133 w 137"/>
                  <a:gd name="T1" fmla="*/ 0 h 166"/>
                  <a:gd name="T2" fmla="*/ 0 w 137"/>
                  <a:gd name="T3" fmla="*/ 39 h 166"/>
                  <a:gd name="T4" fmla="*/ 73 w 137"/>
                  <a:gd name="T5" fmla="*/ 166 h 166"/>
                  <a:gd name="T6" fmla="*/ 137 w 137"/>
                  <a:gd name="T7" fmla="*/ 147 h 166"/>
                  <a:gd name="T8" fmla="*/ 133 w 13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66">
                    <a:moveTo>
                      <a:pt x="133" y="0"/>
                    </a:moveTo>
                    <a:lnTo>
                      <a:pt x="0" y="39"/>
                    </a:lnTo>
                    <a:lnTo>
                      <a:pt x="73" y="166"/>
                    </a:lnTo>
                    <a:lnTo>
                      <a:pt x="137" y="147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08" name="ïśḷíḍê"/>
              <p:cNvSpPr/>
              <p:nvPr/>
            </p:nvSpPr>
            <p:spPr bwMode="auto">
              <a:xfrm>
                <a:off x="3560006" y="2437666"/>
                <a:ext cx="167417" cy="139008"/>
              </a:xfrm>
              <a:custGeom>
                <a:avLst/>
                <a:gdLst>
                  <a:gd name="T0" fmla="*/ 38 w 165"/>
                  <a:gd name="T1" fmla="*/ 137 h 137"/>
                  <a:gd name="T2" fmla="*/ 0 w 165"/>
                  <a:gd name="T3" fmla="*/ 4 h 137"/>
                  <a:gd name="T4" fmla="*/ 147 w 165"/>
                  <a:gd name="T5" fmla="*/ 0 h 137"/>
                  <a:gd name="T6" fmla="*/ 165 w 165"/>
                  <a:gd name="T7" fmla="*/ 64 h 137"/>
                  <a:gd name="T8" fmla="*/ 38 w 165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137">
                    <a:moveTo>
                      <a:pt x="38" y="137"/>
                    </a:moveTo>
                    <a:lnTo>
                      <a:pt x="0" y="4"/>
                    </a:lnTo>
                    <a:lnTo>
                      <a:pt x="147" y="0"/>
                    </a:lnTo>
                    <a:lnTo>
                      <a:pt x="165" y="64"/>
                    </a:lnTo>
                    <a:lnTo>
                      <a:pt x="38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09" name="iṣḻîḋê"/>
              <p:cNvSpPr/>
              <p:nvPr/>
            </p:nvSpPr>
            <p:spPr bwMode="auto">
              <a:xfrm>
                <a:off x="2732050" y="2327069"/>
                <a:ext cx="173505" cy="159301"/>
              </a:xfrm>
              <a:custGeom>
                <a:avLst/>
                <a:gdLst>
                  <a:gd name="T0" fmla="*/ 103 w 171"/>
                  <a:gd name="T1" fmla="*/ 157 h 157"/>
                  <a:gd name="T2" fmla="*/ 171 w 171"/>
                  <a:gd name="T3" fmla="*/ 36 h 157"/>
                  <a:gd name="T4" fmla="*/ 32 w 171"/>
                  <a:gd name="T5" fmla="*/ 0 h 157"/>
                  <a:gd name="T6" fmla="*/ 0 w 171"/>
                  <a:gd name="T7" fmla="*/ 57 h 157"/>
                  <a:gd name="T8" fmla="*/ 103 w 171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7">
                    <a:moveTo>
                      <a:pt x="103" y="157"/>
                    </a:moveTo>
                    <a:lnTo>
                      <a:pt x="171" y="36"/>
                    </a:lnTo>
                    <a:lnTo>
                      <a:pt x="32" y="0"/>
                    </a:lnTo>
                    <a:lnTo>
                      <a:pt x="0" y="57"/>
                    </a:lnTo>
                    <a:lnTo>
                      <a:pt x="103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0" name="ísļiḑé"/>
              <p:cNvSpPr/>
              <p:nvPr/>
            </p:nvSpPr>
            <p:spPr bwMode="auto">
              <a:xfrm>
                <a:off x="2921789" y="2915568"/>
                <a:ext cx="159300" cy="173506"/>
              </a:xfrm>
              <a:custGeom>
                <a:avLst/>
                <a:gdLst>
                  <a:gd name="T0" fmla="*/ 36 w 157"/>
                  <a:gd name="T1" fmla="*/ 0 h 171"/>
                  <a:gd name="T2" fmla="*/ 157 w 157"/>
                  <a:gd name="T3" fmla="*/ 68 h 171"/>
                  <a:gd name="T4" fmla="*/ 58 w 157"/>
                  <a:gd name="T5" fmla="*/ 171 h 171"/>
                  <a:gd name="T6" fmla="*/ 0 w 157"/>
                  <a:gd name="T7" fmla="*/ 139 h 171"/>
                  <a:gd name="T8" fmla="*/ 36 w 157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71">
                    <a:moveTo>
                      <a:pt x="36" y="0"/>
                    </a:moveTo>
                    <a:lnTo>
                      <a:pt x="157" y="68"/>
                    </a:lnTo>
                    <a:lnTo>
                      <a:pt x="58" y="171"/>
                    </a:lnTo>
                    <a:lnTo>
                      <a:pt x="0" y="139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1" name="íšľíḓe"/>
              <p:cNvSpPr/>
              <p:nvPr/>
            </p:nvSpPr>
            <p:spPr bwMode="auto">
              <a:xfrm>
                <a:off x="3511303" y="2741048"/>
                <a:ext cx="174520" cy="159301"/>
              </a:xfrm>
              <a:custGeom>
                <a:avLst/>
                <a:gdLst>
                  <a:gd name="T0" fmla="*/ 68 w 172"/>
                  <a:gd name="T1" fmla="*/ 0 h 157"/>
                  <a:gd name="T2" fmla="*/ 0 w 172"/>
                  <a:gd name="T3" fmla="*/ 121 h 157"/>
                  <a:gd name="T4" fmla="*/ 140 w 172"/>
                  <a:gd name="T5" fmla="*/ 157 h 157"/>
                  <a:gd name="T6" fmla="*/ 172 w 172"/>
                  <a:gd name="T7" fmla="*/ 99 h 157"/>
                  <a:gd name="T8" fmla="*/ 68 w 17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7">
                    <a:moveTo>
                      <a:pt x="68" y="0"/>
                    </a:moveTo>
                    <a:lnTo>
                      <a:pt x="0" y="121"/>
                    </a:lnTo>
                    <a:lnTo>
                      <a:pt x="140" y="157"/>
                    </a:lnTo>
                    <a:lnTo>
                      <a:pt x="172" y="99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2" name="iṡľiḍê"/>
              <p:cNvSpPr/>
              <p:nvPr/>
            </p:nvSpPr>
            <p:spPr bwMode="auto">
              <a:xfrm>
                <a:off x="3336783" y="2137329"/>
                <a:ext cx="159300" cy="173506"/>
              </a:xfrm>
              <a:custGeom>
                <a:avLst/>
                <a:gdLst>
                  <a:gd name="T0" fmla="*/ 121 w 157"/>
                  <a:gd name="T1" fmla="*/ 171 h 171"/>
                  <a:gd name="T2" fmla="*/ 0 w 157"/>
                  <a:gd name="T3" fmla="*/ 103 h 171"/>
                  <a:gd name="T4" fmla="*/ 99 w 157"/>
                  <a:gd name="T5" fmla="*/ 0 h 171"/>
                  <a:gd name="T6" fmla="*/ 157 w 157"/>
                  <a:gd name="T7" fmla="*/ 32 h 171"/>
                  <a:gd name="T8" fmla="*/ 121 w 157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71">
                    <a:moveTo>
                      <a:pt x="121" y="171"/>
                    </a:moveTo>
                    <a:lnTo>
                      <a:pt x="0" y="103"/>
                    </a:lnTo>
                    <a:lnTo>
                      <a:pt x="99" y="0"/>
                    </a:lnTo>
                    <a:lnTo>
                      <a:pt x="157" y="32"/>
                    </a:lnTo>
                    <a:lnTo>
                      <a:pt x="121" y="1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3" name="íŝḷiḍé"/>
              <p:cNvSpPr/>
              <p:nvPr/>
            </p:nvSpPr>
            <p:spPr bwMode="auto">
              <a:xfrm>
                <a:off x="2852793" y="2180959"/>
                <a:ext cx="169447" cy="175535"/>
              </a:xfrm>
              <a:custGeom>
                <a:avLst/>
                <a:gdLst>
                  <a:gd name="T0" fmla="*/ 58 w 167"/>
                  <a:gd name="T1" fmla="*/ 173 h 173"/>
                  <a:gd name="T2" fmla="*/ 167 w 167"/>
                  <a:gd name="T3" fmla="*/ 85 h 173"/>
                  <a:gd name="T4" fmla="*/ 51 w 167"/>
                  <a:gd name="T5" fmla="*/ 0 h 173"/>
                  <a:gd name="T6" fmla="*/ 0 w 167"/>
                  <a:gd name="T7" fmla="*/ 41 h 173"/>
                  <a:gd name="T8" fmla="*/ 58 w 167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3">
                    <a:moveTo>
                      <a:pt x="58" y="173"/>
                    </a:moveTo>
                    <a:lnTo>
                      <a:pt x="167" y="85"/>
                    </a:lnTo>
                    <a:lnTo>
                      <a:pt x="51" y="0"/>
                    </a:lnTo>
                    <a:lnTo>
                      <a:pt x="0" y="41"/>
                    </a:lnTo>
                    <a:lnTo>
                      <a:pt x="58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4" name="iSľiďé"/>
              <p:cNvSpPr/>
              <p:nvPr/>
            </p:nvSpPr>
            <p:spPr bwMode="auto">
              <a:xfrm>
                <a:off x="2775679" y="2798882"/>
                <a:ext cx="175535" cy="169447"/>
              </a:xfrm>
              <a:custGeom>
                <a:avLst/>
                <a:gdLst>
                  <a:gd name="T0" fmla="*/ 86 w 173"/>
                  <a:gd name="T1" fmla="*/ 0 h 167"/>
                  <a:gd name="T2" fmla="*/ 173 w 173"/>
                  <a:gd name="T3" fmla="*/ 109 h 167"/>
                  <a:gd name="T4" fmla="*/ 41 w 173"/>
                  <a:gd name="T5" fmla="*/ 167 h 167"/>
                  <a:gd name="T6" fmla="*/ 0 w 173"/>
                  <a:gd name="T7" fmla="*/ 116 h 167"/>
                  <a:gd name="T8" fmla="*/ 86 w 173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67">
                    <a:moveTo>
                      <a:pt x="86" y="0"/>
                    </a:moveTo>
                    <a:lnTo>
                      <a:pt x="173" y="109"/>
                    </a:lnTo>
                    <a:lnTo>
                      <a:pt x="41" y="167"/>
                    </a:lnTo>
                    <a:lnTo>
                      <a:pt x="0" y="116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5" name="îsļïḓè"/>
              <p:cNvSpPr/>
              <p:nvPr/>
            </p:nvSpPr>
            <p:spPr bwMode="auto">
              <a:xfrm>
                <a:off x="3394618" y="2870923"/>
                <a:ext cx="169447" cy="174520"/>
              </a:xfrm>
              <a:custGeom>
                <a:avLst/>
                <a:gdLst>
                  <a:gd name="T0" fmla="*/ 109 w 167"/>
                  <a:gd name="T1" fmla="*/ 0 h 172"/>
                  <a:gd name="T2" fmla="*/ 0 w 167"/>
                  <a:gd name="T3" fmla="*/ 87 h 172"/>
                  <a:gd name="T4" fmla="*/ 116 w 167"/>
                  <a:gd name="T5" fmla="*/ 172 h 172"/>
                  <a:gd name="T6" fmla="*/ 167 w 167"/>
                  <a:gd name="T7" fmla="*/ 131 h 172"/>
                  <a:gd name="T8" fmla="*/ 109 w 167"/>
                  <a:gd name="T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2">
                    <a:moveTo>
                      <a:pt x="109" y="0"/>
                    </a:moveTo>
                    <a:lnTo>
                      <a:pt x="0" y="87"/>
                    </a:lnTo>
                    <a:lnTo>
                      <a:pt x="116" y="172"/>
                    </a:lnTo>
                    <a:lnTo>
                      <a:pt x="167" y="131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6" name="ïṩľíḍê"/>
              <p:cNvSpPr/>
              <p:nvPr/>
            </p:nvSpPr>
            <p:spPr bwMode="auto">
              <a:xfrm>
                <a:off x="3466658" y="2258073"/>
                <a:ext cx="175535" cy="169447"/>
              </a:xfrm>
              <a:custGeom>
                <a:avLst/>
                <a:gdLst>
                  <a:gd name="T0" fmla="*/ 87 w 173"/>
                  <a:gd name="T1" fmla="*/ 167 h 167"/>
                  <a:gd name="T2" fmla="*/ 0 w 173"/>
                  <a:gd name="T3" fmla="*/ 58 h 167"/>
                  <a:gd name="T4" fmla="*/ 131 w 173"/>
                  <a:gd name="T5" fmla="*/ 0 h 167"/>
                  <a:gd name="T6" fmla="*/ 173 w 173"/>
                  <a:gd name="T7" fmla="*/ 51 h 167"/>
                  <a:gd name="T8" fmla="*/ 87 w 173"/>
                  <a:gd name="T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67">
                    <a:moveTo>
                      <a:pt x="87" y="167"/>
                    </a:moveTo>
                    <a:lnTo>
                      <a:pt x="0" y="58"/>
                    </a:lnTo>
                    <a:lnTo>
                      <a:pt x="131" y="0"/>
                    </a:lnTo>
                    <a:lnTo>
                      <a:pt x="173" y="51"/>
                    </a:lnTo>
                    <a:lnTo>
                      <a:pt x="87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7" name="îṩļîḋe"/>
              <p:cNvSpPr/>
              <p:nvPr/>
            </p:nvSpPr>
            <p:spPr bwMode="auto">
              <a:xfrm>
                <a:off x="3095295" y="2988623"/>
                <a:ext cx="141036" cy="152198"/>
              </a:xfrm>
              <a:custGeom>
                <a:avLst/>
                <a:gdLst>
                  <a:gd name="T0" fmla="*/ 0 w 139"/>
                  <a:gd name="T1" fmla="*/ 0 h 150"/>
                  <a:gd name="T2" fmla="*/ 139 w 139"/>
                  <a:gd name="T3" fmla="*/ 16 h 150"/>
                  <a:gd name="T4" fmla="*/ 87 w 139"/>
                  <a:gd name="T5" fmla="*/ 150 h 150"/>
                  <a:gd name="T6" fmla="*/ 21 w 139"/>
                  <a:gd name="T7" fmla="*/ 143 h 150"/>
                  <a:gd name="T8" fmla="*/ 0 w 139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50">
                    <a:moveTo>
                      <a:pt x="0" y="0"/>
                    </a:moveTo>
                    <a:lnTo>
                      <a:pt x="139" y="16"/>
                    </a:lnTo>
                    <a:lnTo>
                      <a:pt x="87" y="150"/>
                    </a:lnTo>
                    <a:lnTo>
                      <a:pt x="21" y="1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8" name="îşlidé"/>
              <p:cNvSpPr/>
              <p:nvPr/>
            </p:nvSpPr>
            <p:spPr bwMode="auto">
              <a:xfrm>
                <a:off x="3585372" y="2585805"/>
                <a:ext cx="151183" cy="140022"/>
              </a:xfrm>
              <a:custGeom>
                <a:avLst/>
                <a:gdLst>
                  <a:gd name="T0" fmla="*/ 15 w 149"/>
                  <a:gd name="T1" fmla="*/ 0 h 138"/>
                  <a:gd name="T2" fmla="*/ 0 w 149"/>
                  <a:gd name="T3" fmla="*/ 138 h 138"/>
                  <a:gd name="T4" fmla="*/ 142 w 149"/>
                  <a:gd name="T5" fmla="*/ 118 h 138"/>
                  <a:gd name="T6" fmla="*/ 149 w 149"/>
                  <a:gd name="T7" fmla="*/ 52 h 138"/>
                  <a:gd name="T8" fmla="*/ 15 w 14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38">
                    <a:moveTo>
                      <a:pt x="15" y="0"/>
                    </a:moveTo>
                    <a:lnTo>
                      <a:pt x="0" y="138"/>
                    </a:lnTo>
                    <a:lnTo>
                      <a:pt x="142" y="118"/>
                    </a:lnTo>
                    <a:lnTo>
                      <a:pt x="149" y="52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  <p:sp>
            <p:nvSpPr>
              <p:cNvPr id="119" name="iṡḷidé"/>
              <p:cNvSpPr/>
              <p:nvPr/>
            </p:nvSpPr>
            <p:spPr bwMode="auto">
              <a:xfrm>
                <a:off x="3181541" y="2085582"/>
                <a:ext cx="140022" cy="152198"/>
              </a:xfrm>
              <a:custGeom>
                <a:avLst/>
                <a:gdLst>
                  <a:gd name="T0" fmla="*/ 138 w 138"/>
                  <a:gd name="T1" fmla="*/ 150 h 150"/>
                  <a:gd name="T2" fmla="*/ 0 w 138"/>
                  <a:gd name="T3" fmla="*/ 134 h 150"/>
                  <a:gd name="T4" fmla="*/ 51 w 138"/>
                  <a:gd name="T5" fmla="*/ 0 h 150"/>
                  <a:gd name="T6" fmla="*/ 118 w 138"/>
                  <a:gd name="T7" fmla="*/ 7 h 150"/>
                  <a:gd name="T8" fmla="*/ 138 w 138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0">
                    <a:moveTo>
                      <a:pt x="138" y="150"/>
                    </a:moveTo>
                    <a:lnTo>
                      <a:pt x="0" y="134"/>
                    </a:lnTo>
                    <a:lnTo>
                      <a:pt x="51" y="0"/>
                    </a:lnTo>
                    <a:lnTo>
                      <a:pt x="118" y="7"/>
                    </a:lnTo>
                    <a:lnTo>
                      <a:pt x="138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 sz="3600"/>
              </a:p>
            </p:txBody>
          </p:sp>
        </p:grpSp>
        <p:sp>
          <p:nvSpPr>
            <p:cNvPr id="101" name="iś1ïďé"/>
            <p:cNvSpPr/>
            <p:nvPr/>
          </p:nvSpPr>
          <p:spPr bwMode="auto">
            <a:xfrm>
              <a:off x="5913778" y="1108715"/>
              <a:ext cx="268807" cy="335727"/>
            </a:xfrm>
            <a:custGeom>
              <a:avLst/>
              <a:gdLst>
                <a:gd name="T0" fmla="*/ 300 w 304"/>
                <a:gd name="T1" fmla="*/ 51 h 380"/>
                <a:gd name="T2" fmla="*/ 295 w 304"/>
                <a:gd name="T3" fmla="*/ 75 h 380"/>
                <a:gd name="T4" fmla="*/ 287 w 304"/>
                <a:gd name="T5" fmla="*/ 107 h 380"/>
                <a:gd name="T6" fmla="*/ 274 w 304"/>
                <a:gd name="T7" fmla="*/ 142 h 380"/>
                <a:gd name="T8" fmla="*/ 260 w 304"/>
                <a:gd name="T9" fmla="*/ 171 h 380"/>
                <a:gd name="T10" fmla="*/ 244 w 304"/>
                <a:gd name="T11" fmla="*/ 199 h 380"/>
                <a:gd name="T12" fmla="*/ 232 w 304"/>
                <a:gd name="T13" fmla="*/ 218 h 380"/>
                <a:gd name="T14" fmla="*/ 218 w 304"/>
                <a:gd name="T15" fmla="*/ 237 h 380"/>
                <a:gd name="T16" fmla="*/ 188 w 304"/>
                <a:gd name="T17" fmla="*/ 272 h 380"/>
                <a:gd name="T18" fmla="*/ 171 w 304"/>
                <a:gd name="T19" fmla="*/ 287 h 380"/>
                <a:gd name="T20" fmla="*/ 155 w 304"/>
                <a:gd name="T21" fmla="*/ 302 h 380"/>
                <a:gd name="T22" fmla="*/ 103 w 304"/>
                <a:gd name="T23" fmla="*/ 338 h 380"/>
                <a:gd name="T24" fmla="*/ 71 w 304"/>
                <a:gd name="T25" fmla="*/ 355 h 380"/>
                <a:gd name="T26" fmla="*/ 60 w 304"/>
                <a:gd name="T27" fmla="*/ 360 h 380"/>
                <a:gd name="T28" fmla="*/ 42 w 304"/>
                <a:gd name="T29" fmla="*/ 367 h 380"/>
                <a:gd name="T30" fmla="*/ 20 w 304"/>
                <a:gd name="T31" fmla="*/ 374 h 380"/>
                <a:gd name="T32" fmla="*/ 19 w 304"/>
                <a:gd name="T33" fmla="*/ 372 h 380"/>
                <a:gd name="T34" fmla="*/ 40 w 304"/>
                <a:gd name="T35" fmla="*/ 362 h 380"/>
                <a:gd name="T36" fmla="*/ 57 w 304"/>
                <a:gd name="T37" fmla="*/ 354 h 380"/>
                <a:gd name="T38" fmla="*/ 67 w 304"/>
                <a:gd name="T39" fmla="*/ 348 h 380"/>
                <a:gd name="T40" fmla="*/ 96 w 304"/>
                <a:gd name="T41" fmla="*/ 328 h 380"/>
                <a:gd name="T42" fmla="*/ 142 w 304"/>
                <a:gd name="T43" fmla="*/ 288 h 380"/>
                <a:gd name="T44" fmla="*/ 156 w 304"/>
                <a:gd name="T45" fmla="*/ 273 h 380"/>
                <a:gd name="T46" fmla="*/ 170 w 304"/>
                <a:gd name="T47" fmla="*/ 256 h 380"/>
                <a:gd name="T48" fmla="*/ 195 w 304"/>
                <a:gd name="T49" fmla="*/ 221 h 380"/>
                <a:gd name="T50" fmla="*/ 206 w 304"/>
                <a:gd name="T51" fmla="*/ 202 h 380"/>
                <a:gd name="T52" fmla="*/ 215 w 304"/>
                <a:gd name="T53" fmla="*/ 184 h 380"/>
                <a:gd name="T54" fmla="*/ 227 w 304"/>
                <a:gd name="T55" fmla="*/ 156 h 380"/>
                <a:gd name="T56" fmla="*/ 236 w 304"/>
                <a:gd name="T57" fmla="*/ 129 h 380"/>
                <a:gd name="T58" fmla="*/ 244 w 304"/>
                <a:gd name="T59" fmla="*/ 95 h 380"/>
                <a:gd name="T60" fmla="*/ 249 w 304"/>
                <a:gd name="T61" fmla="*/ 68 h 380"/>
                <a:gd name="T62" fmla="*/ 251 w 304"/>
                <a:gd name="T63" fmla="*/ 45 h 380"/>
                <a:gd name="T64" fmla="*/ 279 w 304"/>
                <a:gd name="T65" fmla="*/ 0 h 380"/>
                <a:gd name="T66" fmla="*/ 303 w 304"/>
                <a:gd name="T67" fmla="*/ 3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4" h="380">
                  <a:moveTo>
                    <a:pt x="303" y="30"/>
                  </a:moveTo>
                  <a:cubicBezTo>
                    <a:pt x="303" y="30"/>
                    <a:pt x="302" y="38"/>
                    <a:pt x="300" y="51"/>
                  </a:cubicBezTo>
                  <a:cubicBezTo>
                    <a:pt x="300" y="54"/>
                    <a:pt x="299" y="57"/>
                    <a:pt x="298" y="61"/>
                  </a:cubicBezTo>
                  <a:cubicBezTo>
                    <a:pt x="297" y="66"/>
                    <a:pt x="296" y="70"/>
                    <a:pt x="295" y="75"/>
                  </a:cubicBezTo>
                  <a:cubicBezTo>
                    <a:pt x="294" y="80"/>
                    <a:pt x="293" y="85"/>
                    <a:pt x="292" y="90"/>
                  </a:cubicBezTo>
                  <a:cubicBezTo>
                    <a:pt x="290" y="96"/>
                    <a:pt x="288" y="101"/>
                    <a:pt x="287" y="107"/>
                  </a:cubicBezTo>
                  <a:cubicBezTo>
                    <a:pt x="285" y="112"/>
                    <a:pt x="283" y="118"/>
                    <a:pt x="281" y="124"/>
                  </a:cubicBezTo>
                  <a:cubicBezTo>
                    <a:pt x="278" y="130"/>
                    <a:pt x="276" y="136"/>
                    <a:pt x="274" y="142"/>
                  </a:cubicBezTo>
                  <a:cubicBezTo>
                    <a:pt x="271" y="148"/>
                    <a:pt x="268" y="155"/>
                    <a:pt x="265" y="161"/>
                  </a:cubicBezTo>
                  <a:cubicBezTo>
                    <a:pt x="263" y="164"/>
                    <a:pt x="262" y="167"/>
                    <a:pt x="260" y="171"/>
                  </a:cubicBezTo>
                  <a:cubicBezTo>
                    <a:pt x="259" y="174"/>
                    <a:pt x="257" y="177"/>
                    <a:pt x="255" y="180"/>
                  </a:cubicBezTo>
                  <a:cubicBezTo>
                    <a:pt x="252" y="187"/>
                    <a:pt x="248" y="193"/>
                    <a:pt x="244" y="199"/>
                  </a:cubicBezTo>
                  <a:cubicBezTo>
                    <a:pt x="242" y="203"/>
                    <a:pt x="240" y="206"/>
                    <a:pt x="238" y="209"/>
                  </a:cubicBezTo>
                  <a:cubicBezTo>
                    <a:pt x="236" y="212"/>
                    <a:pt x="234" y="215"/>
                    <a:pt x="232" y="218"/>
                  </a:cubicBezTo>
                  <a:cubicBezTo>
                    <a:pt x="230" y="221"/>
                    <a:pt x="227" y="225"/>
                    <a:pt x="225" y="228"/>
                  </a:cubicBezTo>
                  <a:cubicBezTo>
                    <a:pt x="223" y="231"/>
                    <a:pt x="220" y="234"/>
                    <a:pt x="218" y="237"/>
                  </a:cubicBezTo>
                  <a:cubicBezTo>
                    <a:pt x="213" y="243"/>
                    <a:pt x="209" y="249"/>
                    <a:pt x="204" y="255"/>
                  </a:cubicBezTo>
                  <a:cubicBezTo>
                    <a:pt x="198" y="260"/>
                    <a:pt x="193" y="266"/>
                    <a:pt x="188" y="272"/>
                  </a:cubicBezTo>
                  <a:cubicBezTo>
                    <a:pt x="185" y="274"/>
                    <a:pt x="183" y="277"/>
                    <a:pt x="180" y="280"/>
                  </a:cubicBezTo>
                  <a:cubicBezTo>
                    <a:pt x="177" y="282"/>
                    <a:pt x="174" y="285"/>
                    <a:pt x="171" y="287"/>
                  </a:cubicBezTo>
                  <a:cubicBezTo>
                    <a:pt x="169" y="290"/>
                    <a:pt x="166" y="292"/>
                    <a:pt x="163" y="295"/>
                  </a:cubicBezTo>
                  <a:cubicBezTo>
                    <a:pt x="160" y="297"/>
                    <a:pt x="157" y="300"/>
                    <a:pt x="155" y="302"/>
                  </a:cubicBezTo>
                  <a:cubicBezTo>
                    <a:pt x="149" y="307"/>
                    <a:pt x="143" y="311"/>
                    <a:pt x="137" y="315"/>
                  </a:cubicBezTo>
                  <a:cubicBezTo>
                    <a:pt x="126" y="323"/>
                    <a:pt x="115" y="332"/>
                    <a:pt x="103" y="338"/>
                  </a:cubicBezTo>
                  <a:cubicBezTo>
                    <a:pt x="97" y="341"/>
                    <a:pt x="92" y="344"/>
                    <a:pt x="87" y="347"/>
                  </a:cubicBezTo>
                  <a:cubicBezTo>
                    <a:pt x="81" y="350"/>
                    <a:pt x="76" y="352"/>
                    <a:pt x="71" y="355"/>
                  </a:cubicBezTo>
                  <a:cubicBezTo>
                    <a:pt x="68" y="356"/>
                    <a:pt x="66" y="357"/>
                    <a:pt x="63" y="358"/>
                  </a:cubicBezTo>
                  <a:cubicBezTo>
                    <a:pt x="62" y="359"/>
                    <a:pt x="61" y="359"/>
                    <a:pt x="60" y="360"/>
                  </a:cubicBezTo>
                  <a:cubicBezTo>
                    <a:pt x="58" y="360"/>
                    <a:pt x="57" y="361"/>
                    <a:pt x="56" y="361"/>
                  </a:cubicBezTo>
                  <a:cubicBezTo>
                    <a:pt x="51" y="363"/>
                    <a:pt x="47" y="365"/>
                    <a:pt x="42" y="367"/>
                  </a:cubicBezTo>
                  <a:cubicBezTo>
                    <a:pt x="38" y="368"/>
                    <a:pt x="34" y="370"/>
                    <a:pt x="30" y="371"/>
                  </a:cubicBezTo>
                  <a:cubicBezTo>
                    <a:pt x="27" y="372"/>
                    <a:pt x="23" y="373"/>
                    <a:pt x="20" y="374"/>
                  </a:cubicBezTo>
                  <a:cubicBezTo>
                    <a:pt x="7" y="378"/>
                    <a:pt x="0" y="380"/>
                    <a:pt x="0" y="380"/>
                  </a:cubicBezTo>
                  <a:cubicBezTo>
                    <a:pt x="0" y="380"/>
                    <a:pt x="7" y="377"/>
                    <a:pt x="19" y="372"/>
                  </a:cubicBezTo>
                  <a:cubicBezTo>
                    <a:pt x="22" y="371"/>
                    <a:pt x="26" y="370"/>
                    <a:pt x="29" y="368"/>
                  </a:cubicBezTo>
                  <a:cubicBezTo>
                    <a:pt x="33" y="366"/>
                    <a:pt x="36" y="364"/>
                    <a:pt x="40" y="362"/>
                  </a:cubicBezTo>
                  <a:cubicBezTo>
                    <a:pt x="44" y="360"/>
                    <a:pt x="49" y="358"/>
                    <a:pt x="53" y="356"/>
                  </a:cubicBezTo>
                  <a:cubicBezTo>
                    <a:pt x="54" y="355"/>
                    <a:pt x="55" y="354"/>
                    <a:pt x="57" y="354"/>
                  </a:cubicBezTo>
                  <a:cubicBezTo>
                    <a:pt x="58" y="353"/>
                    <a:pt x="59" y="352"/>
                    <a:pt x="60" y="352"/>
                  </a:cubicBezTo>
                  <a:cubicBezTo>
                    <a:pt x="62" y="350"/>
                    <a:pt x="64" y="349"/>
                    <a:pt x="67" y="348"/>
                  </a:cubicBezTo>
                  <a:cubicBezTo>
                    <a:pt x="72" y="345"/>
                    <a:pt x="76" y="342"/>
                    <a:pt x="81" y="338"/>
                  </a:cubicBezTo>
                  <a:cubicBezTo>
                    <a:pt x="86" y="335"/>
                    <a:pt x="91" y="331"/>
                    <a:pt x="96" y="328"/>
                  </a:cubicBezTo>
                  <a:cubicBezTo>
                    <a:pt x="107" y="321"/>
                    <a:pt x="117" y="311"/>
                    <a:pt x="127" y="303"/>
                  </a:cubicBezTo>
                  <a:cubicBezTo>
                    <a:pt x="132" y="298"/>
                    <a:pt x="137" y="293"/>
                    <a:pt x="142" y="288"/>
                  </a:cubicBezTo>
                  <a:cubicBezTo>
                    <a:pt x="144" y="286"/>
                    <a:pt x="147" y="283"/>
                    <a:pt x="149" y="281"/>
                  </a:cubicBezTo>
                  <a:cubicBezTo>
                    <a:pt x="152" y="278"/>
                    <a:pt x="154" y="275"/>
                    <a:pt x="156" y="273"/>
                  </a:cubicBezTo>
                  <a:cubicBezTo>
                    <a:pt x="159" y="270"/>
                    <a:pt x="161" y="267"/>
                    <a:pt x="163" y="264"/>
                  </a:cubicBezTo>
                  <a:cubicBezTo>
                    <a:pt x="166" y="262"/>
                    <a:pt x="168" y="259"/>
                    <a:pt x="170" y="256"/>
                  </a:cubicBezTo>
                  <a:cubicBezTo>
                    <a:pt x="175" y="250"/>
                    <a:pt x="179" y="244"/>
                    <a:pt x="183" y="239"/>
                  </a:cubicBezTo>
                  <a:cubicBezTo>
                    <a:pt x="187" y="233"/>
                    <a:pt x="191" y="227"/>
                    <a:pt x="195" y="221"/>
                  </a:cubicBezTo>
                  <a:cubicBezTo>
                    <a:pt x="197" y="218"/>
                    <a:pt x="199" y="215"/>
                    <a:pt x="200" y="212"/>
                  </a:cubicBezTo>
                  <a:cubicBezTo>
                    <a:pt x="202" y="208"/>
                    <a:pt x="204" y="205"/>
                    <a:pt x="206" y="202"/>
                  </a:cubicBezTo>
                  <a:cubicBezTo>
                    <a:pt x="207" y="199"/>
                    <a:pt x="209" y="196"/>
                    <a:pt x="210" y="193"/>
                  </a:cubicBezTo>
                  <a:cubicBezTo>
                    <a:pt x="212" y="190"/>
                    <a:pt x="214" y="187"/>
                    <a:pt x="215" y="184"/>
                  </a:cubicBezTo>
                  <a:cubicBezTo>
                    <a:pt x="218" y="177"/>
                    <a:pt x="221" y="171"/>
                    <a:pt x="223" y="165"/>
                  </a:cubicBezTo>
                  <a:cubicBezTo>
                    <a:pt x="225" y="162"/>
                    <a:pt x="226" y="159"/>
                    <a:pt x="227" y="156"/>
                  </a:cubicBezTo>
                  <a:cubicBezTo>
                    <a:pt x="228" y="153"/>
                    <a:pt x="229" y="150"/>
                    <a:pt x="230" y="146"/>
                  </a:cubicBezTo>
                  <a:cubicBezTo>
                    <a:pt x="232" y="140"/>
                    <a:pt x="235" y="135"/>
                    <a:pt x="236" y="129"/>
                  </a:cubicBezTo>
                  <a:cubicBezTo>
                    <a:pt x="238" y="123"/>
                    <a:pt x="239" y="117"/>
                    <a:pt x="241" y="112"/>
                  </a:cubicBezTo>
                  <a:cubicBezTo>
                    <a:pt x="242" y="106"/>
                    <a:pt x="243" y="101"/>
                    <a:pt x="244" y="95"/>
                  </a:cubicBezTo>
                  <a:cubicBezTo>
                    <a:pt x="245" y="90"/>
                    <a:pt x="246" y="85"/>
                    <a:pt x="247" y="81"/>
                  </a:cubicBezTo>
                  <a:cubicBezTo>
                    <a:pt x="248" y="76"/>
                    <a:pt x="248" y="72"/>
                    <a:pt x="249" y="68"/>
                  </a:cubicBezTo>
                  <a:cubicBezTo>
                    <a:pt x="249" y="63"/>
                    <a:pt x="250" y="60"/>
                    <a:pt x="250" y="56"/>
                  </a:cubicBezTo>
                  <a:cubicBezTo>
                    <a:pt x="250" y="52"/>
                    <a:pt x="250" y="49"/>
                    <a:pt x="251" y="45"/>
                  </a:cubicBezTo>
                  <a:cubicBezTo>
                    <a:pt x="251" y="32"/>
                    <a:pt x="252" y="25"/>
                    <a:pt x="252" y="25"/>
                  </a:cubicBezTo>
                  <a:cubicBezTo>
                    <a:pt x="252" y="11"/>
                    <a:pt x="265" y="0"/>
                    <a:pt x="279" y="0"/>
                  </a:cubicBezTo>
                  <a:cubicBezTo>
                    <a:pt x="293" y="1"/>
                    <a:pt x="304" y="13"/>
                    <a:pt x="304" y="28"/>
                  </a:cubicBezTo>
                  <a:cubicBezTo>
                    <a:pt x="304" y="29"/>
                    <a:pt x="303" y="29"/>
                    <a:pt x="303" y="3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en-US" sz="3600"/>
            </a:p>
          </p:txBody>
        </p:sp>
        <p:sp>
          <p:nvSpPr>
            <p:cNvPr id="102" name="îṡļiḍê"/>
            <p:cNvSpPr/>
            <p:nvPr/>
          </p:nvSpPr>
          <p:spPr bwMode="auto">
            <a:xfrm>
              <a:off x="6069166" y="1004367"/>
              <a:ext cx="178070" cy="163327"/>
            </a:xfrm>
            <a:custGeom>
              <a:avLst/>
              <a:gdLst>
                <a:gd name="T0" fmla="*/ 0 w 157"/>
                <a:gd name="T1" fmla="*/ 144 h 144"/>
                <a:gd name="T2" fmla="*/ 66 w 157"/>
                <a:gd name="T3" fmla="*/ 0 h 144"/>
                <a:gd name="T4" fmla="*/ 157 w 157"/>
                <a:gd name="T5" fmla="*/ 130 h 144"/>
                <a:gd name="T6" fmla="*/ 0 w 157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44">
                  <a:moveTo>
                    <a:pt x="0" y="144"/>
                  </a:moveTo>
                  <a:lnTo>
                    <a:pt x="66" y="0"/>
                  </a:lnTo>
                  <a:lnTo>
                    <a:pt x="157" y="13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103" name="îşľïḍê"/>
            <p:cNvSpPr/>
            <p:nvPr/>
          </p:nvSpPr>
          <p:spPr bwMode="auto">
            <a:xfrm>
              <a:off x="5699413" y="1004367"/>
              <a:ext cx="215500" cy="214367"/>
            </a:xfrm>
            <a:prstGeom prst="ellipse">
              <a:avLst/>
            </a:prstGeom>
            <a:solidFill>
              <a:srgbClr val="FFFFFF"/>
            </a:solidFill>
            <a:ln w="73025" cap="flat">
              <a:solidFill>
                <a:srgbClr val="47C6CD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149532" y="3865429"/>
            <a:ext cx="1003775" cy="984557"/>
            <a:chOff x="5406799" y="4090640"/>
            <a:chExt cx="1003775" cy="984557"/>
          </a:xfrm>
        </p:grpSpPr>
        <p:sp>
          <p:nvSpPr>
            <p:cNvPr id="68" name="iṣ1îďê"/>
            <p:cNvSpPr/>
            <p:nvPr/>
          </p:nvSpPr>
          <p:spPr bwMode="auto">
            <a:xfrm>
              <a:off x="5498670" y="4165558"/>
              <a:ext cx="821169" cy="818902"/>
            </a:xfrm>
            <a:custGeom>
              <a:avLst/>
              <a:gdLst>
                <a:gd name="T0" fmla="*/ 20 w 928"/>
                <a:gd name="T1" fmla="*/ 499 h 927"/>
                <a:gd name="T2" fmla="*/ 500 w 928"/>
                <a:gd name="T3" fmla="*/ 907 h 927"/>
                <a:gd name="T4" fmla="*/ 908 w 928"/>
                <a:gd name="T5" fmla="*/ 427 h 927"/>
                <a:gd name="T6" fmla="*/ 428 w 928"/>
                <a:gd name="T7" fmla="*/ 19 h 927"/>
                <a:gd name="T8" fmla="*/ 20 w 928"/>
                <a:gd name="T9" fmla="*/ 499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8" h="927">
                  <a:moveTo>
                    <a:pt x="20" y="499"/>
                  </a:moveTo>
                  <a:cubicBezTo>
                    <a:pt x="40" y="745"/>
                    <a:pt x="254" y="927"/>
                    <a:pt x="500" y="907"/>
                  </a:cubicBezTo>
                  <a:cubicBezTo>
                    <a:pt x="745" y="888"/>
                    <a:pt x="928" y="673"/>
                    <a:pt x="908" y="427"/>
                  </a:cubicBezTo>
                  <a:cubicBezTo>
                    <a:pt x="888" y="182"/>
                    <a:pt x="673" y="0"/>
                    <a:pt x="428" y="19"/>
                  </a:cubicBezTo>
                  <a:cubicBezTo>
                    <a:pt x="183" y="39"/>
                    <a:pt x="0" y="254"/>
                    <a:pt x="20" y="4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3600"/>
            </a:p>
          </p:txBody>
        </p:sp>
        <p:sp>
          <p:nvSpPr>
            <p:cNvPr id="69" name="ïṥḷïḓé"/>
            <p:cNvSpPr/>
            <p:nvPr/>
          </p:nvSpPr>
          <p:spPr bwMode="auto">
            <a:xfrm>
              <a:off x="5621166" y="4288054"/>
              <a:ext cx="575045" cy="575046"/>
            </a:xfrm>
            <a:custGeom>
              <a:avLst/>
              <a:gdLst>
                <a:gd name="T0" fmla="*/ 13 w 650"/>
                <a:gd name="T1" fmla="*/ 351 h 651"/>
                <a:gd name="T2" fmla="*/ 350 w 650"/>
                <a:gd name="T3" fmla="*/ 637 h 651"/>
                <a:gd name="T4" fmla="*/ 636 w 650"/>
                <a:gd name="T5" fmla="*/ 300 h 651"/>
                <a:gd name="T6" fmla="*/ 300 w 650"/>
                <a:gd name="T7" fmla="*/ 14 h 651"/>
                <a:gd name="T8" fmla="*/ 13 w 650"/>
                <a:gd name="T9" fmla="*/ 35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51">
                  <a:moveTo>
                    <a:pt x="13" y="351"/>
                  </a:moveTo>
                  <a:cubicBezTo>
                    <a:pt x="27" y="522"/>
                    <a:pt x="178" y="651"/>
                    <a:pt x="350" y="637"/>
                  </a:cubicBezTo>
                  <a:cubicBezTo>
                    <a:pt x="522" y="623"/>
                    <a:pt x="650" y="472"/>
                    <a:pt x="636" y="300"/>
                  </a:cubicBezTo>
                  <a:cubicBezTo>
                    <a:pt x="622" y="128"/>
                    <a:pt x="471" y="0"/>
                    <a:pt x="300" y="14"/>
                  </a:cubicBezTo>
                  <a:cubicBezTo>
                    <a:pt x="128" y="28"/>
                    <a:pt x="0" y="179"/>
                    <a:pt x="13" y="3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/>
            <a:p>
              <a:endParaRPr lang="en-US" sz="3600"/>
            </a:p>
          </p:txBody>
        </p:sp>
        <p:sp>
          <p:nvSpPr>
            <p:cNvPr id="70" name="ïṩlíďê"/>
            <p:cNvSpPr/>
            <p:nvPr/>
          </p:nvSpPr>
          <p:spPr bwMode="auto">
            <a:xfrm>
              <a:off x="5759630" y="4090640"/>
              <a:ext cx="193949" cy="217769"/>
            </a:xfrm>
            <a:custGeom>
              <a:avLst/>
              <a:gdLst>
                <a:gd name="T0" fmla="*/ 0 w 171"/>
                <a:gd name="T1" fmla="*/ 192 h 192"/>
                <a:gd name="T2" fmla="*/ 171 w 171"/>
                <a:gd name="T3" fmla="*/ 147 h 192"/>
                <a:gd name="T4" fmla="*/ 84 w 171"/>
                <a:gd name="T5" fmla="*/ 0 h 192"/>
                <a:gd name="T6" fmla="*/ 2 w 171"/>
                <a:gd name="T7" fmla="*/ 22 h 192"/>
                <a:gd name="T8" fmla="*/ 0 w 171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92">
                  <a:moveTo>
                    <a:pt x="0" y="192"/>
                  </a:moveTo>
                  <a:lnTo>
                    <a:pt x="171" y="147"/>
                  </a:lnTo>
                  <a:lnTo>
                    <a:pt x="84" y="0"/>
                  </a:lnTo>
                  <a:lnTo>
                    <a:pt x="2" y="2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1" name="iŝľídè"/>
            <p:cNvSpPr/>
            <p:nvPr/>
          </p:nvSpPr>
          <p:spPr bwMode="auto">
            <a:xfrm>
              <a:off x="5406799" y="4561399"/>
              <a:ext cx="217768" cy="192816"/>
            </a:xfrm>
            <a:custGeom>
              <a:avLst/>
              <a:gdLst>
                <a:gd name="T0" fmla="*/ 146 w 192"/>
                <a:gd name="T1" fmla="*/ 0 h 170"/>
                <a:gd name="T2" fmla="*/ 192 w 192"/>
                <a:gd name="T3" fmla="*/ 170 h 170"/>
                <a:gd name="T4" fmla="*/ 22 w 192"/>
                <a:gd name="T5" fmla="*/ 168 h 170"/>
                <a:gd name="T6" fmla="*/ 0 w 192"/>
                <a:gd name="T7" fmla="*/ 87 h 170"/>
                <a:gd name="T8" fmla="*/ 146 w 192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70">
                  <a:moveTo>
                    <a:pt x="146" y="0"/>
                  </a:moveTo>
                  <a:lnTo>
                    <a:pt x="192" y="170"/>
                  </a:lnTo>
                  <a:lnTo>
                    <a:pt x="22" y="168"/>
                  </a:lnTo>
                  <a:lnTo>
                    <a:pt x="0" y="8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2" name="ïṣlîde"/>
            <p:cNvSpPr/>
            <p:nvPr/>
          </p:nvSpPr>
          <p:spPr bwMode="auto">
            <a:xfrm>
              <a:off x="5894510" y="4858562"/>
              <a:ext cx="193949" cy="216635"/>
            </a:xfrm>
            <a:custGeom>
              <a:avLst/>
              <a:gdLst>
                <a:gd name="T0" fmla="*/ 171 w 171"/>
                <a:gd name="T1" fmla="*/ 0 h 191"/>
                <a:gd name="T2" fmla="*/ 0 w 171"/>
                <a:gd name="T3" fmla="*/ 45 h 191"/>
                <a:gd name="T4" fmla="*/ 88 w 171"/>
                <a:gd name="T5" fmla="*/ 191 h 191"/>
                <a:gd name="T6" fmla="*/ 169 w 171"/>
                <a:gd name="T7" fmla="*/ 170 h 191"/>
                <a:gd name="T8" fmla="*/ 171 w 17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91">
                  <a:moveTo>
                    <a:pt x="171" y="0"/>
                  </a:moveTo>
                  <a:lnTo>
                    <a:pt x="0" y="45"/>
                  </a:lnTo>
                  <a:lnTo>
                    <a:pt x="88" y="191"/>
                  </a:lnTo>
                  <a:lnTo>
                    <a:pt x="169" y="17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3" name="išḷíḍê"/>
            <p:cNvSpPr/>
            <p:nvPr/>
          </p:nvSpPr>
          <p:spPr bwMode="auto">
            <a:xfrm>
              <a:off x="6192806" y="4396937"/>
              <a:ext cx="217768" cy="191683"/>
            </a:xfrm>
            <a:custGeom>
              <a:avLst/>
              <a:gdLst>
                <a:gd name="T0" fmla="*/ 45 w 192"/>
                <a:gd name="T1" fmla="*/ 169 h 169"/>
                <a:gd name="T2" fmla="*/ 0 w 192"/>
                <a:gd name="T3" fmla="*/ 0 h 169"/>
                <a:gd name="T4" fmla="*/ 170 w 192"/>
                <a:gd name="T5" fmla="*/ 1 h 169"/>
                <a:gd name="T6" fmla="*/ 192 w 192"/>
                <a:gd name="T7" fmla="*/ 83 h 169"/>
                <a:gd name="T8" fmla="*/ 45 w 192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9">
                  <a:moveTo>
                    <a:pt x="45" y="169"/>
                  </a:moveTo>
                  <a:lnTo>
                    <a:pt x="0" y="0"/>
                  </a:lnTo>
                  <a:lnTo>
                    <a:pt x="170" y="1"/>
                  </a:lnTo>
                  <a:lnTo>
                    <a:pt x="192" y="83"/>
                  </a:lnTo>
                  <a:lnTo>
                    <a:pt x="45" y="1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4" name="ïṧḻîde"/>
            <p:cNvSpPr/>
            <p:nvPr/>
          </p:nvSpPr>
          <p:spPr bwMode="auto">
            <a:xfrm>
              <a:off x="5446496" y="4280115"/>
              <a:ext cx="234782" cy="221172"/>
            </a:xfrm>
            <a:custGeom>
              <a:avLst/>
              <a:gdLst>
                <a:gd name="T0" fmla="*/ 118 w 207"/>
                <a:gd name="T1" fmla="*/ 195 h 195"/>
                <a:gd name="T2" fmla="*/ 207 w 207"/>
                <a:gd name="T3" fmla="*/ 43 h 195"/>
                <a:gd name="T4" fmla="*/ 42 w 207"/>
                <a:gd name="T5" fmla="*/ 0 h 195"/>
                <a:gd name="T6" fmla="*/ 0 w 207"/>
                <a:gd name="T7" fmla="*/ 73 h 195"/>
                <a:gd name="T8" fmla="*/ 118 w 207"/>
                <a:gd name="T9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95">
                  <a:moveTo>
                    <a:pt x="118" y="195"/>
                  </a:moveTo>
                  <a:lnTo>
                    <a:pt x="207" y="43"/>
                  </a:lnTo>
                  <a:lnTo>
                    <a:pt x="42" y="0"/>
                  </a:lnTo>
                  <a:lnTo>
                    <a:pt x="0" y="73"/>
                  </a:lnTo>
                  <a:lnTo>
                    <a:pt x="118" y="1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5" name="iṡ1îḍè"/>
            <p:cNvSpPr/>
            <p:nvPr/>
          </p:nvSpPr>
          <p:spPr bwMode="auto">
            <a:xfrm>
              <a:off x="5613226" y="4801853"/>
              <a:ext cx="221170" cy="234782"/>
            </a:xfrm>
            <a:custGeom>
              <a:avLst/>
              <a:gdLst>
                <a:gd name="T0" fmla="*/ 42 w 195"/>
                <a:gd name="T1" fmla="*/ 0 h 207"/>
                <a:gd name="T2" fmla="*/ 195 w 195"/>
                <a:gd name="T3" fmla="*/ 89 h 207"/>
                <a:gd name="T4" fmla="*/ 74 w 195"/>
                <a:gd name="T5" fmla="*/ 207 h 207"/>
                <a:gd name="T6" fmla="*/ 0 w 195"/>
                <a:gd name="T7" fmla="*/ 165 h 207"/>
                <a:gd name="T8" fmla="*/ 42 w 195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07">
                  <a:moveTo>
                    <a:pt x="42" y="0"/>
                  </a:moveTo>
                  <a:lnTo>
                    <a:pt x="195" y="89"/>
                  </a:lnTo>
                  <a:lnTo>
                    <a:pt x="74" y="207"/>
                  </a:lnTo>
                  <a:lnTo>
                    <a:pt x="0" y="16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6" name="íšlïḍe"/>
            <p:cNvSpPr/>
            <p:nvPr/>
          </p:nvSpPr>
          <p:spPr bwMode="auto">
            <a:xfrm>
              <a:off x="6136097" y="4647599"/>
              <a:ext cx="234782" cy="221172"/>
            </a:xfrm>
            <a:custGeom>
              <a:avLst/>
              <a:gdLst>
                <a:gd name="T0" fmla="*/ 88 w 207"/>
                <a:gd name="T1" fmla="*/ 0 h 195"/>
                <a:gd name="T2" fmla="*/ 0 w 207"/>
                <a:gd name="T3" fmla="*/ 153 h 195"/>
                <a:gd name="T4" fmla="*/ 165 w 207"/>
                <a:gd name="T5" fmla="*/ 195 h 195"/>
                <a:gd name="T6" fmla="*/ 207 w 207"/>
                <a:gd name="T7" fmla="*/ 123 h 195"/>
                <a:gd name="T8" fmla="*/ 88 w 207"/>
                <a:gd name="T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95">
                  <a:moveTo>
                    <a:pt x="88" y="0"/>
                  </a:moveTo>
                  <a:lnTo>
                    <a:pt x="0" y="153"/>
                  </a:lnTo>
                  <a:lnTo>
                    <a:pt x="165" y="195"/>
                  </a:lnTo>
                  <a:lnTo>
                    <a:pt x="207" y="12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77" name="îŝľîḑe"/>
            <p:cNvSpPr/>
            <p:nvPr/>
          </p:nvSpPr>
          <p:spPr bwMode="auto">
            <a:xfrm>
              <a:off x="6013694" y="4130337"/>
              <a:ext cx="221170" cy="234782"/>
            </a:xfrm>
            <a:custGeom>
              <a:avLst/>
              <a:gdLst>
                <a:gd name="T0" fmla="*/ 152 w 195"/>
                <a:gd name="T1" fmla="*/ 207 h 207"/>
                <a:gd name="T2" fmla="*/ 0 w 195"/>
                <a:gd name="T3" fmla="*/ 119 h 207"/>
                <a:gd name="T4" fmla="*/ 122 w 195"/>
                <a:gd name="T5" fmla="*/ 0 h 207"/>
                <a:gd name="T6" fmla="*/ 195 w 195"/>
                <a:gd name="T7" fmla="*/ 42 h 207"/>
                <a:gd name="T8" fmla="*/ 152 w 195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07">
                  <a:moveTo>
                    <a:pt x="152" y="207"/>
                  </a:moveTo>
                  <a:lnTo>
                    <a:pt x="0" y="119"/>
                  </a:lnTo>
                  <a:lnTo>
                    <a:pt x="122" y="0"/>
                  </a:lnTo>
                  <a:lnTo>
                    <a:pt x="195" y="42"/>
                  </a:lnTo>
                  <a:lnTo>
                    <a:pt x="152" y="20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85" name="ïŝľîḍé"/>
            <p:cNvSpPr/>
            <p:nvPr/>
          </p:nvSpPr>
          <p:spPr bwMode="auto">
            <a:xfrm>
              <a:off x="5630239" y="4309605"/>
              <a:ext cx="170131" cy="288090"/>
            </a:xfrm>
            <a:custGeom>
              <a:avLst/>
              <a:gdLst>
                <a:gd name="T0" fmla="*/ 177 w 192"/>
                <a:gd name="T1" fmla="*/ 45 h 326"/>
                <a:gd name="T2" fmla="*/ 163 w 192"/>
                <a:gd name="T3" fmla="*/ 52 h 326"/>
                <a:gd name="T4" fmla="*/ 156 w 192"/>
                <a:gd name="T5" fmla="*/ 56 h 326"/>
                <a:gd name="T6" fmla="*/ 149 w 192"/>
                <a:gd name="T7" fmla="*/ 60 h 326"/>
                <a:gd name="T8" fmla="*/ 140 w 192"/>
                <a:gd name="T9" fmla="*/ 65 h 326"/>
                <a:gd name="T10" fmla="*/ 131 w 192"/>
                <a:gd name="T11" fmla="*/ 72 h 326"/>
                <a:gd name="T12" fmla="*/ 121 w 192"/>
                <a:gd name="T13" fmla="*/ 79 h 326"/>
                <a:gd name="T14" fmla="*/ 110 w 192"/>
                <a:gd name="T15" fmla="*/ 87 h 326"/>
                <a:gd name="T16" fmla="*/ 100 w 192"/>
                <a:gd name="T17" fmla="*/ 97 h 326"/>
                <a:gd name="T18" fmla="*/ 89 w 192"/>
                <a:gd name="T19" fmla="*/ 107 h 326"/>
                <a:gd name="T20" fmla="*/ 79 w 192"/>
                <a:gd name="T21" fmla="*/ 118 h 326"/>
                <a:gd name="T22" fmla="*/ 69 w 192"/>
                <a:gd name="T23" fmla="*/ 131 h 326"/>
                <a:gd name="T24" fmla="*/ 64 w 192"/>
                <a:gd name="T25" fmla="*/ 137 h 326"/>
                <a:gd name="T26" fmla="*/ 59 w 192"/>
                <a:gd name="T27" fmla="*/ 143 h 326"/>
                <a:gd name="T28" fmla="*/ 50 w 192"/>
                <a:gd name="T29" fmla="*/ 157 h 326"/>
                <a:gd name="T30" fmla="*/ 42 w 192"/>
                <a:gd name="T31" fmla="*/ 171 h 326"/>
                <a:gd name="T32" fmla="*/ 34 w 192"/>
                <a:gd name="T33" fmla="*/ 186 h 326"/>
                <a:gd name="T34" fmla="*/ 31 w 192"/>
                <a:gd name="T35" fmla="*/ 193 h 326"/>
                <a:gd name="T36" fmla="*/ 28 w 192"/>
                <a:gd name="T37" fmla="*/ 200 h 326"/>
                <a:gd name="T38" fmla="*/ 22 w 192"/>
                <a:gd name="T39" fmla="*/ 215 h 326"/>
                <a:gd name="T40" fmla="*/ 13 w 192"/>
                <a:gd name="T41" fmla="*/ 243 h 326"/>
                <a:gd name="T42" fmla="*/ 10 w 192"/>
                <a:gd name="T43" fmla="*/ 257 h 326"/>
                <a:gd name="T44" fmla="*/ 8 w 192"/>
                <a:gd name="T45" fmla="*/ 270 h 326"/>
                <a:gd name="T46" fmla="*/ 5 w 192"/>
                <a:gd name="T47" fmla="*/ 292 h 326"/>
                <a:gd name="T48" fmla="*/ 4 w 192"/>
                <a:gd name="T49" fmla="*/ 302 h 326"/>
                <a:gd name="T50" fmla="*/ 4 w 192"/>
                <a:gd name="T51" fmla="*/ 310 h 326"/>
                <a:gd name="T52" fmla="*/ 3 w 192"/>
                <a:gd name="T53" fmla="*/ 326 h 326"/>
                <a:gd name="T54" fmla="*/ 2 w 192"/>
                <a:gd name="T55" fmla="*/ 310 h 326"/>
                <a:gd name="T56" fmla="*/ 1 w 192"/>
                <a:gd name="T57" fmla="*/ 302 h 326"/>
                <a:gd name="T58" fmla="*/ 1 w 192"/>
                <a:gd name="T59" fmla="*/ 292 h 326"/>
                <a:gd name="T60" fmla="*/ 1 w 192"/>
                <a:gd name="T61" fmla="*/ 269 h 326"/>
                <a:gd name="T62" fmla="*/ 1 w 192"/>
                <a:gd name="T63" fmla="*/ 256 h 326"/>
                <a:gd name="T64" fmla="*/ 3 w 192"/>
                <a:gd name="T65" fmla="*/ 241 h 326"/>
                <a:gd name="T66" fmla="*/ 8 w 192"/>
                <a:gd name="T67" fmla="*/ 211 h 326"/>
                <a:gd name="T68" fmla="*/ 13 w 192"/>
                <a:gd name="T69" fmla="*/ 195 h 326"/>
                <a:gd name="T70" fmla="*/ 15 w 192"/>
                <a:gd name="T71" fmla="*/ 187 h 326"/>
                <a:gd name="T72" fmla="*/ 18 w 192"/>
                <a:gd name="T73" fmla="*/ 179 h 326"/>
                <a:gd name="T74" fmla="*/ 24 w 192"/>
                <a:gd name="T75" fmla="*/ 162 h 326"/>
                <a:gd name="T76" fmla="*/ 30 w 192"/>
                <a:gd name="T77" fmla="*/ 146 h 326"/>
                <a:gd name="T78" fmla="*/ 38 w 192"/>
                <a:gd name="T79" fmla="*/ 131 h 326"/>
                <a:gd name="T80" fmla="*/ 43 w 192"/>
                <a:gd name="T81" fmla="*/ 123 h 326"/>
                <a:gd name="T82" fmla="*/ 47 w 192"/>
                <a:gd name="T83" fmla="*/ 116 h 326"/>
                <a:gd name="T84" fmla="*/ 56 w 192"/>
                <a:gd name="T85" fmla="*/ 101 h 326"/>
                <a:gd name="T86" fmla="*/ 66 w 192"/>
                <a:gd name="T87" fmla="*/ 88 h 326"/>
                <a:gd name="T88" fmla="*/ 76 w 192"/>
                <a:gd name="T89" fmla="*/ 75 h 326"/>
                <a:gd name="T90" fmla="*/ 87 w 192"/>
                <a:gd name="T91" fmla="*/ 63 h 326"/>
                <a:gd name="T92" fmla="*/ 97 w 192"/>
                <a:gd name="T93" fmla="*/ 52 h 326"/>
                <a:gd name="T94" fmla="*/ 107 w 192"/>
                <a:gd name="T95" fmla="*/ 43 h 326"/>
                <a:gd name="T96" fmla="*/ 117 w 192"/>
                <a:gd name="T97" fmla="*/ 34 h 326"/>
                <a:gd name="T98" fmla="*/ 126 w 192"/>
                <a:gd name="T99" fmla="*/ 27 h 326"/>
                <a:gd name="T100" fmla="*/ 135 w 192"/>
                <a:gd name="T101" fmla="*/ 20 h 326"/>
                <a:gd name="T102" fmla="*/ 142 w 192"/>
                <a:gd name="T103" fmla="*/ 16 h 326"/>
                <a:gd name="T104" fmla="*/ 154 w 192"/>
                <a:gd name="T105" fmla="*/ 7 h 326"/>
                <a:gd name="T106" fmla="*/ 185 w 192"/>
                <a:gd name="T107" fmla="*/ 13 h 326"/>
                <a:gd name="T108" fmla="*/ 179 w 192"/>
                <a:gd name="T109" fmla="*/ 44 h 326"/>
                <a:gd name="T110" fmla="*/ 177 w 192"/>
                <a:gd name="T111" fmla="*/ 4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2" h="326">
                  <a:moveTo>
                    <a:pt x="177" y="45"/>
                  </a:moveTo>
                  <a:cubicBezTo>
                    <a:pt x="177" y="45"/>
                    <a:pt x="172" y="47"/>
                    <a:pt x="163" y="52"/>
                  </a:cubicBezTo>
                  <a:cubicBezTo>
                    <a:pt x="161" y="53"/>
                    <a:pt x="158" y="54"/>
                    <a:pt x="156" y="56"/>
                  </a:cubicBezTo>
                  <a:cubicBezTo>
                    <a:pt x="154" y="57"/>
                    <a:pt x="151" y="59"/>
                    <a:pt x="149" y="60"/>
                  </a:cubicBezTo>
                  <a:cubicBezTo>
                    <a:pt x="146" y="62"/>
                    <a:pt x="143" y="63"/>
                    <a:pt x="140" y="65"/>
                  </a:cubicBezTo>
                  <a:cubicBezTo>
                    <a:pt x="137" y="67"/>
                    <a:pt x="134" y="69"/>
                    <a:pt x="131" y="72"/>
                  </a:cubicBezTo>
                  <a:cubicBezTo>
                    <a:pt x="128" y="74"/>
                    <a:pt x="124" y="76"/>
                    <a:pt x="121" y="79"/>
                  </a:cubicBezTo>
                  <a:cubicBezTo>
                    <a:pt x="117" y="82"/>
                    <a:pt x="114" y="85"/>
                    <a:pt x="110" y="87"/>
                  </a:cubicBezTo>
                  <a:cubicBezTo>
                    <a:pt x="107" y="90"/>
                    <a:pt x="103" y="94"/>
                    <a:pt x="100" y="97"/>
                  </a:cubicBezTo>
                  <a:cubicBezTo>
                    <a:pt x="96" y="100"/>
                    <a:pt x="92" y="103"/>
                    <a:pt x="89" y="107"/>
                  </a:cubicBezTo>
                  <a:cubicBezTo>
                    <a:pt x="86" y="111"/>
                    <a:pt x="82" y="115"/>
                    <a:pt x="79" y="118"/>
                  </a:cubicBezTo>
                  <a:cubicBezTo>
                    <a:pt x="75" y="122"/>
                    <a:pt x="72" y="127"/>
                    <a:pt x="69" y="131"/>
                  </a:cubicBezTo>
                  <a:cubicBezTo>
                    <a:pt x="67" y="133"/>
                    <a:pt x="65" y="135"/>
                    <a:pt x="64" y="137"/>
                  </a:cubicBezTo>
                  <a:cubicBezTo>
                    <a:pt x="62" y="139"/>
                    <a:pt x="61" y="141"/>
                    <a:pt x="59" y="143"/>
                  </a:cubicBezTo>
                  <a:cubicBezTo>
                    <a:pt x="56" y="148"/>
                    <a:pt x="53" y="152"/>
                    <a:pt x="50" y="157"/>
                  </a:cubicBezTo>
                  <a:cubicBezTo>
                    <a:pt x="47" y="162"/>
                    <a:pt x="44" y="166"/>
                    <a:pt x="42" y="171"/>
                  </a:cubicBezTo>
                  <a:cubicBezTo>
                    <a:pt x="39" y="176"/>
                    <a:pt x="37" y="181"/>
                    <a:pt x="34" y="186"/>
                  </a:cubicBezTo>
                  <a:cubicBezTo>
                    <a:pt x="33" y="188"/>
                    <a:pt x="32" y="190"/>
                    <a:pt x="31" y="193"/>
                  </a:cubicBezTo>
                  <a:cubicBezTo>
                    <a:pt x="30" y="195"/>
                    <a:pt x="29" y="198"/>
                    <a:pt x="28" y="200"/>
                  </a:cubicBezTo>
                  <a:cubicBezTo>
                    <a:pt x="26" y="205"/>
                    <a:pt x="23" y="210"/>
                    <a:pt x="22" y="215"/>
                  </a:cubicBezTo>
                  <a:cubicBezTo>
                    <a:pt x="19" y="225"/>
                    <a:pt x="15" y="234"/>
                    <a:pt x="13" y="243"/>
                  </a:cubicBezTo>
                  <a:cubicBezTo>
                    <a:pt x="12" y="248"/>
                    <a:pt x="11" y="252"/>
                    <a:pt x="10" y="257"/>
                  </a:cubicBezTo>
                  <a:cubicBezTo>
                    <a:pt x="9" y="261"/>
                    <a:pt x="8" y="266"/>
                    <a:pt x="8" y="270"/>
                  </a:cubicBezTo>
                  <a:cubicBezTo>
                    <a:pt x="6" y="278"/>
                    <a:pt x="5" y="286"/>
                    <a:pt x="5" y="292"/>
                  </a:cubicBezTo>
                  <a:cubicBezTo>
                    <a:pt x="4" y="296"/>
                    <a:pt x="4" y="299"/>
                    <a:pt x="4" y="302"/>
                  </a:cubicBezTo>
                  <a:cubicBezTo>
                    <a:pt x="4" y="305"/>
                    <a:pt x="4" y="308"/>
                    <a:pt x="4" y="310"/>
                  </a:cubicBezTo>
                  <a:cubicBezTo>
                    <a:pt x="4" y="320"/>
                    <a:pt x="3" y="326"/>
                    <a:pt x="3" y="326"/>
                  </a:cubicBezTo>
                  <a:cubicBezTo>
                    <a:pt x="3" y="326"/>
                    <a:pt x="3" y="320"/>
                    <a:pt x="2" y="310"/>
                  </a:cubicBezTo>
                  <a:cubicBezTo>
                    <a:pt x="2" y="308"/>
                    <a:pt x="1" y="305"/>
                    <a:pt x="1" y="302"/>
                  </a:cubicBezTo>
                  <a:cubicBezTo>
                    <a:pt x="1" y="299"/>
                    <a:pt x="1" y="296"/>
                    <a:pt x="1" y="292"/>
                  </a:cubicBezTo>
                  <a:cubicBezTo>
                    <a:pt x="1" y="285"/>
                    <a:pt x="0" y="278"/>
                    <a:pt x="1" y="269"/>
                  </a:cubicBezTo>
                  <a:cubicBezTo>
                    <a:pt x="1" y="265"/>
                    <a:pt x="1" y="260"/>
                    <a:pt x="1" y="256"/>
                  </a:cubicBezTo>
                  <a:cubicBezTo>
                    <a:pt x="2" y="251"/>
                    <a:pt x="2" y="246"/>
                    <a:pt x="3" y="241"/>
                  </a:cubicBezTo>
                  <a:cubicBezTo>
                    <a:pt x="4" y="232"/>
                    <a:pt x="6" y="221"/>
                    <a:pt x="8" y="211"/>
                  </a:cubicBezTo>
                  <a:cubicBezTo>
                    <a:pt x="9" y="206"/>
                    <a:pt x="11" y="200"/>
                    <a:pt x="13" y="195"/>
                  </a:cubicBezTo>
                  <a:cubicBezTo>
                    <a:pt x="13" y="192"/>
                    <a:pt x="14" y="189"/>
                    <a:pt x="15" y="187"/>
                  </a:cubicBezTo>
                  <a:cubicBezTo>
                    <a:pt x="16" y="184"/>
                    <a:pt x="17" y="181"/>
                    <a:pt x="18" y="179"/>
                  </a:cubicBezTo>
                  <a:cubicBezTo>
                    <a:pt x="20" y="173"/>
                    <a:pt x="21" y="168"/>
                    <a:pt x="24" y="162"/>
                  </a:cubicBezTo>
                  <a:cubicBezTo>
                    <a:pt x="26" y="157"/>
                    <a:pt x="28" y="152"/>
                    <a:pt x="30" y="146"/>
                  </a:cubicBezTo>
                  <a:cubicBezTo>
                    <a:pt x="33" y="141"/>
                    <a:pt x="36" y="136"/>
                    <a:pt x="38" y="131"/>
                  </a:cubicBezTo>
                  <a:cubicBezTo>
                    <a:pt x="40" y="128"/>
                    <a:pt x="41" y="126"/>
                    <a:pt x="43" y="123"/>
                  </a:cubicBezTo>
                  <a:cubicBezTo>
                    <a:pt x="44" y="121"/>
                    <a:pt x="46" y="118"/>
                    <a:pt x="47" y="116"/>
                  </a:cubicBezTo>
                  <a:cubicBezTo>
                    <a:pt x="50" y="111"/>
                    <a:pt x="53" y="106"/>
                    <a:pt x="56" y="101"/>
                  </a:cubicBezTo>
                  <a:cubicBezTo>
                    <a:pt x="60" y="97"/>
                    <a:pt x="63" y="92"/>
                    <a:pt x="66" y="88"/>
                  </a:cubicBezTo>
                  <a:cubicBezTo>
                    <a:pt x="69" y="83"/>
                    <a:pt x="73" y="79"/>
                    <a:pt x="76" y="75"/>
                  </a:cubicBezTo>
                  <a:cubicBezTo>
                    <a:pt x="80" y="71"/>
                    <a:pt x="83" y="67"/>
                    <a:pt x="87" y="63"/>
                  </a:cubicBezTo>
                  <a:cubicBezTo>
                    <a:pt x="90" y="59"/>
                    <a:pt x="94" y="56"/>
                    <a:pt x="97" y="52"/>
                  </a:cubicBezTo>
                  <a:cubicBezTo>
                    <a:pt x="100" y="49"/>
                    <a:pt x="104" y="46"/>
                    <a:pt x="107" y="43"/>
                  </a:cubicBezTo>
                  <a:cubicBezTo>
                    <a:pt x="111" y="40"/>
                    <a:pt x="114" y="37"/>
                    <a:pt x="117" y="34"/>
                  </a:cubicBezTo>
                  <a:cubicBezTo>
                    <a:pt x="120" y="32"/>
                    <a:pt x="123" y="29"/>
                    <a:pt x="126" y="27"/>
                  </a:cubicBezTo>
                  <a:cubicBezTo>
                    <a:pt x="129" y="25"/>
                    <a:pt x="132" y="22"/>
                    <a:pt x="135" y="20"/>
                  </a:cubicBezTo>
                  <a:cubicBezTo>
                    <a:pt x="137" y="18"/>
                    <a:pt x="140" y="17"/>
                    <a:pt x="142" y="16"/>
                  </a:cubicBezTo>
                  <a:cubicBezTo>
                    <a:pt x="150" y="10"/>
                    <a:pt x="154" y="7"/>
                    <a:pt x="154" y="7"/>
                  </a:cubicBezTo>
                  <a:cubicBezTo>
                    <a:pt x="165" y="0"/>
                    <a:pt x="178" y="3"/>
                    <a:pt x="185" y="13"/>
                  </a:cubicBezTo>
                  <a:cubicBezTo>
                    <a:pt x="192" y="23"/>
                    <a:pt x="189" y="37"/>
                    <a:pt x="179" y="44"/>
                  </a:cubicBezTo>
                  <a:cubicBezTo>
                    <a:pt x="179" y="44"/>
                    <a:pt x="178" y="44"/>
                    <a:pt x="177" y="4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endParaRPr lang="en-US" sz="3600"/>
            </a:p>
          </p:txBody>
        </p:sp>
        <p:sp>
          <p:nvSpPr>
            <p:cNvPr id="86" name="íṣḻîḑè"/>
            <p:cNvSpPr/>
            <p:nvPr/>
          </p:nvSpPr>
          <p:spPr bwMode="auto">
            <a:xfrm>
              <a:off x="5731184" y="4268772"/>
              <a:ext cx="155386" cy="149716"/>
            </a:xfrm>
            <a:custGeom>
              <a:avLst/>
              <a:gdLst>
                <a:gd name="T0" fmla="*/ 0 w 137"/>
                <a:gd name="T1" fmla="*/ 0 h 132"/>
                <a:gd name="T2" fmla="*/ 137 w 137"/>
                <a:gd name="T3" fmla="*/ 28 h 132"/>
                <a:gd name="T4" fmla="*/ 44 w 137"/>
                <a:gd name="T5" fmla="*/ 132 h 132"/>
                <a:gd name="T6" fmla="*/ 0 w 137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132">
                  <a:moveTo>
                    <a:pt x="0" y="0"/>
                  </a:moveTo>
                  <a:lnTo>
                    <a:pt x="137" y="28"/>
                  </a:lnTo>
                  <a:lnTo>
                    <a:pt x="44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  <p:sp>
          <p:nvSpPr>
            <p:cNvPr id="104" name="ïṣḷíḑê"/>
            <p:cNvSpPr/>
            <p:nvPr/>
          </p:nvSpPr>
          <p:spPr bwMode="auto">
            <a:xfrm>
              <a:off x="5800371" y="4468394"/>
              <a:ext cx="214365" cy="215500"/>
            </a:xfrm>
            <a:prstGeom prst="ellipse">
              <a:avLst/>
            </a:prstGeom>
            <a:noFill/>
            <a:ln w="666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 sz="3600"/>
            </a:p>
          </p:txBody>
        </p:sp>
      </p:grpSp>
      <p:sp>
        <p:nvSpPr>
          <p:cNvPr id="3" name="矩形 2"/>
          <p:cNvSpPr/>
          <p:nvPr/>
        </p:nvSpPr>
        <p:spPr>
          <a:xfrm>
            <a:off x="8132177" y="1977762"/>
            <a:ext cx="3863275" cy="15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好的管理理论、管理方案，管理模式固然对企业管理有很大的作用，但是如果做不到奖惩分明，是很难取得实质性效果的。因此，企业战略的实施，关键在于企业要有一个奖惩分明的激励机制。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8339" y="2121546"/>
            <a:ext cx="3509510" cy="125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即使是监督了，检查了，如果对执行力优秀的员工没有奖励，对执行力低下的员工没有处罚，那即使监督检查了又有什么用呢？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íśľiḑé"/>
          <p:cNvSpPr/>
          <p:nvPr/>
        </p:nvSpPr>
        <p:spPr>
          <a:xfrm>
            <a:off x="891839" y="2221345"/>
            <a:ext cx="4664542" cy="263368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175">
            <a:noFill/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800" b="1"/>
          </a:p>
        </p:txBody>
      </p:sp>
      <p:sp>
        <p:nvSpPr>
          <p:cNvPr id="20" name="íṩľiḋê"/>
          <p:cNvSpPr/>
          <p:nvPr/>
        </p:nvSpPr>
        <p:spPr>
          <a:xfrm>
            <a:off x="793732" y="2160179"/>
            <a:ext cx="98107" cy="2756017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21" name="ïṧlíḓè"/>
          <p:cNvGrpSpPr/>
          <p:nvPr/>
        </p:nvGrpSpPr>
        <p:grpSpPr>
          <a:xfrm>
            <a:off x="891839" y="4453961"/>
            <a:ext cx="544048" cy="1175293"/>
            <a:chOff x="774700" y="3823131"/>
            <a:chExt cx="581025" cy="1304925"/>
          </a:xfrm>
          <a:solidFill>
            <a:schemeClr val="bg1">
              <a:lumMod val="50000"/>
            </a:schemeClr>
          </a:solidFill>
        </p:grpSpPr>
        <p:sp>
          <p:nvSpPr>
            <p:cNvPr id="22" name="íşliḍe"/>
            <p:cNvSpPr/>
            <p:nvPr/>
          </p:nvSpPr>
          <p:spPr>
            <a:xfrm>
              <a:off x="774700" y="4547031"/>
              <a:ext cx="581025" cy="5810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/>
            <a:p>
              <a:pPr algn="ctr"/>
              <a:r>
                <a:rPr lang="en-US" altLang="zh-CN" sz="1600" b="1" dirty="0"/>
                <a:t>1</a:t>
              </a:r>
              <a:endParaRPr lang="zh-CN" altLang="en-US" sz="1600" b="1" dirty="0"/>
            </a:p>
          </p:txBody>
        </p:sp>
        <p:cxnSp>
          <p:nvCxnSpPr>
            <p:cNvPr id="23" name="直接连接符 22"/>
            <p:cNvCxnSpPr>
              <a:stCxn id="22" idx="0"/>
            </p:cNvCxnSpPr>
            <p:nvPr/>
          </p:nvCxnSpPr>
          <p:spPr>
            <a:xfrm flipV="1">
              <a:off x="1065213" y="3823131"/>
              <a:ext cx="0" cy="723900"/>
            </a:xfrm>
            <a:prstGeom prst="line">
              <a:avLst/>
            </a:prstGeom>
            <a:grpFill/>
            <a:ln w="3175" cap="rnd">
              <a:solidFill>
                <a:schemeClr val="bg1">
                  <a:lumMod val="50000"/>
                </a:schemeClr>
              </a:solidFill>
              <a:prstDash val="solid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ïṣliḋè"/>
          <p:cNvSpPr/>
          <p:nvPr/>
        </p:nvSpPr>
        <p:spPr>
          <a:xfrm>
            <a:off x="6653902" y="2221346"/>
            <a:ext cx="4637833" cy="263368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175">
            <a:noFill/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800" b="1"/>
          </a:p>
        </p:txBody>
      </p:sp>
      <p:sp>
        <p:nvSpPr>
          <p:cNvPr id="25" name="iśļîďe"/>
          <p:cNvSpPr/>
          <p:nvPr/>
        </p:nvSpPr>
        <p:spPr>
          <a:xfrm>
            <a:off x="6556357" y="2160180"/>
            <a:ext cx="97545" cy="2756016"/>
          </a:xfrm>
          <a:prstGeom prst="rect">
            <a:avLst/>
          </a:prstGeom>
          <a:solidFill>
            <a:srgbClr val="47C6C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653902" y="4453962"/>
            <a:ext cx="540933" cy="1175292"/>
            <a:chOff x="6537325" y="3823131"/>
            <a:chExt cx="581025" cy="1304925"/>
          </a:xfrm>
          <a:solidFill>
            <a:srgbClr val="47C6CD"/>
          </a:solidFill>
        </p:grpSpPr>
        <p:sp>
          <p:nvSpPr>
            <p:cNvPr id="27" name="îs1îdè"/>
            <p:cNvSpPr/>
            <p:nvPr/>
          </p:nvSpPr>
          <p:spPr>
            <a:xfrm>
              <a:off x="6537325" y="4547031"/>
              <a:ext cx="581025" cy="5810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/>
            <a:p>
              <a:pPr algn="ctr"/>
              <a:r>
                <a:rPr lang="en-US" altLang="zh-CN" sz="1600" b="1" dirty="0"/>
                <a:t>2</a:t>
              </a:r>
              <a:endParaRPr lang="zh-CN" altLang="en-US" sz="1600" b="1" dirty="0"/>
            </a:p>
          </p:txBody>
        </p:sp>
        <p:cxnSp>
          <p:nvCxnSpPr>
            <p:cNvPr id="28" name="直接连接符 27"/>
            <p:cNvCxnSpPr>
              <a:stCxn id="27" idx="0"/>
            </p:cNvCxnSpPr>
            <p:nvPr/>
          </p:nvCxnSpPr>
          <p:spPr>
            <a:xfrm flipV="1">
              <a:off x="6827838" y="3823131"/>
              <a:ext cx="0" cy="723900"/>
            </a:xfrm>
            <a:prstGeom prst="line">
              <a:avLst/>
            </a:prstGeom>
            <a:grpFill/>
            <a:ln w="3175" cap="rnd">
              <a:solidFill>
                <a:srgbClr val="47C6CD"/>
              </a:solidFill>
              <a:prstDash val="solid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3"/>
          <p:cNvGrpSpPr/>
          <p:nvPr/>
        </p:nvGrpSpPr>
        <p:grpSpPr>
          <a:xfrm>
            <a:off x="7462654" y="5105947"/>
            <a:ext cx="3232216" cy="1125373"/>
            <a:chOff x="7723170" y="1708663"/>
            <a:chExt cx="3974453" cy="699155"/>
          </a:xfrm>
        </p:grpSpPr>
        <p:sp>
          <p:nvSpPr>
            <p:cNvPr id="8" name="TextBox 34"/>
            <p:cNvSpPr txBox="1"/>
            <p:nvPr/>
          </p:nvSpPr>
          <p:spPr>
            <a:xfrm>
              <a:off x="7772111" y="1708663"/>
              <a:ext cx="3879736" cy="229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没有上进心，自我要求标准低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35"/>
            <p:cNvSpPr txBox="1"/>
            <p:nvPr/>
          </p:nvSpPr>
          <p:spPr>
            <a:xfrm>
              <a:off x="7723170" y="1956440"/>
              <a:ext cx="3974453" cy="451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9000"/>
                </a:lnSpc>
                <a:spcAft>
                  <a:spcPts val="600"/>
                </a:spcAft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没有追求，没有上进心的人，对自己的要求标准低，做事浅尝辄止，遇到困难就掉头。这样的员工很难有很强的执行力。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36"/>
          <p:cNvGrpSpPr/>
          <p:nvPr/>
        </p:nvGrpSpPr>
        <p:grpSpPr>
          <a:xfrm>
            <a:off x="1785887" y="5081032"/>
            <a:ext cx="3155188" cy="1340249"/>
            <a:chOff x="7338663" y="1683631"/>
            <a:chExt cx="2780012" cy="2106332"/>
          </a:xfrm>
        </p:grpSpPr>
        <p:sp>
          <p:nvSpPr>
            <p:cNvPr id="13" name="TextBox 37"/>
            <p:cNvSpPr txBox="1"/>
            <p:nvPr/>
          </p:nvSpPr>
          <p:spPr>
            <a:xfrm>
              <a:off x="7338663" y="1683631"/>
              <a:ext cx="1993170" cy="58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拖延磨唧，缺乏行动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38"/>
            <p:cNvSpPr txBox="1"/>
            <p:nvPr/>
          </p:nvSpPr>
          <p:spPr>
            <a:xfrm>
              <a:off x="7338663" y="2304899"/>
              <a:ext cx="2780012" cy="148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  <a:spcAft>
                  <a:spcPts val="600"/>
                </a:spcAft>
              </a:pPr>
              <a:r>
                <a:rPr lang="zh-CN" altLang="en-US" sz="11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拖延消磨了意志，使人丧失进取心。一旦开始遇事推拖，就很容易再次拖延，直到变成一种根深蒂固的习惯。拖延，只能让他人领先。任何憧憬、理想和计划，都会在拖延中落空。</a:t>
              </a:r>
              <a:endParaRPr lang="zh-CN" altLang="en-US" sz="1100" b="1" dirty="0">
                <a:solidFill>
                  <a:srgbClr val="FB00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7656119" y="3780545"/>
            <a:ext cx="3070072" cy="1449770"/>
            <a:chOff x="7338660" y="1708663"/>
            <a:chExt cx="4934690" cy="1994329"/>
          </a:xfrm>
        </p:grpSpPr>
        <p:sp>
          <p:nvSpPr>
            <p:cNvPr id="8" name="TextBox 28"/>
            <p:cNvSpPr txBox="1"/>
            <p:nvPr/>
          </p:nvSpPr>
          <p:spPr>
            <a:xfrm>
              <a:off x="7338662" y="1708663"/>
              <a:ext cx="4934688" cy="444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意志不坚定，缺乏毅力，不能吃苦</a:t>
              </a:r>
              <a:endParaRPr lang="zh-CN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29"/>
            <p:cNvSpPr txBox="1"/>
            <p:nvPr/>
          </p:nvSpPr>
          <p:spPr>
            <a:xfrm>
              <a:off x="7338660" y="2077996"/>
              <a:ext cx="4934688" cy="162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</a:rPr>
                <a:t>不能吃苦，没有毅力，没有坚决完成任务的坚强信念，遇到困难时往往选择逃避，而不是勇敢面对、积极寻找方法或者寻求帮助。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30"/>
          <p:cNvGrpSpPr/>
          <p:nvPr/>
        </p:nvGrpSpPr>
        <p:grpSpPr>
          <a:xfrm>
            <a:off x="1478154" y="2921085"/>
            <a:ext cx="2789046" cy="890124"/>
            <a:chOff x="7338662" y="1708663"/>
            <a:chExt cx="3718082" cy="962172"/>
          </a:xfrm>
        </p:grpSpPr>
        <p:sp>
          <p:nvSpPr>
            <p:cNvPr id="13" name="TextBox 31"/>
            <p:cNvSpPr txBox="1"/>
            <p:nvPr/>
          </p:nvSpPr>
          <p:spPr>
            <a:xfrm>
              <a:off x="7338662" y="1708663"/>
              <a:ext cx="2554102" cy="349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优柔寡断、不敢决策</a:t>
              </a:r>
              <a:endParaRPr lang="zh-CN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32"/>
            <p:cNvSpPr txBox="1"/>
            <p:nvPr/>
          </p:nvSpPr>
          <p:spPr>
            <a:xfrm>
              <a:off x="7341204" y="1994715"/>
              <a:ext cx="3715540" cy="67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</a:rPr>
                <a:t>如果优柔寡断，不敢决策，则会徒徒失去许多机会。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70718" y="2014239"/>
            <a:ext cx="6782735" cy="2363788"/>
            <a:chOff x="670718" y="2014239"/>
            <a:chExt cx="6782735" cy="2363788"/>
          </a:xfrm>
        </p:grpSpPr>
        <p:sp>
          <p:nvSpPr>
            <p:cNvPr id="20" name="íṣḻíďe"/>
            <p:cNvSpPr/>
            <p:nvPr/>
          </p:nvSpPr>
          <p:spPr bwMode="auto">
            <a:xfrm>
              <a:off x="5332554" y="2014239"/>
              <a:ext cx="2120899" cy="2363788"/>
            </a:xfrm>
            <a:custGeom>
              <a:avLst/>
              <a:gdLst>
                <a:gd name="T0" fmla="*/ 10173 w 22259"/>
                <a:gd name="T1" fmla="*/ 0 h 24800"/>
                <a:gd name="T2" fmla="*/ 2385 w 22259"/>
                <a:gd name="T3" fmla="*/ 3227 h 24800"/>
                <a:gd name="T4" fmla="*/ 0 w 22259"/>
                <a:gd name="T5" fmla="*/ 6801 h 24800"/>
                <a:gd name="T6" fmla="*/ 2017 w 22259"/>
                <a:gd name="T7" fmla="*/ 7654 h 24800"/>
                <a:gd name="T8" fmla="*/ 3937 w 22259"/>
                <a:gd name="T9" fmla="*/ 4779 h 24800"/>
                <a:gd name="T10" fmla="*/ 10173 w 22259"/>
                <a:gd name="T11" fmla="*/ 2197 h 24800"/>
                <a:gd name="T12" fmla="*/ 16407 w 22259"/>
                <a:gd name="T13" fmla="*/ 4779 h 24800"/>
                <a:gd name="T14" fmla="*/ 16407 w 22259"/>
                <a:gd name="T15" fmla="*/ 17254 h 24800"/>
                <a:gd name="T16" fmla="*/ 12643 w 22259"/>
                <a:gd name="T17" fmla="*/ 19481 h 24800"/>
                <a:gd name="T18" fmla="*/ 12904 w 22259"/>
                <a:gd name="T19" fmla="*/ 16517 h 24800"/>
                <a:gd name="T20" fmla="*/ 4261 w 22259"/>
                <a:gd name="T21" fmla="*/ 19936 h 24800"/>
                <a:gd name="T22" fmla="*/ 12178 w 22259"/>
                <a:gd name="T23" fmla="*/ 24800 h 24800"/>
                <a:gd name="T24" fmla="*/ 12443 w 22259"/>
                <a:gd name="T25" fmla="*/ 21795 h 24800"/>
                <a:gd name="T26" fmla="*/ 17959 w 22259"/>
                <a:gd name="T27" fmla="*/ 18809 h 24800"/>
                <a:gd name="T28" fmla="*/ 17959 w 22259"/>
                <a:gd name="T29" fmla="*/ 3227 h 24800"/>
                <a:gd name="T30" fmla="*/ 10173 w 22259"/>
                <a:gd name="T31" fmla="*/ 0 h 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59" h="24800">
                  <a:moveTo>
                    <a:pt x="10173" y="0"/>
                  </a:moveTo>
                  <a:cubicBezTo>
                    <a:pt x="7354" y="0"/>
                    <a:pt x="4535" y="1075"/>
                    <a:pt x="2385" y="3227"/>
                  </a:cubicBezTo>
                  <a:cubicBezTo>
                    <a:pt x="1330" y="4282"/>
                    <a:pt x="537" y="5501"/>
                    <a:pt x="0" y="6801"/>
                  </a:cubicBezTo>
                  <a:lnTo>
                    <a:pt x="2017" y="7654"/>
                  </a:lnTo>
                  <a:cubicBezTo>
                    <a:pt x="2447" y="6608"/>
                    <a:pt x="3088" y="5630"/>
                    <a:pt x="3937" y="4779"/>
                  </a:cubicBezTo>
                  <a:cubicBezTo>
                    <a:pt x="5658" y="3057"/>
                    <a:pt x="7916" y="2197"/>
                    <a:pt x="10173" y="2197"/>
                  </a:cubicBezTo>
                  <a:cubicBezTo>
                    <a:pt x="12428" y="2197"/>
                    <a:pt x="14686" y="3057"/>
                    <a:pt x="16407" y="4779"/>
                  </a:cubicBezTo>
                  <a:cubicBezTo>
                    <a:pt x="19850" y="8225"/>
                    <a:pt x="19850" y="13808"/>
                    <a:pt x="16407" y="17254"/>
                  </a:cubicBezTo>
                  <a:cubicBezTo>
                    <a:pt x="15321" y="18340"/>
                    <a:pt x="14020" y="19080"/>
                    <a:pt x="12643" y="19481"/>
                  </a:cubicBezTo>
                  <a:lnTo>
                    <a:pt x="12904" y="16517"/>
                  </a:lnTo>
                  <a:lnTo>
                    <a:pt x="4261" y="19936"/>
                  </a:lnTo>
                  <a:lnTo>
                    <a:pt x="12178" y="24800"/>
                  </a:lnTo>
                  <a:lnTo>
                    <a:pt x="12443" y="21795"/>
                  </a:lnTo>
                  <a:cubicBezTo>
                    <a:pt x="14464" y="21371"/>
                    <a:pt x="16391" y="20379"/>
                    <a:pt x="17959" y="18809"/>
                  </a:cubicBezTo>
                  <a:cubicBezTo>
                    <a:pt x="22259" y="14507"/>
                    <a:pt x="22259" y="7529"/>
                    <a:pt x="17959" y="3227"/>
                  </a:cubicBezTo>
                  <a:cubicBezTo>
                    <a:pt x="15809" y="1075"/>
                    <a:pt x="12990" y="0"/>
                    <a:pt x="10173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23" name="iṡľíḓe"/>
            <p:cNvSpPr/>
            <p:nvPr/>
          </p:nvSpPr>
          <p:spPr>
            <a:xfrm>
              <a:off x="670718" y="2584010"/>
              <a:ext cx="4854575" cy="1628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isľîḑé"/>
          <p:cNvGrpSpPr/>
          <p:nvPr/>
        </p:nvGrpSpPr>
        <p:grpSpPr>
          <a:xfrm>
            <a:off x="5971566" y="2622110"/>
            <a:ext cx="744822" cy="744822"/>
            <a:chOff x="3552295" y="5250042"/>
            <a:chExt cx="478054" cy="478054"/>
          </a:xfrm>
        </p:grpSpPr>
        <p:sp>
          <p:nvSpPr>
            <p:cNvPr id="25" name="í$líďé"/>
            <p:cNvSpPr/>
            <p:nvPr/>
          </p:nvSpPr>
          <p:spPr>
            <a:xfrm>
              <a:off x="3552295" y="5250042"/>
              <a:ext cx="478054" cy="47805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išľîḓé"/>
            <p:cNvSpPr/>
            <p:nvPr/>
          </p:nvSpPr>
          <p:spPr>
            <a:xfrm>
              <a:off x="3669951" y="5373868"/>
              <a:ext cx="242742" cy="2304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îṡḷïḑè"/>
          <p:cNvGrpSpPr/>
          <p:nvPr/>
        </p:nvGrpSpPr>
        <p:grpSpPr>
          <a:xfrm>
            <a:off x="5428171" y="4985897"/>
            <a:ext cx="744822" cy="744822"/>
            <a:chOff x="3552295" y="5250042"/>
            <a:chExt cx="478054" cy="478054"/>
          </a:xfrm>
        </p:grpSpPr>
        <p:sp>
          <p:nvSpPr>
            <p:cNvPr id="29" name="ïṩlíḓé"/>
            <p:cNvSpPr/>
            <p:nvPr/>
          </p:nvSpPr>
          <p:spPr>
            <a:xfrm>
              <a:off x="3552295" y="5250042"/>
              <a:ext cx="478054" cy="478054"/>
            </a:xfrm>
            <a:prstGeom prst="ellipse">
              <a:avLst/>
            </a:prstGeom>
            <a:solidFill>
              <a:srgbClr val="47C6CD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ïṧḻiḍê"/>
            <p:cNvSpPr/>
            <p:nvPr/>
          </p:nvSpPr>
          <p:spPr>
            <a:xfrm>
              <a:off x="3669951" y="5373868"/>
              <a:ext cx="242742" cy="2304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40133" y="3974802"/>
            <a:ext cx="6781148" cy="2363788"/>
            <a:chOff x="4740133" y="3974802"/>
            <a:chExt cx="6781148" cy="2363788"/>
          </a:xfrm>
        </p:grpSpPr>
        <p:sp>
          <p:nvSpPr>
            <p:cNvPr id="27" name="iśļiḓe"/>
            <p:cNvSpPr/>
            <p:nvPr/>
          </p:nvSpPr>
          <p:spPr bwMode="auto">
            <a:xfrm>
              <a:off x="4740133" y="3974802"/>
              <a:ext cx="2120899" cy="2363788"/>
            </a:xfrm>
            <a:custGeom>
              <a:avLst/>
              <a:gdLst>
                <a:gd name="T0" fmla="*/ 12096 w 22275"/>
                <a:gd name="T1" fmla="*/ 24800 h 24800"/>
                <a:gd name="T2" fmla="*/ 19889 w 22275"/>
                <a:gd name="T3" fmla="*/ 21574 h 24800"/>
                <a:gd name="T4" fmla="*/ 22275 w 22275"/>
                <a:gd name="T5" fmla="*/ 18000 h 24800"/>
                <a:gd name="T6" fmla="*/ 20257 w 22275"/>
                <a:gd name="T7" fmla="*/ 17147 h 24800"/>
                <a:gd name="T8" fmla="*/ 18336 w 22275"/>
                <a:gd name="T9" fmla="*/ 20022 h 24800"/>
                <a:gd name="T10" fmla="*/ 12096 w 22275"/>
                <a:gd name="T11" fmla="*/ 22604 h 24800"/>
                <a:gd name="T12" fmla="*/ 5856 w 22275"/>
                <a:gd name="T13" fmla="*/ 20022 h 24800"/>
                <a:gd name="T14" fmla="*/ 5856 w 22275"/>
                <a:gd name="T15" fmla="*/ 7547 h 24800"/>
                <a:gd name="T16" fmla="*/ 9624 w 22275"/>
                <a:gd name="T17" fmla="*/ 5320 h 24800"/>
                <a:gd name="T18" fmla="*/ 9362 w 22275"/>
                <a:gd name="T19" fmla="*/ 8284 h 24800"/>
                <a:gd name="T20" fmla="*/ 18012 w 22275"/>
                <a:gd name="T21" fmla="*/ 4865 h 24800"/>
                <a:gd name="T22" fmla="*/ 10089 w 22275"/>
                <a:gd name="T23" fmla="*/ 0 h 24800"/>
                <a:gd name="T24" fmla="*/ 9824 w 22275"/>
                <a:gd name="T25" fmla="*/ 3006 h 24800"/>
                <a:gd name="T26" fmla="*/ 4303 w 22275"/>
                <a:gd name="T27" fmla="*/ 5992 h 24800"/>
                <a:gd name="T28" fmla="*/ 4303 w 22275"/>
                <a:gd name="T29" fmla="*/ 21574 h 24800"/>
                <a:gd name="T30" fmla="*/ 12096 w 22275"/>
                <a:gd name="T31" fmla="*/ 24800 h 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75" h="24800">
                  <a:moveTo>
                    <a:pt x="12096" y="24800"/>
                  </a:moveTo>
                  <a:cubicBezTo>
                    <a:pt x="14916" y="24800"/>
                    <a:pt x="17738" y="23726"/>
                    <a:pt x="19889" y="21574"/>
                  </a:cubicBezTo>
                  <a:cubicBezTo>
                    <a:pt x="20945" y="20519"/>
                    <a:pt x="21738" y="19300"/>
                    <a:pt x="22275" y="18000"/>
                  </a:cubicBezTo>
                  <a:lnTo>
                    <a:pt x="20257" y="17147"/>
                  </a:lnTo>
                  <a:cubicBezTo>
                    <a:pt x="19827" y="18193"/>
                    <a:pt x="19186" y="19171"/>
                    <a:pt x="18336" y="20022"/>
                  </a:cubicBezTo>
                  <a:cubicBezTo>
                    <a:pt x="16614" y="21744"/>
                    <a:pt x="14354" y="22604"/>
                    <a:pt x="12096" y="22604"/>
                  </a:cubicBezTo>
                  <a:cubicBezTo>
                    <a:pt x="9838" y="22604"/>
                    <a:pt x="7579" y="21744"/>
                    <a:pt x="5856" y="20022"/>
                  </a:cubicBezTo>
                  <a:cubicBezTo>
                    <a:pt x="2411" y="16576"/>
                    <a:pt x="2411" y="10993"/>
                    <a:pt x="5856" y="7547"/>
                  </a:cubicBezTo>
                  <a:cubicBezTo>
                    <a:pt x="6943" y="6461"/>
                    <a:pt x="8245" y="5721"/>
                    <a:pt x="9624" y="5320"/>
                  </a:cubicBezTo>
                  <a:lnTo>
                    <a:pt x="9362" y="8284"/>
                  </a:lnTo>
                  <a:lnTo>
                    <a:pt x="18012" y="4865"/>
                  </a:lnTo>
                  <a:lnTo>
                    <a:pt x="10089" y="0"/>
                  </a:lnTo>
                  <a:lnTo>
                    <a:pt x="9824" y="3006"/>
                  </a:lnTo>
                  <a:cubicBezTo>
                    <a:pt x="7801" y="3430"/>
                    <a:pt x="5873" y="4422"/>
                    <a:pt x="4303" y="5992"/>
                  </a:cubicBezTo>
                  <a:cubicBezTo>
                    <a:pt x="0" y="10294"/>
                    <a:pt x="0" y="17272"/>
                    <a:pt x="4303" y="21574"/>
                  </a:cubicBezTo>
                  <a:cubicBezTo>
                    <a:pt x="6455" y="23726"/>
                    <a:pt x="9276" y="24800"/>
                    <a:pt x="12096" y="24800"/>
                  </a:cubicBezTo>
                  <a:close/>
                </a:path>
              </a:pathLst>
            </a:custGeom>
            <a:solidFill>
              <a:srgbClr val="47C6CD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24" name="ïŝľïďê"/>
            <p:cNvSpPr/>
            <p:nvPr/>
          </p:nvSpPr>
          <p:spPr>
            <a:xfrm>
              <a:off x="6666706" y="5605995"/>
              <a:ext cx="4854575" cy="162824"/>
            </a:xfrm>
            <a:prstGeom prst="rect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04" y="2165435"/>
            <a:ext cx="3281970" cy="23702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28704" y="4601029"/>
            <a:ext cx="3281970" cy="45719"/>
          </a:xfrm>
          <a:prstGeom prst="rect">
            <a:avLst/>
          </a:prstGeom>
          <a:solidFill>
            <a:srgbClr val="36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96000" y="3303040"/>
            <a:ext cx="402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员工执行力三原则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76234" y="4166382"/>
            <a:ext cx="453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 principles of employee execution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2168241"/>
            <a:ext cx="2990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3</a:t>
            </a:r>
            <a:endParaRPr lang="zh-CN" altLang="en-US" sz="6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6197598" y="3982463"/>
            <a:ext cx="3888000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2293257" cy="4411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 rot="10800000">
            <a:off x="9898743" y="2446060"/>
            <a:ext cx="2293257" cy="441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899849" y="1809395"/>
            <a:ext cx="22435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命令执行者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（接到命令不找借口）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6490136" y="3629879"/>
            <a:ext cx="22435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立即执行者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（接到命令马上执行）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5899849" y="5332926"/>
            <a:ext cx="22435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责任承担者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（自己的错误自己买单）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íṣḷîďè"/>
          <p:cNvSpPr/>
          <p:nvPr/>
        </p:nvSpPr>
        <p:spPr bwMode="auto">
          <a:xfrm>
            <a:off x="2554935" y="2424895"/>
            <a:ext cx="2968464" cy="2967741"/>
          </a:xfrm>
          <a:custGeom>
            <a:avLst/>
            <a:gdLst>
              <a:gd name="T0" fmla="*/ 3082 w 6165"/>
              <a:gd name="T1" fmla="*/ 0 h 6165"/>
              <a:gd name="T2" fmla="*/ 0 w 6165"/>
              <a:gd name="T3" fmla="*/ 3083 h 6165"/>
              <a:gd name="T4" fmla="*/ 3082 w 6165"/>
              <a:gd name="T5" fmla="*/ 6165 h 6165"/>
              <a:gd name="T6" fmla="*/ 6165 w 6165"/>
              <a:gd name="T7" fmla="*/ 3083 h 6165"/>
              <a:gd name="T8" fmla="*/ 3082 w 6165"/>
              <a:gd name="T9" fmla="*/ 0 h 6165"/>
              <a:gd name="T10" fmla="*/ 3082 w 6165"/>
              <a:gd name="T11" fmla="*/ 5725 h 6165"/>
              <a:gd name="T12" fmla="*/ 439 w 6165"/>
              <a:gd name="T13" fmla="*/ 3083 h 6165"/>
              <a:gd name="T14" fmla="*/ 3082 w 6165"/>
              <a:gd name="T15" fmla="*/ 440 h 6165"/>
              <a:gd name="T16" fmla="*/ 5725 w 6165"/>
              <a:gd name="T17" fmla="*/ 3083 h 6165"/>
              <a:gd name="T18" fmla="*/ 3082 w 6165"/>
              <a:gd name="T19" fmla="*/ 5725 h 6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65" h="6165">
                <a:moveTo>
                  <a:pt x="3082" y="0"/>
                </a:moveTo>
                <a:cubicBezTo>
                  <a:pt x="1382" y="0"/>
                  <a:pt x="0" y="1383"/>
                  <a:pt x="0" y="3083"/>
                </a:cubicBezTo>
                <a:cubicBezTo>
                  <a:pt x="0" y="4782"/>
                  <a:pt x="1382" y="6165"/>
                  <a:pt x="3082" y="6165"/>
                </a:cubicBezTo>
                <a:cubicBezTo>
                  <a:pt x="4782" y="6165"/>
                  <a:pt x="6165" y="4782"/>
                  <a:pt x="6165" y="3083"/>
                </a:cubicBezTo>
                <a:cubicBezTo>
                  <a:pt x="6165" y="1383"/>
                  <a:pt x="4782" y="0"/>
                  <a:pt x="3082" y="0"/>
                </a:cubicBezTo>
                <a:moveTo>
                  <a:pt x="3082" y="5725"/>
                </a:moveTo>
                <a:cubicBezTo>
                  <a:pt x="1625" y="5725"/>
                  <a:pt x="439" y="4540"/>
                  <a:pt x="439" y="3083"/>
                </a:cubicBezTo>
                <a:cubicBezTo>
                  <a:pt x="439" y="1625"/>
                  <a:pt x="1625" y="440"/>
                  <a:pt x="3082" y="440"/>
                </a:cubicBezTo>
                <a:cubicBezTo>
                  <a:pt x="4539" y="440"/>
                  <a:pt x="5725" y="1625"/>
                  <a:pt x="5725" y="3083"/>
                </a:cubicBezTo>
                <a:cubicBezTo>
                  <a:pt x="5725" y="4540"/>
                  <a:pt x="4539" y="5725"/>
                  <a:pt x="3082" y="572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sp>
        <p:nvSpPr>
          <p:cNvPr id="35" name="iṩļîḓé"/>
          <p:cNvSpPr/>
          <p:nvPr/>
        </p:nvSpPr>
        <p:spPr bwMode="auto">
          <a:xfrm>
            <a:off x="2978279" y="2848238"/>
            <a:ext cx="2121054" cy="2121777"/>
          </a:xfrm>
          <a:custGeom>
            <a:avLst/>
            <a:gdLst>
              <a:gd name="T0" fmla="*/ 2203 w 4406"/>
              <a:gd name="T1" fmla="*/ 0 h 4407"/>
              <a:gd name="T2" fmla="*/ 0 w 4406"/>
              <a:gd name="T3" fmla="*/ 2204 h 4407"/>
              <a:gd name="T4" fmla="*/ 2203 w 4406"/>
              <a:gd name="T5" fmla="*/ 4407 h 4407"/>
              <a:gd name="T6" fmla="*/ 4406 w 4406"/>
              <a:gd name="T7" fmla="*/ 2204 h 4407"/>
              <a:gd name="T8" fmla="*/ 2203 w 4406"/>
              <a:gd name="T9" fmla="*/ 0 h 4407"/>
              <a:gd name="T10" fmla="*/ 2203 w 4406"/>
              <a:gd name="T11" fmla="*/ 3967 h 4407"/>
              <a:gd name="T12" fmla="*/ 439 w 4406"/>
              <a:gd name="T13" fmla="*/ 2204 h 4407"/>
              <a:gd name="T14" fmla="*/ 2203 w 4406"/>
              <a:gd name="T15" fmla="*/ 440 h 4407"/>
              <a:gd name="T16" fmla="*/ 3967 w 4406"/>
              <a:gd name="T17" fmla="*/ 2204 h 4407"/>
              <a:gd name="T18" fmla="*/ 2203 w 4406"/>
              <a:gd name="T19" fmla="*/ 3967 h 4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06" h="4407">
                <a:moveTo>
                  <a:pt x="2203" y="0"/>
                </a:moveTo>
                <a:cubicBezTo>
                  <a:pt x="988" y="0"/>
                  <a:pt x="0" y="989"/>
                  <a:pt x="0" y="2204"/>
                </a:cubicBezTo>
                <a:cubicBezTo>
                  <a:pt x="0" y="3418"/>
                  <a:pt x="988" y="4407"/>
                  <a:pt x="2203" y="4407"/>
                </a:cubicBezTo>
                <a:cubicBezTo>
                  <a:pt x="3418" y="4407"/>
                  <a:pt x="4406" y="3418"/>
                  <a:pt x="4406" y="2204"/>
                </a:cubicBezTo>
                <a:cubicBezTo>
                  <a:pt x="4406" y="989"/>
                  <a:pt x="3418" y="0"/>
                  <a:pt x="2203" y="0"/>
                </a:cubicBezTo>
                <a:moveTo>
                  <a:pt x="2203" y="3967"/>
                </a:moveTo>
                <a:cubicBezTo>
                  <a:pt x="1231" y="3967"/>
                  <a:pt x="439" y="3176"/>
                  <a:pt x="439" y="2204"/>
                </a:cubicBezTo>
                <a:cubicBezTo>
                  <a:pt x="439" y="1231"/>
                  <a:pt x="1231" y="440"/>
                  <a:pt x="2203" y="440"/>
                </a:cubicBezTo>
                <a:cubicBezTo>
                  <a:pt x="3176" y="440"/>
                  <a:pt x="3967" y="1231"/>
                  <a:pt x="3967" y="2204"/>
                </a:cubicBezTo>
                <a:cubicBezTo>
                  <a:pt x="3967" y="3176"/>
                  <a:pt x="3176" y="3967"/>
                  <a:pt x="2203" y="396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sp>
        <p:nvSpPr>
          <p:cNvPr id="36" name="íSlíďè"/>
          <p:cNvSpPr/>
          <p:nvPr/>
        </p:nvSpPr>
        <p:spPr bwMode="auto">
          <a:xfrm>
            <a:off x="3401623" y="3271583"/>
            <a:ext cx="1275088" cy="1275089"/>
          </a:xfrm>
          <a:custGeom>
            <a:avLst/>
            <a:gdLst>
              <a:gd name="T0" fmla="*/ 1324 w 2648"/>
              <a:gd name="T1" fmla="*/ 0 h 2649"/>
              <a:gd name="T2" fmla="*/ 0 w 2648"/>
              <a:gd name="T3" fmla="*/ 1325 h 2649"/>
              <a:gd name="T4" fmla="*/ 1324 w 2648"/>
              <a:gd name="T5" fmla="*/ 2649 h 2649"/>
              <a:gd name="T6" fmla="*/ 2648 w 2648"/>
              <a:gd name="T7" fmla="*/ 1325 h 2649"/>
              <a:gd name="T8" fmla="*/ 1324 w 2648"/>
              <a:gd name="T9" fmla="*/ 0 h 2649"/>
              <a:gd name="T10" fmla="*/ 1324 w 2648"/>
              <a:gd name="T11" fmla="*/ 2209 h 2649"/>
              <a:gd name="T12" fmla="*/ 439 w 2648"/>
              <a:gd name="T13" fmla="*/ 1325 h 2649"/>
              <a:gd name="T14" fmla="*/ 1324 w 2648"/>
              <a:gd name="T15" fmla="*/ 440 h 2649"/>
              <a:gd name="T16" fmla="*/ 2209 w 2648"/>
              <a:gd name="T17" fmla="*/ 1325 h 2649"/>
              <a:gd name="T18" fmla="*/ 1324 w 2648"/>
              <a:gd name="T19" fmla="*/ 2209 h 2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8" h="2649">
                <a:moveTo>
                  <a:pt x="1324" y="0"/>
                </a:moveTo>
                <a:cubicBezTo>
                  <a:pt x="594" y="0"/>
                  <a:pt x="0" y="594"/>
                  <a:pt x="0" y="1325"/>
                </a:cubicBezTo>
                <a:cubicBezTo>
                  <a:pt x="0" y="2055"/>
                  <a:pt x="594" y="2649"/>
                  <a:pt x="1324" y="2649"/>
                </a:cubicBezTo>
                <a:cubicBezTo>
                  <a:pt x="2054" y="2649"/>
                  <a:pt x="2648" y="2055"/>
                  <a:pt x="2648" y="1325"/>
                </a:cubicBezTo>
                <a:cubicBezTo>
                  <a:pt x="2648" y="594"/>
                  <a:pt x="2054" y="0"/>
                  <a:pt x="1324" y="0"/>
                </a:cubicBezTo>
                <a:moveTo>
                  <a:pt x="1324" y="2209"/>
                </a:moveTo>
                <a:cubicBezTo>
                  <a:pt x="836" y="2209"/>
                  <a:pt x="439" y="1812"/>
                  <a:pt x="439" y="1325"/>
                </a:cubicBezTo>
                <a:cubicBezTo>
                  <a:pt x="439" y="837"/>
                  <a:pt x="836" y="440"/>
                  <a:pt x="1324" y="440"/>
                </a:cubicBezTo>
                <a:cubicBezTo>
                  <a:pt x="1812" y="440"/>
                  <a:pt x="2209" y="837"/>
                  <a:pt x="2209" y="1325"/>
                </a:cubicBezTo>
                <a:cubicBezTo>
                  <a:pt x="2209" y="1812"/>
                  <a:pt x="1812" y="2209"/>
                  <a:pt x="1324" y="2209"/>
                </a:cubicBezTo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sp>
        <p:nvSpPr>
          <p:cNvPr id="37" name="ïŝḻïďê"/>
          <p:cNvSpPr/>
          <p:nvPr/>
        </p:nvSpPr>
        <p:spPr bwMode="auto">
          <a:xfrm>
            <a:off x="3824966" y="3694204"/>
            <a:ext cx="428400" cy="4291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40000" lnSpcReduction="2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grpSp>
        <p:nvGrpSpPr>
          <p:cNvPr id="38" name="î$1ïḋê"/>
          <p:cNvGrpSpPr/>
          <p:nvPr/>
        </p:nvGrpSpPr>
        <p:grpSpPr>
          <a:xfrm>
            <a:off x="2227773" y="2388929"/>
            <a:ext cx="1825581" cy="1574830"/>
            <a:chOff x="673100" y="2257188"/>
            <a:chExt cx="1610025" cy="1388882"/>
          </a:xfrm>
        </p:grpSpPr>
        <p:sp>
          <p:nvSpPr>
            <p:cNvPr id="39" name="íSḷíḓê"/>
            <p:cNvSpPr/>
            <p:nvPr/>
          </p:nvSpPr>
          <p:spPr bwMode="auto">
            <a:xfrm>
              <a:off x="948977" y="2534917"/>
              <a:ext cx="1334148" cy="1111153"/>
            </a:xfrm>
            <a:custGeom>
              <a:avLst/>
              <a:gdLst>
                <a:gd name="T0" fmla="*/ 3129 w 3143"/>
                <a:gd name="T1" fmla="*/ 2480 h 2617"/>
                <a:gd name="T2" fmla="*/ 155 w 3143"/>
                <a:gd name="T3" fmla="*/ 31 h 2617"/>
                <a:gd name="T4" fmla="*/ 31 w 3143"/>
                <a:gd name="T5" fmla="*/ 43 h 2617"/>
                <a:gd name="T6" fmla="*/ 44 w 3143"/>
                <a:gd name="T7" fmla="*/ 167 h 2617"/>
                <a:gd name="T8" fmla="*/ 3017 w 3143"/>
                <a:gd name="T9" fmla="*/ 2617 h 2617"/>
                <a:gd name="T10" fmla="*/ 3105 w 3143"/>
                <a:gd name="T11" fmla="*/ 2568 h 2617"/>
                <a:gd name="T12" fmla="*/ 3129 w 3143"/>
                <a:gd name="T13" fmla="*/ 2480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3" h="2617">
                  <a:moveTo>
                    <a:pt x="3129" y="2480"/>
                  </a:moveTo>
                  <a:cubicBezTo>
                    <a:pt x="155" y="31"/>
                    <a:pt x="155" y="31"/>
                    <a:pt x="155" y="31"/>
                  </a:cubicBezTo>
                  <a:cubicBezTo>
                    <a:pt x="117" y="0"/>
                    <a:pt x="62" y="5"/>
                    <a:pt x="31" y="43"/>
                  </a:cubicBezTo>
                  <a:cubicBezTo>
                    <a:pt x="0" y="81"/>
                    <a:pt x="6" y="136"/>
                    <a:pt x="44" y="167"/>
                  </a:cubicBezTo>
                  <a:cubicBezTo>
                    <a:pt x="3017" y="2617"/>
                    <a:pt x="3017" y="2617"/>
                    <a:pt x="3017" y="2617"/>
                  </a:cubicBezTo>
                  <a:cubicBezTo>
                    <a:pt x="3017" y="2617"/>
                    <a:pt x="3067" y="2614"/>
                    <a:pt x="3105" y="2568"/>
                  </a:cubicBezTo>
                  <a:cubicBezTo>
                    <a:pt x="3143" y="2521"/>
                    <a:pt x="3129" y="2480"/>
                    <a:pt x="3129" y="248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  <p:grpSp>
          <p:nvGrpSpPr>
            <p:cNvPr id="40" name="iṣļiḍé"/>
            <p:cNvGrpSpPr/>
            <p:nvPr/>
          </p:nvGrpSpPr>
          <p:grpSpPr>
            <a:xfrm>
              <a:off x="673100" y="2257188"/>
              <a:ext cx="677586" cy="652770"/>
              <a:chOff x="673100" y="2257188"/>
              <a:chExt cx="677586" cy="652770"/>
            </a:xfrm>
          </p:grpSpPr>
          <p:sp>
            <p:nvSpPr>
              <p:cNvPr id="41" name="iṧ1íďé"/>
              <p:cNvSpPr/>
              <p:nvPr/>
            </p:nvSpPr>
            <p:spPr bwMode="auto">
              <a:xfrm>
                <a:off x="974143" y="2257188"/>
                <a:ext cx="376543" cy="543472"/>
              </a:xfrm>
              <a:custGeom>
                <a:avLst/>
                <a:gdLst>
                  <a:gd name="T0" fmla="*/ 0 w 591"/>
                  <a:gd name="T1" fmla="*/ 0 h 853"/>
                  <a:gd name="T2" fmla="*/ 72 w 591"/>
                  <a:gd name="T3" fmla="*/ 468 h 853"/>
                  <a:gd name="T4" fmla="*/ 544 w 591"/>
                  <a:gd name="T5" fmla="*/ 853 h 853"/>
                  <a:gd name="T6" fmla="*/ 591 w 591"/>
                  <a:gd name="T7" fmla="*/ 623 h 853"/>
                  <a:gd name="T8" fmla="*/ 0 w 591"/>
                  <a:gd name="T9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" h="853">
                    <a:moveTo>
                      <a:pt x="0" y="0"/>
                    </a:moveTo>
                    <a:lnTo>
                      <a:pt x="72" y="468"/>
                    </a:lnTo>
                    <a:lnTo>
                      <a:pt x="544" y="853"/>
                    </a:lnTo>
                    <a:lnTo>
                      <a:pt x="591" y="6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C6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lnSpcReduction="10000"/>
              </a:bodyPr>
              <a:lstStyle>
                <a:defPPr>
                  <a:defRPr lang="en-US"/>
                </a:defPPr>
                <a:lvl1pPr marL="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1pPr>
                <a:lvl2pPr marL="9144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2pPr>
                <a:lvl3pPr marL="18288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3pPr>
                <a:lvl4pPr marL="27432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4pPr>
                <a:lvl5pPr marL="36576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5pPr>
                <a:lvl6pPr marL="45720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6pPr>
                <a:lvl7pPr marL="54864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7pPr>
                <a:lvl8pPr marL="64008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8pPr>
                <a:lvl9pPr marL="73152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ï$ľîḓe"/>
              <p:cNvSpPr/>
              <p:nvPr/>
            </p:nvSpPr>
            <p:spPr bwMode="auto">
              <a:xfrm>
                <a:off x="673100" y="2606047"/>
                <a:ext cx="602086" cy="303911"/>
              </a:xfrm>
              <a:custGeom>
                <a:avLst/>
                <a:gdLst>
                  <a:gd name="T0" fmla="*/ 473 w 945"/>
                  <a:gd name="T1" fmla="*/ 0 h 477"/>
                  <a:gd name="T2" fmla="*/ 0 w 945"/>
                  <a:gd name="T3" fmla="*/ 23 h 477"/>
                  <a:gd name="T4" fmla="*/ 729 w 945"/>
                  <a:gd name="T5" fmla="*/ 477 h 477"/>
                  <a:gd name="T6" fmla="*/ 945 w 945"/>
                  <a:gd name="T7" fmla="*/ 386 h 477"/>
                  <a:gd name="T8" fmla="*/ 473 w 945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5" h="477">
                    <a:moveTo>
                      <a:pt x="473" y="0"/>
                    </a:moveTo>
                    <a:lnTo>
                      <a:pt x="0" y="23"/>
                    </a:lnTo>
                    <a:lnTo>
                      <a:pt x="729" y="477"/>
                    </a:lnTo>
                    <a:lnTo>
                      <a:pt x="945" y="386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rgbClr val="47C6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55000" lnSpcReduction="20000"/>
              </a:bodyPr>
              <a:lstStyle>
                <a:defPPr>
                  <a:defRPr lang="en-US"/>
                </a:defPPr>
                <a:lvl1pPr marL="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1pPr>
                <a:lvl2pPr marL="9144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2pPr>
                <a:lvl3pPr marL="18288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3pPr>
                <a:lvl4pPr marL="27432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4pPr>
                <a:lvl5pPr marL="36576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5pPr>
                <a:lvl6pPr marL="45720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6pPr>
                <a:lvl7pPr marL="54864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7pPr>
                <a:lvl8pPr marL="64008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8pPr>
                <a:lvl9pPr marL="7315200" algn="l" defTabSz="1828800" rtl="0" eaLnBrk="1" latinLnBrk="0" hangingPunct="1">
                  <a:defRPr sz="36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24" name="ïṥļîḍé"/>
          <p:cNvSpPr/>
          <p:nvPr/>
        </p:nvSpPr>
        <p:spPr>
          <a:xfrm>
            <a:off x="1927392" y="1797968"/>
            <a:ext cx="4174874" cy="4162425"/>
          </a:xfrm>
          <a:prstGeom prst="arc">
            <a:avLst>
              <a:gd name="adj1" fmla="val 16200000"/>
              <a:gd name="adj2" fmla="val 5412202"/>
            </a:avLst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25" name="iṡḷíďè"/>
          <p:cNvGrpSpPr/>
          <p:nvPr/>
        </p:nvGrpSpPr>
        <p:grpSpPr>
          <a:xfrm>
            <a:off x="5004489" y="1932992"/>
            <a:ext cx="677708" cy="677708"/>
            <a:chOff x="4378847" y="1692360"/>
            <a:chExt cx="677708" cy="677708"/>
          </a:xfrm>
        </p:grpSpPr>
        <p:sp>
          <p:nvSpPr>
            <p:cNvPr id="32" name="iṩļiḓe"/>
            <p:cNvSpPr/>
            <p:nvPr/>
          </p:nvSpPr>
          <p:spPr>
            <a:xfrm>
              <a:off x="4378847" y="1692360"/>
              <a:ext cx="677708" cy="6777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ïṡḷïḋê"/>
            <p:cNvSpPr/>
            <p:nvPr/>
          </p:nvSpPr>
          <p:spPr>
            <a:xfrm>
              <a:off x="4520502" y="1814985"/>
              <a:ext cx="394398" cy="432458"/>
            </a:xfrm>
            <a:custGeom>
              <a:avLst/>
              <a:gdLst>
                <a:gd name="connsiteX0" fmla="*/ 257952 w 552598"/>
                <a:gd name="connsiteY0" fmla="*/ 238897 h 605921"/>
                <a:gd name="connsiteX1" fmla="*/ 252845 w 552598"/>
                <a:gd name="connsiteY1" fmla="*/ 243996 h 605921"/>
                <a:gd name="connsiteX2" fmla="*/ 252845 w 552598"/>
                <a:gd name="connsiteY2" fmla="*/ 308986 h 605921"/>
                <a:gd name="connsiteX3" fmla="*/ 228056 w 552598"/>
                <a:gd name="connsiteY3" fmla="*/ 308986 h 605921"/>
                <a:gd name="connsiteX4" fmla="*/ 225642 w 552598"/>
                <a:gd name="connsiteY4" fmla="*/ 314085 h 605921"/>
                <a:gd name="connsiteX5" fmla="*/ 273271 w 552598"/>
                <a:gd name="connsiteY5" fmla="*/ 372123 h 605921"/>
                <a:gd name="connsiteX6" fmla="*/ 279306 w 552598"/>
                <a:gd name="connsiteY6" fmla="*/ 372123 h 605921"/>
                <a:gd name="connsiteX7" fmla="*/ 327027 w 552598"/>
                <a:gd name="connsiteY7" fmla="*/ 314085 h 605921"/>
                <a:gd name="connsiteX8" fmla="*/ 324520 w 552598"/>
                <a:gd name="connsiteY8" fmla="*/ 308986 h 605921"/>
                <a:gd name="connsiteX9" fmla="*/ 299731 w 552598"/>
                <a:gd name="connsiteY9" fmla="*/ 308986 h 605921"/>
                <a:gd name="connsiteX10" fmla="*/ 299731 w 552598"/>
                <a:gd name="connsiteY10" fmla="*/ 243996 h 605921"/>
                <a:gd name="connsiteX11" fmla="*/ 294718 w 552598"/>
                <a:gd name="connsiteY11" fmla="*/ 238897 h 605921"/>
                <a:gd name="connsiteX12" fmla="*/ 260737 w 552598"/>
                <a:gd name="connsiteY12" fmla="*/ 130146 h 605921"/>
                <a:gd name="connsiteX13" fmla="*/ 291932 w 552598"/>
                <a:gd name="connsiteY13" fmla="*/ 130146 h 605921"/>
                <a:gd name="connsiteX14" fmla="*/ 303445 w 552598"/>
                <a:gd name="connsiteY14" fmla="*/ 141642 h 605921"/>
                <a:gd name="connsiteX15" fmla="*/ 303445 w 552598"/>
                <a:gd name="connsiteY15" fmla="*/ 167602 h 605921"/>
                <a:gd name="connsiteX16" fmla="*/ 353580 w 552598"/>
                <a:gd name="connsiteY16" fmla="*/ 188369 h 605921"/>
                <a:gd name="connsiteX17" fmla="*/ 371963 w 552598"/>
                <a:gd name="connsiteY17" fmla="*/ 170012 h 605921"/>
                <a:gd name="connsiteX18" fmla="*/ 388118 w 552598"/>
                <a:gd name="connsiteY18" fmla="*/ 170012 h 605921"/>
                <a:gd name="connsiteX19" fmla="*/ 410215 w 552598"/>
                <a:gd name="connsiteY19" fmla="*/ 192077 h 605921"/>
                <a:gd name="connsiteX20" fmla="*/ 410215 w 552598"/>
                <a:gd name="connsiteY20" fmla="*/ 208209 h 605921"/>
                <a:gd name="connsiteX21" fmla="*/ 391832 w 552598"/>
                <a:gd name="connsiteY21" fmla="*/ 226566 h 605921"/>
                <a:gd name="connsiteX22" fmla="*/ 412628 w 552598"/>
                <a:gd name="connsiteY22" fmla="*/ 276630 h 605921"/>
                <a:gd name="connsiteX23" fmla="*/ 438625 w 552598"/>
                <a:gd name="connsiteY23" fmla="*/ 276630 h 605921"/>
                <a:gd name="connsiteX24" fmla="*/ 450137 w 552598"/>
                <a:gd name="connsiteY24" fmla="*/ 288126 h 605921"/>
                <a:gd name="connsiteX25" fmla="*/ 450137 w 552598"/>
                <a:gd name="connsiteY25" fmla="*/ 319277 h 605921"/>
                <a:gd name="connsiteX26" fmla="*/ 438625 w 552598"/>
                <a:gd name="connsiteY26" fmla="*/ 330773 h 605921"/>
                <a:gd name="connsiteX27" fmla="*/ 412628 w 552598"/>
                <a:gd name="connsiteY27" fmla="*/ 330773 h 605921"/>
                <a:gd name="connsiteX28" fmla="*/ 391832 w 552598"/>
                <a:gd name="connsiteY28" fmla="*/ 380838 h 605921"/>
                <a:gd name="connsiteX29" fmla="*/ 410215 w 552598"/>
                <a:gd name="connsiteY29" fmla="*/ 399102 h 605921"/>
                <a:gd name="connsiteX30" fmla="*/ 410215 w 552598"/>
                <a:gd name="connsiteY30" fmla="*/ 415326 h 605921"/>
                <a:gd name="connsiteX31" fmla="*/ 388118 w 552598"/>
                <a:gd name="connsiteY31" fmla="*/ 437299 h 605921"/>
                <a:gd name="connsiteX32" fmla="*/ 371963 w 552598"/>
                <a:gd name="connsiteY32" fmla="*/ 437299 h 605921"/>
                <a:gd name="connsiteX33" fmla="*/ 353580 w 552598"/>
                <a:gd name="connsiteY33" fmla="*/ 419035 h 605921"/>
                <a:gd name="connsiteX34" fmla="*/ 303445 w 552598"/>
                <a:gd name="connsiteY34" fmla="*/ 439802 h 605921"/>
                <a:gd name="connsiteX35" fmla="*/ 303445 w 552598"/>
                <a:gd name="connsiteY35" fmla="*/ 465761 h 605921"/>
                <a:gd name="connsiteX36" fmla="*/ 291932 w 552598"/>
                <a:gd name="connsiteY36" fmla="*/ 477257 h 605921"/>
                <a:gd name="connsiteX37" fmla="*/ 260737 w 552598"/>
                <a:gd name="connsiteY37" fmla="*/ 477257 h 605921"/>
                <a:gd name="connsiteX38" fmla="*/ 249224 w 552598"/>
                <a:gd name="connsiteY38" fmla="*/ 465761 h 605921"/>
                <a:gd name="connsiteX39" fmla="*/ 249224 w 552598"/>
                <a:gd name="connsiteY39" fmla="*/ 439802 h 605921"/>
                <a:gd name="connsiteX40" fmla="*/ 199089 w 552598"/>
                <a:gd name="connsiteY40" fmla="*/ 419035 h 605921"/>
                <a:gd name="connsiteX41" fmla="*/ 180799 w 552598"/>
                <a:gd name="connsiteY41" fmla="*/ 437299 h 605921"/>
                <a:gd name="connsiteX42" fmla="*/ 164551 w 552598"/>
                <a:gd name="connsiteY42" fmla="*/ 437299 h 605921"/>
                <a:gd name="connsiteX43" fmla="*/ 142547 w 552598"/>
                <a:gd name="connsiteY43" fmla="*/ 415326 h 605921"/>
                <a:gd name="connsiteX44" fmla="*/ 142547 w 552598"/>
                <a:gd name="connsiteY44" fmla="*/ 399102 h 605921"/>
                <a:gd name="connsiteX45" fmla="*/ 160837 w 552598"/>
                <a:gd name="connsiteY45" fmla="*/ 380838 h 605921"/>
                <a:gd name="connsiteX46" fmla="*/ 140041 w 552598"/>
                <a:gd name="connsiteY46" fmla="*/ 330773 h 605921"/>
                <a:gd name="connsiteX47" fmla="*/ 114044 w 552598"/>
                <a:gd name="connsiteY47" fmla="*/ 330773 h 605921"/>
                <a:gd name="connsiteX48" fmla="*/ 102532 w 552598"/>
                <a:gd name="connsiteY48" fmla="*/ 319277 h 605921"/>
                <a:gd name="connsiteX49" fmla="*/ 102532 w 552598"/>
                <a:gd name="connsiteY49" fmla="*/ 288126 h 605921"/>
                <a:gd name="connsiteX50" fmla="*/ 114044 w 552598"/>
                <a:gd name="connsiteY50" fmla="*/ 276630 h 605921"/>
                <a:gd name="connsiteX51" fmla="*/ 140041 w 552598"/>
                <a:gd name="connsiteY51" fmla="*/ 276630 h 605921"/>
                <a:gd name="connsiteX52" fmla="*/ 160837 w 552598"/>
                <a:gd name="connsiteY52" fmla="*/ 226566 h 605921"/>
                <a:gd name="connsiteX53" fmla="*/ 142547 w 552598"/>
                <a:gd name="connsiteY53" fmla="*/ 208209 h 605921"/>
                <a:gd name="connsiteX54" fmla="*/ 142547 w 552598"/>
                <a:gd name="connsiteY54" fmla="*/ 192077 h 605921"/>
                <a:gd name="connsiteX55" fmla="*/ 164551 w 552598"/>
                <a:gd name="connsiteY55" fmla="*/ 170012 h 605921"/>
                <a:gd name="connsiteX56" fmla="*/ 180799 w 552598"/>
                <a:gd name="connsiteY56" fmla="*/ 170012 h 605921"/>
                <a:gd name="connsiteX57" fmla="*/ 199089 w 552598"/>
                <a:gd name="connsiteY57" fmla="*/ 188369 h 605921"/>
                <a:gd name="connsiteX58" fmla="*/ 249224 w 552598"/>
                <a:gd name="connsiteY58" fmla="*/ 167602 h 605921"/>
                <a:gd name="connsiteX59" fmla="*/ 249224 w 552598"/>
                <a:gd name="connsiteY59" fmla="*/ 141642 h 605921"/>
                <a:gd name="connsiteX60" fmla="*/ 260737 w 552598"/>
                <a:gd name="connsiteY60" fmla="*/ 130146 h 605921"/>
                <a:gd name="connsiteX61" fmla="*/ 438507 w 552598"/>
                <a:gd name="connsiteY61" fmla="*/ 79551 h 605921"/>
                <a:gd name="connsiteX62" fmla="*/ 552598 w 552598"/>
                <a:gd name="connsiteY62" fmla="*/ 302952 h 605921"/>
                <a:gd name="connsiteX63" fmla="*/ 276329 w 552598"/>
                <a:gd name="connsiteY63" fmla="*/ 578821 h 605921"/>
                <a:gd name="connsiteX64" fmla="*/ 276329 w 552598"/>
                <a:gd name="connsiteY64" fmla="*/ 602737 h 605921"/>
                <a:gd name="connsiteX65" fmla="*/ 271316 w 552598"/>
                <a:gd name="connsiteY65" fmla="*/ 605332 h 605921"/>
                <a:gd name="connsiteX66" fmla="*/ 206426 w 552598"/>
                <a:gd name="connsiteY66" fmla="*/ 560837 h 605921"/>
                <a:gd name="connsiteX67" fmla="*/ 206426 w 552598"/>
                <a:gd name="connsiteY67" fmla="*/ 555553 h 605921"/>
                <a:gd name="connsiteX68" fmla="*/ 271316 w 552598"/>
                <a:gd name="connsiteY68" fmla="*/ 511059 h 605921"/>
                <a:gd name="connsiteX69" fmla="*/ 276329 w 552598"/>
                <a:gd name="connsiteY69" fmla="*/ 513654 h 605921"/>
                <a:gd name="connsiteX70" fmla="*/ 276329 w 552598"/>
                <a:gd name="connsiteY70" fmla="*/ 537663 h 605921"/>
                <a:gd name="connsiteX71" fmla="*/ 511381 w 552598"/>
                <a:gd name="connsiteY71" fmla="*/ 302952 h 605921"/>
                <a:gd name="connsiteX72" fmla="*/ 414278 w 552598"/>
                <a:gd name="connsiteY72" fmla="*/ 112830 h 605921"/>
                <a:gd name="connsiteX73" fmla="*/ 281414 w 552598"/>
                <a:gd name="connsiteY73" fmla="*/ 589 h 605921"/>
                <a:gd name="connsiteX74" fmla="*/ 346313 w 552598"/>
                <a:gd name="connsiteY74" fmla="*/ 45086 h 605921"/>
                <a:gd name="connsiteX75" fmla="*/ 346313 w 552598"/>
                <a:gd name="connsiteY75" fmla="*/ 50277 h 605921"/>
                <a:gd name="connsiteX76" fmla="*/ 281414 w 552598"/>
                <a:gd name="connsiteY76" fmla="*/ 94775 h 605921"/>
                <a:gd name="connsiteX77" fmla="*/ 276308 w 552598"/>
                <a:gd name="connsiteY77" fmla="*/ 92179 h 605921"/>
                <a:gd name="connsiteX78" fmla="*/ 276308 w 552598"/>
                <a:gd name="connsiteY78" fmla="*/ 68262 h 605921"/>
                <a:gd name="connsiteX79" fmla="*/ 41223 w 552598"/>
                <a:gd name="connsiteY79" fmla="*/ 303077 h 605921"/>
                <a:gd name="connsiteX80" fmla="*/ 138432 w 552598"/>
                <a:gd name="connsiteY80" fmla="*/ 493302 h 605921"/>
                <a:gd name="connsiteX81" fmla="*/ 114200 w 552598"/>
                <a:gd name="connsiteY81" fmla="*/ 526582 h 605921"/>
                <a:gd name="connsiteX82" fmla="*/ 0 w 552598"/>
                <a:gd name="connsiteY82" fmla="*/ 303077 h 605921"/>
                <a:gd name="connsiteX83" fmla="*/ 276308 w 552598"/>
                <a:gd name="connsiteY83" fmla="*/ 27195 h 605921"/>
                <a:gd name="connsiteX84" fmla="*/ 276308 w 552598"/>
                <a:gd name="connsiteY84" fmla="*/ 3185 h 605921"/>
                <a:gd name="connsiteX85" fmla="*/ 281414 w 552598"/>
                <a:gd name="connsiteY85" fmla="*/ 589 h 6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52598" h="605921">
                  <a:moveTo>
                    <a:pt x="257952" y="238897"/>
                  </a:moveTo>
                  <a:cubicBezTo>
                    <a:pt x="255074" y="238897"/>
                    <a:pt x="252845" y="241122"/>
                    <a:pt x="252845" y="243996"/>
                  </a:cubicBezTo>
                  <a:lnTo>
                    <a:pt x="252845" y="308986"/>
                  </a:lnTo>
                  <a:lnTo>
                    <a:pt x="228056" y="308986"/>
                  </a:lnTo>
                  <a:cubicBezTo>
                    <a:pt x="225364" y="308986"/>
                    <a:pt x="223878" y="311953"/>
                    <a:pt x="225642" y="314085"/>
                  </a:cubicBezTo>
                  <a:lnTo>
                    <a:pt x="273271" y="372123"/>
                  </a:lnTo>
                  <a:cubicBezTo>
                    <a:pt x="274849" y="373977"/>
                    <a:pt x="277727" y="373977"/>
                    <a:pt x="279306" y="372123"/>
                  </a:cubicBezTo>
                  <a:lnTo>
                    <a:pt x="327027" y="314085"/>
                  </a:lnTo>
                  <a:cubicBezTo>
                    <a:pt x="328605" y="311953"/>
                    <a:pt x="327213" y="308894"/>
                    <a:pt x="324520" y="308986"/>
                  </a:cubicBezTo>
                  <a:lnTo>
                    <a:pt x="299731" y="308986"/>
                  </a:lnTo>
                  <a:lnTo>
                    <a:pt x="299731" y="243996"/>
                  </a:lnTo>
                  <a:cubicBezTo>
                    <a:pt x="299731" y="241122"/>
                    <a:pt x="297503" y="238897"/>
                    <a:pt x="294718" y="238897"/>
                  </a:cubicBezTo>
                  <a:close/>
                  <a:moveTo>
                    <a:pt x="260737" y="130146"/>
                  </a:moveTo>
                  <a:lnTo>
                    <a:pt x="291932" y="130146"/>
                  </a:lnTo>
                  <a:cubicBezTo>
                    <a:pt x="298431" y="130146"/>
                    <a:pt x="303445" y="135338"/>
                    <a:pt x="303445" y="141642"/>
                  </a:cubicBezTo>
                  <a:lnTo>
                    <a:pt x="303445" y="167602"/>
                  </a:lnTo>
                  <a:cubicBezTo>
                    <a:pt x="321642" y="171125"/>
                    <a:pt x="338632" y="178356"/>
                    <a:pt x="353580" y="188369"/>
                  </a:cubicBezTo>
                  <a:lnTo>
                    <a:pt x="371963" y="170012"/>
                  </a:lnTo>
                  <a:cubicBezTo>
                    <a:pt x="376420" y="165562"/>
                    <a:pt x="383661" y="165562"/>
                    <a:pt x="388118" y="170012"/>
                  </a:cubicBezTo>
                  <a:lnTo>
                    <a:pt x="410215" y="192077"/>
                  </a:lnTo>
                  <a:cubicBezTo>
                    <a:pt x="414671" y="196528"/>
                    <a:pt x="414671" y="203759"/>
                    <a:pt x="410215" y="208209"/>
                  </a:cubicBezTo>
                  <a:lnTo>
                    <a:pt x="391832" y="226566"/>
                  </a:lnTo>
                  <a:cubicBezTo>
                    <a:pt x="401859" y="241400"/>
                    <a:pt x="409100" y="258459"/>
                    <a:pt x="412628" y="276630"/>
                  </a:cubicBezTo>
                  <a:lnTo>
                    <a:pt x="438625" y="276630"/>
                  </a:lnTo>
                  <a:cubicBezTo>
                    <a:pt x="445124" y="276630"/>
                    <a:pt x="450137" y="281822"/>
                    <a:pt x="450137" y="288126"/>
                  </a:cubicBezTo>
                  <a:lnTo>
                    <a:pt x="450137" y="319277"/>
                  </a:lnTo>
                  <a:cubicBezTo>
                    <a:pt x="450137" y="325674"/>
                    <a:pt x="444938" y="330773"/>
                    <a:pt x="438625" y="330773"/>
                  </a:cubicBezTo>
                  <a:lnTo>
                    <a:pt x="412628" y="330773"/>
                  </a:lnTo>
                  <a:cubicBezTo>
                    <a:pt x="409100" y="348945"/>
                    <a:pt x="401859" y="365818"/>
                    <a:pt x="391832" y="380838"/>
                  </a:cubicBezTo>
                  <a:lnTo>
                    <a:pt x="410215" y="399102"/>
                  </a:lnTo>
                  <a:cubicBezTo>
                    <a:pt x="414671" y="403552"/>
                    <a:pt x="414671" y="410876"/>
                    <a:pt x="410215" y="415326"/>
                  </a:cubicBezTo>
                  <a:lnTo>
                    <a:pt x="388118" y="437299"/>
                  </a:lnTo>
                  <a:cubicBezTo>
                    <a:pt x="383661" y="441749"/>
                    <a:pt x="376420" y="441749"/>
                    <a:pt x="371963" y="437299"/>
                  </a:cubicBezTo>
                  <a:lnTo>
                    <a:pt x="353580" y="419035"/>
                  </a:lnTo>
                  <a:cubicBezTo>
                    <a:pt x="338725" y="429047"/>
                    <a:pt x="321642" y="436186"/>
                    <a:pt x="303445" y="439802"/>
                  </a:cubicBezTo>
                  <a:lnTo>
                    <a:pt x="303445" y="465761"/>
                  </a:lnTo>
                  <a:cubicBezTo>
                    <a:pt x="303445" y="472158"/>
                    <a:pt x="298246" y="477257"/>
                    <a:pt x="291932" y="477257"/>
                  </a:cubicBezTo>
                  <a:lnTo>
                    <a:pt x="260737" y="477257"/>
                  </a:lnTo>
                  <a:cubicBezTo>
                    <a:pt x="254331" y="477257"/>
                    <a:pt x="249224" y="472065"/>
                    <a:pt x="249224" y="465761"/>
                  </a:cubicBezTo>
                  <a:lnTo>
                    <a:pt x="249224" y="439802"/>
                  </a:lnTo>
                  <a:cubicBezTo>
                    <a:pt x="231027" y="436186"/>
                    <a:pt x="214130" y="429047"/>
                    <a:pt x="199089" y="419035"/>
                  </a:cubicBezTo>
                  <a:lnTo>
                    <a:pt x="180799" y="437299"/>
                  </a:lnTo>
                  <a:cubicBezTo>
                    <a:pt x="176342" y="441749"/>
                    <a:pt x="169008" y="441749"/>
                    <a:pt x="164551" y="437299"/>
                  </a:cubicBezTo>
                  <a:lnTo>
                    <a:pt x="142547" y="415326"/>
                  </a:lnTo>
                  <a:cubicBezTo>
                    <a:pt x="138091" y="410876"/>
                    <a:pt x="138091" y="403552"/>
                    <a:pt x="142547" y="399102"/>
                  </a:cubicBezTo>
                  <a:lnTo>
                    <a:pt x="160837" y="380838"/>
                  </a:lnTo>
                  <a:cubicBezTo>
                    <a:pt x="150810" y="366004"/>
                    <a:pt x="143661" y="348945"/>
                    <a:pt x="140041" y="330773"/>
                  </a:cubicBezTo>
                  <a:lnTo>
                    <a:pt x="114044" y="330773"/>
                  </a:lnTo>
                  <a:cubicBezTo>
                    <a:pt x="107638" y="330773"/>
                    <a:pt x="102532" y="325582"/>
                    <a:pt x="102532" y="319277"/>
                  </a:cubicBezTo>
                  <a:lnTo>
                    <a:pt x="102532" y="288126"/>
                  </a:lnTo>
                  <a:cubicBezTo>
                    <a:pt x="102532" y="281636"/>
                    <a:pt x="107731" y="276630"/>
                    <a:pt x="114044" y="276630"/>
                  </a:cubicBezTo>
                  <a:lnTo>
                    <a:pt x="140041" y="276630"/>
                  </a:lnTo>
                  <a:cubicBezTo>
                    <a:pt x="143661" y="258459"/>
                    <a:pt x="150810" y="241492"/>
                    <a:pt x="160837" y="226566"/>
                  </a:cubicBezTo>
                  <a:lnTo>
                    <a:pt x="142547" y="208209"/>
                  </a:lnTo>
                  <a:cubicBezTo>
                    <a:pt x="138091" y="203759"/>
                    <a:pt x="138091" y="196528"/>
                    <a:pt x="142547" y="192077"/>
                  </a:cubicBezTo>
                  <a:lnTo>
                    <a:pt x="164551" y="170012"/>
                  </a:lnTo>
                  <a:cubicBezTo>
                    <a:pt x="169008" y="165562"/>
                    <a:pt x="176342" y="165562"/>
                    <a:pt x="180799" y="170012"/>
                  </a:cubicBezTo>
                  <a:lnTo>
                    <a:pt x="199089" y="188369"/>
                  </a:lnTo>
                  <a:cubicBezTo>
                    <a:pt x="213944" y="178356"/>
                    <a:pt x="231027" y="171125"/>
                    <a:pt x="249224" y="167602"/>
                  </a:cubicBezTo>
                  <a:lnTo>
                    <a:pt x="249224" y="141642"/>
                  </a:lnTo>
                  <a:cubicBezTo>
                    <a:pt x="249224" y="135153"/>
                    <a:pt x="254424" y="130146"/>
                    <a:pt x="260737" y="130146"/>
                  </a:cubicBezTo>
                  <a:close/>
                  <a:moveTo>
                    <a:pt x="438507" y="79551"/>
                  </a:moveTo>
                  <a:cubicBezTo>
                    <a:pt x="510081" y="131462"/>
                    <a:pt x="552598" y="214890"/>
                    <a:pt x="552598" y="302952"/>
                  </a:cubicBezTo>
                  <a:cubicBezTo>
                    <a:pt x="552598" y="455069"/>
                    <a:pt x="428760" y="578821"/>
                    <a:pt x="276329" y="578821"/>
                  </a:cubicBezTo>
                  <a:lnTo>
                    <a:pt x="276329" y="602737"/>
                  </a:lnTo>
                  <a:cubicBezTo>
                    <a:pt x="276329" y="605332"/>
                    <a:pt x="273358" y="606815"/>
                    <a:pt x="271316" y="605332"/>
                  </a:cubicBezTo>
                  <a:lnTo>
                    <a:pt x="206426" y="560837"/>
                  </a:lnTo>
                  <a:cubicBezTo>
                    <a:pt x="204569" y="559539"/>
                    <a:pt x="204569" y="556759"/>
                    <a:pt x="206426" y="555553"/>
                  </a:cubicBezTo>
                  <a:lnTo>
                    <a:pt x="271316" y="511059"/>
                  </a:lnTo>
                  <a:cubicBezTo>
                    <a:pt x="273544" y="509575"/>
                    <a:pt x="276329" y="511059"/>
                    <a:pt x="276329" y="513654"/>
                  </a:cubicBezTo>
                  <a:lnTo>
                    <a:pt x="276329" y="537663"/>
                  </a:lnTo>
                  <a:cubicBezTo>
                    <a:pt x="405923" y="537663"/>
                    <a:pt x="511381" y="432358"/>
                    <a:pt x="511381" y="302952"/>
                  </a:cubicBezTo>
                  <a:cubicBezTo>
                    <a:pt x="511381" y="228053"/>
                    <a:pt x="475176" y="156954"/>
                    <a:pt x="414278" y="112830"/>
                  </a:cubicBezTo>
                  <a:close/>
                  <a:moveTo>
                    <a:pt x="281414" y="589"/>
                  </a:moveTo>
                  <a:lnTo>
                    <a:pt x="346313" y="45086"/>
                  </a:lnTo>
                  <a:cubicBezTo>
                    <a:pt x="348170" y="46384"/>
                    <a:pt x="348170" y="49072"/>
                    <a:pt x="346313" y="50277"/>
                  </a:cubicBezTo>
                  <a:lnTo>
                    <a:pt x="281414" y="94775"/>
                  </a:lnTo>
                  <a:cubicBezTo>
                    <a:pt x="279186" y="96258"/>
                    <a:pt x="276308" y="94775"/>
                    <a:pt x="276308" y="92179"/>
                  </a:cubicBezTo>
                  <a:lnTo>
                    <a:pt x="276308" y="68262"/>
                  </a:lnTo>
                  <a:cubicBezTo>
                    <a:pt x="146695" y="68262"/>
                    <a:pt x="41223" y="173665"/>
                    <a:pt x="41223" y="303077"/>
                  </a:cubicBezTo>
                  <a:cubicBezTo>
                    <a:pt x="41223" y="377980"/>
                    <a:pt x="77526" y="449176"/>
                    <a:pt x="138432" y="493302"/>
                  </a:cubicBezTo>
                  <a:lnTo>
                    <a:pt x="114200" y="526582"/>
                  </a:lnTo>
                  <a:cubicBezTo>
                    <a:pt x="42709" y="474762"/>
                    <a:pt x="0" y="391237"/>
                    <a:pt x="0" y="303077"/>
                  </a:cubicBezTo>
                  <a:cubicBezTo>
                    <a:pt x="0" y="150953"/>
                    <a:pt x="123948" y="27195"/>
                    <a:pt x="276308" y="27195"/>
                  </a:cubicBezTo>
                  <a:lnTo>
                    <a:pt x="276308" y="3185"/>
                  </a:lnTo>
                  <a:cubicBezTo>
                    <a:pt x="276308" y="589"/>
                    <a:pt x="279279" y="-894"/>
                    <a:pt x="281414" y="5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6" name="iṣlíḋê"/>
          <p:cNvGrpSpPr/>
          <p:nvPr/>
        </p:nvGrpSpPr>
        <p:grpSpPr>
          <a:xfrm>
            <a:off x="5763412" y="3540326"/>
            <a:ext cx="677708" cy="677708"/>
            <a:chOff x="5137770" y="3299694"/>
            <a:chExt cx="677708" cy="677708"/>
          </a:xfrm>
        </p:grpSpPr>
        <p:sp>
          <p:nvSpPr>
            <p:cNvPr id="30" name="îŝḷîḍê"/>
            <p:cNvSpPr/>
            <p:nvPr/>
          </p:nvSpPr>
          <p:spPr>
            <a:xfrm>
              <a:off x="5137770" y="3299694"/>
              <a:ext cx="677708" cy="677708"/>
            </a:xfrm>
            <a:prstGeom prst="ellipse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îş1îḍé"/>
            <p:cNvSpPr/>
            <p:nvPr/>
          </p:nvSpPr>
          <p:spPr>
            <a:xfrm>
              <a:off x="5274207" y="3456015"/>
              <a:ext cx="404834" cy="365066"/>
            </a:xfrm>
            <a:custGeom>
              <a:avLst/>
              <a:gdLst>
                <a:gd name="connsiteX0" fmla="*/ 521432 w 608344"/>
                <a:gd name="connsiteY0" fmla="*/ 370453 h 548582"/>
                <a:gd name="connsiteX1" fmla="*/ 465737 w 608344"/>
                <a:gd name="connsiteY1" fmla="*/ 425787 h 548582"/>
                <a:gd name="connsiteX2" fmla="*/ 442491 w 608344"/>
                <a:gd name="connsiteY2" fmla="*/ 402479 h 548582"/>
                <a:gd name="connsiteX3" fmla="*/ 418201 w 608344"/>
                <a:gd name="connsiteY3" fmla="*/ 426545 h 548582"/>
                <a:gd name="connsiteX4" fmla="*/ 441447 w 608344"/>
                <a:gd name="connsiteY4" fmla="*/ 449948 h 548582"/>
                <a:gd name="connsiteX5" fmla="*/ 465642 w 608344"/>
                <a:gd name="connsiteY5" fmla="*/ 474204 h 548582"/>
                <a:gd name="connsiteX6" fmla="*/ 489932 w 608344"/>
                <a:gd name="connsiteY6" fmla="*/ 450043 h 548582"/>
                <a:gd name="connsiteX7" fmla="*/ 545532 w 608344"/>
                <a:gd name="connsiteY7" fmla="*/ 394709 h 548582"/>
                <a:gd name="connsiteX8" fmla="*/ 481962 w 608344"/>
                <a:gd name="connsiteY8" fmla="*/ 296170 h 548582"/>
                <a:gd name="connsiteX9" fmla="*/ 608344 w 608344"/>
                <a:gd name="connsiteY9" fmla="*/ 422376 h 548582"/>
                <a:gd name="connsiteX10" fmla="*/ 481962 w 608344"/>
                <a:gd name="connsiteY10" fmla="*/ 548582 h 548582"/>
                <a:gd name="connsiteX11" fmla="*/ 355579 w 608344"/>
                <a:gd name="connsiteY11" fmla="*/ 422376 h 548582"/>
                <a:gd name="connsiteX12" fmla="*/ 481962 w 608344"/>
                <a:gd name="connsiteY12" fmla="*/ 296170 h 548582"/>
                <a:gd name="connsiteX13" fmla="*/ 255835 w 608344"/>
                <a:gd name="connsiteY13" fmla="*/ 446 h 548582"/>
                <a:gd name="connsiteX14" fmla="*/ 317801 w 608344"/>
                <a:gd name="connsiteY14" fmla="*/ 13616 h 548582"/>
                <a:gd name="connsiteX15" fmla="*/ 348072 w 608344"/>
                <a:gd name="connsiteY15" fmla="*/ 41661 h 548582"/>
                <a:gd name="connsiteX16" fmla="*/ 381190 w 608344"/>
                <a:gd name="connsiteY16" fmla="*/ 146831 h 548582"/>
                <a:gd name="connsiteX17" fmla="*/ 378913 w 608344"/>
                <a:gd name="connsiteY17" fmla="*/ 156211 h 548582"/>
                <a:gd name="connsiteX18" fmla="*/ 387833 w 608344"/>
                <a:gd name="connsiteY18" fmla="*/ 200458 h 548582"/>
                <a:gd name="connsiteX19" fmla="*/ 366387 w 608344"/>
                <a:gd name="connsiteY19" fmla="*/ 237694 h 548582"/>
                <a:gd name="connsiteX20" fmla="*/ 351393 w 608344"/>
                <a:gd name="connsiteY20" fmla="*/ 278720 h 548582"/>
                <a:gd name="connsiteX21" fmla="*/ 351393 w 608344"/>
                <a:gd name="connsiteY21" fmla="*/ 322873 h 548582"/>
                <a:gd name="connsiteX22" fmla="*/ 317611 w 608344"/>
                <a:gd name="connsiteY22" fmla="*/ 422358 h 548582"/>
                <a:gd name="connsiteX23" fmla="*/ 376635 w 608344"/>
                <a:gd name="connsiteY23" fmla="*/ 548088 h 548582"/>
                <a:gd name="connsiteX24" fmla="*/ 26855 w 608344"/>
                <a:gd name="connsiteY24" fmla="*/ 548088 h 548582"/>
                <a:gd name="connsiteX25" fmla="*/ 0 w 608344"/>
                <a:gd name="connsiteY25" fmla="*/ 521274 h 548582"/>
                <a:gd name="connsiteX26" fmla="*/ 0 w 608344"/>
                <a:gd name="connsiteY26" fmla="*/ 473806 h 548582"/>
                <a:gd name="connsiteX27" fmla="*/ 19453 w 608344"/>
                <a:gd name="connsiteY27" fmla="*/ 432969 h 548582"/>
                <a:gd name="connsiteX28" fmla="*/ 173751 w 608344"/>
                <a:gd name="connsiteY28" fmla="*/ 334242 h 548582"/>
                <a:gd name="connsiteX29" fmla="*/ 176408 w 608344"/>
                <a:gd name="connsiteY29" fmla="*/ 329884 h 548582"/>
                <a:gd name="connsiteX30" fmla="*/ 176408 w 608344"/>
                <a:gd name="connsiteY30" fmla="*/ 278720 h 548582"/>
                <a:gd name="connsiteX31" fmla="*/ 161320 w 608344"/>
                <a:gd name="connsiteY31" fmla="*/ 237694 h 548582"/>
                <a:gd name="connsiteX32" fmla="*/ 139969 w 608344"/>
                <a:gd name="connsiteY32" fmla="*/ 200458 h 548582"/>
                <a:gd name="connsiteX33" fmla="*/ 148320 w 608344"/>
                <a:gd name="connsiteY33" fmla="*/ 156211 h 548582"/>
                <a:gd name="connsiteX34" fmla="*/ 146042 w 608344"/>
                <a:gd name="connsiteY34" fmla="*/ 146736 h 548582"/>
                <a:gd name="connsiteX35" fmla="*/ 145758 w 608344"/>
                <a:gd name="connsiteY35" fmla="*/ 95099 h 548582"/>
                <a:gd name="connsiteX36" fmla="*/ 176029 w 608344"/>
                <a:gd name="connsiteY36" fmla="*/ 42135 h 548582"/>
                <a:gd name="connsiteX37" fmla="*/ 203928 w 608344"/>
                <a:gd name="connsiteY37" fmla="*/ 19017 h 548582"/>
                <a:gd name="connsiteX38" fmla="*/ 231162 w 608344"/>
                <a:gd name="connsiteY38" fmla="*/ 5089 h 548582"/>
                <a:gd name="connsiteX39" fmla="*/ 255835 w 608344"/>
                <a:gd name="connsiteY39" fmla="*/ 446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344" h="548582">
                  <a:moveTo>
                    <a:pt x="521432" y="370453"/>
                  </a:moveTo>
                  <a:lnTo>
                    <a:pt x="465737" y="425787"/>
                  </a:lnTo>
                  <a:lnTo>
                    <a:pt x="442491" y="402479"/>
                  </a:lnTo>
                  <a:lnTo>
                    <a:pt x="418201" y="426545"/>
                  </a:lnTo>
                  <a:lnTo>
                    <a:pt x="441447" y="449948"/>
                  </a:lnTo>
                  <a:lnTo>
                    <a:pt x="465642" y="474204"/>
                  </a:lnTo>
                  <a:lnTo>
                    <a:pt x="489932" y="450043"/>
                  </a:lnTo>
                  <a:lnTo>
                    <a:pt x="545532" y="394709"/>
                  </a:lnTo>
                  <a:close/>
                  <a:moveTo>
                    <a:pt x="481962" y="296170"/>
                  </a:moveTo>
                  <a:cubicBezTo>
                    <a:pt x="551795" y="296170"/>
                    <a:pt x="608344" y="352641"/>
                    <a:pt x="608344" y="422376"/>
                  </a:cubicBezTo>
                  <a:cubicBezTo>
                    <a:pt x="608344" y="492111"/>
                    <a:pt x="551795" y="548582"/>
                    <a:pt x="481962" y="548582"/>
                  </a:cubicBezTo>
                  <a:cubicBezTo>
                    <a:pt x="412129" y="548582"/>
                    <a:pt x="355579" y="492111"/>
                    <a:pt x="355579" y="422376"/>
                  </a:cubicBezTo>
                  <a:cubicBezTo>
                    <a:pt x="355579" y="352641"/>
                    <a:pt x="412129" y="296170"/>
                    <a:pt x="481962" y="296170"/>
                  </a:cubicBezTo>
                  <a:close/>
                  <a:moveTo>
                    <a:pt x="255835" y="446"/>
                  </a:moveTo>
                  <a:cubicBezTo>
                    <a:pt x="282785" y="-1828"/>
                    <a:pt x="303187" y="4899"/>
                    <a:pt x="317801" y="13616"/>
                  </a:cubicBezTo>
                  <a:cubicBezTo>
                    <a:pt x="339721" y="25744"/>
                    <a:pt x="348072" y="41661"/>
                    <a:pt x="348072" y="41661"/>
                  </a:cubicBezTo>
                  <a:cubicBezTo>
                    <a:pt x="348072" y="41661"/>
                    <a:pt x="398176" y="45167"/>
                    <a:pt x="381190" y="146831"/>
                  </a:cubicBezTo>
                  <a:cubicBezTo>
                    <a:pt x="380621" y="149863"/>
                    <a:pt x="379862" y="153085"/>
                    <a:pt x="378913" y="156211"/>
                  </a:cubicBezTo>
                  <a:cubicBezTo>
                    <a:pt x="388592" y="156211"/>
                    <a:pt x="398271" y="163507"/>
                    <a:pt x="387833" y="200458"/>
                  </a:cubicBezTo>
                  <a:cubicBezTo>
                    <a:pt x="379672" y="229262"/>
                    <a:pt x="372080" y="237221"/>
                    <a:pt x="366387" y="237694"/>
                  </a:cubicBezTo>
                  <a:cubicBezTo>
                    <a:pt x="364394" y="250675"/>
                    <a:pt x="359175" y="265076"/>
                    <a:pt x="351393" y="278720"/>
                  </a:cubicBezTo>
                  <a:lnTo>
                    <a:pt x="351393" y="322873"/>
                  </a:lnTo>
                  <a:cubicBezTo>
                    <a:pt x="330232" y="350539"/>
                    <a:pt x="317611" y="385027"/>
                    <a:pt x="317611" y="422358"/>
                  </a:cubicBezTo>
                  <a:cubicBezTo>
                    <a:pt x="317611" y="472764"/>
                    <a:pt x="340480" y="518053"/>
                    <a:pt x="376635" y="548088"/>
                  </a:cubicBezTo>
                  <a:lnTo>
                    <a:pt x="26855" y="548088"/>
                  </a:lnTo>
                  <a:cubicBezTo>
                    <a:pt x="12052" y="548088"/>
                    <a:pt x="0" y="536055"/>
                    <a:pt x="0" y="521274"/>
                  </a:cubicBezTo>
                  <a:lnTo>
                    <a:pt x="0" y="473806"/>
                  </a:lnTo>
                  <a:cubicBezTo>
                    <a:pt x="0" y="457983"/>
                    <a:pt x="7212" y="443013"/>
                    <a:pt x="19453" y="432969"/>
                  </a:cubicBezTo>
                  <a:cubicBezTo>
                    <a:pt x="86638" y="377921"/>
                    <a:pt x="159043" y="341443"/>
                    <a:pt x="173751" y="334242"/>
                  </a:cubicBezTo>
                  <a:cubicBezTo>
                    <a:pt x="175365" y="333484"/>
                    <a:pt x="176408" y="331779"/>
                    <a:pt x="176408" y="329884"/>
                  </a:cubicBezTo>
                  <a:lnTo>
                    <a:pt x="176408" y="278720"/>
                  </a:lnTo>
                  <a:cubicBezTo>
                    <a:pt x="168437" y="265076"/>
                    <a:pt x="163313" y="250675"/>
                    <a:pt x="161320" y="237694"/>
                  </a:cubicBezTo>
                  <a:cubicBezTo>
                    <a:pt x="155627" y="237221"/>
                    <a:pt x="148035" y="229072"/>
                    <a:pt x="139969" y="200458"/>
                  </a:cubicBezTo>
                  <a:cubicBezTo>
                    <a:pt x="129531" y="164170"/>
                    <a:pt x="138925" y="156496"/>
                    <a:pt x="148320" y="156211"/>
                  </a:cubicBezTo>
                  <a:cubicBezTo>
                    <a:pt x="147371" y="153085"/>
                    <a:pt x="146612" y="149863"/>
                    <a:pt x="146042" y="146736"/>
                  </a:cubicBezTo>
                  <a:cubicBezTo>
                    <a:pt x="142436" y="128450"/>
                    <a:pt x="141487" y="111396"/>
                    <a:pt x="145758" y="95099"/>
                  </a:cubicBezTo>
                  <a:cubicBezTo>
                    <a:pt x="150787" y="73212"/>
                    <a:pt x="162744" y="55684"/>
                    <a:pt x="176029" y="42135"/>
                  </a:cubicBezTo>
                  <a:cubicBezTo>
                    <a:pt x="184379" y="33134"/>
                    <a:pt x="193869" y="25459"/>
                    <a:pt x="203928" y="19017"/>
                  </a:cubicBezTo>
                  <a:cubicBezTo>
                    <a:pt x="212183" y="13332"/>
                    <a:pt x="221293" y="8405"/>
                    <a:pt x="231162" y="5089"/>
                  </a:cubicBezTo>
                  <a:cubicBezTo>
                    <a:pt x="238849" y="2625"/>
                    <a:pt x="247105" y="825"/>
                    <a:pt x="25583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îşḻïďé"/>
          <p:cNvGrpSpPr/>
          <p:nvPr/>
        </p:nvGrpSpPr>
        <p:grpSpPr>
          <a:xfrm>
            <a:off x="5004489" y="5147661"/>
            <a:ext cx="677708" cy="677708"/>
            <a:chOff x="4378847" y="4907029"/>
            <a:chExt cx="677708" cy="677708"/>
          </a:xfrm>
        </p:grpSpPr>
        <p:sp>
          <p:nvSpPr>
            <p:cNvPr id="28" name="ï$ḻîdè"/>
            <p:cNvSpPr/>
            <p:nvPr/>
          </p:nvSpPr>
          <p:spPr>
            <a:xfrm>
              <a:off x="4378847" y="4907029"/>
              <a:ext cx="677708" cy="6777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íṣļide"/>
            <p:cNvSpPr/>
            <p:nvPr/>
          </p:nvSpPr>
          <p:spPr>
            <a:xfrm>
              <a:off x="4533754" y="5043466"/>
              <a:ext cx="367894" cy="404834"/>
            </a:xfrm>
            <a:custGeom>
              <a:avLst/>
              <a:gdLst>
                <a:gd name="T0" fmla="*/ 462 w 473"/>
                <a:gd name="T1" fmla="*/ 99 h 521"/>
                <a:gd name="T2" fmla="*/ 442 w 473"/>
                <a:gd name="T3" fmla="*/ 82 h 521"/>
                <a:gd name="T4" fmla="*/ 345 w 473"/>
                <a:gd name="T5" fmla="*/ 130 h 521"/>
                <a:gd name="T6" fmla="*/ 379 w 473"/>
                <a:gd name="T7" fmla="*/ 27 h 521"/>
                <a:gd name="T8" fmla="*/ 359 w 473"/>
                <a:gd name="T9" fmla="*/ 10 h 521"/>
                <a:gd name="T10" fmla="*/ 290 w 473"/>
                <a:gd name="T11" fmla="*/ 49 h 521"/>
                <a:gd name="T12" fmla="*/ 242 w 473"/>
                <a:gd name="T13" fmla="*/ 105 h 521"/>
                <a:gd name="T14" fmla="*/ 249 w 473"/>
                <a:gd name="T15" fmla="*/ 209 h 521"/>
                <a:gd name="T16" fmla="*/ 234 w 473"/>
                <a:gd name="T17" fmla="*/ 225 h 521"/>
                <a:gd name="T18" fmla="*/ 132 w 473"/>
                <a:gd name="T19" fmla="*/ 91 h 521"/>
                <a:gd name="T20" fmla="*/ 138 w 473"/>
                <a:gd name="T21" fmla="*/ 58 h 521"/>
                <a:gd name="T22" fmla="*/ 73 w 473"/>
                <a:gd name="T23" fmla="*/ 31 h 521"/>
                <a:gd name="T24" fmla="*/ 50 w 473"/>
                <a:gd name="T25" fmla="*/ 51 h 521"/>
                <a:gd name="T26" fmla="*/ 57 w 473"/>
                <a:gd name="T27" fmla="*/ 115 h 521"/>
                <a:gd name="T28" fmla="*/ 96 w 473"/>
                <a:gd name="T29" fmla="*/ 120 h 521"/>
                <a:gd name="T30" fmla="*/ 194 w 473"/>
                <a:gd name="T31" fmla="*/ 249 h 521"/>
                <a:gd name="T32" fmla="*/ 153 w 473"/>
                <a:gd name="T33" fmla="*/ 262 h 521"/>
                <a:gd name="T34" fmla="*/ 0 w 473"/>
                <a:gd name="T35" fmla="*/ 440 h 521"/>
                <a:gd name="T36" fmla="*/ 58 w 473"/>
                <a:gd name="T37" fmla="*/ 490 h 521"/>
                <a:gd name="T38" fmla="*/ 117 w 473"/>
                <a:gd name="T39" fmla="*/ 486 h 521"/>
                <a:gd name="T40" fmla="*/ 253 w 473"/>
                <a:gd name="T41" fmla="*/ 327 h 521"/>
                <a:gd name="T42" fmla="*/ 287 w 473"/>
                <a:gd name="T43" fmla="*/ 372 h 521"/>
                <a:gd name="T44" fmla="*/ 288 w 473"/>
                <a:gd name="T45" fmla="*/ 423 h 521"/>
                <a:gd name="T46" fmla="*/ 362 w 473"/>
                <a:gd name="T47" fmla="*/ 521 h 521"/>
                <a:gd name="T48" fmla="*/ 417 w 473"/>
                <a:gd name="T49" fmla="*/ 480 h 521"/>
                <a:gd name="T50" fmla="*/ 416 w 473"/>
                <a:gd name="T51" fmla="*/ 429 h 521"/>
                <a:gd name="T52" fmla="*/ 342 w 473"/>
                <a:gd name="T53" fmla="*/ 330 h 521"/>
                <a:gd name="T54" fmla="*/ 324 w 473"/>
                <a:gd name="T55" fmla="*/ 343 h 521"/>
                <a:gd name="T56" fmla="*/ 261 w 473"/>
                <a:gd name="T57" fmla="*/ 261 h 521"/>
                <a:gd name="T58" fmla="*/ 281 w 473"/>
                <a:gd name="T59" fmla="*/ 237 h 521"/>
                <a:gd name="T60" fmla="*/ 385 w 473"/>
                <a:gd name="T61" fmla="*/ 229 h 521"/>
                <a:gd name="T62" fmla="*/ 434 w 473"/>
                <a:gd name="T63" fmla="*/ 172 h 521"/>
                <a:gd name="T64" fmla="*/ 462 w 473"/>
                <a:gd name="T65" fmla="*/ 99 h 521"/>
                <a:gd name="T66" fmla="*/ 109 w 473"/>
                <a:gd name="T67" fmla="*/ 443 h 521"/>
                <a:gd name="T68" fmla="*/ 73 w 473"/>
                <a:gd name="T69" fmla="*/ 446 h 521"/>
                <a:gd name="T70" fmla="*/ 70 w 473"/>
                <a:gd name="T71" fmla="*/ 410 h 521"/>
                <a:gd name="T72" fmla="*/ 106 w 473"/>
                <a:gd name="T73" fmla="*/ 407 h 521"/>
                <a:gd name="T74" fmla="*/ 109 w 473"/>
                <a:gd name="T75" fmla="*/ 443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3" h="521">
                  <a:moveTo>
                    <a:pt x="462" y="99"/>
                  </a:moveTo>
                  <a:lnTo>
                    <a:pt x="442" y="82"/>
                  </a:lnTo>
                  <a:cubicBezTo>
                    <a:pt x="400" y="121"/>
                    <a:pt x="382" y="162"/>
                    <a:pt x="345" y="130"/>
                  </a:cubicBezTo>
                  <a:cubicBezTo>
                    <a:pt x="308" y="98"/>
                    <a:pt x="346" y="75"/>
                    <a:pt x="379" y="27"/>
                  </a:cubicBezTo>
                  <a:cubicBezTo>
                    <a:pt x="379" y="27"/>
                    <a:pt x="370" y="19"/>
                    <a:pt x="359" y="10"/>
                  </a:cubicBezTo>
                  <a:cubicBezTo>
                    <a:pt x="348" y="0"/>
                    <a:pt x="317" y="18"/>
                    <a:pt x="290" y="49"/>
                  </a:cubicBezTo>
                  <a:lnTo>
                    <a:pt x="242" y="105"/>
                  </a:lnTo>
                  <a:cubicBezTo>
                    <a:pt x="215" y="136"/>
                    <a:pt x="218" y="182"/>
                    <a:pt x="249" y="209"/>
                  </a:cubicBezTo>
                  <a:lnTo>
                    <a:pt x="234" y="225"/>
                  </a:lnTo>
                  <a:lnTo>
                    <a:pt x="132" y="91"/>
                  </a:lnTo>
                  <a:cubicBezTo>
                    <a:pt x="137" y="79"/>
                    <a:pt x="150" y="67"/>
                    <a:pt x="138" y="58"/>
                  </a:cubicBezTo>
                  <a:lnTo>
                    <a:pt x="73" y="31"/>
                  </a:lnTo>
                  <a:lnTo>
                    <a:pt x="50" y="51"/>
                  </a:lnTo>
                  <a:cubicBezTo>
                    <a:pt x="50" y="51"/>
                    <a:pt x="57" y="115"/>
                    <a:pt x="57" y="115"/>
                  </a:cubicBezTo>
                  <a:cubicBezTo>
                    <a:pt x="63" y="131"/>
                    <a:pt x="82" y="125"/>
                    <a:pt x="96" y="120"/>
                  </a:cubicBezTo>
                  <a:lnTo>
                    <a:pt x="194" y="249"/>
                  </a:lnTo>
                  <a:cubicBezTo>
                    <a:pt x="179" y="246"/>
                    <a:pt x="164" y="250"/>
                    <a:pt x="153" y="262"/>
                  </a:cubicBezTo>
                  <a:lnTo>
                    <a:pt x="0" y="440"/>
                  </a:lnTo>
                  <a:lnTo>
                    <a:pt x="58" y="490"/>
                  </a:lnTo>
                  <a:cubicBezTo>
                    <a:pt x="75" y="505"/>
                    <a:pt x="102" y="503"/>
                    <a:pt x="117" y="486"/>
                  </a:cubicBezTo>
                  <a:lnTo>
                    <a:pt x="253" y="327"/>
                  </a:lnTo>
                  <a:lnTo>
                    <a:pt x="287" y="372"/>
                  </a:lnTo>
                  <a:cubicBezTo>
                    <a:pt x="271" y="386"/>
                    <a:pt x="274" y="405"/>
                    <a:pt x="288" y="423"/>
                  </a:cubicBezTo>
                  <a:lnTo>
                    <a:pt x="362" y="521"/>
                  </a:lnTo>
                  <a:lnTo>
                    <a:pt x="417" y="480"/>
                  </a:lnTo>
                  <a:cubicBezTo>
                    <a:pt x="435" y="466"/>
                    <a:pt x="430" y="447"/>
                    <a:pt x="416" y="429"/>
                  </a:cubicBezTo>
                  <a:lnTo>
                    <a:pt x="342" y="330"/>
                  </a:lnTo>
                  <a:lnTo>
                    <a:pt x="324" y="343"/>
                  </a:lnTo>
                  <a:lnTo>
                    <a:pt x="261" y="261"/>
                  </a:lnTo>
                  <a:lnTo>
                    <a:pt x="281" y="237"/>
                  </a:lnTo>
                  <a:cubicBezTo>
                    <a:pt x="313" y="263"/>
                    <a:pt x="359" y="259"/>
                    <a:pt x="385" y="229"/>
                  </a:cubicBezTo>
                  <a:lnTo>
                    <a:pt x="434" y="172"/>
                  </a:lnTo>
                  <a:cubicBezTo>
                    <a:pt x="461" y="141"/>
                    <a:pt x="473" y="108"/>
                    <a:pt x="462" y="99"/>
                  </a:cubicBezTo>
                  <a:close/>
                  <a:moveTo>
                    <a:pt x="109" y="443"/>
                  </a:moveTo>
                  <a:cubicBezTo>
                    <a:pt x="100" y="454"/>
                    <a:pt x="84" y="455"/>
                    <a:pt x="73" y="446"/>
                  </a:cubicBezTo>
                  <a:cubicBezTo>
                    <a:pt x="62" y="437"/>
                    <a:pt x="61" y="420"/>
                    <a:pt x="70" y="410"/>
                  </a:cubicBezTo>
                  <a:cubicBezTo>
                    <a:pt x="80" y="399"/>
                    <a:pt x="96" y="398"/>
                    <a:pt x="106" y="407"/>
                  </a:cubicBezTo>
                  <a:cubicBezTo>
                    <a:pt x="117" y="416"/>
                    <a:pt x="118" y="432"/>
                    <a:pt x="109" y="4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1" y="3466047"/>
            <a:ext cx="2918803" cy="3714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9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49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34" grpId="0" animBg="1"/>
          <p:bldP spid="35" grpId="0" animBg="1"/>
          <p:bldP spid="36" grpId="0" animBg="1"/>
          <p:bldP spid="37" grpId="0" animBg="1"/>
          <p:bldP spid="37" grpId="1" animBg="1"/>
          <p:bldP spid="2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49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34" grpId="0" animBg="1"/>
          <p:bldP spid="35" grpId="0" animBg="1"/>
          <p:bldP spid="36" grpId="0" animBg="1"/>
          <p:bldP spid="37" grpId="0" animBg="1"/>
          <p:bldP spid="37" grpId="1" animBg="1"/>
          <p:bldP spid="2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TextBox 58"/>
          <p:cNvSpPr txBox="1"/>
          <p:nvPr/>
        </p:nvSpPr>
        <p:spPr>
          <a:xfrm>
            <a:off x="8561795" y="4336117"/>
            <a:ext cx="2570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 b="1">
                <a:solidFill>
                  <a:schemeClr val="accent5"/>
                </a:solidFill>
              </a:defRPr>
            </a:lvl1pPr>
          </a:lstStyle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不理解在执行中快速理解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2"/>
          <p:cNvSpPr txBox="1"/>
          <p:nvPr/>
        </p:nvSpPr>
        <p:spPr>
          <a:xfrm>
            <a:off x="8561795" y="261434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理解了快速执行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TextBox 65"/>
          <p:cNvSpPr txBox="1"/>
          <p:nvPr/>
        </p:nvSpPr>
        <p:spPr>
          <a:xfrm>
            <a:off x="2692812" y="1789114"/>
            <a:ext cx="2031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坚决执行，一字不差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Box 69"/>
          <p:cNvSpPr txBox="1"/>
          <p:nvPr/>
        </p:nvSpPr>
        <p:spPr>
          <a:xfrm>
            <a:off x="2429498" y="3433812"/>
            <a:ext cx="100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不找借口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72"/>
          <p:cNvSpPr txBox="1"/>
          <p:nvPr/>
        </p:nvSpPr>
        <p:spPr>
          <a:xfrm>
            <a:off x="1402342" y="5158994"/>
            <a:ext cx="2869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上级的命令要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的执行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îṡļide"/>
          <p:cNvSpPr/>
          <p:nvPr/>
        </p:nvSpPr>
        <p:spPr bwMode="auto">
          <a:xfrm>
            <a:off x="6038010" y="677941"/>
            <a:ext cx="289245" cy="6167154"/>
          </a:xfrm>
          <a:custGeom>
            <a:avLst/>
            <a:gdLst>
              <a:gd name="T0" fmla="*/ 0 w 109"/>
              <a:gd name="T1" fmla="*/ 2268 h 2288"/>
              <a:gd name="T2" fmla="*/ 0 w 109"/>
              <a:gd name="T3" fmla="*/ 27 h 2288"/>
              <a:gd name="T4" fmla="*/ 109 w 109"/>
              <a:gd name="T5" fmla="*/ 27 h 2288"/>
              <a:gd name="T6" fmla="*/ 109 w 109"/>
              <a:gd name="T7" fmla="*/ 2268 h 2288"/>
              <a:gd name="T8" fmla="*/ 0 w 109"/>
              <a:gd name="T9" fmla="*/ 226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2288">
                <a:moveTo>
                  <a:pt x="0" y="2268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50" y="0"/>
                  <a:pt x="109" y="27"/>
                </a:cubicBezTo>
                <a:cubicBezTo>
                  <a:pt x="109" y="2268"/>
                  <a:pt x="109" y="2268"/>
                  <a:pt x="109" y="2268"/>
                </a:cubicBezTo>
                <a:cubicBezTo>
                  <a:pt x="109" y="2268"/>
                  <a:pt x="64" y="2288"/>
                  <a:pt x="0" y="22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grpSp>
        <p:nvGrpSpPr>
          <p:cNvPr id="3" name="组合 2"/>
          <p:cNvGrpSpPr/>
          <p:nvPr/>
        </p:nvGrpSpPr>
        <p:grpSpPr>
          <a:xfrm>
            <a:off x="4922018" y="1562056"/>
            <a:ext cx="1450857" cy="750457"/>
            <a:chOff x="4922018" y="1562056"/>
            <a:chExt cx="1450857" cy="750457"/>
          </a:xfrm>
        </p:grpSpPr>
        <p:sp>
          <p:nvSpPr>
            <p:cNvPr id="82" name="íṡ1iḋè"/>
            <p:cNvSpPr/>
            <p:nvPr/>
          </p:nvSpPr>
          <p:spPr bwMode="auto">
            <a:xfrm flipH="1">
              <a:off x="4922018" y="1672681"/>
              <a:ext cx="1112235" cy="490338"/>
            </a:xfrm>
            <a:prstGeom prst="homePlate">
              <a:avLst/>
            </a:prstGeom>
            <a:solidFill>
              <a:srgbClr val="47C6CD"/>
            </a:solidFill>
            <a:ln>
              <a:noFill/>
            </a:ln>
            <a:effectLst>
              <a:outerShdw dist="38100" dir="8100000" algn="tr" rotWithShape="0">
                <a:srgbClr val="33B5B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3" name="ïṩḷïde"/>
            <p:cNvSpPr/>
            <p:nvPr/>
          </p:nvSpPr>
          <p:spPr bwMode="auto">
            <a:xfrm>
              <a:off x="5996152" y="1562056"/>
              <a:ext cx="376723" cy="750457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4" name="ïŝ1ïďé"/>
            <p:cNvSpPr/>
            <p:nvPr/>
          </p:nvSpPr>
          <p:spPr bwMode="auto">
            <a:xfrm>
              <a:off x="5195790" y="1769642"/>
              <a:ext cx="328710" cy="296418"/>
            </a:xfrm>
            <a:custGeom>
              <a:avLst/>
              <a:gdLst>
                <a:gd name="connsiteX0" fmla="*/ 521432 w 608344"/>
                <a:gd name="connsiteY0" fmla="*/ 370453 h 548582"/>
                <a:gd name="connsiteX1" fmla="*/ 465737 w 608344"/>
                <a:gd name="connsiteY1" fmla="*/ 425787 h 548582"/>
                <a:gd name="connsiteX2" fmla="*/ 442491 w 608344"/>
                <a:gd name="connsiteY2" fmla="*/ 402479 h 548582"/>
                <a:gd name="connsiteX3" fmla="*/ 418201 w 608344"/>
                <a:gd name="connsiteY3" fmla="*/ 426545 h 548582"/>
                <a:gd name="connsiteX4" fmla="*/ 441447 w 608344"/>
                <a:gd name="connsiteY4" fmla="*/ 449948 h 548582"/>
                <a:gd name="connsiteX5" fmla="*/ 465642 w 608344"/>
                <a:gd name="connsiteY5" fmla="*/ 474204 h 548582"/>
                <a:gd name="connsiteX6" fmla="*/ 489932 w 608344"/>
                <a:gd name="connsiteY6" fmla="*/ 450043 h 548582"/>
                <a:gd name="connsiteX7" fmla="*/ 545532 w 608344"/>
                <a:gd name="connsiteY7" fmla="*/ 394709 h 548582"/>
                <a:gd name="connsiteX8" fmla="*/ 481962 w 608344"/>
                <a:gd name="connsiteY8" fmla="*/ 296170 h 548582"/>
                <a:gd name="connsiteX9" fmla="*/ 608344 w 608344"/>
                <a:gd name="connsiteY9" fmla="*/ 422376 h 548582"/>
                <a:gd name="connsiteX10" fmla="*/ 481962 w 608344"/>
                <a:gd name="connsiteY10" fmla="*/ 548582 h 548582"/>
                <a:gd name="connsiteX11" fmla="*/ 355579 w 608344"/>
                <a:gd name="connsiteY11" fmla="*/ 422376 h 548582"/>
                <a:gd name="connsiteX12" fmla="*/ 481962 w 608344"/>
                <a:gd name="connsiteY12" fmla="*/ 296170 h 548582"/>
                <a:gd name="connsiteX13" fmla="*/ 255835 w 608344"/>
                <a:gd name="connsiteY13" fmla="*/ 446 h 548582"/>
                <a:gd name="connsiteX14" fmla="*/ 317801 w 608344"/>
                <a:gd name="connsiteY14" fmla="*/ 13616 h 548582"/>
                <a:gd name="connsiteX15" fmla="*/ 348072 w 608344"/>
                <a:gd name="connsiteY15" fmla="*/ 41661 h 548582"/>
                <a:gd name="connsiteX16" fmla="*/ 381190 w 608344"/>
                <a:gd name="connsiteY16" fmla="*/ 146831 h 548582"/>
                <a:gd name="connsiteX17" fmla="*/ 378913 w 608344"/>
                <a:gd name="connsiteY17" fmla="*/ 156211 h 548582"/>
                <a:gd name="connsiteX18" fmla="*/ 387833 w 608344"/>
                <a:gd name="connsiteY18" fmla="*/ 200458 h 548582"/>
                <a:gd name="connsiteX19" fmla="*/ 366387 w 608344"/>
                <a:gd name="connsiteY19" fmla="*/ 237694 h 548582"/>
                <a:gd name="connsiteX20" fmla="*/ 351393 w 608344"/>
                <a:gd name="connsiteY20" fmla="*/ 278720 h 548582"/>
                <a:gd name="connsiteX21" fmla="*/ 351393 w 608344"/>
                <a:gd name="connsiteY21" fmla="*/ 322873 h 548582"/>
                <a:gd name="connsiteX22" fmla="*/ 317611 w 608344"/>
                <a:gd name="connsiteY22" fmla="*/ 422358 h 548582"/>
                <a:gd name="connsiteX23" fmla="*/ 376635 w 608344"/>
                <a:gd name="connsiteY23" fmla="*/ 548088 h 548582"/>
                <a:gd name="connsiteX24" fmla="*/ 26855 w 608344"/>
                <a:gd name="connsiteY24" fmla="*/ 548088 h 548582"/>
                <a:gd name="connsiteX25" fmla="*/ 0 w 608344"/>
                <a:gd name="connsiteY25" fmla="*/ 521274 h 548582"/>
                <a:gd name="connsiteX26" fmla="*/ 0 w 608344"/>
                <a:gd name="connsiteY26" fmla="*/ 473806 h 548582"/>
                <a:gd name="connsiteX27" fmla="*/ 19453 w 608344"/>
                <a:gd name="connsiteY27" fmla="*/ 432969 h 548582"/>
                <a:gd name="connsiteX28" fmla="*/ 173751 w 608344"/>
                <a:gd name="connsiteY28" fmla="*/ 334242 h 548582"/>
                <a:gd name="connsiteX29" fmla="*/ 176408 w 608344"/>
                <a:gd name="connsiteY29" fmla="*/ 329884 h 548582"/>
                <a:gd name="connsiteX30" fmla="*/ 176408 w 608344"/>
                <a:gd name="connsiteY30" fmla="*/ 278720 h 548582"/>
                <a:gd name="connsiteX31" fmla="*/ 161320 w 608344"/>
                <a:gd name="connsiteY31" fmla="*/ 237694 h 548582"/>
                <a:gd name="connsiteX32" fmla="*/ 139969 w 608344"/>
                <a:gd name="connsiteY32" fmla="*/ 200458 h 548582"/>
                <a:gd name="connsiteX33" fmla="*/ 148320 w 608344"/>
                <a:gd name="connsiteY33" fmla="*/ 156211 h 548582"/>
                <a:gd name="connsiteX34" fmla="*/ 146042 w 608344"/>
                <a:gd name="connsiteY34" fmla="*/ 146736 h 548582"/>
                <a:gd name="connsiteX35" fmla="*/ 145758 w 608344"/>
                <a:gd name="connsiteY35" fmla="*/ 95099 h 548582"/>
                <a:gd name="connsiteX36" fmla="*/ 176029 w 608344"/>
                <a:gd name="connsiteY36" fmla="*/ 42135 h 548582"/>
                <a:gd name="connsiteX37" fmla="*/ 203928 w 608344"/>
                <a:gd name="connsiteY37" fmla="*/ 19017 h 548582"/>
                <a:gd name="connsiteX38" fmla="*/ 231162 w 608344"/>
                <a:gd name="connsiteY38" fmla="*/ 5089 h 548582"/>
                <a:gd name="connsiteX39" fmla="*/ 255835 w 608344"/>
                <a:gd name="connsiteY39" fmla="*/ 446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344" h="548582">
                  <a:moveTo>
                    <a:pt x="521432" y="370453"/>
                  </a:moveTo>
                  <a:lnTo>
                    <a:pt x="465737" y="425787"/>
                  </a:lnTo>
                  <a:lnTo>
                    <a:pt x="442491" y="402479"/>
                  </a:lnTo>
                  <a:lnTo>
                    <a:pt x="418201" y="426545"/>
                  </a:lnTo>
                  <a:lnTo>
                    <a:pt x="441447" y="449948"/>
                  </a:lnTo>
                  <a:lnTo>
                    <a:pt x="465642" y="474204"/>
                  </a:lnTo>
                  <a:lnTo>
                    <a:pt x="489932" y="450043"/>
                  </a:lnTo>
                  <a:lnTo>
                    <a:pt x="545532" y="394709"/>
                  </a:lnTo>
                  <a:close/>
                  <a:moveTo>
                    <a:pt x="481962" y="296170"/>
                  </a:moveTo>
                  <a:cubicBezTo>
                    <a:pt x="551795" y="296170"/>
                    <a:pt x="608344" y="352641"/>
                    <a:pt x="608344" y="422376"/>
                  </a:cubicBezTo>
                  <a:cubicBezTo>
                    <a:pt x="608344" y="492111"/>
                    <a:pt x="551795" y="548582"/>
                    <a:pt x="481962" y="548582"/>
                  </a:cubicBezTo>
                  <a:cubicBezTo>
                    <a:pt x="412129" y="548582"/>
                    <a:pt x="355579" y="492111"/>
                    <a:pt x="355579" y="422376"/>
                  </a:cubicBezTo>
                  <a:cubicBezTo>
                    <a:pt x="355579" y="352641"/>
                    <a:pt x="412129" y="296170"/>
                    <a:pt x="481962" y="296170"/>
                  </a:cubicBezTo>
                  <a:close/>
                  <a:moveTo>
                    <a:pt x="255835" y="446"/>
                  </a:moveTo>
                  <a:cubicBezTo>
                    <a:pt x="282785" y="-1828"/>
                    <a:pt x="303187" y="4899"/>
                    <a:pt x="317801" y="13616"/>
                  </a:cubicBezTo>
                  <a:cubicBezTo>
                    <a:pt x="339721" y="25744"/>
                    <a:pt x="348072" y="41661"/>
                    <a:pt x="348072" y="41661"/>
                  </a:cubicBezTo>
                  <a:cubicBezTo>
                    <a:pt x="348072" y="41661"/>
                    <a:pt x="398176" y="45167"/>
                    <a:pt x="381190" y="146831"/>
                  </a:cubicBezTo>
                  <a:cubicBezTo>
                    <a:pt x="380621" y="149863"/>
                    <a:pt x="379862" y="153085"/>
                    <a:pt x="378913" y="156211"/>
                  </a:cubicBezTo>
                  <a:cubicBezTo>
                    <a:pt x="388592" y="156211"/>
                    <a:pt x="398271" y="163507"/>
                    <a:pt x="387833" y="200458"/>
                  </a:cubicBezTo>
                  <a:cubicBezTo>
                    <a:pt x="379672" y="229262"/>
                    <a:pt x="372080" y="237221"/>
                    <a:pt x="366387" y="237694"/>
                  </a:cubicBezTo>
                  <a:cubicBezTo>
                    <a:pt x="364394" y="250675"/>
                    <a:pt x="359175" y="265076"/>
                    <a:pt x="351393" y="278720"/>
                  </a:cubicBezTo>
                  <a:lnTo>
                    <a:pt x="351393" y="322873"/>
                  </a:lnTo>
                  <a:cubicBezTo>
                    <a:pt x="330232" y="350539"/>
                    <a:pt x="317611" y="385027"/>
                    <a:pt x="317611" y="422358"/>
                  </a:cubicBezTo>
                  <a:cubicBezTo>
                    <a:pt x="317611" y="472764"/>
                    <a:pt x="340480" y="518053"/>
                    <a:pt x="376635" y="548088"/>
                  </a:cubicBezTo>
                  <a:lnTo>
                    <a:pt x="26855" y="548088"/>
                  </a:lnTo>
                  <a:cubicBezTo>
                    <a:pt x="12052" y="548088"/>
                    <a:pt x="0" y="536055"/>
                    <a:pt x="0" y="521274"/>
                  </a:cubicBezTo>
                  <a:lnTo>
                    <a:pt x="0" y="473806"/>
                  </a:lnTo>
                  <a:cubicBezTo>
                    <a:pt x="0" y="457983"/>
                    <a:pt x="7212" y="443013"/>
                    <a:pt x="19453" y="432969"/>
                  </a:cubicBezTo>
                  <a:cubicBezTo>
                    <a:pt x="86638" y="377921"/>
                    <a:pt x="159043" y="341443"/>
                    <a:pt x="173751" y="334242"/>
                  </a:cubicBezTo>
                  <a:cubicBezTo>
                    <a:pt x="175365" y="333484"/>
                    <a:pt x="176408" y="331779"/>
                    <a:pt x="176408" y="329884"/>
                  </a:cubicBezTo>
                  <a:lnTo>
                    <a:pt x="176408" y="278720"/>
                  </a:lnTo>
                  <a:cubicBezTo>
                    <a:pt x="168437" y="265076"/>
                    <a:pt x="163313" y="250675"/>
                    <a:pt x="161320" y="237694"/>
                  </a:cubicBezTo>
                  <a:cubicBezTo>
                    <a:pt x="155627" y="237221"/>
                    <a:pt x="148035" y="229072"/>
                    <a:pt x="139969" y="200458"/>
                  </a:cubicBezTo>
                  <a:cubicBezTo>
                    <a:pt x="129531" y="164170"/>
                    <a:pt x="138925" y="156496"/>
                    <a:pt x="148320" y="156211"/>
                  </a:cubicBezTo>
                  <a:cubicBezTo>
                    <a:pt x="147371" y="153085"/>
                    <a:pt x="146612" y="149863"/>
                    <a:pt x="146042" y="146736"/>
                  </a:cubicBezTo>
                  <a:cubicBezTo>
                    <a:pt x="142436" y="128450"/>
                    <a:pt x="141487" y="111396"/>
                    <a:pt x="145758" y="95099"/>
                  </a:cubicBezTo>
                  <a:cubicBezTo>
                    <a:pt x="150787" y="73212"/>
                    <a:pt x="162744" y="55684"/>
                    <a:pt x="176029" y="42135"/>
                  </a:cubicBezTo>
                  <a:cubicBezTo>
                    <a:pt x="184379" y="33134"/>
                    <a:pt x="193869" y="25459"/>
                    <a:pt x="203928" y="19017"/>
                  </a:cubicBezTo>
                  <a:cubicBezTo>
                    <a:pt x="212183" y="13332"/>
                    <a:pt x="221293" y="8405"/>
                    <a:pt x="231162" y="5089"/>
                  </a:cubicBezTo>
                  <a:cubicBezTo>
                    <a:pt x="238849" y="2625"/>
                    <a:pt x="247105" y="825"/>
                    <a:pt x="25583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96152" y="2433449"/>
            <a:ext cx="2394874" cy="750457"/>
            <a:chOff x="5996152" y="2433449"/>
            <a:chExt cx="2394874" cy="750457"/>
          </a:xfrm>
        </p:grpSpPr>
        <p:sp>
          <p:nvSpPr>
            <p:cNvPr id="85" name="ïS1îdê"/>
            <p:cNvSpPr/>
            <p:nvPr/>
          </p:nvSpPr>
          <p:spPr bwMode="auto">
            <a:xfrm>
              <a:off x="6366607" y="2538452"/>
              <a:ext cx="2024419" cy="490338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dist="38100" dir="8100000" algn="tr" rotWithShape="0">
                <a:schemeClr val="tx1">
                  <a:lumMod val="65000"/>
                  <a:lumOff val="35000"/>
                </a:scheme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86" name="iṡ1îḓé"/>
            <p:cNvSpPr/>
            <p:nvPr/>
          </p:nvSpPr>
          <p:spPr bwMode="auto">
            <a:xfrm>
              <a:off x="5996152" y="2433449"/>
              <a:ext cx="376723" cy="750457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7" name="í$lîdé"/>
            <p:cNvSpPr/>
            <p:nvPr/>
          </p:nvSpPr>
          <p:spPr bwMode="auto">
            <a:xfrm>
              <a:off x="7865743" y="2624889"/>
              <a:ext cx="259906" cy="328710"/>
            </a:xfrm>
            <a:custGeom>
              <a:avLst/>
              <a:gdLst>
                <a:gd name="connsiteX0" fmla="*/ 147390 w 478363"/>
                <a:gd name="connsiteY0" fmla="*/ 384975 h 604998"/>
                <a:gd name="connsiteX1" fmla="*/ 120362 w 478363"/>
                <a:gd name="connsiteY1" fmla="*/ 463235 h 604998"/>
                <a:gd name="connsiteX2" fmla="*/ 157397 w 478363"/>
                <a:gd name="connsiteY2" fmla="*/ 460340 h 604998"/>
                <a:gd name="connsiteX3" fmla="*/ 239173 w 478363"/>
                <a:gd name="connsiteY3" fmla="*/ 560851 h 604998"/>
                <a:gd name="connsiteX4" fmla="*/ 239188 w 478363"/>
                <a:gd name="connsiteY4" fmla="*/ 560895 h 604998"/>
                <a:gd name="connsiteX5" fmla="*/ 239194 w 478363"/>
                <a:gd name="connsiteY5" fmla="*/ 560877 h 604998"/>
                <a:gd name="connsiteX6" fmla="*/ 239228 w 478363"/>
                <a:gd name="connsiteY6" fmla="*/ 560919 h 604998"/>
                <a:gd name="connsiteX7" fmla="*/ 320966 w 478363"/>
                <a:gd name="connsiteY7" fmla="*/ 460433 h 604998"/>
                <a:gd name="connsiteX8" fmla="*/ 358001 w 478363"/>
                <a:gd name="connsiteY8" fmla="*/ 463328 h 604998"/>
                <a:gd name="connsiteX9" fmla="*/ 331441 w 478363"/>
                <a:gd name="connsiteY9" fmla="*/ 385162 h 604998"/>
                <a:gd name="connsiteX10" fmla="*/ 345843 w 478363"/>
                <a:gd name="connsiteY10" fmla="*/ 392726 h 604998"/>
                <a:gd name="connsiteX11" fmla="*/ 430012 w 478363"/>
                <a:gd name="connsiteY11" fmla="*/ 434191 h 604998"/>
                <a:gd name="connsiteX12" fmla="*/ 471910 w 478363"/>
                <a:gd name="connsiteY12" fmla="*/ 489570 h 604998"/>
                <a:gd name="connsiteX13" fmla="*/ 478363 w 478363"/>
                <a:gd name="connsiteY13" fmla="*/ 525338 h 604998"/>
                <a:gd name="connsiteX14" fmla="*/ 239228 w 478363"/>
                <a:gd name="connsiteY14" fmla="*/ 604998 h 604998"/>
                <a:gd name="connsiteX15" fmla="*/ 0 w 478363"/>
                <a:gd name="connsiteY15" fmla="*/ 525338 h 604998"/>
                <a:gd name="connsiteX16" fmla="*/ 6547 w 478363"/>
                <a:gd name="connsiteY16" fmla="*/ 489570 h 604998"/>
                <a:gd name="connsiteX17" fmla="*/ 48444 w 478363"/>
                <a:gd name="connsiteY17" fmla="*/ 434191 h 604998"/>
                <a:gd name="connsiteX18" fmla="*/ 130556 w 478363"/>
                <a:gd name="connsiteY18" fmla="*/ 393567 h 604998"/>
                <a:gd name="connsiteX19" fmla="*/ 229992 w 478363"/>
                <a:gd name="connsiteY19" fmla="*/ 14 h 604998"/>
                <a:gd name="connsiteX20" fmla="*/ 286137 w 478363"/>
                <a:gd name="connsiteY20" fmla="*/ 23255 h 604998"/>
                <a:gd name="connsiteX21" fmla="*/ 374985 w 478363"/>
                <a:gd name="connsiteY21" fmla="*/ 195621 h 604998"/>
                <a:gd name="connsiteX22" fmla="*/ 418100 w 478363"/>
                <a:gd name="connsiteY22" fmla="*/ 306081 h 604998"/>
                <a:gd name="connsiteX23" fmla="*/ 305777 w 478363"/>
                <a:gd name="connsiteY23" fmla="*/ 340535 h 604998"/>
                <a:gd name="connsiteX24" fmla="*/ 305777 w 478363"/>
                <a:gd name="connsiteY24" fmla="*/ 364625 h 604998"/>
                <a:gd name="connsiteX25" fmla="*/ 305871 w 478363"/>
                <a:gd name="connsiteY25" fmla="*/ 366306 h 604998"/>
                <a:gd name="connsiteX26" fmla="*/ 239194 w 478363"/>
                <a:gd name="connsiteY26" fmla="*/ 560877 h 604998"/>
                <a:gd name="connsiteX27" fmla="*/ 239173 w 478363"/>
                <a:gd name="connsiteY27" fmla="*/ 560851 h 604998"/>
                <a:gd name="connsiteX28" fmla="*/ 172318 w 478363"/>
                <a:gd name="connsiteY28" fmla="*/ 365933 h 604998"/>
                <a:gd name="connsiteX29" fmla="*/ 172318 w 478363"/>
                <a:gd name="connsiteY29" fmla="*/ 341282 h 604998"/>
                <a:gd name="connsiteX30" fmla="*/ 58499 w 478363"/>
                <a:gd name="connsiteY30" fmla="*/ 304493 h 604998"/>
                <a:gd name="connsiteX31" fmla="*/ 105635 w 478363"/>
                <a:gd name="connsiteY31" fmla="*/ 171251 h 604998"/>
                <a:gd name="connsiteX32" fmla="*/ 186440 w 478363"/>
                <a:gd name="connsiteY32" fmla="*/ 8315 h 604998"/>
                <a:gd name="connsiteX33" fmla="*/ 229992 w 478363"/>
                <a:gd name="connsiteY33" fmla="*/ 14 h 60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8363" h="604998">
                  <a:moveTo>
                    <a:pt x="147390" y="384975"/>
                  </a:moveTo>
                  <a:lnTo>
                    <a:pt x="120362" y="463235"/>
                  </a:lnTo>
                  <a:lnTo>
                    <a:pt x="157397" y="460340"/>
                  </a:lnTo>
                  <a:lnTo>
                    <a:pt x="239173" y="560851"/>
                  </a:lnTo>
                  <a:lnTo>
                    <a:pt x="239188" y="560895"/>
                  </a:lnTo>
                  <a:lnTo>
                    <a:pt x="239194" y="560877"/>
                  </a:lnTo>
                  <a:lnTo>
                    <a:pt x="239228" y="560919"/>
                  </a:lnTo>
                  <a:lnTo>
                    <a:pt x="320966" y="460433"/>
                  </a:lnTo>
                  <a:lnTo>
                    <a:pt x="358001" y="463328"/>
                  </a:lnTo>
                  <a:lnTo>
                    <a:pt x="331441" y="385162"/>
                  </a:lnTo>
                  <a:cubicBezTo>
                    <a:pt x="336210" y="387777"/>
                    <a:pt x="340980" y="390392"/>
                    <a:pt x="345843" y="392726"/>
                  </a:cubicBezTo>
                  <a:lnTo>
                    <a:pt x="430012" y="434191"/>
                  </a:lnTo>
                  <a:cubicBezTo>
                    <a:pt x="451896" y="445024"/>
                    <a:pt x="467514" y="465569"/>
                    <a:pt x="471910" y="489570"/>
                  </a:cubicBezTo>
                  <a:lnTo>
                    <a:pt x="478363" y="525338"/>
                  </a:lnTo>
                  <a:cubicBezTo>
                    <a:pt x="416265" y="574647"/>
                    <a:pt x="332002" y="604998"/>
                    <a:pt x="239228" y="604998"/>
                  </a:cubicBezTo>
                  <a:cubicBezTo>
                    <a:pt x="146455" y="604998"/>
                    <a:pt x="62098" y="574647"/>
                    <a:pt x="0" y="525338"/>
                  </a:cubicBezTo>
                  <a:lnTo>
                    <a:pt x="6547" y="489570"/>
                  </a:lnTo>
                  <a:cubicBezTo>
                    <a:pt x="10849" y="465569"/>
                    <a:pt x="26467" y="445024"/>
                    <a:pt x="48444" y="434191"/>
                  </a:cubicBezTo>
                  <a:lnTo>
                    <a:pt x="130556" y="393567"/>
                  </a:lnTo>
                  <a:close/>
                  <a:moveTo>
                    <a:pt x="229992" y="14"/>
                  </a:moveTo>
                  <a:cubicBezTo>
                    <a:pt x="267356" y="670"/>
                    <a:pt x="286137" y="23255"/>
                    <a:pt x="286137" y="23255"/>
                  </a:cubicBezTo>
                  <a:cubicBezTo>
                    <a:pt x="363108" y="16159"/>
                    <a:pt x="384431" y="100007"/>
                    <a:pt x="374985" y="195621"/>
                  </a:cubicBezTo>
                  <a:cubicBezTo>
                    <a:pt x="365446" y="291141"/>
                    <a:pt x="418100" y="306081"/>
                    <a:pt x="418100" y="306081"/>
                  </a:cubicBezTo>
                  <a:cubicBezTo>
                    <a:pt x="381906" y="342963"/>
                    <a:pt x="305777" y="340535"/>
                    <a:pt x="305777" y="340535"/>
                  </a:cubicBezTo>
                  <a:lnTo>
                    <a:pt x="305777" y="364625"/>
                  </a:lnTo>
                  <a:lnTo>
                    <a:pt x="305871" y="366306"/>
                  </a:lnTo>
                  <a:lnTo>
                    <a:pt x="239194" y="560877"/>
                  </a:lnTo>
                  <a:lnTo>
                    <a:pt x="239173" y="560851"/>
                  </a:lnTo>
                  <a:lnTo>
                    <a:pt x="172318" y="365933"/>
                  </a:lnTo>
                  <a:lnTo>
                    <a:pt x="172318" y="341282"/>
                  </a:lnTo>
                  <a:cubicBezTo>
                    <a:pt x="84405" y="342029"/>
                    <a:pt x="58499" y="304493"/>
                    <a:pt x="58499" y="304493"/>
                  </a:cubicBezTo>
                  <a:cubicBezTo>
                    <a:pt x="58499" y="304493"/>
                    <a:pt x="108722" y="303746"/>
                    <a:pt x="105635" y="171251"/>
                  </a:cubicBezTo>
                  <a:cubicBezTo>
                    <a:pt x="102455" y="38755"/>
                    <a:pt x="163620" y="16999"/>
                    <a:pt x="186440" y="8315"/>
                  </a:cubicBezTo>
                  <a:cubicBezTo>
                    <a:pt x="203017" y="2013"/>
                    <a:pt x="217537" y="-205"/>
                    <a:pt x="229992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56607" y="3257550"/>
            <a:ext cx="2616268" cy="750457"/>
            <a:chOff x="3756607" y="3257550"/>
            <a:chExt cx="2616268" cy="750457"/>
          </a:xfrm>
        </p:grpSpPr>
        <p:sp>
          <p:nvSpPr>
            <p:cNvPr id="88" name="îšlíde"/>
            <p:cNvSpPr/>
            <p:nvPr/>
          </p:nvSpPr>
          <p:spPr bwMode="auto">
            <a:xfrm flipH="1">
              <a:off x="3756607" y="3368175"/>
              <a:ext cx="2277645" cy="490338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  <a:effectLst>
              <a:outerShdw dist="38100" dir="8100000" algn="tr" rotWithShape="0">
                <a:schemeClr val="accent3">
                  <a:lumMod val="7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9" name="iSļiḓè"/>
            <p:cNvSpPr/>
            <p:nvPr/>
          </p:nvSpPr>
          <p:spPr bwMode="auto">
            <a:xfrm>
              <a:off x="5996152" y="3257550"/>
              <a:ext cx="376723" cy="750457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0" name="íŝḻïďê"/>
            <p:cNvSpPr/>
            <p:nvPr/>
          </p:nvSpPr>
          <p:spPr bwMode="auto">
            <a:xfrm>
              <a:off x="3980927" y="3471723"/>
              <a:ext cx="360144" cy="283242"/>
            </a:xfrm>
            <a:custGeom>
              <a:avLst/>
              <a:gdLst>
                <a:gd name="connsiteX0" fmla="*/ 129690 w 605893"/>
                <a:gd name="connsiteY0" fmla="*/ 270817 h 476515"/>
                <a:gd name="connsiteX1" fmla="*/ 161724 w 605893"/>
                <a:gd name="connsiteY1" fmla="*/ 371951 h 476515"/>
                <a:gd name="connsiteX2" fmla="*/ 167852 w 605893"/>
                <a:gd name="connsiteY2" fmla="*/ 390955 h 476515"/>
                <a:gd name="connsiteX3" fmla="*/ 167945 w 605893"/>
                <a:gd name="connsiteY3" fmla="*/ 390769 h 476515"/>
                <a:gd name="connsiteX4" fmla="*/ 173144 w 605893"/>
                <a:gd name="connsiteY4" fmla="*/ 406806 h 476515"/>
                <a:gd name="connsiteX5" fmla="*/ 189950 w 605893"/>
                <a:gd name="connsiteY5" fmla="*/ 358974 h 476515"/>
                <a:gd name="connsiteX6" fmla="*/ 201092 w 605893"/>
                <a:gd name="connsiteY6" fmla="*/ 301871 h 476515"/>
                <a:gd name="connsiteX7" fmla="*/ 212234 w 605893"/>
                <a:gd name="connsiteY7" fmla="*/ 358974 h 476515"/>
                <a:gd name="connsiteX8" fmla="*/ 229133 w 605893"/>
                <a:gd name="connsiteY8" fmla="*/ 406806 h 476515"/>
                <a:gd name="connsiteX9" fmla="*/ 234333 w 605893"/>
                <a:gd name="connsiteY9" fmla="*/ 390769 h 476515"/>
                <a:gd name="connsiteX10" fmla="*/ 234426 w 605893"/>
                <a:gd name="connsiteY10" fmla="*/ 390955 h 476515"/>
                <a:gd name="connsiteX11" fmla="*/ 240461 w 605893"/>
                <a:gd name="connsiteY11" fmla="*/ 371951 h 476515"/>
                <a:gd name="connsiteX12" fmla="*/ 272587 w 605893"/>
                <a:gd name="connsiteY12" fmla="*/ 270817 h 476515"/>
                <a:gd name="connsiteX13" fmla="*/ 364045 w 605893"/>
                <a:gd name="connsiteY13" fmla="*/ 312532 h 476515"/>
                <a:gd name="connsiteX14" fmla="*/ 401929 w 605893"/>
                <a:gd name="connsiteY14" fmla="*/ 386876 h 476515"/>
                <a:gd name="connsiteX15" fmla="*/ 397565 w 605893"/>
                <a:gd name="connsiteY15" fmla="*/ 428776 h 476515"/>
                <a:gd name="connsiteX16" fmla="*/ 201092 w 605893"/>
                <a:gd name="connsiteY16" fmla="*/ 476515 h 476515"/>
                <a:gd name="connsiteX17" fmla="*/ 4620 w 605893"/>
                <a:gd name="connsiteY17" fmla="*/ 428776 h 476515"/>
                <a:gd name="connsiteX18" fmla="*/ 349 w 605893"/>
                <a:gd name="connsiteY18" fmla="*/ 386876 h 476515"/>
                <a:gd name="connsiteX19" fmla="*/ 38232 w 605893"/>
                <a:gd name="connsiteY19" fmla="*/ 312532 h 476515"/>
                <a:gd name="connsiteX20" fmla="*/ 129690 w 605893"/>
                <a:gd name="connsiteY20" fmla="*/ 270817 h 476515"/>
                <a:gd name="connsiteX21" fmla="*/ 524924 w 605893"/>
                <a:gd name="connsiteY21" fmla="*/ 97183 h 476515"/>
                <a:gd name="connsiteX22" fmla="*/ 511368 w 605893"/>
                <a:gd name="connsiteY22" fmla="*/ 110810 h 476515"/>
                <a:gd name="connsiteX23" fmla="*/ 524924 w 605893"/>
                <a:gd name="connsiteY23" fmla="*/ 124344 h 476515"/>
                <a:gd name="connsiteX24" fmla="*/ 538574 w 605893"/>
                <a:gd name="connsiteY24" fmla="*/ 110810 h 476515"/>
                <a:gd name="connsiteX25" fmla="*/ 524924 w 605893"/>
                <a:gd name="connsiteY25" fmla="*/ 97183 h 476515"/>
                <a:gd name="connsiteX26" fmla="*/ 479519 w 605893"/>
                <a:gd name="connsiteY26" fmla="*/ 97183 h 476515"/>
                <a:gd name="connsiteX27" fmla="*/ 465870 w 605893"/>
                <a:gd name="connsiteY27" fmla="*/ 110810 h 476515"/>
                <a:gd name="connsiteX28" fmla="*/ 479519 w 605893"/>
                <a:gd name="connsiteY28" fmla="*/ 124344 h 476515"/>
                <a:gd name="connsiteX29" fmla="*/ 493169 w 605893"/>
                <a:gd name="connsiteY29" fmla="*/ 110810 h 476515"/>
                <a:gd name="connsiteX30" fmla="*/ 479519 w 605893"/>
                <a:gd name="connsiteY30" fmla="*/ 97183 h 476515"/>
                <a:gd name="connsiteX31" fmla="*/ 434207 w 605893"/>
                <a:gd name="connsiteY31" fmla="*/ 97183 h 476515"/>
                <a:gd name="connsiteX32" fmla="*/ 420557 w 605893"/>
                <a:gd name="connsiteY32" fmla="*/ 110810 h 476515"/>
                <a:gd name="connsiteX33" fmla="*/ 434207 w 605893"/>
                <a:gd name="connsiteY33" fmla="*/ 124344 h 476515"/>
                <a:gd name="connsiteX34" fmla="*/ 447856 w 605893"/>
                <a:gd name="connsiteY34" fmla="*/ 110810 h 476515"/>
                <a:gd name="connsiteX35" fmla="*/ 434207 w 605893"/>
                <a:gd name="connsiteY35" fmla="*/ 97183 h 476515"/>
                <a:gd name="connsiteX36" fmla="*/ 194767 w 605893"/>
                <a:gd name="connsiteY36" fmla="*/ 359 h 476515"/>
                <a:gd name="connsiteX37" fmla="*/ 246023 w 605893"/>
                <a:gd name="connsiteY37" fmla="*/ 11204 h 476515"/>
                <a:gd name="connsiteX38" fmla="*/ 271094 w 605893"/>
                <a:gd name="connsiteY38" fmla="*/ 34471 h 476515"/>
                <a:gd name="connsiteX39" fmla="*/ 298580 w 605893"/>
                <a:gd name="connsiteY39" fmla="*/ 121514 h 476515"/>
                <a:gd name="connsiteX40" fmla="*/ 294958 w 605893"/>
                <a:gd name="connsiteY40" fmla="*/ 134863 h 476515"/>
                <a:gd name="connsiteX41" fmla="*/ 303779 w 605893"/>
                <a:gd name="connsiteY41" fmla="*/ 171293 h 476515"/>
                <a:gd name="connsiteX42" fmla="*/ 286044 w 605893"/>
                <a:gd name="connsiteY42" fmla="*/ 202068 h 476515"/>
                <a:gd name="connsiteX43" fmla="*/ 223924 w 605893"/>
                <a:gd name="connsiteY43" fmla="*/ 278729 h 476515"/>
                <a:gd name="connsiteX44" fmla="*/ 178332 w 605893"/>
                <a:gd name="connsiteY44" fmla="*/ 278822 h 476515"/>
                <a:gd name="connsiteX45" fmla="*/ 116304 w 605893"/>
                <a:gd name="connsiteY45" fmla="*/ 202068 h 476515"/>
                <a:gd name="connsiteX46" fmla="*/ 98569 w 605893"/>
                <a:gd name="connsiteY46" fmla="*/ 171293 h 476515"/>
                <a:gd name="connsiteX47" fmla="*/ 107483 w 605893"/>
                <a:gd name="connsiteY47" fmla="*/ 134585 h 476515"/>
                <a:gd name="connsiteX48" fmla="*/ 103955 w 605893"/>
                <a:gd name="connsiteY48" fmla="*/ 121236 h 476515"/>
                <a:gd name="connsiteX49" fmla="*/ 103676 w 605893"/>
                <a:gd name="connsiteY49" fmla="*/ 78503 h 476515"/>
                <a:gd name="connsiteX50" fmla="*/ 128654 w 605893"/>
                <a:gd name="connsiteY50" fmla="*/ 34749 h 476515"/>
                <a:gd name="connsiteX51" fmla="*/ 151868 w 605893"/>
                <a:gd name="connsiteY51" fmla="*/ 15654 h 476515"/>
                <a:gd name="connsiteX52" fmla="*/ 174339 w 605893"/>
                <a:gd name="connsiteY52" fmla="*/ 4159 h 476515"/>
                <a:gd name="connsiteX53" fmla="*/ 194767 w 605893"/>
                <a:gd name="connsiteY53" fmla="*/ 359 h 476515"/>
                <a:gd name="connsiteX54" fmla="*/ 479519 w 605893"/>
                <a:gd name="connsiteY54" fmla="*/ 128 h 476515"/>
                <a:gd name="connsiteX55" fmla="*/ 605893 w 605893"/>
                <a:gd name="connsiteY55" fmla="*/ 110810 h 476515"/>
                <a:gd name="connsiteX56" fmla="*/ 479426 w 605893"/>
                <a:gd name="connsiteY56" fmla="*/ 221492 h 476515"/>
                <a:gd name="connsiteX57" fmla="*/ 410715 w 605893"/>
                <a:gd name="connsiteY57" fmla="*/ 203694 h 476515"/>
                <a:gd name="connsiteX58" fmla="*/ 362431 w 605893"/>
                <a:gd name="connsiteY58" fmla="*/ 212500 h 476515"/>
                <a:gd name="connsiteX59" fmla="*/ 361038 w 605893"/>
                <a:gd name="connsiteY59" fmla="*/ 206197 h 476515"/>
                <a:gd name="connsiteX60" fmla="*/ 381095 w 605893"/>
                <a:gd name="connsiteY60" fmla="*/ 180519 h 476515"/>
                <a:gd name="connsiteX61" fmla="*/ 352960 w 605893"/>
                <a:gd name="connsiteY61" fmla="*/ 110902 h 476515"/>
                <a:gd name="connsiteX62" fmla="*/ 479519 w 605893"/>
                <a:gd name="connsiteY62" fmla="*/ 128 h 47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5893" h="476515">
                  <a:moveTo>
                    <a:pt x="129690" y="270817"/>
                  </a:moveTo>
                  <a:lnTo>
                    <a:pt x="161724" y="371951"/>
                  </a:lnTo>
                  <a:lnTo>
                    <a:pt x="167852" y="390955"/>
                  </a:lnTo>
                  <a:lnTo>
                    <a:pt x="167945" y="390769"/>
                  </a:lnTo>
                  <a:lnTo>
                    <a:pt x="173144" y="406806"/>
                  </a:lnTo>
                  <a:lnTo>
                    <a:pt x="189950" y="358974"/>
                  </a:lnTo>
                  <a:cubicBezTo>
                    <a:pt x="148353" y="301222"/>
                    <a:pt x="198307" y="301779"/>
                    <a:pt x="201092" y="301871"/>
                  </a:cubicBezTo>
                  <a:cubicBezTo>
                    <a:pt x="203878" y="301779"/>
                    <a:pt x="253739" y="301130"/>
                    <a:pt x="212234" y="358974"/>
                  </a:cubicBezTo>
                  <a:lnTo>
                    <a:pt x="229133" y="406806"/>
                  </a:lnTo>
                  <a:lnTo>
                    <a:pt x="234333" y="390769"/>
                  </a:lnTo>
                  <a:lnTo>
                    <a:pt x="234426" y="390955"/>
                  </a:lnTo>
                  <a:lnTo>
                    <a:pt x="240461" y="371951"/>
                  </a:lnTo>
                  <a:lnTo>
                    <a:pt x="272587" y="270817"/>
                  </a:lnTo>
                  <a:cubicBezTo>
                    <a:pt x="272587" y="270817"/>
                    <a:pt x="313535" y="299646"/>
                    <a:pt x="364045" y="312532"/>
                  </a:cubicBezTo>
                  <a:cubicBezTo>
                    <a:pt x="401650" y="321987"/>
                    <a:pt x="403414" y="365370"/>
                    <a:pt x="401929" y="386876"/>
                  </a:cubicBezTo>
                  <a:cubicBezTo>
                    <a:pt x="401929" y="386876"/>
                    <a:pt x="399793" y="415983"/>
                    <a:pt x="397565" y="428776"/>
                  </a:cubicBezTo>
                  <a:cubicBezTo>
                    <a:pt x="397565" y="428776"/>
                    <a:pt x="324212" y="476515"/>
                    <a:pt x="201092" y="476515"/>
                  </a:cubicBezTo>
                  <a:cubicBezTo>
                    <a:pt x="78065" y="476515"/>
                    <a:pt x="4620" y="428776"/>
                    <a:pt x="4620" y="428776"/>
                  </a:cubicBezTo>
                  <a:cubicBezTo>
                    <a:pt x="2577" y="416076"/>
                    <a:pt x="349" y="386876"/>
                    <a:pt x="349" y="386876"/>
                  </a:cubicBezTo>
                  <a:cubicBezTo>
                    <a:pt x="-1137" y="365370"/>
                    <a:pt x="535" y="322172"/>
                    <a:pt x="38232" y="312532"/>
                  </a:cubicBezTo>
                  <a:cubicBezTo>
                    <a:pt x="88743" y="299646"/>
                    <a:pt x="129690" y="270817"/>
                    <a:pt x="129690" y="270817"/>
                  </a:cubicBezTo>
                  <a:close/>
                  <a:moveTo>
                    <a:pt x="524924" y="97183"/>
                  </a:moveTo>
                  <a:cubicBezTo>
                    <a:pt x="517403" y="97183"/>
                    <a:pt x="511368" y="103208"/>
                    <a:pt x="511368" y="110810"/>
                  </a:cubicBezTo>
                  <a:cubicBezTo>
                    <a:pt x="511368" y="118318"/>
                    <a:pt x="517403" y="124344"/>
                    <a:pt x="524924" y="124344"/>
                  </a:cubicBezTo>
                  <a:cubicBezTo>
                    <a:pt x="532538" y="124344"/>
                    <a:pt x="538574" y="118318"/>
                    <a:pt x="538574" y="110810"/>
                  </a:cubicBezTo>
                  <a:cubicBezTo>
                    <a:pt x="538574" y="103208"/>
                    <a:pt x="532538" y="97183"/>
                    <a:pt x="524924" y="97183"/>
                  </a:cubicBezTo>
                  <a:close/>
                  <a:moveTo>
                    <a:pt x="479519" y="97183"/>
                  </a:moveTo>
                  <a:cubicBezTo>
                    <a:pt x="471998" y="97183"/>
                    <a:pt x="465870" y="103208"/>
                    <a:pt x="465870" y="110810"/>
                  </a:cubicBezTo>
                  <a:cubicBezTo>
                    <a:pt x="465870" y="118318"/>
                    <a:pt x="471998" y="124344"/>
                    <a:pt x="479519" y="124344"/>
                  </a:cubicBezTo>
                  <a:cubicBezTo>
                    <a:pt x="487040" y="124344"/>
                    <a:pt x="493262" y="118318"/>
                    <a:pt x="493169" y="110810"/>
                  </a:cubicBezTo>
                  <a:cubicBezTo>
                    <a:pt x="493169" y="103208"/>
                    <a:pt x="487040" y="97183"/>
                    <a:pt x="479519" y="97183"/>
                  </a:cubicBezTo>
                  <a:close/>
                  <a:moveTo>
                    <a:pt x="434207" y="97183"/>
                  </a:moveTo>
                  <a:cubicBezTo>
                    <a:pt x="426686" y="97183"/>
                    <a:pt x="420557" y="103208"/>
                    <a:pt x="420557" y="110810"/>
                  </a:cubicBezTo>
                  <a:cubicBezTo>
                    <a:pt x="420557" y="118318"/>
                    <a:pt x="426686" y="124344"/>
                    <a:pt x="434207" y="124344"/>
                  </a:cubicBezTo>
                  <a:cubicBezTo>
                    <a:pt x="441728" y="124344"/>
                    <a:pt x="447856" y="118318"/>
                    <a:pt x="447856" y="110810"/>
                  </a:cubicBezTo>
                  <a:cubicBezTo>
                    <a:pt x="447856" y="103208"/>
                    <a:pt x="441728" y="97183"/>
                    <a:pt x="434207" y="97183"/>
                  </a:cubicBezTo>
                  <a:close/>
                  <a:moveTo>
                    <a:pt x="194767" y="359"/>
                  </a:moveTo>
                  <a:cubicBezTo>
                    <a:pt x="217053" y="-1495"/>
                    <a:pt x="233952" y="4067"/>
                    <a:pt x="246023" y="11204"/>
                  </a:cubicBezTo>
                  <a:cubicBezTo>
                    <a:pt x="264130" y="21216"/>
                    <a:pt x="271094" y="34471"/>
                    <a:pt x="271094" y="34471"/>
                  </a:cubicBezTo>
                  <a:cubicBezTo>
                    <a:pt x="271094" y="34471"/>
                    <a:pt x="312508" y="37438"/>
                    <a:pt x="298580" y="121514"/>
                  </a:cubicBezTo>
                  <a:cubicBezTo>
                    <a:pt x="297651" y="125964"/>
                    <a:pt x="296537" y="130413"/>
                    <a:pt x="294958" y="134863"/>
                  </a:cubicBezTo>
                  <a:cubicBezTo>
                    <a:pt x="303129" y="133936"/>
                    <a:pt x="312879" y="138756"/>
                    <a:pt x="303779" y="171293"/>
                  </a:cubicBezTo>
                  <a:cubicBezTo>
                    <a:pt x="297094" y="195023"/>
                    <a:pt x="290780" y="201697"/>
                    <a:pt x="286044" y="202068"/>
                  </a:cubicBezTo>
                  <a:cubicBezTo>
                    <a:pt x="281680" y="230248"/>
                    <a:pt x="259209" y="265937"/>
                    <a:pt x="223924" y="278729"/>
                  </a:cubicBezTo>
                  <a:cubicBezTo>
                    <a:pt x="209160" y="284013"/>
                    <a:pt x="193096" y="284013"/>
                    <a:pt x="178332" y="278822"/>
                  </a:cubicBezTo>
                  <a:cubicBezTo>
                    <a:pt x="142397" y="266215"/>
                    <a:pt x="120669" y="230341"/>
                    <a:pt x="116304" y="202068"/>
                  </a:cubicBezTo>
                  <a:cubicBezTo>
                    <a:pt x="111569" y="201697"/>
                    <a:pt x="105255" y="195023"/>
                    <a:pt x="98569" y="171293"/>
                  </a:cubicBezTo>
                  <a:cubicBezTo>
                    <a:pt x="89469" y="138756"/>
                    <a:pt x="99219" y="134121"/>
                    <a:pt x="107483" y="134585"/>
                  </a:cubicBezTo>
                  <a:cubicBezTo>
                    <a:pt x="105905" y="130135"/>
                    <a:pt x="104790" y="125686"/>
                    <a:pt x="103955" y="121236"/>
                  </a:cubicBezTo>
                  <a:cubicBezTo>
                    <a:pt x="100983" y="106034"/>
                    <a:pt x="100055" y="91944"/>
                    <a:pt x="103676" y="78503"/>
                  </a:cubicBezTo>
                  <a:cubicBezTo>
                    <a:pt x="107855" y="60427"/>
                    <a:pt x="117697" y="45966"/>
                    <a:pt x="128654" y="34749"/>
                  </a:cubicBezTo>
                  <a:cubicBezTo>
                    <a:pt x="135618" y="27426"/>
                    <a:pt x="143511" y="21030"/>
                    <a:pt x="151868" y="15654"/>
                  </a:cubicBezTo>
                  <a:cubicBezTo>
                    <a:pt x="158646" y="11019"/>
                    <a:pt x="166168" y="6940"/>
                    <a:pt x="174339" y="4159"/>
                  </a:cubicBezTo>
                  <a:cubicBezTo>
                    <a:pt x="180839" y="2120"/>
                    <a:pt x="187617" y="729"/>
                    <a:pt x="194767" y="359"/>
                  </a:cubicBezTo>
                  <a:close/>
                  <a:moveTo>
                    <a:pt x="479519" y="128"/>
                  </a:moveTo>
                  <a:cubicBezTo>
                    <a:pt x="549438" y="128"/>
                    <a:pt x="606078" y="49721"/>
                    <a:pt x="605893" y="110810"/>
                  </a:cubicBezTo>
                  <a:cubicBezTo>
                    <a:pt x="605893" y="171991"/>
                    <a:pt x="549252" y="221492"/>
                    <a:pt x="479426" y="221492"/>
                  </a:cubicBezTo>
                  <a:cubicBezTo>
                    <a:pt x="453985" y="221492"/>
                    <a:pt x="430493" y="215003"/>
                    <a:pt x="410715" y="203694"/>
                  </a:cubicBezTo>
                  <a:cubicBezTo>
                    <a:pt x="392980" y="214447"/>
                    <a:pt x="373667" y="214076"/>
                    <a:pt x="362431" y="212500"/>
                  </a:cubicBezTo>
                  <a:cubicBezTo>
                    <a:pt x="359181" y="212129"/>
                    <a:pt x="358346" y="207958"/>
                    <a:pt x="361038" y="206197"/>
                  </a:cubicBezTo>
                  <a:cubicBezTo>
                    <a:pt x="371902" y="199151"/>
                    <a:pt x="377845" y="189233"/>
                    <a:pt x="381095" y="180519"/>
                  </a:cubicBezTo>
                  <a:cubicBezTo>
                    <a:pt x="363546" y="161423"/>
                    <a:pt x="352960" y="137229"/>
                    <a:pt x="352960" y="110902"/>
                  </a:cubicBezTo>
                  <a:cubicBezTo>
                    <a:pt x="352960" y="49721"/>
                    <a:pt x="409694" y="128"/>
                    <a:pt x="479519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96152" y="4128943"/>
            <a:ext cx="2300123" cy="750457"/>
            <a:chOff x="5996152" y="4128943"/>
            <a:chExt cx="2300123" cy="750457"/>
          </a:xfrm>
        </p:grpSpPr>
        <p:sp>
          <p:nvSpPr>
            <p:cNvPr id="91" name="îş1îdê"/>
            <p:cNvSpPr/>
            <p:nvPr/>
          </p:nvSpPr>
          <p:spPr bwMode="auto">
            <a:xfrm>
              <a:off x="6369110" y="4239568"/>
              <a:ext cx="1927165" cy="490338"/>
            </a:xfrm>
            <a:prstGeom prst="homePlate">
              <a:avLst/>
            </a:prstGeom>
            <a:solidFill>
              <a:srgbClr val="47C6CD"/>
            </a:solidFill>
            <a:ln>
              <a:noFill/>
            </a:ln>
            <a:effectLst>
              <a:outerShdw dist="38100" dir="8100000" algn="tr" rotWithShape="0">
                <a:srgbClr val="33B5BB"/>
              </a:outerShdw>
            </a:effec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2" name="íSlíḑe"/>
            <p:cNvSpPr/>
            <p:nvPr/>
          </p:nvSpPr>
          <p:spPr bwMode="auto">
            <a:xfrm>
              <a:off x="5996152" y="4128943"/>
              <a:ext cx="376723" cy="750457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3" name="ïṧḻiḑê"/>
            <p:cNvSpPr/>
            <p:nvPr/>
          </p:nvSpPr>
          <p:spPr bwMode="auto">
            <a:xfrm>
              <a:off x="7740587" y="4336117"/>
              <a:ext cx="269938" cy="297240"/>
            </a:xfrm>
            <a:custGeom>
              <a:avLst/>
              <a:gdLst>
                <a:gd name="T0" fmla="*/ 409 w 409"/>
                <a:gd name="T1" fmla="*/ 391 h 451"/>
                <a:gd name="T2" fmla="*/ 409 w 409"/>
                <a:gd name="T3" fmla="*/ 451 h 451"/>
                <a:gd name="T4" fmla="*/ 0 w 409"/>
                <a:gd name="T5" fmla="*/ 451 h 451"/>
                <a:gd name="T6" fmla="*/ 0 w 409"/>
                <a:gd name="T7" fmla="*/ 391 h 451"/>
                <a:gd name="T8" fmla="*/ 54 w 409"/>
                <a:gd name="T9" fmla="*/ 314 h 451"/>
                <a:gd name="T10" fmla="*/ 121 w 409"/>
                <a:gd name="T11" fmla="*/ 282 h 451"/>
                <a:gd name="T12" fmla="*/ 167 w 409"/>
                <a:gd name="T13" fmla="*/ 378 h 451"/>
                <a:gd name="T14" fmla="*/ 190 w 409"/>
                <a:gd name="T15" fmla="*/ 314 h 451"/>
                <a:gd name="T16" fmla="*/ 205 w 409"/>
                <a:gd name="T17" fmla="*/ 316 h 451"/>
                <a:gd name="T18" fmla="*/ 219 w 409"/>
                <a:gd name="T19" fmla="*/ 314 h 451"/>
                <a:gd name="T20" fmla="*/ 241 w 409"/>
                <a:gd name="T21" fmla="*/ 375 h 451"/>
                <a:gd name="T22" fmla="*/ 286 w 409"/>
                <a:gd name="T23" fmla="*/ 281 h 451"/>
                <a:gd name="T24" fmla="*/ 355 w 409"/>
                <a:gd name="T25" fmla="*/ 314 h 451"/>
                <a:gd name="T26" fmla="*/ 409 w 409"/>
                <a:gd name="T27" fmla="*/ 391 h 451"/>
                <a:gd name="T28" fmla="*/ 60 w 409"/>
                <a:gd name="T29" fmla="*/ 181 h 451"/>
                <a:gd name="T30" fmla="*/ 60 w 409"/>
                <a:gd name="T31" fmla="*/ 137 h 451"/>
                <a:gd name="T32" fmla="*/ 70 w 409"/>
                <a:gd name="T33" fmla="*/ 120 h 451"/>
                <a:gd name="T34" fmla="*/ 205 w 409"/>
                <a:gd name="T35" fmla="*/ 0 h 451"/>
                <a:gd name="T36" fmla="*/ 339 w 409"/>
                <a:gd name="T37" fmla="*/ 120 h 451"/>
                <a:gd name="T38" fmla="*/ 349 w 409"/>
                <a:gd name="T39" fmla="*/ 137 h 451"/>
                <a:gd name="T40" fmla="*/ 349 w 409"/>
                <a:gd name="T41" fmla="*/ 181 h 451"/>
                <a:gd name="T42" fmla="*/ 328 w 409"/>
                <a:gd name="T43" fmla="*/ 202 h 451"/>
                <a:gd name="T44" fmla="*/ 307 w 409"/>
                <a:gd name="T45" fmla="*/ 181 h 451"/>
                <a:gd name="T46" fmla="*/ 307 w 409"/>
                <a:gd name="T47" fmla="*/ 172 h 451"/>
                <a:gd name="T48" fmla="*/ 205 w 409"/>
                <a:gd name="T49" fmla="*/ 281 h 451"/>
                <a:gd name="T50" fmla="*/ 102 w 409"/>
                <a:gd name="T51" fmla="*/ 172 h 451"/>
                <a:gd name="T52" fmla="*/ 102 w 409"/>
                <a:gd name="T53" fmla="*/ 181 h 451"/>
                <a:gd name="T54" fmla="*/ 87 w 409"/>
                <a:gd name="T55" fmla="*/ 201 h 451"/>
                <a:gd name="T56" fmla="*/ 140 w 409"/>
                <a:gd name="T57" fmla="*/ 269 h 451"/>
                <a:gd name="T58" fmla="*/ 156 w 409"/>
                <a:gd name="T59" fmla="*/ 271 h 451"/>
                <a:gd name="T60" fmla="*/ 166 w 409"/>
                <a:gd name="T61" fmla="*/ 292 h 451"/>
                <a:gd name="T62" fmla="*/ 143 w 409"/>
                <a:gd name="T63" fmla="*/ 295 h 451"/>
                <a:gd name="T64" fmla="*/ 132 w 409"/>
                <a:gd name="T65" fmla="*/ 280 h 451"/>
                <a:gd name="T66" fmla="*/ 73 w 409"/>
                <a:gd name="T67" fmla="*/ 200 h 451"/>
                <a:gd name="T68" fmla="*/ 60 w 409"/>
                <a:gd name="T69" fmla="*/ 181 h 451"/>
                <a:gd name="T70" fmla="*/ 84 w 409"/>
                <a:gd name="T71" fmla="*/ 115 h 451"/>
                <a:gd name="T72" fmla="*/ 86 w 409"/>
                <a:gd name="T73" fmla="*/ 115 h 451"/>
                <a:gd name="T74" fmla="*/ 89 w 409"/>
                <a:gd name="T75" fmla="*/ 118 h 451"/>
                <a:gd name="T76" fmla="*/ 100 w 409"/>
                <a:gd name="T77" fmla="*/ 128 h 451"/>
                <a:gd name="T78" fmla="*/ 205 w 409"/>
                <a:gd name="T79" fmla="*/ 40 h 451"/>
                <a:gd name="T80" fmla="*/ 309 w 409"/>
                <a:gd name="T81" fmla="*/ 128 h 451"/>
                <a:gd name="T82" fmla="*/ 325 w 409"/>
                <a:gd name="T83" fmla="*/ 117 h 451"/>
                <a:gd name="T84" fmla="*/ 205 w 409"/>
                <a:gd name="T85" fmla="*/ 13 h 451"/>
                <a:gd name="T86" fmla="*/ 84 w 409"/>
                <a:gd name="T87" fmla="*/ 11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" h="451">
                  <a:moveTo>
                    <a:pt x="409" y="391"/>
                  </a:moveTo>
                  <a:lnTo>
                    <a:pt x="409" y="451"/>
                  </a:lnTo>
                  <a:lnTo>
                    <a:pt x="0" y="451"/>
                  </a:lnTo>
                  <a:lnTo>
                    <a:pt x="0" y="391"/>
                  </a:lnTo>
                  <a:cubicBezTo>
                    <a:pt x="0" y="363"/>
                    <a:pt x="25" y="328"/>
                    <a:pt x="54" y="314"/>
                  </a:cubicBezTo>
                  <a:lnTo>
                    <a:pt x="121" y="282"/>
                  </a:lnTo>
                  <a:lnTo>
                    <a:pt x="167" y="378"/>
                  </a:lnTo>
                  <a:lnTo>
                    <a:pt x="190" y="314"/>
                  </a:lnTo>
                  <a:cubicBezTo>
                    <a:pt x="195" y="315"/>
                    <a:pt x="200" y="316"/>
                    <a:pt x="205" y="316"/>
                  </a:cubicBezTo>
                  <a:cubicBezTo>
                    <a:pt x="209" y="316"/>
                    <a:pt x="214" y="315"/>
                    <a:pt x="219" y="314"/>
                  </a:cubicBezTo>
                  <a:lnTo>
                    <a:pt x="241" y="375"/>
                  </a:lnTo>
                  <a:lnTo>
                    <a:pt x="286" y="281"/>
                  </a:lnTo>
                  <a:lnTo>
                    <a:pt x="355" y="314"/>
                  </a:lnTo>
                  <a:cubicBezTo>
                    <a:pt x="385" y="328"/>
                    <a:pt x="409" y="363"/>
                    <a:pt x="409" y="391"/>
                  </a:cubicBezTo>
                  <a:close/>
                  <a:moveTo>
                    <a:pt x="60" y="181"/>
                  </a:moveTo>
                  <a:lnTo>
                    <a:pt x="60" y="137"/>
                  </a:lnTo>
                  <a:cubicBezTo>
                    <a:pt x="60" y="130"/>
                    <a:pt x="64" y="124"/>
                    <a:pt x="70" y="120"/>
                  </a:cubicBezTo>
                  <a:cubicBezTo>
                    <a:pt x="78" y="53"/>
                    <a:pt x="135" y="0"/>
                    <a:pt x="205" y="0"/>
                  </a:cubicBezTo>
                  <a:cubicBezTo>
                    <a:pt x="274" y="0"/>
                    <a:pt x="331" y="53"/>
                    <a:pt x="339" y="120"/>
                  </a:cubicBezTo>
                  <a:cubicBezTo>
                    <a:pt x="345" y="124"/>
                    <a:pt x="349" y="130"/>
                    <a:pt x="349" y="137"/>
                  </a:cubicBezTo>
                  <a:lnTo>
                    <a:pt x="349" y="181"/>
                  </a:lnTo>
                  <a:cubicBezTo>
                    <a:pt x="349" y="192"/>
                    <a:pt x="339" y="202"/>
                    <a:pt x="328" y="202"/>
                  </a:cubicBezTo>
                  <a:cubicBezTo>
                    <a:pt x="316" y="202"/>
                    <a:pt x="307" y="192"/>
                    <a:pt x="307" y="181"/>
                  </a:cubicBezTo>
                  <a:lnTo>
                    <a:pt x="307" y="172"/>
                  </a:lnTo>
                  <a:cubicBezTo>
                    <a:pt x="296" y="228"/>
                    <a:pt x="254" y="281"/>
                    <a:pt x="205" y="281"/>
                  </a:cubicBezTo>
                  <a:cubicBezTo>
                    <a:pt x="155" y="281"/>
                    <a:pt x="113" y="228"/>
                    <a:pt x="102" y="172"/>
                  </a:cubicBezTo>
                  <a:lnTo>
                    <a:pt x="102" y="181"/>
                  </a:lnTo>
                  <a:cubicBezTo>
                    <a:pt x="102" y="190"/>
                    <a:pt x="96" y="198"/>
                    <a:pt x="87" y="201"/>
                  </a:cubicBezTo>
                  <a:cubicBezTo>
                    <a:pt x="96" y="229"/>
                    <a:pt x="114" y="253"/>
                    <a:pt x="140" y="269"/>
                  </a:cubicBezTo>
                  <a:cubicBezTo>
                    <a:pt x="144" y="268"/>
                    <a:pt x="150" y="268"/>
                    <a:pt x="156" y="271"/>
                  </a:cubicBezTo>
                  <a:cubicBezTo>
                    <a:pt x="165" y="276"/>
                    <a:pt x="170" y="285"/>
                    <a:pt x="166" y="292"/>
                  </a:cubicBezTo>
                  <a:cubicBezTo>
                    <a:pt x="163" y="298"/>
                    <a:pt x="153" y="300"/>
                    <a:pt x="143" y="295"/>
                  </a:cubicBezTo>
                  <a:cubicBezTo>
                    <a:pt x="137" y="292"/>
                    <a:pt x="132" y="286"/>
                    <a:pt x="132" y="280"/>
                  </a:cubicBezTo>
                  <a:cubicBezTo>
                    <a:pt x="103" y="261"/>
                    <a:pt x="82" y="233"/>
                    <a:pt x="73" y="200"/>
                  </a:cubicBezTo>
                  <a:cubicBezTo>
                    <a:pt x="66" y="197"/>
                    <a:pt x="60" y="190"/>
                    <a:pt x="60" y="181"/>
                  </a:cubicBezTo>
                  <a:close/>
                  <a:moveTo>
                    <a:pt x="84" y="115"/>
                  </a:moveTo>
                  <a:cubicBezTo>
                    <a:pt x="85" y="115"/>
                    <a:pt x="85" y="115"/>
                    <a:pt x="86" y="115"/>
                  </a:cubicBezTo>
                  <a:cubicBezTo>
                    <a:pt x="88" y="116"/>
                    <a:pt x="89" y="117"/>
                    <a:pt x="89" y="118"/>
                  </a:cubicBezTo>
                  <a:cubicBezTo>
                    <a:pt x="94" y="120"/>
                    <a:pt x="98" y="124"/>
                    <a:pt x="100" y="128"/>
                  </a:cubicBezTo>
                  <a:cubicBezTo>
                    <a:pt x="106" y="70"/>
                    <a:pt x="150" y="40"/>
                    <a:pt x="205" y="40"/>
                  </a:cubicBezTo>
                  <a:cubicBezTo>
                    <a:pt x="259" y="40"/>
                    <a:pt x="303" y="70"/>
                    <a:pt x="309" y="128"/>
                  </a:cubicBezTo>
                  <a:cubicBezTo>
                    <a:pt x="312" y="122"/>
                    <a:pt x="318" y="118"/>
                    <a:pt x="325" y="117"/>
                  </a:cubicBezTo>
                  <a:cubicBezTo>
                    <a:pt x="316" y="58"/>
                    <a:pt x="266" y="13"/>
                    <a:pt x="205" y="13"/>
                  </a:cubicBezTo>
                  <a:cubicBezTo>
                    <a:pt x="144" y="13"/>
                    <a:pt x="94" y="57"/>
                    <a:pt x="84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325353" y="4953043"/>
            <a:ext cx="2047522" cy="750457"/>
            <a:chOff x="4325353" y="4953043"/>
            <a:chExt cx="2047522" cy="750457"/>
          </a:xfrm>
        </p:grpSpPr>
        <p:sp>
          <p:nvSpPr>
            <p:cNvPr id="94" name="îṣḻîḍê"/>
            <p:cNvSpPr/>
            <p:nvPr/>
          </p:nvSpPr>
          <p:spPr bwMode="auto">
            <a:xfrm flipH="1">
              <a:off x="4325353" y="5063668"/>
              <a:ext cx="1708899" cy="490338"/>
            </a:xfrm>
            <a:prstGeom prst="homePlat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dist="38100" dir="8100000" algn="tr" rotWithShape="0">
                <a:schemeClr val="tx1">
                  <a:lumMod val="65000"/>
                  <a:lumOff val="35000"/>
                </a:scheme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5" name="íšļïḋê"/>
            <p:cNvSpPr/>
            <p:nvPr/>
          </p:nvSpPr>
          <p:spPr bwMode="auto">
            <a:xfrm>
              <a:off x="5996152" y="4953043"/>
              <a:ext cx="376723" cy="750457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6" name="îṡļídè"/>
            <p:cNvSpPr/>
            <p:nvPr/>
          </p:nvSpPr>
          <p:spPr bwMode="auto">
            <a:xfrm>
              <a:off x="4593309" y="5146170"/>
              <a:ext cx="328709" cy="325336"/>
            </a:xfrm>
            <a:custGeom>
              <a:avLst/>
              <a:gdLst>
                <a:gd name="connsiteX0" fmla="*/ 471767 w 609603"/>
                <a:gd name="connsiteY0" fmla="*/ 525794 h 603346"/>
                <a:gd name="connsiteX1" fmla="*/ 507767 w 609603"/>
                <a:gd name="connsiteY1" fmla="*/ 531101 h 603346"/>
                <a:gd name="connsiteX2" fmla="*/ 509502 w 609603"/>
                <a:gd name="connsiteY2" fmla="*/ 531101 h 603346"/>
                <a:gd name="connsiteX3" fmla="*/ 516116 w 609603"/>
                <a:gd name="connsiteY3" fmla="*/ 603345 h 603346"/>
                <a:gd name="connsiteX4" fmla="*/ 419935 w 609603"/>
                <a:gd name="connsiteY4" fmla="*/ 603345 h 603346"/>
                <a:gd name="connsiteX5" fmla="*/ 460923 w 609603"/>
                <a:gd name="connsiteY5" fmla="*/ 551464 h 603346"/>
                <a:gd name="connsiteX6" fmla="*/ 471767 w 609603"/>
                <a:gd name="connsiteY6" fmla="*/ 525794 h 603346"/>
                <a:gd name="connsiteX7" fmla="*/ 205706 w 609603"/>
                <a:gd name="connsiteY7" fmla="*/ 359518 h 603346"/>
                <a:gd name="connsiteX8" fmla="*/ 218299 w 609603"/>
                <a:gd name="connsiteY8" fmla="*/ 365001 h 603346"/>
                <a:gd name="connsiteX9" fmla="*/ 258098 w 609603"/>
                <a:gd name="connsiteY9" fmla="*/ 404418 h 603346"/>
                <a:gd name="connsiteX10" fmla="*/ 297680 w 609603"/>
                <a:gd name="connsiteY10" fmla="*/ 365001 h 603346"/>
                <a:gd name="connsiteX11" fmla="*/ 323273 w 609603"/>
                <a:gd name="connsiteY11" fmla="*/ 364026 h 603346"/>
                <a:gd name="connsiteX12" fmla="*/ 351794 w 609603"/>
                <a:gd name="connsiteY12" fmla="*/ 387958 h 603346"/>
                <a:gd name="connsiteX13" fmla="*/ 384002 w 609603"/>
                <a:gd name="connsiteY13" fmla="*/ 400736 h 603346"/>
                <a:gd name="connsiteX14" fmla="*/ 383785 w 609603"/>
                <a:gd name="connsiteY14" fmla="*/ 408641 h 603346"/>
                <a:gd name="connsiteX15" fmla="*/ 400811 w 609603"/>
                <a:gd name="connsiteY15" fmla="*/ 469933 h 603346"/>
                <a:gd name="connsiteX16" fmla="*/ 378255 w 609603"/>
                <a:gd name="connsiteY16" fmla="*/ 486502 h 603346"/>
                <a:gd name="connsiteX17" fmla="*/ 335419 w 609603"/>
                <a:gd name="connsiteY17" fmla="*/ 540755 h 603346"/>
                <a:gd name="connsiteX18" fmla="*/ 324574 w 609603"/>
                <a:gd name="connsiteY18" fmla="*/ 579414 h 603346"/>
                <a:gd name="connsiteX19" fmla="*/ 333575 w 609603"/>
                <a:gd name="connsiteY19" fmla="*/ 603346 h 603346"/>
                <a:gd name="connsiteX20" fmla="*/ 0 w 609603"/>
                <a:gd name="connsiteY20" fmla="*/ 603346 h 603346"/>
                <a:gd name="connsiteX21" fmla="*/ 42510 w 609603"/>
                <a:gd name="connsiteY21" fmla="*/ 436472 h 603346"/>
                <a:gd name="connsiteX22" fmla="*/ 164185 w 609603"/>
                <a:gd name="connsiteY22" fmla="*/ 387958 h 603346"/>
                <a:gd name="connsiteX23" fmla="*/ 192706 w 609603"/>
                <a:gd name="connsiteY23" fmla="*/ 364026 h 603346"/>
                <a:gd name="connsiteX24" fmla="*/ 205706 w 609603"/>
                <a:gd name="connsiteY24" fmla="*/ 359518 h 603346"/>
                <a:gd name="connsiteX25" fmla="*/ 499602 w 609603"/>
                <a:gd name="connsiteY25" fmla="*/ 336329 h 603346"/>
                <a:gd name="connsiteX26" fmla="*/ 451830 w 609603"/>
                <a:gd name="connsiteY26" fmla="*/ 363039 h 603346"/>
                <a:gd name="connsiteX27" fmla="*/ 463651 w 609603"/>
                <a:gd name="connsiteY27" fmla="*/ 463328 h 603346"/>
                <a:gd name="connsiteX28" fmla="*/ 564183 w 609603"/>
                <a:gd name="connsiteY28" fmla="*/ 451523 h 603346"/>
                <a:gd name="connsiteX29" fmla="*/ 552254 w 609603"/>
                <a:gd name="connsiteY29" fmla="*/ 351126 h 603346"/>
                <a:gd name="connsiteX30" fmla="*/ 499602 w 609603"/>
                <a:gd name="connsiteY30" fmla="*/ 336329 h 603346"/>
                <a:gd name="connsiteX31" fmla="*/ 496050 w 609603"/>
                <a:gd name="connsiteY31" fmla="*/ 306477 h 603346"/>
                <a:gd name="connsiteX32" fmla="*/ 570907 w 609603"/>
                <a:gd name="connsiteY32" fmla="*/ 327515 h 603346"/>
                <a:gd name="connsiteX33" fmla="*/ 587825 w 609603"/>
                <a:gd name="connsiteY33" fmla="*/ 470152 h 603346"/>
                <a:gd name="connsiteX34" fmla="*/ 464302 w 609603"/>
                <a:gd name="connsiteY34" fmla="*/ 498960 h 603346"/>
                <a:gd name="connsiteX35" fmla="*/ 449770 w 609603"/>
                <a:gd name="connsiteY35" fmla="*/ 517372 h 603346"/>
                <a:gd name="connsiteX36" fmla="*/ 443371 w 609603"/>
                <a:gd name="connsiteY36" fmla="*/ 537625 h 603346"/>
                <a:gd name="connsiteX37" fmla="*/ 400534 w 609603"/>
                <a:gd name="connsiteY37" fmla="*/ 591885 h 603346"/>
                <a:gd name="connsiteX38" fmla="*/ 358239 w 609603"/>
                <a:gd name="connsiteY38" fmla="*/ 596867 h 603346"/>
                <a:gd name="connsiteX39" fmla="*/ 353251 w 609603"/>
                <a:gd name="connsiteY39" fmla="*/ 554629 h 603346"/>
                <a:gd name="connsiteX40" fmla="*/ 396088 w 609603"/>
                <a:gd name="connsiteY40" fmla="*/ 500368 h 603346"/>
                <a:gd name="connsiteX41" fmla="*/ 414307 w 609603"/>
                <a:gd name="connsiteY41" fmla="*/ 489430 h 603346"/>
                <a:gd name="connsiteX42" fmla="*/ 428839 w 609603"/>
                <a:gd name="connsiteY42" fmla="*/ 471018 h 603346"/>
                <a:gd name="connsiteX43" fmla="*/ 428189 w 609603"/>
                <a:gd name="connsiteY43" fmla="*/ 344411 h 603346"/>
                <a:gd name="connsiteX44" fmla="*/ 496050 w 609603"/>
                <a:gd name="connsiteY44" fmla="*/ 306477 h 603346"/>
                <a:gd name="connsiteX45" fmla="*/ 126659 w 609603"/>
                <a:gd name="connsiteY45" fmla="*/ 105930 h 603346"/>
                <a:gd name="connsiteX46" fmla="*/ 164836 w 609603"/>
                <a:gd name="connsiteY46" fmla="*/ 138855 h 603346"/>
                <a:gd name="connsiteX47" fmla="*/ 258003 w 609603"/>
                <a:gd name="connsiteY47" fmla="*/ 157268 h 603346"/>
                <a:gd name="connsiteX48" fmla="*/ 351279 w 609603"/>
                <a:gd name="connsiteY48" fmla="*/ 138855 h 603346"/>
                <a:gd name="connsiteX49" fmla="*/ 389348 w 609603"/>
                <a:gd name="connsiteY49" fmla="*/ 105930 h 603346"/>
                <a:gd name="connsiteX50" fmla="*/ 430237 w 609603"/>
                <a:gd name="connsiteY50" fmla="*/ 150119 h 603346"/>
                <a:gd name="connsiteX51" fmla="*/ 379370 w 609603"/>
                <a:gd name="connsiteY51" fmla="*/ 198641 h 603346"/>
                <a:gd name="connsiteX52" fmla="*/ 258003 w 609603"/>
                <a:gd name="connsiteY52" fmla="*/ 354603 h 603346"/>
                <a:gd name="connsiteX53" fmla="*/ 136745 w 609603"/>
                <a:gd name="connsiteY53" fmla="*/ 198641 h 603346"/>
                <a:gd name="connsiteX54" fmla="*/ 85878 w 609603"/>
                <a:gd name="connsiteY54" fmla="*/ 150119 h 603346"/>
                <a:gd name="connsiteX55" fmla="*/ 126659 w 609603"/>
                <a:gd name="connsiteY55" fmla="*/ 105930 h 603346"/>
                <a:gd name="connsiteX56" fmla="*/ 200583 w 609603"/>
                <a:gd name="connsiteY56" fmla="*/ 234 h 603346"/>
                <a:gd name="connsiteX57" fmla="*/ 258004 w 609603"/>
                <a:gd name="connsiteY57" fmla="*/ 26120 h 603346"/>
                <a:gd name="connsiteX58" fmla="*/ 370811 w 609603"/>
                <a:gd name="connsiteY58" fmla="*/ 98471 h 603346"/>
                <a:gd name="connsiteX59" fmla="*/ 371245 w 609603"/>
                <a:gd name="connsiteY59" fmla="*/ 98580 h 603346"/>
                <a:gd name="connsiteX60" fmla="*/ 342934 w 609603"/>
                <a:gd name="connsiteY60" fmla="*/ 121325 h 603346"/>
                <a:gd name="connsiteX61" fmla="*/ 258004 w 609603"/>
                <a:gd name="connsiteY61" fmla="*/ 137896 h 603346"/>
                <a:gd name="connsiteX62" fmla="*/ 173073 w 609603"/>
                <a:gd name="connsiteY62" fmla="*/ 121325 h 603346"/>
                <a:gd name="connsiteX63" fmla="*/ 144871 w 609603"/>
                <a:gd name="connsiteY63" fmla="*/ 98580 h 603346"/>
                <a:gd name="connsiteX64" fmla="*/ 145196 w 609603"/>
                <a:gd name="connsiteY64" fmla="*/ 98471 h 603346"/>
                <a:gd name="connsiteX65" fmla="*/ 200583 w 609603"/>
                <a:gd name="connsiteY65" fmla="*/ 234 h 60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9603" h="603346">
                  <a:moveTo>
                    <a:pt x="471767" y="525794"/>
                  </a:moveTo>
                  <a:cubicBezTo>
                    <a:pt x="483369" y="529260"/>
                    <a:pt x="495622" y="531101"/>
                    <a:pt x="507767" y="531101"/>
                  </a:cubicBezTo>
                  <a:cubicBezTo>
                    <a:pt x="508417" y="531101"/>
                    <a:pt x="508960" y="531101"/>
                    <a:pt x="509502" y="531101"/>
                  </a:cubicBezTo>
                  <a:cubicBezTo>
                    <a:pt x="513731" y="565653"/>
                    <a:pt x="514598" y="597496"/>
                    <a:pt x="516116" y="603345"/>
                  </a:cubicBezTo>
                  <a:lnTo>
                    <a:pt x="419935" y="603345"/>
                  </a:lnTo>
                  <a:lnTo>
                    <a:pt x="460923" y="551464"/>
                  </a:lnTo>
                  <a:cubicBezTo>
                    <a:pt x="466779" y="543990"/>
                    <a:pt x="470574" y="535109"/>
                    <a:pt x="471767" y="525794"/>
                  </a:cubicBezTo>
                  <a:close/>
                  <a:moveTo>
                    <a:pt x="205706" y="359518"/>
                  </a:moveTo>
                  <a:cubicBezTo>
                    <a:pt x="210301" y="359694"/>
                    <a:pt x="214829" y="361535"/>
                    <a:pt x="218299" y="365001"/>
                  </a:cubicBezTo>
                  <a:lnTo>
                    <a:pt x="258098" y="404418"/>
                  </a:lnTo>
                  <a:lnTo>
                    <a:pt x="297680" y="365001"/>
                  </a:lnTo>
                  <a:cubicBezTo>
                    <a:pt x="304620" y="358070"/>
                    <a:pt x="315790" y="357637"/>
                    <a:pt x="323273" y="364026"/>
                  </a:cubicBezTo>
                  <a:lnTo>
                    <a:pt x="351794" y="387958"/>
                  </a:lnTo>
                  <a:lnTo>
                    <a:pt x="384002" y="400736"/>
                  </a:lnTo>
                  <a:cubicBezTo>
                    <a:pt x="383894" y="403443"/>
                    <a:pt x="383785" y="406042"/>
                    <a:pt x="383785" y="408641"/>
                  </a:cubicBezTo>
                  <a:cubicBezTo>
                    <a:pt x="384002" y="430299"/>
                    <a:pt x="389967" y="451524"/>
                    <a:pt x="400811" y="469933"/>
                  </a:cubicBezTo>
                  <a:cubicBezTo>
                    <a:pt x="392027" y="473290"/>
                    <a:pt x="384219" y="479030"/>
                    <a:pt x="378255" y="486502"/>
                  </a:cubicBezTo>
                  <a:lnTo>
                    <a:pt x="335419" y="540755"/>
                  </a:lnTo>
                  <a:cubicBezTo>
                    <a:pt x="326743" y="551692"/>
                    <a:pt x="322839" y="565445"/>
                    <a:pt x="324574" y="579414"/>
                  </a:cubicBezTo>
                  <a:cubicBezTo>
                    <a:pt x="325550" y="588185"/>
                    <a:pt x="328695" y="596307"/>
                    <a:pt x="333575" y="603346"/>
                  </a:cubicBezTo>
                  <a:lnTo>
                    <a:pt x="0" y="603346"/>
                  </a:lnTo>
                  <a:cubicBezTo>
                    <a:pt x="3362" y="590568"/>
                    <a:pt x="3362" y="452065"/>
                    <a:pt x="42510" y="436472"/>
                  </a:cubicBezTo>
                  <a:lnTo>
                    <a:pt x="164185" y="387958"/>
                  </a:lnTo>
                  <a:lnTo>
                    <a:pt x="192706" y="364026"/>
                  </a:lnTo>
                  <a:cubicBezTo>
                    <a:pt x="196447" y="360831"/>
                    <a:pt x="201110" y="359342"/>
                    <a:pt x="205706" y="359518"/>
                  </a:cubicBezTo>
                  <a:close/>
                  <a:moveTo>
                    <a:pt x="499602" y="336329"/>
                  </a:moveTo>
                  <a:cubicBezTo>
                    <a:pt x="481410" y="338481"/>
                    <a:pt x="464031" y="347552"/>
                    <a:pt x="451830" y="363039"/>
                  </a:cubicBezTo>
                  <a:cubicBezTo>
                    <a:pt x="427430" y="393906"/>
                    <a:pt x="432744" y="438960"/>
                    <a:pt x="463651" y="463328"/>
                  </a:cubicBezTo>
                  <a:cubicBezTo>
                    <a:pt x="494668" y="487697"/>
                    <a:pt x="539674" y="482390"/>
                    <a:pt x="564183" y="451523"/>
                  </a:cubicBezTo>
                  <a:cubicBezTo>
                    <a:pt x="588584" y="420548"/>
                    <a:pt x="583270" y="375494"/>
                    <a:pt x="552254" y="351126"/>
                  </a:cubicBezTo>
                  <a:cubicBezTo>
                    <a:pt x="536800" y="338942"/>
                    <a:pt x="517794" y="334176"/>
                    <a:pt x="499602" y="336329"/>
                  </a:cubicBezTo>
                  <a:close/>
                  <a:moveTo>
                    <a:pt x="496050" y="306477"/>
                  </a:moveTo>
                  <a:cubicBezTo>
                    <a:pt x="521888" y="303418"/>
                    <a:pt x="548892" y="310187"/>
                    <a:pt x="570907" y="327515"/>
                  </a:cubicBezTo>
                  <a:cubicBezTo>
                    <a:pt x="614937" y="362173"/>
                    <a:pt x="622528" y="426180"/>
                    <a:pt x="587825" y="470152"/>
                  </a:cubicBezTo>
                  <a:cubicBezTo>
                    <a:pt x="557893" y="507950"/>
                    <a:pt x="506163" y="518780"/>
                    <a:pt x="464302" y="498960"/>
                  </a:cubicBezTo>
                  <a:lnTo>
                    <a:pt x="449770" y="517372"/>
                  </a:lnTo>
                  <a:cubicBezTo>
                    <a:pt x="450204" y="524412"/>
                    <a:pt x="448035" y="531668"/>
                    <a:pt x="443371" y="537625"/>
                  </a:cubicBezTo>
                  <a:lnTo>
                    <a:pt x="400534" y="591885"/>
                  </a:lnTo>
                  <a:cubicBezTo>
                    <a:pt x="390232" y="604882"/>
                    <a:pt x="371253" y="607156"/>
                    <a:pt x="358239" y="596867"/>
                  </a:cubicBezTo>
                  <a:cubicBezTo>
                    <a:pt x="345117" y="586578"/>
                    <a:pt x="342948" y="567625"/>
                    <a:pt x="353251" y="554629"/>
                  </a:cubicBezTo>
                  <a:lnTo>
                    <a:pt x="396088" y="500368"/>
                  </a:lnTo>
                  <a:cubicBezTo>
                    <a:pt x="400751" y="494412"/>
                    <a:pt x="407367" y="490729"/>
                    <a:pt x="414307" y="489430"/>
                  </a:cubicBezTo>
                  <a:lnTo>
                    <a:pt x="428839" y="471018"/>
                  </a:lnTo>
                  <a:cubicBezTo>
                    <a:pt x="399775" y="434953"/>
                    <a:pt x="398257" y="382209"/>
                    <a:pt x="428189" y="344411"/>
                  </a:cubicBezTo>
                  <a:cubicBezTo>
                    <a:pt x="445541" y="322425"/>
                    <a:pt x="470213" y="309537"/>
                    <a:pt x="496050" y="306477"/>
                  </a:cubicBezTo>
                  <a:close/>
                  <a:moveTo>
                    <a:pt x="126659" y="105930"/>
                  </a:moveTo>
                  <a:cubicBezTo>
                    <a:pt x="132949" y="118602"/>
                    <a:pt x="145964" y="129866"/>
                    <a:pt x="164836" y="138855"/>
                  </a:cubicBezTo>
                  <a:cubicBezTo>
                    <a:pt x="189890" y="150769"/>
                    <a:pt x="222971" y="157268"/>
                    <a:pt x="258003" y="157268"/>
                  </a:cubicBezTo>
                  <a:cubicBezTo>
                    <a:pt x="293144" y="157268"/>
                    <a:pt x="326224" y="150769"/>
                    <a:pt x="351279" y="138855"/>
                  </a:cubicBezTo>
                  <a:cubicBezTo>
                    <a:pt x="370042" y="129866"/>
                    <a:pt x="383057" y="118602"/>
                    <a:pt x="389348" y="105930"/>
                  </a:cubicBezTo>
                  <a:cubicBezTo>
                    <a:pt x="414836" y="117844"/>
                    <a:pt x="430237" y="133223"/>
                    <a:pt x="430237" y="150119"/>
                  </a:cubicBezTo>
                  <a:cubicBezTo>
                    <a:pt x="430237" y="169073"/>
                    <a:pt x="410715" y="186294"/>
                    <a:pt x="379370" y="198641"/>
                  </a:cubicBezTo>
                  <a:cubicBezTo>
                    <a:pt x="373947" y="296767"/>
                    <a:pt x="322753" y="354603"/>
                    <a:pt x="258003" y="354603"/>
                  </a:cubicBezTo>
                  <a:cubicBezTo>
                    <a:pt x="193253" y="354603"/>
                    <a:pt x="142060" y="296767"/>
                    <a:pt x="136745" y="198641"/>
                  </a:cubicBezTo>
                  <a:cubicBezTo>
                    <a:pt x="105292" y="186186"/>
                    <a:pt x="85878" y="169073"/>
                    <a:pt x="85878" y="150119"/>
                  </a:cubicBezTo>
                  <a:cubicBezTo>
                    <a:pt x="85878" y="133223"/>
                    <a:pt x="101279" y="117844"/>
                    <a:pt x="126659" y="105930"/>
                  </a:cubicBezTo>
                  <a:close/>
                  <a:moveTo>
                    <a:pt x="200583" y="234"/>
                  </a:moveTo>
                  <a:cubicBezTo>
                    <a:pt x="225029" y="2834"/>
                    <a:pt x="249814" y="26120"/>
                    <a:pt x="258004" y="26120"/>
                  </a:cubicBezTo>
                  <a:cubicBezTo>
                    <a:pt x="274382" y="26120"/>
                    <a:pt x="357253" y="-67026"/>
                    <a:pt x="370811" y="98471"/>
                  </a:cubicBezTo>
                  <a:cubicBezTo>
                    <a:pt x="371028" y="98471"/>
                    <a:pt x="371137" y="98580"/>
                    <a:pt x="371245" y="98580"/>
                  </a:cubicBezTo>
                  <a:cubicBezTo>
                    <a:pt x="366690" y="106811"/>
                    <a:pt x="356927" y="114718"/>
                    <a:pt x="342934" y="121325"/>
                  </a:cubicBezTo>
                  <a:cubicBezTo>
                    <a:pt x="320481" y="132047"/>
                    <a:pt x="290327" y="137896"/>
                    <a:pt x="258004" y="137896"/>
                  </a:cubicBezTo>
                  <a:cubicBezTo>
                    <a:pt x="225788" y="137896"/>
                    <a:pt x="195634" y="132047"/>
                    <a:pt x="173073" y="121325"/>
                  </a:cubicBezTo>
                  <a:cubicBezTo>
                    <a:pt x="159189" y="114718"/>
                    <a:pt x="149426" y="106811"/>
                    <a:pt x="144871" y="98580"/>
                  </a:cubicBezTo>
                  <a:cubicBezTo>
                    <a:pt x="144979" y="98580"/>
                    <a:pt x="145088" y="98471"/>
                    <a:pt x="145196" y="98471"/>
                  </a:cubicBezTo>
                  <a:cubicBezTo>
                    <a:pt x="152030" y="15723"/>
                    <a:pt x="176137" y="-2365"/>
                    <a:pt x="200583" y="2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3" grpId="0"/>
      <p:bldP spid="76" grpId="0"/>
      <p:bldP spid="79" grpId="0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2293257" cy="44119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18179376">
            <a:off x="488373" y="1548762"/>
            <a:ext cx="3179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spc="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4000" spc="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3" t="25394"/>
          <a:stretch>
            <a:fillRect/>
          </a:stretch>
        </p:blipFill>
        <p:spPr>
          <a:xfrm>
            <a:off x="9405256" y="1756229"/>
            <a:ext cx="2786743" cy="511588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58927" y="1480105"/>
            <a:ext cx="2574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什么是执行力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0981" y="2583193"/>
            <a:ext cx="2920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执行力缺失原因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03667" y="3645810"/>
            <a:ext cx="3267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员工执行力三原则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75363" y="4708427"/>
            <a:ext cx="2920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如何提高执行力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58927" y="1956305"/>
            <a:ext cx="22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is execution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0981" y="3052633"/>
            <a:ext cx="384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Reasons for the lack of execution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03667" y="4085962"/>
            <a:ext cx="453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 principles of employee execution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75363" y="5153244"/>
            <a:ext cx="34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Improve Enforcement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0">
        <p14:honeycomb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12" fill="hold" grpId="0" nodeType="afterEffect" p14:presetBounceEnd="1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1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99"/>
                                </p:stCondLst>
                                <p:childTnLst>
                                  <p:par>
                                    <p:cTn id="2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3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1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99"/>
                                </p:stCondLst>
                                <p:childTnLst>
                                  <p:par>
                                    <p:cTn id="2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3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Group 52"/>
          <p:cNvGrpSpPr/>
          <p:nvPr/>
        </p:nvGrpSpPr>
        <p:grpSpPr>
          <a:xfrm>
            <a:off x="5421244" y="3167849"/>
            <a:ext cx="2048658" cy="1015663"/>
            <a:chOff x="8614470" y="2581594"/>
            <a:chExt cx="2665911" cy="1353798"/>
          </a:xfrm>
        </p:grpSpPr>
        <p:sp>
          <p:nvSpPr>
            <p:cNvPr id="57" name="TextBox 53"/>
            <p:cNvSpPr txBox="1"/>
            <p:nvPr/>
          </p:nvSpPr>
          <p:spPr>
            <a:xfrm>
              <a:off x="8614470" y="2581594"/>
              <a:ext cx="2426190" cy="1353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不关我的事，责任意识的销蚀导致互相扯皮</a:t>
              </a:r>
              <a:b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54"/>
            <p:cNvSpPr/>
            <p:nvPr/>
          </p:nvSpPr>
          <p:spPr>
            <a:xfrm>
              <a:off x="8614471" y="2924502"/>
              <a:ext cx="2665910" cy="43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0" name="TextBox 56"/>
          <p:cNvSpPr txBox="1"/>
          <p:nvPr/>
        </p:nvSpPr>
        <p:spPr>
          <a:xfrm>
            <a:off x="9819160" y="2738548"/>
            <a:ext cx="1842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干不了这活，能力短板是找借口的内因</a:t>
            </a:r>
            <a:b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Group 58"/>
          <p:cNvGrpSpPr/>
          <p:nvPr/>
        </p:nvGrpSpPr>
        <p:grpSpPr>
          <a:xfrm>
            <a:off x="7720198" y="4467979"/>
            <a:ext cx="1647356" cy="553998"/>
            <a:chOff x="8614471" y="2890211"/>
            <a:chExt cx="4069343" cy="738437"/>
          </a:xfrm>
        </p:grpSpPr>
        <p:sp>
          <p:nvSpPr>
            <p:cNvPr id="63" name="TextBox 59"/>
            <p:cNvSpPr txBox="1"/>
            <p:nvPr/>
          </p:nvSpPr>
          <p:spPr>
            <a:xfrm>
              <a:off x="8809446" y="2890211"/>
              <a:ext cx="3874368" cy="73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明日再说，借口滋生拖延的恶习</a:t>
              </a:r>
              <a:endPara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Rectangle 60"/>
            <p:cNvSpPr/>
            <p:nvPr/>
          </p:nvSpPr>
          <p:spPr>
            <a:xfrm>
              <a:off x="8614471" y="2924503"/>
              <a:ext cx="2665908" cy="430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Group 61"/>
          <p:cNvGrpSpPr/>
          <p:nvPr/>
        </p:nvGrpSpPr>
        <p:grpSpPr>
          <a:xfrm>
            <a:off x="2630963" y="4533603"/>
            <a:ext cx="2058162" cy="580426"/>
            <a:chOff x="9104967" y="2581594"/>
            <a:chExt cx="2743740" cy="773663"/>
          </a:xfrm>
        </p:grpSpPr>
        <p:sp>
          <p:nvSpPr>
            <p:cNvPr id="66" name="TextBox 62"/>
            <p:cNvSpPr txBox="1"/>
            <p:nvPr/>
          </p:nvSpPr>
          <p:spPr>
            <a:xfrm>
              <a:off x="9549391" y="2581594"/>
              <a:ext cx="2299316" cy="73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对现状不满，职业瓶颈导致借口横生</a:t>
              </a:r>
              <a:endPara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ectangle 63"/>
            <p:cNvSpPr/>
            <p:nvPr/>
          </p:nvSpPr>
          <p:spPr>
            <a:xfrm>
              <a:off x="9104967" y="2924503"/>
              <a:ext cx="2743740" cy="430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96855" y="2738548"/>
            <a:ext cx="1823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去找别人吧，缺少纪律意识的人总是推诿执行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iśḷíḑé"/>
          <p:cNvSpPr/>
          <p:nvPr/>
        </p:nvSpPr>
        <p:spPr bwMode="auto">
          <a:xfrm rot="20700000">
            <a:off x="959136" y="3307695"/>
            <a:ext cx="3469703" cy="942817"/>
          </a:xfrm>
          <a:custGeom>
            <a:avLst/>
            <a:gdLst>
              <a:gd name="T0" fmla="*/ 765 w 886"/>
              <a:gd name="T1" fmla="*/ 0 h 241"/>
              <a:gd name="T2" fmla="*/ 699 w 886"/>
              <a:gd name="T3" fmla="*/ 19 h 241"/>
              <a:gd name="T4" fmla="*/ 697 w 886"/>
              <a:gd name="T5" fmla="*/ 21 h 241"/>
              <a:gd name="T6" fmla="*/ 443 w 886"/>
              <a:gd name="T7" fmla="*/ 94 h 241"/>
              <a:gd name="T8" fmla="*/ 189 w 886"/>
              <a:gd name="T9" fmla="*/ 21 h 241"/>
              <a:gd name="T10" fmla="*/ 187 w 886"/>
              <a:gd name="T11" fmla="*/ 20 h 241"/>
              <a:gd name="T12" fmla="*/ 121 w 886"/>
              <a:gd name="T13" fmla="*/ 0 h 241"/>
              <a:gd name="T14" fmla="*/ 0 w 886"/>
              <a:gd name="T15" fmla="*/ 120 h 241"/>
              <a:gd name="T16" fmla="*/ 0 w 886"/>
              <a:gd name="T17" fmla="*/ 120 h 241"/>
              <a:gd name="T18" fmla="*/ 121 w 886"/>
              <a:gd name="T19" fmla="*/ 241 h 241"/>
              <a:gd name="T20" fmla="*/ 187 w 886"/>
              <a:gd name="T21" fmla="*/ 221 h 241"/>
              <a:gd name="T22" fmla="*/ 189 w 886"/>
              <a:gd name="T23" fmla="*/ 220 h 241"/>
              <a:gd name="T24" fmla="*/ 443 w 886"/>
              <a:gd name="T25" fmla="*/ 146 h 241"/>
              <a:gd name="T26" fmla="*/ 697 w 886"/>
              <a:gd name="T27" fmla="*/ 220 h 241"/>
              <a:gd name="T28" fmla="*/ 699 w 886"/>
              <a:gd name="T29" fmla="*/ 221 h 241"/>
              <a:gd name="T30" fmla="*/ 765 w 886"/>
              <a:gd name="T31" fmla="*/ 241 h 241"/>
              <a:gd name="T32" fmla="*/ 886 w 886"/>
              <a:gd name="T33" fmla="*/ 120 h 241"/>
              <a:gd name="T34" fmla="*/ 765 w 886"/>
              <a:gd name="T35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86" h="241">
                <a:moveTo>
                  <a:pt x="765" y="0"/>
                </a:moveTo>
                <a:cubicBezTo>
                  <a:pt x="741" y="0"/>
                  <a:pt x="718" y="7"/>
                  <a:pt x="699" y="19"/>
                </a:cubicBezTo>
                <a:cubicBezTo>
                  <a:pt x="699" y="20"/>
                  <a:pt x="698" y="20"/>
                  <a:pt x="697" y="21"/>
                </a:cubicBezTo>
                <a:cubicBezTo>
                  <a:pt x="624" y="67"/>
                  <a:pt x="537" y="94"/>
                  <a:pt x="443" y="94"/>
                </a:cubicBezTo>
                <a:cubicBezTo>
                  <a:pt x="349" y="94"/>
                  <a:pt x="262" y="67"/>
                  <a:pt x="189" y="21"/>
                </a:cubicBezTo>
                <a:cubicBezTo>
                  <a:pt x="188" y="20"/>
                  <a:pt x="188" y="20"/>
                  <a:pt x="187" y="20"/>
                </a:cubicBezTo>
                <a:cubicBezTo>
                  <a:pt x="168" y="7"/>
                  <a:pt x="145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145" y="241"/>
                  <a:pt x="168" y="233"/>
                  <a:pt x="187" y="221"/>
                </a:cubicBezTo>
                <a:cubicBezTo>
                  <a:pt x="187" y="220"/>
                  <a:pt x="188" y="220"/>
                  <a:pt x="189" y="220"/>
                </a:cubicBezTo>
                <a:cubicBezTo>
                  <a:pt x="262" y="173"/>
                  <a:pt x="349" y="146"/>
                  <a:pt x="443" y="146"/>
                </a:cubicBezTo>
                <a:cubicBezTo>
                  <a:pt x="537" y="146"/>
                  <a:pt x="624" y="173"/>
                  <a:pt x="697" y="220"/>
                </a:cubicBezTo>
                <a:cubicBezTo>
                  <a:pt x="698" y="220"/>
                  <a:pt x="698" y="220"/>
                  <a:pt x="699" y="221"/>
                </a:cubicBezTo>
                <a:cubicBezTo>
                  <a:pt x="718" y="233"/>
                  <a:pt x="741" y="241"/>
                  <a:pt x="765" y="241"/>
                </a:cubicBezTo>
                <a:cubicBezTo>
                  <a:pt x="832" y="241"/>
                  <a:pt x="886" y="187"/>
                  <a:pt x="886" y="120"/>
                </a:cubicBezTo>
                <a:cubicBezTo>
                  <a:pt x="886" y="54"/>
                  <a:pt x="832" y="0"/>
                  <a:pt x="76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/>
          <a:p>
            <a:endParaRPr lang="zh-HK" altLang="en-US" sz="7200"/>
          </a:p>
        </p:txBody>
      </p:sp>
      <p:sp>
        <p:nvSpPr>
          <p:cNvPr id="73" name="îšľïḋé"/>
          <p:cNvSpPr/>
          <p:nvPr/>
        </p:nvSpPr>
        <p:spPr bwMode="auto">
          <a:xfrm rot="1800000">
            <a:off x="3274680" y="3613406"/>
            <a:ext cx="3469703" cy="942817"/>
          </a:xfrm>
          <a:custGeom>
            <a:avLst/>
            <a:gdLst>
              <a:gd name="T0" fmla="*/ 765 w 886"/>
              <a:gd name="T1" fmla="*/ 0 h 241"/>
              <a:gd name="T2" fmla="*/ 699 w 886"/>
              <a:gd name="T3" fmla="*/ 19 h 241"/>
              <a:gd name="T4" fmla="*/ 697 w 886"/>
              <a:gd name="T5" fmla="*/ 21 h 241"/>
              <a:gd name="T6" fmla="*/ 443 w 886"/>
              <a:gd name="T7" fmla="*/ 94 h 241"/>
              <a:gd name="T8" fmla="*/ 189 w 886"/>
              <a:gd name="T9" fmla="*/ 21 h 241"/>
              <a:gd name="T10" fmla="*/ 187 w 886"/>
              <a:gd name="T11" fmla="*/ 20 h 241"/>
              <a:gd name="T12" fmla="*/ 121 w 886"/>
              <a:gd name="T13" fmla="*/ 0 h 241"/>
              <a:gd name="T14" fmla="*/ 0 w 886"/>
              <a:gd name="T15" fmla="*/ 120 h 241"/>
              <a:gd name="T16" fmla="*/ 0 w 886"/>
              <a:gd name="T17" fmla="*/ 120 h 241"/>
              <a:gd name="T18" fmla="*/ 121 w 886"/>
              <a:gd name="T19" fmla="*/ 241 h 241"/>
              <a:gd name="T20" fmla="*/ 187 w 886"/>
              <a:gd name="T21" fmla="*/ 221 h 241"/>
              <a:gd name="T22" fmla="*/ 189 w 886"/>
              <a:gd name="T23" fmla="*/ 220 h 241"/>
              <a:gd name="T24" fmla="*/ 443 w 886"/>
              <a:gd name="T25" fmla="*/ 146 h 241"/>
              <a:gd name="T26" fmla="*/ 697 w 886"/>
              <a:gd name="T27" fmla="*/ 220 h 241"/>
              <a:gd name="T28" fmla="*/ 699 w 886"/>
              <a:gd name="T29" fmla="*/ 221 h 241"/>
              <a:gd name="T30" fmla="*/ 765 w 886"/>
              <a:gd name="T31" fmla="*/ 241 h 241"/>
              <a:gd name="T32" fmla="*/ 886 w 886"/>
              <a:gd name="T33" fmla="*/ 120 h 241"/>
              <a:gd name="T34" fmla="*/ 765 w 886"/>
              <a:gd name="T35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86" h="241">
                <a:moveTo>
                  <a:pt x="765" y="0"/>
                </a:moveTo>
                <a:cubicBezTo>
                  <a:pt x="741" y="0"/>
                  <a:pt x="718" y="7"/>
                  <a:pt x="699" y="19"/>
                </a:cubicBezTo>
                <a:cubicBezTo>
                  <a:pt x="699" y="20"/>
                  <a:pt x="698" y="20"/>
                  <a:pt x="697" y="21"/>
                </a:cubicBezTo>
                <a:cubicBezTo>
                  <a:pt x="624" y="67"/>
                  <a:pt x="537" y="94"/>
                  <a:pt x="443" y="94"/>
                </a:cubicBezTo>
                <a:cubicBezTo>
                  <a:pt x="349" y="94"/>
                  <a:pt x="262" y="67"/>
                  <a:pt x="189" y="21"/>
                </a:cubicBezTo>
                <a:cubicBezTo>
                  <a:pt x="188" y="20"/>
                  <a:pt x="188" y="20"/>
                  <a:pt x="187" y="20"/>
                </a:cubicBezTo>
                <a:cubicBezTo>
                  <a:pt x="168" y="7"/>
                  <a:pt x="145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145" y="241"/>
                  <a:pt x="168" y="233"/>
                  <a:pt x="187" y="221"/>
                </a:cubicBezTo>
                <a:cubicBezTo>
                  <a:pt x="187" y="220"/>
                  <a:pt x="188" y="220"/>
                  <a:pt x="189" y="220"/>
                </a:cubicBezTo>
                <a:cubicBezTo>
                  <a:pt x="262" y="173"/>
                  <a:pt x="349" y="146"/>
                  <a:pt x="443" y="146"/>
                </a:cubicBezTo>
                <a:cubicBezTo>
                  <a:pt x="537" y="146"/>
                  <a:pt x="624" y="173"/>
                  <a:pt x="697" y="220"/>
                </a:cubicBezTo>
                <a:cubicBezTo>
                  <a:pt x="698" y="220"/>
                  <a:pt x="698" y="220"/>
                  <a:pt x="699" y="221"/>
                </a:cubicBezTo>
                <a:cubicBezTo>
                  <a:pt x="718" y="233"/>
                  <a:pt x="741" y="241"/>
                  <a:pt x="765" y="241"/>
                </a:cubicBezTo>
                <a:cubicBezTo>
                  <a:pt x="832" y="241"/>
                  <a:pt x="886" y="187"/>
                  <a:pt x="886" y="120"/>
                </a:cubicBezTo>
                <a:cubicBezTo>
                  <a:pt x="886" y="54"/>
                  <a:pt x="832" y="0"/>
                  <a:pt x="765" y="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/>
          <a:p>
            <a:endParaRPr lang="zh-HK" altLang="en-US" sz="7200"/>
          </a:p>
        </p:txBody>
      </p:sp>
      <p:sp>
        <p:nvSpPr>
          <p:cNvPr id="74" name="ïṧḻíḋé"/>
          <p:cNvSpPr/>
          <p:nvPr/>
        </p:nvSpPr>
        <p:spPr bwMode="auto">
          <a:xfrm rot="19800000" flipH="1">
            <a:off x="5519291" y="3613406"/>
            <a:ext cx="3469703" cy="942817"/>
          </a:xfrm>
          <a:custGeom>
            <a:avLst/>
            <a:gdLst>
              <a:gd name="T0" fmla="*/ 765 w 886"/>
              <a:gd name="T1" fmla="*/ 0 h 241"/>
              <a:gd name="T2" fmla="*/ 699 w 886"/>
              <a:gd name="T3" fmla="*/ 19 h 241"/>
              <a:gd name="T4" fmla="*/ 697 w 886"/>
              <a:gd name="T5" fmla="*/ 21 h 241"/>
              <a:gd name="T6" fmla="*/ 443 w 886"/>
              <a:gd name="T7" fmla="*/ 94 h 241"/>
              <a:gd name="T8" fmla="*/ 189 w 886"/>
              <a:gd name="T9" fmla="*/ 21 h 241"/>
              <a:gd name="T10" fmla="*/ 187 w 886"/>
              <a:gd name="T11" fmla="*/ 20 h 241"/>
              <a:gd name="T12" fmla="*/ 121 w 886"/>
              <a:gd name="T13" fmla="*/ 0 h 241"/>
              <a:gd name="T14" fmla="*/ 0 w 886"/>
              <a:gd name="T15" fmla="*/ 120 h 241"/>
              <a:gd name="T16" fmla="*/ 0 w 886"/>
              <a:gd name="T17" fmla="*/ 120 h 241"/>
              <a:gd name="T18" fmla="*/ 121 w 886"/>
              <a:gd name="T19" fmla="*/ 241 h 241"/>
              <a:gd name="T20" fmla="*/ 187 w 886"/>
              <a:gd name="T21" fmla="*/ 221 h 241"/>
              <a:gd name="T22" fmla="*/ 189 w 886"/>
              <a:gd name="T23" fmla="*/ 220 h 241"/>
              <a:gd name="T24" fmla="*/ 443 w 886"/>
              <a:gd name="T25" fmla="*/ 146 h 241"/>
              <a:gd name="T26" fmla="*/ 697 w 886"/>
              <a:gd name="T27" fmla="*/ 220 h 241"/>
              <a:gd name="T28" fmla="*/ 699 w 886"/>
              <a:gd name="T29" fmla="*/ 221 h 241"/>
              <a:gd name="T30" fmla="*/ 765 w 886"/>
              <a:gd name="T31" fmla="*/ 241 h 241"/>
              <a:gd name="T32" fmla="*/ 886 w 886"/>
              <a:gd name="T33" fmla="*/ 120 h 241"/>
              <a:gd name="T34" fmla="*/ 765 w 886"/>
              <a:gd name="T35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86" h="241">
                <a:moveTo>
                  <a:pt x="765" y="0"/>
                </a:moveTo>
                <a:cubicBezTo>
                  <a:pt x="741" y="0"/>
                  <a:pt x="718" y="7"/>
                  <a:pt x="699" y="19"/>
                </a:cubicBezTo>
                <a:cubicBezTo>
                  <a:pt x="699" y="20"/>
                  <a:pt x="698" y="20"/>
                  <a:pt x="697" y="21"/>
                </a:cubicBezTo>
                <a:cubicBezTo>
                  <a:pt x="624" y="67"/>
                  <a:pt x="537" y="94"/>
                  <a:pt x="443" y="94"/>
                </a:cubicBezTo>
                <a:cubicBezTo>
                  <a:pt x="349" y="94"/>
                  <a:pt x="262" y="67"/>
                  <a:pt x="189" y="21"/>
                </a:cubicBezTo>
                <a:cubicBezTo>
                  <a:pt x="188" y="20"/>
                  <a:pt x="188" y="20"/>
                  <a:pt x="187" y="20"/>
                </a:cubicBezTo>
                <a:cubicBezTo>
                  <a:pt x="168" y="7"/>
                  <a:pt x="145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145" y="241"/>
                  <a:pt x="168" y="233"/>
                  <a:pt x="187" y="221"/>
                </a:cubicBezTo>
                <a:cubicBezTo>
                  <a:pt x="187" y="220"/>
                  <a:pt x="188" y="220"/>
                  <a:pt x="189" y="220"/>
                </a:cubicBezTo>
                <a:cubicBezTo>
                  <a:pt x="262" y="173"/>
                  <a:pt x="349" y="146"/>
                  <a:pt x="443" y="146"/>
                </a:cubicBezTo>
                <a:cubicBezTo>
                  <a:pt x="537" y="146"/>
                  <a:pt x="624" y="173"/>
                  <a:pt x="697" y="220"/>
                </a:cubicBezTo>
                <a:cubicBezTo>
                  <a:pt x="698" y="220"/>
                  <a:pt x="698" y="220"/>
                  <a:pt x="699" y="221"/>
                </a:cubicBezTo>
                <a:cubicBezTo>
                  <a:pt x="718" y="233"/>
                  <a:pt x="741" y="241"/>
                  <a:pt x="765" y="241"/>
                </a:cubicBezTo>
                <a:cubicBezTo>
                  <a:pt x="832" y="241"/>
                  <a:pt x="886" y="187"/>
                  <a:pt x="886" y="120"/>
                </a:cubicBezTo>
                <a:cubicBezTo>
                  <a:pt x="886" y="54"/>
                  <a:pt x="832" y="0"/>
                  <a:pt x="765" y="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/>
          <a:p>
            <a:endParaRPr lang="zh-HK" altLang="en-US" sz="7200"/>
          </a:p>
        </p:txBody>
      </p:sp>
      <p:sp>
        <p:nvSpPr>
          <p:cNvPr id="75" name="ïšlîḍè"/>
          <p:cNvSpPr/>
          <p:nvPr/>
        </p:nvSpPr>
        <p:spPr bwMode="auto">
          <a:xfrm rot="900000" flipH="1">
            <a:off x="7834835" y="3307695"/>
            <a:ext cx="3469703" cy="942817"/>
          </a:xfrm>
          <a:custGeom>
            <a:avLst/>
            <a:gdLst>
              <a:gd name="T0" fmla="*/ 765 w 886"/>
              <a:gd name="T1" fmla="*/ 0 h 241"/>
              <a:gd name="T2" fmla="*/ 699 w 886"/>
              <a:gd name="T3" fmla="*/ 19 h 241"/>
              <a:gd name="T4" fmla="*/ 697 w 886"/>
              <a:gd name="T5" fmla="*/ 21 h 241"/>
              <a:gd name="T6" fmla="*/ 443 w 886"/>
              <a:gd name="T7" fmla="*/ 94 h 241"/>
              <a:gd name="T8" fmla="*/ 189 w 886"/>
              <a:gd name="T9" fmla="*/ 21 h 241"/>
              <a:gd name="T10" fmla="*/ 187 w 886"/>
              <a:gd name="T11" fmla="*/ 20 h 241"/>
              <a:gd name="T12" fmla="*/ 121 w 886"/>
              <a:gd name="T13" fmla="*/ 0 h 241"/>
              <a:gd name="T14" fmla="*/ 0 w 886"/>
              <a:gd name="T15" fmla="*/ 120 h 241"/>
              <a:gd name="T16" fmla="*/ 0 w 886"/>
              <a:gd name="T17" fmla="*/ 120 h 241"/>
              <a:gd name="T18" fmla="*/ 121 w 886"/>
              <a:gd name="T19" fmla="*/ 241 h 241"/>
              <a:gd name="T20" fmla="*/ 187 w 886"/>
              <a:gd name="T21" fmla="*/ 221 h 241"/>
              <a:gd name="T22" fmla="*/ 189 w 886"/>
              <a:gd name="T23" fmla="*/ 220 h 241"/>
              <a:gd name="T24" fmla="*/ 443 w 886"/>
              <a:gd name="T25" fmla="*/ 146 h 241"/>
              <a:gd name="T26" fmla="*/ 697 w 886"/>
              <a:gd name="T27" fmla="*/ 220 h 241"/>
              <a:gd name="T28" fmla="*/ 699 w 886"/>
              <a:gd name="T29" fmla="*/ 221 h 241"/>
              <a:gd name="T30" fmla="*/ 765 w 886"/>
              <a:gd name="T31" fmla="*/ 241 h 241"/>
              <a:gd name="T32" fmla="*/ 886 w 886"/>
              <a:gd name="T33" fmla="*/ 120 h 241"/>
              <a:gd name="T34" fmla="*/ 765 w 886"/>
              <a:gd name="T35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86" h="241">
                <a:moveTo>
                  <a:pt x="765" y="0"/>
                </a:moveTo>
                <a:cubicBezTo>
                  <a:pt x="741" y="0"/>
                  <a:pt x="718" y="7"/>
                  <a:pt x="699" y="19"/>
                </a:cubicBezTo>
                <a:cubicBezTo>
                  <a:pt x="699" y="20"/>
                  <a:pt x="698" y="20"/>
                  <a:pt x="697" y="21"/>
                </a:cubicBezTo>
                <a:cubicBezTo>
                  <a:pt x="624" y="67"/>
                  <a:pt x="537" y="94"/>
                  <a:pt x="443" y="94"/>
                </a:cubicBezTo>
                <a:cubicBezTo>
                  <a:pt x="349" y="94"/>
                  <a:pt x="262" y="67"/>
                  <a:pt x="189" y="21"/>
                </a:cubicBezTo>
                <a:cubicBezTo>
                  <a:pt x="188" y="20"/>
                  <a:pt x="188" y="20"/>
                  <a:pt x="187" y="20"/>
                </a:cubicBezTo>
                <a:cubicBezTo>
                  <a:pt x="168" y="7"/>
                  <a:pt x="145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145" y="241"/>
                  <a:pt x="168" y="233"/>
                  <a:pt x="187" y="221"/>
                </a:cubicBezTo>
                <a:cubicBezTo>
                  <a:pt x="187" y="220"/>
                  <a:pt x="188" y="220"/>
                  <a:pt x="189" y="220"/>
                </a:cubicBezTo>
                <a:cubicBezTo>
                  <a:pt x="262" y="173"/>
                  <a:pt x="349" y="146"/>
                  <a:pt x="443" y="146"/>
                </a:cubicBezTo>
                <a:cubicBezTo>
                  <a:pt x="537" y="146"/>
                  <a:pt x="624" y="173"/>
                  <a:pt x="697" y="220"/>
                </a:cubicBezTo>
                <a:cubicBezTo>
                  <a:pt x="698" y="220"/>
                  <a:pt x="698" y="220"/>
                  <a:pt x="699" y="221"/>
                </a:cubicBezTo>
                <a:cubicBezTo>
                  <a:pt x="718" y="233"/>
                  <a:pt x="741" y="241"/>
                  <a:pt x="765" y="241"/>
                </a:cubicBezTo>
                <a:cubicBezTo>
                  <a:pt x="832" y="241"/>
                  <a:pt x="886" y="187"/>
                  <a:pt x="886" y="120"/>
                </a:cubicBezTo>
                <a:cubicBezTo>
                  <a:pt x="886" y="54"/>
                  <a:pt x="832" y="0"/>
                  <a:pt x="76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/>
          <a:p>
            <a:endParaRPr lang="zh-HK" altLang="en-US" sz="7200"/>
          </a:p>
        </p:txBody>
      </p:sp>
      <p:grpSp>
        <p:nvGrpSpPr>
          <p:cNvPr id="86" name="组合 85"/>
          <p:cNvGrpSpPr/>
          <p:nvPr/>
        </p:nvGrpSpPr>
        <p:grpSpPr>
          <a:xfrm>
            <a:off x="10376477" y="3692510"/>
            <a:ext cx="825173" cy="825172"/>
            <a:chOff x="10376477" y="3692510"/>
            <a:chExt cx="825173" cy="825172"/>
          </a:xfrm>
        </p:grpSpPr>
        <p:sp>
          <p:nvSpPr>
            <p:cNvPr id="78" name="işliďé"/>
            <p:cNvSpPr/>
            <p:nvPr/>
          </p:nvSpPr>
          <p:spPr bwMode="auto">
            <a:xfrm flipH="1">
              <a:off x="10376477" y="3692510"/>
              <a:ext cx="825173" cy="8251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zh-HK" altLang="en-US" sz="7200"/>
            </a:p>
          </p:txBody>
        </p:sp>
        <p:sp>
          <p:nvSpPr>
            <p:cNvPr id="81" name="ïṣḻîďe"/>
            <p:cNvSpPr/>
            <p:nvPr/>
          </p:nvSpPr>
          <p:spPr bwMode="auto">
            <a:xfrm>
              <a:off x="10561659" y="3886397"/>
              <a:ext cx="454808" cy="437398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62024" y="3694106"/>
            <a:ext cx="825173" cy="825172"/>
            <a:chOff x="1062024" y="3694106"/>
            <a:chExt cx="825173" cy="825172"/>
          </a:xfrm>
        </p:grpSpPr>
        <p:sp>
          <p:nvSpPr>
            <p:cNvPr id="76" name="íṩļíḋe"/>
            <p:cNvSpPr/>
            <p:nvPr/>
          </p:nvSpPr>
          <p:spPr bwMode="auto">
            <a:xfrm>
              <a:off x="1062024" y="3694106"/>
              <a:ext cx="825173" cy="8251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zh-HK" altLang="en-US" sz="7200"/>
            </a:p>
          </p:txBody>
        </p:sp>
        <p:sp>
          <p:nvSpPr>
            <p:cNvPr id="82" name="isļidê"/>
            <p:cNvSpPr/>
            <p:nvPr/>
          </p:nvSpPr>
          <p:spPr bwMode="auto">
            <a:xfrm>
              <a:off x="1223127" y="3864760"/>
              <a:ext cx="502966" cy="483864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35426" y="3040043"/>
            <a:ext cx="825173" cy="825172"/>
            <a:chOff x="7935426" y="3040043"/>
            <a:chExt cx="825173" cy="825172"/>
          </a:xfrm>
        </p:grpSpPr>
        <p:sp>
          <p:nvSpPr>
            <p:cNvPr id="79" name="îṣľíḓe"/>
            <p:cNvSpPr/>
            <p:nvPr/>
          </p:nvSpPr>
          <p:spPr bwMode="auto">
            <a:xfrm flipH="1">
              <a:off x="7935426" y="3040043"/>
              <a:ext cx="825173" cy="8251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zh-HK" altLang="en-US" sz="7200"/>
            </a:p>
          </p:txBody>
        </p:sp>
        <p:sp>
          <p:nvSpPr>
            <p:cNvPr id="83" name="ïšḻiḋè"/>
            <p:cNvSpPr/>
            <p:nvPr/>
          </p:nvSpPr>
          <p:spPr bwMode="auto">
            <a:xfrm>
              <a:off x="8105332" y="3240783"/>
              <a:ext cx="485360" cy="42369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720908" y="4304411"/>
            <a:ext cx="821859" cy="825174"/>
            <a:chOff x="5720908" y="4304411"/>
            <a:chExt cx="821859" cy="825174"/>
          </a:xfrm>
        </p:grpSpPr>
        <p:sp>
          <p:nvSpPr>
            <p:cNvPr id="80" name="ïṩļîdé"/>
            <p:cNvSpPr/>
            <p:nvPr/>
          </p:nvSpPr>
          <p:spPr bwMode="auto">
            <a:xfrm flipH="1">
              <a:off x="5720908" y="4304411"/>
              <a:ext cx="821859" cy="8251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zh-HK" altLang="en-US" sz="7200"/>
            </a:p>
          </p:txBody>
        </p:sp>
        <p:sp>
          <p:nvSpPr>
            <p:cNvPr id="84" name="íšḻîďê"/>
            <p:cNvSpPr/>
            <p:nvPr/>
          </p:nvSpPr>
          <p:spPr bwMode="auto">
            <a:xfrm>
              <a:off x="5882455" y="4515146"/>
              <a:ext cx="498764" cy="40370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03075" y="3041639"/>
            <a:ext cx="825173" cy="825172"/>
            <a:chOff x="3503075" y="3041639"/>
            <a:chExt cx="825173" cy="825172"/>
          </a:xfrm>
        </p:grpSpPr>
        <p:sp>
          <p:nvSpPr>
            <p:cNvPr id="77" name="ïśḻiḓê"/>
            <p:cNvSpPr/>
            <p:nvPr/>
          </p:nvSpPr>
          <p:spPr bwMode="auto">
            <a:xfrm>
              <a:off x="3503075" y="3041639"/>
              <a:ext cx="825173" cy="8251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endParaRPr lang="zh-HK" altLang="en-US" sz="7200"/>
            </a:p>
          </p:txBody>
        </p:sp>
        <p:sp>
          <p:nvSpPr>
            <p:cNvPr id="85" name="ïşļíḑê"/>
            <p:cNvSpPr/>
            <p:nvPr/>
          </p:nvSpPr>
          <p:spPr bwMode="auto">
            <a:xfrm>
              <a:off x="3664731" y="3203764"/>
              <a:ext cx="501860" cy="500922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9" grpId="0"/>
      <p:bldP spid="72" grpId="0" animBg="1"/>
      <p:bldP spid="73" grpId="0" animBg="1"/>
      <p:bldP spid="74" grpId="0" animBg="1"/>
      <p:bldP spid="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103935" y="2998113"/>
            <a:ext cx="174000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buClr>
                <a:schemeClr val="accent1"/>
              </a:buClr>
            </a:pPr>
            <a:r>
              <a:rPr lang="zh-C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不找借口去执行，就是对自己负责</a:t>
            </a:r>
            <a:endParaRPr lang="zh-C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88615" y="5254187"/>
            <a:ext cx="1899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不找借口，“我不行”能变“我真棒”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8" name="Group 37"/>
          <p:cNvGrpSpPr/>
          <p:nvPr/>
        </p:nvGrpSpPr>
        <p:grpSpPr>
          <a:xfrm>
            <a:off x="1204955" y="1919774"/>
            <a:ext cx="1593145" cy="710459"/>
            <a:chOff x="1204955" y="1916834"/>
            <a:chExt cx="1593145" cy="710459"/>
          </a:xfrm>
        </p:grpSpPr>
        <p:sp>
          <p:nvSpPr>
            <p:cNvPr id="59" name="îṡḻiḍe"/>
            <p:cNvSpPr/>
            <p:nvPr/>
          </p:nvSpPr>
          <p:spPr bwMode="auto">
            <a:xfrm flipH="1">
              <a:off x="1204955" y="1916834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60" name="îŝḻïḋe"/>
            <p:cNvSpPr/>
            <p:nvPr/>
          </p:nvSpPr>
          <p:spPr bwMode="auto">
            <a:xfrm>
              <a:off x="1751242" y="1968104"/>
              <a:ext cx="514230" cy="602647"/>
            </a:xfrm>
            <a:custGeom>
              <a:avLst/>
              <a:gdLst>
                <a:gd name="connsiteX0" fmla="*/ 249562 w 517601"/>
                <a:gd name="connsiteY0" fmla="*/ 195607 h 606597"/>
                <a:gd name="connsiteX1" fmla="*/ 274995 w 517601"/>
                <a:gd name="connsiteY1" fmla="*/ 195607 h 606597"/>
                <a:gd name="connsiteX2" fmla="*/ 301925 w 517601"/>
                <a:gd name="connsiteY2" fmla="*/ 195607 h 606597"/>
                <a:gd name="connsiteX3" fmla="*/ 312398 w 517601"/>
                <a:gd name="connsiteY3" fmla="*/ 205039 h 606597"/>
                <a:gd name="connsiteX4" fmla="*/ 310714 w 517601"/>
                <a:gd name="connsiteY4" fmla="*/ 221102 h 606597"/>
                <a:gd name="connsiteX5" fmla="*/ 299961 w 517601"/>
                <a:gd name="connsiteY5" fmla="*/ 280123 h 606597"/>
                <a:gd name="connsiteX6" fmla="*/ 296689 w 517601"/>
                <a:gd name="connsiteY6" fmla="*/ 299641 h 606597"/>
                <a:gd name="connsiteX7" fmla="*/ 297624 w 517601"/>
                <a:gd name="connsiteY7" fmla="*/ 309167 h 606597"/>
                <a:gd name="connsiteX8" fmla="*/ 305946 w 517601"/>
                <a:gd name="connsiteY8" fmla="*/ 315143 h 606597"/>
                <a:gd name="connsiteX9" fmla="*/ 316325 w 517601"/>
                <a:gd name="connsiteY9" fmla="*/ 312248 h 606597"/>
                <a:gd name="connsiteX10" fmla="*/ 323992 w 517601"/>
                <a:gd name="connsiteY10" fmla="*/ 308233 h 606597"/>
                <a:gd name="connsiteX11" fmla="*/ 330257 w 517601"/>
                <a:gd name="connsiteY11" fmla="*/ 313743 h 606597"/>
                <a:gd name="connsiteX12" fmla="*/ 326423 w 517601"/>
                <a:gd name="connsiteY12" fmla="*/ 320373 h 606597"/>
                <a:gd name="connsiteX13" fmla="*/ 289863 w 517601"/>
                <a:gd name="connsiteY13" fmla="*/ 336809 h 606597"/>
                <a:gd name="connsiteX14" fmla="*/ 269665 w 517601"/>
                <a:gd name="connsiteY14" fmla="*/ 335689 h 606597"/>
                <a:gd name="connsiteX15" fmla="*/ 246569 w 517601"/>
                <a:gd name="connsiteY15" fmla="*/ 305898 h 606597"/>
                <a:gd name="connsiteX16" fmla="*/ 251245 w 517601"/>
                <a:gd name="connsiteY16" fmla="*/ 276107 h 606597"/>
                <a:gd name="connsiteX17" fmla="*/ 260221 w 517601"/>
                <a:gd name="connsiteY17" fmla="*/ 224464 h 606597"/>
                <a:gd name="connsiteX18" fmla="*/ 260408 w 517601"/>
                <a:gd name="connsiteY18" fmla="*/ 221102 h 606597"/>
                <a:gd name="connsiteX19" fmla="*/ 251058 w 517601"/>
                <a:gd name="connsiteY19" fmla="*/ 210362 h 606597"/>
                <a:gd name="connsiteX20" fmla="*/ 241988 w 517601"/>
                <a:gd name="connsiteY20" fmla="*/ 208682 h 606597"/>
                <a:gd name="connsiteX21" fmla="*/ 237125 w 517601"/>
                <a:gd name="connsiteY21" fmla="*/ 201771 h 606597"/>
                <a:gd name="connsiteX22" fmla="*/ 243203 w 517601"/>
                <a:gd name="connsiteY22" fmla="*/ 196074 h 606597"/>
                <a:gd name="connsiteX23" fmla="*/ 249562 w 517601"/>
                <a:gd name="connsiteY23" fmla="*/ 195607 h 606597"/>
                <a:gd name="connsiteX24" fmla="*/ 290979 w 517601"/>
                <a:gd name="connsiteY24" fmla="*/ 127464 h 606597"/>
                <a:gd name="connsiteX25" fmla="*/ 318302 w 517601"/>
                <a:gd name="connsiteY25" fmla="*/ 155490 h 606597"/>
                <a:gd name="connsiteX26" fmla="*/ 290885 w 517601"/>
                <a:gd name="connsiteY26" fmla="*/ 183142 h 606597"/>
                <a:gd name="connsiteX27" fmla="*/ 263188 w 517601"/>
                <a:gd name="connsiteY27" fmla="*/ 155023 h 606597"/>
                <a:gd name="connsiteX28" fmla="*/ 290979 w 517601"/>
                <a:gd name="connsiteY28" fmla="*/ 127464 h 606597"/>
                <a:gd name="connsiteX29" fmla="*/ 283964 w 517601"/>
                <a:gd name="connsiteY29" fmla="*/ 62849 h 606597"/>
                <a:gd name="connsiteX30" fmla="*/ 164059 w 517601"/>
                <a:gd name="connsiteY30" fmla="*/ 112437 h 606597"/>
                <a:gd name="connsiteX31" fmla="*/ 156950 w 517601"/>
                <a:gd name="connsiteY31" fmla="*/ 344315 h 606597"/>
                <a:gd name="connsiteX32" fmla="*/ 158634 w 517601"/>
                <a:gd name="connsiteY32" fmla="*/ 345623 h 606597"/>
                <a:gd name="connsiteX33" fmla="*/ 123747 w 517601"/>
                <a:gd name="connsiteY33" fmla="*/ 385125 h 606597"/>
                <a:gd name="connsiteX34" fmla="*/ 125618 w 517601"/>
                <a:gd name="connsiteY34" fmla="*/ 397545 h 606597"/>
                <a:gd name="connsiteX35" fmla="*/ 197729 w 517601"/>
                <a:gd name="connsiteY35" fmla="*/ 377934 h 606597"/>
                <a:gd name="connsiteX36" fmla="*/ 198103 w 517601"/>
                <a:gd name="connsiteY36" fmla="*/ 378121 h 606597"/>
                <a:gd name="connsiteX37" fmla="*/ 403869 w 517601"/>
                <a:gd name="connsiteY37" fmla="*/ 351880 h 606597"/>
                <a:gd name="connsiteX38" fmla="*/ 403869 w 517601"/>
                <a:gd name="connsiteY38" fmla="*/ 112437 h 606597"/>
                <a:gd name="connsiteX39" fmla="*/ 283964 w 517601"/>
                <a:gd name="connsiteY39" fmla="*/ 62849 h 606597"/>
                <a:gd name="connsiteX40" fmla="*/ 285367 w 517601"/>
                <a:gd name="connsiteY40" fmla="*/ 0 h 606597"/>
                <a:gd name="connsiteX41" fmla="*/ 517601 w 517601"/>
                <a:gd name="connsiteY41" fmla="*/ 231691 h 606597"/>
                <a:gd name="connsiteX42" fmla="*/ 442403 w 517601"/>
                <a:gd name="connsiteY42" fmla="*/ 402402 h 606597"/>
                <a:gd name="connsiteX43" fmla="*/ 442403 w 517601"/>
                <a:gd name="connsiteY43" fmla="*/ 524924 h 606597"/>
                <a:gd name="connsiteX44" fmla="*/ 442403 w 517601"/>
                <a:gd name="connsiteY44" fmla="*/ 533516 h 606597"/>
                <a:gd name="connsiteX45" fmla="*/ 442403 w 517601"/>
                <a:gd name="connsiteY45" fmla="*/ 544162 h 606597"/>
                <a:gd name="connsiteX46" fmla="*/ 425755 w 517601"/>
                <a:gd name="connsiteY46" fmla="*/ 563773 h 606597"/>
                <a:gd name="connsiteX47" fmla="*/ 184448 w 517601"/>
                <a:gd name="connsiteY47" fmla="*/ 606357 h 606597"/>
                <a:gd name="connsiteX48" fmla="*/ 167893 w 517601"/>
                <a:gd name="connsiteY48" fmla="*/ 593657 h 606597"/>
                <a:gd name="connsiteX49" fmla="*/ 167893 w 517601"/>
                <a:gd name="connsiteY49" fmla="*/ 593190 h 606597"/>
                <a:gd name="connsiteX50" fmla="*/ 167800 w 517601"/>
                <a:gd name="connsiteY50" fmla="*/ 526325 h 606597"/>
                <a:gd name="connsiteX51" fmla="*/ 100833 w 517601"/>
                <a:gd name="connsiteY51" fmla="*/ 536317 h 606597"/>
                <a:gd name="connsiteX52" fmla="*/ 52010 w 517601"/>
                <a:gd name="connsiteY52" fmla="*/ 487570 h 606597"/>
                <a:gd name="connsiteX53" fmla="*/ 52010 w 517601"/>
                <a:gd name="connsiteY53" fmla="*/ 441624 h 606597"/>
                <a:gd name="connsiteX54" fmla="*/ 52010 w 517601"/>
                <a:gd name="connsiteY54" fmla="*/ 402402 h 606597"/>
                <a:gd name="connsiteX55" fmla="*/ 52010 w 517601"/>
                <a:gd name="connsiteY55" fmla="*/ 401935 h 606597"/>
                <a:gd name="connsiteX56" fmla="*/ 29844 w 517601"/>
                <a:gd name="connsiteY56" fmla="*/ 401935 h 606597"/>
                <a:gd name="connsiteX57" fmla="*/ 4778 w 517601"/>
                <a:gd name="connsiteY57" fmla="*/ 360564 h 606597"/>
                <a:gd name="connsiteX58" fmla="*/ 52010 w 517601"/>
                <a:gd name="connsiteY58" fmla="*/ 270447 h 606597"/>
                <a:gd name="connsiteX59" fmla="*/ 52010 w 517601"/>
                <a:gd name="connsiteY59" fmla="*/ 262976 h 606597"/>
                <a:gd name="connsiteX60" fmla="*/ 52010 w 517601"/>
                <a:gd name="connsiteY60" fmla="*/ 231972 h 606597"/>
                <a:gd name="connsiteX61" fmla="*/ 186225 w 517601"/>
                <a:gd name="connsiteY61" fmla="*/ 22132 h 606597"/>
                <a:gd name="connsiteX62" fmla="*/ 285367 w 517601"/>
                <a:gd name="connsiteY62" fmla="*/ 0 h 6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7601" h="606597">
                  <a:moveTo>
                    <a:pt x="249562" y="195607"/>
                  </a:moveTo>
                  <a:lnTo>
                    <a:pt x="274995" y="195607"/>
                  </a:lnTo>
                  <a:lnTo>
                    <a:pt x="301925" y="195607"/>
                  </a:lnTo>
                  <a:cubicBezTo>
                    <a:pt x="308470" y="195607"/>
                    <a:pt x="312304" y="198596"/>
                    <a:pt x="312398" y="205039"/>
                  </a:cubicBezTo>
                  <a:cubicBezTo>
                    <a:pt x="312585" y="210362"/>
                    <a:pt x="311649" y="215779"/>
                    <a:pt x="310714" y="221102"/>
                  </a:cubicBezTo>
                  <a:cubicBezTo>
                    <a:pt x="307161" y="240807"/>
                    <a:pt x="303608" y="260418"/>
                    <a:pt x="299961" y="280123"/>
                  </a:cubicBezTo>
                  <a:cubicBezTo>
                    <a:pt x="298839" y="286567"/>
                    <a:pt x="297437" y="293104"/>
                    <a:pt x="296689" y="299641"/>
                  </a:cubicBezTo>
                  <a:cubicBezTo>
                    <a:pt x="296315" y="302816"/>
                    <a:pt x="296876" y="305991"/>
                    <a:pt x="297624" y="309167"/>
                  </a:cubicBezTo>
                  <a:cubicBezTo>
                    <a:pt x="298746" y="313369"/>
                    <a:pt x="301738" y="315610"/>
                    <a:pt x="305946" y="315143"/>
                  </a:cubicBezTo>
                  <a:cubicBezTo>
                    <a:pt x="309592" y="314770"/>
                    <a:pt x="312959" y="313462"/>
                    <a:pt x="316325" y="312248"/>
                  </a:cubicBezTo>
                  <a:cubicBezTo>
                    <a:pt x="318943" y="311128"/>
                    <a:pt x="321281" y="309260"/>
                    <a:pt x="323992" y="308233"/>
                  </a:cubicBezTo>
                  <a:cubicBezTo>
                    <a:pt x="328013" y="306645"/>
                    <a:pt x="331379" y="309353"/>
                    <a:pt x="330257" y="313743"/>
                  </a:cubicBezTo>
                  <a:cubicBezTo>
                    <a:pt x="329603" y="316077"/>
                    <a:pt x="328107" y="318599"/>
                    <a:pt x="326423" y="320373"/>
                  </a:cubicBezTo>
                  <a:cubicBezTo>
                    <a:pt x="316325" y="330552"/>
                    <a:pt x="304356" y="336622"/>
                    <a:pt x="289863" y="336809"/>
                  </a:cubicBezTo>
                  <a:cubicBezTo>
                    <a:pt x="283130" y="336809"/>
                    <a:pt x="276304" y="336622"/>
                    <a:pt x="269665" y="335689"/>
                  </a:cubicBezTo>
                  <a:cubicBezTo>
                    <a:pt x="258725" y="334194"/>
                    <a:pt x="244606" y="320466"/>
                    <a:pt x="246569" y="305898"/>
                  </a:cubicBezTo>
                  <a:cubicBezTo>
                    <a:pt x="247972" y="295905"/>
                    <a:pt x="249562" y="286100"/>
                    <a:pt x="251245" y="276107"/>
                  </a:cubicBezTo>
                  <a:cubicBezTo>
                    <a:pt x="254050" y="258924"/>
                    <a:pt x="257229" y="241647"/>
                    <a:pt x="260221" y="224464"/>
                  </a:cubicBezTo>
                  <a:cubicBezTo>
                    <a:pt x="260315" y="223343"/>
                    <a:pt x="260408" y="222223"/>
                    <a:pt x="260408" y="221102"/>
                  </a:cubicBezTo>
                  <a:cubicBezTo>
                    <a:pt x="260408" y="213911"/>
                    <a:pt x="258164" y="211390"/>
                    <a:pt x="251058" y="210362"/>
                  </a:cubicBezTo>
                  <a:cubicBezTo>
                    <a:pt x="247972" y="209896"/>
                    <a:pt x="244886" y="209615"/>
                    <a:pt x="241988" y="208682"/>
                  </a:cubicBezTo>
                  <a:cubicBezTo>
                    <a:pt x="238341" y="207374"/>
                    <a:pt x="236751" y="204666"/>
                    <a:pt x="237125" y="201771"/>
                  </a:cubicBezTo>
                  <a:cubicBezTo>
                    <a:pt x="237406" y="198689"/>
                    <a:pt x="239369" y="196821"/>
                    <a:pt x="243203" y="196074"/>
                  </a:cubicBezTo>
                  <a:cubicBezTo>
                    <a:pt x="245354" y="195701"/>
                    <a:pt x="247504" y="195607"/>
                    <a:pt x="249562" y="195607"/>
                  </a:cubicBezTo>
                  <a:close/>
                  <a:moveTo>
                    <a:pt x="290979" y="127464"/>
                  </a:moveTo>
                  <a:cubicBezTo>
                    <a:pt x="306231" y="127651"/>
                    <a:pt x="318395" y="140076"/>
                    <a:pt x="318302" y="155490"/>
                  </a:cubicBezTo>
                  <a:cubicBezTo>
                    <a:pt x="318208" y="170811"/>
                    <a:pt x="305857" y="183329"/>
                    <a:pt x="290885" y="183142"/>
                  </a:cubicBezTo>
                  <a:cubicBezTo>
                    <a:pt x="275540" y="183048"/>
                    <a:pt x="263001" y="170437"/>
                    <a:pt x="263188" y="155023"/>
                  </a:cubicBezTo>
                  <a:cubicBezTo>
                    <a:pt x="263282" y="139702"/>
                    <a:pt x="275633" y="127371"/>
                    <a:pt x="290979" y="127464"/>
                  </a:cubicBezTo>
                  <a:close/>
                  <a:moveTo>
                    <a:pt x="283964" y="62849"/>
                  </a:moveTo>
                  <a:cubicBezTo>
                    <a:pt x="240567" y="62849"/>
                    <a:pt x="197168" y="79378"/>
                    <a:pt x="164059" y="112437"/>
                  </a:cubicBezTo>
                  <a:cubicBezTo>
                    <a:pt x="100271" y="176033"/>
                    <a:pt x="97933" y="277824"/>
                    <a:pt x="156950" y="344315"/>
                  </a:cubicBezTo>
                  <a:lnTo>
                    <a:pt x="158634" y="345623"/>
                  </a:lnTo>
                  <a:cubicBezTo>
                    <a:pt x="152274" y="359444"/>
                    <a:pt x="141237" y="376534"/>
                    <a:pt x="123747" y="385125"/>
                  </a:cubicBezTo>
                  <a:cubicBezTo>
                    <a:pt x="117855" y="388020"/>
                    <a:pt x="119258" y="396612"/>
                    <a:pt x="125618" y="397545"/>
                  </a:cubicBezTo>
                  <a:cubicBezTo>
                    <a:pt x="144698" y="400534"/>
                    <a:pt x="172102" y="397172"/>
                    <a:pt x="197729" y="377934"/>
                  </a:cubicBezTo>
                  <a:lnTo>
                    <a:pt x="198103" y="378121"/>
                  </a:lnTo>
                  <a:cubicBezTo>
                    <a:pt x="263013" y="416409"/>
                    <a:pt x="348125" y="407538"/>
                    <a:pt x="403869" y="351880"/>
                  </a:cubicBezTo>
                  <a:cubicBezTo>
                    <a:pt x="470088" y="285762"/>
                    <a:pt x="470088" y="178554"/>
                    <a:pt x="403869" y="112437"/>
                  </a:cubicBezTo>
                  <a:cubicBezTo>
                    <a:pt x="370760" y="79378"/>
                    <a:pt x="327362" y="62849"/>
                    <a:pt x="283964" y="62849"/>
                  </a:cubicBezTo>
                  <a:close/>
                  <a:moveTo>
                    <a:pt x="285367" y="0"/>
                  </a:moveTo>
                  <a:cubicBezTo>
                    <a:pt x="413596" y="0"/>
                    <a:pt x="517414" y="103752"/>
                    <a:pt x="517601" y="231691"/>
                  </a:cubicBezTo>
                  <a:cubicBezTo>
                    <a:pt x="517601" y="299210"/>
                    <a:pt x="488607" y="360098"/>
                    <a:pt x="442403" y="402402"/>
                  </a:cubicBezTo>
                  <a:lnTo>
                    <a:pt x="442403" y="524924"/>
                  </a:lnTo>
                  <a:lnTo>
                    <a:pt x="442403" y="533516"/>
                  </a:lnTo>
                  <a:lnTo>
                    <a:pt x="442403" y="544162"/>
                  </a:lnTo>
                  <a:cubicBezTo>
                    <a:pt x="442403" y="553314"/>
                    <a:pt x="434921" y="562185"/>
                    <a:pt x="425755" y="563773"/>
                  </a:cubicBezTo>
                  <a:lnTo>
                    <a:pt x="184448" y="606357"/>
                  </a:lnTo>
                  <a:cubicBezTo>
                    <a:pt x="175469" y="607851"/>
                    <a:pt x="168267" y="602248"/>
                    <a:pt x="167893" y="593657"/>
                  </a:cubicBezTo>
                  <a:lnTo>
                    <a:pt x="167893" y="593190"/>
                  </a:lnTo>
                  <a:lnTo>
                    <a:pt x="167800" y="526325"/>
                  </a:lnTo>
                  <a:lnTo>
                    <a:pt x="100833" y="536317"/>
                  </a:lnTo>
                  <a:cubicBezTo>
                    <a:pt x="73990" y="536317"/>
                    <a:pt x="52010" y="514372"/>
                    <a:pt x="52010" y="487570"/>
                  </a:cubicBezTo>
                  <a:lnTo>
                    <a:pt x="52010" y="441624"/>
                  </a:lnTo>
                  <a:lnTo>
                    <a:pt x="52010" y="402402"/>
                  </a:lnTo>
                  <a:lnTo>
                    <a:pt x="52010" y="401935"/>
                  </a:lnTo>
                  <a:lnTo>
                    <a:pt x="29844" y="401935"/>
                  </a:lnTo>
                  <a:cubicBezTo>
                    <a:pt x="4123" y="401935"/>
                    <a:pt x="-7194" y="383351"/>
                    <a:pt x="4778" y="360564"/>
                  </a:cubicBezTo>
                  <a:lnTo>
                    <a:pt x="52010" y="270447"/>
                  </a:lnTo>
                  <a:lnTo>
                    <a:pt x="52010" y="262976"/>
                  </a:lnTo>
                  <a:lnTo>
                    <a:pt x="52010" y="231972"/>
                  </a:lnTo>
                  <a:cubicBezTo>
                    <a:pt x="52010" y="138958"/>
                    <a:pt x="106912" y="58926"/>
                    <a:pt x="186225" y="22132"/>
                  </a:cubicBezTo>
                  <a:cubicBezTo>
                    <a:pt x="216248" y="7938"/>
                    <a:pt x="249826" y="0"/>
                    <a:pt x="2853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753899" y="1916834"/>
            <a:ext cx="1593145" cy="710459"/>
            <a:chOff x="6753899" y="1916834"/>
            <a:chExt cx="1593145" cy="710459"/>
          </a:xfrm>
        </p:grpSpPr>
        <p:sp>
          <p:nvSpPr>
            <p:cNvPr id="18" name="i$ḻîďê"/>
            <p:cNvSpPr/>
            <p:nvPr/>
          </p:nvSpPr>
          <p:spPr bwMode="auto">
            <a:xfrm flipH="1">
              <a:off x="6753899" y="1916834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1" name="ïṥ1íḋê"/>
            <p:cNvSpPr/>
            <p:nvPr/>
          </p:nvSpPr>
          <p:spPr bwMode="auto">
            <a:xfrm>
              <a:off x="7297460" y="2024357"/>
              <a:ext cx="499716" cy="476474"/>
            </a:xfrm>
            <a:custGeom>
              <a:avLst/>
              <a:gdLst>
                <a:gd name="connsiteX0" fmla="*/ 187394 w 499716"/>
                <a:gd name="connsiteY0" fmla="*/ 406175 h 476474"/>
                <a:gd name="connsiteX1" fmla="*/ 156161 w 499716"/>
                <a:gd name="connsiteY1" fmla="*/ 441324 h 476474"/>
                <a:gd name="connsiteX2" fmla="*/ 148353 w 499716"/>
                <a:gd name="connsiteY2" fmla="*/ 453041 h 476474"/>
                <a:gd name="connsiteX3" fmla="*/ 163970 w 499716"/>
                <a:gd name="connsiteY3" fmla="*/ 460852 h 476474"/>
                <a:gd name="connsiteX4" fmla="*/ 335747 w 499716"/>
                <a:gd name="connsiteY4" fmla="*/ 460852 h 476474"/>
                <a:gd name="connsiteX5" fmla="*/ 351363 w 499716"/>
                <a:gd name="connsiteY5" fmla="*/ 453041 h 476474"/>
                <a:gd name="connsiteX6" fmla="*/ 343555 w 499716"/>
                <a:gd name="connsiteY6" fmla="*/ 441324 h 476474"/>
                <a:gd name="connsiteX7" fmla="*/ 312323 w 499716"/>
                <a:gd name="connsiteY7" fmla="*/ 406175 h 476474"/>
                <a:gd name="connsiteX8" fmla="*/ 187394 w 499716"/>
                <a:gd name="connsiteY8" fmla="*/ 406175 h 476474"/>
                <a:gd name="connsiteX9" fmla="*/ 249857 w 499716"/>
                <a:gd name="connsiteY9" fmla="*/ 336243 h 476474"/>
                <a:gd name="connsiteX10" fmla="*/ 241722 w 499716"/>
                <a:gd name="connsiteY10" fmla="*/ 343991 h 476474"/>
                <a:gd name="connsiteX11" fmla="*/ 249857 w 499716"/>
                <a:gd name="connsiteY11" fmla="*/ 351738 h 476474"/>
                <a:gd name="connsiteX12" fmla="*/ 257992 w 499716"/>
                <a:gd name="connsiteY12" fmla="*/ 343991 h 476474"/>
                <a:gd name="connsiteX13" fmla="*/ 249857 w 499716"/>
                <a:gd name="connsiteY13" fmla="*/ 336243 h 476474"/>
                <a:gd name="connsiteX14" fmla="*/ 249857 w 499716"/>
                <a:gd name="connsiteY14" fmla="*/ 320748 h 476474"/>
                <a:gd name="connsiteX15" fmla="*/ 274262 w 499716"/>
                <a:gd name="connsiteY15" fmla="*/ 343991 h 476474"/>
                <a:gd name="connsiteX16" fmla="*/ 249857 w 499716"/>
                <a:gd name="connsiteY16" fmla="*/ 367233 h 476474"/>
                <a:gd name="connsiteX17" fmla="*/ 225452 w 499716"/>
                <a:gd name="connsiteY17" fmla="*/ 343991 h 476474"/>
                <a:gd name="connsiteX18" fmla="*/ 249857 w 499716"/>
                <a:gd name="connsiteY18" fmla="*/ 320748 h 476474"/>
                <a:gd name="connsiteX19" fmla="*/ 199885 w 499716"/>
                <a:gd name="connsiteY19" fmla="*/ 188266 h 476474"/>
                <a:gd name="connsiteX20" fmla="*/ 223128 w 499716"/>
                <a:gd name="connsiteY20" fmla="*/ 188266 h 476474"/>
                <a:gd name="connsiteX21" fmla="*/ 234749 w 499716"/>
                <a:gd name="connsiteY21" fmla="*/ 199887 h 476474"/>
                <a:gd name="connsiteX22" fmla="*/ 234749 w 499716"/>
                <a:gd name="connsiteY22" fmla="*/ 269615 h 476474"/>
                <a:gd name="connsiteX23" fmla="*/ 223128 w 499716"/>
                <a:gd name="connsiteY23" fmla="*/ 281236 h 476474"/>
                <a:gd name="connsiteX24" fmla="*/ 199885 w 499716"/>
                <a:gd name="connsiteY24" fmla="*/ 281236 h 476474"/>
                <a:gd name="connsiteX25" fmla="*/ 188264 w 499716"/>
                <a:gd name="connsiteY25" fmla="*/ 269615 h 476474"/>
                <a:gd name="connsiteX26" fmla="*/ 188264 w 499716"/>
                <a:gd name="connsiteY26" fmla="*/ 199887 h 476474"/>
                <a:gd name="connsiteX27" fmla="*/ 199885 w 499716"/>
                <a:gd name="connsiteY27" fmla="*/ 188266 h 476474"/>
                <a:gd name="connsiteX28" fmla="*/ 276586 w 499716"/>
                <a:gd name="connsiteY28" fmla="*/ 158050 h 476474"/>
                <a:gd name="connsiteX29" fmla="*/ 299829 w 499716"/>
                <a:gd name="connsiteY29" fmla="*/ 158050 h 476474"/>
                <a:gd name="connsiteX30" fmla="*/ 311450 w 499716"/>
                <a:gd name="connsiteY30" fmla="*/ 169599 h 476474"/>
                <a:gd name="connsiteX31" fmla="*/ 311450 w 499716"/>
                <a:gd name="connsiteY31" fmla="*/ 269688 h 476474"/>
                <a:gd name="connsiteX32" fmla="*/ 299829 w 499716"/>
                <a:gd name="connsiteY32" fmla="*/ 281237 h 476474"/>
                <a:gd name="connsiteX33" fmla="*/ 276586 w 499716"/>
                <a:gd name="connsiteY33" fmla="*/ 281237 h 476474"/>
                <a:gd name="connsiteX34" fmla="*/ 264965 w 499716"/>
                <a:gd name="connsiteY34" fmla="*/ 269688 h 476474"/>
                <a:gd name="connsiteX35" fmla="*/ 264965 w 499716"/>
                <a:gd name="connsiteY35" fmla="*/ 169599 h 476474"/>
                <a:gd name="connsiteX36" fmla="*/ 276586 w 499716"/>
                <a:gd name="connsiteY36" fmla="*/ 158050 h 476474"/>
                <a:gd name="connsiteX37" fmla="*/ 120860 w 499716"/>
                <a:gd name="connsiteY37" fmla="*/ 125510 h 476474"/>
                <a:gd name="connsiteX38" fmla="*/ 144103 w 499716"/>
                <a:gd name="connsiteY38" fmla="*/ 125510 h 476474"/>
                <a:gd name="connsiteX39" fmla="*/ 155724 w 499716"/>
                <a:gd name="connsiteY39" fmla="*/ 137190 h 476474"/>
                <a:gd name="connsiteX40" fmla="*/ 155724 w 499716"/>
                <a:gd name="connsiteY40" fmla="*/ 269557 h 476474"/>
                <a:gd name="connsiteX41" fmla="*/ 144103 w 499716"/>
                <a:gd name="connsiteY41" fmla="*/ 281236 h 476474"/>
                <a:gd name="connsiteX42" fmla="*/ 120860 w 499716"/>
                <a:gd name="connsiteY42" fmla="*/ 281236 h 476474"/>
                <a:gd name="connsiteX43" fmla="*/ 109239 w 499716"/>
                <a:gd name="connsiteY43" fmla="*/ 269557 h 476474"/>
                <a:gd name="connsiteX44" fmla="*/ 109239 w 499716"/>
                <a:gd name="connsiteY44" fmla="*/ 137190 h 476474"/>
                <a:gd name="connsiteX45" fmla="*/ 120860 w 499716"/>
                <a:gd name="connsiteY45" fmla="*/ 125510 h 476474"/>
                <a:gd name="connsiteX46" fmla="*/ 355611 w 499716"/>
                <a:gd name="connsiteY46" fmla="*/ 95295 h 476474"/>
                <a:gd name="connsiteX47" fmla="*/ 378854 w 499716"/>
                <a:gd name="connsiteY47" fmla="*/ 95295 h 476474"/>
                <a:gd name="connsiteX48" fmla="*/ 390475 w 499716"/>
                <a:gd name="connsiteY48" fmla="*/ 106916 h 476474"/>
                <a:gd name="connsiteX49" fmla="*/ 390475 w 499716"/>
                <a:gd name="connsiteY49" fmla="*/ 269615 h 476474"/>
                <a:gd name="connsiteX50" fmla="*/ 378854 w 499716"/>
                <a:gd name="connsiteY50" fmla="*/ 281236 h 476474"/>
                <a:gd name="connsiteX51" fmla="*/ 355611 w 499716"/>
                <a:gd name="connsiteY51" fmla="*/ 281236 h 476474"/>
                <a:gd name="connsiteX52" fmla="*/ 343990 w 499716"/>
                <a:gd name="connsiteY52" fmla="*/ 269615 h 476474"/>
                <a:gd name="connsiteX53" fmla="*/ 343990 w 499716"/>
                <a:gd name="connsiteY53" fmla="*/ 106916 h 476474"/>
                <a:gd name="connsiteX54" fmla="*/ 355611 w 499716"/>
                <a:gd name="connsiteY54" fmla="*/ 95295 h 476474"/>
                <a:gd name="connsiteX55" fmla="*/ 90040 w 499716"/>
                <a:gd name="connsiteY55" fmla="*/ 78445 h 476474"/>
                <a:gd name="connsiteX56" fmla="*/ 78346 w 499716"/>
                <a:gd name="connsiteY56" fmla="*/ 90211 h 476474"/>
                <a:gd name="connsiteX57" fmla="*/ 78346 w 499716"/>
                <a:gd name="connsiteY57" fmla="*/ 286321 h 476474"/>
                <a:gd name="connsiteX58" fmla="*/ 90040 w 499716"/>
                <a:gd name="connsiteY58" fmla="*/ 298087 h 476474"/>
                <a:gd name="connsiteX59" fmla="*/ 409674 w 499716"/>
                <a:gd name="connsiteY59" fmla="*/ 298087 h 476474"/>
                <a:gd name="connsiteX60" fmla="*/ 421368 w 499716"/>
                <a:gd name="connsiteY60" fmla="*/ 286321 h 476474"/>
                <a:gd name="connsiteX61" fmla="*/ 421368 w 499716"/>
                <a:gd name="connsiteY61" fmla="*/ 90211 h 476474"/>
                <a:gd name="connsiteX62" fmla="*/ 409674 w 499716"/>
                <a:gd name="connsiteY62" fmla="*/ 78445 h 476474"/>
                <a:gd name="connsiteX63" fmla="*/ 90040 w 499716"/>
                <a:gd name="connsiteY63" fmla="*/ 78445 h 476474"/>
                <a:gd name="connsiteX64" fmla="*/ 90040 w 499716"/>
                <a:gd name="connsiteY64" fmla="*/ 62756 h 476474"/>
                <a:gd name="connsiteX65" fmla="*/ 409674 w 499716"/>
                <a:gd name="connsiteY65" fmla="*/ 62756 h 476474"/>
                <a:gd name="connsiteX66" fmla="*/ 436960 w 499716"/>
                <a:gd name="connsiteY66" fmla="*/ 90211 h 476474"/>
                <a:gd name="connsiteX67" fmla="*/ 436960 w 499716"/>
                <a:gd name="connsiteY67" fmla="*/ 286321 h 476474"/>
                <a:gd name="connsiteX68" fmla="*/ 409674 w 499716"/>
                <a:gd name="connsiteY68" fmla="*/ 313776 h 476474"/>
                <a:gd name="connsiteX69" fmla="*/ 90040 w 499716"/>
                <a:gd name="connsiteY69" fmla="*/ 313776 h 476474"/>
                <a:gd name="connsiteX70" fmla="*/ 62754 w 499716"/>
                <a:gd name="connsiteY70" fmla="*/ 286321 h 476474"/>
                <a:gd name="connsiteX71" fmla="*/ 62754 w 499716"/>
                <a:gd name="connsiteY71" fmla="*/ 90211 h 476474"/>
                <a:gd name="connsiteX72" fmla="*/ 90040 w 499716"/>
                <a:gd name="connsiteY72" fmla="*/ 62756 h 476474"/>
                <a:gd name="connsiteX73" fmla="*/ 42944 w 499716"/>
                <a:gd name="connsiteY73" fmla="*/ 31244 h 476474"/>
                <a:gd name="connsiteX74" fmla="*/ 31232 w 499716"/>
                <a:gd name="connsiteY74" fmla="*/ 42961 h 476474"/>
                <a:gd name="connsiteX75" fmla="*/ 31232 w 499716"/>
                <a:gd name="connsiteY75" fmla="*/ 363214 h 476474"/>
                <a:gd name="connsiteX76" fmla="*/ 42944 w 499716"/>
                <a:gd name="connsiteY76" fmla="*/ 374931 h 476474"/>
                <a:gd name="connsiteX77" fmla="*/ 456772 w 499716"/>
                <a:gd name="connsiteY77" fmla="*/ 374931 h 476474"/>
                <a:gd name="connsiteX78" fmla="*/ 468484 w 499716"/>
                <a:gd name="connsiteY78" fmla="*/ 363214 h 476474"/>
                <a:gd name="connsiteX79" fmla="*/ 468484 w 499716"/>
                <a:gd name="connsiteY79" fmla="*/ 42961 h 476474"/>
                <a:gd name="connsiteX80" fmla="*/ 456772 w 499716"/>
                <a:gd name="connsiteY80" fmla="*/ 31244 h 476474"/>
                <a:gd name="connsiteX81" fmla="*/ 42944 w 499716"/>
                <a:gd name="connsiteY81" fmla="*/ 31244 h 476474"/>
                <a:gd name="connsiteX82" fmla="*/ 42944 w 499716"/>
                <a:gd name="connsiteY82" fmla="*/ 0 h 476474"/>
                <a:gd name="connsiteX83" fmla="*/ 456772 w 499716"/>
                <a:gd name="connsiteY83" fmla="*/ 0 h 476474"/>
                <a:gd name="connsiteX84" fmla="*/ 499716 w 499716"/>
                <a:gd name="connsiteY84" fmla="*/ 42961 h 476474"/>
                <a:gd name="connsiteX85" fmla="*/ 499716 w 499716"/>
                <a:gd name="connsiteY85" fmla="*/ 363214 h 476474"/>
                <a:gd name="connsiteX86" fmla="*/ 456772 w 499716"/>
                <a:gd name="connsiteY86" fmla="*/ 406175 h 476474"/>
                <a:gd name="connsiteX87" fmla="*/ 331843 w 499716"/>
                <a:gd name="connsiteY87" fmla="*/ 406175 h 476474"/>
                <a:gd name="connsiteX88" fmla="*/ 355267 w 499716"/>
                <a:gd name="connsiteY88" fmla="*/ 429608 h 476474"/>
                <a:gd name="connsiteX89" fmla="*/ 366979 w 499716"/>
                <a:gd name="connsiteY89" fmla="*/ 441324 h 476474"/>
                <a:gd name="connsiteX90" fmla="*/ 366979 w 499716"/>
                <a:gd name="connsiteY90" fmla="*/ 460852 h 476474"/>
                <a:gd name="connsiteX91" fmla="*/ 335747 w 499716"/>
                <a:gd name="connsiteY91" fmla="*/ 476474 h 476474"/>
                <a:gd name="connsiteX92" fmla="*/ 163970 w 499716"/>
                <a:gd name="connsiteY92" fmla="*/ 476474 h 476474"/>
                <a:gd name="connsiteX93" fmla="*/ 132737 w 499716"/>
                <a:gd name="connsiteY93" fmla="*/ 460852 h 476474"/>
                <a:gd name="connsiteX94" fmla="*/ 132737 w 499716"/>
                <a:gd name="connsiteY94" fmla="*/ 441324 h 476474"/>
                <a:gd name="connsiteX95" fmla="*/ 144449 w 499716"/>
                <a:gd name="connsiteY95" fmla="*/ 429608 h 476474"/>
                <a:gd name="connsiteX96" fmla="*/ 167874 w 499716"/>
                <a:gd name="connsiteY96" fmla="*/ 406175 h 476474"/>
                <a:gd name="connsiteX97" fmla="*/ 42944 w 499716"/>
                <a:gd name="connsiteY97" fmla="*/ 406175 h 476474"/>
                <a:gd name="connsiteX98" fmla="*/ 0 w 499716"/>
                <a:gd name="connsiteY98" fmla="*/ 363214 h 476474"/>
                <a:gd name="connsiteX99" fmla="*/ 0 w 499716"/>
                <a:gd name="connsiteY99" fmla="*/ 42961 h 476474"/>
                <a:gd name="connsiteX100" fmla="*/ 42944 w 499716"/>
                <a:gd name="connsiteY100" fmla="*/ 0 h 4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99716" h="476474">
                  <a:moveTo>
                    <a:pt x="187394" y="406175"/>
                  </a:moveTo>
                  <a:cubicBezTo>
                    <a:pt x="183490" y="413986"/>
                    <a:pt x="171778" y="425702"/>
                    <a:pt x="156161" y="441324"/>
                  </a:cubicBezTo>
                  <a:cubicBezTo>
                    <a:pt x="152257" y="445230"/>
                    <a:pt x="148353" y="449135"/>
                    <a:pt x="148353" y="453041"/>
                  </a:cubicBezTo>
                  <a:cubicBezTo>
                    <a:pt x="148353" y="456947"/>
                    <a:pt x="156161" y="460852"/>
                    <a:pt x="163970" y="460852"/>
                  </a:cubicBezTo>
                  <a:cubicBezTo>
                    <a:pt x="163970" y="460852"/>
                    <a:pt x="163970" y="460852"/>
                    <a:pt x="335747" y="460852"/>
                  </a:cubicBezTo>
                  <a:cubicBezTo>
                    <a:pt x="343555" y="460852"/>
                    <a:pt x="351363" y="456947"/>
                    <a:pt x="351363" y="453041"/>
                  </a:cubicBezTo>
                  <a:cubicBezTo>
                    <a:pt x="351363" y="449135"/>
                    <a:pt x="347459" y="445230"/>
                    <a:pt x="343555" y="441324"/>
                  </a:cubicBezTo>
                  <a:cubicBezTo>
                    <a:pt x="327939" y="425702"/>
                    <a:pt x="316227" y="413986"/>
                    <a:pt x="312323" y="406175"/>
                  </a:cubicBezTo>
                  <a:cubicBezTo>
                    <a:pt x="312323" y="406175"/>
                    <a:pt x="312323" y="406175"/>
                    <a:pt x="187394" y="406175"/>
                  </a:cubicBezTo>
                  <a:close/>
                  <a:moveTo>
                    <a:pt x="249857" y="336243"/>
                  </a:moveTo>
                  <a:cubicBezTo>
                    <a:pt x="245790" y="336243"/>
                    <a:pt x="241722" y="340117"/>
                    <a:pt x="241722" y="343991"/>
                  </a:cubicBezTo>
                  <a:cubicBezTo>
                    <a:pt x="241722" y="347864"/>
                    <a:pt x="245790" y="351738"/>
                    <a:pt x="249857" y="351738"/>
                  </a:cubicBezTo>
                  <a:cubicBezTo>
                    <a:pt x="253925" y="351738"/>
                    <a:pt x="257992" y="347864"/>
                    <a:pt x="257992" y="343991"/>
                  </a:cubicBezTo>
                  <a:cubicBezTo>
                    <a:pt x="257992" y="340117"/>
                    <a:pt x="253925" y="336243"/>
                    <a:pt x="249857" y="336243"/>
                  </a:cubicBezTo>
                  <a:close/>
                  <a:moveTo>
                    <a:pt x="249857" y="320748"/>
                  </a:moveTo>
                  <a:cubicBezTo>
                    <a:pt x="262060" y="320748"/>
                    <a:pt x="274262" y="332369"/>
                    <a:pt x="274262" y="343991"/>
                  </a:cubicBezTo>
                  <a:cubicBezTo>
                    <a:pt x="274262" y="355612"/>
                    <a:pt x="262060" y="367233"/>
                    <a:pt x="249857" y="367233"/>
                  </a:cubicBezTo>
                  <a:cubicBezTo>
                    <a:pt x="237655" y="367233"/>
                    <a:pt x="225452" y="355612"/>
                    <a:pt x="225452" y="343991"/>
                  </a:cubicBezTo>
                  <a:cubicBezTo>
                    <a:pt x="225452" y="332369"/>
                    <a:pt x="237655" y="320748"/>
                    <a:pt x="249857" y="320748"/>
                  </a:cubicBezTo>
                  <a:close/>
                  <a:moveTo>
                    <a:pt x="199885" y="188266"/>
                  </a:moveTo>
                  <a:cubicBezTo>
                    <a:pt x="199885" y="188266"/>
                    <a:pt x="199885" y="188266"/>
                    <a:pt x="223128" y="188266"/>
                  </a:cubicBezTo>
                  <a:cubicBezTo>
                    <a:pt x="230875" y="188266"/>
                    <a:pt x="234749" y="192140"/>
                    <a:pt x="234749" y="199887"/>
                  </a:cubicBezTo>
                  <a:cubicBezTo>
                    <a:pt x="234749" y="199887"/>
                    <a:pt x="234749" y="199887"/>
                    <a:pt x="234749" y="269615"/>
                  </a:cubicBezTo>
                  <a:cubicBezTo>
                    <a:pt x="234749" y="273489"/>
                    <a:pt x="230875" y="281236"/>
                    <a:pt x="223128" y="281236"/>
                  </a:cubicBezTo>
                  <a:cubicBezTo>
                    <a:pt x="223128" y="281236"/>
                    <a:pt x="223128" y="281236"/>
                    <a:pt x="199885" y="281236"/>
                  </a:cubicBezTo>
                  <a:cubicBezTo>
                    <a:pt x="192138" y="281236"/>
                    <a:pt x="188264" y="273489"/>
                    <a:pt x="188264" y="269615"/>
                  </a:cubicBezTo>
                  <a:cubicBezTo>
                    <a:pt x="188264" y="269615"/>
                    <a:pt x="188264" y="269615"/>
                    <a:pt x="188264" y="199887"/>
                  </a:cubicBezTo>
                  <a:cubicBezTo>
                    <a:pt x="188264" y="192140"/>
                    <a:pt x="192138" y="188266"/>
                    <a:pt x="199885" y="188266"/>
                  </a:cubicBezTo>
                  <a:close/>
                  <a:moveTo>
                    <a:pt x="276586" y="158050"/>
                  </a:moveTo>
                  <a:cubicBezTo>
                    <a:pt x="276586" y="158050"/>
                    <a:pt x="276586" y="158050"/>
                    <a:pt x="299829" y="158050"/>
                  </a:cubicBezTo>
                  <a:cubicBezTo>
                    <a:pt x="307576" y="158050"/>
                    <a:pt x="311450" y="161900"/>
                    <a:pt x="311450" y="169599"/>
                  </a:cubicBezTo>
                  <a:cubicBezTo>
                    <a:pt x="311450" y="169599"/>
                    <a:pt x="311450" y="169599"/>
                    <a:pt x="311450" y="269688"/>
                  </a:cubicBezTo>
                  <a:cubicBezTo>
                    <a:pt x="311450" y="277388"/>
                    <a:pt x="307576" y="281237"/>
                    <a:pt x="299829" y="281237"/>
                  </a:cubicBezTo>
                  <a:cubicBezTo>
                    <a:pt x="299829" y="281237"/>
                    <a:pt x="299829" y="281237"/>
                    <a:pt x="276586" y="281237"/>
                  </a:cubicBezTo>
                  <a:cubicBezTo>
                    <a:pt x="268839" y="281237"/>
                    <a:pt x="264965" y="277388"/>
                    <a:pt x="264965" y="269688"/>
                  </a:cubicBezTo>
                  <a:cubicBezTo>
                    <a:pt x="264965" y="269688"/>
                    <a:pt x="264965" y="269688"/>
                    <a:pt x="264965" y="169599"/>
                  </a:cubicBezTo>
                  <a:cubicBezTo>
                    <a:pt x="264965" y="161900"/>
                    <a:pt x="268839" y="158050"/>
                    <a:pt x="276586" y="158050"/>
                  </a:cubicBezTo>
                  <a:close/>
                  <a:moveTo>
                    <a:pt x="120860" y="125510"/>
                  </a:moveTo>
                  <a:cubicBezTo>
                    <a:pt x="120860" y="125510"/>
                    <a:pt x="120860" y="125510"/>
                    <a:pt x="144103" y="125510"/>
                  </a:cubicBezTo>
                  <a:cubicBezTo>
                    <a:pt x="151850" y="125510"/>
                    <a:pt x="155724" y="129403"/>
                    <a:pt x="155724" y="137190"/>
                  </a:cubicBezTo>
                  <a:cubicBezTo>
                    <a:pt x="155724" y="137190"/>
                    <a:pt x="155724" y="137190"/>
                    <a:pt x="155724" y="269557"/>
                  </a:cubicBezTo>
                  <a:cubicBezTo>
                    <a:pt x="155724" y="277343"/>
                    <a:pt x="151850" y="281236"/>
                    <a:pt x="144103" y="281236"/>
                  </a:cubicBezTo>
                  <a:cubicBezTo>
                    <a:pt x="144103" y="281236"/>
                    <a:pt x="144103" y="281236"/>
                    <a:pt x="120860" y="281236"/>
                  </a:cubicBezTo>
                  <a:cubicBezTo>
                    <a:pt x="113113" y="281236"/>
                    <a:pt x="109239" y="277343"/>
                    <a:pt x="109239" y="269557"/>
                  </a:cubicBezTo>
                  <a:cubicBezTo>
                    <a:pt x="109239" y="269557"/>
                    <a:pt x="109239" y="269557"/>
                    <a:pt x="109239" y="137190"/>
                  </a:cubicBezTo>
                  <a:cubicBezTo>
                    <a:pt x="109239" y="129403"/>
                    <a:pt x="113113" y="125510"/>
                    <a:pt x="120860" y="125510"/>
                  </a:cubicBezTo>
                  <a:close/>
                  <a:moveTo>
                    <a:pt x="355611" y="95295"/>
                  </a:moveTo>
                  <a:cubicBezTo>
                    <a:pt x="355611" y="95295"/>
                    <a:pt x="355611" y="95295"/>
                    <a:pt x="378854" y="95295"/>
                  </a:cubicBezTo>
                  <a:cubicBezTo>
                    <a:pt x="386601" y="95295"/>
                    <a:pt x="390475" y="99169"/>
                    <a:pt x="390475" y="106916"/>
                  </a:cubicBezTo>
                  <a:cubicBezTo>
                    <a:pt x="390475" y="106916"/>
                    <a:pt x="390475" y="106916"/>
                    <a:pt x="390475" y="269615"/>
                  </a:cubicBezTo>
                  <a:cubicBezTo>
                    <a:pt x="390475" y="277362"/>
                    <a:pt x="386601" y="281236"/>
                    <a:pt x="378854" y="281236"/>
                  </a:cubicBezTo>
                  <a:cubicBezTo>
                    <a:pt x="378854" y="281236"/>
                    <a:pt x="378854" y="281236"/>
                    <a:pt x="355611" y="281236"/>
                  </a:cubicBezTo>
                  <a:cubicBezTo>
                    <a:pt x="347864" y="281236"/>
                    <a:pt x="343990" y="277362"/>
                    <a:pt x="343990" y="269615"/>
                  </a:cubicBezTo>
                  <a:cubicBezTo>
                    <a:pt x="343990" y="269615"/>
                    <a:pt x="343990" y="269615"/>
                    <a:pt x="343990" y="106916"/>
                  </a:cubicBezTo>
                  <a:cubicBezTo>
                    <a:pt x="343990" y="99169"/>
                    <a:pt x="347864" y="95295"/>
                    <a:pt x="355611" y="95295"/>
                  </a:cubicBezTo>
                  <a:close/>
                  <a:moveTo>
                    <a:pt x="90040" y="78445"/>
                  </a:moveTo>
                  <a:cubicBezTo>
                    <a:pt x="82244" y="78445"/>
                    <a:pt x="78346" y="82367"/>
                    <a:pt x="78346" y="90211"/>
                  </a:cubicBezTo>
                  <a:cubicBezTo>
                    <a:pt x="78346" y="90211"/>
                    <a:pt x="78346" y="90211"/>
                    <a:pt x="78346" y="286321"/>
                  </a:cubicBezTo>
                  <a:cubicBezTo>
                    <a:pt x="78346" y="294165"/>
                    <a:pt x="82244" y="298087"/>
                    <a:pt x="90040" y="298087"/>
                  </a:cubicBezTo>
                  <a:cubicBezTo>
                    <a:pt x="90040" y="298087"/>
                    <a:pt x="90040" y="298087"/>
                    <a:pt x="409674" y="298087"/>
                  </a:cubicBezTo>
                  <a:cubicBezTo>
                    <a:pt x="417470" y="298087"/>
                    <a:pt x="421368" y="294165"/>
                    <a:pt x="421368" y="286321"/>
                  </a:cubicBezTo>
                  <a:lnTo>
                    <a:pt x="421368" y="90211"/>
                  </a:lnTo>
                  <a:cubicBezTo>
                    <a:pt x="421368" y="82367"/>
                    <a:pt x="417470" y="78445"/>
                    <a:pt x="409674" y="78445"/>
                  </a:cubicBezTo>
                  <a:cubicBezTo>
                    <a:pt x="409674" y="78445"/>
                    <a:pt x="409674" y="78445"/>
                    <a:pt x="90040" y="78445"/>
                  </a:cubicBezTo>
                  <a:close/>
                  <a:moveTo>
                    <a:pt x="90040" y="62756"/>
                  </a:moveTo>
                  <a:cubicBezTo>
                    <a:pt x="90040" y="62756"/>
                    <a:pt x="90040" y="62756"/>
                    <a:pt x="409674" y="62756"/>
                  </a:cubicBezTo>
                  <a:cubicBezTo>
                    <a:pt x="425266" y="62756"/>
                    <a:pt x="436960" y="74522"/>
                    <a:pt x="436960" y="90211"/>
                  </a:cubicBezTo>
                  <a:cubicBezTo>
                    <a:pt x="436960" y="90211"/>
                    <a:pt x="436960" y="90211"/>
                    <a:pt x="436960" y="286321"/>
                  </a:cubicBezTo>
                  <a:cubicBezTo>
                    <a:pt x="436960" y="302010"/>
                    <a:pt x="425266" y="313776"/>
                    <a:pt x="409674" y="313776"/>
                  </a:cubicBezTo>
                  <a:cubicBezTo>
                    <a:pt x="409674" y="313776"/>
                    <a:pt x="409674" y="313776"/>
                    <a:pt x="90040" y="313776"/>
                  </a:cubicBezTo>
                  <a:cubicBezTo>
                    <a:pt x="74448" y="313776"/>
                    <a:pt x="62754" y="302010"/>
                    <a:pt x="62754" y="286321"/>
                  </a:cubicBezTo>
                  <a:cubicBezTo>
                    <a:pt x="62754" y="286321"/>
                    <a:pt x="62754" y="286321"/>
                    <a:pt x="62754" y="90211"/>
                  </a:cubicBezTo>
                  <a:cubicBezTo>
                    <a:pt x="62754" y="74522"/>
                    <a:pt x="74448" y="62756"/>
                    <a:pt x="90040" y="62756"/>
                  </a:cubicBezTo>
                  <a:close/>
                  <a:moveTo>
                    <a:pt x="42944" y="31244"/>
                  </a:moveTo>
                  <a:cubicBezTo>
                    <a:pt x="35136" y="31244"/>
                    <a:pt x="31232" y="35150"/>
                    <a:pt x="31232" y="42961"/>
                  </a:cubicBezTo>
                  <a:cubicBezTo>
                    <a:pt x="31232" y="42961"/>
                    <a:pt x="31232" y="42961"/>
                    <a:pt x="31232" y="363214"/>
                  </a:cubicBezTo>
                  <a:cubicBezTo>
                    <a:pt x="31232" y="371025"/>
                    <a:pt x="35136" y="374931"/>
                    <a:pt x="42944" y="374931"/>
                  </a:cubicBezTo>
                  <a:cubicBezTo>
                    <a:pt x="42944" y="374931"/>
                    <a:pt x="42944" y="374931"/>
                    <a:pt x="456772" y="374931"/>
                  </a:cubicBezTo>
                  <a:cubicBezTo>
                    <a:pt x="464580" y="374931"/>
                    <a:pt x="468484" y="371025"/>
                    <a:pt x="468484" y="363214"/>
                  </a:cubicBezTo>
                  <a:lnTo>
                    <a:pt x="468484" y="42961"/>
                  </a:lnTo>
                  <a:cubicBezTo>
                    <a:pt x="468484" y="35150"/>
                    <a:pt x="464580" y="31244"/>
                    <a:pt x="456772" y="31244"/>
                  </a:cubicBezTo>
                  <a:cubicBezTo>
                    <a:pt x="456772" y="31244"/>
                    <a:pt x="456772" y="31244"/>
                    <a:pt x="42944" y="31244"/>
                  </a:cubicBezTo>
                  <a:close/>
                  <a:moveTo>
                    <a:pt x="42944" y="0"/>
                  </a:moveTo>
                  <a:cubicBezTo>
                    <a:pt x="42944" y="0"/>
                    <a:pt x="42944" y="0"/>
                    <a:pt x="456772" y="0"/>
                  </a:cubicBezTo>
                  <a:cubicBezTo>
                    <a:pt x="480196" y="0"/>
                    <a:pt x="499716" y="19528"/>
                    <a:pt x="499716" y="42961"/>
                  </a:cubicBezTo>
                  <a:cubicBezTo>
                    <a:pt x="499716" y="42961"/>
                    <a:pt x="499716" y="42961"/>
                    <a:pt x="499716" y="363214"/>
                  </a:cubicBezTo>
                  <a:cubicBezTo>
                    <a:pt x="499716" y="386647"/>
                    <a:pt x="480196" y="406175"/>
                    <a:pt x="456772" y="406175"/>
                  </a:cubicBezTo>
                  <a:cubicBezTo>
                    <a:pt x="456772" y="406175"/>
                    <a:pt x="456772" y="406175"/>
                    <a:pt x="331843" y="406175"/>
                  </a:cubicBezTo>
                  <a:cubicBezTo>
                    <a:pt x="339651" y="413986"/>
                    <a:pt x="347459" y="425702"/>
                    <a:pt x="355267" y="429608"/>
                  </a:cubicBezTo>
                  <a:cubicBezTo>
                    <a:pt x="359171" y="433513"/>
                    <a:pt x="363075" y="437419"/>
                    <a:pt x="366979" y="441324"/>
                  </a:cubicBezTo>
                  <a:cubicBezTo>
                    <a:pt x="366979" y="445230"/>
                    <a:pt x="370883" y="453041"/>
                    <a:pt x="366979" y="460852"/>
                  </a:cubicBezTo>
                  <a:cubicBezTo>
                    <a:pt x="363075" y="468663"/>
                    <a:pt x="355267" y="476474"/>
                    <a:pt x="335747" y="476474"/>
                  </a:cubicBezTo>
                  <a:cubicBezTo>
                    <a:pt x="335747" y="476474"/>
                    <a:pt x="335747" y="476474"/>
                    <a:pt x="163970" y="476474"/>
                  </a:cubicBezTo>
                  <a:cubicBezTo>
                    <a:pt x="144449" y="476474"/>
                    <a:pt x="136641" y="468663"/>
                    <a:pt x="132737" y="460852"/>
                  </a:cubicBezTo>
                  <a:cubicBezTo>
                    <a:pt x="128833" y="453041"/>
                    <a:pt x="132737" y="445230"/>
                    <a:pt x="132737" y="441324"/>
                  </a:cubicBezTo>
                  <a:cubicBezTo>
                    <a:pt x="136641" y="437419"/>
                    <a:pt x="140545" y="433513"/>
                    <a:pt x="144449" y="429608"/>
                  </a:cubicBezTo>
                  <a:cubicBezTo>
                    <a:pt x="152257" y="425702"/>
                    <a:pt x="160066" y="413986"/>
                    <a:pt x="167874" y="406175"/>
                  </a:cubicBezTo>
                  <a:cubicBezTo>
                    <a:pt x="167874" y="406175"/>
                    <a:pt x="167874" y="406175"/>
                    <a:pt x="42944" y="406175"/>
                  </a:cubicBezTo>
                  <a:cubicBezTo>
                    <a:pt x="19520" y="406175"/>
                    <a:pt x="0" y="386647"/>
                    <a:pt x="0" y="363214"/>
                  </a:cubicBezTo>
                  <a:cubicBezTo>
                    <a:pt x="0" y="363214"/>
                    <a:pt x="0" y="363214"/>
                    <a:pt x="0" y="42961"/>
                  </a:cubicBezTo>
                  <a:cubicBezTo>
                    <a:pt x="0" y="19528"/>
                    <a:pt x="19520" y="0"/>
                    <a:pt x="42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grpSp>
        <p:nvGrpSpPr>
          <p:cNvPr id="55" name="Group 34"/>
          <p:cNvGrpSpPr/>
          <p:nvPr/>
        </p:nvGrpSpPr>
        <p:grpSpPr>
          <a:xfrm>
            <a:off x="9393905" y="1916834"/>
            <a:ext cx="1593145" cy="710459"/>
            <a:chOff x="9393905" y="1916834"/>
            <a:chExt cx="1593145" cy="710459"/>
          </a:xfrm>
        </p:grpSpPr>
        <p:sp>
          <p:nvSpPr>
            <p:cNvPr id="56" name="íṩḻîďe"/>
            <p:cNvSpPr/>
            <p:nvPr/>
          </p:nvSpPr>
          <p:spPr bwMode="auto">
            <a:xfrm>
              <a:off x="9393905" y="1916834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57" name="ïšľîḓê"/>
            <p:cNvSpPr/>
            <p:nvPr/>
          </p:nvSpPr>
          <p:spPr bwMode="auto">
            <a:xfrm>
              <a:off x="9946858" y="2048409"/>
              <a:ext cx="457996" cy="450907"/>
            </a:xfrm>
            <a:custGeom>
              <a:avLst/>
              <a:gdLst>
                <a:gd name="connsiteX0" fmla="*/ 288119 w 576238"/>
                <a:gd name="connsiteY0" fmla="*/ 404705 h 567319"/>
                <a:gd name="connsiteX1" fmla="*/ 305001 w 576238"/>
                <a:gd name="connsiteY1" fmla="*/ 421566 h 567319"/>
                <a:gd name="connsiteX2" fmla="*/ 305001 w 576238"/>
                <a:gd name="connsiteY2" fmla="*/ 453304 h 567319"/>
                <a:gd name="connsiteX3" fmla="*/ 288119 w 576238"/>
                <a:gd name="connsiteY3" fmla="*/ 470165 h 567319"/>
                <a:gd name="connsiteX4" fmla="*/ 271236 w 576238"/>
                <a:gd name="connsiteY4" fmla="*/ 453304 h 567319"/>
                <a:gd name="connsiteX5" fmla="*/ 271236 w 576238"/>
                <a:gd name="connsiteY5" fmla="*/ 421566 h 567319"/>
                <a:gd name="connsiteX6" fmla="*/ 288119 w 576238"/>
                <a:gd name="connsiteY6" fmla="*/ 404705 h 567319"/>
                <a:gd name="connsiteX7" fmla="*/ 576238 w 576238"/>
                <a:gd name="connsiteY7" fmla="*/ 345138 h 567319"/>
                <a:gd name="connsiteX8" fmla="*/ 576238 w 576238"/>
                <a:gd name="connsiteY8" fmla="*/ 509790 h 567319"/>
                <a:gd name="connsiteX9" fmla="*/ 518614 w 576238"/>
                <a:gd name="connsiteY9" fmla="*/ 567319 h 567319"/>
                <a:gd name="connsiteX10" fmla="*/ 0 w 576238"/>
                <a:gd name="connsiteY10" fmla="*/ 567319 h 567319"/>
                <a:gd name="connsiteX11" fmla="*/ 0 w 576238"/>
                <a:gd name="connsiteY11" fmla="*/ 356049 h 567319"/>
                <a:gd name="connsiteX12" fmla="*/ 253346 w 576238"/>
                <a:gd name="connsiteY12" fmla="*/ 448293 h 567319"/>
                <a:gd name="connsiteX13" fmla="*/ 253346 w 576238"/>
                <a:gd name="connsiteY13" fmla="*/ 459204 h 567319"/>
                <a:gd name="connsiteX14" fmla="*/ 288119 w 576238"/>
                <a:gd name="connsiteY14" fmla="*/ 493920 h 567319"/>
                <a:gd name="connsiteX15" fmla="*/ 321899 w 576238"/>
                <a:gd name="connsiteY15" fmla="*/ 459204 h 567319"/>
                <a:gd name="connsiteX16" fmla="*/ 321899 w 576238"/>
                <a:gd name="connsiteY16" fmla="*/ 446310 h 567319"/>
                <a:gd name="connsiteX17" fmla="*/ 576238 w 576238"/>
                <a:gd name="connsiteY17" fmla="*/ 345138 h 567319"/>
                <a:gd name="connsiteX18" fmla="*/ 57624 w 576238"/>
                <a:gd name="connsiteY18" fmla="*/ 168667 h 567319"/>
                <a:gd name="connsiteX19" fmla="*/ 576238 w 576238"/>
                <a:gd name="connsiteY19" fmla="*/ 168667 h 567319"/>
                <a:gd name="connsiteX20" fmla="*/ 576238 w 576238"/>
                <a:gd name="connsiteY20" fmla="*/ 254953 h 567319"/>
                <a:gd name="connsiteX21" fmla="*/ 576238 w 576238"/>
                <a:gd name="connsiteY21" fmla="*/ 290657 h 567319"/>
                <a:gd name="connsiteX22" fmla="*/ 576238 w 576238"/>
                <a:gd name="connsiteY22" fmla="*/ 303550 h 567319"/>
                <a:gd name="connsiteX23" fmla="*/ 321899 w 576238"/>
                <a:gd name="connsiteY23" fmla="*/ 414631 h 567319"/>
                <a:gd name="connsiteX24" fmla="*/ 321899 w 576238"/>
                <a:gd name="connsiteY24" fmla="*/ 410664 h 567319"/>
                <a:gd name="connsiteX25" fmla="*/ 288119 w 576238"/>
                <a:gd name="connsiteY25" fmla="*/ 376943 h 567319"/>
                <a:gd name="connsiteX26" fmla="*/ 253346 w 576238"/>
                <a:gd name="connsiteY26" fmla="*/ 410664 h 567319"/>
                <a:gd name="connsiteX27" fmla="*/ 253346 w 576238"/>
                <a:gd name="connsiteY27" fmla="*/ 417606 h 567319"/>
                <a:gd name="connsiteX28" fmla="*/ 0 w 576238"/>
                <a:gd name="connsiteY28" fmla="*/ 309501 h 567319"/>
                <a:gd name="connsiteX29" fmla="*/ 0 w 576238"/>
                <a:gd name="connsiteY29" fmla="*/ 290657 h 567319"/>
                <a:gd name="connsiteX30" fmla="*/ 0 w 576238"/>
                <a:gd name="connsiteY30" fmla="*/ 254953 h 567319"/>
                <a:gd name="connsiteX31" fmla="*/ 0 w 576238"/>
                <a:gd name="connsiteY31" fmla="*/ 226191 h 567319"/>
                <a:gd name="connsiteX32" fmla="*/ 57624 w 576238"/>
                <a:gd name="connsiteY32" fmla="*/ 168667 h 567319"/>
                <a:gd name="connsiteX33" fmla="*/ 285185 w 576238"/>
                <a:gd name="connsiteY33" fmla="*/ 0 h 567319"/>
                <a:gd name="connsiteX34" fmla="*/ 446115 w 576238"/>
                <a:gd name="connsiteY34" fmla="*/ 49564 h 567319"/>
                <a:gd name="connsiteX35" fmla="*/ 446115 w 576238"/>
                <a:gd name="connsiteY35" fmla="*/ 132831 h 567319"/>
                <a:gd name="connsiteX36" fmla="*/ 410353 w 576238"/>
                <a:gd name="connsiteY36" fmla="*/ 132831 h 567319"/>
                <a:gd name="connsiteX37" fmla="*/ 410353 w 576238"/>
                <a:gd name="connsiteY37" fmla="*/ 58485 h 567319"/>
                <a:gd name="connsiteX38" fmla="*/ 285185 w 576238"/>
                <a:gd name="connsiteY38" fmla="*/ 28747 h 567319"/>
                <a:gd name="connsiteX39" fmla="*/ 172932 w 576238"/>
                <a:gd name="connsiteY39" fmla="*/ 55511 h 567319"/>
                <a:gd name="connsiteX40" fmla="*/ 172932 w 576238"/>
                <a:gd name="connsiteY40" fmla="*/ 132831 h 567319"/>
                <a:gd name="connsiteX41" fmla="*/ 137170 w 576238"/>
                <a:gd name="connsiteY41" fmla="*/ 132831 h 567319"/>
                <a:gd name="connsiteX42" fmla="*/ 137170 w 576238"/>
                <a:gd name="connsiteY42" fmla="*/ 50555 h 567319"/>
                <a:gd name="connsiteX43" fmla="*/ 136176 w 576238"/>
                <a:gd name="connsiteY43" fmla="*/ 50555 h 567319"/>
                <a:gd name="connsiteX44" fmla="*/ 137170 w 576238"/>
                <a:gd name="connsiteY44" fmla="*/ 49564 h 567319"/>
                <a:gd name="connsiteX45" fmla="*/ 285185 w 576238"/>
                <a:gd name="connsiteY45" fmla="*/ 0 h 56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6238" h="567319">
                  <a:moveTo>
                    <a:pt x="288119" y="404705"/>
                  </a:moveTo>
                  <a:cubicBezTo>
                    <a:pt x="297057" y="404705"/>
                    <a:pt x="305001" y="412640"/>
                    <a:pt x="305001" y="421566"/>
                  </a:cubicBezTo>
                  <a:lnTo>
                    <a:pt x="305001" y="453304"/>
                  </a:lnTo>
                  <a:cubicBezTo>
                    <a:pt x="305001" y="463222"/>
                    <a:pt x="297057" y="470165"/>
                    <a:pt x="288119" y="470165"/>
                  </a:cubicBezTo>
                  <a:cubicBezTo>
                    <a:pt x="279181" y="470165"/>
                    <a:pt x="271236" y="463222"/>
                    <a:pt x="271236" y="453304"/>
                  </a:cubicBezTo>
                  <a:lnTo>
                    <a:pt x="271236" y="421566"/>
                  </a:lnTo>
                  <a:cubicBezTo>
                    <a:pt x="271236" y="412640"/>
                    <a:pt x="279181" y="404705"/>
                    <a:pt x="288119" y="404705"/>
                  </a:cubicBezTo>
                  <a:close/>
                  <a:moveTo>
                    <a:pt x="576238" y="345138"/>
                  </a:moveTo>
                  <a:lnTo>
                    <a:pt x="576238" y="509790"/>
                  </a:lnTo>
                  <a:cubicBezTo>
                    <a:pt x="576238" y="541530"/>
                    <a:pt x="550407" y="567319"/>
                    <a:pt x="518614" y="567319"/>
                  </a:cubicBezTo>
                  <a:lnTo>
                    <a:pt x="0" y="567319"/>
                  </a:lnTo>
                  <a:lnTo>
                    <a:pt x="0" y="356049"/>
                  </a:lnTo>
                  <a:cubicBezTo>
                    <a:pt x="42721" y="396716"/>
                    <a:pt x="121209" y="445318"/>
                    <a:pt x="253346" y="448293"/>
                  </a:cubicBezTo>
                  <a:lnTo>
                    <a:pt x="253346" y="459204"/>
                  </a:lnTo>
                  <a:cubicBezTo>
                    <a:pt x="253346" y="478050"/>
                    <a:pt x="269242" y="493920"/>
                    <a:pt x="288119" y="493920"/>
                  </a:cubicBezTo>
                  <a:cubicBezTo>
                    <a:pt x="306996" y="493920"/>
                    <a:pt x="321899" y="478050"/>
                    <a:pt x="321899" y="459204"/>
                  </a:cubicBezTo>
                  <a:lnTo>
                    <a:pt x="321899" y="446310"/>
                  </a:lnTo>
                  <a:cubicBezTo>
                    <a:pt x="446088" y="433415"/>
                    <a:pt x="529543" y="381838"/>
                    <a:pt x="576238" y="345138"/>
                  </a:cubicBezTo>
                  <a:close/>
                  <a:moveTo>
                    <a:pt x="57624" y="168667"/>
                  </a:moveTo>
                  <a:lnTo>
                    <a:pt x="576238" y="168667"/>
                  </a:lnTo>
                  <a:lnTo>
                    <a:pt x="576238" y="254953"/>
                  </a:lnTo>
                  <a:lnTo>
                    <a:pt x="576238" y="290657"/>
                  </a:lnTo>
                  <a:lnTo>
                    <a:pt x="576238" y="303550"/>
                  </a:lnTo>
                  <a:cubicBezTo>
                    <a:pt x="542459" y="335288"/>
                    <a:pt x="458010" y="399754"/>
                    <a:pt x="321899" y="414631"/>
                  </a:cubicBezTo>
                  <a:lnTo>
                    <a:pt x="321899" y="410664"/>
                  </a:lnTo>
                  <a:cubicBezTo>
                    <a:pt x="321899" y="391820"/>
                    <a:pt x="306996" y="376943"/>
                    <a:pt x="288119" y="376943"/>
                  </a:cubicBezTo>
                  <a:cubicBezTo>
                    <a:pt x="269242" y="376943"/>
                    <a:pt x="253346" y="391820"/>
                    <a:pt x="253346" y="410664"/>
                  </a:cubicBezTo>
                  <a:lnTo>
                    <a:pt x="253346" y="417606"/>
                  </a:lnTo>
                  <a:cubicBezTo>
                    <a:pt x="100345" y="414631"/>
                    <a:pt x="26825" y="344214"/>
                    <a:pt x="0" y="309501"/>
                  </a:cubicBezTo>
                  <a:lnTo>
                    <a:pt x="0" y="290657"/>
                  </a:lnTo>
                  <a:lnTo>
                    <a:pt x="0" y="254953"/>
                  </a:lnTo>
                  <a:lnTo>
                    <a:pt x="0" y="226191"/>
                  </a:lnTo>
                  <a:cubicBezTo>
                    <a:pt x="0" y="194454"/>
                    <a:pt x="25832" y="168667"/>
                    <a:pt x="57624" y="168667"/>
                  </a:cubicBezTo>
                  <a:close/>
                  <a:moveTo>
                    <a:pt x="285185" y="0"/>
                  </a:moveTo>
                  <a:cubicBezTo>
                    <a:pt x="398432" y="0"/>
                    <a:pt x="444128" y="47581"/>
                    <a:pt x="446115" y="49564"/>
                  </a:cubicBezTo>
                  <a:lnTo>
                    <a:pt x="446115" y="132831"/>
                  </a:lnTo>
                  <a:lnTo>
                    <a:pt x="410353" y="132831"/>
                  </a:lnTo>
                  <a:lnTo>
                    <a:pt x="410353" y="58485"/>
                  </a:lnTo>
                  <a:cubicBezTo>
                    <a:pt x="390485" y="45599"/>
                    <a:pt x="350749" y="28747"/>
                    <a:pt x="285185" y="28747"/>
                  </a:cubicBezTo>
                  <a:cubicBezTo>
                    <a:pt x="221608" y="28747"/>
                    <a:pt x="188826" y="44607"/>
                    <a:pt x="172932" y="55511"/>
                  </a:cubicBezTo>
                  <a:lnTo>
                    <a:pt x="172932" y="132831"/>
                  </a:lnTo>
                  <a:lnTo>
                    <a:pt x="137170" y="132831"/>
                  </a:lnTo>
                  <a:lnTo>
                    <a:pt x="137170" y="50555"/>
                  </a:lnTo>
                  <a:lnTo>
                    <a:pt x="136176" y="50555"/>
                  </a:lnTo>
                  <a:cubicBezTo>
                    <a:pt x="136176" y="50555"/>
                    <a:pt x="136176" y="50555"/>
                    <a:pt x="137170" y="49564"/>
                  </a:cubicBezTo>
                  <a:cubicBezTo>
                    <a:pt x="140150" y="44607"/>
                    <a:pt x="174919" y="0"/>
                    <a:pt x="2851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6" name="Group 36"/>
          <p:cNvGrpSpPr/>
          <p:nvPr/>
        </p:nvGrpSpPr>
        <p:grpSpPr>
          <a:xfrm>
            <a:off x="3917914" y="1916834"/>
            <a:ext cx="1593145" cy="710459"/>
            <a:chOff x="3917914" y="1916834"/>
            <a:chExt cx="1593145" cy="710459"/>
          </a:xfrm>
        </p:grpSpPr>
        <p:sp>
          <p:nvSpPr>
            <p:cNvPr id="47" name="îSḻïḓe"/>
            <p:cNvSpPr/>
            <p:nvPr/>
          </p:nvSpPr>
          <p:spPr bwMode="auto">
            <a:xfrm>
              <a:off x="3917914" y="1916834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48" name="íśḻïḓè"/>
            <p:cNvSpPr/>
            <p:nvPr/>
          </p:nvSpPr>
          <p:spPr bwMode="auto">
            <a:xfrm>
              <a:off x="4462890" y="1984742"/>
              <a:ext cx="461649" cy="531217"/>
            </a:xfrm>
            <a:custGeom>
              <a:avLst/>
              <a:gdLst>
                <a:gd name="connsiteX0" fmla="*/ 431585 w 521877"/>
                <a:gd name="connsiteY0" fmla="*/ 415431 h 600520"/>
                <a:gd name="connsiteX1" fmla="*/ 479389 w 521877"/>
                <a:gd name="connsiteY1" fmla="*/ 463154 h 600520"/>
                <a:gd name="connsiteX2" fmla="*/ 453549 w 521877"/>
                <a:gd name="connsiteY2" fmla="*/ 513457 h 600520"/>
                <a:gd name="connsiteX3" fmla="*/ 518150 w 521877"/>
                <a:gd name="connsiteY3" fmla="*/ 579238 h 600520"/>
                <a:gd name="connsiteX4" fmla="*/ 345019 w 521877"/>
                <a:gd name="connsiteY4" fmla="*/ 579238 h 600520"/>
                <a:gd name="connsiteX5" fmla="*/ 410912 w 521877"/>
                <a:gd name="connsiteY5" fmla="*/ 513457 h 600520"/>
                <a:gd name="connsiteX6" fmla="*/ 383780 w 521877"/>
                <a:gd name="connsiteY6" fmla="*/ 463154 h 600520"/>
                <a:gd name="connsiteX7" fmla="*/ 431585 w 521877"/>
                <a:gd name="connsiteY7" fmla="*/ 415431 h 600520"/>
                <a:gd name="connsiteX8" fmla="*/ 262230 w 521877"/>
                <a:gd name="connsiteY8" fmla="*/ 43862 h 600520"/>
                <a:gd name="connsiteX9" fmla="*/ 248021 w 521877"/>
                <a:gd name="connsiteY9" fmla="*/ 58052 h 600520"/>
                <a:gd name="connsiteX10" fmla="*/ 248021 w 521877"/>
                <a:gd name="connsiteY10" fmla="*/ 145776 h 600520"/>
                <a:gd name="connsiteX11" fmla="*/ 254480 w 521877"/>
                <a:gd name="connsiteY11" fmla="*/ 148356 h 600520"/>
                <a:gd name="connsiteX12" fmla="*/ 264814 w 521877"/>
                <a:gd name="connsiteY12" fmla="*/ 167707 h 600520"/>
                <a:gd name="connsiteX13" fmla="*/ 250604 w 521877"/>
                <a:gd name="connsiteY13" fmla="*/ 178027 h 600520"/>
                <a:gd name="connsiteX14" fmla="*/ 248021 w 521877"/>
                <a:gd name="connsiteY14" fmla="*/ 178027 h 600520"/>
                <a:gd name="connsiteX15" fmla="*/ 248021 w 521877"/>
                <a:gd name="connsiteY15" fmla="*/ 221889 h 600520"/>
                <a:gd name="connsiteX16" fmla="*/ 262230 w 521877"/>
                <a:gd name="connsiteY16" fmla="*/ 234789 h 600520"/>
                <a:gd name="connsiteX17" fmla="*/ 493458 w 521877"/>
                <a:gd name="connsiteY17" fmla="*/ 234789 h 600520"/>
                <a:gd name="connsiteX18" fmla="*/ 507668 w 521877"/>
                <a:gd name="connsiteY18" fmla="*/ 221889 h 600520"/>
                <a:gd name="connsiteX19" fmla="*/ 507668 w 521877"/>
                <a:gd name="connsiteY19" fmla="*/ 58052 h 600520"/>
                <a:gd name="connsiteX20" fmla="*/ 493458 w 521877"/>
                <a:gd name="connsiteY20" fmla="*/ 43862 h 600520"/>
                <a:gd name="connsiteX21" fmla="*/ 115041 w 521877"/>
                <a:gd name="connsiteY21" fmla="*/ 23195 h 600520"/>
                <a:gd name="connsiteX22" fmla="*/ 153871 w 521877"/>
                <a:gd name="connsiteY22" fmla="*/ 65753 h 600520"/>
                <a:gd name="connsiteX23" fmla="*/ 115041 w 521877"/>
                <a:gd name="connsiteY23" fmla="*/ 108311 h 600520"/>
                <a:gd name="connsiteX24" fmla="*/ 76211 w 521877"/>
                <a:gd name="connsiteY24" fmla="*/ 65753 h 600520"/>
                <a:gd name="connsiteX25" fmla="*/ 115041 w 521877"/>
                <a:gd name="connsiteY25" fmla="*/ 23195 h 600520"/>
                <a:gd name="connsiteX26" fmla="*/ 378490 w 521877"/>
                <a:gd name="connsiteY26" fmla="*/ 0 h 600520"/>
                <a:gd name="connsiteX27" fmla="*/ 388824 w 521877"/>
                <a:gd name="connsiteY27" fmla="*/ 10320 h 600520"/>
                <a:gd name="connsiteX28" fmla="*/ 388824 w 521877"/>
                <a:gd name="connsiteY28" fmla="*/ 30961 h 600520"/>
                <a:gd name="connsiteX29" fmla="*/ 494750 w 521877"/>
                <a:gd name="connsiteY29" fmla="*/ 30961 h 600520"/>
                <a:gd name="connsiteX30" fmla="*/ 521877 w 521877"/>
                <a:gd name="connsiteY30" fmla="*/ 58052 h 600520"/>
                <a:gd name="connsiteX31" fmla="*/ 521877 w 521877"/>
                <a:gd name="connsiteY31" fmla="*/ 221889 h 600520"/>
                <a:gd name="connsiteX32" fmla="*/ 494750 w 521877"/>
                <a:gd name="connsiteY32" fmla="*/ 248980 h 600520"/>
                <a:gd name="connsiteX33" fmla="*/ 444371 w 521877"/>
                <a:gd name="connsiteY33" fmla="*/ 248980 h 600520"/>
                <a:gd name="connsiteX34" fmla="*/ 488291 w 521877"/>
                <a:gd name="connsiteY34" fmla="*/ 411526 h 600520"/>
                <a:gd name="connsiteX35" fmla="*/ 480540 w 521877"/>
                <a:gd name="connsiteY35" fmla="*/ 424427 h 600520"/>
                <a:gd name="connsiteX36" fmla="*/ 477957 w 521877"/>
                <a:gd name="connsiteY36" fmla="*/ 424427 h 600520"/>
                <a:gd name="connsiteX37" fmla="*/ 467622 w 521877"/>
                <a:gd name="connsiteY37" fmla="*/ 416686 h 600520"/>
                <a:gd name="connsiteX38" fmla="*/ 423702 w 521877"/>
                <a:gd name="connsiteY38" fmla="*/ 248980 h 600520"/>
                <a:gd name="connsiteX39" fmla="*/ 388824 w 521877"/>
                <a:gd name="connsiteY39" fmla="*/ 248980 h 600520"/>
                <a:gd name="connsiteX40" fmla="*/ 388824 w 521877"/>
                <a:gd name="connsiteY40" fmla="*/ 367665 h 600520"/>
                <a:gd name="connsiteX41" fmla="*/ 378490 w 521877"/>
                <a:gd name="connsiteY41" fmla="*/ 377985 h 600520"/>
                <a:gd name="connsiteX42" fmla="*/ 368156 w 521877"/>
                <a:gd name="connsiteY42" fmla="*/ 367665 h 600520"/>
                <a:gd name="connsiteX43" fmla="*/ 368156 w 521877"/>
                <a:gd name="connsiteY43" fmla="*/ 248980 h 600520"/>
                <a:gd name="connsiteX44" fmla="*/ 333278 w 521877"/>
                <a:gd name="connsiteY44" fmla="*/ 248980 h 600520"/>
                <a:gd name="connsiteX45" fmla="*/ 288066 w 521877"/>
                <a:gd name="connsiteY45" fmla="*/ 416686 h 600520"/>
                <a:gd name="connsiteX46" fmla="*/ 284190 w 521877"/>
                <a:gd name="connsiteY46" fmla="*/ 421847 h 600520"/>
                <a:gd name="connsiteX47" fmla="*/ 306151 w 521877"/>
                <a:gd name="connsiteY47" fmla="*/ 463128 h 600520"/>
                <a:gd name="connsiteX48" fmla="*/ 280315 w 521877"/>
                <a:gd name="connsiteY48" fmla="*/ 513440 h 600520"/>
                <a:gd name="connsiteX49" fmla="*/ 344904 w 521877"/>
                <a:gd name="connsiteY49" fmla="*/ 579233 h 600520"/>
                <a:gd name="connsiteX50" fmla="*/ 173098 w 521877"/>
                <a:gd name="connsiteY50" fmla="*/ 579233 h 600520"/>
                <a:gd name="connsiteX51" fmla="*/ 237687 w 521877"/>
                <a:gd name="connsiteY51" fmla="*/ 513440 h 600520"/>
                <a:gd name="connsiteX52" fmla="*/ 211851 w 521877"/>
                <a:gd name="connsiteY52" fmla="*/ 463128 h 600520"/>
                <a:gd name="connsiteX53" fmla="*/ 259647 w 521877"/>
                <a:gd name="connsiteY53" fmla="*/ 415396 h 600520"/>
                <a:gd name="connsiteX54" fmla="*/ 267397 w 521877"/>
                <a:gd name="connsiteY54" fmla="*/ 416686 h 600520"/>
                <a:gd name="connsiteX55" fmla="*/ 267397 w 521877"/>
                <a:gd name="connsiteY55" fmla="*/ 411526 h 600520"/>
                <a:gd name="connsiteX56" fmla="*/ 311318 w 521877"/>
                <a:gd name="connsiteY56" fmla="*/ 248980 h 600520"/>
                <a:gd name="connsiteX57" fmla="*/ 262230 w 521877"/>
                <a:gd name="connsiteY57" fmla="*/ 248980 h 600520"/>
                <a:gd name="connsiteX58" fmla="*/ 235103 w 521877"/>
                <a:gd name="connsiteY58" fmla="*/ 221889 h 600520"/>
                <a:gd name="connsiteX59" fmla="*/ 235103 w 521877"/>
                <a:gd name="connsiteY59" fmla="*/ 174157 h 600520"/>
                <a:gd name="connsiteX60" fmla="*/ 171806 w 521877"/>
                <a:gd name="connsiteY60" fmla="*/ 153516 h 600520"/>
                <a:gd name="connsiteX61" fmla="*/ 158888 w 521877"/>
                <a:gd name="connsiteY61" fmla="*/ 148356 h 600520"/>
                <a:gd name="connsiteX62" fmla="*/ 158888 w 521877"/>
                <a:gd name="connsiteY62" fmla="*/ 252850 h 600520"/>
                <a:gd name="connsiteX63" fmla="*/ 170514 w 521877"/>
                <a:gd name="connsiteY63" fmla="*/ 405076 h 600520"/>
                <a:gd name="connsiteX64" fmla="*/ 153721 w 521877"/>
                <a:gd name="connsiteY64" fmla="*/ 424427 h 600520"/>
                <a:gd name="connsiteX65" fmla="*/ 152429 w 521877"/>
                <a:gd name="connsiteY65" fmla="*/ 424427 h 600520"/>
                <a:gd name="connsiteX66" fmla="*/ 134345 w 521877"/>
                <a:gd name="connsiteY66" fmla="*/ 407656 h 600520"/>
                <a:gd name="connsiteX67" fmla="*/ 122719 w 521877"/>
                <a:gd name="connsiteY67" fmla="*/ 270911 h 600520"/>
                <a:gd name="connsiteX68" fmla="*/ 114968 w 521877"/>
                <a:gd name="connsiteY68" fmla="*/ 272201 h 600520"/>
                <a:gd name="connsiteX69" fmla="*/ 108509 w 521877"/>
                <a:gd name="connsiteY69" fmla="*/ 270911 h 600520"/>
                <a:gd name="connsiteX70" fmla="*/ 96883 w 521877"/>
                <a:gd name="connsiteY70" fmla="*/ 407656 h 600520"/>
                <a:gd name="connsiteX71" fmla="*/ 94300 w 521877"/>
                <a:gd name="connsiteY71" fmla="*/ 415396 h 600520"/>
                <a:gd name="connsiteX72" fmla="*/ 134345 w 521877"/>
                <a:gd name="connsiteY72" fmla="*/ 463128 h 600520"/>
                <a:gd name="connsiteX73" fmla="*/ 107217 w 521877"/>
                <a:gd name="connsiteY73" fmla="*/ 512150 h 600520"/>
                <a:gd name="connsiteX74" fmla="*/ 171806 w 521877"/>
                <a:gd name="connsiteY74" fmla="*/ 579233 h 600520"/>
                <a:gd name="connsiteX75" fmla="*/ 0 w 521877"/>
                <a:gd name="connsiteY75" fmla="*/ 579233 h 600520"/>
                <a:gd name="connsiteX76" fmla="*/ 64589 w 521877"/>
                <a:gd name="connsiteY76" fmla="*/ 512150 h 600520"/>
                <a:gd name="connsiteX77" fmla="*/ 38753 w 521877"/>
                <a:gd name="connsiteY77" fmla="*/ 463128 h 600520"/>
                <a:gd name="connsiteX78" fmla="*/ 65881 w 521877"/>
                <a:gd name="connsiteY78" fmla="*/ 419267 h 600520"/>
                <a:gd name="connsiteX79" fmla="*/ 60713 w 521877"/>
                <a:gd name="connsiteY79" fmla="*/ 405076 h 600520"/>
                <a:gd name="connsiteX80" fmla="*/ 72339 w 521877"/>
                <a:gd name="connsiteY80" fmla="*/ 252850 h 600520"/>
                <a:gd name="connsiteX81" fmla="*/ 72339 w 521877"/>
                <a:gd name="connsiteY81" fmla="*/ 148356 h 600520"/>
                <a:gd name="connsiteX82" fmla="*/ 67172 w 521877"/>
                <a:gd name="connsiteY82" fmla="*/ 150936 h 600520"/>
                <a:gd name="connsiteX83" fmla="*/ 45212 w 521877"/>
                <a:gd name="connsiteY83" fmla="*/ 251560 h 600520"/>
                <a:gd name="connsiteX84" fmla="*/ 29711 w 521877"/>
                <a:gd name="connsiteY84" fmla="*/ 264460 h 600520"/>
                <a:gd name="connsiteX85" fmla="*/ 25836 w 521877"/>
                <a:gd name="connsiteY85" fmla="*/ 263170 h 600520"/>
                <a:gd name="connsiteX86" fmla="*/ 14210 w 521877"/>
                <a:gd name="connsiteY86" fmla="*/ 245110 h 600520"/>
                <a:gd name="connsiteX87" fmla="*/ 38753 w 521877"/>
                <a:gd name="connsiteY87" fmla="*/ 135455 h 600520"/>
                <a:gd name="connsiteX88" fmla="*/ 40045 w 521877"/>
                <a:gd name="connsiteY88" fmla="*/ 134165 h 600520"/>
                <a:gd name="connsiteX89" fmla="*/ 41337 w 521877"/>
                <a:gd name="connsiteY89" fmla="*/ 131585 h 600520"/>
                <a:gd name="connsiteX90" fmla="*/ 42629 w 521877"/>
                <a:gd name="connsiteY90" fmla="*/ 129005 h 600520"/>
                <a:gd name="connsiteX91" fmla="*/ 45212 w 521877"/>
                <a:gd name="connsiteY91" fmla="*/ 126425 h 600520"/>
                <a:gd name="connsiteX92" fmla="*/ 47796 w 521877"/>
                <a:gd name="connsiteY92" fmla="*/ 125135 h 600520"/>
                <a:gd name="connsiteX93" fmla="*/ 49087 w 521877"/>
                <a:gd name="connsiteY93" fmla="*/ 123845 h 600520"/>
                <a:gd name="connsiteX94" fmla="*/ 109801 w 521877"/>
                <a:gd name="connsiteY94" fmla="*/ 110944 h 600520"/>
                <a:gd name="connsiteX95" fmla="*/ 113676 w 521877"/>
                <a:gd name="connsiteY95" fmla="*/ 118685 h 600520"/>
                <a:gd name="connsiteX96" fmla="*/ 103342 w 521877"/>
                <a:gd name="connsiteY96" fmla="*/ 198668 h 600520"/>
                <a:gd name="connsiteX97" fmla="*/ 114968 w 521877"/>
                <a:gd name="connsiteY97" fmla="*/ 220599 h 600520"/>
                <a:gd name="connsiteX98" fmla="*/ 127886 w 521877"/>
                <a:gd name="connsiteY98" fmla="*/ 198668 h 600520"/>
                <a:gd name="connsiteX99" fmla="*/ 117552 w 521877"/>
                <a:gd name="connsiteY99" fmla="*/ 118685 h 600520"/>
                <a:gd name="connsiteX100" fmla="*/ 121427 w 521877"/>
                <a:gd name="connsiteY100" fmla="*/ 110944 h 600520"/>
                <a:gd name="connsiteX101" fmla="*/ 182140 w 521877"/>
                <a:gd name="connsiteY101" fmla="*/ 123845 h 600520"/>
                <a:gd name="connsiteX102" fmla="*/ 235103 w 521877"/>
                <a:gd name="connsiteY102" fmla="*/ 141906 h 600520"/>
                <a:gd name="connsiteX103" fmla="*/ 235103 w 521877"/>
                <a:gd name="connsiteY103" fmla="*/ 58052 h 600520"/>
                <a:gd name="connsiteX104" fmla="*/ 262230 w 521877"/>
                <a:gd name="connsiteY104" fmla="*/ 30961 h 600520"/>
                <a:gd name="connsiteX105" fmla="*/ 368156 w 521877"/>
                <a:gd name="connsiteY105" fmla="*/ 30961 h 600520"/>
                <a:gd name="connsiteX106" fmla="*/ 368156 w 521877"/>
                <a:gd name="connsiteY106" fmla="*/ 10320 h 600520"/>
                <a:gd name="connsiteX107" fmla="*/ 378490 w 521877"/>
                <a:gd name="connsiteY107" fmla="*/ 0 h 60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521877" h="600520">
                  <a:moveTo>
                    <a:pt x="431585" y="415431"/>
                  </a:moveTo>
                  <a:cubicBezTo>
                    <a:pt x="458717" y="415431"/>
                    <a:pt x="479389" y="436068"/>
                    <a:pt x="479389" y="463154"/>
                  </a:cubicBezTo>
                  <a:cubicBezTo>
                    <a:pt x="479389" y="481212"/>
                    <a:pt x="469053" y="501849"/>
                    <a:pt x="453549" y="513457"/>
                  </a:cubicBezTo>
                  <a:cubicBezTo>
                    <a:pt x="491018" y="522486"/>
                    <a:pt x="518150" y="554731"/>
                    <a:pt x="518150" y="579238"/>
                  </a:cubicBezTo>
                  <a:cubicBezTo>
                    <a:pt x="518150" y="607614"/>
                    <a:pt x="345019" y="607614"/>
                    <a:pt x="345019" y="579238"/>
                  </a:cubicBezTo>
                  <a:cubicBezTo>
                    <a:pt x="345019" y="554731"/>
                    <a:pt x="373444" y="522486"/>
                    <a:pt x="410912" y="513457"/>
                  </a:cubicBezTo>
                  <a:cubicBezTo>
                    <a:pt x="395408" y="501849"/>
                    <a:pt x="383780" y="481212"/>
                    <a:pt x="383780" y="463154"/>
                  </a:cubicBezTo>
                  <a:cubicBezTo>
                    <a:pt x="383780" y="436068"/>
                    <a:pt x="405744" y="415431"/>
                    <a:pt x="431585" y="415431"/>
                  </a:cubicBezTo>
                  <a:close/>
                  <a:moveTo>
                    <a:pt x="262230" y="43862"/>
                  </a:moveTo>
                  <a:cubicBezTo>
                    <a:pt x="254480" y="43862"/>
                    <a:pt x="248021" y="50312"/>
                    <a:pt x="248021" y="58052"/>
                  </a:cubicBezTo>
                  <a:lnTo>
                    <a:pt x="248021" y="145776"/>
                  </a:lnTo>
                  <a:lnTo>
                    <a:pt x="254480" y="148356"/>
                  </a:lnTo>
                  <a:cubicBezTo>
                    <a:pt x="263522" y="150936"/>
                    <a:pt x="267397" y="159966"/>
                    <a:pt x="264814" y="167707"/>
                  </a:cubicBezTo>
                  <a:cubicBezTo>
                    <a:pt x="262230" y="174157"/>
                    <a:pt x="257063" y="178027"/>
                    <a:pt x="250604" y="178027"/>
                  </a:cubicBezTo>
                  <a:cubicBezTo>
                    <a:pt x="249313" y="178027"/>
                    <a:pt x="249313" y="178027"/>
                    <a:pt x="248021" y="178027"/>
                  </a:cubicBezTo>
                  <a:lnTo>
                    <a:pt x="248021" y="221889"/>
                  </a:lnTo>
                  <a:cubicBezTo>
                    <a:pt x="248021" y="229629"/>
                    <a:pt x="254480" y="234789"/>
                    <a:pt x="262230" y="234789"/>
                  </a:cubicBezTo>
                  <a:lnTo>
                    <a:pt x="493458" y="234789"/>
                  </a:lnTo>
                  <a:cubicBezTo>
                    <a:pt x="501209" y="234789"/>
                    <a:pt x="507668" y="229629"/>
                    <a:pt x="507668" y="221889"/>
                  </a:cubicBezTo>
                  <a:lnTo>
                    <a:pt x="507668" y="58052"/>
                  </a:lnTo>
                  <a:cubicBezTo>
                    <a:pt x="507668" y="50312"/>
                    <a:pt x="501209" y="43862"/>
                    <a:pt x="493458" y="43862"/>
                  </a:cubicBezTo>
                  <a:close/>
                  <a:moveTo>
                    <a:pt x="115041" y="23195"/>
                  </a:moveTo>
                  <a:cubicBezTo>
                    <a:pt x="136486" y="23195"/>
                    <a:pt x="153871" y="42249"/>
                    <a:pt x="153871" y="65753"/>
                  </a:cubicBezTo>
                  <a:cubicBezTo>
                    <a:pt x="153871" y="89257"/>
                    <a:pt x="136486" y="108311"/>
                    <a:pt x="115041" y="108311"/>
                  </a:cubicBezTo>
                  <a:cubicBezTo>
                    <a:pt x="93596" y="108311"/>
                    <a:pt x="76211" y="89257"/>
                    <a:pt x="76211" y="65753"/>
                  </a:cubicBezTo>
                  <a:cubicBezTo>
                    <a:pt x="76211" y="42249"/>
                    <a:pt x="93596" y="23195"/>
                    <a:pt x="115041" y="23195"/>
                  </a:cubicBezTo>
                  <a:close/>
                  <a:moveTo>
                    <a:pt x="378490" y="0"/>
                  </a:moveTo>
                  <a:cubicBezTo>
                    <a:pt x="383657" y="0"/>
                    <a:pt x="388824" y="5160"/>
                    <a:pt x="388824" y="10320"/>
                  </a:cubicBezTo>
                  <a:lnTo>
                    <a:pt x="388824" y="30961"/>
                  </a:lnTo>
                  <a:lnTo>
                    <a:pt x="494750" y="30961"/>
                  </a:lnTo>
                  <a:cubicBezTo>
                    <a:pt x="508959" y="30961"/>
                    <a:pt x="521877" y="42572"/>
                    <a:pt x="521877" y="58052"/>
                  </a:cubicBezTo>
                  <a:lnTo>
                    <a:pt x="521877" y="221889"/>
                  </a:lnTo>
                  <a:cubicBezTo>
                    <a:pt x="521877" y="237369"/>
                    <a:pt x="508959" y="248980"/>
                    <a:pt x="494750" y="248980"/>
                  </a:cubicBezTo>
                  <a:lnTo>
                    <a:pt x="444371" y="248980"/>
                  </a:lnTo>
                  <a:lnTo>
                    <a:pt x="488291" y="411526"/>
                  </a:lnTo>
                  <a:cubicBezTo>
                    <a:pt x="489583" y="416686"/>
                    <a:pt x="485707" y="423137"/>
                    <a:pt x="480540" y="424427"/>
                  </a:cubicBezTo>
                  <a:cubicBezTo>
                    <a:pt x="480540" y="424427"/>
                    <a:pt x="479248" y="424427"/>
                    <a:pt x="477957" y="424427"/>
                  </a:cubicBezTo>
                  <a:cubicBezTo>
                    <a:pt x="474081" y="424427"/>
                    <a:pt x="468914" y="421847"/>
                    <a:pt x="467622" y="416686"/>
                  </a:cubicBezTo>
                  <a:lnTo>
                    <a:pt x="423702" y="248980"/>
                  </a:lnTo>
                  <a:lnTo>
                    <a:pt x="388824" y="248980"/>
                  </a:lnTo>
                  <a:lnTo>
                    <a:pt x="388824" y="367665"/>
                  </a:lnTo>
                  <a:cubicBezTo>
                    <a:pt x="388824" y="374115"/>
                    <a:pt x="383657" y="377985"/>
                    <a:pt x="378490" y="377985"/>
                  </a:cubicBezTo>
                  <a:cubicBezTo>
                    <a:pt x="372031" y="377985"/>
                    <a:pt x="368156" y="374115"/>
                    <a:pt x="368156" y="367665"/>
                  </a:cubicBezTo>
                  <a:lnTo>
                    <a:pt x="368156" y="248980"/>
                  </a:lnTo>
                  <a:lnTo>
                    <a:pt x="333278" y="248980"/>
                  </a:lnTo>
                  <a:lnTo>
                    <a:pt x="288066" y="416686"/>
                  </a:lnTo>
                  <a:cubicBezTo>
                    <a:pt x="286774" y="419267"/>
                    <a:pt x="285482" y="420557"/>
                    <a:pt x="284190" y="421847"/>
                  </a:cubicBezTo>
                  <a:cubicBezTo>
                    <a:pt x="297108" y="430877"/>
                    <a:pt x="306151" y="446358"/>
                    <a:pt x="306151" y="463128"/>
                  </a:cubicBezTo>
                  <a:cubicBezTo>
                    <a:pt x="306151" y="481189"/>
                    <a:pt x="295816" y="501830"/>
                    <a:pt x="280315" y="513440"/>
                  </a:cubicBezTo>
                  <a:cubicBezTo>
                    <a:pt x="317777" y="522471"/>
                    <a:pt x="344904" y="554722"/>
                    <a:pt x="344904" y="579233"/>
                  </a:cubicBezTo>
                  <a:cubicBezTo>
                    <a:pt x="344904" y="607614"/>
                    <a:pt x="173098" y="607614"/>
                    <a:pt x="173098" y="579233"/>
                  </a:cubicBezTo>
                  <a:cubicBezTo>
                    <a:pt x="173098" y="554722"/>
                    <a:pt x="200225" y="522471"/>
                    <a:pt x="237687" y="513440"/>
                  </a:cubicBezTo>
                  <a:cubicBezTo>
                    <a:pt x="222185" y="501830"/>
                    <a:pt x="211851" y="481189"/>
                    <a:pt x="211851" y="463128"/>
                  </a:cubicBezTo>
                  <a:cubicBezTo>
                    <a:pt x="211851" y="436037"/>
                    <a:pt x="232519" y="415396"/>
                    <a:pt x="259647" y="415396"/>
                  </a:cubicBezTo>
                  <a:cubicBezTo>
                    <a:pt x="262230" y="415396"/>
                    <a:pt x="264814" y="415396"/>
                    <a:pt x="267397" y="416686"/>
                  </a:cubicBezTo>
                  <a:cubicBezTo>
                    <a:pt x="267397" y="414106"/>
                    <a:pt x="267397" y="412816"/>
                    <a:pt x="267397" y="411526"/>
                  </a:cubicBezTo>
                  <a:lnTo>
                    <a:pt x="311318" y="248980"/>
                  </a:lnTo>
                  <a:lnTo>
                    <a:pt x="262230" y="248980"/>
                  </a:lnTo>
                  <a:cubicBezTo>
                    <a:pt x="246729" y="248980"/>
                    <a:pt x="235103" y="237369"/>
                    <a:pt x="235103" y="221889"/>
                  </a:cubicBezTo>
                  <a:lnTo>
                    <a:pt x="235103" y="174157"/>
                  </a:lnTo>
                  <a:lnTo>
                    <a:pt x="171806" y="153516"/>
                  </a:lnTo>
                  <a:cubicBezTo>
                    <a:pt x="171806" y="153516"/>
                    <a:pt x="166639" y="150936"/>
                    <a:pt x="158888" y="148356"/>
                  </a:cubicBezTo>
                  <a:lnTo>
                    <a:pt x="158888" y="252850"/>
                  </a:lnTo>
                  <a:lnTo>
                    <a:pt x="170514" y="405076"/>
                  </a:lnTo>
                  <a:cubicBezTo>
                    <a:pt x="171806" y="414106"/>
                    <a:pt x="164055" y="423137"/>
                    <a:pt x="153721" y="424427"/>
                  </a:cubicBezTo>
                  <a:cubicBezTo>
                    <a:pt x="153721" y="424427"/>
                    <a:pt x="152429" y="424427"/>
                    <a:pt x="152429" y="424427"/>
                  </a:cubicBezTo>
                  <a:cubicBezTo>
                    <a:pt x="142095" y="424427"/>
                    <a:pt x="134345" y="416686"/>
                    <a:pt x="134345" y="407656"/>
                  </a:cubicBezTo>
                  <a:lnTo>
                    <a:pt x="122719" y="270911"/>
                  </a:lnTo>
                  <a:cubicBezTo>
                    <a:pt x="120135" y="272201"/>
                    <a:pt x="117552" y="272201"/>
                    <a:pt x="114968" y="272201"/>
                  </a:cubicBezTo>
                  <a:cubicBezTo>
                    <a:pt x="112384" y="272201"/>
                    <a:pt x="109801" y="272201"/>
                    <a:pt x="108509" y="270911"/>
                  </a:cubicBezTo>
                  <a:lnTo>
                    <a:pt x="96883" y="407656"/>
                  </a:lnTo>
                  <a:cubicBezTo>
                    <a:pt x="96883" y="410236"/>
                    <a:pt x="95591" y="412816"/>
                    <a:pt x="94300" y="415396"/>
                  </a:cubicBezTo>
                  <a:cubicBezTo>
                    <a:pt x="116260" y="419267"/>
                    <a:pt x="134345" y="438617"/>
                    <a:pt x="134345" y="463128"/>
                  </a:cubicBezTo>
                  <a:cubicBezTo>
                    <a:pt x="134345" y="481189"/>
                    <a:pt x="122719" y="501830"/>
                    <a:pt x="107217" y="512150"/>
                  </a:cubicBezTo>
                  <a:cubicBezTo>
                    <a:pt x="144679" y="522471"/>
                    <a:pt x="171806" y="554722"/>
                    <a:pt x="171806" y="579233"/>
                  </a:cubicBezTo>
                  <a:cubicBezTo>
                    <a:pt x="171806" y="607614"/>
                    <a:pt x="0" y="607614"/>
                    <a:pt x="0" y="579233"/>
                  </a:cubicBezTo>
                  <a:cubicBezTo>
                    <a:pt x="0" y="554722"/>
                    <a:pt x="27127" y="522471"/>
                    <a:pt x="64589" y="512150"/>
                  </a:cubicBezTo>
                  <a:cubicBezTo>
                    <a:pt x="49087" y="501830"/>
                    <a:pt x="38753" y="481189"/>
                    <a:pt x="38753" y="463128"/>
                  </a:cubicBezTo>
                  <a:cubicBezTo>
                    <a:pt x="38753" y="443778"/>
                    <a:pt x="50379" y="427007"/>
                    <a:pt x="65881" y="419267"/>
                  </a:cubicBezTo>
                  <a:cubicBezTo>
                    <a:pt x="62005" y="415396"/>
                    <a:pt x="59422" y="410236"/>
                    <a:pt x="60713" y="405076"/>
                  </a:cubicBezTo>
                  <a:lnTo>
                    <a:pt x="72339" y="252850"/>
                  </a:lnTo>
                  <a:lnTo>
                    <a:pt x="72339" y="148356"/>
                  </a:lnTo>
                  <a:cubicBezTo>
                    <a:pt x="71048" y="149646"/>
                    <a:pt x="68464" y="149646"/>
                    <a:pt x="67172" y="150936"/>
                  </a:cubicBezTo>
                  <a:lnTo>
                    <a:pt x="45212" y="251560"/>
                  </a:lnTo>
                  <a:cubicBezTo>
                    <a:pt x="42629" y="259300"/>
                    <a:pt x="36170" y="264460"/>
                    <a:pt x="29711" y="264460"/>
                  </a:cubicBezTo>
                  <a:cubicBezTo>
                    <a:pt x="28419" y="264460"/>
                    <a:pt x="27127" y="264460"/>
                    <a:pt x="25836" y="263170"/>
                  </a:cubicBezTo>
                  <a:cubicBezTo>
                    <a:pt x="18085" y="261880"/>
                    <a:pt x="12918" y="254140"/>
                    <a:pt x="14210" y="245110"/>
                  </a:cubicBezTo>
                  <a:lnTo>
                    <a:pt x="38753" y="135455"/>
                  </a:lnTo>
                  <a:cubicBezTo>
                    <a:pt x="38753" y="134165"/>
                    <a:pt x="40045" y="134165"/>
                    <a:pt x="40045" y="134165"/>
                  </a:cubicBezTo>
                  <a:cubicBezTo>
                    <a:pt x="40045" y="132875"/>
                    <a:pt x="40045" y="131585"/>
                    <a:pt x="41337" y="131585"/>
                  </a:cubicBezTo>
                  <a:cubicBezTo>
                    <a:pt x="41337" y="130295"/>
                    <a:pt x="42629" y="129005"/>
                    <a:pt x="42629" y="129005"/>
                  </a:cubicBezTo>
                  <a:cubicBezTo>
                    <a:pt x="43920" y="127715"/>
                    <a:pt x="43920" y="127715"/>
                    <a:pt x="45212" y="126425"/>
                  </a:cubicBezTo>
                  <a:cubicBezTo>
                    <a:pt x="45212" y="126425"/>
                    <a:pt x="46504" y="125135"/>
                    <a:pt x="47796" y="125135"/>
                  </a:cubicBezTo>
                  <a:cubicBezTo>
                    <a:pt x="47796" y="125135"/>
                    <a:pt x="47796" y="123845"/>
                    <a:pt x="49087" y="123845"/>
                  </a:cubicBezTo>
                  <a:cubicBezTo>
                    <a:pt x="50379" y="123845"/>
                    <a:pt x="81382" y="112234"/>
                    <a:pt x="109801" y="110944"/>
                  </a:cubicBezTo>
                  <a:lnTo>
                    <a:pt x="113676" y="118685"/>
                  </a:lnTo>
                  <a:lnTo>
                    <a:pt x="103342" y="198668"/>
                  </a:lnTo>
                  <a:lnTo>
                    <a:pt x="114968" y="220599"/>
                  </a:lnTo>
                  <a:lnTo>
                    <a:pt x="127886" y="198668"/>
                  </a:lnTo>
                  <a:lnTo>
                    <a:pt x="117552" y="118685"/>
                  </a:lnTo>
                  <a:lnTo>
                    <a:pt x="121427" y="110944"/>
                  </a:lnTo>
                  <a:cubicBezTo>
                    <a:pt x="148554" y="112234"/>
                    <a:pt x="178265" y="122555"/>
                    <a:pt x="182140" y="123845"/>
                  </a:cubicBezTo>
                  <a:lnTo>
                    <a:pt x="235103" y="141906"/>
                  </a:lnTo>
                  <a:lnTo>
                    <a:pt x="235103" y="58052"/>
                  </a:lnTo>
                  <a:cubicBezTo>
                    <a:pt x="235103" y="42572"/>
                    <a:pt x="246729" y="30961"/>
                    <a:pt x="262230" y="30961"/>
                  </a:cubicBezTo>
                  <a:lnTo>
                    <a:pt x="368156" y="30961"/>
                  </a:lnTo>
                  <a:lnTo>
                    <a:pt x="368156" y="10320"/>
                  </a:lnTo>
                  <a:cubicBezTo>
                    <a:pt x="368156" y="5160"/>
                    <a:pt x="372031" y="0"/>
                    <a:pt x="3784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9" name="Group 39"/>
          <p:cNvGrpSpPr/>
          <p:nvPr/>
        </p:nvGrpSpPr>
        <p:grpSpPr>
          <a:xfrm>
            <a:off x="6753899" y="4068365"/>
            <a:ext cx="1593145" cy="710459"/>
            <a:chOff x="6753899" y="4068365"/>
            <a:chExt cx="1593145" cy="710459"/>
          </a:xfrm>
        </p:grpSpPr>
        <p:sp>
          <p:nvSpPr>
            <p:cNvPr id="50" name="ísḻiḑè"/>
            <p:cNvSpPr/>
            <p:nvPr/>
          </p:nvSpPr>
          <p:spPr bwMode="auto">
            <a:xfrm>
              <a:off x="6753899" y="4068365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51" name="íṩļiḓè"/>
            <p:cNvSpPr/>
            <p:nvPr/>
          </p:nvSpPr>
          <p:spPr bwMode="auto">
            <a:xfrm>
              <a:off x="7284076" y="4144789"/>
              <a:ext cx="532787" cy="530621"/>
            </a:xfrm>
            <a:custGeom>
              <a:avLst/>
              <a:gdLst>
                <a:gd name="connsiteX0" fmla="*/ 303775 w 607639"/>
                <a:gd name="connsiteY0" fmla="*/ 375549 h 605169"/>
                <a:gd name="connsiteX1" fmla="*/ 341158 w 607639"/>
                <a:gd name="connsiteY1" fmla="*/ 451171 h 605169"/>
                <a:gd name="connsiteX2" fmla="*/ 424734 w 607639"/>
                <a:gd name="connsiteY2" fmla="*/ 463256 h 605169"/>
                <a:gd name="connsiteX3" fmla="*/ 364210 w 607639"/>
                <a:gd name="connsiteY3" fmla="*/ 522083 h 605169"/>
                <a:gd name="connsiteX4" fmla="*/ 378540 w 607639"/>
                <a:gd name="connsiteY4" fmla="*/ 605169 h 605169"/>
                <a:gd name="connsiteX5" fmla="*/ 303775 w 607639"/>
                <a:gd name="connsiteY5" fmla="*/ 565981 h 605169"/>
                <a:gd name="connsiteX6" fmla="*/ 229100 w 607639"/>
                <a:gd name="connsiteY6" fmla="*/ 605169 h 605169"/>
                <a:gd name="connsiteX7" fmla="*/ 243341 w 607639"/>
                <a:gd name="connsiteY7" fmla="*/ 522083 h 605169"/>
                <a:gd name="connsiteX8" fmla="*/ 182906 w 607639"/>
                <a:gd name="connsiteY8" fmla="*/ 463256 h 605169"/>
                <a:gd name="connsiteX9" fmla="*/ 266482 w 607639"/>
                <a:gd name="connsiteY9" fmla="*/ 451171 h 605169"/>
                <a:gd name="connsiteX10" fmla="*/ 502955 w 607639"/>
                <a:gd name="connsiteY10" fmla="*/ 333774 h 605169"/>
                <a:gd name="connsiteX11" fmla="*/ 535268 w 607639"/>
                <a:gd name="connsiteY11" fmla="*/ 399182 h 605169"/>
                <a:gd name="connsiteX12" fmla="*/ 607639 w 607639"/>
                <a:gd name="connsiteY12" fmla="*/ 409669 h 605169"/>
                <a:gd name="connsiteX13" fmla="*/ 555297 w 607639"/>
                <a:gd name="connsiteY13" fmla="*/ 460591 h 605169"/>
                <a:gd name="connsiteX14" fmla="*/ 567670 w 607639"/>
                <a:gd name="connsiteY14" fmla="*/ 532486 h 605169"/>
                <a:gd name="connsiteX15" fmla="*/ 502955 w 607639"/>
                <a:gd name="connsiteY15" fmla="*/ 498538 h 605169"/>
                <a:gd name="connsiteX16" fmla="*/ 438240 w 607639"/>
                <a:gd name="connsiteY16" fmla="*/ 532486 h 605169"/>
                <a:gd name="connsiteX17" fmla="*/ 450613 w 607639"/>
                <a:gd name="connsiteY17" fmla="*/ 460591 h 605169"/>
                <a:gd name="connsiteX18" fmla="*/ 398271 w 607639"/>
                <a:gd name="connsiteY18" fmla="*/ 409669 h 605169"/>
                <a:gd name="connsiteX19" fmla="*/ 470553 w 607639"/>
                <a:gd name="connsiteY19" fmla="*/ 399182 h 605169"/>
                <a:gd name="connsiteX20" fmla="*/ 104684 w 607639"/>
                <a:gd name="connsiteY20" fmla="*/ 333774 h 605169"/>
                <a:gd name="connsiteX21" fmla="*/ 136997 w 607639"/>
                <a:gd name="connsiteY21" fmla="*/ 399182 h 605169"/>
                <a:gd name="connsiteX22" fmla="*/ 209368 w 607639"/>
                <a:gd name="connsiteY22" fmla="*/ 409669 h 605169"/>
                <a:gd name="connsiteX23" fmla="*/ 157026 w 607639"/>
                <a:gd name="connsiteY23" fmla="*/ 460591 h 605169"/>
                <a:gd name="connsiteX24" fmla="*/ 169399 w 607639"/>
                <a:gd name="connsiteY24" fmla="*/ 532486 h 605169"/>
                <a:gd name="connsiteX25" fmla="*/ 104684 w 607639"/>
                <a:gd name="connsiteY25" fmla="*/ 498538 h 605169"/>
                <a:gd name="connsiteX26" fmla="*/ 39969 w 607639"/>
                <a:gd name="connsiteY26" fmla="*/ 532486 h 605169"/>
                <a:gd name="connsiteX27" fmla="*/ 52342 w 607639"/>
                <a:gd name="connsiteY27" fmla="*/ 460591 h 605169"/>
                <a:gd name="connsiteX28" fmla="*/ 0 w 607639"/>
                <a:gd name="connsiteY28" fmla="*/ 409669 h 605169"/>
                <a:gd name="connsiteX29" fmla="*/ 72371 w 607639"/>
                <a:gd name="connsiteY29" fmla="*/ 399182 h 605169"/>
                <a:gd name="connsiteX30" fmla="*/ 412243 w 607639"/>
                <a:gd name="connsiteY30" fmla="*/ 149599 h 605169"/>
                <a:gd name="connsiteX31" fmla="*/ 471659 w 607639"/>
                <a:gd name="connsiteY31" fmla="*/ 149599 h 605169"/>
                <a:gd name="connsiteX32" fmla="*/ 471659 w 607639"/>
                <a:gd name="connsiteY32" fmla="*/ 185587 h 605169"/>
                <a:gd name="connsiteX33" fmla="*/ 412243 w 607639"/>
                <a:gd name="connsiteY33" fmla="*/ 185587 h 605169"/>
                <a:gd name="connsiteX34" fmla="*/ 135909 w 607639"/>
                <a:gd name="connsiteY34" fmla="*/ 149599 h 605169"/>
                <a:gd name="connsiteX35" fmla="*/ 195255 w 607639"/>
                <a:gd name="connsiteY35" fmla="*/ 149599 h 605169"/>
                <a:gd name="connsiteX36" fmla="*/ 195255 w 607639"/>
                <a:gd name="connsiteY36" fmla="*/ 185587 h 605169"/>
                <a:gd name="connsiteX37" fmla="*/ 135909 w 607639"/>
                <a:gd name="connsiteY37" fmla="*/ 185587 h 605169"/>
                <a:gd name="connsiteX38" fmla="*/ 303784 w 607639"/>
                <a:gd name="connsiteY38" fmla="*/ 89195 h 605169"/>
                <a:gd name="connsiteX39" fmla="*/ 382286 w 607639"/>
                <a:gd name="connsiteY39" fmla="*/ 167575 h 605169"/>
                <a:gd name="connsiteX40" fmla="*/ 366087 w 607639"/>
                <a:gd name="connsiteY40" fmla="*/ 215207 h 605169"/>
                <a:gd name="connsiteX41" fmla="*/ 419935 w 607639"/>
                <a:gd name="connsiteY41" fmla="*/ 292521 h 605169"/>
                <a:gd name="connsiteX42" fmla="*/ 419935 w 607639"/>
                <a:gd name="connsiteY42" fmla="*/ 362636 h 605169"/>
                <a:gd name="connsiteX43" fmla="*/ 187634 w 607639"/>
                <a:gd name="connsiteY43" fmla="*/ 362636 h 605169"/>
                <a:gd name="connsiteX44" fmla="*/ 187634 w 607639"/>
                <a:gd name="connsiteY44" fmla="*/ 292521 h 605169"/>
                <a:gd name="connsiteX45" fmla="*/ 241482 w 607639"/>
                <a:gd name="connsiteY45" fmla="*/ 215207 h 605169"/>
                <a:gd name="connsiteX46" fmla="*/ 225283 w 607639"/>
                <a:gd name="connsiteY46" fmla="*/ 167575 h 605169"/>
                <a:gd name="connsiteX47" fmla="*/ 303784 w 607639"/>
                <a:gd name="connsiteY47" fmla="*/ 89195 h 605169"/>
                <a:gd name="connsiteX48" fmla="*/ 409794 w 607639"/>
                <a:gd name="connsiteY48" fmla="*/ 36341 h 605169"/>
                <a:gd name="connsiteX49" fmla="*/ 435248 w 607639"/>
                <a:gd name="connsiteY49" fmla="*/ 61768 h 605169"/>
                <a:gd name="connsiteX50" fmla="*/ 393241 w 607639"/>
                <a:gd name="connsiteY50" fmla="*/ 103731 h 605169"/>
                <a:gd name="connsiteX51" fmla="*/ 367787 w 607639"/>
                <a:gd name="connsiteY51" fmla="*/ 78304 h 605169"/>
                <a:gd name="connsiteX52" fmla="*/ 197851 w 607639"/>
                <a:gd name="connsiteY52" fmla="*/ 36341 h 605169"/>
                <a:gd name="connsiteX53" fmla="*/ 239781 w 607639"/>
                <a:gd name="connsiteY53" fmla="*/ 78304 h 605169"/>
                <a:gd name="connsiteX54" fmla="*/ 214321 w 607639"/>
                <a:gd name="connsiteY54" fmla="*/ 103731 h 605169"/>
                <a:gd name="connsiteX55" fmla="*/ 172391 w 607639"/>
                <a:gd name="connsiteY55" fmla="*/ 61768 h 605169"/>
                <a:gd name="connsiteX56" fmla="*/ 285790 w 607639"/>
                <a:gd name="connsiteY56" fmla="*/ 0 h 605169"/>
                <a:gd name="connsiteX57" fmla="*/ 321778 w 607639"/>
                <a:gd name="connsiteY57" fmla="*/ 0 h 605169"/>
                <a:gd name="connsiteX58" fmla="*/ 321778 w 607639"/>
                <a:gd name="connsiteY58" fmla="*/ 59275 h 605169"/>
                <a:gd name="connsiteX59" fmla="*/ 285790 w 607639"/>
                <a:gd name="connsiteY59" fmla="*/ 59275 h 60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7639" h="605169">
                  <a:moveTo>
                    <a:pt x="303775" y="375549"/>
                  </a:moveTo>
                  <a:lnTo>
                    <a:pt x="341158" y="451171"/>
                  </a:lnTo>
                  <a:lnTo>
                    <a:pt x="424734" y="463256"/>
                  </a:lnTo>
                  <a:lnTo>
                    <a:pt x="364210" y="522083"/>
                  </a:lnTo>
                  <a:lnTo>
                    <a:pt x="378540" y="605169"/>
                  </a:lnTo>
                  <a:lnTo>
                    <a:pt x="303775" y="565981"/>
                  </a:lnTo>
                  <a:lnTo>
                    <a:pt x="229100" y="605169"/>
                  </a:lnTo>
                  <a:lnTo>
                    <a:pt x="243341" y="522083"/>
                  </a:lnTo>
                  <a:lnTo>
                    <a:pt x="182906" y="463256"/>
                  </a:lnTo>
                  <a:lnTo>
                    <a:pt x="266482" y="451171"/>
                  </a:lnTo>
                  <a:close/>
                  <a:moveTo>
                    <a:pt x="502955" y="333774"/>
                  </a:moveTo>
                  <a:lnTo>
                    <a:pt x="535268" y="399182"/>
                  </a:lnTo>
                  <a:lnTo>
                    <a:pt x="607639" y="409669"/>
                  </a:lnTo>
                  <a:lnTo>
                    <a:pt x="555297" y="460591"/>
                  </a:lnTo>
                  <a:lnTo>
                    <a:pt x="567670" y="532486"/>
                  </a:lnTo>
                  <a:lnTo>
                    <a:pt x="502955" y="498538"/>
                  </a:lnTo>
                  <a:lnTo>
                    <a:pt x="438240" y="532486"/>
                  </a:lnTo>
                  <a:lnTo>
                    <a:pt x="450613" y="460591"/>
                  </a:lnTo>
                  <a:lnTo>
                    <a:pt x="398271" y="409669"/>
                  </a:lnTo>
                  <a:lnTo>
                    <a:pt x="470553" y="399182"/>
                  </a:lnTo>
                  <a:close/>
                  <a:moveTo>
                    <a:pt x="104684" y="333774"/>
                  </a:moveTo>
                  <a:lnTo>
                    <a:pt x="136997" y="399182"/>
                  </a:lnTo>
                  <a:lnTo>
                    <a:pt x="209368" y="409669"/>
                  </a:lnTo>
                  <a:lnTo>
                    <a:pt x="157026" y="460591"/>
                  </a:lnTo>
                  <a:lnTo>
                    <a:pt x="169399" y="532486"/>
                  </a:lnTo>
                  <a:lnTo>
                    <a:pt x="104684" y="498538"/>
                  </a:lnTo>
                  <a:lnTo>
                    <a:pt x="39969" y="532486"/>
                  </a:lnTo>
                  <a:lnTo>
                    <a:pt x="52342" y="460591"/>
                  </a:lnTo>
                  <a:lnTo>
                    <a:pt x="0" y="409669"/>
                  </a:lnTo>
                  <a:lnTo>
                    <a:pt x="72371" y="399182"/>
                  </a:lnTo>
                  <a:close/>
                  <a:moveTo>
                    <a:pt x="412243" y="149599"/>
                  </a:moveTo>
                  <a:lnTo>
                    <a:pt x="471659" y="149599"/>
                  </a:lnTo>
                  <a:lnTo>
                    <a:pt x="471659" y="185587"/>
                  </a:lnTo>
                  <a:lnTo>
                    <a:pt x="412243" y="185587"/>
                  </a:lnTo>
                  <a:close/>
                  <a:moveTo>
                    <a:pt x="135909" y="149599"/>
                  </a:moveTo>
                  <a:lnTo>
                    <a:pt x="195255" y="149599"/>
                  </a:lnTo>
                  <a:lnTo>
                    <a:pt x="195255" y="185587"/>
                  </a:lnTo>
                  <a:lnTo>
                    <a:pt x="135909" y="185587"/>
                  </a:lnTo>
                  <a:close/>
                  <a:moveTo>
                    <a:pt x="303784" y="89195"/>
                  </a:moveTo>
                  <a:cubicBezTo>
                    <a:pt x="347130" y="89195"/>
                    <a:pt x="382286" y="124386"/>
                    <a:pt x="382286" y="167575"/>
                  </a:cubicBezTo>
                  <a:cubicBezTo>
                    <a:pt x="382286" y="185526"/>
                    <a:pt x="376234" y="201966"/>
                    <a:pt x="366087" y="215207"/>
                  </a:cubicBezTo>
                  <a:cubicBezTo>
                    <a:pt x="397506" y="226849"/>
                    <a:pt x="419935" y="257152"/>
                    <a:pt x="419935" y="292521"/>
                  </a:cubicBezTo>
                  <a:lnTo>
                    <a:pt x="419935" y="362636"/>
                  </a:lnTo>
                  <a:lnTo>
                    <a:pt x="187634" y="362636"/>
                  </a:lnTo>
                  <a:lnTo>
                    <a:pt x="187634" y="292521"/>
                  </a:lnTo>
                  <a:cubicBezTo>
                    <a:pt x="187634" y="257152"/>
                    <a:pt x="210063" y="226849"/>
                    <a:pt x="241482" y="215207"/>
                  </a:cubicBezTo>
                  <a:cubicBezTo>
                    <a:pt x="231335" y="201966"/>
                    <a:pt x="225283" y="185526"/>
                    <a:pt x="225283" y="167575"/>
                  </a:cubicBezTo>
                  <a:cubicBezTo>
                    <a:pt x="225283" y="124386"/>
                    <a:pt x="260528" y="89195"/>
                    <a:pt x="303784" y="89195"/>
                  </a:cubicBezTo>
                  <a:close/>
                  <a:moveTo>
                    <a:pt x="409794" y="36341"/>
                  </a:moveTo>
                  <a:lnTo>
                    <a:pt x="435248" y="61768"/>
                  </a:lnTo>
                  <a:lnTo>
                    <a:pt x="393241" y="103731"/>
                  </a:lnTo>
                  <a:lnTo>
                    <a:pt x="367787" y="78304"/>
                  </a:lnTo>
                  <a:close/>
                  <a:moveTo>
                    <a:pt x="197851" y="36341"/>
                  </a:moveTo>
                  <a:lnTo>
                    <a:pt x="239781" y="78304"/>
                  </a:lnTo>
                  <a:lnTo>
                    <a:pt x="214321" y="103731"/>
                  </a:lnTo>
                  <a:lnTo>
                    <a:pt x="172391" y="61768"/>
                  </a:lnTo>
                  <a:close/>
                  <a:moveTo>
                    <a:pt x="285790" y="0"/>
                  </a:moveTo>
                  <a:lnTo>
                    <a:pt x="321778" y="0"/>
                  </a:lnTo>
                  <a:lnTo>
                    <a:pt x="321778" y="59275"/>
                  </a:lnTo>
                  <a:lnTo>
                    <a:pt x="285790" y="59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52" name="Group 38"/>
          <p:cNvGrpSpPr/>
          <p:nvPr/>
        </p:nvGrpSpPr>
        <p:grpSpPr>
          <a:xfrm>
            <a:off x="9393905" y="4068365"/>
            <a:ext cx="1593145" cy="710459"/>
            <a:chOff x="9393905" y="4068365"/>
            <a:chExt cx="1593145" cy="710459"/>
          </a:xfrm>
        </p:grpSpPr>
        <p:sp>
          <p:nvSpPr>
            <p:cNvPr id="53" name="íṡľîďé"/>
            <p:cNvSpPr/>
            <p:nvPr/>
          </p:nvSpPr>
          <p:spPr bwMode="auto">
            <a:xfrm flipH="1">
              <a:off x="9393905" y="4068365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54" name="îṡľîdè"/>
            <p:cNvSpPr/>
            <p:nvPr/>
          </p:nvSpPr>
          <p:spPr bwMode="auto">
            <a:xfrm>
              <a:off x="10011415" y="4202380"/>
              <a:ext cx="351863" cy="426819"/>
            </a:xfrm>
            <a:custGeom>
              <a:avLst/>
              <a:gdLst>
                <a:gd name="connsiteX0" fmla="*/ 249824 w 499648"/>
                <a:gd name="connsiteY0" fmla="*/ 201746 h 606086"/>
                <a:gd name="connsiteX1" fmla="*/ 318943 w 499648"/>
                <a:gd name="connsiteY1" fmla="*/ 270759 h 606086"/>
                <a:gd name="connsiteX2" fmla="*/ 249824 w 499648"/>
                <a:gd name="connsiteY2" fmla="*/ 339772 h 606086"/>
                <a:gd name="connsiteX3" fmla="*/ 180705 w 499648"/>
                <a:gd name="connsiteY3" fmla="*/ 270759 h 606086"/>
                <a:gd name="connsiteX4" fmla="*/ 249824 w 499648"/>
                <a:gd name="connsiteY4" fmla="*/ 201746 h 606086"/>
                <a:gd name="connsiteX5" fmla="*/ 57956 w 499648"/>
                <a:gd name="connsiteY5" fmla="*/ 181253 h 606086"/>
                <a:gd name="connsiteX6" fmla="*/ 85967 w 499648"/>
                <a:gd name="connsiteY6" fmla="*/ 280327 h 606086"/>
                <a:gd name="connsiteX7" fmla="*/ 249824 w 499648"/>
                <a:gd name="connsiteY7" fmla="*/ 365942 h 606086"/>
                <a:gd name="connsiteX8" fmla="*/ 413681 w 499648"/>
                <a:gd name="connsiteY8" fmla="*/ 280327 h 606086"/>
                <a:gd name="connsiteX9" fmla="*/ 441692 w 499648"/>
                <a:gd name="connsiteY9" fmla="*/ 181253 h 606086"/>
                <a:gd name="connsiteX10" fmla="*/ 364639 w 499648"/>
                <a:gd name="connsiteY10" fmla="*/ 118258 h 606086"/>
                <a:gd name="connsiteX11" fmla="*/ 364639 w 499648"/>
                <a:gd name="connsiteY11" fmla="*/ 140116 h 606086"/>
                <a:gd name="connsiteX12" fmla="*/ 387391 w 499648"/>
                <a:gd name="connsiteY12" fmla="*/ 140116 h 606086"/>
                <a:gd name="connsiteX13" fmla="*/ 387391 w 499648"/>
                <a:gd name="connsiteY13" fmla="*/ 118258 h 606086"/>
                <a:gd name="connsiteX14" fmla="*/ 444464 w 499648"/>
                <a:gd name="connsiteY14" fmla="*/ 93633 h 606086"/>
                <a:gd name="connsiteX15" fmla="*/ 444464 w 499648"/>
                <a:gd name="connsiteY15" fmla="*/ 100028 h 606086"/>
                <a:gd name="connsiteX16" fmla="*/ 445994 w 499648"/>
                <a:gd name="connsiteY16" fmla="*/ 99933 h 606086"/>
                <a:gd name="connsiteX17" fmla="*/ 287461 w 499648"/>
                <a:gd name="connsiteY17" fmla="*/ 44738 h 606086"/>
                <a:gd name="connsiteX18" fmla="*/ 309546 w 499648"/>
                <a:gd name="connsiteY18" fmla="*/ 55051 h 606086"/>
                <a:gd name="connsiteX19" fmla="*/ 317673 w 499648"/>
                <a:gd name="connsiteY19" fmla="*/ 84078 h 606086"/>
                <a:gd name="connsiteX20" fmla="*/ 309546 w 499648"/>
                <a:gd name="connsiteY20" fmla="*/ 113201 h 606086"/>
                <a:gd name="connsiteX21" fmla="*/ 287461 w 499648"/>
                <a:gd name="connsiteY21" fmla="*/ 123418 h 606086"/>
                <a:gd name="connsiteX22" fmla="*/ 265375 w 499648"/>
                <a:gd name="connsiteY22" fmla="*/ 113201 h 606086"/>
                <a:gd name="connsiteX23" fmla="*/ 257057 w 499648"/>
                <a:gd name="connsiteY23" fmla="*/ 84078 h 606086"/>
                <a:gd name="connsiteX24" fmla="*/ 265375 w 499648"/>
                <a:gd name="connsiteY24" fmla="*/ 55051 h 606086"/>
                <a:gd name="connsiteX25" fmla="*/ 287461 w 499648"/>
                <a:gd name="connsiteY25" fmla="*/ 44738 h 606086"/>
                <a:gd name="connsiteX26" fmla="*/ 364161 w 499648"/>
                <a:gd name="connsiteY26" fmla="*/ 28825 h 606086"/>
                <a:gd name="connsiteX27" fmla="*/ 364161 w 499648"/>
                <a:gd name="connsiteY27" fmla="*/ 57173 h 606086"/>
                <a:gd name="connsiteX28" fmla="*/ 370470 w 499648"/>
                <a:gd name="connsiteY28" fmla="*/ 109191 h 606086"/>
                <a:gd name="connsiteX29" fmla="*/ 381751 w 499648"/>
                <a:gd name="connsiteY29" fmla="*/ 109191 h 606086"/>
                <a:gd name="connsiteX30" fmla="*/ 387869 w 499648"/>
                <a:gd name="connsiteY30" fmla="*/ 57173 h 606086"/>
                <a:gd name="connsiteX31" fmla="*/ 387869 w 499648"/>
                <a:gd name="connsiteY31" fmla="*/ 28825 h 606086"/>
                <a:gd name="connsiteX32" fmla="*/ 166270 w 499648"/>
                <a:gd name="connsiteY32" fmla="*/ 25580 h 606086"/>
                <a:gd name="connsiteX33" fmla="*/ 126692 w 499648"/>
                <a:gd name="connsiteY33" fmla="*/ 41901 h 606086"/>
                <a:gd name="connsiteX34" fmla="*/ 111779 w 499648"/>
                <a:gd name="connsiteY34" fmla="*/ 85425 h 606086"/>
                <a:gd name="connsiteX35" fmla="*/ 126596 w 499648"/>
                <a:gd name="connsiteY35" fmla="*/ 127612 h 606086"/>
                <a:gd name="connsiteX36" fmla="*/ 163020 w 499648"/>
                <a:gd name="connsiteY36" fmla="*/ 142979 h 606086"/>
                <a:gd name="connsiteX37" fmla="*/ 185772 w 499648"/>
                <a:gd name="connsiteY37" fmla="*/ 137348 h 606086"/>
                <a:gd name="connsiteX38" fmla="*/ 197913 w 499648"/>
                <a:gd name="connsiteY38" fmla="*/ 126181 h 606086"/>
                <a:gd name="connsiteX39" fmla="*/ 200208 w 499648"/>
                <a:gd name="connsiteY39" fmla="*/ 140116 h 606086"/>
                <a:gd name="connsiteX40" fmla="*/ 215695 w 499648"/>
                <a:gd name="connsiteY40" fmla="*/ 140116 h 606086"/>
                <a:gd name="connsiteX41" fmla="*/ 215695 w 499648"/>
                <a:gd name="connsiteY41" fmla="*/ 80175 h 606086"/>
                <a:gd name="connsiteX42" fmla="*/ 169138 w 499648"/>
                <a:gd name="connsiteY42" fmla="*/ 80175 h 606086"/>
                <a:gd name="connsiteX43" fmla="*/ 169138 w 499648"/>
                <a:gd name="connsiteY43" fmla="*/ 98883 h 606086"/>
                <a:gd name="connsiteX44" fmla="*/ 195045 w 499648"/>
                <a:gd name="connsiteY44" fmla="*/ 98883 h 606086"/>
                <a:gd name="connsiteX45" fmla="*/ 185772 w 499648"/>
                <a:gd name="connsiteY45" fmla="*/ 116540 h 606086"/>
                <a:gd name="connsiteX46" fmla="*/ 166461 w 499648"/>
                <a:gd name="connsiteY46" fmla="*/ 123222 h 606086"/>
                <a:gd name="connsiteX47" fmla="*/ 145047 w 499648"/>
                <a:gd name="connsiteY47" fmla="*/ 114727 h 606086"/>
                <a:gd name="connsiteX48" fmla="*/ 135678 w 499648"/>
                <a:gd name="connsiteY48" fmla="*/ 85616 h 606086"/>
                <a:gd name="connsiteX49" fmla="*/ 144378 w 499648"/>
                <a:gd name="connsiteY49" fmla="*/ 54977 h 606086"/>
                <a:gd name="connsiteX50" fmla="*/ 166557 w 499648"/>
                <a:gd name="connsiteY50" fmla="*/ 44860 h 606086"/>
                <a:gd name="connsiteX51" fmla="*/ 179367 w 499648"/>
                <a:gd name="connsiteY51" fmla="*/ 47342 h 606086"/>
                <a:gd name="connsiteX52" fmla="*/ 192369 w 499648"/>
                <a:gd name="connsiteY52" fmla="*/ 63281 h 606086"/>
                <a:gd name="connsiteX53" fmla="*/ 215408 w 499648"/>
                <a:gd name="connsiteY53" fmla="*/ 63281 h 606086"/>
                <a:gd name="connsiteX54" fmla="*/ 200495 w 499648"/>
                <a:gd name="connsiteY54" fmla="*/ 36365 h 606086"/>
                <a:gd name="connsiteX55" fmla="*/ 166270 w 499648"/>
                <a:gd name="connsiteY55" fmla="*/ 25580 h 606086"/>
                <a:gd name="connsiteX56" fmla="*/ 287490 w 499648"/>
                <a:gd name="connsiteY56" fmla="*/ 25007 h 606086"/>
                <a:gd name="connsiteX57" fmla="*/ 250875 w 499648"/>
                <a:gd name="connsiteY57" fmla="*/ 38083 h 606086"/>
                <a:gd name="connsiteX58" fmla="*/ 233859 w 499648"/>
                <a:gd name="connsiteY58" fmla="*/ 84184 h 606086"/>
                <a:gd name="connsiteX59" fmla="*/ 250875 w 499648"/>
                <a:gd name="connsiteY59" fmla="*/ 130189 h 606086"/>
                <a:gd name="connsiteX60" fmla="*/ 287490 w 499648"/>
                <a:gd name="connsiteY60" fmla="*/ 143266 h 606086"/>
                <a:gd name="connsiteX61" fmla="*/ 324200 w 499648"/>
                <a:gd name="connsiteY61" fmla="*/ 130189 h 606086"/>
                <a:gd name="connsiteX62" fmla="*/ 341121 w 499648"/>
                <a:gd name="connsiteY62" fmla="*/ 84184 h 606086"/>
                <a:gd name="connsiteX63" fmla="*/ 324200 w 499648"/>
                <a:gd name="connsiteY63" fmla="*/ 38083 h 606086"/>
                <a:gd name="connsiteX64" fmla="*/ 287490 w 499648"/>
                <a:gd name="connsiteY64" fmla="*/ 25007 h 606086"/>
                <a:gd name="connsiteX65" fmla="*/ 49065 w 499648"/>
                <a:gd name="connsiteY65" fmla="*/ 0 h 606086"/>
                <a:gd name="connsiteX66" fmla="*/ 444464 w 499648"/>
                <a:gd name="connsiteY66" fmla="*/ 0 h 606086"/>
                <a:gd name="connsiteX67" fmla="*/ 444464 w 499648"/>
                <a:gd name="connsiteY67" fmla="*/ 66908 h 606086"/>
                <a:gd name="connsiteX68" fmla="*/ 451252 w 499648"/>
                <a:gd name="connsiteY68" fmla="*/ 63090 h 606086"/>
                <a:gd name="connsiteX69" fmla="*/ 467982 w 499648"/>
                <a:gd name="connsiteY69" fmla="*/ 72635 h 606086"/>
                <a:gd name="connsiteX70" fmla="*/ 477828 w 499648"/>
                <a:gd name="connsiteY70" fmla="*/ 112627 h 606086"/>
                <a:gd name="connsiteX71" fmla="*/ 478211 w 499648"/>
                <a:gd name="connsiteY71" fmla="*/ 112532 h 606086"/>
                <a:gd name="connsiteX72" fmla="*/ 495610 w 499648"/>
                <a:gd name="connsiteY72" fmla="*/ 287581 h 606086"/>
                <a:gd name="connsiteX73" fmla="*/ 388921 w 499648"/>
                <a:gd name="connsiteY73" fmla="*/ 429510 h 606086"/>
                <a:gd name="connsiteX74" fmla="*/ 353549 w 499648"/>
                <a:gd name="connsiteY74" fmla="*/ 592342 h 606086"/>
                <a:gd name="connsiteX75" fmla="*/ 249824 w 499648"/>
                <a:gd name="connsiteY75" fmla="*/ 606086 h 606086"/>
                <a:gd name="connsiteX76" fmla="*/ 146194 w 499648"/>
                <a:gd name="connsiteY76" fmla="*/ 592342 h 606086"/>
                <a:gd name="connsiteX77" fmla="*/ 110823 w 499648"/>
                <a:gd name="connsiteY77" fmla="*/ 429510 h 606086"/>
                <a:gd name="connsiteX78" fmla="*/ 4038 w 499648"/>
                <a:gd name="connsiteY78" fmla="*/ 287581 h 606086"/>
                <a:gd name="connsiteX79" fmla="*/ 21437 w 499648"/>
                <a:gd name="connsiteY79" fmla="*/ 112532 h 606086"/>
                <a:gd name="connsiteX80" fmla="*/ 22489 w 499648"/>
                <a:gd name="connsiteY80" fmla="*/ 112818 h 606086"/>
                <a:gd name="connsiteX81" fmla="*/ 32431 w 499648"/>
                <a:gd name="connsiteY81" fmla="*/ 72635 h 606086"/>
                <a:gd name="connsiteX82" fmla="*/ 49065 w 499648"/>
                <a:gd name="connsiteY82" fmla="*/ 62995 h 60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99648" h="606086">
                  <a:moveTo>
                    <a:pt x="249824" y="201746"/>
                  </a:moveTo>
                  <a:cubicBezTo>
                    <a:pt x="287997" y="201746"/>
                    <a:pt x="318943" y="232644"/>
                    <a:pt x="318943" y="270759"/>
                  </a:cubicBezTo>
                  <a:cubicBezTo>
                    <a:pt x="318943" y="308874"/>
                    <a:pt x="287997" y="339772"/>
                    <a:pt x="249824" y="339772"/>
                  </a:cubicBezTo>
                  <a:cubicBezTo>
                    <a:pt x="211651" y="339772"/>
                    <a:pt x="180705" y="308874"/>
                    <a:pt x="180705" y="270759"/>
                  </a:cubicBezTo>
                  <a:cubicBezTo>
                    <a:pt x="180705" y="232644"/>
                    <a:pt x="211651" y="201746"/>
                    <a:pt x="249824" y="201746"/>
                  </a:cubicBezTo>
                  <a:close/>
                  <a:moveTo>
                    <a:pt x="57956" y="181253"/>
                  </a:moveTo>
                  <a:cubicBezTo>
                    <a:pt x="58243" y="214660"/>
                    <a:pt x="63883" y="255320"/>
                    <a:pt x="85967" y="280327"/>
                  </a:cubicBezTo>
                  <a:cubicBezTo>
                    <a:pt x="111014" y="308770"/>
                    <a:pt x="249824" y="365942"/>
                    <a:pt x="249824" y="365942"/>
                  </a:cubicBezTo>
                  <a:cubicBezTo>
                    <a:pt x="249824" y="365942"/>
                    <a:pt x="388634" y="308770"/>
                    <a:pt x="413681" y="280327"/>
                  </a:cubicBezTo>
                  <a:cubicBezTo>
                    <a:pt x="435765" y="255320"/>
                    <a:pt x="441405" y="214755"/>
                    <a:pt x="441692" y="181253"/>
                  </a:cubicBezTo>
                  <a:close/>
                  <a:moveTo>
                    <a:pt x="364639" y="118258"/>
                  </a:moveTo>
                  <a:lnTo>
                    <a:pt x="364639" y="140116"/>
                  </a:lnTo>
                  <a:lnTo>
                    <a:pt x="387391" y="140116"/>
                  </a:lnTo>
                  <a:lnTo>
                    <a:pt x="387391" y="118258"/>
                  </a:lnTo>
                  <a:close/>
                  <a:moveTo>
                    <a:pt x="444464" y="93633"/>
                  </a:moveTo>
                  <a:lnTo>
                    <a:pt x="444464" y="100028"/>
                  </a:lnTo>
                  <a:cubicBezTo>
                    <a:pt x="444942" y="99933"/>
                    <a:pt x="445516" y="99933"/>
                    <a:pt x="445994" y="99933"/>
                  </a:cubicBezTo>
                  <a:close/>
                  <a:moveTo>
                    <a:pt x="287461" y="44738"/>
                  </a:moveTo>
                  <a:cubicBezTo>
                    <a:pt x="296735" y="44738"/>
                    <a:pt x="304097" y="48176"/>
                    <a:pt x="309546" y="55051"/>
                  </a:cubicBezTo>
                  <a:cubicBezTo>
                    <a:pt x="314996" y="61926"/>
                    <a:pt x="317673" y="71570"/>
                    <a:pt x="317673" y="84078"/>
                  </a:cubicBezTo>
                  <a:cubicBezTo>
                    <a:pt x="317673" y="96682"/>
                    <a:pt x="314996" y="106422"/>
                    <a:pt x="309546" y="113201"/>
                  </a:cubicBezTo>
                  <a:cubicBezTo>
                    <a:pt x="304097" y="120076"/>
                    <a:pt x="296735" y="123418"/>
                    <a:pt x="287461" y="123418"/>
                  </a:cubicBezTo>
                  <a:cubicBezTo>
                    <a:pt x="278187" y="123418"/>
                    <a:pt x="270825" y="120076"/>
                    <a:pt x="265375" y="113201"/>
                  </a:cubicBezTo>
                  <a:cubicBezTo>
                    <a:pt x="259830" y="106422"/>
                    <a:pt x="257057" y="96682"/>
                    <a:pt x="257057" y="84078"/>
                  </a:cubicBezTo>
                  <a:cubicBezTo>
                    <a:pt x="257057" y="71570"/>
                    <a:pt x="259830" y="61830"/>
                    <a:pt x="265375" y="55051"/>
                  </a:cubicBezTo>
                  <a:cubicBezTo>
                    <a:pt x="270825" y="48176"/>
                    <a:pt x="278187" y="44738"/>
                    <a:pt x="287461" y="44738"/>
                  </a:cubicBezTo>
                  <a:close/>
                  <a:moveTo>
                    <a:pt x="364161" y="28825"/>
                  </a:moveTo>
                  <a:lnTo>
                    <a:pt x="364161" y="57173"/>
                  </a:lnTo>
                  <a:lnTo>
                    <a:pt x="370470" y="109191"/>
                  </a:lnTo>
                  <a:lnTo>
                    <a:pt x="381751" y="109191"/>
                  </a:lnTo>
                  <a:lnTo>
                    <a:pt x="387869" y="57173"/>
                  </a:lnTo>
                  <a:lnTo>
                    <a:pt x="387869" y="28825"/>
                  </a:lnTo>
                  <a:close/>
                  <a:moveTo>
                    <a:pt x="166270" y="25580"/>
                  </a:moveTo>
                  <a:cubicBezTo>
                    <a:pt x="149827" y="25580"/>
                    <a:pt x="136730" y="31020"/>
                    <a:pt x="126692" y="41901"/>
                  </a:cubicBezTo>
                  <a:cubicBezTo>
                    <a:pt x="116750" y="52878"/>
                    <a:pt x="111779" y="67290"/>
                    <a:pt x="111779" y="85425"/>
                  </a:cubicBezTo>
                  <a:cubicBezTo>
                    <a:pt x="111779" y="103273"/>
                    <a:pt x="116750" y="117304"/>
                    <a:pt x="126596" y="127612"/>
                  </a:cubicBezTo>
                  <a:cubicBezTo>
                    <a:pt x="136061" y="137825"/>
                    <a:pt x="148202" y="142979"/>
                    <a:pt x="163020" y="142979"/>
                  </a:cubicBezTo>
                  <a:cubicBezTo>
                    <a:pt x="172006" y="142979"/>
                    <a:pt x="179558" y="141070"/>
                    <a:pt x="185772" y="137348"/>
                  </a:cubicBezTo>
                  <a:cubicBezTo>
                    <a:pt x="189310" y="135153"/>
                    <a:pt x="193420" y="131430"/>
                    <a:pt x="197913" y="126181"/>
                  </a:cubicBezTo>
                  <a:lnTo>
                    <a:pt x="200208" y="140116"/>
                  </a:lnTo>
                  <a:lnTo>
                    <a:pt x="215695" y="140116"/>
                  </a:lnTo>
                  <a:lnTo>
                    <a:pt x="215695" y="80175"/>
                  </a:lnTo>
                  <a:lnTo>
                    <a:pt x="169138" y="80175"/>
                  </a:lnTo>
                  <a:lnTo>
                    <a:pt x="169138" y="98883"/>
                  </a:lnTo>
                  <a:lnTo>
                    <a:pt x="195045" y="98883"/>
                  </a:lnTo>
                  <a:cubicBezTo>
                    <a:pt x="193803" y="106137"/>
                    <a:pt x="190744" y="112054"/>
                    <a:pt x="185772" y="116540"/>
                  </a:cubicBezTo>
                  <a:cubicBezTo>
                    <a:pt x="180706" y="121026"/>
                    <a:pt x="174300" y="123222"/>
                    <a:pt x="166461" y="123222"/>
                  </a:cubicBezTo>
                  <a:cubicBezTo>
                    <a:pt x="158527" y="123222"/>
                    <a:pt x="151357" y="120358"/>
                    <a:pt x="145047" y="114727"/>
                  </a:cubicBezTo>
                  <a:cubicBezTo>
                    <a:pt x="138833" y="109000"/>
                    <a:pt x="135678" y="99265"/>
                    <a:pt x="135678" y="85616"/>
                  </a:cubicBezTo>
                  <a:cubicBezTo>
                    <a:pt x="135678" y="71967"/>
                    <a:pt x="138546" y="61754"/>
                    <a:pt x="144378" y="54977"/>
                  </a:cubicBezTo>
                  <a:cubicBezTo>
                    <a:pt x="150114" y="48201"/>
                    <a:pt x="157571" y="44860"/>
                    <a:pt x="166557" y="44860"/>
                  </a:cubicBezTo>
                  <a:cubicBezTo>
                    <a:pt x="171241" y="44860"/>
                    <a:pt x="175543" y="45624"/>
                    <a:pt x="179367" y="47342"/>
                  </a:cubicBezTo>
                  <a:cubicBezTo>
                    <a:pt x="186250" y="50396"/>
                    <a:pt x="190552" y="55646"/>
                    <a:pt x="192369" y="63281"/>
                  </a:cubicBezTo>
                  <a:lnTo>
                    <a:pt x="215408" y="63281"/>
                  </a:lnTo>
                  <a:cubicBezTo>
                    <a:pt x="214070" y="52591"/>
                    <a:pt x="209099" y="43619"/>
                    <a:pt x="200495" y="36365"/>
                  </a:cubicBezTo>
                  <a:cubicBezTo>
                    <a:pt x="191891" y="29207"/>
                    <a:pt x="180514" y="25580"/>
                    <a:pt x="166270" y="25580"/>
                  </a:cubicBezTo>
                  <a:close/>
                  <a:moveTo>
                    <a:pt x="287490" y="25007"/>
                  </a:moveTo>
                  <a:cubicBezTo>
                    <a:pt x="271525" y="25007"/>
                    <a:pt x="259288" y="29397"/>
                    <a:pt x="250875" y="38083"/>
                  </a:cubicBezTo>
                  <a:cubicBezTo>
                    <a:pt x="239499" y="48296"/>
                    <a:pt x="233859" y="63663"/>
                    <a:pt x="233859" y="84184"/>
                  </a:cubicBezTo>
                  <a:cubicBezTo>
                    <a:pt x="233859" y="104228"/>
                    <a:pt x="239499" y="119499"/>
                    <a:pt x="250875" y="130189"/>
                  </a:cubicBezTo>
                  <a:cubicBezTo>
                    <a:pt x="259288" y="138875"/>
                    <a:pt x="271525" y="143266"/>
                    <a:pt x="287490" y="143266"/>
                  </a:cubicBezTo>
                  <a:cubicBezTo>
                    <a:pt x="303551" y="143266"/>
                    <a:pt x="315692" y="138875"/>
                    <a:pt x="324200" y="130189"/>
                  </a:cubicBezTo>
                  <a:cubicBezTo>
                    <a:pt x="335481" y="119499"/>
                    <a:pt x="341121" y="104228"/>
                    <a:pt x="341121" y="84184"/>
                  </a:cubicBezTo>
                  <a:cubicBezTo>
                    <a:pt x="341121" y="63663"/>
                    <a:pt x="335481" y="48296"/>
                    <a:pt x="324200" y="38083"/>
                  </a:cubicBezTo>
                  <a:cubicBezTo>
                    <a:pt x="315692" y="29397"/>
                    <a:pt x="303551" y="25007"/>
                    <a:pt x="287490" y="25007"/>
                  </a:cubicBezTo>
                  <a:close/>
                  <a:moveTo>
                    <a:pt x="49065" y="0"/>
                  </a:moveTo>
                  <a:lnTo>
                    <a:pt x="444464" y="0"/>
                  </a:lnTo>
                  <a:lnTo>
                    <a:pt x="444464" y="66908"/>
                  </a:lnTo>
                  <a:cubicBezTo>
                    <a:pt x="446185" y="65095"/>
                    <a:pt x="448575" y="63758"/>
                    <a:pt x="451252" y="63090"/>
                  </a:cubicBezTo>
                  <a:cubicBezTo>
                    <a:pt x="458709" y="61181"/>
                    <a:pt x="466165" y="65477"/>
                    <a:pt x="467982" y="72635"/>
                  </a:cubicBezTo>
                  <a:lnTo>
                    <a:pt x="477828" y="112627"/>
                  </a:lnTo>
                  <a:lnTo>
                    <a:pt x="478211" y="112532"/>
                  </a:lnTo>
                  <a:cubicBezTo>
                    <a:pt x="478211" y="112532"/>
                    <a:pt x="510810" y="236231"/>
                    <a:pt x="495610" y="287581"/>
                  </a:cubicBezTo>
                  <a:cubicBezTo>
                    <a:pt x="480410" y="339027"/>
                    <a:pt x="388921" y="429510"/>
                    <a:pt x="388921" y="429510"/>
                  </a:cubicBezTo>
                  <a:lnTo>
                    <a:pt x="353549" y="592342"/>
                  </a:lnTo>
                  <a:cubicBezTo>
                    <a:pt x="353549" y="592342"/>
                    <a:pt x="296955" y="606086"/>
                    <a:pt x="249824" y="606086"/>
                  </a:cubicBezTo>
                  <a:cubicBezTo>
                    <a:pt x="202693" y="606086"/>
                    <a:pt x="146194" y="592342"/>
                    <a:pt x="146194" y="592342"/>
                  </a:cubicBezTo>
                  <a:lnTo>
                    <a:pt x="110823" y="429510"/>
                  </a:lnTo>
                  <a:cubicBezTo>
                    <a:pt x="110823" y="429510"/>
                    <a:pt x="19238" y="339027"/>
                    <a:pt x="4038" y="287581"/>
                  </a:cubicBezTo>
                  <a:cubicBezTo>
                    <a:pt x="-11162" y="236231"/>
                    <a:pt x="21437" y="112532"/>
                    <a:pt x="21437" y="112532"/>
                  </a:cubicBezTo>
                  <a:lnTo>
                    <a:pt x="22489" y="112818"/>
                  </a:lnTo>
                  <a:lnTo>
                    <a:pt x="32431" y="72635"/>
                  </a:lnTo>
                  <a:cubicBezTo>
                    <a:pt x="34248" y="65572"/>
                    <a:pt x="41609" y="61277"/>
                    <a:pt x="49065" y="629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3" name="Group 40"/>
          <p:cNvGrpSpPr/>
          <p:nvPr/>
        </p:nvGrpSpPr>
        <p:grpSpPr>
          <a:xfrm>
            <a:off x="1204955" y="4068365"/>
            <a:ext cx="1593145" cy="710459"/>
            <a:chOff x="1204955" y="4068365"/>
            <a:chExt cx="1593145" cy="710459"/>
          </a:xfrm>
        </p:grpSpPr>
        <p:sp>
          <p:nvSpPr>
            <p:cNvPr id="44" name="íṧļïḑê"/>
            <p:cNvSpPr/>
            <p:nvPr/>
          </p:nvSpPr>
          <p:spPr bwMode="auto">
            <a:xfrm>
              <a:off x="1204955" y="4068365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45" name="îṣļíḋè"/>
            <p:cNvSpPr/>
            <p:nvPr/>
          </p:nvSpPr>
          <p:spPr bwMode="auto">
            <a:xfrm>
              <a:off x="1801394" y="4149788"/>
              <a:ext cx="404496" cy="453231"/>
            </a:xfrm>
            <a:custGeom>
              <a:avLst/>
              <a:gdLst>
                <a:gd name="T0" fmla="*/ 1931 w 2597"/>
                <a:gd name="T1" fmla="*/ 807 h 2914"/>
                <a:gd name="T2" fmla="*/ 1741 w 2597"/>
                <a:gd name="T3" fmla="*/ 141 h 2914"/>
                <a:gd name="T4" fmla="*/ 1037 w 2597"/>
                <a:gd name="T5" fmla="*/ 90 h 2914"/>
                <a:gd name="T6" fmla="*/ 646 w 2597"/>
                <a:gd name="T7" fmla="*/ 436 h 2914"/>
                <a:gd name="T8" fmla="*/ 665 w 2597"/>
                <a:gd name="T9" fmla="*/ 807 h 2914"/>
                <a:gd name="T10" fmla="*/ 593 w 2597"/>
                <a:gd name="T11" fmla="*/ 1085 h 2914"/>
                <a:gd name="T12" fmla="*/ 989 w 2597"/>
                <a:gd name="T13" fmla="*/ 1588 h 2914"/>
                <a:gd name="T14" fmla="*/ 1298 w 2597"/>
                <a:gd name="T15" fmla="*/ 1696 h 2914"/>
                <a:gd name="T16" fmla="*/ 1608 w 2597"/>
                <a:gd name="T17" fmla="*/ 1588 h 2914"/>
                <a:gd name="T18" fmla="*/ 2003 w 2597"/>
                <a:gd name="T19" fmla="*/ 1085 h 2914"/>
                <a:gd name="T20" fmla="*/ 1874 w 2597"/>
                <a:gd name="T21" fmla="*/ 1052 h 2914"/>
                <a:gd name="T22" fmla="*/ 1766 w 2597"/>
                <a:gd name="T23" fmla="*/ 1173 h 2914"/>
                <a:gd name="T24" fmla="*/ 1517 w 2597"/>
                <a:gd name="T25" fmla="*/ 1490 h 2914"/>
                <a:gd name="T26" fmla="*/ 1156 w 2597"/>
                <a:gd name="T27" fmla="*/ 1536 h 2914"/>
                <a:gd name="T28" fmla="*/ 903 w 2597"/>
                <a:gd name="T29" fmla="*/ 1210 h 2914"/>
                <a:gd name="T30" fmla="*/ 830 w 2597"/>
                <a:gd name="T31" fmla="*/ 1173 h 2914"/>
                <a:gd name="T32" fmla="*/ 722 w 2597"/>
                <a:gd name="T33" fmla="*/ 1052 h 2914"/>
                <a:gd name="T34" fmla="*/ 745 w 2597"/>
                <a:gd name="T35" fmla="*/ 916 h 2914"/>
                <a:gd name="T36" fmla="*/ 800 w 2597"/>
                <a:gd name="T37" fmla="*/ 765 h 2914"/>
                <a:gd name="T38" fmla="*/ 1052 w 2597"/>
                <a:gd name="T39" fmla="*/ 526 h 2914"/>
                <a:gd name="T40" fmla="*/ 1795 w 2597"/>
                <a:gd name="T41" fmla="*/ 746 h 2914"/>
                <a:gd name="T42" fmla="*/ 1851 w 2597"/>
                <a:gd name="T43" fmla="*/ 916 h 2914"/>
                <a:gd name="T44" fmla="*/ 1874 w 2597"/>
                <a:gd name="T45" fmla="*/ 1052 h 2914"/>
                <a:gd name="T46" fmla="*/ 1719 w 2597"/>
                <a:gd name="T47" fmla="*/ 1709 h 2914"/>
                <a:gd name="T48" fmla="*/ 1632 w 2597"/>
                <a:gd name="T49" fmla="*/ 1748 h 2914"/>
                <a:gd name="T50" fmla="*/ 1456 w 2597"/>
                <a:gd name="T51" fmla="*/ 2070 h 2914"/>
                <a:gd name="T52" fmla="*/ 1496 w 2597"/>
                <a:gd name="T53" fmla="*/ 1895 h 2914"/>
                <a:gd name="T54" fmla="*/ 1156 w 2597"/>
                <a:gd name="T55" fmla="*/ 1865 h 2914"/>
                <a:gd name="T56" fmla="*/ 1094 w 2597"/>
                <a:gd name="T57" fmla="*/ 1957 h 2914"/>
                <a:gd name="T58" fmla="*/ 1111 w 2597"/>
                <a:gd name="T59" fmla="*/ 2153 h 2914"/>
                <a:gd name="T60" fmla="*/ 929 w 2597"/>
                <a:gd name="T61" fmla="*/ 1710 h 2914"/>
                <a:gd name="T62" fmla="*/ 294 w 2597"/>
                <a:gd name="T63" fmla="*/ 1942 h 2914"/>
                <a:gd name="T64" fmla="*/ 0 w 2597"/>
                <a:gd name="T65" fmla="*/ 2848 h 2914"/>
                <a:gd name="T66" fmla="*/ 2530 w 2597"/>
                <a:gd name="T67" fmla="*/ 2914 h 2914"/>
                <a:gd name="T68" fmla="*/ 2597 w 2597"/>
                <a:gd name="T69" fmla="*/ 2377 h 2914"/>
                <a:gd name="T70" fmla="*/ 2282 w 2597"/>
                <a:gd name="T71" fmla="*/ 2570 h 2914"/>
                <a:gd name="T72" fmla="*/ 1767 w 2597"/>
                <a:gd name="T73" fmla="*/ 2636 h 2914"/>
                <a:gd name="T74" fmla="*/ 1701 w 2597"/>
                <a:gd name="T75" fmla="*/ 2362 h 2914"/>
                <a:gd name="T76" fmla="*/ 2215 w 2597"/>
                <a:gd name="T77" fmla="*/ 2295 h 2914"/>
                <a:gd name="T78" fmla="*/ 2282 w 2597"/>
                <a:gd name="T79" fmla="*/ 257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7" h="2914">
                  <a:moveTo>
                    <a:pt x="1985" y="861"/>
                  </a:moveTo>
                  <a:cubicBezTo>
                    <a:pt x="1969" y="836"/>
                    <a:pt x="1949" y="819"/>
                    <a:pt x="1931" y="807"/>
                  </a:cubicBezTo>
                  <a:cubicBezTo>
                    <a:pt x="1931" y="776"/>
                    <a:pt x="1929" y="732"/>
                    <a:pt x="1922" y="682"/>
                  </a:cubicBezTo>
                  <a:cubicBezTo>
                    <a:pt x="1927" y="622"/>
                    <a:pt x="1944" y="290"/>
                    <a:pt x="1741" y="141"/>
                  </a:cubicBezTo>
                  <a:cubicBezTo>
                    <a:pt x="1616" y="49"/>
                    <a:pt x="1477" y="0"/>
                    <a:pt x="1338" y="0"/>
                  </a:cubicBezTo>
                  <a:cubicBezTo>
                    <a:pt x="1226" y="0"/>
                    <a:pt x="1119" y="32"/>
                    <a:pt x="1037" y="90"/>
                  </a:cubicBezTo>
                  <a:cubicBezTo>
                    <a:pt x="963" y="142"/>
                    <a:pt x="922" y="199"/>
                    <a:pt x="900" y="239"/>
                  </a:cubicBezTo>
                  <a:cubicBezTo>
                    <a:pt x="837" y="241"/>
                    <a:pt x="705" y="267"/>
                    <a:pt x="646" y="436"/>
                  </a:cubicBezTo>
                  <a:cubicBezTo>
                    <a:pt x="591" y="595"/>
                    <a:pt x="636" y="693"/>
                    <a:pt x="668" y="739"/>
                  </a:cubicBezTo>
                  <a:cubicBezTo>
                    <a:pt x="666" y="765"/>
                    <a:pt x="665" y="789"/>
                    <a:pt x="665" y="807"/>
                  </a:cubicBezTo>
                  <a:cubicBezTo>
                    <a:pt x="647" y="819"/>
                    <a:pt x="628" y="836"/>
                    <a:pt x="611" y="861"/>
                  </a:cubicBezTo>
                  <a:cubicBezTo>
                    <a:pt x="575" y="917"/>
                    <a:pt x="569" y="993"/>
                    <a:pt x="593" y="1085"/>
                  </a:cubicBezTo>
                  <a:cubicBezTo>
                    <a:pt x="638" y="1259"/>
                    <a:pt x="744" y="1297"/>
                    <a:pt x="801" y="1305"/>
                  </a:cubicBezTo>
                  <a:cubicBezTo>
                    <a:pt x="836" y="1374"/>
                    <a:pt x="912" y="1516"/>
                    <a:pt x="989" y="1588"/>
                  </a:cubicBezTo>
                  <a:cubicBezTo>
                    <a:pt x="1019" y="1616"/>
                    <a:pt x="1059" y="1641"/>
                    <a:pt x="1107" y="1659"/>
                  </a:cubicBezTo>
                  <a:cubicBezTo>
                    <a:pt x="1168" y="1684"/>
                    <a:pt x="1232" y="1696"/>
                    <a:pt x="1298" y="1696"/>
                  </a:cubicBezTo>
                  <a:cubicBezTo>
                    <a:pt x="1364" y="1696"/>
                    <a:pt x="1429" y="1684"/>
                    <a:pt x="1490" y="1659"/>
                  </a:cubicBezTo>
                  <a:cubicBezTo>
                    <a:pt x="1538" y="1641"/>
                    <a:pt x="1577" y="1616"/>
                    <a:pt x="1608" y="1588"/>
                  </a:cubicBezTo>
                  <a:cubicBezTo>
                    <a:pt x="1684" y="1516"/>
                    <a:pt x="1761" y="1374"/>
                    <a:pt x="1796" y="1305"/>
                  </a:cubicBezTo>
                  <a:cubicBezTo>
                    <a:pt x="1852" y="1297"/>
                    <a:pt x="1958" y="1259"/>
                    <a:pt x="2003" y="1085"/>
                  </a:cubicBezTo>
                  <a:cubicBezTo>
                    <a:pt x="2028" y="993"/>
                    <a:pt x="2022" y="917"/>
                    <a:pt x="1985" y="861"/>
                  </a:cubicBezTo>
                  <a:close/>
                  <a:moveTo>
                    <a:pt x="1874" y="1052"/>
                  </a:moveTo>
                  <a:cubicBezTo>
                    <a:pt x="1847" y="1157"/>
                    <a:pt x="1797" y="1173"/>
                    <a:pt x="1770" y="1173"/>
                  </a:cubicBezTo>
                  <a:cubicBezTo>
                    <a:pt x="1768" y="1173"/>
                    <a:pt x="1767" y="1173"/>
                    <a:pt x="1766" y="1173"/>
                  </a:cubicBezTo>
                  <a:cubicBezTo>
                    <a:pt x="1735" y="1165"/>
                    <a:pt x="1707" y="1181"/>
                    <a:pt x="1693" y="1210"/>
                  </a:cubicBezTo>
                  <a:cubicBezTo>
                    <a:pt x="1667" y="1267"/>
                    <a:pt x="1584" y="1428"/>
                    <a:pt x="1517" y="1490"/>
                  </a:cubicBezTo>
                  <a:cubicBezTo>
                    <a:pt x="1499" y="1508"/>
                    <a:pt x="1473" y="1523"/>
                    <a:pt x="1441" y="1536"/>
                  </a:cubicBezTo>
                  <a:cubicBezTo>
                    <a:pt x="1350" y="1572"/>
                    <a:pt x="1246" y="1572"/>
                    <a:pt x="1156" y="1536"/>
                  </a:cubicBezTo>
                  <a:cubicBezTo>
                    <a:pt x="1124" y="1523"/>
                    <a:pt x="1098" y="1508"/>
                    <a:pt x="1080" y="1490"/>
                  </a:cubicBezTo>
                  <a:cubicBezTo>
                    <a:pt x="1013" y="1428"/>
                    <a:pt x="930" y="1267"/>
                    <a:pt x="903" y="1210"/>
                  </a:cubicBezTo>
                  <a:cubicBezTo>
                    <a:pt x="892" y="1186"/>
                    <a:pt x="870" y="1171"/>
                    <a:pt x="846" y="1171"/>
                  </a:cubicBezTo>
                  <a:cubicBezTo>
                    <a:pt x="841" y="1171"/>
                    <a:pt x="835" y="1172"/>
                    <a:pt x="830" y="1173"/>
                  </a:cubicBezTo>
                  <a:cubicBezTo>
                    <a:pt x="829" y="1173"/>
                    <a:pt x="828" y="1173"/>
                    <a:pt x="826" y="1173"/>
                  </a:cubicBezTo>
                  <a:cubicBezTo>
                    <a:pt x="799" y="1173"/>
                    <a:pt x="750" y="1157"/>
                    <a:pt x="722" y="1052"/>
                  </a:cubicBezTo>
                  <a:cubicBezTo>
                    <a:pt x="708" y="1000"/>
                    <a:pt x="708" y="958"/>
                    <a:pt x="722" y="935"/>
                  </a:cubicBezTo>
                  <a:cubicBezTo>
                    <a:pt x="730" y="921"/>
                    <a:pt x="742" y="917"/>
                    <a:pt x="745" y="916"/>
                  </a:cubicBezTo>
                  <a:cubicBezTo>
                    <a:pt x="781" y="912"/>
                    <a:pt x="803" y="880"/>
                    <a:pt x="800" y="844"/>
                  </a:cubicBezTo>
                  <a:cubicBezTo>
                    <a:pt x="800" y="843"/>
                    <a:pt x="797" y="812"/>
                    <a:pt x="800" y="765"/>
                  </a:cubicBezTo>
                  <a:cubicBezTo>
                    <a:pt x="846" y="745"/>
                    <a:pt x="920" y="707"/>
                    <a:pt x="981" y="640"/>
                  </a:cubicBezTo>
                  <a:cubicBezTo>
                    <a:pt x="1013" y="606"/>
                    <a:pt x="1036" y="564"/>
                    <a:pt x="1052" y="526"/>
                  </a:cubicBezTo>
                  <a:cubicBezTo>
                    <a:pt x="1097" y="562"/>
                    <a:pt x="1160" y="605"/>
                    <a:pt x="1244" y="642"/>
                  </a:cubicBezTo>
                  <a:cubicBezTo>
                    <a:pt x="1387" y="706"/>
                    <a:pt x="1674" y="736"/>
                    <a:pt x="1795" y="746"/>
                  </a:cubicBezTo>
                  <a:cubicBezTo>
                    <a:pt x="1800" y="804"/>
                    <a:pt x="1797" y="843"/>
                    <a:pt x="1797" y="844"/>
                  </a:cubicBezTo>
                  <a:cubicBezTo>
                    <a:pt x="1793" y="880"/>
                    <a:pt x="1815" y="912"/>
                    <a:pt x="1851" y="916"/>
                  </a:cubicBezTo>
                  <a:cubicBezTo>
                    <a:pt x="1855" y="917"/>
                    <a:pt x="1866" y="921"/>
                    <a:pt x="1874" y="935"/>
                  </a:cubicBezTo>
                  <a:cubicBezTo>
                    <a:pt x="1888" y="958"/>
                    <a:pt x="1888" y="1000"/>
                    <a:pt x="1874" y="1052"/>
                  </a:cubicBezTo>
                  <a:close/>
                  <a:moveTo>
                    <a:pt x="2302" y="1942"/>
                  </a:moveTo>
                  <a:lnTo>
                    <a:pt x="1719" y="1709"/>
                  </a:lnTo>
                  <a:cubicBezTo>
                    <a:pt x="1702" y="1702"/>
                    <a:pt x="1684" y="1703"/>
                    <a:pt x="1667" y="1710"/>
                  </a:cubicBezTo>
                  <a:cubicBezTo>
                    <a:pt x="1651" y="1717"/>
                    <a:pt x="1638" y="1731"/>
                    <a:pt x="1632" y="1748"/>
                  </a:cubicBezTo>
                  <a:lnTo>
                    <a:pt x="1485" y="2153"/>
                  </a:lnTo>
                  <a:lnTo>
                    <a:pt x="1456" y="2070"/>
                  </a:lnTo>
                  <a:lnTo>
                    <a:pt x="1502" y="1957"/>
                  </a:lnTo>
                  <a:cubicBezTo>
                    <a:pt x="1511" y="1936"/>
                    <a:pt x="1508" y="1913"/>
                    <a:pt x="1496" y="1895"/>
                  </a:cubicBezTo>
                  <a:cubicBezTo>
                    <a:pt x="1484" y="1876"/>
                    <a:pt x="1463" y="1865"/>
                    <a:pt x="1441" y="1865"/>
                  </a:cubicBezTo>
                  <a:lnTo>
                    <a:pt x="1156" y="1865"/>
                  </a:lnTo>
                  <a:cubicBezTo>
                    <a:pt x="1134" y="1865"/>
                    <a:pt x="1113" y="1876"/>
                    <a:pt x="1101" y="1895"/>
                  </a:cubicBezTo>
                  <a:cubicBezTo>
                    <a:pt x="1088" y="1913"/>
                    <a:pt x="1086" y="1936"/>
                    <a:pt x="1094" y="1957"/>
                  </a:cubicBezTo>
                  <a:lnTo>
                    <a:pt x="1140" y="2070"/>
                  </a:lnTo>
                  <a:lnTo>
                    <a:pt x="1111" y="2153"/>
                  </a:lnTo>
                  <a:lnTo>
                    <a:pt x="965" y="1748"/>
                  </a:lnTo>
                  <a:cubicBezTo>
                    <a:pt x="959" y="1731"/>
                    <a:pt x="946" y="1717"/>
                    <a:pt x="929" y="1710"/>
                  </a:cubicBezTo>
                  <a:cubicBezTo>
                    <a:pt x="913" y="1703"/>
                    <a:pt x="894" y="1702"/>
                    <a:pt x="877" y="1709"/>
                  </a:cubicBezTo>
                  <a:lnTo>
                    <a:pt x="294" y="1942"/>
                  </a:lnTo>
                  <a:cubicBezTo>
                    <a:pt x="115" y="2014"/>
                    <a:pt x="0" y="2184"/>
                    <a:pt x="0" y="2377"/>
                  </a:cubicBezTo>
                  <a:lnTo>
                    <a:pt x="0" y="2848"/>
                  </a:lnTo>
                  <a:cubicBezTo>
                    <a:pt x="0" y="2885"/>
                    <a:pt x="30" y="2914"/>
                    <a:pt x="66" y="2914"/>
                  </a:cubicBezTo>
                  <a:lnTo>
                    <a:pt x="2530" y="2914"/>
                  </a:lnTo>
                  <a:cubicBezTo>
                    <a:pt x="2567" y="2914"/>
                    <a:pt x="2597" y="2885"/>
                    <a:pt x="2597" y="2848"/>
                  </a:cubicBezTo>
                  <a:lnTo>
                    <a:pt x="2597" y="2377"/>
                  </a:lnTo>
                  <a:cubicBezTo>
                    <a:pt x="2597" y="2184"/>
                    <a:pt x="2481" y="2014"/>
                    <a:pt x="2302" y="1942"/>
                  </a:cubicBezTo>
                  <a:close/>
                  <a:moveTo>
                    <a:pt x="2282" y="2570"/>
                  </a:moveTo>
                  <a:cubicBezTo>
                    <a:pt x="2282" y="2606"/>
                    <a:pt x="2252" y="2636"/>
                    <a:pt x="2215" y="2636"/>
                  </a:cubicBezTo>
                  <a:lnTo>
                    <a:pt x="1767" y="2636"/>
                  </a:lnTo>
                  <a:cubicBezTo>
                    <a:pt x="1731" y="2636"/>
                    <a:pt x="1701" y="2606"/>
                    <a:pt x="1701" y="2570"/>
                  </a:cubicBezTo>
                  <a:lnTo>
                    <a:pt x="1701" y="2362"/>
                  </a:lnTo>
                  <a:cubicBezTo>
                    <a:pt x="1701" y="2325"/>
                    <a:pt x="1731" y="2295"/>
                    <a:pt x="1767" y="2295"/>
                  </a:cubicBezTo>
                  <a:lnTo>
                    <a:pt x="2215" y="2295"/>
                  </a:lnTo>
                  <a:cubicBezTo>
                    <a:pt x="2252" y="2295"/>
                    <a:pt x="2282" y="2325"/>
                    <a:pt x="2282" y="2362"/>
                  </a:cubicBezTo>
                  <a:lnTo>
                    <a:pt x="2282" y="25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917914" y="4068365"/>
            <a:ext cx="1593145" cy="710459"/>
            <a:chOff x="3917914" y="4068365"/>
            <a:chExt cx="1593145" cy="710459"/>
          </a:xfrm>
        </p:grpSpPr>
        <p:sp>
          <p:nvSpPr>
            <p:cNvPr id="26" name="îṣļïďé"/>
            <p:cNvSpPr/>
            <p:nvPr/>
          </p:nvSpPr>
          <p:spPr bwMode="auto">
            <a:xfrm flipH="1">
              <a:off x="3917914" y="4068365"/>
              <a:ext cx="1593145" cy="710459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2" name="îślîḋê"/>
            <p:cNvSpPr/>
            <p:nvPr/>
          </p:nvSpPr>
          <p:spPr bwMode="auto">
            <a:xfrm>
              <a:off x="4460714" y="4159312"/>
              <a:ext cx="498407" cy="484029"/>
            </a:xfrm>
            <a:custGeom>
              <a:avLst/>
              <a:gdLst>
                <a:gd name="T0" fmla="*/ 94 w 132"/>
                <a:gd name="T1" fmla="*/ 0 h 128"/>
                <a:gd name="T2" fmla="*/ 56 w 132"/>
                <a:gd name="T3" fmla="*/ 27 h 128"/>
                <a:gd name="T4" fmla="*/ 55 w 132"/>
                <a:gd name="T5" fmla="*/ 27 h 128"/>
                <a:gd name="T6" fmla="*/ 14 w 132"/>
                <a:gd name="T7" fmla="*/ 69 h 128"/>
                <a:gd name="T8" fmla="*/ 1 w 132"/>
                <a:gd name="T9" fmla="*/ 110 h 128"/>
                <a:gd name="T10" fmla="*/ 14 w 132"/>
                <a:gd name="T11" fmla="*/ 128 h 128"/>
                <a:gd name="T12" fmla="*/ 53 w 132"/>
                <a:gd name="T13" fmla="*/ 118 h 128"/>
                <a:gd name="T14" fmla="*/ 120 w 132"/>
                <a:gd name="T15" fmla="*/ 53 h 128"/>
                <a:gd name="T16" fmla="*/ 64 w 132"/>
                <a:gd name="T17" fmla="*/ 95 h 128"/>
                <a:gd name="T18" fmla="*/ 99 w 132"/>
                <a:gd name="T19" fmla="*/ 47 h 128"/>
                <a:gd name="T20" fmla="*/ 95 w 132"/>
                <a:gd name="T21" fmla="*/ 67 h 128"/>
                <a:gd name="T22" fmla="*/ 64 w 132"/>
                <a:gd name="T23" fmla="*/ 98 h 128"/>
                <a:gd name="T24" fmla="*/ 59 w 132"/>
                <a:gd name="T25" fmla="*/ 81 h 128"/>
                <a:gd name="T26" fmla="*/ 46 w 132"/>
                <a:gd name="T27" fmla="*/ 68 h 128"/>
                <a:gd name="T28" fmla="*/ 92 w 132"/>
                <a:gd name="T29" fmla="*/ 36 h 128"/>
                <a:gd name="T30" fmla="*/ 59 w 132"/>
                <a:gd name="T31" fmla="*/ 81 h 128"/>
                <a:gd name="T32" fmla="*/ 30 w 132"/>
                <a:gd name="T33" fmla="*/ 64 h 128"/>
                <a:gd name="T34" fmla="*/ 80 w 132"/>
                <a:gd name="T35" fmla="*/ 29 h 128"/>
                <a:gd name="T36" fmla="*/ 17 w 132"/>
                <a:gd name="T37" fmla="*/ 119 h 128"/>
                <a:gd name="T38" fmla="*/ 8 w 132"/>
                <a:gd name="T39" fmla="*/ 114 h 128"/>
                <a:gd name="T40" fmla="*/ 13 w 132"/>
                <a:gd name="T41" fmla="*/ 96 h 128"/>
                <a:gd name="T42" fmla="*/ 32 w 132"/>
                <a:gd name="T43" fmla="*/ 116 h 128"/>
                <a:gd name="T44" fmla="*/ 35 w 132"/>
                <a:gd name="T45" fmla="*/ 115 h 128"/>
                <a:gd name="T46" fmla="*/ 14 w 132"/>
                <a:gd name="T47" fmla="*/ 92 h 128"/>
                <a:gd name="T48" fmla="*/ 19 w 132"/>
                <a:gd name="T49" fmla="*/ 75 h 128"/>
                <a:gd name="T50" fmla="*/ 52 w 132"/>
                <a:gd name="T51" fmla="*/ 110 h 128"/>
                <a:gd name="T52" fmla="*/ 35 w 132"/>
                <a:gd name="T53" fmla="*/ 115 h 128"/>
                <a:gd name="T54" fmla="*/ 108 w 132"/>
                <a:gd name="T55" fmla="*/ 54 h 128"/>
                <a:gd name="T56" fmla="*/ 98 w 132"/>
                <a:gd name="T57" fmla="*/ 30 h 128"/>
                <a:gd name="T58" fmla="*/ 81 w 132"/>
                <a:gd name="T59" fmla="*/ 13 h 128"/>
                <a:gd name="T60" fmla="*/ 112 w 132"/>
                <a:gd name="T61" fmla="*/ 16 h 128"/>
                <a:gd name="T62" fmla="*/ 115 w 132"/>
                <a:gd name="T63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sp>
        <p:nvSpPr>
          <p:cNvPr id="3" name="矩形 2"/>
          <p:cNvSpPr/>
          <p:nvPr/>
        </p:nvSpPr>
        <p:spPr>
          <a:xfrm>
            <a:off x="1473751" y="2940547"/>
            <a:ext cx="1671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为自己工作的人不找借口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56337" y="2978497"/>
            <a:ext cx="1671731" cy="58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工作体现最大价值，不应找借口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63933" y="3012289"/>
            <a:ext cx="1740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工作是给自己干的，无须找借口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3638" y="5254187"/>
            <a:ext cx="2185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不找借口，“最难完成”的任务也能完成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91949" y="5254187"/>
            <a:ext cx="2185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不找借口，“最难解决”的问题也能解决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40876" y="5254187"/>
            <a:ext cx="2059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zh-CN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不找借口，“最难处理”的关系也能处理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4" grpId="0"/>
      <p:bldP spid="5" grpId="0"/>
      <p:bldP spid="6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1"/>
            <a:ext cx="8229600" cy="24384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9"/>
          <p:cNvSpPr txBox="1"/>
          <p:nvPr/>
        </p:nvSpPr>
        <p:spPr>
          <a:xfrm>
            <a:off x="8252069" y="4942112"/>
            <a:ext cx="345122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有人总觉得接到别人的命令，过一会再去，显得自己有“范”。（反正也是去，为什么不马上去呢？晚去，还是去，能不去吗？）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íşḷidé"/>
          <p:cNvSpPr/>
          <p:nvPr/>
        </p:nvSpPr>
        <p:spPr>
          <a:xfrm>
            <a:off x="883139" y="2650894"/>
            <a:ext cx="2263267" cy="2263265"/>
          </a:xfrm>
          <a:prstGeom prst="donut">
            <a:avLst>
              <a:gd name="adj" fmla="val 25774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b="1" dirty="0">
              <a:solidFill>
                <a:schemeClr val="accent1"/>
              </a:solidFill>
            </a:endParaRPr>
          </a:p>
        </p:txBody>
      </p:sp>
      <p:cxnSp>
        <p:nvCxnSpPr>
          <p:cNvPr id="29" name="直接箭头连接符 28"/>
          <p:cNvCxnSpPr>
            <a:stCxn id="31" idx="6"/>
            <a:endCxn id="34" idx="2"/>
          </p:cNvCxnSpPr>
          <p:nvPr/>
        </p:nvCxnSpPr>
        <p:spPr>
          <a:xfrm>
            <a:off x="7171791" y="3782527"/>
            <a:ext cx="216055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8" idx="6"/>
            <a:endCxn id="31" idx="2"/>
          </p:cNvCxnSpPr>
          <p:nvPr/>
        </p:nvCxnSpPr>
        <p:spPr>
          <a:xfrm flipV="1">
            <a:off x="3146406" y="3782526"/>
            <a:ext cx="2436415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îṡľîḓê"/>
          <p:cNvSpPr/>
          <p:nvPr/>
        </p:nvSpPr>
        <p:spPr bwMode="auto">
          <a:xfrm>
            <a:off x="1746261" y="3528656"/>
            <a:ext cx="537022" cy="507740"/>
          </a:xfrm>
          <a:custGeom>
            <a:avLst/>
            <a:gdLst>
              <a:gd name="connsiteX0" fmla="*/ 446385 w 597810"/>
              <a:gd name="connsiteY0" fmla="*/ 350589 h 565214"/>
              <a:gd name="connsiteX1" fmla="*/ 478157 w 597810"/>
              <a:gd name="connsiteY1" fmla="*/ 350589 h 565214"/>
              <a:gd name="connsiteX2" fmla="*/ 478157 w 597810"/>
              <a:gd name="connsiteY2" fmla="*/ 422953 h 565214"/>
              <a:gd name="connsiteX3" fmla="*/ 535248 w 597810"/>
              <a:gd name="connsiteY3" fmla="*/ 422953 h 565214"/>
              <a:gd name="connsiteX4" fmla="*/ 535248 w 597810"/>
              <a:gd name="connsiteY4" fmla="*/ 454674 h 565214"/>
              <a:gd name="connsiteX5" fmla="*/ 446385 w 597810"/>
              <a:gd name="connsiteY5" fmla="*/ 454674 h 565214"/>
              <a:gd name="connsiteX6" fmla="*/ 463750 w 597810"/>
              <a:gd name="connsiteY6" fmla="*/ 337170 h 565214"/>
              <a:gd name="connsiteX7" fmla="*/ 369411 w 597810"/>
              <a:gd name="connsiteY7" fmla="*/ 431362 h 565214"/>
              <a:gd name="connsiteX8" fmla="*/ 463750 w 597810"/>
              <a:gd name="connsiteY8" fmla="*/ 525554 h 565214"/>
              <a:gd name="connsiteX9" fmla="*/ 558088 w 597810"/>
              <a:gd name="connsiteY9" fmla="*/ 431362 h 565214"/>
              <a:gd name="connsiteX10" fmla="*/ 463750 w 597810"/>
              <a:gd name="connsiteY10" fmla="*/ 337170 h 565214"/>
              <a:gd name="connsiteX11" fmla="*/ 463750 w 597810"/>
              <a:gd name="connsiteY11" fmla="*/ 297510 h 565214"/>
              <a:gd name="connsiteX12" fmla="*/ 597810 w 597810"/>
              <a:gd name="connsiteY12" fmla="*/ 431362 h 565214"/>
              <a:gd name="connsiteX13" fmla="*/ 463750 w 597810"/>
              <a:gd name="connsiteY13" fmla="*/ 565214 h 565214"/>
              <a:gd name="connsiteX14" fmla="*/ 393740 w 597810"/>
              <a:gd name="connsiteY14" fmla="*/ 545384 h 565214"/>
              <a:gd name="connsiteX15" fmla="*/ 0 w 597810"/>
              <a:gd name="connsiteY15" fmla="*/ 545384 h 565214"/>
              <a:gd name="connsiteX16" fmla="*/ 97318 w 597810"/>
              <a:gd name="connsiteY16" fmla="*/ 383274 h 565214"/>
              <a:gd name="connsiteX17" fmla="*/ 122144 w 597810"/>
              <a:gd name="connsiteY17" fmla="*/ 361957 h 565214"/>
              <a:gd name="connsiteX18" fmla="*/ 190167 w 597810"/>
              <a:gd name="connsiteY18" fmla="*/ 330725 h 565214"/>
              <a:gd name="connsiteX19" fmla="*/ 222937 w 597810"/>
              <a:gd name="connsiteY19" fmla="*/ 302963 h 565214"/>
              <a:gd name="connsiteX20" fmla="*/ 279541 w 597810"/>
              <a:gd name="connsiteY20" fmla="*/ 358983 h 565214"/>
              <a:gd name="connsiteX21" fmla="*/ 335647 w 597810"/>
              <a:gd name="connsiteY21" fmla="*/ 302963 h 565214"/>
              <a:gd name="connsiteX22" fmla="*/ 368418 w 597810"/>
              <a:gd name="connsiteY22" fmla="*/ 330725 h 565214"/>
              <a:gd name="connsiteX23" fmla="*/ 373383 w 597810"/>
              <a:gd name="connsiteY23" fmla="*/ 332708 h 565214"/>
              <a:gd name="connsiteX24" fmla="*/ 463750 w 597810"/>
              <a:gd name="connsiteY24" fmla="*/ 297510 h 565214"/>
              <a:gd name="connsiteX25" fmla="*/ 279051 w 597810"/>
              <a:gd name="connsiteY25" fmla="*/ 0 h 565214"/>
              <a:gd name="connsiteX26" fmla="*/ 279547 w 597810"/>
              <a:gd name="connsiteY26" fmla="*/ 0 h 565214"/>
              <a:gd name="connsiteX27" fmla="*/ 280044 w 597810"/>
              <a:gd name="connsiteY27" fmla="*/ 0 h 565214"/>
              <a:gd name="connsiteX28" fmla="*/ 408651 w 597810"/>
              <a:gd name="connsiteY28" fmla="*/ 126938 h 565214"/>
              <a:gd name="connsiteX29" fmla="*/ 279547 w 597810"/>
              <a:gd name="connsiteY29" fmla="*/ 309908 h 565214"/>
              <a:gd name="connsiteX30" fmla="*/ 279051 w 597810"/>
              <a:gd name="connsiteY30" fmla="*/ 309908 h 565214"/>
              <a:gd name="connsiteX31" fmla="*/ 149947 w 597810"/>
              <a:gd name="connsiteY31" fmla="*/ 126938 h 565214"/>
              <a:gd name="connsiteX32" fmla="*/ 279051 w 597810"/>
              <a:gd name="connsiteY32" fmla="*/ 0 h 5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810" h="565214">
                <a:moveTo>
                  <a:pt x="446385" y="350589"/>
                </a:moveTo>
                <a:lnTo>
                  <a:pt x="478157" y="350589"/>
                </a:lnTo>
                <a:lnTo>
                  <a:pt x="478157" y="422953"/>
                </a:lnTo>
                <a:lnTo>
                  <a:pt x="535248" y="422953"/>
                </a:lnTo>
                <a:lnTo>
                  <a:pt x="535248" y="454674"/>
                </a:lnTo>
                <a:lnTo>
                  <a:pt x="446385" y="454674"/>
                </a:lnTo>
                <a:close/>
                <a:moveTo>
                  <a:pt x="463750" y="337170"/>
                </a:moveTo>
                <a:cubicBezTo>
                  <a:pt x="411615" y="337170"/>
                  <a:pt x="369411" y="379308"/>
                  <a:pt x="369411" y="431362"/>
                </a:cubicBezTo>
                <a:cubicBezTo>
                  <a:pt x="369411" y="483416"/>
                  <a:pt x="411615" y="525554"/>
                  <a:pt x="463750" y="525554"/>
                </a:cubicBezTo>
                <a:cubicBezTo>
                  <a:pt x="515884" y="525554"/>
                  <a:pt x="558088" y="483416"/>
                  <a:pt x="558088" y="431362"/>
                </a:cubicBezTo>
                <a:cubicBezTo>
                  <a:pt x="558088" y="379308"/>
                  <a:pt x="515884" y="337170"/>
                  <a:pt x="463750" y="337170"/>
                </a:cubicBezTo>
                <a:close/>
                <a:moveTo>
                  <a:pt x="463750" y="297510"/>
                </a:moveTo>
                <a:cubicBezTo>
                  <a:pt x="537731" y="297510"/>
                  <a:pt x="597810" y="357496"/>
                  <a:pt x="597810" y="431362"/>
                </a:cubicBezTo>
                <a:cubicBezTo>
                  <a:pt x="597810" y="505228"/>
                  <a:pt x="537731" y="565214"/>
                  <a:pt x="463750" y="565214"/>
                </a:cubicBezTo>
                <a:cubicBezTo>
                  <a:pt x="437931" y="565214"/>
                  <a:pt x="414098" y="557778"/>
                  <a:pt x="393740" y="545384"/>
                </a:cubicBezTo>
                <a:lnTo>
                  <a:pt x="0" y="545384"/>
                </a:lnTo>
                <a:lnTo>
                  <a:pt x="97318" y="383274"/>
                </a:lnTo>
                <a:cubicBezTo>
                  <a:pt x="103276" y="373359"/>
                  <a:pt x="112214" y="365923"/>
                  <a:pt x="122144" y="361957"/>
                </a:cubicBezTo>
                <a:lnTo>
                  <a:pt x="190167" y="330725"/>
                </a:lnTo>
                <a:lnTo>
                  <a:pt x="222937" y="302963"/>
                </a:lnTo>
                <a:lnTo>
                  <a:pt x="279541" y="358983"/>
                </a:lnTo>
                <a:lnTo>
                  <a:pt x="335647" y="302963"/>
                </a:lnTo>
                <a:lnTo>
                  <a:pt x="368418" y="330725"/>
                </a:lnTo>
                <a:lnTo>
                  <a:pt x="373383" y="332708"/>
                </a:lnTo>
                <a:cubicBezTo>
                  <a:pt x="397216" y="310895"/>
                  <a:pt x="428993" y="297510"/>
                  <a:pt x="463750" y="297510"/>
                </a:cubicBezTo>
                <a:close/>
                <a:moveTo>
                  <a:pt x="279051" y="0"/>
                </a:moveTo>
                <a:cubicBezTo>
                  <a:pt x="279051" y="0"/>
                  <a:pt x="279547" y="0"/>
                  <a:pt x="279547" y="0"/>
                </a:cubicBezTo>
                <a:cubicBezTo>
                  <a:pt x="279547" y="0"/>
                  <a:pt x="279547" y="0"/>
                  <a:pt x="280044" y="0"/>
                </a:cubicBezTo>
                <a:cubicBezTo>
                  <a:pt x="360485" y="1983"/>
                  <a:pt x="409644" y="47602"/>
                  <a:pt x="408651" y="126938"/>
                </a:cubicBezTo>
                <a:cubicBezTo>
                  <a:pt x="407658" y="241481"/>
                  <a:pt x="359492" y="310900"/>
                  <a:pt x="279547" y="309908"/>
                </a:cubicBezTo>
                <a:cubicBezTo>
                  <a:pt x="279547" y="309908"/>
                  <a:pt x="279051" y="309908"/>
                  <a:pt x="279051" y="309908"/>
                </a:cubicBezTo>
                <a:cubicBezTo>
                  <a:pt x="199602" y="310900"/>
                  <a:pt x="151437" y="241481"/>
                  <a:pt x="149947" y="126938"/>
                </a:cubicBezTo>
                <a:cubicBezTo>
                  <a:pt x="148954" y="47602"/>
                  <a:pt x="198609" y="1983"/>
                  <a:pt x="279051" y="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32388" y="2082336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接到命令马上执行，不要拖拖拉拉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82821" y="2724927"/>
            <a:ext cx="1588970" cy="1852083"/>
            <a:chOff x="5582821" y="2724927"/>
            <a:chExt cx="1588970" cy="1852083"/>
          </a:xfrm>
        </p:grpSpPr>
        <p:sp>
          <p:nvSpPr>
            <p:cNvPr id="27" name="iŝḷîḑè"/>
            <p:cNvSpPr/>
            <p:nvPr/>
          </p:nvSpPr>
          <p:spPr>
            <a:xfrm>
              <a:off x="6051744" y="2724927"/>
              <a:ext cx="651123" cy="1852083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1" name="iSļíḍê"/>
            <p:cNvSpPr/>
            <p:nvPr/>
          </p:nvSpPr>
          <p:spPr>
            <a:xfrm>
              <a:off x="5582821" y="2988043"/>
              <a:ext cx="1588970" cy="158896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2" name="îšlïḓê"/>
            <p:cNvSpPr/>
            <p:nvPr/>
          </p:nvSpPr>
          <p:spPr>
            <a:xfrm>
              <a:off x="5694491" y="3099712"/>
              <a:ext cx="1365632" cy="1365630"/>
            </a:xfrm>
            <a:prstGeom prst="donut">
              <a:avLst>
                <a:gd name="adj" fmla="val 28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068014" y="3574412"/>
              <a:ext cx="6511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32348" y="2988043"/>
            <a:ext cx="1588970" cy="1852083"/>
            <a:chOff x="9332348" y="2988043"/>
            <a:chExt cx="1588970" cy="1852083"/>
          </a:xfrm>
        </p:grpSpPr>
        <p:sp>
          <p:nvSpPr>
            <p:cNvPr id="33" name="ïş1iḑê"/>
            <p:cNvSpPr/>
            <p:nvPr/>
          </p:nvSpPr>
          <p:spPr>
            <a:xfrm>
              <a:off x="9801272" y="2988043"/>
              <a:ext cx="651123" cy="1852083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4" name="íṥḻîḓê"/>
            <p:cNvSpPr/>
            <p:nvPr/>
          </p:nvSpPr>
          <p:spPr>
            <a:xfrm>
              <a:off x="9332348" y="2988043"/>
              <a:ext cx="1588970" cy="1588966"/>
            </a:xfrm>
            <a:prstGeom prst="ellipse">
              <a:avLst/>
            </a:prstGeom>
            <a:solidFill>
              <a:srgbClr val="47C6CD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5" name="îṥļidé"/>
            <p:cNvSpPr/>
            <p:nvPr/>
          </p:nvSpPr>
          <p:spPr>
            <a:xfrm>
              <a:off x="9444018" y="3099712"/>
              <a:ext cx="1365632" cy="1365630"/>
            </a:xfrm>
            <a:prstGeom prst="donut">
              <a:avLst>
                <a:gd name="adj" fmla="val 28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836639" y="3585038"/>
              <a:ext cx="6511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8" grpId="0" animBg="1"/>
          <p:bldP spid="36" grpId="0" animBg="1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8" grpId="0" animBg="1"/>
          <p:bldP spid="36" grpId="0" animBg="1"/>
          <p:bldP spid="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566489" cy="612291"/>
            <a:chOff x="1065899" y="214896"/>
            <a:chExt cx="356648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员工执行力三原则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566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Three principles of employee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8" name="矩形 457"/>
          <p:cNvSpPr/>
          <p:nvPr/>
        </p:nvSpPr>
        <p:spPr>
          <a:xfrm>
            <a:off x="5972265" y="5518792"/>
            <a:ext cx="5623318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公司兴亡，我的责任，对公司负责就是对自己负责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1" name="矩形 460"/>
          <p:cNvSpPr/>
          <p:nvPr/>
        </p:nvSpPr>
        <p:spPr>
          <a:xfrm>
            <a:off x="6504135" y="3611998"/>
            <a:ext cx="490212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责任将会带来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成长、收获；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6005453" y="2273814"/>
            <a:ext cx="5211394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自己的错误自己买单，不要抱怨领导没有说清楚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6" name="îşļiḋê"/>
          <p:cNvSpPr/>
          <p:nvPr/>
        </p:nvSpPr>
        <p:spPr>
          <a:xfrm rot="5400000">
            <a:off x="1659656" y="1874094"/>
            <a:ext cx="4464496" cy="4464496"/>
          </a:xfrm>
          <a:prstGeom prst="blockArc">
            <a:avLst>
              <a:gd name="adj1" fmla="val 10800000"/>
              <a:gd name="adj2" fmla="val 523590"/>
              <a:gd name="adj3" fmla="val 23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7000">
                <a:schemeClr val="bg1">
                  <a:lumMod val="65000"/>
                  <a:alpha val="2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grpSp>
        <p:nvGrpSpPr>
          <p:cNvPr id="467" name="iS1íḋ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754264" y="2472396"/>
            <a:ext cx="4738892" cy="3199685"/>
            <a:chOff x="2870201" y="1250950"/>
            <a:chExt cx="6451605" cy="4356103"/>
          </a:xfrm>
        </p:grpSpPr>
        <p:sp>
          <p:nvSpPr>
            <p:cNvPr id="477" name="îSļiḍe"/>
            <p:cNvSpPr/>
            <p:nvPr/>
          </p:nvSpPr>
          <p:spPr bwMode="auto">
            <a:xfrm>
              <a:off x="2870201" y="3319464"/>
              <a:ext cx="6137279" cy="2287589"/>
            </a:xfrm>
            <a:custGeom>
              <a:avLst/>
              <a:gdLst>
                <a:gd name="T0" fmla="*/ 1147 w 2509"/>
                <a:gd name="T1" fmla="*/ 603 h 936"/>
                <a:gd name="T2" fmla="*/ 1113 w 2509"/>
                <a:gd name="T3" fmla="*/ 584 h 936"/>
                <a:gd name="T4" fmla="*/ 1088 w 2509"/>
                <a:gd name="T5" fmla="*/ 570 h 936"/>
                <a:gd name="T6" fmla="*/ 762 w 2509"/>
                <a:gd name="T7" fmla="*/ 423 h 936"/>
                <a:gd name="T8" fmla="*/ 796 w 2509"/>
                <a:gd name="T9" fmla="*/ 435 h 936"/>
                <a:gd name="T10" fmla="*/ 848 w 2509"/>
                <a:gd name="T11" fmla="*/ 455 h 936"/>
                <a:gd name="T12" fmla="*/ 919 w 2509"/>
                <a:gd name="T13" fmla="*/ 485 h 936"/>
                <a:gd name="T14" fmla="*/ 1004 w 2509"/>
                <a:gd name="T15" fmla="*/ 526 h 936"/>
                <a:gd name="T16" fmla="*/ 414 w 2509"/>
                <a:gd name="T17" fmla="*/ 180 h 936"/>
                <a:gd name="T18" fmla="*/ 374 w 2509"/>
                <a:gd name="T19" fmla="*/ 157 h 936"/>
                <a:gd name="T20" fmla="*/ 283 w 2509"/>
                <a:gd name="T21" fmla="*/ 109 h 936"/>
                <a:gd name="T22" fmla="*/ 256 w 2509"/>
                <a:gd name="T23" fmla="*/ 95 h 936"/>
                <a:gd name="T24" fmla="*/ 166 w 2509"/>
                <a:gd name="T25" fmla="*/ 53 h 936"/>
                <a:gd name="T26" fmla="*/ 223 w 2509"/>
                <a:gd name="T27" fmla="*/ 79 h 936"/>
                <a:gd name="T28" fmla="*/ 137 w 2509"/>
                <a:gd name="T29" fmla="*/ 40 h 936"/>
                <a:gd name="T30" fmla="*/ 116 w 2509"/>
                <a:gd name="T31" fmla="*/ 31 h 936"/>
                <a:gd name="T32" fmla="*/ 89 w 2509"/>
                <a:gd name="T33" fmla="*/ 20 h 936"/>
                <a:gd name="T34" fmla="*/ 65 w 2509"/>
                <a:gd name="T35" fmla="*/ 11 h 936"/>
                <a:gd name="T36" fmla="*/ 48 w 2509"/>
                <a:gd name="T37" fmla="*/ 4 h 936"/>
                <a:gd name="T38" fmla="*/ 20 w 2509"/>
                <a:gd name="T39" fmla="*/ 91 h 936"/>
                <a:gd name="T40" fmla="*/ 59 w 2509"/>
                <a:gd name="T41" fmla="*/ 105 h 936"/>
                <a:gd name="T42" fmla="*/ 104 w 2509"/>
                <a:gd name="T43" fmla="*/ 124 h 936"/>
                <a:gd name="T44" fmla="*/ 158 w 2509"/>
                <a:gd name="T45" fmla="*/ 148 h 936"/>
                <a:gd name="T46" fmla="*/ 217 w 2509"/>
                <a:gd name="T47" fmla="*/ 176 h 936"/>
                <a:gd name="T48" fmla="*/ 287 w 2509"/>
                <a:gd name="T49" fmla="*/ 211 h 936"/>
                <a:gd name="T50" fmla="*/ 363 w 2509"/>
                <a:gd name="T51" fmla="*/ 253 h 936"/>
                <a:gd name="T52" fmla="*/ 740 w 2509"/>
                <a:gd name="T53" fmla="*/ 516 h 936"/>
                <a:gd name="T54" fmla="*/ 767 w 2509"/>
                <a:gd name="T55" fmla="*/ 525 h 936"/>
                <a:gd name="T56" fmla="*/ 815 w 2509"/>
                <a:gd name="T57" fmla="*/ 542 h 936"/>
                <a:gd name="T58" fmla="*/ 879 w 2509"/>
                <a:gd name="T59" fmla="*/ 569 h 936"/>
                <a:gd name="T60" fmla="*/ 964 w 2509"/>
                <a:gd name="T61" fmla="*/ 608 h 936"/>
                <a:gd name="T62" fmla="*/ 1064 w 2509"/>
                <a:gd name="T63" fmla="*/ 659 h 936"/>
                <a:gd name="T64" fmla="*/ 1477 w 2509"/>
                <a:gd name="T65" fmla="*/ 932 h 936"/>
                <a:gd name="T66" fmla="*/ 1492 w 2509"/>
                <a:gd name="T67" fmla="*/ 936 h 936"/>
                <a:gd name="T68" fmla="*/ 1505 w 2509"/>
                <a:gd name="T69" fmla="*/ 936 h 936"/>
                <a:gd name="T70" fmla="*/ 1520 w 2509"/>
                <a:gd name="T71" fmla="*/ 934 h 936"/>
                <a:gd name="T72" fmla="*/ 2497 w 2509"/>
                <a:gd name="T73" fmla="*/ 369 h 936"/>
                <a:gd name="T74" fmla="*/ 2507 w 2509"/>
                <a:gd name="T75" fmla="*/ 360 h 936"/>
                <a:gd name="T76" fmla="*/ 2509 w 2509"/>
                <a:gd name="T77" fmla="*/ 352 h 936"/>
                <a:gd name="T78" fmla="*/ 2473 w 2509"/>
                <a:gd name="T79" fmla="*/ 298 h 936"/>
                <a:gd name="T80" fmla="*/ 2467 w 2509"/>
                <a:gd name="T81" fmla="*/ 307 h 936"/>
                <a:gd name="T82" fmla="*/ 1522 w 2509"/>
                <a:gd name="T83" fmla="*/ 857 h 936"/>
                <a:gd name="T84" fmla="*/ 1503 w 2509"/>
                <a:gd name="T85" fmla="*/ 861 h 936"/>
                <a:gd name="T86" fmla="*/ 1490 w 2509"/>
                <a:gd name="T87" fmla="*/ 862 h 936"/>
                <a:gd name="T88" fmla="*/ 1476 w 2509"/>
                <a:gd name="T89" fmla="*/ 859 h 936"/>
                <a:gd name="T90" fmla="*/ 1113 w 2509"/>
                <a:gd name="T91" fmla="*/ 616 h 936"/>
                <a:gd name="T92" fmla="*/ 1008 w 2509"/>
                <a:gd name="T93" fmla="*/ 561 h 936"/>
                <a:gd name="T94" fmla="*/ 922 w 2509"/>
                <a:gd name="T95" fmla="*/ 519 h 936"/>
                <a:gd name="T96" fmla="*/ 849 w 2509"/>
                <a:gd name="T97" fmla="*/ 488 h 936"/>
                <a:gd name="T98" fmla="*/ 796 w 2509"/>
                <a:gd name="T99" fmla="*/ 467 h 936"/>
                <a:gd name="T100" fmla="*/ 762 w 2509"/>
                <a:gd name="T101" fmla="*/ 455 h 936"/>
                <a:gd name="T102" fmla="*/ 748 w 2509"/>
                <a:gd name="T103" fmla="*/ 451 h 936"/>
                <a:gd name="T104" fmla="*/ 345 w 2509"/>
                <a:gd name="T105" fmla="*/ 174 h 936"/>
                <a:gd name="T106" fmla="*/ 275 w 2509"/>
                <a:gd name="T107" fmla="*/ 137 h 936"/>
                <a:gd name="T108" fmla="*/ 212 w 2509"/>
                <a:gd name="T109" fmla="*/ 106 h 936"/>
                <a:gd name="T110" fmla="*/ 156 w 2509"/>
                <a:gd name="T111" fmla="*/ 81 h 936"/>
                <a:gd name="T112" fmla="*/ 108 w 2509"/>
                <a:gd name="T113" fmla="*/ 61 h 936"/>
                <a:gd name="T114" fmla="*/ 70 w 2509"/>
                <a:gd name="T115" fmla="*/ 46 h 936"/>
                <a:gd name="T116" fmla="*/ 48 w 2509"/>
                <a:gd name="T117" fmla="*/ 4 h 936"/>
                <a:gd name="T118" fmla="*/ 47 w 2509"/>
                <a:gd name="T119" fmla="*/ 3 h 936"/>
                <a:gd name="T120" fmla="*/ 46 w 2509"/>
                <a:gd name="T121" fmla="*/ 2 h 936"/>
                <a:gd name="T122" fmla="*/ 44 w 2509"/>
                <a:gd name="T123" fmla="*/ 1 h 936"/>
                <a:gd name="T124" fmla="*/ 43 w 2509"/>
                <a:gd name="T125" fmla="*/ 1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9" h="936">
                  <a:moveTo>
                    <a:pt x="1465" y="822"/>
                  </a:moveTo>
                  <a:cubicBezTo>
                    <a:pt x="1465" y="822"/>
                    <a:pt x="1465" y="822"/>
                    <a:pt x="1465" y="822"/>
                  </a:cubicBezTo>
                  <a:cubicBezTo>
                    <a:pt x="1465" y="822"/>
                    <a:pt x="1465" y="822"/>
                    <a:pt x="1465" y="822"/>
                  </a:cubicBezTo>
                  <a:moveTo>
                    <a:pt x="1527" y="822"/>
                  </a:moveTo>
                  <a:cubicBezTo>
                    <a:pt x="1527" y="822"/>
                    <a:pt x="1527" y="822"/>
                    <a:pt x="1526" y="822"/>
                  </a:cubicBezTo>
                  <a:cubicBezTo>
                    <a:pt x="1527" y="822"/>
                    <a:pt x="1527" y="822"/>
                    <a:pt x="1527" y="822"/>
                  </a:cubicBezTo>
                  <a:moveTo>
                    <a:pt x="1122" y="589"/>
                  </a:moveTo>
                  <a:cubicBezTo>
                    <a:pt x="1126" y="591"/>
                    <a:pt x="1129" y="593"/>
                    <a:pt x="1133" y="595"/>
                  </a:cubicBezTo>
                  <a:cubicBezTo>
                    <a:pt x="1134" y="595"/>
                    <a:pt x="1135" y="596"/>
                    <a:pt x="1136" y="597"/>
                  </a:cubicBezTo>
                  <a:cubicBezTo>
                    <a:pt x="1140" y="599"/>
                    <a:pt x="1143" y="601"/>
                    <a:pt x="1147" y="603"/>
                  </a:cubicBezTo>
                  <a:cubicBezTo>
                    <a:pt x="1139" y="598"/>
                    <a:pt x="1130" y="593"/>
                    <a:pt x="1122" y="589"/>
                  </a:cubicBezTo>
                  <a:moveTo>
                    <a:pt x="1121" y="588"/>
                  </a:moveTo>
                  <a:cubicBezTo>
                    <a:pt x="1121" y="588"/>
                    <a:pt x="1121" y="588"/>
                    <a:pt x="1122" y="588"/>
                  </a:cubicBezTo>
                  <a:cubicBezTo>
                    <a:pt x="1121" y="588"/>
                    <a:pt x="1121" y="588"/>
                    <a:pt x="1121" y="588"/>
                  </a:cubicBezTo>
                  <a:moveTo>
                    <a:pt x="1119" y="587"/>
                  </a:moveTo>
                  <a:cubicBezTo>
                    <a:pt x="1120" y="587"/>
                    <a:pt x="1120" y="588"/>
                    <a:pt x="1120" y="588"/>
                  </a:cubicBezTo>
                  <a:cubicBezTo>
                    <a:pt x="1120" y="588"/>
                    <a:pt x="1120" y="587"/>
                    <a:pt x="1119" y="587"/>
                  </a:cubicBezTo>
                  <a:moveTo>
                    <a:pt x="1099" y="576"/>
                  </a:moveTo>
                  <a:cubicBezTo>
                    <a:pt x="1102" y="578"/>
                    <a:pt x="1106" y="580"/>
                    <a:pt x="1109" y="582"/>
                  </a:cubicBezTo>
                  <a:cubicBezTo>
                    <a:pt x="1111" y="582"/>
                    <a:pt x="1112" y="583"/>
                    <a:pt x="1113" y="584"/>
                  </a:cubicBezTo>
                  <a:cubicBezTo>
                    <a:pt x="1115" y="585"/>
                    <a:pt x="1117" y="586"/>
                    <a:pt x="1119" y="587"/>
                  </a:cubicBezTo>
                  <a:cubicBezTo>
                    <a:pt x="1112" y="583"/>
                    <a:pt x="1105" y="579"/>
                    <a:pt x="1099" y="576"/>
                  </a:cubicBezTo>
                  <a:moveTo>
                    <a:pt x="1015" y="532"/>
                  </a:moveTo>
                  <a:cubicBezTo>
                    <a:pt x="1019" y="533"/>
                    <a:pt x="1022" y="535"/>
                    <a:pt x="1026" y="537"/>
                  </a:cubicBezTo>
                  <a:cubicBezTo>
                    <a:pt x="1027" y="537"/>
                    <a:pt x="1028" y="538"/>
                    <a:pt x="1029" y="538"/>
                  </a:cubicBezTo>
                  <a:cubicBezTo>
                    <a:pt x="1034" y="541"/>
                    <a:pt x="1040" y="544"/>
                    <a:pt x="1046" y="547"/>
                  </a:cubicBezTo>
                  <a:cubicBezTo>
                    <a:pt x="1047" y="548"/>
                    <a:pt x="1048" y="549"/>
                    <a:pt x="1049" y="549"/>
                  </a:cubicBezTo>
                  <a:cubicBezTo>
                    <a:pt x="1055" y="552"/>
                    <a:pt x="1061" y="556"/>
                    <a:pt x="1068" y="559"/>
                  </a:cubicBezTo>
                  <a:cubicBezTo>
                    <a:pt x="1068" y="559"/>
                    <a:pt x="1069" y="560"/>
                    <a:pt x="1070" y="560"/>
                  </a:cubicBezTo>
                  <a:cubicBezTo>
                    <a:pt x="1076" y="563"/>
                    <a:pt x="1082" y="567"/>
                    <a:pt x="1088" y="570"/>
                  </a:cubicBezTo>
                  <a:cubicBezTo>
                    <a:pt x="1089" y="570"/>
                    <a:pt x="1089" y="571"/>
                    <a:pt x="1090" y="571"/>
                  </a:cubicBezTo>
                  <a:cubicBezTo>
                    <a:pt x="1064" y="557"/>
                    <a:pt x="1039" y="544"/>
                    <a:pt x="1015" y="532"/>
                  </a:cubicBezTo>
                  <a:moveTo>
                    <a:pt x="751" y="419"/>
                  </a:moveTo>
                  <a:cubicBezTo>
                    <a:pt x="751" y="419"/>
                    <a:pt x="751" y="419"/>
                    <a:pt x="751" y="419"/>
                  </a:cubicBezTo>
                  <a:cubicBezTo>
                    <a:pt x="752" y="420"/>
                    <a:pt x="752" y="420"/>
                    <a:pt x="753" y="420"/>
                  </a:cubicBezTo>
                  <a:cubicBezTo>
                    <a:pt x="753" y="420"/>
                    <a:pt x="754" y="420"/>
                    <a:pt x="754" y="420"/>
                  </a:cubicBezTo>
                  <a:cubicBezTo>
                    <a:pt x="755" y="421"/>
                    <a:pt x="756" y="421"/>
                    <a:pt x="757" y="421"/>
                  </a:cubicBezTo>
                  <a:cubicBezTo>
                    <a:pt x="757" y="421"/>
                    <a:pt x="757" y="421"/>
                    <a:pt x="758" y="421"/>
                  </a:cubicBezTo>
                  <a:cubicBezTo>
                    <a:pt x="759" y="422"/>
                    <a:pt x="760" y="422"/>
                    <a:pt x="762" y="423"/>
                  </a:cubicBezTo>
                  <a:cubicBezTo>
                    <a:pt x="762" y="423"/>
                    <a:pt x="762" y="423"/>
                    <a:pt x="762" y="423"/>
                  </a:cubicBezTo>
                  <a:cubicBezTo>
                    <a:pt x="763" y="423"/>
                    <a:pt x="765" y="424"/>
                    <a:pt x="767" y="424"/>
                  </a:cubicBezTo>
                  <a:cubicBezTo>
                    <a:pt x="767" y="424"/>
                    <a:pt x="768" y="425"/>
                    <a:pt x="768" y="425"/>
                  </a:cubicBezTo>
                  <a:cubicBezTo>
                    <a:pt x="770" y="425"/>
                    <a:pt x="771" y="426"/>
                    <a:pt x="772" y="426"/>
                  </a:cubicBezTo>
                  <a:cubicBezTo>
                    <a:pt x="773" y="426"/>
                    <a:pt x="774" y="427"/>
                    <a:pt x="774" y="427"/>
                  </a:cubicBezTo>
                  <a:cubicBezTo>
                    <a:pt x="776" y="427"/>
                    <a:pt x="777" y="428"/>
                    <a:pt x="779" y="428"/>
                  </a:cubicBezTo>
                  <a:cubicBezTo>
                    <a:pt x="779" y="429"/>
                    <a:pt x="780" y="429"/>
                    <a:pt x="781" y="429"/>
                  </a:cubicBezTo>
                  <a:cubicBezTo>
                    <a:pt x="783" y="430"/>
                    <a:pt x="784" y="430"/>
                    <a:pt x="786" y="431"/>
                  </a:cubicBezTo>
                  <a:cubicBezTo>
                    <a:pt x="787" y="431"/>
                    <a:pt x="787" y="431"/>
                    <a:pt x="788" y="432"/>
                  </a:cubicBezTo>
                  <a:cubicBezTo>
                    <a:pt x="791" y="433"/>
                    <a:pt x="793" y="434"/>
                    <a:pt x="796" y="435"/>
                  </a:cubicBezTo>
                  <a:cubicBezTo>
                    <a:pt x="796" y="435"/>
                    <a:pt x="796" y="435"/>
                    <a:pt x="796" y="435"/>
                  </a:cubicBezTo>
                  <a:cubicBezTo>
                    <a:pt x="799" y="436"/>
                    <a:pt x="802" y="437"/>
                    <a:pt x="804" y="438"/>
                  </a:cubicBezTo>
                  <a:cubicBezTo>
                    <a:pt x="805" y="438"/>
                    <a:pt x="806" y="438"/>
                    <a:pt x="807" y="439"/>
                  </a:cubicBezTo>
                  <a:cubicBezTo>
                    <a:pt x="809" y="439"/>
                    <a:pt x="811" y="440"/>
                    <a:pt x="814" y="441"/>
                  </a:cubicBezTo>
                  <a:cubicBezTo>
                    <a:pt x="815" y="442"/>
                    <a:pt x="816" y="442"/>
                    <a:pt x="817" y="442"/>
                  </a:cubicBezTo>
                  <a:cubicBezTo>
                    <a:pt x="819" y="443"/>
                    <a:pt x="821" y="444"/>
                    <a:pt x="824" y="445"/>
                  </a:cubicBezTo>
                  <a:cubicBezTo>
                    <a:pt x="825" y="445"/>
                    <a:pt x="826" y="446"/>
                    <a:pt x="827" y="446"/>
                  </a:cubicBezTo>
                  <a:cubicBezTo>
                    <a:pt x="828" y="447"/>
                    <a:pt x="829" y="447"/>
                    <a:pt x="829" y="447"/>
                  </a:cubicBezTo>
                  <a:cubicBezTo>
                    <a:pt x="832" y="448"/>
                    <a:pt x="834" y="449"/>
                    <a:pt x="837" y="450"/>
                  </a:cubicBezTo>
                  <a:cubicBezTo>
                    <a:pt x="837" y="450"/>
                    <a:pt x="838" y="450"/>
                    <a:pt x="838" y="451"/>
                  </a:cubicBezTo>
                  <a:cubicBezTo>
                    <a:pt x="841" y="452"/>
                    <a:pt x="845" y="453"/>
                    <a:pt x="848" y="455"/>
                  </a:cubicBezTo>
                  <a:cubicBezTo>
                    <a:pt x="849" y="455"/>
                    <a:pt x="849" y="455"/>
                    <a:pt x="849" y="455"/>
                  </a:cubicBezTo>
                  <a:cubicBezTo>
                    <a:pt x="853" y="457"/>
                    <a:pt x="857" y="458"/>
                    <a:pt x="861" y="460"/>
                  </a:cubicBezTo>
                  <a:cubicBezTo>
                    <a:pt x="862" y="460"/>
                    <a:pt x="862" y="461"/>
                    <a:pt x="863" y="461"/>
                  </a:cubicBezTo>
                  <a:cubicBezTo>
                    <a:pt x="867" y="462"/>
                    <a:pt x="871" y="464"/>
                    <a:pt x="875" y="466"/>
                  </a:cubicBezTo>
                  <a:cubicBezTo>
                    <a:pt x="875" y="466"/>
                    <a:pt x="876" y="466"/>
                    <a:pt x="877" y="467"/>
                  </a:cubicBezTo>
                  <a:cubicBezTo>
                    <a:pt x="881" y="468"/>
                    <a:pt x="885" y="470"/>
                    <a:pt x="890" y="472"/>
                  </a:cubicBezTo>
                  <a:cubicBezTo>
                    <a:pt x="890" y="472"/>
                    <a:pt x="890" y="472"/>
                    <a:pt x="890" y="472"/>
                  </a:cubicBezTo>
                  <a:cubicBezTo>
                    <a:pt x="894" y="474"/>
                    <a:pt x="899" y="476"/>
                    <a:pt x="903" y="478"/>
                  </a:cubicBezTo>
                  <a:cubicBezTo>
                    <a:pt x="904" y="479"/>
                    <a:pt x="905" y="479"/>
                    <a:pt x="905" y="479"/>
                  </a:cubicBezTo>
                  <a:cubicBezTo>
                    <a:pt x="910" y="481"/>
                    <a:pt x="914" y="483"/>
                    <a:pt x="919" y="485"/>
                  </a:cubicBezTo>
                  <a:cubicBezTo>
                    <a:pt x="920" y="486"/>
                    <a:pt x="921" y="486"/>
                    <a:pt x="922" y="487"/>
                  </a:cubicBezTo>
                  <a:cubicBezTo>
                    <a:pt x="926" y="489"/>
                    <a:pt x="931" y="491"/>
                    <a:pt x="936" y="493"/>
                  </a:cubicBezTo>
                  <a:cubicBezTo>
                    <a:pt x="937" y="493"/>
                    <a:pt x="937" y="494"/>
                    <a:pt x="938" y="494"/>
                  </a:cubicBezTo>
                  <a:cubicBezTo>
                    <a:pt x="942" y="496"/>
                    <a:pt x="947" y="498"/>
                    <a:pt x="952" y="501"/>
                  </a:cubicBezTo>
                  <a:cubicBezTo>
                    <a:pt x="953" y="501"/>
                    <a:pt x="953" y="501"/>
                    <a:pt x="954" y="501"/>
                  </a:cubicBezTo>
                  <a:cubicBezTo>
                    <a:pt x="959" y="504"/>
                    <a:pt x="964" y="506"/>
                    <a:pt x="969" y="509"/>
                  </a:cubicBezTo>
                  <a:cubicBezTo>
                    <a:pt x="970" y="509"/>
                    <a:pt x="971" y="510"/>
                    <a:pt x="972" y="510"/>
                  </a:cubicBezTo>
                  <a:cubicBezTo>
                    <a:pt x="977" y="513"/>
                    <a:pt x="983" y="515"/>
                    <a:pt x="988" y="518"/>
                  </a:cubicBezTo>
                  <a:cubicBezTo>
                    <a:pt x="989" y="518"/>
                    <a:pt x="990" y="519"/>
                    <a:pt x="991" y="519"/>
                  </a:cubicBezTo>
                  <a:cubicBezTo>
                    <a:pt x="995" y="522"/>
                    <a:pt x="1000" y="524"/>
                    <a:pt x="1004" y="526"/>
                  </a:cubicBezTo>
                  <a:cubicBezTo>
                    <a:pt x="859" y="453"/>
                    <a:pt x="768" y="425"/>
                    <a:pt x="751" y="419"/>
                  </a:cubicBezTo>
                  <a:moveTo>
                    <a:pt x="749" y="419"/>
                  </a:moveTo>
                  <a:cubicBezTo>
                    <a:pt x="749" y="419"/>
                    <a:pt x="749" y="419"/>
                    <a:pt x="749" y="419"/>
                  </a:cubicBezTo>
                  <a:cubicBezTo>
                    <a:pt x="750" y="419"/>
                    <a:pt x="750" y="419"/>
                    <a:pt x="750" y="419"/>
                  </a:cubicBezTo>
                  <a:cubicBezTo>
                    <a:pt x="750" y="419"/>
                    <a:pt x="749" y="419"/>
                    <a:pt x="749" y="419"/>
                  </a:cubicBezTo>
                  <a:moveTo>
                    <a:pt x="748" y="418"/>
                  </a:moveTo>
                  <a:cubicBezTo>
                    <a:pt x="748" y="418"/>
                    <a:pt x="748" y="419"/>
                    <a:pt x="749" y="419"/>
                  </a:cubicBezTo>
                  <a:cubicBezTo>
                    <a:pt x="748" y="419"/>
                    <a:pt x="748" y="418"/>
                    <a:pt x="748" y="418"/>
                  </a:cubicBezTo>
                  <a:moveTo>
                    <a:pt x="404" y="174"/>
                  </a:moveTo>
                  <a:cubicBezTo>
                    <a:pt x="407" y="176"/>
                    <a:pt x="411" y="178"/>
                    <a:pt x="414" y="180"/>
                  </a:cubicBezTo>
                  <a:cubicBezTo>
                    <a:pt x="411" y="178"/>
                    <a:pt x="407" y="176"/>
                    <a:pt x="404" y="174"/>
                  </a:cubicBezTo>
                  <a:moveTo>
                    <a:pt x="325" y="130"/>
                  </a:moveTo>
                  <a:cubicBezTo>
                    <a:pt x="326" y="131"/>
                    <a:pt x="326" y="131"/>
                    <a:pt x="327" y="132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32" y="134"/>
                    <a:pt x="336" y="136"/>
                    <a:pt x="341" y="139"/>
                  </a:cubicBezTo>
                  <a:cubicBezTo>
                    <a:pt x="342" y="140"/>
                    <a:pt x="344" y="140"/>
                    <a:pt x="345" y="141"/>
                  </a:cubicBezTo>
                  <a:cubicBezTo>
                    <a:pt x="348" y="143"/>
                    <a:pt x="352" y="145"/>
                    <a:pt x="355" y="146"/>
                  </a:cubicBezTo>
                  <a:cubicBezTo>
                    <a:pt x="356" y="147"/>
                    <a:pt x="358" y="148"/>
                    <a:pt x="360" y="149"/>
                  </a:cubicBezTo>
                  <a:cubicBezTo>
                    <a:pt x="363" y="151"/>
                    <a:pt x="366" y="152"/>
                    <a:pt x="369" y="154"/>
                  </a:cubicBezTo>
                  <a:cubicBezTo>
                    <a:pt x="371" y="155"/>
                    <a:pt x="372" y="156"/>
                    <a:pt x="374" y="157"/>
                  </a:cubicBezTo>
                  <a:cubicBezTo>
                    <a:pt x="377" y="159"/>
                    <a:pt x="380" y="161"/>
                    <a:pt x="383" y="162"/>
                  </a:cubicBezTo>
                  <a:cubicBezTo>
                    <a:pt x="385" y="163"/>
                    <a:pt x="387" y="164"/>
                    <a:pt x="389" y="165"/>
                  </a:cubicBezTo>
                  <a:cubicBezTo>
                    <a:pt x="392" y="167"/>
                    <a:pt x="395" y="169"/>
                    <a:pt x="398" y="171"/>
                  </a:cubicBezTo>
                  <a:cubicBezTo>
                    <a:pt x="400" y="171"/>
                    <a:pt x="401" y="172"/>
                    <a:pt x="402" y="173"/>
                  </a:cubicBezTo>
                  <a:cubicBezTo>
                    <a:pt x="375" y="158"/>
                    <a:pt x="349" y="143"/>
                    <a:pt x="325" y="130"/>
                  </a:cubicBezTo>
                  <a:moveTo>
                    <a:pt x="259" y="96"/>
                  </a:moveTo>
                  <a:cubicBezTo>
                    <a:pt x="260" y="97"/>
                    <a:pt x="261" y="98"/>
                    <a:pt x="262" y="98"/>
                  </a:cubicBezTo>
                  <a:cubicBezTo>
                    <a:pt x="265" y="99"/>
                    <a:pt x="268" y="101"/>
                    <a:pt x="271" y="102"/>
                  </a:cubicBezTo>
                  <a:cubicBezTo>
                    <a:pt x="272" y="103"/>
                    <a:pt x="274" y="104"/>
                    <a:pt x="275" y="105"/>
                  </a:cubicBezTo>
                  <a:cubicBezTo>
                    <a:pt x="278" y="106"/>
                    <a:pt x="281" y="107"/>
                    <a:pt x="283" y="109"/>
                  </a:cubicBezTo>
                  <a:cubicBezTo>
                    <a:pt x="285" y="109"/>
                    <a:pt x="287" y="110"/>
                    <a:pt x="288" y="111"/>
                  </a:cubicBezTo>
                  <a:cubicBezTo>
                    <a:pt x="291" y="113"/>
                    <a:pt x="293" y="114"/>
                    <a:pt x="296" y="115"/>
                  </a:cubicBezTo>
                  <a:cubicBezTo>
                    <a:pt x="298" y="116"/>
                    <a:pt x="299" y="117"/>
                    <a:pt x="301" y="118"/>
                  </a:cubicBezTo>
                  <a:cubicBezTo>
                    <a:pt x="304" y="119"/>
                    <a:pt x="307" y="121"/>
                    <a:pt x="310" y="122"/>
                  </a:cubicBezTo>
                  <a:cubicBezTo>
                    <a:pt x="311" y="123"/>
                    <a:pt x="313" y="124"/>
                    <a:pt x="314" y="125"/>
                  </a:cubicBezTo>
                  <a:cubicBezTo>
                    <a:pt x="316" y="125"/>
                    <a:pt x="317" y="126"/>
                    <a:pt x="319" y="127"/>
                  </a:cubicBezTo>
                  <a:cubicBezTo>
                    <a:pt x="298" y="116"/>
                    <a:pt x="278" y="106"/>
                    <a:pt x="259" y="96"/>
                  </a:cubicBezTo>
                  <a:moveTo>
                    <a:pt x="256" y="95"/>
                  </a:moveTo>
                  <a:cubicBezTo>
                    <a:pt x="256" y="95"/>
                    <a:pt x="256" y="95"/>
                    <a:pt x="256" y="95"/>
                  </a:cubicBezTo>
                  <a:cubicBezTo>
                    <a:pt x="256" y="95"/>
                    <a:pt x="256" y="95"/>
                    <a:pt x="256" y="95"/>
                  </a:cubicBezTo>
                  <a:moveTo>
                    <a:pt x="254" y="94"/>
                  </a:moveTo>
                  <a:cubicBezTo>
                    <a:pt x="254" y="94"/>
                    <a:pt x="254" y="94"/>
                    <a:pt x="254" y="94"/>
                  </a:cubicBezTo>
                  <a:cubicBezTo>
                    <a:pt x="254" y="94"/>
                    <a:pt x="254" y="94"/>
                    <a:pt x="254" y="94"/>
                  </a:cubicBezTo>
                  <a:moveTo>
                    <a:pt x="253" y="9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53" y="93"/>
                    <a:pt x="253" y="93"/>
                    <a:pt x="253" y="93"/>
                  </a:cubicBezTo>
                  <a:moveTo>
                    <a:pt x="251" y="93"/>
                  </a:moveTo>
                  <a:cubicBezTo>
                    <a:pt x="251" y="93"/>
                    <a:pt x="251" y="93"/>
                    <a:pt x="251" y="93"/>
                  </a:cubicBezTo>
                  <a:cubicBezTo>
                    <a:pt x="251" y="93"/>
                    <a:pt x="251" y="93"/>
                    <a:pt x="251" y="93"/>
                  </a:cubicBezTo>
                  <a:moveTo>
                    <a:pt x="166" y="53"/>
                  </a:moveTo>
                  <a:cubicBezTo>
                    <a:pt x="169" y="54"/>
                    <a:pt x="172" y="55"/>
                    <a:pt x="174" y="56"/>
                  </a:cubicBezTo>
                  <a:cubicBezTo>
                    <a:pt x="175" y="57"/>
                    <a:pt x="175" y="57"/>
                    <a:pt x="176" y="57"/>
                  </a:cubicBezTo>
                  <a:cubicBezTo>
                    <a:pt x="179" y="59"/>
                    <a:pt x="183" y="60"/>
                    <a:pt x="186" y="62"/>
                  </a:cubicBezTo>
                  <a:cubicBezTo>
                    <a:pt x="187" y="62"/>
                    <a:pt x="188" y="63"/>
                    <a:pt x="189" y="63"/>
                  </a:cubicBezTo>
                  <a:cubicBezTo>
                    <a:pt x="192" y="64"/>
                    <a:pt x="194" y="65"/>
                    <a:pt x="197" y="67"/>
                  </a:cubicBezTo>
                  <a:cubicBezTo>
                    <a:pt x="198" y="67"/>
                    <a:pt x="199" y="68"/>
                    <a:pt x="201" y="68"/>
                  </a:cubicBezTo>
                  <a:cubicBezTo>
                    <a:pt x="203" y="70"/>
                    <a:pt x="205" y="71"/>
                    <a:pt x="208" y="72"/>
                  </a:cubicBezTo>
                  <a:cubicBezTo>
                    <a:pt x="209" y="72"/>
                    <a:pt x="210" y="73"/>
                    <a:pt x="212" y="74"/>
                  </a:cubicBezTo>
                  <a:cubicBezTo>
                    <a:pt x="214" y="75"/>
                    <a:pt x="217" y="76"/>
                    <a:pt x="219" y="77"/>
                  </a:cubicBezTo>
                  <a:cubicBezTo>
                    <a:pt x="220" y="78"/>
                    <a:pt x="222" y="78"/>
                    <a:pt x="223" y="79"/>
                  </a:cubicBezTo>
                  <a:cubicBezTo>
                    <a:pt x="226" y="80"/>
                    <a:pt x="228" y="81"/>
                    <a:pt x="231" y="83"/>
                  </a:cubicBezTo>
                  <a:cubicBezTo>
                    <a:pt x="232" y="83"/>
                    <a:pt x="233" y="84"/>
                    <a:pt x="235" y="85"/>
                  </a:cubicBezTo>
                  <a:cubicBezTo>
                    <a:pt x="238" y="86"/>
                    <a:pt x="242" y="88"/>
                    <a:pt x="245" y="90"/>
                  </a:cubicBezTo>
                  <a:cubicBezTo>
                    <a:pt x="246" y="90"/>
                    <a:pt x="246" y="90"/>
                    <a:pt x="246" y="90"/>
                  </a:cubicBezTo>
                  <a:cubicBezTo>
                    <a:pt x="248" y="91"/>
                    <a:pt x="249" y="92"/>
                    <a:pt x="250" y="92"/>
                  </a:cubicBezTo>
                  <a:cubicBezTo>
                    <a:pt x="220" y="77"/>
                    <a:pt x="192" y="64"/>
                    <a:pt x="166" y="53"/>
                  </a:cubicBezTo>
                  <a:moveTo>
                    <a:pt x="125" y="35"/>
                  </a:moveTo>
                  <a:cubicBezTo>
                    <a:pt x="126" y="35"/>
                    <a:pt x="127" y="36"/>
                    <a:pt x="127" y="36"/>
                  </a:cubicBezTo>
                  <a:cubicBezTo>
                    <a:pt x="130" y="37"/>
                    <a:pt x="132" y="38"/>
                    <a:pt x="134" y="39"/>
                  </a:cubicBezTo>
                  <a:cubicBezTo>
                    <a:pt x="135" y="39"/>
                    <a:pt x="136" y="40"/>
                    <a:pt x="137" y="40"/>
                  </a:cubicBezTo>
                  <a:cubicBezTo>
                    <a:pt x="139" y="41"/>
                    <a:pt x="141" y="42"/>
                    <a:pt x="143" y="43"/>
                  </a:cubicBezTo>
                  <a:cubicBezTo>
                    <a:pt x="144" y="43"/>
                    <a:pt x="145" y="44"/>
                    <a:pt x="146" y="44"/>
                  </a:cubicBezTo>
                  <a:cubicBezTo>
                    <a:pt x="148" y="45"/>
                    <a:pt x="150" y="46"/>
                    <a:pt x="152" y="47"/>
                  </a:cubicBezTo>
                  <a:cubicBezTo>
                    <a:pt x="154" y="47"/>
                    <a:pt x="155" y="48"/>
                    <a:pt x="156" y="48"/>
                  </a:cubicBezTo>
                  <a:cubicBezTo>
                    <a:pt x="158" y="49"/>
                    <a:pt x="160" y="50"/>
                    <a:pt x="162" y="51"/>
                  </a:cubicBezTo>
                  <a:cubicBezTo>
                    <a:pt x="163" y="52"/>
                    <a:pt x="164" y="52"/>
                    <a:pt x="165" y="52"/>
                  </a:cubicBezTo>
                  <a:cubicBezTo>
                    <a:pt x="151" y="46"/>
                    <a:pt x="138" y="40"/>
                    <a:pt x="125" y="35"/>
                  </a:cubicBezTo>
                  <a:moveTo>
                    <a:pt x="116" y="31"/>
                  </a:moveTo>
                  <a:cubicBezTo>
                    <a:pt x="118" y="32"/>
                    <a:pt x="120" y="33"/>
                    <a:pt x="122" y="34"/>
                  </a:cubicBezTo>
                  <a:cubicBezTo>
                    <a:pt x="120" y="33"/>
                    <a:pt x="118" y="32"/>
                    <a:pt x="116" y="31"/>
                  </a:cubicBezTo>
                  <a:moveTo>
                    <a:pt x="89" y="20"/>
                  </a:moveTo>
                  <a:cubicBezTo>
                    <a:pt x="89" y="20"/>
                    <a:pt x="89" y="21"/>
                    <a:pt x="90" y="21"/>
                  </a:cubicBezTo>
                  <a:cubicBezTo>
                    <a:pt x="91" y="21"/>
                    <a:pt x="92" y="21"/>
                    <a:pt x="93" y="22"/>
                  </a:cubicBezTo>
                  <a:cubicBezTo>
                    <a:pt x="94" y="22"/>
                    <a:pt x="96" y="23"/>
                    <a:pt x="97" y="24"/>
                  </a:cubicBezTo>
                  <a:cubicBezTo>
                    <a:pt x="98" y="24"/>
                    <a:pt x="99" y="24"/>
                    <a:pt x="100" y="25"/>
                  </a:cubicBezTo>
                  <a:cubicBezTo>
                    <a:pt x="102" y="26"/>
                    <a:pt x="104" y="26"/>
                    <a:pt x="105" y="27"/>
                  </a:cubicBezTo>
                  <a:cubicBezTo>
                    <a:pt x="106" y="27"/>
                    <a:pt x="107" y="28"/>
                    <a:pt x="108" y="28"/>
                  </a:cubicBezTo>
                  <a:cubicBezTo>
                    <a:pt x="111" y="29"/>
                    <a:pt x="113" y="30"/>
                    <a:pt x="115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07" y="27"/>
                    <a:pt x="97" y="24"/>
                    <a:pt x="89" y="20"/>
                  </a:cubicBezTo>
                  <a:moveTo>
                    <a:pt x="70" y="13"/>
                  </a:moveTo>
                  <a:cubicBezTo>
                    <a:pt x="71" y="13"/>
                    <a:pt x="72" y="14"/>
                    <a:pt x="73" y="14"/>
                  </a:cubicBezTo>
                  <a:cubicBezTo>
                    <a:pt x="75" y="15"/>
                    <a:pt x="76" y="15"/>
                    <a:pt x="78" y="16"/>
                  </a:cubicBezTo>
                  <a:cubicBezTo>
                    <a:pt x="79" y="16"/>
                    <a:pt x="80" y="17"/>
                    <a:pt x="81" y="17"/>
                  </a:cubicBezTo>
                  <a:cubicBezTo>
                    <a:pt x="83" y="18"/>
                    <a:pt x="84" y="18"/>
                    <a:pt x="86" y="19"/>
                  </a:cubicBezTo>
                  <a:cubicBezTo>
                    <a:pt x="86" y="19"/>
                    <a:pt x="87" y="20"/>
                    <a:pt x="87" y="20"/>
                  </a:cubicBezTo>
                  <a:cubicBezTo>
                    <a:pt x="82" y="17"/>
                    <a:pt x="76" y="15"/>
                    <a:pt x="70" y="13"/>
                  </a:cubicBezTo>
                  <a:moveTo>
                    <a:pt x="57" y="8"/>
                  </a:moveTo>
                  <a:cubicBezTo>
                    <a:pt x="59" y="9"/>
                    <a:pt x="61" y="10"/>
                    <a:pt x="63" y="10"/>
                  </a:cubicBezTo>
                  <a:cubicBezTo>
                    <a:pt x="64" y="11"/>
                    <a:pt x="64" y="11"/>
                    <a:pt x="65" y="11"/>
                  </a:cubicBezTo>
                  <a:cubicBezTo>
                    <a:pt x="67" y="12"/>
                    <a:pt x="68" y="12"/>
                    <a:pt x="69" y="13"/>
                  </a:cubicBezTo>
                  <a:cubicBezTo>
                    <a:pt x="65" y="11"/>
                    <a:pt x="61" y="9"/>
                    <a:pt x="57" y="8"/>
                  </a:cubicBezTo>
                  <a:moveTo>
                    <a:pt x="50" y="5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moveTo>
                    <a:pt x="49" y="4"/>
                  </a:moveTo>
                  <a:cubicBezTo>
                    <a:pt x="49" y="4"/>
                    <a:pt x="49" y="5"/>
                    <a:pt x="49" y="5"/>
                  </a:cubicBezTo>
                  <a:cubicBezTo>
                    <a:pt x="49" y="5"/>
                    <a:pt x="49" y="4"/>
                    <a:pt x="49" y="4"/>
                  </a:cubicBezTo>
                  <a:moveTo>
                    <a:pt x="48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moveTo>
                    <a:pt x="36" y="4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5" y="22"/>
                    <a:pt x="0" y="29"/>
                    <a:pt x="0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6"/>
                    <a:pt x="5" y="83"/>
                    <a:pt x="13" y="88"/>
                  </a:cubicBezTo>
                  <a:cubicBezTo>
                    <a:pt x="15" y="88"/>
                    <a:pt x="16" y="89"/>
                    <a:pt x="17" y="89"/>
                  </a:cubicBezTo>
                  <a:cubicBezTo>
                    <a:pt x="17" y="89"/>
                    <a:pt x="18" y="90"/>
                    <a:pt x="18" y="90"/>
                  </a:cubicBezTo>
                  <a:cubicBezTo>
                    <a:pt x="19" y="90"/>
                    <a:pt x="19" y="90"/>
                    <a:pt x="20" y="91"/>
                  </a:cubicBezTo>
                  <a:cubicBezTo>
                    <a:pt x="20" y="91"/>
                    <a:pt x="21" y="91"/>
                    <a:pt x="21" y="91"/>
                  </a:cubicBezTo>
                  <a:cubicBezTo>
                    <a:pt x="23" y="92"/>
                    <a:pt x="26" y="93"/>
                    <a:pt x="28" y="94"/>
                  </a:cubicBezTo>
                  <a:cubicBezTo>
                    <a:pt x="29" y="94"/>
                    <a:pt x="30" y="94"/>
                    <a:pt x="30" y="95"/>
                  </a:cubicBezTo>
                  <a:cubicBezTo>
                    <a:pt x="32" y="95"/>
                    <a:pt x="34" y="96"/>
                    <a:pt x="36" y="96"/>
                  </a:cubicBezTo>
                  <a:cubicBezTo>
                    <a:pt x="37" y="97"/>
                    <a:pt x="38" y="97"/>
                    <a:pt x="39" y="98"/>
                  </a:cubicBezTo>
                  <a:cubicBezTo>
                    <a:pt x="40" y="98"/>
                    <a:pt x="42" y="99"/>
                    <a:pt x="43" y="99"/>
                  </a:cubicBezTo>
                  <a:cubicBezTo>
                    <a:pt x="45" y="100"/>
                    <a:pt x="46" y="100"/>
                    <a:pt x="47" y="101"/>
                  </a:cubicBezTo>
                  <a:cubicBezTo>
                    <a:pt x="48" y="101"/>
                    <a:pt x="50" y="102"/>
                    <a:pt x="52" y="103"/>
                  </a:cubicBezTo>
                  <a:cubicBezTo>
                    <a:pt x="53" y="103"/>
                    <a:pt x="54" y="104"/>
                    <a:pt x="56" y="104"/>
                  </a:cubicBezTo>
                  <a:cubicBezTo>
                    <a:pt x="57" y="105"/>
                    <a:pt x="58" y="105"/>
                    <a:pt x="59" y="105"/>
                  </a:cubicBezTo>
                  <a:cubicBezTo>
                    <a:pt x="60" y="106"/>
                    <a:pt x="62" y="107"/>
                    <a:pt x="64" y="107"/>
                  </a:cubicBezTo>
                  <a:cubicBezTo>
                    <a:pt x="65" y="108"/>
                    <a:pt x="66" y="108"/>
                    <a:pt x="67" y="109"/>
                  </a:cubicBezTo>
                  <a:cubicBezTo>
                    <a:pt x="68" y="109"/>
                    <a:pt x="70" y="110"/>
                    <a:pt x="72" y="111"/>
                  </a:cubicBezTo>
                  <a:cubicBezTo>
                    <a:pt x="73" y="111"/>
                    <a:pt x="74" y="112"/>
                    <a:pt x="75" y="112"/>
                  </a:cubicBezTo>
                  <a:cubicBezTo>
                    <a:pt x="77" y="113"/>
                    <a:pt x="80" y="114"/>
                    <a:pt x="82" y="115"/>
                  </a:cubicBezTo>
                  <a:cubicBezTo>
                    <a:pt x="82" y="115"/>
                    <a:pt x="83" y="115"/>
                    <a:pt x="83" y="115"/>
                  </a:cubicBezTo>
                  <a:cubicBezTo>
                    <a:pt x="86" y="117"/>
                    <a:pt x="89" y="118"/>
                    <a:pt x="92" y="119"/>
                  </a:cubicBezTo>
                  <a:cubicBezTo>
                    <a:pt x="93" y="119"/>
                    <a:pt x="94" y="120"/>
                    <a:pt x="94" y="120"/>
                  </a:cubicBezTo>
                  <a:cubicBezTo>
                    <a:pt x="97" y="121"/>
                    <a:pt x="99" y="122"/>
                    <a:pt x="101" y="123"/>
                  </a:cubicBezTo>
                  <a:cubicBezTo>
                    <a:pt x="102" y="123"/>
                    <a:pt x="103" y="124"/>
                    <a:pt x="104" y="124"/>
                  </a:cubicBezTo>
                  <a:cubicBezTo>
                    <a:pt x="106" y="125"/>
                    <a:pt x="108" y="126"/>
                    <a:pt x="110" y="127"/>
                  </a:cubicBezTo>
                  <a:cubicBezTo>
                    <a:pt x="112" y="127"/>
                    <a:pt x="113" y="128"/>
                    <a:pt x="114" y="128"/>
                  </a:cubicBezTo>
                  <a:cubicBezTo>
                    <a:pt x="116" y="129"/>
                    <a:pt x="118" y="130"/>
                    <a:pt x="120" y="131"/>
                  </a:cubicBezTo>
                  <a:cubicBezTo>
                    <a:pt x="121" y="132"/>
                    <a:pt x="123" y="132"/>
                    <a:pt x="124" y="133"/>
                  </a:cubicBezTo>
                  <a:cubicBezTo>
                    <a:pt x="126" y="134"/>
                    <a:pt x="128" y="135"/>
                    <a:pt x="131" y="136"/>
                  </a:cubicBezTo>
                  <a:cubicBezTo>
                    <a:pt x="132" y="136"/>
                    <a:pt x="133" y="137"/>
                    <a:pt x="134" y="137"/>
                  </a:cubicBezTo>
                  <a:cubicBezTo>
                    <a:pt x="137" y="139"/>
                    <a:pt x="140" y="140"/>
                    <a:pt x="143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8" y="143"/>
                    <a:pt x="151" y="145"/>
                    <a:pt x="155" y="147"/>
                  </a:cubicBezTo>
                  <a:cubicBezTo>
                    <a:pt x="156" y="147"/>
                    <a:pt x="157" y="148"/>
                    <a:pt x="158" y="148"/>
                  </a:cubicBezTo>
                  <a:cubicBezTo>
                    <a:pt x="161" y="149"/>
                    <a:pt x="163" y="150"/>
                    <a:pt x="166" y="152"/>
                  </a:cubicBezTo>
                  <a:cubicBezTo>
                    <a:pt x="167" y="152"/>
                    <a:pt x="169" y="153"/>
                    <a:pt x="170" y="154"/>
                  </a:cubicBezTo>
                  <a:cubicBezTo>
                    <a:pt x="172" y="155"/>
                    <a:pt x="175" y="156"/>
                    <a:pt x="177" y="157"/>
                  </a:cubicBezTo>
                  <a:cubicBezTo>
                    <a:pt x="179" y="158"/>
                    <a:pt x="180" y="158"/>
                    <a:pt x="181" y="159"/>
                  </a:cubicBezTo>
                  <a:cubicBezTo>
                    <a:pt x="184" y="160"/>
                    <a:pt x="186" y="161"/>
                    <a:pt x="189" y="162"/>
                  </a:cubicBezTo>
                  <a:cubicBezTo>
                    <a:pt x="190" y="163"/>
                    <a:pt x="192" y="164"/>
                    <a:pt x="193" y="164"/>
                  </a:cubicBezTo>
                  <a:cubicBezTo>
                    <a:pt x="196" y="166"/>
                    <a:pt x="198" y="167"/>
                    <a:pt x="201" y="168"/>
                  </a:cubicBezTo>
                  <a:cubicBezTo>
                    <a:pt x="202" y="169"/>
                    <a:pt x="204" y="169"/>
                    <a:pt x="205" y="170"/>
                  </a:cubicBezTo>
                  <a:cubicBezTo>
                    <a:pt x="209" y="172"/>
                    <a:pt x="212" y="174"/>
                    <a:pt x="216" y="175"/>
                  </a:cubicBezTo>
                  <a:cubicBezTo>
                    <a:pt x="216" y="176"/>
                    <a:pt x="217" y="176"/>
                    <a:pt x="217" y="176"/>
                  </a:cubicBezTo>
                  <a:cubicBezTo>
                    <a:pt x="221" y="178"/>
                    <a:pt x="225" y="180"/>
                    <a:pt x="229" y="182"/>
                  </a:cubicBezTo>
                  <a:cubicBezTo>
                    <a:pt x="231" y="183"/>
                    <a:pt x="232" y="183"/>
                    <a:pt x="233" y="184"/>
                  </a:cubicBezTo>
                  <a:cubicBezTo>
                    <a:pt x="236" y="185"/>
                    <a:pt x="239" y="187"/>
                    <a:pt x="242" y="188"/>
                  </a:cubicBezTo>
                  <a:cubicBezTo>
                    <a:pt x="244" y="189"/>
                    <a:pt x="245" y="190"/>
                    <a:pt x="247" y="191"/>
                  </a:cubicBezTo>
                  <a:cubicBezTo>
                    <a:pt x="249" y="192"/>
                    <a:pt x="252" y="193"/>
                    <a:pt x="255" y="195"/>
                  </a:cubicBezTo>
                  <a:cubicBezTo>
                    <a:pt x="257" y="196"/>
                    <a:pt x="258" y="197"/>
                    <a:pt x="260" y="197"/>
                  </a:cubicBezTo>
                  <a:cubicBezTo>
                    <a:pt x="263" y="199"/>
                    <a:pt x="265" y="200"/>
                    <a:pt x="268" y="202"/>
                  </a:cubicBezTo>
                  <a:cubicBezTo>
                    <a:pt x="270" y="203"/>
                    <a:pt x="272" y="203"/>
                    <a:pt x="273" y="204"/>
                  </a:cubicBezTo>
                  <a:cubicBezTo>
                    <a:pt x="276" y="206"/>
                    <a:pt x="279" y="207"/>
                    <a:pt x="282" y="209"/>
                  </a:cubicBezTo>
                  <a:cubicBezTo>
                    <a:pt x="284" y="210"/>
                    <a:pt x="285" y="211"/>
                    <a:pt x="287" y="211"/>
                  </a:cubicBezTo>
                  <a:cubicBezTo>
                    <a:pt x="291" y="214"/>
                    <a:pt x="295" y="216"/>
                    <a:pt x="300" y="218"/>
                  </a:cubicBezTo>
                  <a:cubicBezTo>
                    <a:pt x="300" y="219"/>
                    <a:pt x="300" y="219"/>
                    <a:pt x="300" y="219"/>
                  </a:cubicBezTo>
                  <a:cubicBezTo>
                    <a:pt x="305" y="221"/>
                    <a:pt x="310" y="223"/>
                    <a:pt x="314" y="226"/>
                  </a:cubicBezTo>
                  <a:cubicBezTo>
                    <a:pt x="316" y="227"/>
                    <a:pt x="317" y="228"/>
                    <a:pt x="319" y="228"/>
                  </a:cubicBezTo>
                  <a:cubicBezTo>
                    <a:pt x="322" y="230"/>
                    <a:pt x="325" y="232"/>
                    <a:pt x="328" y="234"/>
                  </a:cubicBezTo>
                  <a:cubicBezTo>
                    <a:pt x="330" y="235"/>
                    <a:pt x="332" y="236"/>
                    <a:pt x="334" y="237"/>
                  </a:cubicBezTo>
                  <a:cubicBezTo>
                    <a:pt x="337" y="238"/>
                    <a:pt x="340" y="240"/>
                    <a:pt x="343" y="242"/>
                  </a:cubicBezTo>
                  <a:cubicBezTo>
                    <a:pt x="345" y="243"/>
                    <a:pt x="347" y="244"/>
                    <a:pt x="349" y="245"/>
                  </a:cubicBezTo>
                  <a:cubicBezTo>
                    <a:pt x="352" y="247"/>
                    <a:pt x="355" y="248"/>
                    <a:pt x="358" y="250"/>
                  </a:cubicBezTo>
                  <a:cubicBezTo>
                    <a:pt x="360" y="251"/>
                    <a:pt x="362" y="252"/>
                    <a:pt x="363" y="253"/>
                  </a:cubicBezTo>
                  <a:cubicBezTo>
                    <a:pt x="367" y="255"/>
                    <a:pt x="370" y="257"/>
                    <a:pt x="373" y="259"/>
                  </a:cubicBezTo>
                  <a:cubicBezTo>
                    <a:pt x="375" y="260"/>
                    <a:pt x="377" y="261"/>
                    <a:pt x="378" y="262"/>
                  </a:cubicBezTo>
                  <a:cubicBezTo>
                    <a:pt x="383" y="264"/>
                    <a:pt x="388" y="267"/>
                    <a:pt x="393" y="270"/>
                  </a:cubicBezTo>
                  <a:cubicBezTo>
                    <a:pt x="650" y="418"/>
                    <a:pt x="729" y="509"/>
                    <a:pt x="733" y="514"/>
                  </a:cubicBezTo>
                  <a:cubicBezTo>
                    <a:pt x="733" y="514"/>
                    <a:pt x="734" y="514"/>
                    <a:pt x="734" y="514"/>
                  </a:cubicBezTo>
                  <a:cubicBezTo>
                    <a:pt x="735" y="514"/>
                    <a:pt x="735" y="514"/>
                    <a:pt x="735" y="514"/>
                  </a:cubicBezTo>
                  <a:cubicBezTo>
                    <a:pt x="735" y="514"/>
                    <a:pt x="735" y="514"/>
                    <a:pt x="736" y="514"/>
                  </a:cubicBezTo>
                  <a:cubicBezTo>
                    <a:pt x="737" y="515"/>
                    <a:pt x="737" y="515"/>
                    <a:pt x="737" y="515"/>
                  </a:cubicBezTo>
                  <a:cubicBezTo>
                    <a:pt x="737" y="515"/>
                    <a:pt x="738" y="515"/>
                    <a:pt x="738" y="515"/>
                  </a:cubicBezTo>
                  <a:cubicBezTo>
                    <a:pt x="739" y="515"/>
                    <a:pt x="739" y="515"/>
                    <a:pt x="740" y="516"/>
                  </a:cubicBezTo>
                  <a:cubicBezTo>
                    <a:pt x="740" y="516"/>
                    <a:pt x="741" y="516"/>
                    <a:pt x="742" y="516"/>
                  </a:cubicBezTo>
                  <a:cubicBezTo>
                    <a:pt x="742" y="516"/>
                    <a:pt x="743" y="517"/>
                    <a:pt x="743" y="517"/>
                  </a:cubicBezTo>
                  <a:cubicBezTo>
                    <a:pt x="744" y="517"/>
                    <a:pt x="746" y="518"/>
                    <a:pt x="747" y="518"/>
                  </a:cubicBezTo>
                  <a:cubicBezTo>
                    <a:pt x="748" y="518"/>
                    <a:pt x="748" y="518"/>
                    <a:pt x="748" y="518"/>
                  </a:cubicBezTo>
                  <a:cubicBezTo>
                    <a:pt x="749" y="519"/>
                    <a:pt x="751" y="519"/>
                    <a:pt x="752" y="520"/>
                  </a:cubicBezTo>
                  <a:cubicBezTo>
                    <a:pt x="753" y="520"/>
                    <a:pt x="754" y="520"/>
                    <a:pt x="754" y="520"/>
                  </a:cubicBezTo>
                  <a:cubicBezTo>
                    <a:pt x="755" y="521"/>
                    <a:pt x="757" y="521"/>
                    <a:pt x="758" y="522"/>
                  </a:cubicBezTo>
                  <a:cubicBezTo>
                    <a:pt x="759" y="522"/>
                    <a:pt x="760" y="522"/>
                    <a:pt x="760" y="522"/>
                  </a:cubicBezTo>
                  <a:cubicBezTo>
                    <a:pt x="762" y="523"/>
                    <a:pt x="763" y="523"/>
                    <a:pt x="765" y="524"/>
                  </a:cubicBezTo>
                  <a:cubicBezTo>
                    <a:pt x="765" y="524"/>
                    <a:pt x="766" y="524"/>
                    <a:pt x="767" y="525"/>
                  </a:cubicBezTo>
                  <a:cubicBezTo>
                    <a:pt x="769" y="525"/>
                    <a:pt x="770" y="526"/>
                    <a:pt x="772" y="526"/>
                  </a:cubicBezTo>
                  <a:cubicBezTo>
                    <a:pt x="773" y="527"/>
                    <a:pt x="774" y="527"/>
                    <a:pt x="775" y="527"/>
                  </a:cubicBezTo>
                  <a:cubicBezTo>
                    <a:pt x="777" y="528"/>
                    <a:pt x="780" y="529"/>
                    <a:pt x="783" y="530"/>
                  </a:cubicBezTo>
                  <a:cubicBezTo>
                    <a:pt x="783" y="530"/>
                    <a:pt x="783" y="530"/>
                    <a:pt x="783" y="530"/>
                  </a:cubicBezTo>
                  <a:cubicBezTo>
                    <a:pt x="786" y="531"/>
                    <a:pt x="788" y="532"/>
                    <a:pt x="791" y="533"/>
                  </a:cubicBezTo>
                  <a:cubicBezTo>
                    <a:pt x="792" y="534"/>
                    <a:pt x="793" y="534"/>
                    <a:pt x="794" y="535"/>
                  </a:cubicBezTo>
                  <a:cubicBezTo>
                    <a:pt x="796" y="535"/>
                    <a:pt x="798" y="536"/>
                    <a:pt x="801" y="537"/>
                  </a:cubicBezTo>
                  <a:cubicBezTo>
                    <a:pt x="802" y="537"/>
                    <a:pt x="803" y="538"/>
                    <a:pt x="804" y="538"/>
                  </a:cubicBezTo>
                  <a:cubicBezTo>
                    <a:pt x="806" y="539"/>
                    <a:pt x="809" y="540"/>
                    <a:pt x="811" y="541"/>
                  </a:cubicBezTo>
                  <a:cubicBezTo>
                    <a:pt x="812" y="541"/>
                    <a:pt x="813" y="542"/>
                    <a:pt x="815" y="542"/>
                  </a:cubicBezTo>
                  <a:cubicBezTo>
                    <a:pt x="818" y="544"/>
                    <a:pt x="821" y="545"/>
                    <a:pt x="824" y="546"/>
                  </a:cubicBezTo>
                  <a:cubicBezTo>
                    <a:pt x="825" y="546"/>
                    <a:pt x="825" y="547"/>
                    <a:pt x="826" y="547"/>
                  </a:cubicBezTo>
                  <a:cubicBezTo>
                    <a:pt x="829" y="548"/>
                    <a:pt x="833" y="550"/>
                    <a:pt x="837" y="551"/>
                  </a:cubicBezTo>
                  <a:cubicBezTo>
                    <a:pt x="837" y="551"/>
                    <a:pt x="837" y="551"/>
                    <a:pt x="838" y="552"/>
                  </a:cubicBezTo>
                  <a:cubicBezTo>
                    <a:pt x="841" y="553"/>
                    <a:pt x="845" y="555"/>
                    <a:pt x="849" y="556"/>
                  </a:cubicBezTo>
                  <a:cubicBezTo>
                    <a:pt x="850" y="557"/>
                    <a:pt x="851" y="557"/>
                    <a:pt x="852" y="557"/>
                  </a:cubicBezTo>
                  <a:cubicBezTo>
                    <a:pt x="855" y="559"/>
                    <a:pt x="859" y="561"/>
                    <a:pt x="864" y="562"/>
                  </a:cubicBezTo>
                  <a:cubicBezTo>
                    <a:pt x="864" y="563"/>
                    <a:pt x="865" y="563"/>
                    <a:pt x="866" y="563"/>
                  </a:cubicBezTo>
                  <a:cubicBezTo>
                    <a:pt x="870" y="565"/>
                    <a:pt x="874" y="567"/>
                    <a:pt x="879" y="569"/>
                  </a:cubicBezTo>
                  <a:cubicBezTo>
                    <a:pt x="879" y="569"/>
                    <a:pt x="879" y="569"/>
                    <a:pt x="879" y="569"/>
                  </a:cubicBezTo>
                  <a:cubicBezTo>
                    <a:pt x="884" y="571"/>
                    <a:pt x="888" y="573"/>
                    <a:pt x="893" y="575"/>
                  </a:cubicBezTo>
                  <a:cubicBezTo>
                    <a:pt x="894" y="576"/>
                    <a:pt x="894" y="576"/>
                    <a:pt x="895" y="576"/>
                  </a:cubicBezTo>
                  <a:cubicBezTo>
                    <a:pt x="900" y="578"/>
                    <a:pt x="904" y="580"/>
                    <a:pt x="909" y="582"/>
                  </a:cubicBezTo>
                  <a:cubicBezTo>
                    <a:pt x="910" y="583"/>
                    <a:pt x="911" y="583"/>
                    <a:pt x="912" y="584"/>
                  </a:cubicBezTo>
                  <a:cubicBezTo>
                    <a:pt x="917" y="586"/>
                    <a:pt x="922" y="588"/>
                    <a:pt x="927" y="590"/>
                  </a:cubicBezTo>
                  <a:cubicBezTo>
                    <a:pt x="927" y="591"/>
                    <a:pt x="928" y="591"/>
                    <a:pt x="928" y="591"/>
                  </a:cubicBezTo>
                  <a:cubicBezTo>
                    <a:pt x="933" y="594"/>
                    <a:pt x="938" y="596"/>
                    <a:pt x="943" y="598"/>
                  </a:cubicBezTo>
                  <a:cubicBezTo>
                    <a:pt x="944" y="599"/>
                    <a:pt x="944" y="599"/>
                    <a:pt x="945" y="599"/>
                  </a:cubicBezTo>
                  <a:cubicBezTo>
                    <a:pt x="950" y="602"/>
                    <a:pt x="956" y="604"/>
                    <a:pt x="961" y="607"/>
                  </a:cubicBezTo>
                  <a:cubicBezTo>
                    <a:pt x="962" y="607"/>
                    <a:pt x="963" y="608"/>
                    <a:pt x="964" y="608"/>
                  </a:cubicBezTo>
                  <a:cubicBezTo>
                    <a:pt x="969" y="611"/>
                    <a:pt x="975" y="613"/>
                    <a:pt x="980" y="616"/>
                  </a:cubicBezTo>
                  <a:cubicBezTo>
                    <a:pt x="981" y="617"/>
                    <a:pt x="982" y="617"/>
                    <a:pt x="983" y="618"/>
                  </a:cubicBezTo>
                  <a:cubicBezTo>
                    <a:pt x="989" y="620"/>
                    <a:pt x="995" y="623"/>
                    <a:pt x="1001" y="626"/>
                  </a:cubicBezTo>
                  <a:cubicBezTo>
                    <a:pt x="1001" y="626"/>
                    <a:pt x="1001" y="626"/>
                    <a:pt x="1001" y="626"/>
                  </a:cubicBezTo>
                  <a:cubicBezTo>
                    <a:pt x="1007" y="629"/>
                    <a:pt x="1013" y="633"/>
                    <a:pt x="1019" y="636"/>
                  </a:cubicBezTo>
                  <a:cubicBezTo>
                    <a:pt x="1020" y="636"/>
                    <a:pt x="1021" y="637"/>
                    <a:pt x="1022" y="637"/>
                  </a:cubicBezTo>
                  <a:cubicBezTo>
                    <a:pt x="1028" y="640"/>
                    <a:pt x="1034" y="643"/>
                    <a:pt x="1040" y="646"/>
                  </a:cubicBezTo>
                  <a:cubicBezTo>
                    <a:pt x="1041" y="647"/>
                    <a:pt x="1042" y="648"/>
                    <a:pt x="1043" y="648"/>
                  </a:cubicBezTo>
                  <a:cubicBezTo>
                    <a:pt x="1050" y="652"/>
                    <a:pt x="1056" y="655"/>
                    <a:pt x="1062" y="658"/>
                  </a:cubicBezTo>
                  <a:cubicBezTo>
                    <a:pt x="1063" y="659"/>
                    <a:pt x="1064" y="659"/>
                    <a:pt x="1064" y="659"/>
                  </a:cubicBezTo>
                  <a:cubicBezTo>
                    <a:pt x="1071" y="663"/>
                    <a:pt x="1077" y="666"/>
                    <a:pt x="1083" y="670"/>
                  </a:cubicBezTo>
                  <a:cubicBezTo>
                    <a:pt x="1084" y="670"/>
                    <a:pt x="1085" y="670"/>
                    <a:pt x="1085" y="671"/>
                  </a:cubicBezTo>
                  <a:cubicBezTo>
                    <a:pt x="1092" y="674"/>
                    <a:pt x="1099" y="678"/>
                    <a:pt x="1105" y="682"/>
                  </a:cubicBezTo>
                  <a:cubicBezTo>
                    <a:pt x="1106" y="682"/>
                    <a:pt x="1108" y="683"/>
                    <a:pt x="1109" y="684"/>
                  </a:cubicBezTo>
                  <a:cubicBezTo>
                    <a:pt x="1116" y="687"/>
                    <a:pt x="1122" y="691"/>
                    <a:pt x="1129" y="695"/>
                  </a:cubicBezTo>
                  <a:cubicBezTo>
                    <a:pt x="1130" y="696"/>
                    <a:pt x="1131" y="696"/>
                    <a:pt x="1133" y="697"/>
                  </a:cubicBezTo>
                  <a:cubicBezTo>
                    <a:pt x="1140" y="701"/>
                    <a:pt x="1147" y="705"/>
                    <a:pt x="1154" y="709"/>
                  </a:cubicBezTo>
                  <a:cubicBezTo>
                    <a:pt x="1328" y="810"/>
                    <a:pt x="1422" y="886"/>
                    <a:pt x="1465" y="925"/>
                  </a:cubicBezTo>
                  <a:cubicBezTo>
                    <a:pt x="1466" y="926"/>
                    <a:pt x="1469" y="928"/>
                    <a:pt x="1471" y="929"/>
                  </a:cubicBezTo>
                  <a:cubicBezTo>
                    <a:pt x="1473" y="930"/>
                    <a:pt x="1475" y="931"/>
                    <a:pt x="1477" y="932"/>
                  </a:cubicBezTo>
                  <a:cubicBezTo>
                    <a:pt x="1477" y="932"/>
                    <a:pt x="1477" y="932"/>
                    <a:pt x="1477" y="932"/>
                  </a:cubicBezTo>
                  <a:cubicBezTo>
                    <a:pt x="1477" y="932"/>
                    <a:pt x="1477" y="932"/>
                    <a:pt x="1477" y="932"/>
                  </a:cubicBezTo>
                  <a:cubicBezTo>
                    <a:pt x="1479" y="933"/>
                    <a:pt x="1481" y="933"/>
                    <a:pt x="1482" y="934"/>
                  </a:cubicBezTo>
                  <a:cubicBezTo>
                    <a:pt x="1483" y="934"/>
                    <a:pt x="1483" y="934"/>
                    <a:pt x="1483" y="934"/>
                  </a:cubicBezTo>
                  <a:cubicBezTo>
                    <a:pt x="1483" y="934"/>
                    <a:pt x="1483" y="934"/>
                    <a:pt x="1484" y="934"/>
                  </a:cubicBezTo>
                  <a:cubicBezTo>
                    <a:pt x="1485" y="934"/>
                    <a:pt x="1486" y="935"/>
                    <a:pt x="1487" y="935"/>
                  </a:cubicBezTo>
                  <a:cubicBezTo>
                    <a:pt x="1487" y="935"/>
                    <a:pt x="1487" y="935"/>
                    <a:pt x="1487" y="935"/>
                  </a:cubicBezTo>
                  <a:cubicBezTo>
                    <a:pt x="1488" y="935"/>
                    <a:pt x="1488" y="935"/>
                    <a:pt x="1488" y="935"/>
                  </a:cubicBezTo>
                  <a:cubicBezTo>
                    <a:pt x="1489" y="935"/>
                    <a:pt x="1490" y="935"/>
                    <a:pt x="1491" y="936"/>
                  </a:cubicBezTo>
                  <a:cubicBezTo>
                    <a:pt x="1492" y="936"/>
                    <a:pt x="1492" y="936"/>
                    <a:pt x="1492" y="936"/>
                  </a:cubicBezTo>
                  <a:cubicBezTo>
                    <a:pt x="1492" y="936"/>
                    <a:pt x="1492" y="936"/>
                    <a:pt x="1493" y="936"/>
                  </a:cubicBezTo>
                  <a:cubicBezTo>
                    <a:pt x="1494" y="936"/>
                    <a:pt x="1494" y="936"/>
                    <a:pt x="1495" y="936"/>
                  </a:cubicBezTo>
                  <a:cubicBezTo>
                    <a:pt x="1496" y="936"/>
                    <a:pt x="1496" y="936"/>
                    <a:pt x="1496" y="936"/>
                  </a:cubicBezTo>
                  <a:cubicBezTo>
                    <a:pt x="1497" y="936"/>
                    <a:pt x="1497" y="936"/>
                    <a:pt x="1497" y="936"/>
                  </a:cubicBezTo>
                  <a:cubicBezTo>
                    <a:pt x="1498" y="936"/>
                    <a:pt x="1499" y="936"/>
                    <a:pt x="1499" y="936"/>
                  </a:cubicBezTo>
                  <a:cubicBezTo>
                    <a:pt x="1500" y="936"/>
                    <a:pt x="1500" y="936"/>
                    <a:pt x="1501" y="936"/>
                  </a:cubicBezTo>
                  <a:cubicBezTo>
                    <a:pt x="1502" y="936"/>
                    <a:pt x="1502" y="936"/>
                    <a:pt x="1502" y="936"/>
                  </a:cubicBezTo>
                  <a:cubicBezTo>
                    <a:pt x="1502" y="936"/>
                    <a:pt x="1502" y="936"/>
                    <a:pt x="1502" y="936"/>
                  </a:cubicBezTo>
                  <a:cubicBezTo>
                    <a:pt x="1503" y="936"/>
                    <a:pt x="1504" y="936"/>
                    <a:pt x="1504" y="936"/>
                  </a:cubicBezTo>
                  <a:cubicBezTo>
                    <a:pt x="1504" y="936"/>
                    <a:pt x="1504" y="936"/>
                    <a:pt x="1505" y="936"/>
                  </a:cubicBezTo>
                  <a:cubicBezTo>
                    <a:pt x="1505" y="936"/>
                    <a:pt x="1505" y="936"/>
                    <a:pt x="1505" y="936"/>
                  </a:cubicBezTo>
                  <a:cubicBezTo>
                    <a:pt x="1505" y="936"/>
                    <a:pt x="1505" y="936"/>
                    <a:pt x="1505" y="936"/>
                  </a:cubicBezTo>
                  <a:cubicBezTo>
                    <a:pt x="1506" y="936"/>
                    <a:pt x="1506" y="936"/>
                    <a:pt x="1506" y="936"/>
                  </a:cubicBezTo>
                  <a:cubicBezTo>
                    <a:pt x="1507" y="936"/>
                    <a:pt x="1508" y="936"/>
                    <a:pt x="1509" y="936"/>
                  </a:cubicBezTo>
                  <a:cubicBezTo>
                    <a:pt x="1510" y="936"/>
                    <a:pt x="1510" y="936"/>
                    <a:pt x="1510" y="936"/>
                  </a:cubicBezTo>
                  <a:cubicBezTo>
                    <a:pt x="1511" y="936"/>
                    <a:pt x="1511" y="936"/>
                    <a:pt x="1511" y="936"/>
                  </a:cubicBezTo>
                  <a:cubicBezTo>
                    <a:pt x="1513" y="936"/>
                    <a:pt x="1514" y="936"/>
                    <a:pt x="1516" y="935"/>
                  </a:cubicBezTo>
                  <a:cubicBezTo>
                    <a:pt x="1516" y="935"/>
                    <a:pt x="1516" y="935"/>
                    <a:pt x="1516" y="935"/>
                  </a:cubicBezTo>
                  <a:cubicBezTo>
                    <a:pt x="1517" y="935"/>
                    <a:pt x="1517" y="935"/>
                    <a:pt x="1518" y="935"/>
                  </a:cubicBezTo>
                  <a:cubicBezTo>
                    <a:pt x="1519" y="935"/>
                    <a:pt x="1519" y="935"/>
                    <a:pt x="1520" y="934"/>
                  </a:cubicBezTo>
                  <a:cubicBezTo>
                    <a:pt x="1521" y="934"/>
                    <a:pt x="1521" y="934"/>
                    <a:pt x="1522" y="934"/>
                  </a:cubicBezTo>
                  <a:cubicBezTo>
                    <a:pt x="1523" y="934"/>
                    <a:pt x="1524" y="933"/>
                    <a:pt x="1524" y="933"/>
                  </a:cubicBezTo>
                  <a:cubicBezTo>
                    <a:pt x="1525" y="933"/>
                    <a:pt x="1525" y="933"/>
                    <a:pt x="1525" y="933"/>
                  </a:cubicBezTo>
                  <a:cubicBezTo>
                    <a:pt x="1526" y="933"/>
                    <a:pt x="1526" y="933"/>
                    <a:pt x="1526" y="933"/>
                  </a:cubicBezTo>
                  <a:cubicBezTo>
                    <a:pt x="1527" y="932"/>
                    <a:pt x="1528" y="932"/>
                    <a:pt x="1529" y="931"/>
                  </a:cubicBezTo>
                  <a:cubicBezTo>
                    <a:pt x="1530" y="931"/>
                    <a:pt x="1530" y="931"/>
                    <a:pt x="1531" y="931"/>
                  </a:cubicBezTo>
                  <a:cubicBezTo>
                    <a:pt x="1532" y="930"/>
                    <a:pt x="1534" y="929"/>
                    <a:pt x="1535" y="929"/>
                  </a:cubicBezTo>
                  <a:cubicBezTo>
                    <a:pt x="2495" y="371"/>
                    <a:pt x="2495" y="371"/>
                    <a:pt x="2495" y="371"/>
                  </a:cubicBezTo>
                  <a:cubicBezTo>
                    <a:pt x="2496" y="370"/>
                    <a:pt x="2496" y="370"/>
                    <a:pt x="2496" y="370"/>
                  </a:cubicBezTo>
                  <a:cubicBezTo>
                    <a:pt x="2496" y="370"/>
                    <a:pt x="2497" y="370"/>
                    <a:pt x="2497" y="369"/>
                  </a:cubicBezTo>
                  <a:cubicBezTo>
                    <a:pt x="2498" y="369"/>
                    <a:pt x="2498" y="369"/>
                    <a:pt x="2499" y="368"/>
                  </a:cubicBezTo>
                  <a:cubicBezTo>
                    <a:pt x="2499" y="368"/>
                    <a:pt x="2500" y="368"/>
                    <a:pt x="2500" y="367"/>
                  </a:cubicBezTo>
                  <a:cubicBezTo>
                    <a:pt x="2501" y="367"/>
                    <a:pt x="2501" y="367"/>
                    <a:pt x="2501" y="366"/>
                  </a:cubicBezTo>
                  <a:cubicBezTo>
                    <a:pt x="2502" y="366"/>
                    <a:pt x="2502" y="366"/>
                    <a:pt x="2502" y="366"/>
                  </a:cubicBezTo>
                  <a:cubicBezTo>
                    <a:pt x="2502" y="365"/>
                    <a:pt x="2502" y="365"/>
                    <a:pt x="2502" y="365"/>
                  </a:cubicBezTo>
                  <a:cubicBezTo>
                    <a:pt x="2503" y="365"/>
                    <a:pt x="2504" y="364"/>
                    <a:pt x="2504" y="363"/>
                  </a:cubicBezTo>
                  <a:cubicBezTo>
                    <a:pt x="2505" y="363"/>
                    <a:pt x="2505" y="363"/>
                    <a:pt x="2505" y="363"/>
                  </a:cubicBezTo>
                  <a:cubicBezTo>
                    <a:pt x="2505" y="362"/>
                    <a:pt x="2505" y="362"/>
                    <a:pt x="2505" y="362"/>
                  </a:cubicBezTo>
                  <a:cubicBezTo>
                    <a:pt x="2505" y="362"/>
                    <a:pt x="2506" y="361"/>
                    <a:pt x="2506" y="361"/>
                  </a:cubicBezTo>
                  <a:cubicBezTo>
                    <a:pt x="2507" y="360"/>
                    <a:pt x="2507" y="360"/>
                    <a:pt x="2507" y="360"/>
                  </a:cubicBezTo>
                  <a:cubicBezTo>
                    <a:pt x="2507" y="360"/>
                    <a:pt x="2507" y="360"/>
                    <a:pt x="2507" y="360"/>
                  </a:cubicBezTo>
                  <a:cubicBezTo>
                    <a:pt x="2507" y="359"/>
                    <a:pt x="2507" y="359"/>
                    <a:pt x="2507" y="358"/>
                  </a:cubicBezTo>
                  <a:cubicBezTo>
                    <a:pt x="2508" y="357"/>
                    <a:pt x="2508" y="357"/>
                    <a:pt x="2508" y="357"/>
                  </a:cubicBezTo>
                  <a:cubicBezTo>
                    <a:pt x="2508" y="357"/>
                    <a:pt x="2508" y="357"/>
                    <a:pt x="2508" y="357"/>
                  </a:cubicBezTo>
                  <a:cubicBezTo>
                    <a:pt x="2508" y="357"/>
                    <a:pt x="2508" y="356"/>
                    <a:pt x="2508" y="356"/>
                  </a:cubicBezTo>
                  <a:cubicBezTo>
                    <a:pt x="2509" y="355"/>
                    <a:pt x="2509" y="355"/>
                    <a:pt x="2509" y="355"/>
                  </a:cubicBezTo>
                  <a:cubicBezTo>
                    <a:pt x="2509" y="355"/>
                    <a:pt x="2509" y="355"/>
                    <a:pt x="2509" y="355"/>
                  </a:cubicBezTo>
                  <a:cubicBezTo>
                    <a:pt x="2509" y="354"/>
                    <a:pt x="2509" y="354"/>
                    <a:pt x="2509" y="353"/>
                  </a:cubicBezTo>
                  <a:cubicBezTo>
                    <a:pt x="2509" y="352"/>
                    <a:pt x="2509" y="352"/>
                    <a:pt x="2509" y="352"/>
                  </a:cubicBezTo>
                  <a:cubicBezTo>
                    <a:pt x="2509" y="352"/>
                    <a:pt x="2509" y="352"/>
                    <a:pt x="2509" y="352"/>
                  </a:cubicBezTo>
                  <a:cubicBezTo>
                    <a:pt x="2509" y="318"/>
                    <a:pt x="2509" y="318"/>
                    <a:pt x="2509" y="318"/>
                  </a:cubicBezTo>
                  <a:cubicBezTo>
                    <a:pt x="2509" y="319"/>
                    <a:pt x="2509" y="319"/>
                    <a:pt x="2509" y="319"/>
                  </a:cubicBezTo>
                  <a:cubicBezTo>
                    <a:pt x="2509" y="314"/>
                    <a:pt x="2507" y="309"/>
                    <a:pt x="2503" y="305"/>
                  </a:cubicBezTo>
                  <a:cubicBezTo>
                    <a:pt x="2495" y="298"/>
                    <a:pt x="2486" y="289"/>
                    <a:pt x="2473" y="278"/>
                  </a:cubicBezTo>
                  <a:cubicBezTo>
                    <a:pt x="2473" y="294"/>
                    <a:pt x="2473" y="294"/>
                    <a:pt x="2473" y="294"/>
                  </a:cubicBezTo>
                  <a:cubicBezTo>
                    <a:pt x="2473" y="294"/>
                    <a:pt x="2473" y="294"/>
                    <a:pt x="2473" y="294"/>
                  </a:cubicBezTo>
                  <a:cubicBezTo>
                    <a:pt x="2473" y="295"/>
                    <a:pt x="2473" y="295"/>
                    <a:pt x="2473" y="295"/>
                  </a:cubicBezTo>
                  <a:cubicBezTo>
                    <a:pt x="2473" y="296"/>
                    <a:pt x="2473" y="296"/>
                    <a:pt x="2473" y="296"/>
                  </a:cubicBezTo>
                  <a:cubicBezTo>
                    <a:pt x="2473" y="297"/>
                    <a:pt x="2473" y="297"/>
                    <a:pt x="2473" y="297"/>
                  </a:cubicBezTo>
                  <a:cubicBezTo>
                    <a:pt x="2473" y="298"/>
                    <a:pt x="2473" y="298"/>
                    <a:pt x="2473" y="298"/>
                  </a:cubicBezTo>
                  <a:cubicBezTo>
                    <a:pt x="2473" y="298"/>
                    <a:pt x="2473" y="298"/>
                    <a:pt x="2472" y="299"/>
                  </a:cubicBezTo>
                  <a:cubicBezTo>
                    <a:pt x="2472" y="299"/>
                    <a:pt x="2472" y="299"/>
                    <a:pt x="2472" y="299"/>
                  </a:cubicBezTo>
                  <a:cubicBezTo>
                    <a:pt x="2472" y="300"/>
                    <a:pt x="2472" y="300"/>
                    <a:pt x="2472" y="300"/>
                  </a:cubicBezTo>
                  <a:cubicBezTo>
                    <a:pt x="2472" y="300"/>
                    <a:pt x="2471" y="301"/>
                    <a:pt x="2471" y="301"/>
                  </a:cubicBezTo>
                  <a:cubicBezTo>
                    <a:pt x="2471" y="302"/>
                    <a:pt x="2471" y="302"/>
                    <a:pt x="2471" y="302"/>
                  </a:cubicBezTo>
                  <a:cubicBezTo>
                    <a:pt x="2471" y="302"/>
                    <a:pt x="2471" y="302"/>
                    <a:pt x="2471" y="302"/>
                  </a:cubicBezTo>
                  <a:cubicBezTo>
                    <a:pt x="2470" y="303"/>
                    <a:pt x="2470" y="303"/>
                    <a:pt x="2470" y="304"/>
                  </a:cubicBezTo>
                  <a:cubicBezTo>
                    <a:pt x="2469" y="304"/>
                    <a:pt x="2469" y="304"/>
                    <a:pt x="2469" y="304"/>
                  </a:cubicBezTo>
                  <a:cubicBezTo>
                    <a:pt x="2469" y="305"/>
                    <a:pt x="2469" y="305"/>
                    <a:pt x="2469" y="305"/>
                  </a:cubicBezTo>
                  <a:cubicBezTo>
                    <a:pt x="2468" y="306"/>
                    <a:pt x="2468" y="306"/>
                    <a:pt x="2467" y="307"/>
                  </a:cubicBezTo>
                  <a:cubicBezTo>
                    <a:pt x="2466" y="307"/>
                    <a:pt x="2466" y="307"/>
                    <a:pt x="2466" y="307"/>
                  </a:cubicBezTo>
                  <a:cubicBezTo>
                    <a:pt x="2466" y="308"/>
                    <a:pt x="2466" y="308"/>
                    <a:pt x="2466" y="308"/>
                  </a:cubicBezTo>
                  <a:cubicBezTo>
                    <a:pt x="2466" y="308"/>
                    <a:pt x="2465" y="308"/>
                    <a:pt x="2465" y="309"/>
                  </a:cubicBezTo>
                  <a:cubicBezTo>
                    <a:pt x="2464" y="309"/>
                    <a:pt x="2464" y="310"/>
                    <a:pt x="2463" y="310"/>
                  </a:cubicBezTo>
                  <a:cubicBezTo>
                    <a:pt x="2463" y="310"/>
                    <a:pt x="2462" y="311"/>
                    <a:pt x="2462" y="311"/>
                  </a:cubicBezTo>
                  <a:cubicBezTo>
                    <a:pt x="2461" y="311"/>
                    <a:pt x="2461" y="311"/>
                    <a:pt x="2461" y="312"/>
                  </a:cubicBezTo>
                  <a:cubicBezTo>
                    <a:pt x="2460" y="312"/>
                    <a:pt x="2460" y="312"/>
                    <a:pt x="2460" y="312"/>
                  </a:cubicBezTo>
                  <a:cubicBezTo>
                    <a:pt x="1527" y="854"/>
                    <a:pt x="1527" y="854"/>
                    <a:pt x="1527" y="854"/>
                  </a:cubicBezTo>
                  <a:cubicBezTo>
                    <a:pt x="1526" y="855"/>
                    <a:pt x="1524" y="856"/>
                    <a:pt x="1523" y="856"/>
                  </a:cubicBezTo>
                  <a:cubicBezTo>
                    <a:pt x="1522" y="857"/>
                    <a:pt x="1522" y="857"/>
                    <a:pt x="1522" y="857"/>
                  </a:cubicBezTo>
                  <a:cubicBezTo>
                    <a:pt x="1520" y="857"/>
                    <a:pt x="1519" y="858"/>
                    <a:pt x="1518" y="858"/>
                  </a:cubicBezTo>
                  <a:cubicBezTo>
                    <a:pt x="1517" y="859"/>
                    <a:pt x="1517" y="859"/>
                    <a:pt x="1517" y="859"/>
                  </a:cubicBezTo>
                  <a:cubicBezTo>
                    <a:pt x="1517" y="859"/>
                    <a:pt x="1517" y="859"/>
                    <a:pt x="1517" y="859"/>
                  </a:cubicBezTo>
                  <a:cubicBezTo>
                    <a:pt x="1516" y="859"/>
                    <a:pt x="1515" y="859"/>
                    <a:pt x="1514" y="859"/>
                  </a:cubicBezTo>
                  <a:cubicBezTo>
                    <a:pt x="1514" y="860"/>
                    <a:pt x="1513" y="860"/>
                    <a:pt x="1513" y="860"/>
                  </a:cubicBezTo>
                  <a:cubicBezTo>
                    <a:pt x="1512" y="860"/>
                    <a:pt x="1511" y="860"/>
                    <a:pt x="1510" y="860"/>
                  </a:cubicBezTo>
                  <a:cubicBezTo>
                    <a:pt x="1510" y="860"/>
                    <a:pt x="1509" y="861"/>
                    <a:pt x="1509" y="861"/>
                  </a:cubicBezTo>
                  <a:cubicBezTo>
                    <a:pt x="1509" y="861"/>
                    <a:pt x="1509" y="861"/>
                    <a:pt x="1509" y="861"/>
                  </a:cubicBezTo>
                  <a:cubicBezTo>
                    <a:pt x="1507" y="861"/>
                    <a:pt x="1505" y="861"/>
                    <a:pt x="1503" y="861"/>
                  </a:cubicBezTo>
                  <a:cubicBezTo>
                    <a:pt x="1503" y="861"/>
                    <a:pt x="1503" y="861"/>
                    <a:pt x="1503" y="861"/>
                  </a:cubicBezTo>
                  <a:cubicBezTo>
                    <a:pt x="1503" y="862"/>
                    <a:pt x="1502" y="862"/>
                    <a:pt x="1502" y="862"/>
                  </a:cubicBezTo>
                  <a:cubicBezTo>
                    <a:pt x="1501" y="862"/>
                    <a:pt x="1500" y="862"/>
                    <a:pt x="1499" y="862"/>
                  </a:cubicBezTo>
                  <a:cubicBezTo>
                    <a:pt x="1498" y="862"/>
                    <a:pt x="1498" y="862"/>
                    <a:pt x="1498" y="862"/>
                  </a:cubicBezTo>
                  <a:cubicBezTo>
                    <a:pt x="1498" y="862"/>
                    <a:pt x="1498" y="862"/>
                    <a:pt x="1497" y="862"/>
                  </a:cubicBezTo>
                  <a:cubicBezTo>
                    <a:pt x="1497" y="862"/>
                    <a:pt x="1497" y="862"/>
                    <a:pt x="1497" y="862"/>
                  </a:cubicBezTo>
                  <a:cubicBezTo>
                    <a:pt x="1496" y="862"/>
                    <a:pt x="1496" y="862"/>
                    <a:pt x="1495" y="862"/>
                  </a:cubicBezTo>
                  <a:cubicBezTo>
                    <a:pt x="1495" y="862"/>
                    <a:pt x="1495" y="862"/>
                    <a:pt x="1495" y="862"/>
                  </a:cubicBezTo>
                  <a:cubicBezTo>
                    <a:pt x="1494" y="862"/>
                    <a:pt x="1494" y="862"/>
                    <a:pt x="1494" y="862"/>
                  </a:cubicBezTo>
                  <a:cubicBezTo>
                    <a:pt x="1493" y="862"/>
                    <a:pt x="1493" y="862"/>
                    <a:pt x="1492" y="862"/>
                  </a:cubicBezTo>
                  <a:cubicBezTo>
                    <a:pt x="1492" y="862"/>
                    <a:pt x="1491" y="862"/>
                    <a:pt x="1490" y="862"/>
                  </a:cubicBezTo>
                  <a:cubicBezTo>
                    <a:pt x="1489" y="862"/>
                    <a:pt x="1489" y="862"/>
                    <a:pt x="1489" y="862"/>
                  </a:cubicBezTo>
                  <a:cubicBezTo>
                    <a:pt x="1488" y="861"/>
                    <a:pt x="1488" y="861"/>
                    <a:pt x="1488" y="861"/>
                  </a:cubicBezTo>
                  <a:cubicBezTo>
                    <a:pt x="1487" y="861"/>
                    <a:pt x="1487" y="861"/>
                    <a:pt x="1486" y="861"/>
                  </a:cubicBezTo>
                  <a:cubicBezTo>
                    <a:pt x="1485" y="861"/>
                    <a:pt x="1485" y="861"/>
                    <a:pt x="1485" y="861"/>
                  </a:cubicBezTo>
                  <a:cubicBezTo>
                    <a:pt x="1484" y="861"/>
                    <a:pt x="1484" y="861"/>
                    <a:pt x="1484" y="861"/>
                  </a:cubicBezTo>
                  <a:cubicBezTo>
                    <a:pt x="1483" y="861"/>
                    <a:pt x="1482" y="861"/>
                    <a:pt x="1482" y="861"/>
                  </a:cubicBezTo>
                  <a:cubicBezTo>
                    <a:pt x="1481" y="860"/>
                    <a:pt x="1481" y="860"/>
                    <a:pt x="1481" y="860"/>
                  </a:cubicBezTo>
                  <a:cubicBezTo>
                    <a:pt x="1480" y="860"/>
                    <a:pt x="1480" y="860"/>
                    <a:pt x="1480" y="860"/>
                  </a:cubicBezTo>
                  <a:cubicBezTo>
                    <a:pt x="1479" y="860"/>
                    <a:pt x="1478" y="860"/>
                    <a:pt x="1477" y="860"/>
                  </a:cubicBezTo>
                  <a:cubicBezTo>
                    <a:pt x="1477" y="859"/>
                    <a:pt x="1476" y="859"/>
                    <a:pt x="1476" y="859"/>
                  </a:cubicBezTo>
                  <a:cubicBezTo>
                    <a:pt x="1476" y="859"/>
                    <a:pt x="1476" y="859"/>
                    <a:pt x="1476" y="859"/>
                  </a:cubicBezTo>
                  <a:cubicBezTo>
                    <a:pt x="1474" y="859"/>
                    <a:pt x="1473" y="858"/>
                    <a:pt x="1471" y="858"/>
                  </a:cubicBezTo>
                  <a:cubicBezTo>
                    <a:pt x="1471" y="857"/>
                    <a:pt x="1471" y="857"/>
                    <a:pt x="1471" y="857"/>
                  </a:cubicBezTo>
                  <a:cubicBezTo>
                    <a:pt x="1470" y="857"/>
                    <a:pt x="1470" y="857"/>
                    <a:pt x="1470" y="857"/>
                  </a:cubicBezTo>
                  <a:cubicBezTo>
                    <a:pt x="1468" y="856"/>
                    <a:pt x="1466" y="856"/>
                    <a:pt x="1465" y="855"/>
                  </a:cubicBezTo>
                  <a:cubicBezTo>
                    <a:pt x="1462" y="853"/>
                    <a:pt x="1460" y="852"/>
                    <a:pt x="1459" y="850"/>
                  </a:cubicBezTo>
                  <a:cubicBezTo>
                    <a:pt x="1417" y="813"/>
                    <a:pt x="1326" y="739"/>
                    <a:pt x="1157" y="641"/>
                  </a:cubicBezTo>
                  <a:cubicBezTo>
                    <a:pt x="1150" y="637"/>
                    <a:pt x="1143" y="633"/>
                    <a:pt x="1136" y="629"/>
                  </a:cubicBezTo>
                  <a:cubicBezTo>
                    <a:pt x="1135" y="629"/>
                    <a:pt x="1134" y="628"/>
                    <a:pt x="1133" y="627"/>
                  </a:cubicBezTo>
                  <a:cubicBezTo>
                    <a:pt x="1126" y="624"/>
                    <a:pt x="1120" y="620"/>
                    <a:pt x="1113" y="616"/>
                  </a:cubicBezTo>
                  <a:cubicBezTo>
                    <a:pt x="1112" y="616"/>
                    <a:pt x="1111" y="615"/>
                    <a:pt x="1109" y="614"/>
                  </a:cubicBezTo>
                  <a:cubicBezTo>
                    <a:pt x="1103" y="611"/>
                    <a:pt x="1096" y="607"/>
                    <a:pt x="1090" y="604"/>
                  </a:cubicBezTo>
                  <a:cubicBezTo>
                    <a:pt x="1089" y="603"/>
                    <a:pt x="1089" y="603"/>
                    <a:pt x="1088" y="603"/>
                  </a:cubicBezTo>
                  <a:cubicBezTo>
                    <a:pt x="1082" y="599"/>
                    <a:pt x="1076" y="596"/>
                    <a:pt x="1070" y="593"/>
                  </a:cubicBezTo>
                  <a:cubicBezTo>
                    <a:pt x="1069" y="592"/>
                    <a:pt x="1068" y="592"/>
                    <a:pt x="1068" y="592"/>
                  </a:cubicBezTo>
                  <a:cubicBezTo>
                    <a:pt x="1061" y="588"/>
                    <a:pt x="1055" y="585"/>
                    <a:pt x="1049" y="582"/>
                  </a:cubicBezTo>
                  <a:cubicBezTo>
                    <a:pt x="1048" y="581"/>
                    <a:pt x="1047" y="581"/>
                    <a:pt x="1046" y="580"/>
                  </a:cubicBezTo>
                  <a:cubicBezTo>
                    <a:pt x="1040" y="577"/>
                    <a:pt x="1034" y="574"/>
                    <a:pt x="1028" y="571"/>
                  </a:cubicBezTo>
                  <a:cubicBezTo>
                    <a:pt x="1027" y="571"/>
                    <a:pt x="1027" y="570"/>
                    <a:pt x="1026" y="570"/>
                  </a:cubicBezTo>
                  <a:cubicBezTo>
                    <a:pt x="1020" y="567"/>
                    <a:pt x="1014" y="564"/>
                    <a:pt x="1008" y="561"/>
                  </a:cubicBezTo>
                  <a:cubicBezTo>
                    <a:pt x="1008" y="561"/>
                    <a:pt x="1008" y="561"/>
                    <a:pt x="1008" y="561"/>
                  </a:cubicBezTo>
                  <a:cubicBezTo>
                    <a:pt x="1002" y="558"/>
                    <a:pt x="996" y="555"/>
                    <a:pt x="991" y="552"/>
                  </a:cubicBezTo>
                  <a:cubicBezTo>
                    <a:pt x="990" y="552"/>
                    <a:pt x="989" y="551"/>
                    <a:pt x="988" y="551"/>
                  </a:cubicBezTo>
                  <a:cubicBezTo>
                    <a:pt x="983" y="548"/>
                    <a:pt x="977" y="545"/>
                    <a:pt x="972" y="543"/>
                  </a:cubicBezTo>
                  <a:cubicBezTo>
                    <a:pt x="971" y="542"/>
                    <a:pt x="970" y="542"/>
                    <a:pt x="969" y="541"/>
                  </a:cubicBezTo>
                  <a:cubicBezTo>
                    <a:pt x="964" y="539"/>
                    <a:pt x="959" y="536"/>
                    <a:pt x="954" y="534"/>
                  </a:cubicBezTo>
                  <a:cubicBezTo>
                    <a:pt x="953" y="534"/>
                    <a:pt x="953" y="534"/>
                    <a:pt x="952" y="533"/>
                  </a:cubicBezTo>
                  <a:cubicBezTo>
                    <a:pt x="947" y="531"/>
                    <a:pt x="942" y="529"/>
                    <a:pt x="938" y="527"/>
                  </a:cubicBezTo>
                  <a:cubicBezTo>
                    <a:pt x="937" y="526"/>
                    <a:pt x="936" y="526"/>
                    <a:pt x="936" y="526"/>
                  </a:cubicBezTo>
                  <a:cubicBezTo>
                    <a:pt x="931" y="523"/>
                    <a:pt x="926" y="521"/>
                    <a:pt x="922" y="519"/>
                  </a:cubicBezTo>
                  <a:cubicBezTo>
                    <a:pt x="921" y="519"/>
                    <a:pt x="920" y="518"/>
                    <a:pt x="919" y="518"/>
                  </a:cubicBezTo>
                  <a:cubicBezTo>
                    <a:pt x="914" y="516"/>
                    <a:pt x="910" y="514"/>
                    <a:pt x="905" y="512"/>
                  </a:cubicBezTo>
                  <a:cubicBezTo>
                    <a:pt x="905" y="511"/>
                    <a:pt x="904" y="511"/>
                    <a:pt x="903" y="511"/>
                  </a:cubicBezTo>
                  <a:cubicBezTo>
                    <a:pt x="899" y="509"/>
                    <a:pt x="894" y="507"/>
                    <a:pt x="890" y="505"/>
                  </a:cubicBezTo>
                  <a:cubicBezTo>
                    <a:pt x="890" y="505"/>
                    <a:pt x="890" y="505"/>
                    <a:pt x="890" y="505"/>
                  </a:cubicBezTo>
                  <a:cubicBezTo>
                    <a:pt x="885" y="503"/>
                    <a:pt x="881" y="501"/>
                    <a:pt x="877" y="499"/>
                  </a:cubicBezTo>
                  <a:cubicBezTo>
                    <a:pt x="876" y="499"/>
                    <a:pt x="875" y="499"/>
                    <a:pt x="875" y="498"/>
                  </a:cubicBezTo>
                  <a:cubicBezTo>
                    <a:pt x="871" y="497"/>
                    <a:pt x="867" y="495"/>
                    <a:pt x="863" y="493"/>
                  </a:cubicBezTo>
                  <a:cubicBezTo>
                    <a:pt x="862" y="493"/>
                    <a:pt x="861" y="493"/>
                    <a:pt x="861" y="493"/>
                  </a:cubicBezTo>
                  <a:cubicBezTo>
                    <a:pt x="857" y="491"/>
                    <a:pt x="853" y="489"/>
                    <a:pt x="849" y="488"/>
                  </a:cubicBezTo>
                  <a:cubicBezTo>
                    <a:pt x="849" y="488"/>
                    <a:pt x="849" y="488"/>
                    <a:pt x="848" y="487"/>
                  </a:cubicBezTo>
                  <a:cubicBezTo>
                    <a:pt x="845" y="486"/>
                    <a:pt x="841" y="485"/>
                    <a:pt x="838" y="483"/>
                  </a:cubicBezTo>
                  <a:cubicBezTo>
                    <a:pt x="838" y="483"/>
                    <a:pt x="837" y="483"/>
                    <a:pt x="837" y="483"/>
                  </a:cubicBezTo>
                  <a:cubicBezTo>
                    <a:pt x="833" y="481"/>
                    <a:pt x="830" y="480"/>
                    <a:pt x="827" y="479"/>
                  </a:cubicBezTo>
                  <a:cubicBezTo>
                    <a:pt x="826" y="478"/>
                    <a:pt x="825" y="478"/>
                    <a:pt x="823" y="478"/>
                  </a:cubicBezTo>
                  <a:cubicBezTo>
                    <a:pt x="821" y="477"/>
                    <a:pt x="819" y="476"/>
                    <a:pt x="817" y="475"/>
                  </a:cubicBezTo>
                  <a:cubicBezTo>
                    <a:pt x="816" y="475"/>
                    <a:pt x="815" y="474"/>
                    <a:pt x="813" y="474"/>
                  </a:cubicBezTo>
                  <a:cubicBezTo>
                    <a:pt x="811" y="473"/>
                    <a:pt x="809" y="472"/>
                    <a:pt x="807" y="471"/>
                  </a:cubicBezTo>
                  <a:cubicBezTo>
                    <a:pt x="806" y="471"/>
                    <a:pt x="805" y="471"/>
                    <a:pt x="804" y="470"/>
                  </a:cubicBezTo>
                  <a:cubicBezTo>
                    <a:pt x="802" y="469"/>
                    <a:pt x="799" y="468"/>
                    <a:pt x="796" y="467"/>
                  </a:cubicBezTo>
                  <a:cubicBezTo>
                    <a:pt x="796" y="467"/>
                    <a:pt x="796" y="467"/>
                    <a:pt x="796" y="467"/>
                  </a:cubicBezTo>
                  <a:cubicBezTo>
                    <a:pt x="793" y="466"/>
                    <a:pt x="791" y="465"/>
                    <a:pt x="788" y="464"/>
                  </a:cubicBezTo>
                  <a:cubicBezTo>
                    <a:pt x="787" y="464"/>
                    <a:pt x="787" y="464"/>
                    <a:pt x="786" y="464"/>
                  </a:cubicBezTo>
                  <a:cubicBezTo>
                    <a:pt x="784" y="463"/>
                    <a:pt x="783" y="462"/>
                    <a:pt x="781" y="462"/>
                  </a:cubicBezTo>
                  <a:cubicBezTo>
                    <a:pt x="780" y="462"/>
                    <a:pt x="779" y="461"/>
                    <a:pt x="778" y="461"/>
                  </a:cubicBezTo>
                  <a:cubicBezTo>
                    <a:pt x="777" y="460"/>
                    <a:pt x="776" y="460"/>
                    <a:pt x="774" y="460"/>
                  </a:cubicBezTo>
                  <a:cubicBezTo>
                    <a:pt x="774" y="459"/>
                    <a:pt x="773" y="459"/>
                    <a:pt x="772" y="459"/>
                  </a:cubicBezTo>
                  <a:cubicBezTo>
                    <a:pt x="771" y="458"/>
                    <a:pt x="770" y="458"/>
                    <a:pt x="768" y="457"/>
                  </a:cubicBezTo>
                  <a:cubicBezTo>
                    <a:pt x="768" y="457"/>
                    <a:pt x="767" y="457"/>
                    <a:pt x="767" y="457"/>
                  </a:cubicBezTo>
                  <a:cubicBezTo>
                    <a:pt x="765" y="456"/>
                    <a:pt x="764" y="456"/>
                    <a:pt x="762" y="455"/>
                  </a:cubicBezTo>
                  <a:cubicBezTo>
                    <a:pt x="762" y="455"/>
                    <a:pt x="762" y="455"/>
                    <a:pt x="762" y="455"/>
                  </a:cubicBezTo>
                  <a:cubicBezTo>
                    <a:pt x="760" y="455"/>
                    <a:pt x="759" y="454"/>
                    <a:pt x="758" y="454"/>
                  </a:cubicBezTo>
                  <a:cubicBezTo>
                    <a:pt x="757" y="454"/>
                    <a:pt x="757" y="454"/>
                    <a:pt x="756" y="454"/>
                  </a:cubicBezTo>
                  <a:cubicBezTo>
                    <a:pt x="756" y="453"/>
                    <a:pt x="755" y="453"/>
                    <a:pt x="754" y="453"/>
                  </a:cubicBezTo>
                  <a:cubicBezTo>
                    <a:pt x="754" y="453"/>
                    <a:pt x="753" y="453"/>
                    <a:pt x="753" y="453"/>
                  </a:cubicBezTo>
                  <a:cubicBezTo>
                    <a:pt x="752" y="452"/>
                    <a:pt x="752" y="452"/>
                    <a:pt x="751" y="452"/>
                  </a:cubicBezTo>
                  <a:cubicBezTo>
                    <a:pt x="750" y="452"/>
                    <a:pt x="750" y="452"/>
                    <a:pt x="750" y="452"/>
                  </a:cubicBezTo>
                  <a:cubicBezTo>
                    <a:pt x="750" y="452"/>
                    <a:pt x="750" y="452"/>
                    <a:pt x="749" y="451"/>
                  </a:cubicBezTo>
                  <a:cubicBezTo>
                    <a:pt x="749" y="451"/>
                    <a:pt x="749" y="451"/>
                    <a:pt x="749" y="451"/>
                  </a:cubicBezTo>
                  <a:cubicBezTo>
                    <a:pt x="748" y="451"/>
                    <a:pt x="748" y="451"/>
                    <a:pt x="748" y="451"/>
                  </a:cubicBezTo>
                  <a:cubicBezTo>
                    <a:pt x="744" y="446"/>
                    <a:pt x="667" y="358"/>
                    <a:pt x="418" y="214"/>
                  </a:cubicBezTo>
                  <a:cubicBezTo>
                    <a:pt x="413" y="212"/>
                    <a:pt x="408" y="209"/>
                    <a:pt x="403" y="206"/>
                  </a:cubicBezTo>
                  <a:cubicBezTo>
                    <a:pt x="402" y="205"/>
                    <a:pt x="400" y="204"/>
                    <a:pt x="398" y="203"/>
                  </a:cubicBezTo>
                  <a:cubicBezTo>
                    <a:pt x="395" y="202"/>
                    <a:pt x="392" y="200"/>
                    <a:pt x="389" y="198"/>
                  </a:cubicBezTo>
                  <a:cubicBezTo>
                    <a:pt x="387" y="197"/>
                    <a:pt x="385" y="196"/>
                    <a:pt x="383" y="195"/>
                  </a:cubicBezTo>
                  <a:cubicBezTo>
                    <a:pt x="380" y="193"/>
                    <a:pt x="377" y="191"/>
                    <a:pt x="374" y="190"/>
                  </a:cubicBezTo>
                  <a:cubicBezTo>
                    <a:pt x="372" y="189"/>
                    <a:pt x="370" y="188"/>
                    <a:pt x="369" y="187"/>
                  </a:cubicBezTo>
                  <a:cubicBezTo>
                    <a:pt x="366" y="185"/>
                    <a:pt x="363" y="183"/>
                    <a:pt x="360" y="182"/>
                  </a:cubicBezTo>
                  <a:cubicBezTo>
                    <a:pt x="358" y="181"/>
                    <a:pt x="356" y="180"/>
                    <a:pt x="355" y="179"/>
                  </a:cubicBezTo>
                  <a:cubicBezTo>
                    <a:pt x="351" y="177"/>
                    <a:pt x="348" y="176"/>
                    <a:pt x="345" y="174"/>
                  </a:cubicBezTo>
                  <a:cubicBezTo>
                    <a:pt x="344" y="173"/>
                    <a:pt x="342" y="172"/>
                    <a:pt x="341" y="172"/>
                  </a:cubicBezTo>
                  <a:cubicBezTo>
                    <a:pt x="336" y="169"/>
                    <a:pt x="332" y="167"/>
                    <a:pt x="327" y="164"/>
                  </a:cubicBezTo>
                  <a:cubicBezTo>
                    <a:pt x="327" y="164"/>
                    <a:pt x="327" y="164"/>
                    <a:pt x="327" y="164"/>
                  </a:cubicBezTo>
                  <a:cubicBezTo>
                    <a:pt x="323" y="162"/>
                    <a:pt x="318" y="160"/>
                    <a:pt x="314" y="157"/>
                  </a:cubicBezTo>
                  <a:cubicBezTo>
                    <a:pt x="313" y="157"/>
                    <a:pt x="311" y="156"/>
                    <a:pt x="310" y="155"/>
                  </a:cubicBezTo>
                  <a:cubicBezTo>
                    <a:pt x="307" y="153"/>
                    <a:pt x="304" y="152"/>
                    <a:pt x="301" y="150"/>
                  </a:cubicBezTo>
                  <a:cubicBezTo>
                    <a:pt x="299" y="150"/>
                    <a:pt x="298" y="149"/>
                    <a:pt x="296" y="148"/>
                  </a:cubicBezTo>
                  <a:cubicBezTo>
                    <a:pt x="293" y="147"/>
                    <a:pt x="291" y="145"/>
                    <a:pt x="288" y="144"/>
                  </a:cubicBezTo>
                  <a:cubicBezTo>
                    <a:pt x="286" y="143"/>
                    <a:pt x="285" y="142"/>
                    <a:pt x="283" y="141"/>
                  </a:cubicBezTo>
                  <a:cubicBezTo>
                    <a:pt x="280" y="140"/>
                    <a:pt x="278" y="139"/>
                    <a:pt x="275" y="137"/>
                  </a:cubicBezTo>
                  <a:cubicBezTo>
                    <a:pt x="274" y="136"/>
                    <a:pt x="272" y="136"/>
                    <a:pt x="271" y="135"/>
                  </a:cubicBezTo>
                  <a:cubicBezTo>
                    <a:pt x="268" y="133"/>
                    <a:pt x="265" y="132"/>
                    <a:pt x="262" y="131"/>
                  </a:cubicBezTo>
                  <a:cubicBezTo>
                    <a:pt x="261" y="130"/>
                    <a:pt x="260" y="129"/>
                    <a:pt x="258" y="129"/>
                  </a:cubicBezTo>
                  <a:cubicBezTo>
                    <a:pt x="254" y="127"/>
                    <a:pt x="250" y="125"/>
                    <a:pt x="246" y="123"/>
                  </a:cubicBezTo>
                  <a:cubicBezTo>
                    <a:pt x="246" y="123"/>
                    <a:pt x="246" y="123"/>
                    <a:pt x="245" y="122"/>
                  </a:cubicBezTo>
                  <a:cubicBezTo>
                    <a:pt x="242" y="121"/>
                    <a:pt x="238" y="119"/>
                    <a:pt x="235" y="117"/>
                  </a:cubicBezTo>
                  <a:cubicBezTo>
                    <a:pt x="233" y="117"/>
                    <a:pt x="232" y="116"/>
                    <a:pt x="231" y="115"/>
                  </a:cubicBezTo>
                  <a:cubicBezTo>
                    <a:pt x="228" y="114"/>
                    <a:pt x="226" y="113"/>
                    <a:pt x="223" y="112"/>
                  </a:cubicBezTo>
                  <a:cubicBezTo>
                    <a:pt x="222" y="111"/>
                    <a:pt x="220" y="110"/>
                    <a:pt x="219" y="110"/>
                  </a:cubicBezTo>
                  <a:cubicBezTo>
                    <a:pt x="216" y="109"/>
                    <a:pt x="214" y="107"/>
                    <a:pt x="212" y="106"/>
                  </a:cubicBezTo>
                  <a:cubicBezTo>
                    <a:pt x="210" y="106"/>
                    <a:pt x="209" y="105"/>
                    <a:pt x="208" y="104"/>
                  </a:cubicBezTo>
                  <a:cubicBezTo>
                    <a:pt x="205" y="103"/>
                    <a:pt x="203" y="102"/>
                    <a:pt x="201" y="101"/>
                  </a:cubicBezTo>
                  <a:cubicBezTo>
                    <a:pt x="199" y="100"/>
                    <a:pt x="198" y="100"/>
                    <a:pt x="197" y="99"/>
                  </a:cubicBezTo>
                  <a:cubicBezTo>
                    <a:pt x="194" y="98"/>
                    <a:pt x="192" y="97"/>
                    <a:pt x="189" y="96"/>
                  </a:cubicBezTo>
                  <a:cubicBezTo>
                    <a:pt x="188" y="95"/>
                    <a:pt x="187" y="95"/>
                    <a:pt x="186" y="94"/>
                  </a:cubicBezTo>
                  <a:cubicBezTo>
                    <a:pt x="183" y="93"/>
                    <a:pt x="179" y="91"/>
                    <a:pt x="176" y="90"/>
                  </a:cubicBezTo>
                  <a:cubicBezTo>
                    <a:pt x="175" y="89"/>
                    <a:pt x="175" y="89"/>
                    <a:pt x="175" y="89"/>
                  </a:cubicBezTo>
                  <a:cubicBezTo>
                    <a:pt x="172" y="88"/>
                    <a:pt x="169" y="87"/>
                    <a:pt x="166" y="85"/>
                  </a:cubicBezTo>
                  <a:cubicBezTo>
                    <a:pt x="165" y="85"/>
                    <a:pt x="164" y="84"/>
                    <a:pt x="163" y="84"/>
                  </a:cubicBezTo>
                  <a:cubicBezTo>
                    <a:pt x="160" y="83"/>
                    <a:pt x="158" y="82"/>
                    <a:pt x="156" y="81"/>
                  </a:cubicBezTo>
                  <a:cubicBezTo>
                    <a:pt x="155" y="80"/>
                    <a:pt x="153" y="80"/>
                    <a:pt x="152" y="79"/>
                  </a:cubicBezTo>
                  <a:cubicBezTo>
                    <a:pt x="150" y="78"/>
                    <a:pt x="148" y="78"/>
                    <a:pt x="146" y="77"/>
                  </a:cubicBezTo>
                  <a:cubicBezTo>
                    <a:pt x="145" y="76"/>
                    <a:pt x="144" y="76"/>
                    <a:pt x="143" y="75"/>
                  </a:cubicBezTo>
                  <a:cubicBezTo>
                    <a:pt x="141" y="74"/>
                    <a:pt x="139" y="73"/>
                    <a:pt x="137" y="73"/>
                  </a:cubicBezTo>
                  <a:cubicBezTo>
                    <a:pt x="136" y="72"/>
                    <a:pt x="135" y="72"/>
                    <a:pt x="134" y="71"/>
                  </a:cubicBezTo>
                  <a:cubicBezTo>
                    <a:pt x="131" y="70"/>
                    <a:pt x="129" y="69"/>
                    <a:pt x="127" y="69"/>
                  </a:cubicBezTo>
                  <a:cubicBezTo>
                    <a:pt x="126" y="68"/>
                    <a:pt x="126" y="68"/>
                    <a:pt x="125" y="68"/>
                  </a:cubicBezTo>
                  <a:cubicBezTo>
                    <a:pt x="122" y="66"/>
                    <a:pt x="119" y="65"/>
                    <a:pt x="116" y="64"/>
                  </a:cubicBezTo>
                  <a:cubicBezTo>
                    <a:pt x="116" y="64"/>
                    <a:pt x="116" y="64"/>
                    <a:pt x="115" y="64"/>
                  </a:cubicBezTo>
                  <a:cubicBezTo>
                    <a:pt x="113" y="63"/>
                    <a:pt x="110" y="62"/>
                    <a:pt x="108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4" y="59"/>
                    <a:pt x="102" y="58"/>
                    <a:pt x="100" y="57"/>
                  </a:cubicBezTo>
                  <a:cubicBezTo>
                    <a:pt x="99" y="57"/>
                    <a:pt x="98" y="57"/>
                    <a:pt x="97" y="56"/>
                  </a:cubicBezTo>
                  <a:cubicBezTo>
                    <a:pt x="96" y="56"/>
                    <a:pt x="94" y="55"/>
                    <a:pt x="92" y="54"/>
                  </a:cubicBezTo>
                  <a:cubicBezTo>
                    <a:pt x="92" y="54"/>
                    <a:pt x="91" y="54"/>
                    <a:pt x="90" y="53"/>
                  </a:cubicBezTo>
                  <a:cubicBezTo>
                    <a:pt x="88" y="53"/>
                    <a:pt x="87" y="52"/>
                    <a:pt x="86" y="52"/>
                  </a:cubicBezTo>
                  <a:cubicBezTo>
                    <a:pt x="84" y="51"/>
                    <a:pt x="83" y="50"/>
                    <a:pt x="81" y="50"/>
                  </a:cubicBezTo>
                  <a:cubicBezTo>
                    <a:pt x="80" y="49"/>
                    <a:pt x="79" y="49"/>
                    <a:pt x="78" y="49"/>
                  </a:cubicBezTo>
                  <a:cubicBezTo>
                    <a:pt x="76" y="48"/>
                    <a:pt x="75" y="47"/>
                    <a:pt x="73" y="47"/>
                  </a:cubicBezTo>
                  <a:cubicBezTo>
                    <a:pt x="72" y="46"/>
                    <a:pt x="71" y="46"/>
                    <a:pt x="70" y="46"/>
                  </a:cubicBezTo>
                  <a:cubicBezTo>
                    <a:pt x="68" y="45"/>
                    <a:pt x="67" y="44"/>
                    <a:pt x="65" y="44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0" y="42"/>
                    <a:pt x="58" y="41"/>
                    <a:pt x="56" y="40"/>
                  </a:cubicBezTo>
                  <a:cubicBezTo>
                    <a:pt x="56" y="40"/>
                    <a:pt x="55" y="40"/>
                    <a:pt x="55" y="40"/>
                  </a:cubicBezTo>
                  <a:cubicBezTo>
                    <a:pt x="54" y="40"/>
                    <a:pt x="54" y="39"/>
                    <a:pt x="53" y="39"/>
                  </a:cubicBezTo>
                  <a:cubicBezTo>
                    <a:pt x="53" y="39"/>
                    <a:pt x="52" y="39"/>
                    <a:pt x="52" y="39"/>
                  </a:cubicBezTo>
                  <a:cubicBezTo>
                    <a:pt x="51" y="38"/>
                    <a:pt x="50" y="38"/>
                    <a:pt x="49" y="37"/>
                  </a:cubicBezTo>
                  <a:cubicBezTo>
                    <a:pt x="40" y="32"/>
                    <a:pt x="36" y="26"/>
                    <a:pt x="36" y="19"/>
                  </a:cubicBezTo>
                  <a:cubicBezTo>
                    <a:pt x="36" y="4"/>
                    <a:pt x="36" y="4"/>
                    <a:pt x="36" y="4"/>
                  </a:cubicBezTo>
                  <a:moveTo>
                    <a:pt x="48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moveTo>
                    <a:pt x="47" y="4"/>
                  </a:moveTo>
                  <a:cubicBezTo>
                    <a:pt x="47" y="4"/>
                    <a:pt x="48" y="4"/>
                    <a:pt x="48" y="4"/>
                  </a:cubicBezTo>
                  <a:cubicBezTo>
                    <a:pt x="48" y="4"/>
                    <a:pt x="47" y="4"/>
                    <a:pt x="47" y="4"/>
                  </a:cubicBezTo>
                  <a:moveTo>
                    <a:pt x="47" y="3"/>
                  </a:moveTo>
                  <a:cubicBezTo>
                    <a:pt x="47" y="3"/>
                    <a:pt x="47" y="3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moveTo>
                    <a:pt x="47" y="3"/>
                  </a:moveTo>
                  <a:cubicBezTo>
                    <a:pt x="47" y="3"/>
                    <a:pt x="47" y="3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moveTo>
                    <a:pt x="46" y="2"/>
                  </a:move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6" y="2"/>
                    <a:pt x="46" y="2"/>
                  </a:cubicBezTo>
                  <a:moveTo>
                    <a:pt x="45" y="2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moveTo>
                    <a:pt x="45" y="2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moveTo>
                    <a:pt x="45" y="2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moveTo>
                    <a:pt x="44" y="1"/>
                  </a:moveTo>
                  <a:cubicBezTo>
                    <a:pt x="44" y="1"/>
                    <a:pt x="44" y="1"/>
                    <a:pt x="44" y="2"/>
                  </a:cubicBezTo>
                  <a:cubicBezTo>
                    <a:pt x="44" y="1"/>
                    <a:pt x="44" y="1"/>
                    <a:pt x="44" y="1"/>
                  </a:cubicBezTo>
                  <a:moveTo>
                    <a:pt x="44" y="1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moveTo>
                    <a:pt x="44" y="1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moveTo>
                    <a:pt x="43" y="1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78" name="ïŝḷïďê"/>
            <p:cNvSpPr/>
            <p:nvPr/>
          </p:nvSpPr>
          <p:spPr bwMode="auto">
            <a:xfrm>
              <a:off x="2944813" y="1890714"/>
              <a:ext cx="5986466" cy="3462340"/>
            </a:xfrm>
            <a:custGeom>
              <a:avLst/>
              <a:gdLst>
                <a:gd name="T0" fmla="*/ 2123 w 2447"/>
                <a:gd name="T1" fmla="*/ 613 h 1416"/>
                <a:gd name="T2" fmla="*/ 2436 w 2447"/>
                <a:gd name="T3" fmla="*/ 832 h 1416"/>
                <a:gd name="T4" fmla="*/ 2429 w 2447"/>
                <a:gd name="T5" fmla="*/ 863 h 1416"/>
                <a:gd name="T6" fmla="*/ 1496 w 2447"/>
                <a:gd name="T7" fmla="*/ 1406 h 1416"/>
                <a:gd name="T8" fmla="*/ 1434 w 2447"/>
                <a:gd name="T9" fmla="*/ 1406 h 1416"/>
                <a:gd name="T10" fmla="*/ 1428 w 2447"/>
                <a:gd name="T11" fmla="*/ 1402 h 1416"/>
                <a:gd name="T12" fmla="*/ 1126 w 2447"/>
                <a:gd name="T13" fmla="*/ 1193 h 1416"/>
                <a:gd name="T14" fmla="*/ 717 w 2447"/>
                <a:gd name="T15" fmla="*/ 1002 h 1416"/>
                <a:gd name="T16" fmla="*/ 387 w 2447"/>
                <a:gd name="T17" fmla="*/ 766 h 1416"/>
                <a:gd name="T18" fmla="*/ 25 w 2447"/>
                <a:gd name="T19" fmla="*/ 592 h 1416"/>
                <a:gd name="T20" fmla="*/ 18 w 2447"/>
                <a:gd name="T21" fmla="*/ 588 h 1416"/>
                <a:gd name="T22" fmla="*/ 18 w 2447"/>
                <a:gd name="T23" fmla="*/ 552 h 1416"/>
                <a:gd name="T24" fmla="*/ 951 w 2447"/>
                <a:gd name="T25" fmla="*/ 10 h 1416"/>
                <a:gd name="T26" fmla="*/ 1005 w 2447"/>
                <a:gd name="T27" fmla="*/ 6 h 1416"/>
                <a:gd name="T28" fmla="*/ 1384 w 2447"/>
                <a:gd name="T29" fmla="*/ 186 h 1416"/>
                <a:gd name="T30" fmla="*/ 1714 w 2447"/>
                <a:gd name="T31" fmla="*/ 423 h 1416"/>
                <a:gd name="T32" fmla="*/ 2123 w 2447"/>
                <a:gd name="T33" fmla="*/ 613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47" h="1416">
                  <a:moveTo>
                    <a:pt x="2123" y="613"/>
                  </a:moveTo>
                  <a:cubicBezTo>
                    <a:pt x="2314" y="723"/>
                    <a:pt x="2403" y="800"/>
                    <a:pt x="2436" y="832"/>
                  </a:cubicBezTo>
                  <a:cubicBezTo>
                    <a:pt x="2447" y="842"/>
                    <a:pt x="2444" y="855"/>
                    <a:pt x="2429" y="863"/>
                  </a:cubicBezTo>
                  <a:cubicBezTo>
                    <a:pt x="1496" y="1406"/>
                    <a:pt x="1496" y="1406"/>
                    <a:pt x="1496" y="1406"/>
                  </a:cubicBezTo>
                  <a:cubicBezTo>
                    <a:pt x="1479" y="1416"/>
                    <a:pt x="1450" y="1416"/>
                    <a:pt x="1434" y="1406"/>
                  </a:cubicBezTo>
                  <a:cubicBezTo>
                    <a:pt x="1432" y="1405"/>
                    <a:pt x="1430" y="1403"/>
                    <a:pt x="1428" y="1402"/>
                  </a:cubicBezTo>
                  <a:cubicBezTo>
                    <a:pt x="1386" y="1364"/>
                    <a:pt x="1295" y="1290"/>
                    <a:pt x="1126" y="1193"/>
                  </a:cubicBezTo>
                  <a:cubicBezTo>
                    <a:pt x="877" y="1049"/>
                    <a:pt x="725" y="1005"/>
                    <a:pt x="717" y="1002"/>
                  </a:cubicBezTo>
                  <a:cubicBezTo>
                    <a:pt x="713" y="998"/>
                    <a:pt x="636" y="910"/>
                    <a:pt x="387" y="766"/>
                  </a:cubicBezTo>
                  <a:cubicBezTo>
                    <a:pt x="218" y="668"/>
                    <a:pt x="90" y="616"/>
                    <a:pt x="25" y="592"/>
                  </a:cubicBezTo>
                  <a:cubicBezTo>
                    <a:pt x="22" y="591"/>
                    <a:pt x="20" y="590"/>
                    <a:pt x="18" y="588"/>
                  </a:cubicBezTo>
                  <a:cubicBezTo>
                    <a:pt x="1" y="579"/>
                    <a:pt x="0" y="562"/>
                    <a:pt x="18" y="552"/>
                  </a:cubicBezTo>
                  <a:cubicBezTo>
                    <a:pt x="951" y="10"/>
                    <a:pt x="951" y="10"/>
                    <a:pt x="951" y="10"/>
                  </a:cubicBezTo>
                  <a:cubicBezTo>
                    <a:pt x="965" y="2"/>
                    <a:pt x="988" y="0"/>
                    <a:pt x="1005" y="6"/>
                  </a:cubicBezTo>
                  <a:cubicBezTo>
                    <a:pt x="1061" y="25"/>
                    <a:pt x="1194" y="76"/>
                    <a:pt x="1384" y="186"/>
                  </a:cubicBezTo>
                  <a:cubicBezTo>
                    <a:pt x="1642" y="335"/>
                    <a:pt x="1710" y="418"/>
                    <a:pt x="1714" y="423"/>
                  </a:cubicBezTo>
                  <a:cubicBezTo>
                    <a:pt x="1721" y="425"/>
                    <a:pt x="1865" y="464"/>
                    <a:pt x="2123" y="613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79" name="îṣlîḋè"/>
            <p:cNvSpPr/>
            <p:nvPr/>
          </p:nvSpPr>
          <p:spPr bwMode="auto">
            <a:xfrm>
              <a:off x="2957514" y="3284540"/>
              <a:ext cx="5961066" cy="2141539"/>
            </a:xfrm>
            <a:custGeom>
              <a:avLst/>
              <a:gdLst>
                <a:gd name="T0" fmla="*/ 2435 w 2437"/>
                <a:gd name="T1" fmla="*/ 283 h 876"/>
                <a:gd name="T2" fmla="*/ 2429 w 2437"/>
                <a:gd name="T3" fmla="*/ 290 h 876"/>
                <a:gd name="T4" fmla="*/ 1486 w 2437"/>
                <a:gd name="T5" fmla="*/ 838 h 876"/>
                <a:gd name="T6" fmla="*/ 1473 w 2437"/>
                <a:gd name="T7" fmla="*/ 842 h 876"/>
                <a:gd name="T8" fmla="*/ 1457 w 2437"/>
                <a:gd name="T9" fmla="*/ 843 h 876"/>
                <a:gd name="T10" fmla="*/ 1444 w 2437"/>
                <a:gd name="T11" fmla="*/ 842 h 876"/>
                <a:gd name="T12" fmla="*/ 1423 w 2437"/>
                <a:gd name="T13" fmla="*/ 832 h 876"/>
                <a:gd name="T14" fmla="*/ 1054 w 2437"/>
                <a:gd name="T15" fmla="*/ 585 h 876"/>
                <a:gd name="T16" fmla="*/ 993 w 2437"/>
                <a:gd name="T17" fmla="*/ 552 h 876"/>
                <a:gd name="T18" fmla="*/ 936 w 2437"/>
                <a:gd name="T19" fmla="*/ 524 h 876"/>
                <a:gd name="T20" fmla="*/ 886 w 2437"/>
                <a:gd name="T21" fmla="*/ 501 h 876"/>
                <a:gd name="T22" fmla="*/ 841 w 2437"/>
                <a:gd name="T23" fmla="*/ 481 h 876"/>
                <a:gd name="T24" fmla="*/ 802 w 2437"/>
                <a:gd name="T25" fmla="*/ 465 h 876"/>
                <a:gd name="T26" fmla="*/ 778 w 2437"/>
                <a:gd name="T27" fmla="*/ 455 h 876"/>
                <a:gd name="T28" fmla="*/ 750 w 2437"/>
                <a:gd name="T29" fmla="*/ 445 h 876"/>
                <a:gd name="T30" fmla="*/ 731 w 2437"/>
                <a:gd name="T31" fmla="*/ 438 h 876"/>
                <a:gd name="T32" fmla="*/ 717 w 2437"/>
                <a:gd name="T33" fmla="*/ 434 h 876"/>
                <a:gd name="T34" fmla="*/ 382 w 2437"/>
                <a:gd name="T35" fmla="*/ 196 h 876"/>
                <a:gd name="T36" fmla="*/ 333 w 2437"/>
                <a:gd name="T37" fmla="*/ 168 h 876"/>
                <a:gd name="T38" fmla="*/ 291 w 2437"/>
                <a:gd name="T39" fmla="*/ 146 h 876"/>
                <a:gd name="T40" fmla="*/ 247 w 2437"/>
                <a:gd name="T41" fmla="*/ 123 h 876"/>
                <a:gd name="T42" fmla="*/ 209 w 2437"/>
                <a:gd name="T43" fmla="*/ 104 h 876"/>
                <a:gd name="T44" fmla="*/ 172 w 2437"/>
                <a:gd name="T45" fmla="*/ 86 h 876"/>
                <a:gd name="T46" fmla="*/ 138 w 2437"/>
                <a:gd name="T47" fmla="*/ 70 h 876"/>
                <a:gd name="T48" fmla="*/ 107 w 2437"/>
                <a:gd name="T49" fmla="*/ 57 h 876"/>
                <a:gd name="T50" fmla="*/ 79 w 2437"/>
                <a:gd name="T51" fmla="*/ 45 h 876"/>
                <a:gd name="T52" fmla="*/ 54 w 2437"/>
                <a:gd name="T53" fmla="*/ 35 h 876"/>
                <a:gd name="T54" fmla="*/ 34 w 2437"/>
                <a:gd name="T55" fmla="*/ 27 h 876"/>
                <a:gd name="T56" fmla="*/ 13 w 2437"/>
                <a:gd name="T57" fmla="*/ 18 h 876"/>
                <a:gd name="T58" fmla="*/ 19 w 2437"/>
                <a:gd name="T59" fmla="*/ 54 h 876"/>
                <a:gd name="T60" fmla="*/ 42 w 2437"/>
                <a:gd name="T61" fmla="*/ 63 h 876"/>
                <a:gd name="T62" fmla="*/ 64 w 2437"/>
                <a:gd name="T63" fmla="*/ 71 h 876"/>
                <a:gd name="T64" fmla="*/ 91 w 2437"/>
                <a:gd name="T65" fmla="*/ 83 h 876"/>
                <a:gd name="T66" fmla="*/ 120 w 2437"/>
                <a:gd name="T67" fmla="*/ 95 h 876"/>
                <a:gd name="T68" fmla="*/ 153 w 2437"/>
                <a:gd name="T69" fmla="*/ 110 h 876"/>
                <a:gd name="T70" fmla="*/ 187 w 2437"/>
                <a:gd name="T71" fmla="*/ 126 h 876"/>
                <a:gd name="T72" fmla="*/ 226 w 2437"/>
                <a:gd name="T73" fmla="*/ 145 h 876"/>
                <a:gd name="T74" fmla="*/ 265 w 2437"/>
                <a:gd name="T75" fmla="*/ 164 h 876"/>
                <a:gd name="T76" fmla="*/ 309 w 2437"/>
                <a:gd name="T77" fmla="*/ 188 h 876"/>
                <a:gd name="T78" fmla="*/ 353 w 2437"/>
                <a:gd name="T79" fmla="*/ 212 h 876"/>
                <a:gd name="T80" fmla="*/ 713 w 2437"/>
                <a:gd name="T81" fmla="*/ 465 h 876"/>
                <a:gd name="T82" fmla="*/ 722 w 2437"/>
                <a:gd name="T83" fmla="*/ 468 h 876"/>
                <a:gd name="T84" fmla="*/ 738 w 2437"/>
                <a:gd name="T85" fmla="*/ 474 h 876"/>
                <a:gd name="T86" fmla="*/ 760 w 2437"/>
                <a:gd name="T87" fmla="*/ 481 h 876"/>
                <a:gd name="T88" fmla="*/ 791 w 2437"/>
                <a:gd name="T89" fmla="*/ 493 h 876"/>
                <a:gd name="T90" fmla="*/ 827 w 2437"/>
                <a:gd name="T91" fmla="*/ 507 h 876"/>
                <a:gd name="T92" fmla="*/ 869 w 2437"/>
                <a:gd name="T93" fmla="*/ 526 h 876"/>
                <a:gd name="T94" fmla="*/ 918 w 2437"/>
                <a:gd name="T95" fmla="*/ 548 h 876"/>
                <a:gd name="T96" fmla="*/ 972 w 2437"/>
                <a:gd name="T97" fmla="*/ 575 h 876"/>
                <a:gd name="T98" fmla="*/ 1034 w 2437"/>
                <a:gd name="T99" fmla="*/ 607 h 876"/>
                <a:gd name="T100" fmla="*/ 1100 w 2437"/>
                <a:gd name="T101" fmla="*/ 643 h 876"/>
                <a:gd name="T102" fmla="*/ 1435 w 2437"/>
                <a:gd name="T103" fmla="*/ 872 h 876"/>
                <a:gd name="T104" fmla="*/ 1446 w 2437"/>
                <a:gd name="T105" fmla="*/ 875 h 876"/>
                <a:gd name="T106" fmla="*/ 1454 w 2437"/>
                <a:gd name="T107" fmla="*/ 876 h 876"/>
                <a:gd name="T108" fmla="*/ 1462 w 2437"/>
                <a:gd name="T109" fmla="*/ 876 h 876"/>
                <a:gd name="T110" fmla="*/ 1473 w 2437"/>
                <a:gd name="T111" fmla="*/ 875 h 876"/>
                <a:gd name="T112" fmla="*/ 1482 w 2437"/>
                <a:gd name="T113" fmla="*/ 872 h 876"/>
                <a:gd name="T114" fmla="*/ 2426 w 2437"/>
                <a:gd name="T115" fmla="*/ 325 h 876"/>
                <a:gd name="T116" fmla="*/ 2433 w 2437"/>
                <a:gd name="T117" fmla="*/ 319 h 876"/>
                <a:gd name="T118" fmla="*/ 2436 w 2437"/>
                <a:gd name="T119" fmla="*/ 314 h 876"/>
                <a:gd name="T120" fmla="*/ 2437 w 2437"/>
                <a:gd name="T121" fmla="*/ 309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37" h="876">
                  <a:moveTo>
                    <a:pt x="2437" y="276"/>
                  </a:moveTo>
                  <a:cubicBezTo>
                    <a:pt x="2437" y="277"/>
                    <a:pt x="2437" y="277"/>
                    <a:pt x="2437" y="278"/>
                  </a:cubicBezTo>
                  <a:cubicBezTo>
                    <a:pt x="2437" y="278"/>
                    <a:pt x="2437" y="279"/>
                    <a:pt x="2437" y="279"/>
                  </a:cubicBezTo>
                  <a:cubicBezTo>
                    <a:pt x="2437" y="279"/>
                    <a:pt x="2437" y="280"/>
                    <a:pt x="2436" y="280"/>
                  </a:cubicBezTo>
                  <a:cubicBezTo>
                    <a:pt x="2436" y="281"/>
                    <a:pt x="2436" y="281"/>
                    <a:pt x="2436" y="281"/>
                  </a:cubicBezTo>
                  <a:cubicBezTo>
                    <a:pt x="2436" y="282"/>
                    <a:pt x="2436" y="282"/>
                    <a:pt x="2435" y="283"/>
                  </a:cubicBezTo>
                  <a:cubicBezTo>
                    <a:pt x="2435" y="284"/>
                    <a:pt x="2435" y="284"/>
                    <a:pt x="2435" y="284"/>
                  </a:cubicBezTo>
                  <a:cubicBezTo>
                    <a:pt x="2434" y="284"/>
                    <a:pt x="2434" y="285"/>
                    <a:pt x="2434" y="285"/>
                  </a:cubicBezTo>
                  <a:cubicBezTo>
                    <a:pt x="2433" y="286"/>
                    <a:pt x="2433" y="286"/>
                    <a:pt x="2433" y="286"/>
                  </a:cubicBezTo>
                  <a:cubicBezTo>
                    <a:pt x="2432" y="287"/>
                    <a:pt x="2432" y="288"/>
                    <a:pt x="2431" y="288"/>
                  </a:cubicBezTo>
                  <a:cubicBezTo>
                    <a:pt x="2430" y="289"/>
                    <a:pt x="2430" y="289"/>
                    <a:pt x="2430" y="289"/>
                  </a:cubicBezTo>
                  <a:cubicBezTo>
                    <a:pt x="2430" y="289"/>
                    <a:pt x="2429" y="290"/>
                    <a:pt x="2429" y="290"/>
                  </a:cubicBezTo>
                  <a:cubicBezTo>
                    <a:pt x="2428" y="291"/>
                    <a:pt x="2428" y="291"/>
                    <a:pt x="2428" y="291"/>
                  </a:cubicBezTo>
                  <a:cubicBezTo>
                    <a:pt x="2427" y="292"/>
                    <a:pt x="2426" y="292"/>
                    <a:pt x="2426" y="292"/>
                  </a:cubicBezTo>
                  <a:cubicBezTo>
                    <a:pt x="2425" y="293"/>
                    <a:pt x="2425" y="293"/>
                    <a:pt x="2424" y="293"/>
                  </a:cubicBezTo>
                  <a:cubicBezTo>
                    <a:pt x="1491" y="836"/>
                    <a:pt x="1491" y="836"/>
                    <a:pt x="1491" y="836"/>
                  </a:cubicBezTo>
                  <a:cubicBezTo>
                    <a:pt x="1490" y="836"/>
                    <a:pt x="1488" y="837"/>
                    <a:pt x="1487" y="838"/>
                  </a:cubicBezTo>
                  <a:cubicBezTo>
                    <a:pt x="1487" y="838"/>
                    <a:pt x="1486" y="838"/>
                    <a:pt x="1486" y="838"/>
                  </a:cubicBezTo>
                  <a:cubicBezTo>
                    <a:pt x="1485" y="839"/>
                    <a:pt x="1483" y="839"/>
                    <a:pt x="1482" y="840"/>
                  </a:cubicBezTo>
                  <a:cubicBezTo>
                    <a:pt x="1482" y="840"/>
                    <a:pt x="1481" y="840"/>
                    <a:pt x="1481" y="840"/>
                  </a:cubicBezTo>
                  <a:cubicBezTo>
                    <a:pt x="1480" y="840"/>
                    <a:pt x="1479" y="841"/>
                    <a:pt x="1479" y="841"/>
                  </a:cubicBezTo>
                  <a:cubicBezTo>
                    <a:pt x="1478" y="841"/>
                    <a:pt x="1477" y="841"/>
                    <a:pt x="1477" y="841"/>
                  </a:cubicBezTo>
                  <a:cubicBezTo>
                    <a:pt x="1476" y="841"/>
                    <a:pt x="1475" y="842"/>
                    <a:pt x="1474" y="842"/>
                  </a:cubicBezTo>
                  <a:cubicBezTo>
                    <a:pt x="1474" y="842"/>
                    <a:pt x="1473" y="842"/>
                    <a:pt x="1473" y="842"/>
                  </a:cubicBezTo>
                  <a:cubicBezTo>
                    <a:pt x="1471" y="842"/>
                    <a:pt x="1469" y="843"/>
                    <a:pt x="1468" y="843"/>
                  </a:cubicBezTo>
                  <a:cubicBezTo>
                    <a:pt x="1467" y="843"/>
                    <a:pt x="1466" y="843"/>
                    <a:pt x="1466" y="843"/>
                  </a:cubicBezTo>
                  <a:cubicBezTo>
                    <a:pt x="1465" y="843"/>
                    <a:pt x="1464" y="843"/>
                    <a:pt x="1463" y="843"/>
                  </a:cubicBezTo>
                  <a:cubicBezTo>
                    <a:pt x="1462" y="843"/>
                    <a:pt x="1462" y="843"/>
                    <a:pt x="1461" y="843"/>
                  </a:cubicBezTo>
                  <a:cubicBezTo>
                    <a:pt x="1460" y="843"/>
                    <a:pt x="1459" y="843"/>
                    <a:pt x="1459" y="843"/>
                  </a:cubicBezTo>
                  <a:cubicBezTo>
                    <a:pt x="1458" y="843"/>
                    <a:pt x="1457" y="843"/>
                    <a:pt x="1457" y="843"/>
                  </a:cubicBezTo>
                  <a:cubicBezTo>
                    <a:pt x="1456" y="843"/>
                    <a:pt x="1455" y="843"/>
                    <a:pt x="1454" y="843"/>
                  </a:cubicBezTo>
                  <a:cubicBezTo>
                    <a:pt x="1454" y="843"/>
                    <a:pt x="1453" y="843"/>
                    <a:pt x="1452" y="843"/>
                  </a:cubicBezTo>
                  <a:cubicBezTo>
                    <a:pt x="1452" y="843"/>
                    <a:pt x="1451" y="843"/>
                    <a:pt x="1450" y="843"/>
                  </a:cubicBezTo>
                  <a:cubicBezTo>
                    <a:pt x="1449" y="843"/>
                    <a:pt x="1449" y="842"/>
                    <a:pt x="1448" y="842"/>
                  </a:cubicBezTo>
                  <a:cubicBezTo>
                    <a:pt x="1447" y="842"/>
                    <a:pt x="1447" y="842"/>
                    <a:pt x="1446" y="842"/>
                  </a:cubicBezTo>
                  <a:cubicBezTo>
                    <a:pt x="1445" y="842"/>
                    <a:pt x="1445" y="842"/>
                    <a:pt x="1444" y="842"/>
                  </a:cubicBezTo>
                  <a:cubicBezTo>
                    <a:pt x="1443" y="841"/>
                    <a:pt x="1442" y="841"/>
                    <a:pt x="1441" y="841"/>
                  </a:cubicBezTo>
                  <a:cubicBezTo>
                    <a:pt x="1441" y="841"/>
                    <a:pt x="1440" y="841"/>
                    <a:pt x="1440" y="841"/>
                  </a:cubicBezTo>
                  <a:cubicBezTo>
                    <a:pt x="1438" y="840"/>
                    <a:pt x="1437" y="840"/>
                    <a:pt x="1435" y="839"/>
                  </a:cubicBezTo>
                  <a:cubicBezTo>
                    <a:pt x="1434" y="839"/>
                    <a:pt x="1434" y="839"/>
                    <a:pt x="1434" y="839"/>
                  </a:cubicBezTo>
                  <a:cubicBezTo>
                    <a:pt x="1432" y="838"/>
                    <a:pt x="1431" y="837"/>
                    <a:pt x="1429" y="836"/>
                  </a:cubicBezTo>
                  <a:cubicBezTo>
                    <a:pt x="1427" y="835"/>
                    <a:pt x="1425" y="833"/>
                    <a:pt x="1423" y="832"/>
                  </a:cubicBezTo>
                  <a:cubicBezTo>
                    <a:pt x="1381" y="794"/>
                    <a:pt x="1290" y="720"/>
                    <a:pt x="1121" y="623"/>
                  </a:cubicBezTo>
                  <a:cubicBezTo>
                    <a:pt x="1114" y="619"/>
                    <a:pt x="1107" y="615"/>
                    <a:pt x="1100" y="611"/>
                  </a:cubicBezTo>
                  <a:cubicBezTo>
                    <a:pt x="1099" y="610"/>
                    <a:pt x="1098" y="609"/>
                    <a:pt x="1097" y="609"/>
                  </a:cubicBezTo>
                  <a:cubicBezTo>
                    <a:pt x="1090" y="605"/>
                    <a:pt x="1084" y="601"/>
                    <a:pt x="1077" y="598"/>
                  </a:cubicBezTo>
                  <a:cubicBezTo>
                    <a:pt x="1076" y="597"/>
                    <a:pt x="1075" y="596"/>
                    <a:pt x="1073" y="596"/>
                  </a:cubicBezTo>
                  <a:cubicBezTo>
                    <a:pt x="1067" y="592"/>
                    <a:pt x="1061" y="589"/>
                    <a:pt x="1054" y="585"/>
                  </a:cubicBezTo>
                  <a:cubicBezTo>
                    <a:pt x="1053" y="585"/>
                    <a:pt x="1053" y="584"/>
                    <a:pt x="1052" y="584"/>
                  </a:cubicBezTo>
                  <a:cubicBezTo>
                    <a:pt x="1046" y="581"/>
                    <a:pt x="1040" y="577"/>
                    <a:pt x="1034" y="574"/>
                  </a:cubicBezTo>
                  <a:cubicBezTo>
                    <a:pt x="1033" y="574"/>
                    <a:pt x="1032" y="573"/>
                    <a:pt x="1032" y="573"/>
                  </a:cubicBezTo>
                  <a:cubicBezTo>
                    <a:pt x="1025" y="570"/>
                    <a:pt x="1019" y="566"/>
                    <a:pt x="1013" y="563"/>
                  </a:cubicBezTo>
                  <a:cubicBezTo>
                    <a:pt x="1012" y="563"/>
                    <a:pt x="1011" y="562"/>
                    <a:pt x="1010" y="561"/>
                  </a:cubicBezTo>
                  <a:cubicBezTo>
                    <a:pt x="1004" y="558"/>
                    <a:pt x="998" y="555"/>
                    <a:pt x="993" y="552"/>
                  </a:cubicBezTo>
                  <a:cubicBezTo>
                    <a:pt x="992" y="552"/>
                    <a:pt x="991" y="551"/>
                    <a:pt x="990" y="551"/>
                  </a:cubicBezTo>
                  <a:cubicBezTo>
                    <a:pt x="984" y="548"/>
                    <a:pt x="978" y="545"/>
                    <a:pt x="972" y="542"/>
                  </a:cubicBezTo>
                  <a:cubicBezTo>
                    <a:pt x="972" y="542"/>
                    <a:pt x="972" y="542"/>
                    <a:pt x="972" y="542"/>
                  </a:cubicBezTo>
                  <a:cubicBezTo>
                    <a:pt x="966" y="539"/>
                    <a:pt x="961" y="536"/>
                    <a:pt x="955" y="533"/>
                  </a:cubicBezTo>
                  <a:cubicBezTo>
                    <a:pt x="954" y="533"/>
                    <a:pt x="953" y="532"/>
                    <a:pt x="952" y="532"/>
                  </a:cubicBezTo>
                  <a:cubicBezTo>
                    <a:pt x="947" y="529"/>
                    <a:pt x="941" y="527"/>
                    <a:pt x="936" y="524"/>
                  </a:cubicBezTo>
                  <a:cubicBezTo>
                    <a:pt x="935" y="524"/>
                    <a:pt x="934" y="523"/>
                    <a:pt x="933" y="523"/>
                  </a:cubicBezTo>
                  <a:cubicBezTo>
                    <a:pt x="928" y="520"/>
                    <a:pt x="923" y="518"/>
                    <a:pt x="918" y="515"/>
                  </a:cubicBezTo>
                  <a:cubicBezTo>
                    <a:pt x="917" y="515"/>
                    <a:pt x="917" y="515"/>
                    <a:pt x="916" y="515"/>
                  </a:cubicBezTo>
                  <a:cubicBezTo>
                    <a:pt x="911" y="512"/>
                    <a:pt x="906" y="510"/>
                    <a:pt x="902" y="508"/>
                  </a:cubicBezTo>
                  <a:cubicBezTo>
                    <a:pt x="901" y="508"/>
                    <a:pt x="901" y="507"/>
                    <a:pt x="900" y="507"/>
                  </a:cubicBezTo>
                  <a:cubicBezTo>
                    <a:pt x="895" y="505"/>
                    <a:pt x="890" y="503"/>
                    <a:pt x="886" y="501"/>
                  </a:cubicBezTo>
                  <a:cubicBezTo>
                    <a:pt x="885" y="500"/>
                    <a:pt x="884" y="500"/>
                    <a:pt x="883" y="499"/>
                  </a:cubicBezTo>
                  <a:cubicBezTo>
                    <a:pt x="878" y="497"/>
                    <a:pt x="874" y="495"/>
                    <a:pt x="869" y="493"/>
                  </a:cubicBezTo>
                  <a:cubicBezTo>
                    <a:pt x="869" y="493"/>
                    <a:pt x="868" y="493"/>
                    <a:pt x="867" y="492"/>
                  </a:cubicBezTo>
                  <a:cubicBezTo>
                    <a:pt x="863" y="490"/>
                    <a:pt x="858" y="488"/>
                    <a:pt x="854" y="486"/>
                  </a:cubicBezTo>
                  <a:cubicBezTo>
                    <a:pt x="854" y="486"/>
                    <a:pt x="854" y="486"/>
                    <a:pt x="854" y="486"/>
                  </a:cubicBezTo>
                  <a:cubicBezTo>
                    <a:pt x="849" y="484"/>
                    <a:pt x="845" y="482"/>
                    <a:pt x="841" y="481"/>
                  </a:cubicBezTo>
                  <a:cubicBezTo>
                    <a:pt x="840" y="480"/>
                    <a:pt x="839" y="480"/>
                    <a:pt x="839" y="480"/>
                  </a:cubicBezTo>
                  <a:cubicBezTo>
                    <a:pt x="835" y="478"/>
                    <a:pt x="831" y="476"/>
                    <a:pt x="827" y="475"/>
                  </a:cubicBezTo>
                  <a:cubicBezTo>
                    <a:pt x="826" y="475"/>
                    <a:pt x="826" y="474"/>
                    <a:pt x="825" y="474"/>
                  </a:cubicBezTo>
                  <a:cubicBezTo>
                    <a:pt x="821" y="472"/>
                    <a:pt x="817" y="471"/>
                    <a:pt x="813" y="469"/>
                  </a:cubicBezTo>
                  <a:cubicBezTo>
                    <a:pt x="813" y="469"/>
                    <a:pt x="813" y="469"/>
                    <a:pt x="812" y="469"/>
                  </a:cubicBezTo>
                  <a:cubicBezTo>
                    <a:pt x="809" y="467"/>
                    <a:pt x="805" y="466"/>
                    <a:pt x="802" y="465"/>
                  </a:cubicBezTo>
                  <a:cubicBezTo>
                    <a:pt x="802" y="464"/>
                    <a:pt x="801" y="464"/>
                    <a:pt x="801" y="464"/>
                  </a:cubicBezTo>
                  <a:cubicBezTo>
                    <a:pt x="798" y="463"/>
                    <a:pt x="796" y="462"/>
                    <a:pt x="793" y="461"/>
                  </a:cubicBezTo>
                  <a:cubicBezTo>
                    <a:pt x="793" y="461"/>
                    <a:pt x="792" y="461"/>
                    <a:pt x="791" y="460"/>
                  </a:cubicBezTo>
                  <a:cubicBezTo>
                    <a:pt x="790" y="460"/>
                    <a:pt x="789" y="459"/>
                    <a:pt x="788" y="459"/>
                  </a:cubicBezTo>
                  <a:cubicBezTo>
                    <a:pt x="785" y="458"/>
                    <a:pt x="783" y="457"/>
                    <a:pt x="781" y="456"/>
                  </a:cubicBezTo>
                  <a:cubicBezTo>
                    <a:pt x="780" y="456"/>
                    <a:pt x="779" y="456"/>
                    <a:pt x="778" y="455"/>
                  </a:cubicBezTo>
                  <a:cubicBezTo>
                    <a:pt x="775" y="454"/>
                    <a:pt x="773" y="453"/>
                    <a:pt x="771" y="453"/>
                  </a:cubicBezTo>
                  <a:cubicBezTo>
                    <a:pt x="770" y="452"/>
                    <a:pt x="769" y="452"/>
                    <a:pt x="768" y="452"/>
                  </a:cubicBezTo>
                  <a:cubicBezTo>
                    <a:pt x="766" y="451"/>
                    <a:pt x="763" y="450"/>
                    <a:pt x="760" y="449"/>
                  </a:cubicBezTo>
                  <a:cubicBezTo>
                    <a:pt x="760" y="449"/>
                    <a:pt x="760" y="449"/>
                    <a:pt x="760" y="449"/>
                  </a:cubicBezTo>
                  <a:cubicBezTo>
                    <a:pt x="757" y="448"/>
                    <a:pt x="755" y="447"/>
                    <a:pt x="752" y="446"/>
                  </a:cubicBezTo>
                  <a:cubicBezTo>
                    <a:pt x="751" y="445"/>
                    <a:pt x="751" y="445"/>
                    <a:pt x="750" y="445"/>
                  </a:cubicBezTo>
                  <a:cubicBezTo>
                    <a:pt x="748" y="444"/>
                    <a:pt x="747" y="444"/>
                    <a:pt x="745" y="443"/>
                  </a:cubicBezTo>
                  <a:cubicBezTo>
                    <a:pt x="744" y="443"/>
                    <a:pt x="743" y="443"/>
                    <a:pt x="743" y="442"/>
                  </a:cubicBezTo>
                  <a:cubicBezTo>
                    <a:pt x="741" y="442"/>
                    <a:pt x="740" y="441"/>
                    <a:pt x="738" y="441"/>
                  </a:cubicBezTo>
                  <a:cubicBezTo>
                    <a:pt x="738" y="441"/>
                    <a:pt x="737" y="440"/>
                    <a:pt x="736" y="440"/>
                  </a:cubicBezTo>
                  <a:cubicBezTo>
                    <a:pt x="735" y="440"/>
                    <a:pt x="734" y="439"/>
                    <a:pt x="732" y="439"/>
                  </a:cubicBezTo>
                  <a:cubicBezTo>
                    <a:pt x="732" y="439"/>
                    <a:pt x="731" y="438"/>
                    <a:pt x="731" y="438"/>
                  </a:cubicBezTo>
                  <a:cubicBezTo>
                    <a:pt x="729" y="438"/>
                    <a:pt x="727" y="437"/>
                    <a:pt x="726" y="437"/>
                  </a:cubicBezTo>
                  <a:cubicBezTo>
                    <a:pt x="726" y="437"/>
                    <a:pt x="726" y="437"/>
                    <a:pt x="726" y="437"/>
                  </a:cubicBezTo>
                  <a:cubicBezTo>
                    <a:pt x="724" y="436"/>
                    <a:pt x="723" y="436"/>
                    <a:pt x="722" y="435"/>
                  </a:cubicBezTo>
                  <a:cubicBezTo>
                    <a:pt x="721" y="435"/>
                    <a:pt x="721" y="435"/>
                    <a:pt x="721" y="435"/>
                  </a:cubicBezTo>
                  <a:cubicBezTo>
                    <a:pt x="720" y="435"/>
                    <a:pt x="719" y="435"/>
                    <a:pt x="718" y="434"/>
                  </a:cubicBezTo>
                  <a:cubicBezTo>
                    <a:pt x="718" y="434"/>
                    <a:pt x="717" y="434"/>
                    <a:pt x="717" y="434"/>
                  </a:cubicBezTo>
                  <a:cubicBezTo>
                    <a:pt x="716" y="434"/>
                    <a:pt x="716" y="434"/>
                    <a:pt x="715" y="433"/>
                  </a:cubicBezTo>
                  <a:cubicBezTo>
                    <a:pt x="715" y="433"/>
                    <a:pt x="715" y="433"/>
                    <a:pt x="715" y="433"/>
                  </a:cubicBezTo>
                  <a:cubicBezTo>
                    <a:pt x="714" y="433"/>
                    <a:pt x="714" y="433"/>
                    <a:pt x="713" y="433"/>
                  </a:cubicBezTo>
                  <a:cubicBezTo>
                    <a:pt x="713" y="433"/>
                    <a:pt x="713" y="433"/>
                    <a:pt x="713" y="433"/>
                  </a:cubicBezTo>
                  <a:cubicBezTo>
                    <a:pt x="712" y="433"/>
                    <a:pt x="712" y="432"/>
                    <a:pt x="712" y="432"/>
                  </a:cubicBezTo>
                  <a:cubicBezTo>
                    <a:pt x="708" y="428"/>
                    <a:pt x="631" y="340"/>
                    <a:pt x="382" y="196"/>
                  </a:cubicBezTo>
                  <a:cubicBezTo>
                    <a:pt x="377" y="193"/>
                    <a:pt x="372" y="190"/>
                    <a:pt x="367" y="187"/>
                  </a:cubicBezTo>
                  <a:cubicBezTo>
                    <a:pt x="366" y="187"/>
                    <a:pt x="364" y="186"/>
                    <a:pt x="362" y="185"/>
                  </a:cubicBezTo>
                  <a:cubicBezTo>
                    <a:pt x="359" y="183"/>
                    <a:pt x="356" y="181"/>
                    <a:pt x="353" y="179"/>
                  </a:cubicBezTo>
                  <a:cubicBezTo>
                    <a:pt x="351" y="178"/>
                    <a:pt x="349" y="177"/>
                    <a:pt x="347" y="176"/>
                  </a:cubicBezTo>
                  <a:cubicBezTo>
                    <a:pt x="344" y="175"/>
                    <a:pt x="341" y="173"/>
                    <a:pt x="338" y="171"/>
                  </a:cubicBezTo>
                  <a:cubicBezTo>
                    <a:pt x="336" y="170"/>
                    <a:pt x="335" y="169"/>
                    <a:pt x="333" y="168"/>
                  </a:cubicBezTo>
                  <a:cubicBezTo>
                    <a:pt x="330" y="166"/>
                    <a:pt x="327" y="165"/>
                    <a:pt x="324" y="163"/>
                  </a:cubicBezTo>
                  <a:cubicBezTo>
                    <a:pt x="322" y="162"/>
                    <a:pt x="320" y="161"/>
                    <a:pt x="319" y="160"/>
                  </a:cubicBezTo>
                  <a:cubicBezTo>
                    <a:pt x="316" y="159"/>
                    <a:pt x="312" y="157"/>
                    <a:pt x="309" y="155"/>
                  </a:cubicBezTo>
                  <a:cubicBezTo>
                    <a:pt x="308" y="154"/>
                    <a:pt x="306" y="154"/>
                    <a:pt x="305" y="153"/>
                  </a:cubicBezTo>
                  <a:cubicBezTo>
                    <a:pt x="300" y="150"/>
                    <a:pt x="296" y="148"/>
                    <a:pt x="291" y="146"/>
                  </a:cubicBezTo>
                  <a:cubicBezTo>
                    <a:pt x="291" y="146"/>
                    <a:pt x="291" y="146"/>
                    <a:pt x="291" y="146"/>
                  </a:cubicBezTo>
                  <a:cubicBezTo>
                    <a:pt x="287" y="143"/>
                    <a:pt x="282" y="141"/>
                    <a:pt x="278" y="139"/>
                  </a:cubicBezTo>
                  <a:cubicBezTo>
                    <a:pt x="277" y="138"/>
                    <a:pt x="275" y="137"/>
                    <a:pt x="274" y="136"/>
                  </a:cubicBezTo>
                  <a:cubicBezTo>
                    <a:pt x="271" y="135"/>
                    <a:pt x="268" y="133"/>
                    <a:pt x="265" y="132"/>
                  </a:cubicBezTo>
                  <a:cubicBezTo>
                    <a:pt x="263" y="131"/>
                    <a:pt x="262" y="130"/>
                    <a:pt x="260" y="129"/>
                  </a:cubicBezTo>
                  <a:cubicBezTo>
                    <a:pt x="257" y="128"/>
                    <a:pt x="255" y="127"/>
                    <a:pt x="252" y="125"/>
                  </a:cubicBezTo>
                  <a:cubicBezTo>
                    <a:pt x="251" y="124"/>
                    <a:pt x="249" y="123"/>
                    <a:pt x="247" y="123"/>
                  </a:cubicBezTo>
                  <a:cubicBezTo>
                    <a:pt x="245" y="121"/>
                    <a:pt x="242" y="120"/>
                    <a:pt x="239" y="119"/>
                  </a:cubicBezTo>
                  <a:cubicBezTo>
                    <a:pt x="238" y="118"/>
                    <a:pt x="236" y="117"/>
                    <a:pt x="235" y="116"/>
                  </a:cubicBezTo>
                  <a:cubicBezTo>
                    <a:pt x="232" y="115"/>
                    <a:pt x="229" y="113"/>
                    <a:pt x="226" y="112"/>
                  </a:cubicBezTo>
                  <a:cubicBezTo>
                    <a:pt x="225" y="111"/>
                    <a:pt x="224" y="111"/>
                    <a:pt x="222" y="110"/>
                  </a:cubicBezTo>
                  <a:cubicBezTo>
                    <a:pt x="218" y="108"/>
                    <a:pt x="214" y="106"/>
                    <a:pt x="210" y="104"/>
                  </a:cubicBezTo>
                  <a:cubicBezTo>
                    <a:pt x="209" y="104"/>
                    <a:pt x="209" y="104"/>
                    <a:pt x="209" y="104"/>
                  </a:cubicBezTo>
                  <a:cubicBezTo>
                    <a:pt x="206" y="102"/>
                    <a:pt x="202" y="100"/>
                    <a:pt x="199" y="99"/>
                  </a:cubicBezTo>
                  <a:cubicBezTo>
                    <a:pt x="197" y="98"/>
                    <a:pt x="196" y="97"/>
                    <a:pt x="195" y="97"/>
                  </a:cubicBezTo>
                  <a:cubicBezTo>
                    <a:pt x="192" y="95"/>
                    <a:pt x="190" y="94"/>
                    <a:pt x="187" y="93"/>
                  </a:cubicBezTo>
                  <a:cubicBezTo>
                    <a:pt x="186" y="92"/>
                    <a:pt x="184" y="92"/>
                    <a:pt x="183" y="91"/>
                  </a:cubicBezTo>
                  <a:cubicBezTo>
                    <a:pt x="181" y="90"/>
                    <a:pt x="178" y="89"/>
                    <a:pt x="176" y="88"/>
                  </a:cubicBezTo>
                  <a:cubicBezTo>
                    <a:pt x="174" y="87"/>
                    <a:pt x="173" y="86"/>
                    <a:pt x="172" y="86"/>
                  </a:cubicBezTo>
                  <a:cubicBezTo>
                    <a:pt x="169" y="85"/>
                    <a:pt x="167" y="84"/>
                    <a:pt x="165" y="82"/>
                  </a:cubicBezTo>
                  <a:cubicBezTo>
                    <a:pt x="163" y="82"/>
                    <a:pt x="162" y="81"/>
                    <a:pt x="161" y="81"/>
                  </a:cubicBezTo>
                  <a:cubicBezTo>
                    <a:pt x="158" y="79"/>
                    <a:pt x="156" y="78"/>
                    <a:pt x="153" y="77"/>
                  </a:cubicBezTo>
                  <a:cubicBezTo>
                    <a:pt x="152" y="77"/>
                    <a:pt x="151" y="76"/>
                    <a:pt x="150" y="76"/>
                  </a:cubicBezTo>
                  <a:cubicBezTo>
                    <a:pt x="147" y="74"/>
                    <a:pt x="143" y="73"/>
                    <a:pt x="140" y="71"/>
                  </a:cubicBezTo>
                  <a:cubicBezTo>
                    <a:pt x="139" y="71"/>
                    <a:pt x="139" y="71"/>
                    <a:pt x="138" y="70"/>
                  </a:cubicBezTo>
                  <a:cubicBezTo>
                    <a:pt x="136" y="69"/>
                    <a:pt x="133" y="68"/>
                    <a:pt x="130" y="67"/>
                  </a:cubicBezTo>
                  <a:cubicBezTo>
                    <a:pt x="129" y="66"/>
                    <a:pt x="128" y="66"/>
                    <a:pt x="126" y="65"/>
                  </a:cubicBezTo>
                  <a:cubicBezTo>
                    <a:pt x="124" y="64"/>
                    <a:pt x="122" y="63"/>
                    <a:pt x="120" y="62"/>
                  </a:cubicBezTo>
                  <a:cubicBezTo>
                    <a:pt x="119" y="62"/>
                    <a:pt x="118" y="61"/>
                    <a:pt x="116" y="61"/>
                  </a:cubicBezTo>
                  <a:cubicBezTo>
                    <a:pt x="114" y="60"/>
                    <a:pt x="112" y="59"/>
                    <a:pt x="110" y="58"/>
                  </a:cubicBezTo>
                  <a:cubicBezTo>
                    <a:pt x="109" y="58"/>
                    <a:pt x="108" y="57"/>
                    <a:pt x="107" y="57"/>
                  </a:cubicBezTo>
                  <a:cubicBezTo>
                    <a:pt x="105" y="56"/>
                    <a:pt x="103" y="55"/>
                    <a:pt x="101" y="54"/>
                  </a:cubicBezTo>
                  <a:cubicBezTo>
                    <a:pt x="100" y="54"/>
                    <a:pt x="99" y="53"/>
                    <a:pt x="98" y="53"/>
                  </a:cubicBezTo>
                  <a:cubicBezTo>
                    <a:pt x="96" y="52"/>
                    <a:pt x="94" y="51"/>
                    <a:pt x="91" y="50"/>
                  </a:cubicBezTo>
                  <a:cubicBezTo>
                    <a:pt x="91" y="50"/>
                    <a:pt x="90" y="49"/>
                    <a:pt x="89" y="49"/>
                  </a:cubicBezTo>
                  <a:cubicBezTo>
                    <a:pt x="86" y="48"/>
                    <a:pt x="83" y="47"/>
                    <a:pt x="80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7" y="44"/>
                    <a:pt x="75" y="43"/>
                    <a:pt x="72" y="42"/>
                  </a:cubicBezTo>
                  <a:cubicBezTo>
                    <a:pt x="71" y="42"/>
                    <a:pt x="70" y="41"/>
                    <a:pt x="69" y="41"/>
                  </a:cubicBezTo>
                  <a:cubicBezTo>
                    <a:pt x="68" y="40"/>
                    <a:pt x="66" y="40"/>
                    <a:pt x="64" y="39"/>
                  </a:cubicBezTo>
                  <a:cubicBezTo>
                    <a:pt x="63" y="38"/>
                    <a:pt x="62" y="38"/>
                    <a:pt x="61" y="38"/>
                  </a:cubicBezTo>
                  <a:cubicBezTo>
                    <a:pt x="60" y="37"/>
                    <a:pt x="58" y="36"/>
                    <a:pt x="57" y="36"/>
                  </a:cubicBezTo>
                  <a:cubicBezTo>
                    <a:pt x="56" y="35"/>
                    <a:pt x="55" y="35"/>
                    <a:pt x="54" y="35"/>
                  </a:cubicBezTo>
                  <a:cubicBezTo>
                    <a:pt x="53" y="34"/>
                    <a:pt x="53" y="34"/>
                    <a:pt x="52" y="34"/>
                  </a:cubicBezTo>
                  <a:cubicBezTo>
                    <a:pt x="51" y="34"/>
                    <a:pt x="51" y="33"/>
                    <a:pt x="50" y="33"/>
                  </a:cubicBezTo>
                  <a:cubicBezTo>
                    <a:pt x="48" y="32"/>
                    <a:pt x="47" y="32"/>
                    <a:pt x="45" y="31"/>
                  </a:cubicBezTo>
                  <a:cubicBezTo>
                    <a:pt x="44" y="31"/>
                    <a:pt x="43" y="30"/>
                    <a:pt x="42" y="30"/>
                  </a:cubicBezTo>
                  <a:cubicBezTo>
                    <a:pt x="40" y="29"/>
                    <a:pt x="39" y="29"/>
                    <a:pt x="37" y="28"/>
                  </a:cubicBezTo>
                  <a:cubicBezTo>
                    <a:pt x="36" y="28"/>
                    <a:pt x="35" y="27"/>
                    <a:pt x="34" y="27"/>
                  </a:cubicBezTo>
                  <a:cubicBezTo>
                    <a:pt x="32" y="26"/>
                    <a:pt x="31" y="26"/>
                    <a:pt x="29" y="25"/>
                  </a:cubicBezTo>
                  <a:cubicBezTo>
                    <a:pt x="28" y="25"/>
                    <a:pt x="28" y="25"/>
                    <a:pt x="27" y="24"/>
                  </a:cubicBezTo>
                  <a:cubicBezTo>
                    <a:pt x="25" y="23"/>
                    <a:pt x="22" y="23"/>
                    <a:pt x="20" y="22"/>
                  </a:cubicBezTo>
                  <a:cubicBezTo>
                    <a:pt x="19" y="21"/>
                    <a:pt x="18" y="21"/>
                    <a:pt x="17" y="21"/>
                  </a:cubicBezTo>
                  <a:cubicBezTo>
                    <a:pt x="17" y="20"/>
                    <a:pt x="16" y="20"/>
                    <a:pt x="16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4" y="13"/>
                    <a:pt x="0" y="7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0"/>
                    <a:pt x="4" y="46"/>
                    <a:pt x="13" y="51"/>
                  </a:cubicBezTo>
                  <a:cubicBezTo>
                    <a:pt x="14" y="52"/>
                    <a:pt x="15" y="52"/>
                    <a:pt x="16" y="53"/>
                  </a:cubicBezTo>
                  <a:cubicBezTo>
                    <a:pt x="16" y="53"/>
                    <a:pt x="17" y="53"/>
                    <a:pt x="17" y="53"/>
                  </a:cubicBezTo>
                  <a:cubicBezTo>
                    <a:pt x="18" y="53"/>
                    <a:pt x="18" y="54"/>
                    <a:pt x="19" y="54"/>
                  </a:cubicBezTo>
                  <a:cubicBezTo>
                    <a:pt x="19" y="54"/>
                    <a:pt x="20" y="54"/>
                    <a:pt x="20" y="54"/>
                  </a:cubicBezTo>
                  <a:cubicBezTo>
                    <a:pt x="22" y="55"/>
                    <a:pt x="24" y="56"/>
                    <a:pt x="27" y="57"/>
                  </a:cubicBezTo>
                  <a:cubicBezTo>
                    <a:pt x="28" y="57"/>
                    <a:pt x="28" y="57"/>
                    <a:pt x="29" y="58"/>
                  </a:cubicBezTo>
                  <a:cubicBezTo>
                    <a:pt x="31" y="58"/>
                    <a:pt x="32" y="59"/>
                    <a:pt x="34" y="60"/>
                  </a:cubicBezTo>
                  <a:cubicBezTo>
                    <a:pt x="35" y="60"/>
                    <a:pt x="36" y="60"/>
                    <a:pt x="37" y="61"/>
                  </a:cubicBezTo>
                  <a:cubicBezTo>
                    <a:pt x="39" y="61"/>
                    <a:pt x="40" y="62"/>
                    <a:pt x="42" y="63"/>
                  </a:cubicBezTo>
                  <a:cubicBezTo>
                    <a:pt x="43" y="63"/>
                    <a:pt x="44" y="63"/>
                    <a:pt x="45" y="64"/>
                  </a:cubicBezTo>
                  <a:cubicBezTo>
                    <a:pt x="47" y="64"/>
                    <a:pt x="48" y="65"/>
                    <a:pt x="50" y="66"/>
                  </a:cubicBezTo>
                  <a:cubicBezTo>
                    <a:pt x="51" y="66"/>
                    <a:pt x="52" y="67"/>
                    <a:pt x="54" y="67"/>
                  </a:cubicBezTo>
                  <a:cubicBezTo>
                    <a:pt x="55" y="68"/>
                    <a:pt x="56" y="68"/>
                    <a:pt x="56" y="68"/>
                  </a:cubicBezTo>
                  <a:cubicBezTo>
                    <a:pt x="58" y="69"/>
                    <a:pt x="60" y="70"/>
                    <a:pt x="61" y="70"/>
                  </a:cubicBezTo>
                  <a:cubicBezTo>
                    <a:pt x="62" y="71"/>
                    <a:pt x="63" y="71"/>
                    <a:pt x="64" y="71"/>
                  </a:cubicBezTo>
                  <a:cubicBezTo>
                    <a:pt x="66" y="72"/>
                    <a:pt x="68" y="73"/>
                    <a:pt x="70" y="74"/>
                  </a:cubicBezTo>
                  <a:cubicBezTo>
                    <a:pt x="70" y="74"/>
                    <a:pt x="71" y="74"/>
                    <a:pt x="72" y="75"/>
                  </a:cubicBezTo>
                  <a:cubicBezTo>
                    <a:pt x="74" y="76"/>
                    <a:pt x="77" y="77"/>
                    <a:pt x="79" y="78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3" y="79"/>
                    <a:pt x="86" y="80"/>
                    <a:pt x="89" y="82"/>
                  </a:cubicBezTo>
                  <a:cubicBezTo>
                    <a:pt x="90" y="82"/>
                    <a:pt x="90" y="82"/>
                    <a:pt x="91" y="83"/>
                  </a:cubicBezTo>
                  <a:cubicBezTo>
                    <a:pt x="93" y="83"/>
                    <a:pt x="95" y="84"/>
                    <a:pt x="98" y="85"/>
                  </a:cubicBezTo>
                  <a:cubicBezTo>
                    <a:pt x="99" y="86"/>
                    <a:pt x="100" y="86"/>
                    <a:pt x="101" y="87"/>
                  </a:cubicBezTo>
                  <a:cubicBezTo>
                    <a:pt x="103" y="87"/>
                    <a:pt x="105" y="88"/>
                    <a:pt x="107" y="89"/>
                  </a:cubicBezTo>
                  <a:cubicBezTo>
                    <a:pt x="108" y="90"/>
                    <a:pt x="109" y="90"/>
                    <a:pt x="110" y="91"/>
                  </a:cubicBezTo>
                  <a:cubicBezTo>
                    <a:pt x="112" y="92"/>
                    <a:pt x="114" y="92"/>
                    <a:pt x="116" y="93"/>
                  </a:cubicBezTo>
                  <a:cubicBezTo>
                    <a:pt x="117" y="94"/>
                    <a:pt x="119" y="94"/>
                    <a:pt x="120" y="95"/>
                  </a:cubicBezTo>
                  <a:cubicBezTo>
                    <a:pt x="122" y="96"/>
                    <a:pt x="124" y="97"/>
                    <a:pt x="127" y="98"/>
                  </a:cubicBezTo>
                  <a:cubicBezTo>
                    <a:pt x="128" y="98"/>
                    <a:pt x="129" y="99"/>
                    <a:pt x="130" y="99"/>
                  </a:cubicBezTo>
                  <a:cubicBezTo>
                    <a:pt x="133" y="101"/>
                    <a:pt x="136" y="102"/>
                    <a:pt x="139" y="103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3" y="105"/>
                    <a:pt x="147" y="107"/>
                    <a:pt x="150" y="108"/>
                  </a:cubicBezTo>
                  <a:cubicBezTo>
                    <a:pt x="151" y="109"/>
                    <a:pt x="152" y="109"/>
                    <a:pt x="153" y="110"/>
                  </a:cubicBezTo>
                  <a:cubicBezTo>
                    <a:pt x="156" y="111"/>
                    <a:pt x="158" y="112"/>
                    <a:pt x="161" y="113"/>
                  </a:cubicBezTo>
                  <a:cubicBezTo>
                    <a:pt x="162" y="114"/>
                    <a:pt x="163" y="114"/>
                    <a:pt x="165" y="115"/>
                  </a:cubicBezTo>
                  <a:cubicBezTo>
                    <a:pt x="167" y="116"/>
                    <a:pt x="169" y="117"/>
                    <a:pt x="172" y="118"/>
                  </a:cubicBezTo>
                  <a:cubicBezTo>
                    <a:pt x="173" y="119"/>
                    <a:pt x="174" y="120"/>
                    <a:pt x="176" y="120"/>
                  </a:cubicBezTo>
                  <a:cubicBezTo>
                    <a:pt x="178" y="121"/>
                    <a:pt x="180" y="123"/>
                    <a:pt x="183" y="124"/>
                  </a:cubicBezTo>
                  <a:cubicBezTo>
                    <a:pt x="184" y="124"/>
                    <a:pt x="186" y="125"/>
                    <a:pt x="187" y="126"/>
                  </a:cubicBezTo>
                  <a:cubicBezTo>
                    <a:pt x="190" y="127"/>
                    <a:pt x="192" y="128"/>
                    <a:pt x="195" y="129"/>
                  </a:cubicBezTo>
                  <a:cubicBezTo>
                    <a:pt x="196" y="130"/>
                    <a:pt x="197" y="131"/>
                    <a:pt x="199" y="131"/>
                  </a:cubicBezTo>
                  <a:cubicBezTo>
                    <a:pt x="202" y="133"/>
                    <a:pt x="206" y="135"/>
                    <a:pt x="209" y="136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4" y="139"/>
                    <a:pt x="218" y="141"/>
                    <a:pt x="222" y="143"/>
                  </a:cubicBezTo>
                  <a:cubicBezTo>
                    <a:pt x="224" y="143"/>
                    <a:pt x="225" y="144"/>
                    <a:pt x="226" y="145"/>
                  </a:cubicBezTo>
                  <a:cubicBezTo>
                    <a:pt x="229" y="146"/>
                    <a:pt x="232" y="147"/>
                    <a:pt x="235" y="149"/>
                  </a:cubicBezTo>
                  <a:cubicBezTo>
                    <a:pt x="236" y="150"/>
                    <a:pt x="238" y="150"/>
                    <a:pt x="239" y="151"/>
                  </a:cubicBezTo>
                  <a:cubicBezTo>
                    <a:pt x="242" y="153"/>
                    <a:pt x="244" y="154"/>
                    <a:pt x="247" y="155"/>
                  </a:cubicBezTo>
                  <a:cubicBezTo>
                    <a:pt x="249" y="156"/>
                    <a:pt x="250" y="157"/>
                    <a:pt x="252" y="158"/>
                  </a:cubicBezTo>
                  <a:cubicBezTo>
                    <a:pt x="255" y="159"/>
                    <a:pt x="257" y="161"/>
                    <a:pt x="260" y="162"/>
                  </a:cubicBezTo>
                  <a:cubicBezTo>
                    <a:pt x="262" y="163"/>
                    <a:pt x="263" y="164"/>
                    <a:pt x="265" y="164"/>
                  </a:cubicBezTo>
                  <a:cubicBezTo>
                    <a:pt x="268" y="166"/>
                    <a:pt x="271" y="167"/>
                    <a:pt x="274" y="169"/>
                  </a:cubicBezTo>
                  <a:cubicBezTo>
                    <a:pt x="275" y="170"/>
                    <a:pt x="277" y="171"/>
                    <a:pt x="278" y="171"/>
                  </a:cubicBezTo>
                  <a:cubicBezTo>
                    <a:pt x="282" y="174"/>
                    <a:pt x="287" y="176"/>
                    <a:pt x="291" y="178"/>
                  </a:cubicBezTo>
                  <a:cubicBezTo>
                    <a:pt x="291" y="178"/>
                    <a:pt x="291" y="178"/>
                    <a:pt x="291" y="178"/>
                  </a:cubicBezTo>
                  <a:cubicBezTo>
                    <a:pt x="296" y="181"/>
                    <a:pt x="300" y="183"/>
                    <a:pt x="305" y="186"/>
                  </a:cubicBezTo>
                  <a:cubicBezTo>
                    <a:pt x="306" y="186"/>
                    <a:pt x="308" y="187"/>
                    <a:pt x="309" y="188"/>
                  </a:cubicBezTo>
                  <a:cubicBezTo>
                    <a:pt x="312" y="190"/>
                    <a:pt x="315" y="191"/>
                    <a:pt x="319" y="193"/>
                  </a:cubicBezTo>
                  <a:cubicBezTo>
                    <a:pt x="320" y="194"/>
                    <a:pt x="322" y="195"/>
                    <a:pt x="324" y="196"/>
                  </a:cubicBezTo>
                  <a:cubicBezTo>
                    <a:pt x="327" y="197"/>
                    <a:pt x="330" y="199"/>
                    <a:pt x="333" y="201"/>
                  </a:cubicBezTo>
                  <a:cubicBezTo>
                    <a:pt x="334" y="202"/>
                    <a:pt x="336" y="203"/>
                    <a:pt x="338" y="204"/>
                  </a:cubicBezTo>
                  <a:cubicBezTo>
                    <a:pt x="341" y="205"/>
                    <a:pt x="344" y="207"/>
                    <a:pt x="347" y="209"/>
                  </a:cubicBezTo>
                  <a:cubicBezTo>
                    <a:pt x="349" y="210"/>
                    <a:pt x="351" y="211"/>
                    <a:pt x="353" y="212"/>
                  </a:cubicBezTo>
                  <a:cubicBezTo>
                    <a:pt x="356" y="214"/>
                    <a:pt x="359" y="216"/>
                    <a:pt x="362" y="217"/>
                  </a:cubicBezTo>
                  <a:cubicBezTo>
                    <a:pt x="364" y="218"/>
                    <a:pt x="366" y="219"/>
                    <a:pt x="367" y="220"/>
                  </a:cubicBezTo>
                  <a:cubicBezTo>
                    <a:pt x="372" y="223"/>
                    <a:pt x="377" y="226"/>
                    <a:pt x="382" y="228"/>
                  </a:cubicBezTo>
                  <a:cubicBezTo>
                    <a:pt x="631" y="372"/>
                    <a:pt x="708" y="460"/>
                    <a:pt x="712" y="465"/>
                  </a:cubicBezTo>
                  <a:cubicBezTo>
                    <a:pt x="712" y="465"/>
                    <a:pt x="712" y="465"/>
                    <a:pt x="713" y="465"/>
                  </a:cubicBezTo>
                  <a:cubicBezTo>
                    <a:pt x="713" y="465"/>
                    <a:pt x="713" y="465"/>
                    <a:pt x="713" y="465"/>
                  </a:cubicBezTo>
                  <a:cubicBezTo>
                    <a:pt x="714" y="466"/>
                    <a:pt x="714" y="466"/>
                    <a:pt x="714" y="466"/>
                  </a:cubicBezTo>
                  <a:cubicBezTo>
                    <a:pt x="715" y="466"/>
                    <a:pt x="715" y="466"/>
                    <a:pt x="715" y="466"/>
                  </a:cubicBezTo>
                  <a:cubicBezTo>
                    <a:pt x="716" y="466"/>
                    <a:pt x="716" y="466"/>
                    <a:pt x="717" y="467"/>
                  </a:cubicBezTo>
                  <a:cubicBezTo>
                    <a:pt x="717" y="467"/>
                    <a:pt x="718" y="467"/>
                    <a:pt x="718" y="467"/>
                  </a:cubicBezTo>
                  <a:cubicBezTo>
                    <a:pt x="719" y="467"/>
                    <a:pt x="720" y="467"/>
                    <a:pt x="720" y="468"/>
                  </a:cubicBezTo>
                  <a:cubicBezTo>
                    <a:pt x="721" y="468"/>
                    <a:pt x="721" y="468"/>
                    <a:pt x="722" y="468"/>
                  </a:cubicBezTo>
                  <a:cubicBezTo>
                    <a:pt x="723" y="468"/>
                    <a:pt x="724" y="469"/>
                    <a:pt x="726" y="469"/>
                  </a:cubicBezTo>
                  <a:cubicBezTo>
                    <a:pt x="726" y="469"/>
                    <a:pt x="726" y="469"/>
                    <a:pt x="726" y="469"/>
                  </a:cubicBezTo>
                  <a:cubicBezTo>
                    <a:pt x="728" y="470"/>
                    <a:pt x="729" y="470"/>
                    <a:pt x="731" y="471"/>
                  </a:cubicBezTo>
                  <a:cubicBezTo>
                    <a:pt x="731" y="471"/>
                    <a:pt x="732" y="471"/>
                    <a:pt x="732" y="471"/>
                  </a:cubicBezTo>
                  <a:cubicBezTo>
                    <a:pt x="734" y="472"/>
                    <a:pt x="735" y="472"/>
                    <a:pt x="736" y="473"/>
                  </a:cubicBezTo>
                  <a:cubicBezTo>
                    <a:pt x="737" y="473"/>
                    <a:pt x="738" y="473"/>
                    <a:pt x="738" y="474"/>
                  </a:cubicBezTo>
                  <a:cubicBezTo>
                    <a:pt x="740" y="474"/>
                    <a:pt x="741" y="474"/>
                    <a:pt x="742" y="475"/>
                  </a:cubicBezTo>
                  <a:cubicBezTo>
                    <a:pt x="743" y="475"/>
                    <a:pt x="744" y="476"/>
                    <a:pt x="745" y="476"/>
                  </a:cubicBezTo>
                  <a:cubicBezTo>
                    <a:pt x="747" y="476"/>
                    <a:pt x="748" y="477"/>
                    <a:pt x="750" y="478"/>
                  </a:cubicBezTo>
                  <a:cubicBezTo>
                    <a:pt x="751" y="478"/>
                    <a:pt x="751" y="478"/>
                    <a:pt x="752" y="478"/>
                  </a:cubicBezTo>
                  <a:cubicBezTo>
                    <a:pt x="755" y="479"/>
                    <a:pt x="757" y="480"/>
                    <a:pt x="760" y="481"/>
                  </a:cubicBezTo>
                  <a:cubicBezTo>
                    <a:pt x="760" y="481"/>
                    <a:pt x="760" y="481"/>
                    <a:pt x="760" y="481"/>
                  </a:cubicBezTo>
                  <a:cubicBezTo>
                    <a:pt x="763" y="482"/>
                    <a:pt x="766" y="483"/>
                    <a:pt x="768" y="484"/>
                  </a:cubicBezTo>
                  <a:cubicBezTo>
                    <a:pt x="769" y="485"/>
                    <a:pt x="770" y="485"/>
                    <a:pt x="771" y="485"/>
                  </a:cubicBezTo>
                  <a:cubicBezTo>
                    <a:pt x="773" y="486"/>
                    <a:pt x="775" y="487"/>
                    <a:pt x="777" y="488"/>
                  </a:cubicBezTo>
                  <a:cubicBezTo>
                    <a:pt x="779" y="488"/>
                    <a:pt x="780" y="489"/>
                    <a:pt x="781" y="489"/>
                  </a:cubicBezTo>
                  <a:cubicBezTo>
                    <a:pt x="783" y="490"/>
                    <a:pt x="785" y="491"/>
                    <a:pt x="787" y="492"/>
                  </a:cubicBezTo>
                  <a:cubicBezTo>
                    <a:pt x="789" y="492"/>
                    <a:pt x="790" y="492"/>
                    <a:pt x="791" y="493"/>
                  </a:cubicBezTo>
                  <a:cubicBezTo>
                    <a:pt x="794" y="494"/>
                    <a:pt x="797" y="495"/>
                    <a:pt x="801" y="497"/>
                  </a:cubicBezTo>
                  <a:cubicBezTo>
                    <a:pt x="801" y="497"/>
                    <a:pt x="802" y="497"/>
                    <a:pt x="802" y="497"/>
                  </a:cubicBezTo>
                  <a:cubicBezTo>
                    <a:pt x="805" y="499"/>
                    <a:pt x="809" y="500"/>
                    <a:pt x="812" y="501"/>
                  </a:cubicBezTo>
                  <a:cubicBezTo>
                    <a:pt x="813" y="502"/>
                    <a:pt x="813" y="502"/>
                    <a:pt x="813" y="502"/>
                  </a:cubicBezTo>
                  <a:cubicBezTo>
                    <a:pt x="817" y="503"/>
                    <a:pt x="821" y="505"/>
                    <a:pt x="825" y="507"/>
                  </a:cubicBezTo>
                  <a:cubicBezTo>
                    <a:pt x="825" y="507"/>
                    <a:pt x="826" y="507"/>
                    <a:pt x="827" y="507"/>
                  </a:cubicBezTo>
                  <a:cubicBezTo>
                    <a:pt x="831" y="509"/>
                    <a:pt x="835" y="511"/>
                    <a:pt x="839" y="512"/>
                  </a:cubicBezTo>
                  <a:cubicBezTo>
                    <a:pt x="839" y="513"/>
                    <a:pt x="840" y="513"/>
                    <a:pt x="841" y="513"/>
                  </a:cubicBezTo>
                  <a:cubicBezTo>
                    <a:pt x="845" y="515"/>
                    <a:pt x="849" y="517"/>
                    <a:pt x="854" y="519"/>
                  </a:cubicBezTo>
                  <a:cubicBezTo>
                    <a:pt x="854" y="519"/>
                    <a:pt x="854" y="519"/>
                    <a:pt x="854" y="519"/>
                  </a:cubicBezTo>
                  <a:cubicBezTo>
                    <a:pt x="858" y="521"/>
                    <a:pt x="863" y="523"/>
                    <a:pt x="867" y="525"/>
                  </a:cubicBezTo>
                  <a:cubicBezTo>
                    <a:pt x="868" y="525"/>
                    <a:pt x="869" y="525"/>
                    <a:pt x="869" y="526"/>
                  </a:cubicBezTo>
                  <a:cubicBezTo>
                    <a:pt x="874" y="528"/>
                    <a:pt x="878" y="530"/>
                    <a:pt x="883" y="532"/>
                  </a:cubicBezTo>
                  <a:cubicBezTo>
                    <a:pt x="884" y="532"/>
                    <a:pt x="885" y="533"/>
                    <a:pt x="886" y="533"/>
                  </a:cubicBezTo>
                  <a:cubicBezTo>
                    <a:pt x="890" y="535"/>
                    <a:pt x="895" y="537"/>
                    <a:pt x="900" y="540"/>
                  </a:cubicBezTo>
                  <a:cubicBezTo>
                    <a:pt x="900" y="540"/>
                    <a:pt x="901" y="540"/>
                    <a:pt x="902" y="541"/>
                  </a:cubicBezTo>
                  <a:cubicBezTo>
                    <a:pt x="906" y="543"/>
                    <a:pt x="911" y="545"/>
                    <a:pt x="916" y="547"/>
                  </a:cubicBezTo>
                  <a:cubicBezTo>
                    <a:pt x="917" y="548"/>
                    <a:pt x="917" y="548"/>
                    <a:pt x="918" y="548"/>
                  </a:cubicBezTo>
                  <a:cubicBezTo>
                    <a:pt x="923" y="550"/>
                    <a:pt x="928" y="553"/>
                    <a:pt x="933" y="555"/>
                  </a:cubicBezTo>
                  <a:cubicBezTo>
                    <a:pt x="934" y="556"/>
                    <a:pt x="935" y="556"/>
                    <a:pt x="936" y="557"/>
                  </a:cubicBezTo>
                  <a:cubicBezTo>
                    <a:pt x="941" y="559"/>
                    <a:pt x="947" y="562"/>
                    <a:pt x="952" y="565"/>
                  </a:cubicBezTo>
                  <a:cubicBezTo>
                    <a:pt x="953" y="565"/>
                    <a:pt x="954" y="566"/>
                    <a:pt x="955" y="566"/>
                  </a:cubicBezTo>
                  <a:cubicBezTo>
                    <a:pt x="960" y="569"/>
                    <a:pt x="966" y="572"/>
                    <a:pt x="972" y="575"/>
                  </a:cubicBezTo>
                  <a:cubicBezTo>
                    <a:pt x="972" y="575"/>
                    <a:pt x="972" y="575"/>
                    <a:pt x="972" y="575"/>
                  </a:cubicBezTo>
                  <a:cubicBezTo>
                    <a:pt x="978" y="578"/>
                    <a:pt x="984" y="581"/>
                    <a:pt x="990" y="584"/>
                  </a:cubicBezTo>
                  <a:cubicBezTo>
                    <a:pt x="991" y="584"/>
                    <a:pt x="991" y="585"/>
                    <a:pt x="992" y="585"/>
                  </a:cubicBezTo>
                  <a:cubicBezTo>
                    <a:pt x="998" y="588"/>
                    <a:pt x="1004" y="591"/>
                    <a:pt x="1010" y="594"/>
                  </a:cubicBezTo>
                  <a:cubicBezTo>
                    <a:pt x="1011" y="595"/>
                    <a:pt x="1012" y="595"/>
                    <a:pt x="1013" y="596"/>
                  </a:cubicBezTo>
                  <a:cubicBezTo>
                    <a:pt x="1019" y="599"/>
                    <a:pt x="1025" y="602"/>
                    <a:pt x="1032" y="606"/>
                  </a:cubicBezTo>
                  <a:cubicBezTo>
                    <a:pt x="1032" y="606"/>
                    <a:pt x="1033" y="606"/>
                    <a:pt x="1034" y="607"/>
                  </a:cubicBezTo>
                  <a:cubicBezTo>
                    <a:pt x="1040" y="610"/>
                    <a:pt x="1046" y="613"/>
                    <a:pt x="1052" y="617"/>
                  </a:cubicBezTo>
                  <a:cubicBezTo>
                    <a:pt x="1053" y="617"/>
                    <a:pt x="1053" y="617"/>
                    <a:pt x="1054" y="618"/>
                  </a:cubicBezTo>
                  <a:cubicBezTo>
                    <a:pt x="1060" y="621"/>
                    <a:pt x="1067" y="625"/>
                    <a:pt x="1073" y="628"/>
                  </a:cubicBezTo>
                  <a:cubicBezTo>
                    <a:pt x="1075" y="629"/>
                    <a:pt x="1076" y="630"/>
                    <a:pt x="1077" y="630"/>
                  </a:cubicBezTo>
                  <a:cubicBezTo>
                    <a:pt x="1084" y="634"/>
                    <a:pt x="1090" y="638"/>
                    <a:pt x="1097" y="641"/>
                  </a:cubicBezTo>
                  <a:cubicBezTo>
                    <a:pt x="1098" y="642"/>
                    <a:pt x="1099" y="643"/>
                    <a:pt x="1100" y="643"/>
                  </a:cubicBezTo>
                  <a:cubicBezTo>
                    <a:pt x="1107" y="647"/>
                    <a:pt x="1114" y="651"/>
                    <a:pt x="1121" y="655"/>
                  </a:cubicBezTo>
                  <a:cubicBezTo>
                    <a:pt x="1290" y="753"/>
                    <a:pt x="1381" y="827"/>
                    <a:pt x="1423" y="864"/>
                  </a:cubicBezTo>
                  <a:cubicBezTo>
                    <a:pt x="1424" y="866"/>
                    <a:pt x="1426" y="867"/>
                    <a:pt x="1429" y="869"/>
                  </a:cubicBezTo>
                  <a:cubicBezTo>
                    <a:pt x="1430" y="870"/>
                    <a:pt x="1432" y="870"/>
                    <a:pt x="1434" y="871"/>
                  </a:cubicBezTo>
                  <a:cubicBezTo>
                    <a:pt x="1435" y="871"/>
                    <a:pt x="1435" y="871"/>
                    <a:pt x="1435" y="871"/>
                  </a:cubicBezTo>
                  <a:cubicBezTo>
                    <a:pt x="1435" y="872"/>
                    <a:pt x="1435" y="872"/>
                    <a:pt x="1435" y="872"/>
                  </a:cubicBezTo>
                  <a:cubicBezTo>
                    <a:pt x="1437" y="872"/>
                    <a:pt x="1438" y="873"/>
                    <a:pt x="1440" y="873"/>
                  </a:cubicBezTo>
                  <a:cubicBezTo>
                    <a:pt x="1440" y="873"/>
                    <a:pt x="1440" y="873"/>
                    <a:pt x="1440" y="873"/>
                  </a:cubicBezTo>
                  <a:cubicBezTo>
                    <a:pt x="1440" y="873"/>
                    <a:pt x="1441" y="873"/>
                    <a:pt x="1441" y="874"/>
                  </a:cubicBezTo>
                  <a:cubicBezTo>
                    <a:pt x="1442" y="874"/>
                    <a:pt x="1443" y="874"/>
                    <a:pt x="1444" y="874"/>
                  </a:cubicBezTo>
                  <a:cubicBezTo>
                    <a:pt x="1445" y="874"/>
                    <a:pt x="1445" y="874"/>
                    <a:pt x="1445" y="874"/>
                  </a:cubicBezTo>
                  <a:cubicBezTo>
                    <a:pt x="1445" y="874"/>
                    <a:pt x="1445" y="874"/>
                    <a:pt x="1446" y="875"/>
                  </a:cubicBezTo>
                  <a:cubicBezTo>
                    <a:pt x="1446" y="875"/>
                    <a:pt x="1447" y="875"/>
                    <a:pt x="1448" y="875"/>
                  </a:cubicBezTo>
                  <a:cubicBezTo>
                    <a:pt x="1449" y="875"/>
                    <a:pt x="1449" y="875"/>
                    <a:pt x="1449" y="875"/>
                  </a:cubicBezTo>
                  <a:cubicBezTo>
                    <a:pt x="1450" y="875"/>
                    <a:pt x="1450" y="875"/>
                    <a:pt x="1450" y="875"/>
                  </a:cubicBezTo>
                  <a:cubicBezTo>
                    <a:pt x="1451" y="875"/>
                    <a:pt x="1451" y="875"/>
                    <a:pt x="1452" y="875"/>
                  </a:cubicBezTo>
                  <a:cubicBezTo>
                    <a:pt x="1453" y="876"/>
                    <a:pt x="1453" y="876"/>
                    <a:pt x="1453" y="876"/>
                  </a:cubicBezTo>
                  <a:cubicBezTo>
                    <a:pt x="1454" y="876"/>
                    <a:pt x="1454" y="876"/>
                    <a:pt x="1454" y="876"/>
                  </a:cubicBezTo>
                  <a:cubicBezTo>
                    <a:pt x="1455" y="876"/>
                    <a:pt x="1456" y="876"/>
                    <a:pt x="1456" y="876"/>
                  </a:cubicBezTo>
                  <a:cubicBezTo>
                    <a:pt x="1457" y="876"/>
                    <a:pt x="1457" y="876"/>
                    <a:pt x="1458" y="876"/>
                  </a:cubicBezTo>
                  <a:cubicBezTo>
                    <a:pt x="1459" y="876"/>
                    <a:pt x="1459" y="876"/>
                    <a:pt x="1459" y="876"/>
                  </a:cubicBezTo>
                  <a:cubicBezTo>
                    <a:pt x="1459" y="876"/>
                    <a:pt x="1460" y="876"/>
                    <a:pt x="1461" y="876"/>
                  </a:cubicBezTo>
                  <a:cubicBezTo>
                    <a:pt x="1461" y="876"/>
                    <a:pt x="1461" y="876"/>
                    <a:pt x="1461" y="876"/>
                  </a:cubicBezTo>
                  <a:cubicBezTo>
                    <a:pt x="1462" y="876"/>
                    <a:pt x="1462" y="876"/>
                    <a:pt x="1462" y="876"/>
                  </a:cubicBezTo>
                  <a:cubicBezTo>
                    <a:pt x="1463" y="876"/>
                    <a:pt x="1463" y="876"/>
                    <a:pt x="1463" y="876"/>
                  </a:cubicBezTo>
                  <a:cubicBezTo>
                    <a:pt x="1464" y="876"/>
                    <a:pt x="1465" y="876"/>
                    <a:pt x="1466" y="876"/>
                  </a:cubicBezTo>
                  <a:cubicBezTo>
                    <a:pt x="1466" y="876"/>
                    <a:pt x="1467" y="876"/>
                    <a:pt x="1467" y="875"/>
                  </a:cubicBezTo>
                  <a:cubicBezTo>
                    <a:pt x="1467" y="875"/>
                    <a:pt x="1467" y="875"/>
                    <a:pt x="1467" y="875"/>
                  </a:cubicBezTo>
                  <a:cubicBezTo>
                    <a:pt x="1469" y="875"/>
                    <a:pt x="1471" y="875"/>
                    <a:pt x="1473" y="875"/>
                  </a:cubicBezTo>
                  <a:cubicBezTo>
                    <a:pt x="1473" y="875"/>
                    <a:pt x="1473" y="875"/>
                    <a:pt x="1473" y="875"/>
                  </a:cubicBezTo>
                  <a:cubicBezTo>
                    <a:pt x="1473" y="875"/>
                    <a:pt x="1474" y="874"/>
                    <a:pt x="1474" y="874"/>
                  </a:cubicBezTo>
                  <a:cubicBezTo>
                    <a:pt x="1475" y="874"/>
                    <a:pt x="1476" y="874"/>
                    <a:pt x="1477" y="874"/>
                  </a:cubicBezTo>
                  <a:cubicBezTo>
                    <a:pt x="1477" y="874"/>
                    <a:pt x="1478" y="874"/>
                    <a:pt x="1478" y="873"/>
                  </a:cubicBezTo>
                  <a:cubicBezTo>
                    <a:pt x="1479" y="873"/>
                    <a:pt x="1480" y="873"/>
                    <a:pt x="1481" y="873"/>
                  </a:cubicBezTo>
                  <a:cubicBezTo>
                    <a:pt x="1481" y="873"/>
                    <a:pt x="1481" y="873"/>
                    <a:pt x="1481" y="873"/>
                  </a:cubicBezTo>
                  <a:cubicBezTo>
                    <a:pt x="1482" y="872"/>
                    <a:pt x="1482" y="872"/>
                    <a:pt x="1482" y="872"/>
                  </a:cubicBezTo>
                  <a:cubicBezTo>
                    <a:pt x="1483" y="872"/>
                    <a:pt x="1484" y="871"/>
                    <a:pt x="1486" y="871"/>
                  </a:cubicBezTo>
                  <a:cubicBezTo>
                    <a:pt x="1486" y="871"/>
                    <a:pt x="1486" y="871"/>
                    <a:pt x="1487" y="870"/>
                  </a:cubicBezTo>
                  <a:cubicBezTo>
                    <a:pt x="1488" y="870"/>
                    <a:pt x="1490" y="869"/>
                    <a:pt x="1491" y="868"/>
                  </a:cubicBezTo>
                  <a:cubicBezTo>
                    <a:pt x="2424" y="326"/>
                    <a:pt x="2424" y="326"/>
                    <a:pt x="2424" y="326"/>
                  </a:cubicBezTo>
                  <a:cubicBezTo>
                    <a:pt x="2425" y="326"/>
                    <a:pt x="2425" y="326"/>
                    <a:pt x="2425" y="326"/>
                  </a:cubicBezTo>
                  <a:cubicBezTo>
                    <a:pt x="2425" y="325"/>
                    <a:pt x="2425" y="325"/>
                    <a:pt x="2426" y="325"/>
                  </a:cubicBezTo>
                  <a:cubicBezTo>
                    <a:pt x="2426" y="325"/>
                    <a:pt x="2427" y="324"/>
                    <a:pt x="2427" y="324"/>
                  </a:cubicBezTo>
                  <a:cubicBezTo>
                    <a:pt x="2428" y="324"/>
                    <a:pt x="2428" y="323"/>
                    <a:pt x="2429" y="323"/>
                  </a:cubicBezTo>
                  <a:cubicBezTo>
                    <a:pt x="2429" y="322"/>
                    <a:pt x="2430" y="322"/>
                    <a:pt x="2430" y="322"/>
                  </a:cubicBezTo>
                  <a:cubicBezTo>
                    <a:pt x="2430" y="321"/>
                    <a:pt x="2430" y="321"/>
                    <a:pt x="2430" y="321"/>
                  </a:cubicBezTo>
                  <a:cubicBezTo>
                    <a:pt x="2431" y="321"/>
                    <a:pt x="2431" y="321"/>
                    <a:pt x="2431" y="321"/>
                  </a:cubicBezTo>
                  <a:cubicBezTo>
                    <a:pt x="2432" y="320"/>
                    <a:pt x="2432" y="320"/>
                    <a:pt x="2433" y="319"/>
                  </a:cubicBezTo>
                  <a:cubicBezTo>
                    <a:pt x="2433" y="318"/>
                    <a:pt x="2433" y="318"/>
                    <a:pt x="2433" y="318"/>
                  </a:cubicBezTo>
                  <a:cubicBezTo>
                    <a:pt x="2434" y="318"/>
                    <a:pt x="2434" y="318"/>
                    <a:pt x="2434" y="318"/>
                  </a:cubicBezTo>
                  <a:cubicBezTo>
                    <a:pt x="2434" y="317"/>
                    <a:pt x="2434" y="317"/>
                    <a:pt x="2435" y="316"/>
                  </a:cubicBezTo>
                  <a:cubicBezTo>
                    <a:pt x="2435" y="316"/>
                    <a:pt x="2435" y="316"/>
                    <a:pt x="2435" y="316"/>
                  </a:cubicBezTo>
                  <a:cubicBezTo>
                    <a:pt x="2435" y="315"/>
                    <a:pt x="2435" y="315"/>
                    <a:pt x="2435" y="315"/>
                  </a:cubicBezTo>
                  <a:cubicBezTo>
                    <a:pt x="2435" y="315"/>
                    <a:pt x="2436" y="314"/>
                    <a:pt x="2436" y="314"/>
                  </a:cubicBezTo>
                  <a:cubicBezTo>
                    <a:pt x="2436" y="313"/>
                    <a:pt x="2436" y="313"/>
                    <a:pt x="2436" y="313"/>
                  </a:cubicBezTo>
                  <a:cubicBezTo>
                    <a:pt x="2436" y="313"/>
                    <a:pt x="2436" y="313"/>
                    <a:pt x="2436" y="313"/>
                  </a:cubicBezTo>
                  <a:cubicBezTo>
                    <a:pt x="2437" y="312"/>
                    <a:pt x="2437" y="312"/>
                    <a:pt x="2437" y="312"/>
                  </a:cubicBezTo>
                  <a:cubicBezTo>
                    <a:pt x="2437" y="311"/>
                    <a:pt x="2437" y="311"/>
                    <a:pt x="2437" y="311"/>
                  </a:cubicBezTo>
                  <a:cubicBezTo>
                    <a:pt x="2437" y="310"/>
                    <a:pt x="2437" y="310"/>
                    <a:pt x="2437" y="310"/>
                  </a:cubicBezTo>
                  <a:cubicBezTo>
                    <a:pt x="2437" y="310"/>
                    <a:pt x="2437" y="310"/>
                    <a:pt x="2437" y="309"/>
                  </a:cubicBezTo>
                  <a:cubicBezTo>
                    <a:pt x="2437" y="308"/>
                    <a:pt x="2437" y="308"/>
                    <a:pt x="2437" y="308"/>
                  </a:cubicBezTo>
                  <a:cubicBezTo>
                    <a:pt x="2437" y="308"/>
                    <a:pt x="2437" y="308"/>
                    <a:pt x="2437" y="308"/>
                  </a:cubicBezTo>
                  <a:cubicBezTo>
                    <a:pt x="2437" y="275"/>
                    <a:pt x="2437" y="275"/>
                    <a:pt x="2437" y="275"/>
                  </a:cubicBezTo>
                  <a:cubicBezTo>
                    <a:pt x="2437" y="276"/>
                    <a:pt x="2437" y="276"/>
                    <a:pt x="2437" y="276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0" name="íṡľîḍé"/>
            <p:cNvSpPr/>
            <p:nvPr/>
          </p:nvSpPr>
          <p:spPr bwMode="auto">
            <a:xfrm>
              <a:off x="3162301" y="3016251"/>
              <a:ext cx="1631952" cy="1265239"/>
            </a:xfrm>
            <a:custGeom>
              <a:avLst/>
              <a:gdLst>
                <a:gd name="T0" fmla="*/ 339 w 667"/>
                <a:gd name="T1" fmla="*/ 173 h 518"/>
                <a:gd name="T2" fmla="*/ 317 w 667"/>
                <a:gd name="T3" fmla="*/ 160 h 518"/>
                <a:gd name="T4" fmla="*/ 298 w 667"/>
                <a:gd name="T5" fmla="*/ 150 h 518"/>
                <a:gd name="T6" fmla="*/ 276 w 667"/>
                <a:gd name="T7" fmla="*/ 138 h 518"/>
                <a:gd name="T8" fmla="*/ 257 w 667"/>
                <a:gd name="T9" fmla="*/ 128 h 518"/>
                <a:gd name="T10" fmla="*/ 235 w 667"/>
                <a:gd name="T11" fmla="*/ 116 h 518"/>
                <a:gd name="T12" fmla="*/ 219 w 667"/>
                <a:gd name="T13" fmla="*/ 108 h 518"/>
                <a:gd name="T14" fmla="*/ 200 w 667"/>
                <a:gd name="T15" fmla="*/ 99 h 518"/>
                <a:gd name="T16" fmla="*/ 185 w 667"/>
                <a:gd name="T17" fmla="*/ 91 h 518"/>
                <a:gd name="T18" fmla="*/ 164 w 667"/>
                <a:gd name="T19" fmla="*/ 81 h 518"/>
                <a:gd name="T20" fmla="*/ 149 w 667"/>
                <a:gd name="T21" fmla="*/ 74 h 518"/>
                <a:gd name="T22" fmla="*/ 133 w 667"/>
                <a:gd name="T23" fmla="*/ 67 h 518"/>
                <a:gd name="T24" fmla="*/ 120 w 667"/>
                <a:gd name="T25" fmla="*/ 61 h 518"/>
                <a:gd name="T26" fmla="*/ 102 w 667"/>
                <a:gd name="T27" fmla="*/ 53 h 518"/>
                <a:gd name="T28" fmla="*/ 90 w 667"/>
                <a:gd name="T29" fmla="*/ 48 h 518"/>
                <a:gd name="T30" fmla="*/ 77 w 667"/>
                <a:gd name="T31" fmla="*/ 43 h 518"/>
                <a:gd name="T32" fmla="*/ 66 w 667"/>
                <a:gd name="T33" fmla="*/ 38 h 518"/>
                <a:gd name="T34" fmla="*/ 52 w 667"/>
                <a:gd name="T35" fmla="*/ 32 h 518"/>
                <a:gd name="T36" fmla="*/ 45 w 667"/>
                <a:gd name="T37" fmla="*/ 30 h 518"/>
                <a:gd name="T38" fmla="*/ 34 w 667"/>
                <a:gd name="T39" fmla="*/ 25 h 518"/>
                <a:gd name="T40" fmla="*/ 25 w 667"/>
                <a:gd name="T41" fmla="*/ 22 h 518"/>
                <a:gd name="T42" fmla="*/ 15 w 667"/>
                <a:gd name="T43" fmla="*/ 18 h 518"/>
                <a:gd name="T44" fmla="*/ 0 w 667"/>
                <a:gd name="T45" fmla="*/ 114 h 518"/>
                <a:gd name="T46" fmla="*/ 16 w 667"/>
                <a:gd name="T47" fmla="*/ 133 h 518"/>
                <a:gd name="T48" fmla="*/ 25 w 667"/>
                <a:gd name="T49" fmla="*/ 136 h 518"/>
                <a:gd name="T50" fmla="*/ 34 w 667"/>
                <a:gd name="T51" fmla="*/ 139 h 518"/>
                <a:gd name="T52" fmla="*/ 45 w 667"/>
                <a:gd name="T53" fmla="*/ 144 h 518"/>
                <a:gd name="T54" fmla="*/ 59 w 667"/>
                <a:gd name="T55" fmla="*/ 149 h 518"/>
                <a:gd name="T56" fmla="*/ 69 w 667"/>
                <a:gd name="T57" fmla="*/ 153 h 518"/>
                <a:gd name="T58" fmla="*/ 82 w 667"/>
                <a:gd name="T59" fmla="*/ 159 h 518"/>
                <a:gd name="T60" fmla="*/ 93 w 667"/>
                <a:gd name="T61" fmla="*/ 164 h 518"/>
                <a:gd name="T62" fmla="*/ 111 w 667"/>
                <a:gd name="T63" fmla="*/ 171 h 518"/>
                <a:gd name="T64" fmla="*/ 123 w 667"/>
                <a:gd name="T65" fmla="*/ 177 h 518"/>
                <a:gd name="T66" fmla="*/ 139 w 667"/>
                <a:gd name="T67" fmla="*/ 184 h 518"/>
                <a:gd name="T68" fmla="*/ 153 w 667"/>
                <a:gd name="T69" fmla="*/ 190 h 518"/>
                <a:gd name="T70" fmla="*/ 171 w 667"/>
                <a:gd name="T71" fmla="*/ 199 h 518"/>
                <a:gd name="T72" fmla="*/ 187 w 667"/>
                <a:gd name="T73" fmla="*/ 207 h 518"/>
                <a:gd name="T74" fmla="*/ 207 w 667"/>
                <a:gd name="T75" fmla="*/ 216 h 518"/>
                <a:gd name="T76" fmla="*/ 223 w 667"/>
                <a:gd name="T77" fmla="*/ 225 h 518"/>
                <a:gd name="T78" fmla="*/ 243 w 667"/>
                <a:gd name="T79" fmla="*/ 235 h 518"/>
                <a:gd name="T80" fmla="*/ 259 w 667"/>
                <a:gd name="T81" fmla="*/ 243 h 518"/>
                <a:gd name="T82" fmla="*/ 285 w 667"/>
                <a:gd name="T83" fmla="*/ 257 h 518"/>
                <a:gd name="T84" fmla="*/ 303 w 667"/>
                <a:gd name="T85" fmla="*/ 267 h 518"/>
                <a:gd name="T86" fmla="*/ 324 w 667"/>
                <a:gd name="T87" fmla="*/ 279 h 518"/>
                <a:gd name="T88" fmla="*/ 343 w 667"/>
                <a:gd name="T89" fmla="*/ 289 h 518"/>
                <a:gd name="T90" fmla="*/ 598 w 667"/>
                <a:gd name="T91" fmla="*/ 457 h 518"/>
                <a:gd name="T92" fmla="*/ 622 w 667"/>
                <a:gd name="T93" fmla="*/ 476 h 518"/>
                <a:gd name="T94" fmla="*/ 645 w 667"/>
                <a:gd name="T95" fmla="*/ 497 h 518"/>
                <a:gd name="T96" fmla="*/ 667 w 667"/>
                <a:gd name="T97" fmla="*/ 404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7" h="518">
                  <a:moveTo>
                    <a:pt x="358" y="183"/>
                  </a:moveTo>
                  <a:cubicBezTo>
                    <a:pt x="353" y="180"/>
                    <a:pt x="348" y="178"/>
                    <a:pt x="344" y="175"/>
                  </a:cubicBezTo>
                  <a:cubicBezTo>
                    <a:pt x="342" y="174"/>
                    <a:pt x="341" y="173"/>
                    <a:pt x="339" y="173"/>
                  </a:cubicBezTo>
                  <a:cubicBezTo>
                    <a:pt x="336" y="171"/>
                    <a:pt x="333" y="169"/>
                    <a:pt x="330" y="167"/>
                  </a:cubicBezTo>
                  <a:cubicBezTo>
                    <a:pt x="328" y="166"/>
                    <a:pt x="327" y="165"/>
                    <a:pt x="325" y="164"/>
                  </a:cubicBezTo>
                  <a:cubicBezTo>
                    <a:pt x="322" y="163"/>
                    <a:pt x="319" y="161"/>
                    <a:pt x="317" y="160"/>
                  </a:cubicBezTo>
                  <a:cubicBezTo>
                    <a:pt x="315" y="159"/>
                    <a:pt x="313" y="158"/>
                    <a:pt x="311" y="157"/>
                  </a:cubicBezTo>
                  <a:cubicBezTo>
                    <a:pt x="309" y="155"/>
                    <a:pt x="306" y="154"/>
                    <a:pt x="303" y="152"/>
                  </a:cubicBezTo>
                  <a:cubicBezTo>
                    <a:pt x="301" y="151"/>
                    <a:pt x="300" y="150"/>
                    <a:pt x="298" y="150"/>
                  </a:cubicBezTo>
                  <a:cubicBezTo>
                    <a:pt x="295" y="148"/>
                    <a:pt x="293" y="147"/>
                    <a:pt x="290" y="145"/>
                  </a:cubicBezTo>
                  <a:cubicBezTo>
                    <a:pt x="288" y="144"/>
                    <a:pt x="287" y="143"/>
                    <a:pt x="285" y="142"/>
                  </a:cubicBezTo>
                  <a:cubicBezTo>
                    <a:pt x="282" y="141"/>
                    <a:pt x="279" y="139"/>
                    <a:pt x="276" y="138"/>
                  </a:cubicBezTo>
                  <a:cubicBezTo>
                    <a:pt x="275" y="137"/>
                    <a:pt x="273" y="136"/>
                    <a:pt x="272" y="136"/>
                  </a:cubicBezTo>
                  <a:cubicBezTo>
                    <a:pt x="268" y="133"/>
                    <a:pt x="264" y="131"/>
                    <a:pt x="260" y="129"/>
                  </a:cubicBezTo>
                  <a:cubicBezTo>
                    <a:pt x="259" y="129"/>
                    <a:pt x="258" y="128"/>
                    <a:pt x="257" y="128"/>
                  </a:cubicBezTo>
                  <a:cubicBezTo>
                    <a:pt x="254" y="126"/>
                    <a:pt x="251" y="124"/>
                    <a:pt x="248" y="123"/>
                  </a:cubicBezTo>
                  <a:cubicBezTo>
                    <a:pt x="246" y="122"/>
                    <a:pt x="245" y="121"/>
                    <a:pt x="243" y="120"/>
                  </a:cubicBezTo>
                  <a:cubicBezTo>
                    <a:pt x="241" y="119"/>
                    <a:pt x="238" y="118"/>
                    <a:pt x="235" y="116"/>
                  </a:cubicBezTo>
                  <a:cubicBezTo>
                    <a:pt x="234" y="116"/>
                    <a:pt x="232" y="115"/>
                    <a:pt x="231" y="114"/>
                  </a:cubicBezTo>
                  <a:cubicBezTo>
                    <a:pt x="228" y="113"/>
                    <a:pt x="226" y="112"/>
                    <a:pt x="224" y="110"/>
                  </a:cubicBezTo>
                  <a:cubicBezTo>
                    <a:pt x="222" y="110"/>
                    <a:pt x="220" y="109"/>
                    <a:pt x="219" y="108"/>
                  </a:cubicBezTo>
                  <a:cubicBezTo>
                    <a:pt x="216" y="107"/>
                    <a:pt x="214" y="106"/>
                    <a:pt x="212" y="104"/>
                  </a:cubicBezTo>
                  <a:cubicBezTo>
                    <a:pt x="210" y="104"/>
                    <a:pt x="209" y="103"/>
                    <a:pt x="207" y="102"/>
                  </a:cubicBezTo>
                  <a:cubicBezTo>
                    <a:pt x="205" y="101"/>
                    <a:pt x="202" y="100"/>
                    <a:pt x="200" y="99"/>
                  </a:cubicBezTo>
                  <a:cubicBezTo>
                    <a:pt x="199" y="98"/>
                    <a:pt x="197" y="97"/>
                    <a:pt x="196" y="97"/>
                  </a:cubicBezTo>
                  <a:cubicBezTo>
                    <a:pt x="193" y="95"/>
                    <a:pt x="190" y="94"/>
                    <a:pt x="187" y="93"/>
                  </a:cubicBezTo>
                  <a:cubicBezTo>
                    <a:pt x="187" y="92"/>
                    <a:pt x="186" y="92"/>
                    <a:pt x="185" y="91"/>
                  </a:cubicBezTo>
                  <a:cubicBezTo>
                    <a:pt x="181" y="90"/>
                    <a:pt x="178" y="88"/>
                    <a:pt x="174" y="86"/>
                  </a:cubicBezTo>
                  <a:cubicBezTo>
                    <a:pt x="173" y="86"/>
                    <a:pt x="173" y="85"/>
                    <a:pt x="172" y="85"/>
                  </a:cubicBezTo>
                  <a:cubicBezTo>
                    <a:pt x="169" y="84"/>
                    <a:pt x="166" y="82"/>
                    <a:pt x="164" y="81"/>
                  </a:cubicBezTo>
                  <a:cubicBezTo>
                    <a:pt x="162" y="81"/>
                    <a:pt x="161" y="80"/>
                    <a:pt x="160" y="79"/>
                  </a:cubicBezTo>
                  <a:cubicBezTo>
                    <a:pt x="158" y="78"/>
                    <a:pt x="156" y="77"/>
                    <a:pt x="153" y="76"/>
                  </a:cubicBezTo>
                  <a:cubicBezTo>
                    <a:pt x="152" y="76"/>
                    <a:pt x="151" y="75"/>
                    <a:pt x="149" y="74"/>
                  </a:cubicBezTo>
                  <a:cubicBezTo>
                    <a:pt x="147" y="73"/>
                    <a:pt x="145" y="73"/>
                    <a:pt x="143" y="72"/>
                  </a:cubicBezTo>
                  <a:cubicBezTo>
                    <a:pt x="142" y="71"/>
                    <a:pt x="141" y="70"/>
                    <a:pt x="139" y="70"/>
                  </a:cubicBezTo>
                  <a:cubicBezTo>
                    <a:pt x="137" y="69"/>
                    <a:pt x="135" y="68"/>
                    <a:pt x="133" y="67"/>
                  </a:cubicBezTo>
                  <a:cubicBezTo>
                    <a:pt x="132" y="66"/>
                    <a:pt x="131" y="66"/>
                    <a:pt x="130" y="65"/>
                  </a:cubicBezTo>
                  <a:cubicBezTo>
                    <a:pt x="127" y="64"/>
                    <a:pt x="125" y="63"/>
                    <a:pt x="123" y="62"/>
                  </a:cubicBezTo>
                  <a:cubicBezTo>
                    <a:pt x="122" y="62"/>
                    <a:pt x="121" y="62"/>
                    <a:pt x="120" y="61"/>
                  </a:cubicBezTo>
                  <a:cubicBezTo>
                    <a:pt x="117" y="60"/>
                    <a:pt x="114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08" y="56"/>
                    <a:pt x="105" y="55"/>
                    <a:pt x="102" y="53"/>
                  </a:cubicBezTo>
                  <a:cubicBezTo>
                    <a:pt x="101" y="53"/>
                    <a:pt x="100" y="52"/>
                    <a:pt x="99" y="52"/>
                  </a:cubicBezTo>
                  <a:cubicBezTo>
                    <a:pt x="97" y="51"/>
                    <a:pt x="95" y="50"/>
                    <a:pt x="94" y="50"/>
                  </a:cubicBezTo>
                  <a:cubicBezTo>
                    <a:pt x="92" y="49"/>
                    <a:pt x="91" y="49"/>
                    <a:pt x="90" y="48"/>
                  </a:cubicBezTo>
                  <a:cubicBezTo>
                    <a:pt x="89" y="47"/>
                    <a:pt x="87" y="47"/>
                    <a:pt x="85" y="46"/>
                  </a:cubicBezTo>
                  <a:cubicBezTo>
                    <a:pt x="84" y="46"/>
                    <a:pt x="83" y="45"/>
                    <a:pt x="82" y="45"/>
                  </a:cubicBezTo>
                  <a:cubicBezTo>
                    <a:pt x="80" y="44"/>
                    <a:pt x="79" y="43"/>
                    <a:pt x="77" y="43"/>
                  </a:cubicBezTo>
                  <a:cubicBezTo>
                    <a:pt x="76" y="42"/>
                    <a:pt x="75" y="42"/>
                    <a:pt x="74" y="41"/>
                  </a:cubicBezTo>
                  <a:cubicBezTo>
                    <a:pt x="72" y="41"/>
                    <a:pt x="71" y="40"/>
                    <a:pt x="69" y="39"/>
                  </a:cubicBezTo>
                  <a:cubicBezTo>
                    <a:pt x="68" y="39"/>
                    <a:pt x="67" y="38"/>
                    <a:pt x="66" y="38"/>
                  </a:cubicBezTo>
                  <a:cubicBezTo>
                    <a:pt x="64" y="37"/>
                    <a:pt x="63" y="37"/>
                    <a:pt x="61" y="36"/>
                  </a:cubicBezTo>
                  <a:cubicBezTo>
                    <a:pt x="60" y="36"/>
                    <a:pt x="60" y="35"/>
                    <a:pt x="59" y="35"/>
                  </a:cubicBezTo>
                  <a:cubicBezTo>
                    <a:pt x="56" y="34"/>
                    <a:pt x="54" y="33"/>
                    <a:pt x="52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49" y="31"/>
                    <a:pt x="47" y="31"/>
                    <a:pt x="46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4" y="29"/>
                    <a:pt x="42" y="29"/>
                    <a:pt x="41" y="28"/>
                  </a:cubicBezTo>
                  <a:cubicBezTo>
                    <a:pt x="40" y="28"/>
                    <a:pt x="39" y="27"/>
                    <a:pt x="38" y="27"/>
                  </a:cubicBezTo>
                  <a:cubicBezTo>
                    <a:pt x="37" y="26"/>
                    <a:pt x="35" y="26"/>
                    <a:pt x="34" y="25"/>
                  </a:cubicBezTo>
                  <a:cubicBezTo>
                    <a:pt x="33" y="25"/>
                    <a:pt x="32" y="25"/>
                    <a:pt x="31" y="24"/>
                  </a:cubicBezTo>
                  <a:cubicBezTo>
                    <a:pt x="30" y="24"/>
                    <a:pt x="29" y="23"/>
                    <a:pt x="27" y="23"/>
                  </a:cubicBezTo>
                  <a:cubicBezTo>
                    <a:pt x="26" y="22"/>
                    <a:pt x="26" y="22"/>
                    <a:pt x="25" y="22"/>
                  </a:cubicBezTo>
                  <a:cubicBezTo>
                    <a:pt x="23" y="21"/>
                    <a:pt x="21" y="20"/>
                    <a:pt x="19" y="20"/>
                  </a:cubicBezTo>
                  <a:cubicBezTo>
                    <a:pt x="18" y="19"/>
                    <a:pt x="17" y="19"/>
                    <a:pt x="16" y="19"/>
                  </a:cubicBezTo>
                  <a:cubicBezTo>
                    <a:pt x="16" y="18"/>
                    <a:pt x="15" y="18"/>
                    <a:pt x="15" y="18"/>
                  </a:cubicBezTo>
                  <a:cubicBezTo>
                    <a:pt x="14" y="18"/>
                    <a:pt x="13" y="17"/>
                    <a:pt x="12" y="16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0"/>
                    <a:pt x="4" y="126"/>
                    <a:pt x="12" y="131"/>
                  </a:cubicBezTo>
                  <a:cubicBezTo>
                    <a:pt x="13" y="131"/>
                    <a:pt x="14" y="132"/>
                    <a:pt x="15" y="132"/>
                  </a:cubicBezTo>
                  <a:cubicBezTo>
                    <a:pt x="15" y="132"/>
                    <a:pt x="16" y="132"/>
                    <a:pt x="16" y="133"/>
                  </a:cubicBezTo>
                  <a:cubicBezTo>
                    <a:pt x="16" y="133"/>
                    <a:pt x="17" y="133"/>
                    <a:pt x="18" y="133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21" y="135"/>
                    <a:pt x="23" y="135"/>
                    <a:pt x="25" y="136"/>
                  </a:cubicBezTo>
                  <a:cubicBezTo>
                    <a:pt x="25" y="136"/>
                    <a:pt x="26" y="136"/>
                    <a:pt x="27" y="137"/>
                  </a:cubicBezTo>
                  <a:cubicBezTo>
                    <a:pt x="28" y="137"/>
                    <a:pt x="29" y="138"/>
                    <a:pt x="31" y="138"/>
                  </a:cubicBezTo>
                  <a:cubicBezTo>
                    <a:pt x="32" y="139"/>
                    <a:pt x="33" y="139"/>
                    <a:pt x="34" y="139"/>
                  </a:cubicBezTo>
                  <a:cubicBezTo>
                    <a:pt x="35" y="140"/>
                    <a:pt x="36" y="140"/>
                    <a:pt x="38" y="141"/>
                  </a:cubicBezTo>
                  <a:cubicBezTo>
                    <a:pt x="39" y="141"/>
                    <a:pt x="40" y="142"/>
                    <a:pt x="41" y="142"/>
                  </a:cubicBezTo>
                  <a:cubicBezTo>
                    <a:pt x="42" y="143"/>
                    <a:pt x="43" y="143"/>
                    <a:pt x="45" y="144"/>
                  </a:cubicBezTo>
                  <a:cubicBezTo>
                    <a:pt x="47" y="144"/>
                    <a:pt x="49" y="145"/>
                    <a:pt x="51" y="146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54" y="147"/>
                    <a:pt x="56" y="148"/>
                    <a:pt x="59" y="149"/>
                  </a:cubicBezTo>
                  <a:cubicBezTo>
                    <a:pt x="59" y="150"/>
                    <a:pt x="60" y="150"/>
                    <a:pt x="61" y="150"/>
                  </a:cubicBezTo>
                  <a:cubicBezTo>
                    <a:pt x="63" y="151"/>
                    <a:pt x="64" y="152"/>
                    <a:pt x="66" y="152"/>
                  </a:cubicBezTo>
                  <a:cubicBezTo>
                    <a:pt x="67" y="153"/>
                    <a:pt x="68" y="153"/>
                    <a:pt x="69" y="153"/>
                  </a:cubicBezTo>
                  <a:cubicBezTo>
                    <a:pt x="70" y="154"/>
                    <a:pt x="72" y="155"/>
                    <a:pt x="74" y="155"/>
                  </a:cubicBezTo>
                  <a:cubicBezTo>
                    <a:pt x="75" y="156"/>
                    <a:pt x="76" y="156"/>
                    <a:pt x="77" y="157"/>
                  </a:cubicBezTo>
                  <a:cubicBezTo>
                    <a:pt x="78" y="157"/>
                    <a:pt x="80" y="158"/>
                    <a:pt x="82" y="159"/>
                  </a:cubicBezTo>
                  <a:cubicBezTo>
                    <a:pt x="83" y="159"/>
                    <a:pt x="84" y="160"/>
                    <a:pt x="85" y="160"/>
                  </a:cubicBezTo>
                  <a:cubicBezTo>
                    <a:pt x="87" y="161"/>
                    <a:pt x="88" y="162"/>
                    <a:pt x="90" y="162"/>
                  </a:cubicBezTo>
                  <a:cubicBezTo>
                    <a:pt x="91" y="163"/>
                    <a:pt x="92" y="163"/>
                    <a:pt x="93" y="164"/>
                  </a:cubicBezTo>
                  <a:cubicBezTo>
                    <a:pt x="95" y="164"/>
                    <a:pt x="97" y="165"/>
                    <a:pt x="99" y="166"/>
                  </a:cubicBezTo>
                  <a:cubicBezTo>
                    <a:pt x="100" y="167"/>
                    <a:pt x="101" y="167"/>
                    <a:pt x="102" y="167"/>
                  </a:cubicBezTo>
                  <a:cubicBezTo>
                    <a:pt x="105" y="169"/>
                    <a:pt x="108" y="170"/>
                    <a:pt x="111" y="171"/>
                  </a:cubicBezTo>
                  <a:cubicBezTo>
                    <a:pt x="111" y="172"/>
                    <a:pt x="111" y="172"/>
                    <a:pt x="111" y="172"/>
                  </a:cubicBezTo>
                  <a:cubicBezTo>
                    <a:pt x="114" y="173"/>
                    <a:pt x="117" y="174"/>
                    <a:pt x="120" y="175"/>
                  </a:cubicBezTo>
                  <a:cubicBezTo>
                    <a:pt x="121" y="176"/>
                    <a:pt x="122" y="176"/>
                    <a:pt x="123" y="177"/>
                  </a:cubicBezTo>
                  <a:cubicBezTo>
                    <a:pt x="125" y="178"/>
                    <a:pt x="127" y="179"/>
                    <a:pt x="129" y="180"/>
                  </a:cubicBezTo>
                  <a:cubicBezTo>
                    <a:pt x="130" y="180"/>
                    <a:pt x="132" y="181"/>
                    <a:pt x="133" y="181"/>
                  </a:cubicBezTo>
                  <a:cubicBezTo>
                    <a:pt x="135" y="182"/>
                    <a:pt x="137" y="183"/>
                    <a:pt x="139" y="184"/>
                  </a:cubicBezTo>
                  <a:cubicBezTo>
                    <a:pt x="140" y="185"/>
                    <a:pt x="142" y="185"/>
                    <a:pt x="143" y="186"/>
                  </a:cubicBezTo>
                  <a:cubicBezTo>
                    <a:pt x="145" y="187"/>
                    <a:pt x="147" y="188"/>
                    <a:pt x="149" y="188"/>
                  </a:cubicBezTo>
                  <a:cubicBezTo>
                    <a:pt x="150" y="189"/>
                    <a:pt x="152" y="190"/>
                    <a:pt x="153" y="190"/>
                  </a:cubicBezTo>
                  <a:cubicBezTo>
                    <a:pt x="155" y="191"/>
                    <a:pt x="157" y="192"/>
                    <a:pt x="159" y="193"/>
                  </a:cubicBezTo>
                  <a:cubicBezTo>
                    <a:pt x="161" y="194"/>
                    <a:pt x="162" y="195"/>
                    <a:pt x="163" y="195"/>
                  </a:cubicBezTo>
                  <a:cubicBezTo>
                    <a:pt x="166" y="196"/>
                    <a:pt x="168" y="198"/>
                    <a:pt x="171" y="199"/>
                  </a:cubicBezTo>
                  <a:cubicBezTo>
                    <a:pt x="172" y="199"/>
                    <a:pt x="173" y="200"/>
                    <a:pt x="174" y="200"/>
                  </a:cubicBezTo>
                  <a:cubicBezTo>
                    <a:pt x="177" y="202"/>
                    <a:pt x="181" y="204"/>
                    <a:pt x="185" y="205"/>
                  </a:cubicBezTo>
                  <a:cubicBezTo>
                    <a:pt x="185" y="206"/>
                    <a:pt x="186" y="206"/>
                    <a:pt x="187" y="207"/>
                  </a:cubicBezTo>
                  <a:cubicBezTo>
                    <a:pt x="190" y="208"/>
                    <a:pt x="193" y="209"/>
                    <a:pt x="196" y="211"/>
                  </a:cubicBezTo>
                  <a:cubicBezTo>
                    <a:pt x="197" y="211"/>
                    <a:pt x="198" y="212"/>
                    <a:pt x="200" y="213"/>
                  </a:cubicBezTo>
                  <a:cubicBezTo>
                    <a:pt x="202" y="214"/>
                    <a:pt x="204" y="215"/>
                    <a:pt x="207" y="216"/>
                  </a:cubicBezTo>
                  <a:cubicBezTo>
                    <a:pt x="208" y="217"/>
                    <a:pt x="210" y="218"/>
                    <a:pt x="211" y="219"/>
                  </a:cubicBezTo>
                  <a:cubicBezTo>
                    <a:pt x="214" y="220"/>
                    <a:pt x="216" y="221"/>
                    <a:pt x="218" y="222"/>
                  </a:cubicBezTo>
                  <a:cubicBezTo>
                    <a:pt x="220" y="223"/>
                    <a:pt x="222" y="224"/>
                    <a:pt x="223" y="225"/>
                  </a:cubicBezTo>
                  <a:cubicBezTo>
                    <a:pt x="226" y="226"/>
                    <a:pt x="228" y="227"/>
                    <a:pt x="230" y="228"/>
                  </a:cubicBezTo>
                  <a:cubicBezTo>
                    <a:pt x="232" y="229"/>
                    <a:pt x="234" y="230"/>
                    <a:pt x="235" y="231"/>
                  </a:cubicBezTo>
                  <a:cubicBezTo>
                    <a:pt x="238" y="232"/>
                    <a:pt x="240" y="233"/>
                    <a:pt x="243" y="235"/>
                  </a:cubicBezTo>
                  <a:cubicBezTo>
                    <a:pt x="244" y="235"/>
                    <a:pt x="246" y="236"/>
                    <a:pt x="247" y="237"/>
                  </a:cubicBezTo>
                  <a:cubicBezTo>
                    <a:pt x="250" y="238"/>
                    <a:pt x="254" y="240"/>
                    <a:pt x="257" y="242"/>
                  </a:cubicBezTo>
                  <a:cubicBezTo>
                    <a:pt x="258" y="242"/>
                    <a:pt x="259" y="243"/>
                    <a:pt x="259" y="243"/>
                  </a:cubicBezTo>
                  <a:cubicBezTo>
                    <a:pt x="264" y="245"/>
                    <a:pt x="268" y="248"/>
                    <a:pt x="272" y="250"/>
                  </a:cubicBezTo>
                  <a:cubicBezTo>
                    <a:pt x="273" y="250"/>
                    <a:pt x="274" y="251"/>
                    <a:pt x="276" y="252"/>
                  </a:cubicBezTo>
                  <a:cubicBezTo>
                    <a:pt x="279" y="253"/>
                    <a:pt x="282" y="255"/>
                    <a:pt x="285" y="257"/>
                  </a:cubicBezTo>
                  <a:cubicBezTo>
                    <a:pt x="286" y="257"/>
                    <a:pt x="288" y="258"/>
                    <a:pt x="289" y="259"/>
                  </a:cubicBezTo>
                  <a:cubicBezTo>
                    <a:pt x="292" y="261"/>
                    <a:pt x="295" y="262"/>
                    <a:pt x="298" y="264"/>
                  </a:cubicBezTo>
                  <a:cubicBezTo>
                    <a:pt x="299" y="265"/>
                    <a:pt x="301" y="266"/>
                    <a:pt x="303" y="267"/>
                  </a:cubicBezTo>
                  <a:cubicBezTo>
                    <a:pt x="306" y="268"/>
                    <a:pt x="308" y="269"/>
                    <a:pt x="311" y="271"/>
                  </a:cubicBezTo>
                  <a:cubicBezTo>
                    <a:pt x="313" y="272"/>
                    <a:pt x="314" y="273"/>
                    <a:pt x="316" y="274"/>
                  </a:cubicBezTo>
                  <a:cubicBezTo>
                    <a:pt x="319" y="275"/>
                    <a:pt x="322" y="277"/>
                    <a:pt x="324" y="279"/>
                  </a:cubicBezTo>
                  <a:cubicBezTo>
                    <a:pt x="326" y="280"/>
                    <a:pt x="328" y="281"/>
                    <a:pt x="330" y="282"/>
                  </a:cubicBezTo>
                  <a:cubicBezTo>
                    <a:pt x="333" y="283"/>
                    <a:pt x="336" y="285"/>
                    <a:pt x="339" y="287"/>
                  </a:cubicBezTo>
                  <a:cubicBezTo>
                    <a:pt x="340" y="288"/>
                    <a:pt x="342" y="288"/>
                    <a:pt x="343" y="289"/>
                  </a:cubicBezTo>
                  <a:cubicBezTo>
                    <a:pt x="348" y="292"/>
                    <a:pt x="353" y="294"/>
                    <a:pt x="357" y="297"/>
                  </a:cubicBezTo>
                  <a:cubicBezTo>
                    <a:pt x="467" y="360"/>
                    <a:pt x="541" y="412"/>
                    <a:pt x="589" y="449"/>
                  </a:cubicBezTo>
                  <a:cubicBezTo>
                    <a:pt x="592" y="452"/>
                    <a:pt x="595" y="454"/>
                    <a:pt x="598" y="457"/>
                  </a:cubicBezTo>
                  <a:cubicBezTo>
                    <a:pt x="601" y="459"/>
                    <a:pt x="604" y="461"/>
                    <a:pt x="607" y="464"/>
                  </a:cubicBezTo>
                  <a:cubicBezTo>
                    <a:pt x="610" y="466"/>
                    <a:pt x="612" y="468"/>
                    <a:pt x="615" y="470"/>
                  </a:cubicBezTo>
                  <a:cubicBezTo>
                    <a:pt x="617" y="472"/>
                    <a:pt x="620" y="474"/>
                    <a:pt x="622" y="476"/>
                  </a:cubicBezTo>
                  <a:cubicBezTo>
                    <a:pt x="624" y="478"/>
                    <a:pt x="627" y="480"/>
                    <a:pt x="629" y="482"/>
                  </a:cubicBezTo>
                  <a:cubicBezTo>
                    <a:pt x="631" y="484"/>
                    <a:pt x="633" y="486"/>
                    <a:pt x="635" y="487"/>
                  </a:cubicBezTo>
                  <a:cubicBezTo>
                    <a:pt x="639" y="491"/>
                    <a:pt x="642" y="494"/>
                    <a:pt x="645" y="497"/>
                  </a:cubicBezTo>
                  <a:cubicBezTo>
                    <a:pt x="647" y="498"/>
                    <a:pt x="648" y="500"/>
                    <a:pt x="650" y="501"/>
                  </a:cubicBezTo>
                  <a:cubicBezTo>
                    <a:pt x="661" y="511"/>
                    <a:pt x="666" y="517"/>
                    <a:pt x="667" y="518"/>
                  </a:cubicBezTo>
                  <a:cubicBezTo>
                    <a:pt x="667" y="404"/>
                    <a:pt x="667" y="404"/>
                    <a:pt x="667" y="404"/>
                  </a:cubicBezTo>
                  <a:cubicBezTo>
                    <a:pt x="663" y="400"/>
                    <a:pt x="591" y="318"/>
                    <a:pt x="358" y="183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1" name="íş1ídè"/>
            <p:cNvSpPr/>
            <p:nvPr/>
          </p:nvSpPr>
          <p:spPr bwMode="auto">
            <a:xfrm>
              <a:off x="3152778" y="1727201"/>
              <a:ext cx="3892552" cy="2276476"/>
            </a:xfrm>
            <a:custGeom>
              <a:avLst/>
              <a:gdLst>
                <a:gd name="T0" fmla="*/ 1281 w 1591"/>
                <a:gd name="T1" fmla="*/ 176 h 931"/>
                <a:gd name="T2" fmla="*/ 1591 w 1591"/>
                <a:gd name="T3" fmla="*/ 397 h 931"/>
                <a:gd name="T4" fmla="*/ 671 w 1591"/>
                <a:gd name="T5" fmla="*/ 931 h 931"/>
                <a:gd name="T6" fmla="*/ 362 w 1591"/>
                <a:gd name="T7" fmla="*/ 710 h 931"/>
                <a:gd name="T8" fmla="*/ 23 w 1591"/>
                <a:gd name="T9" fmla="*/ 547 h 931"/>
                <a:gd name="T10" fmla="*/ 16 w 1591"/>
                <a:gd name="T11" fmla="*/ 543 h 931"/>
                <a:gd name="T12" fmla="*/ 16 w 1591"/>
                <a:gd name="T13" fmla="*/ 510 h 931"/>
                <a:gd name="T14" fmla="*/ 877 w 1591"/>
                <a:gd name="T15" fmla="*/ 10 h 931"/>
                <a:gd name="T16" fmla="*/ 927 w 1591"/>
                <a:gd name="T17" fmla="*/ 6 h 931"/>
                <a:gd name="T18" fmla="*/ 1281 w 1591"/>
                <a:gd name="T19" fmla="*/ 17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1" h="931">
                  <a:moveTo>
                    <a:pt x="1281" y="176"/>
                  </a:moveTo>
                  <a:cubicBezTo>
                    <a:pt x="1523" y="315"/>
                    <a:pt x="1588" y="393"/>
                    <a:pt x="1591" y="397"/>
                  </a:cubicBezTo>
                  <a:cubicBezTo>
                    <a:pt x="671" y="931"/>
                    <a:pt x="671" y="931"/>
                    <a:pt x="671" y="931"/>
                  </a:cubicBezTo>
                  <a:cubicBezTo>
                    <a:pt x="667" y="927"/>
                    <a:pt x="595" y="845"/>
                    <a:pt x="362" y="710"/>
                  </a:cubicBezTo>
                  <a:cubicBezTo>
                    <a:pt x="203" y="619"/>
                    <a:pt x="84" y="569"/>
                    <a:pt x="23" y="547"/>
                  </a:cubicBezTo>
                  <a:cubicBezTo>
                    <a:pt x="20" y="546"/>
                    <a:pt x="18" y="545"/>
                    <a:pt x="16" y="543"/>
                  </a:cubicBezTo>
                  <a:cubicBezTo>
                    <a:pt x="0" y="534"/>
                    <a:pt x="0" y="519"/>
                    <a:pt x="16" y="510"/>
                  </a:cubicBezTo>
                  <a:cubicBezTo>
                    <a:pt x="877" y="10"/>
                    <a:pt x="877" y="10"/>
                    <a:pt x="877" y="10"/>
                  </a:cubicBezTo>
                  <a:cubicBezTo>
                    <a:pt x="890" y="2"/>
                    <a:pt x="911" y="0"/>
                    <a:pt x="927" y="6"/>
                  </a:cubicBezTo>
                  <a:cubicBezTo>
                    <a:pt x="979" y="24"/>
                    <a:pt x="1103" y="72"/>
                    <a:pt x="1281" y="176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2" name="îśľíḋé"/>
            <p:cNvSpPr/>
            <p:nvPr/>
          </p:nvSpPr>
          <p:spPr bwMode="auto">
            <a:xfrm>
              <a:off x="4794254" y="2698751"/>
              <a:ext cx="2251076" cy="1582739"/>
            </a:xfrm>
            <a:custGeom>
              <a:avLst/>
              <a:gdLst>
                <a:gd name="T0" fmla="*/ 1418 w 1418"/>
                <a:gd name="T1" fmla="*/ 0 h 997"/>
                <a:gd name="T2" fmla="*/ 1418 w 1418"/>
                <a:gd name="T3" fmla="*/ 175 h 997"/>
                <a:gd name="T4" fmla="*/ 0 w 1418"/>
                <a:gd name="T5" fmla="*/ 997 h 997"/>
                <a:gd name="T6" fmla="*/ 0 w 1418"/>
                <a:gd name="T7" fmla="*/ 822 h 997"/>
                <a:gd name="T8" fmla="*/ 1418 w 1418"/>
                <a:gd name="T9" fmla="*/ 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" h="997">
                  <a:moveTo>
                    <a:pt x="1418" y="0"/>
                  </a:moveTo>
                  <a:lnTo>
                    <a:pt x="1418" y="175"/>
                  </a:lnTo>
                  <a:lnTo>
                    <a:pt x="0" y="997"/>
                  </a:lnTo>
                  <a:lnTo>
                    <a:pt x="0" y="822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3" name="íśḷíḓè"/>
            <p:cNvSpPr/>
            <p:nvPr/>
          </p:nvSpPr>
          <p:spPr bwMode="auto">
            <a:xfrm>
              <a:off x="4794254" y="2698751"/>
              <a:ext cx="2251076" cy="1582739"/>
            </a:xfrm>
            <a:custGeom>
              <a:avLst/>
              <a:gdLst>
                <a:gd name="T0" fmla="*/ 1418 w 1418"/>
                <a:gd name="T1" fmla="*/ 0 h 997"/>
                <a:gd name="T2" fmla="*/ 1418 w 1418"/>
                <a:gd name="T3" fmla="*/ 175 h 997"/>
                <a:gd name="T4" fmla="*/ 0 w 1418"/>
                <a:gd name="T5" fmla="*/ 997 h 997"/>
                <a:gd name="T6" fmla="*/ 0 w 1418"/>
                <a:gd name="T7" fmla="*/ 822 h 997"/>
                <a:gd name="T8" fmla="*/ 1418 w 1418"/>
                <a:gd name="T9" fmla="*/ 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" h="997">
                  <a:moveTo>
                    <a:pt x="1418" y="0"/>
                  </a:moveTo>
                  <a:lnTo>
                    <a:pt x="1418" y="175"/>
                  </a:lnTo>
                  <a:lnTo>
                    <a:pt x="0" y="997"/>
                  </a:lnTo>
                  <a:lnTo>
                    <a:pt x="0" y="822"/>
                  </a:lnTo>
                  <a:lnTo>
                    <a:pt x="14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4" name="ïsḻiḑè"/>
            <p:cNvSpPr/>
            <p:nvPr/>
          </p:nvSpPr>
          <p:spPr bwMode="auto">
            <a:xfrm>
              <a:off x="4794254" y="2698751"/>
              <a:ext cx="3929066" cy="2252665"/>
            </a:xfrm>
            <a:custGeom>
              <a:avLst/>
              <a:gdLst>
                <a:gd name="T0" fmla="*/ 1303 w 1606"/>
                <a:gd name="T1" fmla="*/ 178 h 922"/>
                <a:gd name="T2" fmla="*/ 1597 w 1606"/>
                <a:gd name="T3" fmla="*/ 383 h 922"/>
                <a:gd name="T4" fmla="*/ 1591 w 1606"/>
                <a:gd name="T5" fmla="*/ 412 h 922"/>
                <a:gd name="T6" fmla="*/ 730 w 1606"/>
                <a:gd name="T7" fmla="*/ 912 h 922"/>
                <a:gd name="T8" fmla="*/ 672 w 1606"/>
                <a:gd name="T9" fmla="*/ 913 h 922"/>
                <a:gd name="T10" fmla="*/ 666 w 1606"/>
                <a:gd name="T11" fmla="*/ 909 h 922"/>
                <a:gd name="T12" fmla="*/ 383 w 1606"/>
                <a:gd name="T13" fmla="*/ 713 h 922"/>
                <a:gd name="T14" fmla="*/ 0 w 1606"/>
                <a:gd name="T15" fmla="*/ 534 h 922"/>
                <a:gd name="T16" fmla="*/ 920 w 1606"/>
                <a:gd name="T17" fmla="*/ 0 h 922"/>
                <a:gd name="T18" fmla="*/ 1303 w 1606"/>
                <a:gd name="T19" fmla="*/ 178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6" h="922">
                  <a:moveTo>
                    <a:pt x="1303" y="178"/>
                  </a:moveTo>
                  <a:cubicBezTo>
                    <a:pt x="1482" y="281"/>
                    <a:pt x="1565" y="353"/>
                    <a:pt x="1597" y="383"/>
                  </a:cubicBezTo>
                  <a:cubicBezTo>
                    <a:pt x="1606" y="393"/>
                    <a:pt x="1604" y="405"/>
                    <a:pt x="1591" y="412"/>
                  </a:cubicBezTo>
                  <a:cubicBezTo>
                    <a:pt x="730" y="912"/>
                    <a:pt x="730" y="912"/>
                    <a:pt x="730" y="912"/>
                  </a:cubicBezTo>
                  <a:cubicBezTo>
                    <a:pt x="714" y="922"/>
                    <a:pt x="688" y="922"/>
                    <a:pt x="672" y="913"/>
                  </a:cubicBezTo>
                  <a:cubicBezTo>
                    <a:pt x="670" y="911"/>
                    <a:pt x="668" y="910"/>
                    <a:pt x="666" y="909"/>
                  </a:cubicBezTo>
                  <a:cubicBezTo>
                    <a:pt x="627" y="873"/>
                    <a:pt x="541" y="804"/>
                    <a:pt x="383" y="713"/>
                  </a:cubicBezTo>
                  <a:cubicBezTo>
                    <a:pt x="150" y="578"/>
                    <a:pt x="8" y="536"/>
                    <a:pt x="0" y="534"/>
                  </a:cubicBezTo>
                  <a:cubicBezTo>
                    <a:pt x="920" y="0"/>
                    <a:pt x="920" y="0"/>
                    <a:pt x="920" y="0"/>
                  </a:cubicBezTo>
                  <a:cubicBezTo>
                    <a:pt x="927" y="2"/>
                    <a:pt x="1061" y="39"/>
                    <a:pt x="1303" y="17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5" name="îsḷiḑê"/>
            <p:cNvSpPr/>
            <p:nvPr/>
          </p:nvSpPr>
          <p:spPr bwMode="auto">
            <a:xfrm>
              <a:off x="4794254" y="3665539"/>
              <a:ext cx="3921127" cy="1560514"/>
            </a:xfrm>
            <a:custGeom>
              <a:avLst/>
              <a:gdLst>
                <a:gd name="T0" fmla="*/ 1602 w 1603"/>
                <a:gd name="T1" fmla="*/ 4 h 638"/>
                <a:gd name="T2" fmla="*/ 1599 w 1603"/>
                <a:gd name="T3" fmla="*/ 9 h 638"/>
                <a:gd name="T4" fmla="*/ 1595 w 1603"/>
                <a:gd name="T5" fmla="*/ 13 h 638"/>
                <a:gd name="T6" fmla="*/ 730 w 1603"/>
                <a:gd name="T7" fmla="*/ 516 h 638"/>
                <a:gd name="T8" fmla="*/ 721 w 1603"/>
                <a:gd name="T9" fmla="*/ 521 h 638"/>
                <a:gd name="T10" fmla="*/ 713 w 1603"/>
                <a:gd name="T11" fmla="*/ 522 h 638"/>
                <a:gd name="T12" fmla="*/ 702 w 1603"/>
                <a:gd name="T13" fmla="*/ 523 h 638"/>
                <a:gd name="T14" fmla="*/ 694 w 1603"/>
                <a:gd name="T15" fmla="*/ 523 h 638"/>
                <a:gd name="T16" fmla="*/ 686 w 1603"/>
                <a:gd name="T17" fmla="*/ 522 h 638"/>
                <a:gd name="T18" fmla="*/ 677 w 1603"/>
                <a:gd name="T19" fmla="*/ 519 h 638"/>
                <a:gd name="T20" fmla="*/ 364 w 1603"/>
                <a:gd name="T21" fmla="*/ 306 h 638"/>
                <a:gd name="T22" fmla="*/ 320 w 1603"/>
                <a:gd name="T23" fmla="*/ 282 h 638"/>
                <a:gd name="T24" fmla="*/ 282 w 1603"/>
                <a:gd name="T25" fmla="*/ 261 h 638"/>
                <a:gd name="T26" fmla="*/ 245 w 1603"/>
                <a:gd name="T27" fmla="*/ 242 h 638"/>
                <a:gd name="T28" fmla="*/ 210 w 1603"/>
                <a:gd name="T29" fmla="*/ 224 h 638"/>
                <a:gd name="T30" fmla="*/ 178 w 1603"/>
                <a:gd name="T31" fmla="*/ 209 h 638"/>
                <a:gd name="T32" fmla="*/ 148 w 1603"/>
                <a:gd name="T33" fmla="*/ 196 h 638"/>
                <a:gd name="T34" fmla="*/ 120 w 1603"/>
                <a:gd name="T35" fmla="*/ 184 h 638"/>
                <a:gd name="T36" fmla="*/ 96 w 1603"/>
                <a:gd name="T37" fmla="*/ 173 h 638"/>
                <a:gd name="T38" fmla="*/ 73 w 1603"/>
                <a:gd name="T39" fmla="*/ 164 h 638"/>
                <a:gd name="T40" fmla="*/ 61 w 1603"/>
                <a:gd name="T41" fmla="*/ 159 h 638"/>
                <a:gd name="T42" fmla="*/ 45 w 1603"/>
                <a:gd name="T43" fmla="*/ 153 h 638"/>
                <a:gd name="T44" fmla="*/ 29 w 1603"/>
                <a:gd name="T45" fmla="*/ 148 h 638"/>
                <a:gd name="T46" fmla="*/ 18 w 1603"/>
                <a:gd name="T47" fmla="*/ 144 h 638"/>
                <a:gd name="T48" fmla="*/ 9 w 1603"/>
                <a:gd name="T49" fmla="*/ 141 h 638"/>
                <a:gd name="T50" fmla="*/ 3 w 1603"/>
                <a:gd name="T51" fmla="*/ 139 h 638"/>
                <a:gd name="T52" fmla="*/ 0 w 1603"/>
                <a:gd name="T53" fmla="*/ 252 h 638"/>
                <a:gd name="T54" fmla="*/ 3 w 1603"/>
                <a:gd name="T55" fmla="*/ 253 h 638"/>
                <a:gd name="T56" fmla="*/ 9 w 1603"/>
                <a:gd name="T57" fmla="*/ 255 h 638"/>
                <a:gd name="T58" fmla="*/ 19 w 1603"/>
                <a:gd name="T59" fmla="*/ 259 h 638"/>
                <a:gd name="T60" fmla="*/ 31 w 1603"/>
                <a:gd name="T61" fmla="*/ 262 h 638"/>
                <a:gd name="T62" fmla="*/ 47 w 1603"/>
                <a:gd name="T63" fmla="*/ 268 h 638"/>
                <a:gd name="T64" fmla="*/ 64 w 1603"/>
                <a:gd name="T65" fmla="*/ 275 h 638"/>
                <a:gd name="T66" fmla="*/ 84 w 1603"/>
                <a:gd name="T67" fmla="*/ 283 h 638"/>
                <a:gd name="T68" fmla="*/ 107 w 1603"/>
                <a:gd name="T69" fmla="*/ 292 h 638"/>
                <a:gd name="T70" fmla="*/ 134 w 1603"/>
                <a:gd name="T71" fmla="*/ 304 h 638"/>
                <a:gd name="T72" fmla="*/ 162 w 1603"/>
                <a:gd name="T73" fmla="*/ 316 h 638"/>
                <a:gd name="T74" fmla="*/ 193 w 1603"/>
                <a:gd name="T75" fmla="*/ 331 h 638"/>
                <a:gd name="T76" fmla="*/ 227 w 1603"/>
                <a:gd name="T77" fmla="*/ 347 h 638"/>
                <a:gd name="T78" fmla="*/ 262 w 1603"/>
                <a:gd name="T79" fmla="*/ 365 h 638"/>
                <a:gd name="T80" fmla="*/ 302 w 1603"/>
                <a:gd name="T81" fmla="*/ 386 h 638"/>
                <a:gd name="T82" fmla="*/ 342 w 1603"/>
                <a:gd name="T83" fmla="*/ 408 h 638"/>
                <a:gd name="T84" fmla="*/ 666 w 1603"/>
                <a:gd name="T85" fmla="*/ 627 h 638"/>
                <a:gd name="T86" fmla="*/ 678 w 1603"/>
                <a:gd name="T87" fmla="*/ 634 h 638"/>
                <a:gd name="T88" fmla="*/ 686 w 1603"/>
                <a:gd name="T89" fmla="*/ 636 h 638"/>
                <a:gd name="T90" fmla="*/ 691 w 1603"/>
                <a:gd name="T91" fmla="*/ 637 h 638"/>
                <a:gd name="T92" fmla="*/ 696 w 1603"/>
                <a:gd name="T93" fmla="*/ 637 h 638"/>
                <a:gd name="T94" fmla="*/ 702 w 1603"/>
                <a:gd name="T95" fmla="*/ 638 h 638"/>
                <a:gd name="T96" fmla="*/ 707 w 1603"/>
                <a:gd name="T97" fmla="*/ 637 h 638"/>
                <a:gd name="T98" fmla="*/ 713 w 1603"/>
                <a:gd name="T99" fmla="*/ 636 h 638"/>
                <a:gd name="T100" fmla="*/ 720 w 1603"/>
                <a:gd name="T101" fmla="*/ 635 h 638"/>
                <a:gd name="T102" fmla="*/ 726 w 1603"/>
                <a:gd name="T103" fmla="*/ 633 h 638"/>
                <a:gd name="T104" fmla="*/ 1592 w 1603"/>
                <a:gd name="T105" fmla="*/ 129 h 638"/>
                <a:gd name="T106" fmla="*/ 1596 w 1603"/>
                <a:gd name="T107" fmla="*/ 126 h 638"/>
                <a:gd name="T108" fmla="*/ 1599 w 1603"/>
                <a:gd name="T109" fmla="*/ 123 h 638"/>
                <a:gd name="T110" fmla="*/ 1601 w 1603"/>
                <a:gd name="T111" fmla="*/ 120 h 638"/>
                <a:gd name="T112" fmla="*/ 1602 w 1603"/>
                <a:gd name="T113" fmla="*/ 116 h 638"/>
                <a:gd name="T114" fmla="*/ 1602 w 1603"/>
                <a:gd name="T115" fmla="*/ 11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3" h="638">
                  <a:moveTo>
                    <a:pt x="1603" y="1"/>
                  </a:moveTo>
                  <a:cubicBezTo>
                    <a:pt x="1603" y="1"/>
                    <a:pt x="1602" y="2"/>
                    <a:pt x="1602" y="2"/>
                  </a:cubicBezTo>
                  <a:cubicBezTo>
                    <a:pt x="1602" y="3"/>
                    <a:pt x="1602" y="3"/>
                    <a:pt x="1602" y="3"/>
                  </a:cubicBezTo>
                  <a:cubicBezTo>
                    <a:pt x="1602" y="4"/>
                    <a:pt x="1602" y="4"/>
                    <a:pt x="1602" y="4"/>
                  </a:cubicBezTo>
                  <a:cubicBezTo>
                    <a:pt x="1601" y="5"/>
                    <a:pt x="1601" y="5"/>
                    <a:pt x="1601" y="5"/>
                  </a:cubicBezTo>
                  <a:cubicBezTo>
                    <a:pt x="1601" y="6"/>
                    <a:pt x="1601" y="6"/>
                    <a:pt x="1601" y="7"/>
                  </a:cubicBezTo>
                  <a:cubicBezTo>
                    <a:pt x="1600" y="8"/>
                    <a:pt x="1600" y="8"/>
                    <a:pt x="1600" y="8"/>
                  </a:cubicBezTo>
                  <a:cubicBezTo>
                    <a:pt x="1600" y="8"/>
                    <a:pt x="1600" y="9"/>
                    <a:pt x="1599" y="9"/>
                  </a:cubicBezTo>
                  <a:cubicBezTo>
                    <a:pt x="1599" y="10"/>
                    <a:pt x="1599" y="10"/>
                    <a:pt x="1599" y="10"/>
                  </a:cubicBezTo>
                  <a:cubicBezTo>
                    <a:pt x="1598" y="10"/>
                    <a:pt x="1597" y="11"/>
                    <a:pt x="1597" y="12"/>
                  </a:cubicBezTo>
                  <a:cubicBezTo>
                    <a:pt x="1596" y="12"/>
                    <a:pt x="1596" y="12"/>
                    <a:pt x="1596" y="12"/>
                  </a:cubicBezTo>
                  <a:cubicBezTo>
                    <a:pt x="1596" y="13"/>
                    <a:pt x="1595" y="13"/>
                    <a:pt x="1595" y="13"/>
                  </a:cubicBezTo>
                  <a:cubicBezTo>
                    <a:pt x="1594" y="14"/>
                    <a:pt x="1594" y="14"/>
                    <a:pt x="1594" y="14"/>
                  </a:cubicBezTo>
                  <a:cubicBezTo>
                    <a:pt x="1593" y="15"/>
                    <a:pt x="1593" y="15"/>
                    <a:pt x="1592" y="15"/>
                  </a:cubicBezTo>
                  <a:cubicBezTo>
                    <a:pt x="1592" y="16"/>
                    <a:pt x="1591" y="16"/>
                    <a:pt x="1591" y="16"/>
                  </a:cubicBezTo>
                  <a:cubicBezTo>
                    <a:pt x="730" y="516"/>
                    <a:pt x="730" y="516"/>
                    <a:pt x="730" y="516"/>
                  </a:cubicBezTo>
                  <a:cubicBezTo>
                    <a:pt x="729" y="517"/>
                    <a:pt x="728" y="518"/>
                    <a:pt x="726" y="518"/>
                  </a:cubicBezTo>
                  <a:cubicBezTo>
                    <a:pt x="726" y="519"/>
                    <a:pt x="725" y="519"/>
                    <a:pt x="725" y="519"/>
                  </a:cubicBezTo>
                  <a:cubicBezTo>
                    <a:pt x="724" y="519"/>
                    <a:pt x="723" y="520"/>
                    <a:pt x="722" y="520"/>
                  </a:cubicBezTo>
                  <a:cubicBezTo>
                    <a:pt x="721" y="520"/>
                    <a:pt x="721" y="520"/>
                    <a:pt x="721" y="521"/>
                  </a:cubicBezTo>
                  <a:cubicBezTo>
                    <a:pt x="720" y="521"/>
                    <a:pt x="719" y="521"/>
                    <a:pt x="718" y="521"/>
                  </a:cubicBezTo>
                  <a:cubicBezTo>
                    <a:pt x="718" y="521"/>
                    <a:pt x="717" y="521"/>
                    <a:pt x="717" y="522"/>
                  </a:cubicBezTo>
                  <a:cubicBezTo>
                    <a:pt x="716" y="522"/>
                    <a:pt x="715" y="522"/>
                    <a:pt x="715" y="522"/>
                  </a:cubicBezTo>
                  <a:cubicBezTo>
                    <a:pt x="714" y="522"/>
                    <a:pt x="713" y="522"/>
                    <a:pt x="713" y="522"/>
                  </a:cubicBezTo>
                  <a:cubicBezTo>
                    <a:pt x="711" y="523"/>
                    <a:pt x="710" y="523"/>
                    <a:pt x="708" y="523"/>
                  </a:cubicBezTo>
                  <a:cubicBezTo>
                    <a:pt x="708" y="523"/>
                    <a:pt x="707" y="523"/>
                    <a:pt x="707" y="523"/>
                  </a:cubicBezTo>
                  <a:cubicBezTo>
                    <a:pt x="706" y="523"/>
                    <a:pt x="705" y="523"/>
                    <a:pt x="704" y="523"/>
                  </a:cubicBezTo>
                  <a:cubicBezTo>
                    <a:pt x="703" y="523"/>
                    <a:pt x="703" y="523"/>
                    <a:pt x="702" y="523"/>
                  </a:cubicBezTo>
                  <a:cubicBezTo>
                    <a:pt x="701" y="523"/>
                    <a:pt x="701" y="523"/>
                    <a:pt x="700" y="523"/>
                  </a:cubicBezTo>
                  <a:cubicBezTo>
                    <a:pt x="699" y="523"/>
                    <a:pt x="699" y="523"/>
                    <a:pt x="698" y="523"/>
                  </a:cubicBezTo>
                  <a:cubicBezTo>
                    <a:pt x="697" y="523"/>
                    <a:pt x="697" y="523"/>
                    <a:pt x="696" y="523"/>
                  </a:cubicBezTo>
                  <a:cubicBezTo>
                    <a:pt x="695" y="523"/>
                    <a:pt x="695" y="523"/>
                    <a:pt x="694" y="523"/>
                  </a:cubicBezTo>
                  <a:cubicBezTo>
                    <a:pt x="693" y="523"/>
                    <a:pt x="693" y="523"/>
                    <a:pt x="692" y="523"/>
                  </a:cubicBezTo>
                  <a:cubicBezTo>
                    <a:pt x="691" y="523"/>
                    <a:pt x="691" y="523"/>
                    <a:pt x="690" y="523"/>
                  </a:cubicBezTo>
                  <a:cubicBezTo>
                    <a:pt x="689" y="522"/>
                    <a:pt x="689" y="522"/>
                    <a:pt x="688" y="522"/>
                  </a:cubicBezTo>
                  <a:cubicBezTo>
                    <a:pt x="687" y="522"/>
                    <a:pt x="687" y="522"/>
                    <a:pt x="686" y="522"/>
                  </a:cubicBezTo>
                  <a:cubicBezTo>
                    <a:pt x="685" y="522"/>
                    <a:pt x="685" y="521"/>
                    <a:pt x="684" y="521"/>
                  </a:cubicBezTo>
                  <a:cubicBezTo>
                    <a:pt x="683" y="521"/>
                    <a:pt x="683" y="521"/>
                    <a:pt x="682" y="521"/>
                  </a:cubicBezTo>
                  <a:cubicBezTo>
                    <a:pt x="681" y="520"/>
                    <a:pt x="679" y="520"/>
                    <a:pt x="678" y="519"/>
                  </a:cubicBezTo>
                  <a:cubicBezTo>
                    <a:pt x="677" y="519"/>
                    <a:pt x="677" y="519"/>
                    <a:pt x="677" y="519"/>
                  </a:cubicBezTo>
                  <a:cubicBezTo>
                    <a:pt x="675" y="518"/>
                    <a:pt x="674" y="518"/>
                    <a:pt x="672" y="517"/>
                  </a:cubicBezTo>
                  <a:cubicBezTo>
                    <a:pt x="670" y="515"/>
                    <a:pt x="668" y="514"/>
                    <a:pt x="666" y="513"/>
                  </a:cubicBezTo>
                  <a:cubicBezTo>
                    <a:pt x="627" y="477"/>
                    <a:pt x="541" y="408"/>
                    <a:pt x="383" y="317"/>
                  </a:cubicBezTo>
                  <a:cubicBezTo>
                    <a:pt x="377" y="313"/>
                    <a:pt x="370" y="309"/>
                    <a:pt x="364" y="306"/>
                  </a:cubicBezTo>
                  <a:cubicBezTo>
                    <a:pt x="362" y="305"/>
                    <a:pt x="361" y="304"/>
                    <a:pt x="360" y="304"/>
                  </a:cubicBezTo>
                  <a:cubicBezTo>
                    <a:pt x="354" y="300"/>
                    <a:pt x="348" y="297"/>
                    <a:pt x="342" y="294"/>
                  </a:cubicBezTo>
                  <a:cubicBezTo>
                    <a:pt x="341" y="293"/>
                    <a:pt x="340" y="292"/>
                    <a:pt x="338" y="292"/>
                  </a:cubicBezTo>
                  <a:cubicBezTo>
                    <a:pt x="332" y="288"/>
                    <a:pt x="326" y="285"/>
                    <a:pt x="320" y="282"/>
                  </a:cubicBezTo>
                  <a:cubicBezTo>
                    <a:pt x="320" y="281"/>
                    <a:pt x="319" y="281"/>
                    <a:pt x="319" y="281"/>
                  </a:cubicBezTo>
                  <a:cubicBezTo>
                    <a:pt x="313" y="278"/>
                    <a:pt x="308" y="275"/>
                    <a:pt x="302" y="272"/>
                  </a:cubicBezTo>
                  <a:cubicBezTo>
                    <a:pt x="301" y="271"/>
                    <a:pt x="300" y="271"/>
                    <a:pt x="299" y="270"/>
                  </a:cubicBezTo>
                  <a:cubicBezTo>
                    <a:pt x="293" y="267"/>
                    <a:pt x="288" y="264"/>
                    <a:pt x="282" y="261"/>
                  </a:cubicBezTo>
                  <a:cubicBezTo>
                    <a:pt x="281" y="261"/>
                    <a:pt x="280" y="260"/>
                    <a:pt x="279" y="259"/>
                  </a:cubicBezTo>
                  <a:cubicBezTo>
                    <a:pt x="273" y="257"/>
                    <a:pt x="268" y="254"/>
                    <a:pt x="262" y="251"/>
                  </a:cubicBezTo>
                  <a:cubicBezTo>
                    <a:pt x="262" y="251"/>
                    <a:pt x="261" y="250"/>
                    <a:pt x="260" y="250"/>
                  </a:cubicBezTo>
                  <a:cubicBezTo>
                    <a:pt x="255" y="247"/>
                    <a:pt x="250" y="245"/>
                    <a:pt x="245" y="242"/>
                  </a:cubicBezTo>
                  <a:cubicBezTo>
                    <a:pt x="244" y="242"/>
                    <a:pt x="244" y="241"/>
                    <a:pt x="243" y="241"/>
                  </a:cubicBezTo>
                  <a:cubicBezTo>
                    <a:pt x="238" y="238"/>
                    <a:pt x="232" y="236"/>
                    <a:pt x="227" y="233"/>
                  </a:cubicBezTo>
                  <a:cubicBezTo>
                    <a:pt x="226" y="233"/>
                    <a:pt x="225" y="232"/>
                    <a:pt x="224" y="232"/>
                  </a:cubicBezTo>
                  <a:cubicBezTo>
                    <a:pt x="219" y="229"/>
                    <a:pt x="214" y="227"/>
                    <a:pt x="210" y="224"/>
                  </a:cubicBezTo>
                  <a:cubicBezTo>
                    <a:pt x="209" y="224"/>
                    <a:pt x="208" y="224"/>
                    <a:pt x="207" y="223"/>
                  </a:cubicBezTo>
                  <a:cubicBezTo>
                    <a:pt x="203" y="221"/>
                    <a:pt x="198" y="219"/>
                    <a:pt x="194" y="217"/>
                  </a:cubicBezTo>
                  <a:cubicBezTo>
                    <a:pt x="193" y="217"/>
                    <a:pt x="193" y="216"/>
                    <a:pt x="192" y="216"/>
                  </a:cubicBezTo>
                  <a:cubicBezTo>
                    <a:pt x="187" y="214"/>
                    <a:pt x="183" y="212"/>
                    <a:pt x="178" y="209"/>
                  </a:cubicBezTo>
                  <a:cubicBezTo>
                    <a:pt x="177" y="209"/>
                    <a:pt x="176" y="209"/>
                    <a:pt x="175" y="208"/>
                  </a:cubicBezTo>
                  <a:cubicBezTo>
                    <a:pt x="171" y="206"/>
                    <a:pt x="166" y="204"/>
                    <a:pt x="162" y="202"/>
                  </a:cubicBezTo>
                  <a:cubicBezTo>
                    <a:pt x="161" y="202"/>
                    <a:pt x="161" y="201"/>
                    <a:pt x="160" y="201"/>
                  </a:cubicBezTo>
                  <a:cubicBezTo>
                    <a:pt x="156" y="199"/>
                    <a:pt x="152" y="197"/>
                    <a:pt x="148" y="196"/>
                  </a:cubicBezTo>
                  <a:cubicBezTo>
                    <a:pt x="147" y="195"/>
                    <a:pt x="147" y="195"/>
                    <a:pt x="147" y="195"/>
                  </a:cubicBezTo>
                  <a:cubicBezTo>
                    <a:pt x="142" y="193"/>
                    <a:pt x="138" y="191"/>
                    <a:pt x="134" y="190"/>
                  </a:cubicBezTo>
                  <a:cubicBezTo>
                    <a:pt x="133" y="189"/>
                    <a:pt x="133" y="189"/>
                    <a:pt x="132" y="189"/>
                  </a:cubicBezTo>
                  <a:cubicBezTo>
                    <a:pt x="128" y="187"/>
                    <a:pt x="124" y="185"/>
                    <a:pt x="120" y="184"/>
                  </a:cubicBezTo>
                  <a:cubicBezTo>
                    <a:pt x="120" y="183"/>
                    <a:pt x="119" y="183"/>
                    <a:pt x="118" y="183"/>
                  </a:cubicBezTo>
                  <a:cubicBezTo>
                    <a:pt x="114" y="181"/>
                    <a:pt x="111" y="179"/>
                    <a:pt x="107" y="178"/>
                  </a:cubicBezTo>
                  <a:cubicBezTo>
                    <a:pt x="107" y="178"/>
                    <a:pt x="107" y="178"/>
                    <a:pt x="107" y="178"/>
                  </a:cubicBezTo>
                  <a:cubicBezTo>
                    <a:pt x="103" y="176"/>
                    <a:pt x="100" y="175"/>
                    <a:pt x="96" y="173"/>
                  </a:cubicBezTo>
                  <a:cubicBezTo>
                    <a:pt x="96" y="173"/>
                    <a:pt x="95" y="173"/>
                    <a:pt x="94" y="173"/>
                  </a:cubicBezTo>
                  <a:cubicBezTo>
                    <a:pt x="91" y="171"/>
                    <a:pt x="88" y="170"/>
                    <a:pt x="84" y="169"/>
                  </a:cubicBezTo>
                  <a:cubicBezTo>
                    <a:pt x="84" y="168"/>
                    <a:pt x="83" y="168"/>
                    <a:pt x="83" y="168"/>
                  </a:cubicBezTo>
                  <a:cubicBezTo>
                    <a:pt x="79" y="167"/>
                    <a:pt x="76" y="165"/>
                    <a:pt x="73" y="164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3" y="164"/>
                    <a:pt x="72" y="164"/>
                    <a:pt x="72" y="164"/>
                  </a:cubicBezTo>
                  <a:cubicBezTo>
                    <a:pt x="69" y="163"/>
                    <a:pt x="67" y="162"/>
                    <a:pt x="64" y="161"/>
                  </a:cubicBezTo>
                  <a:cubicBezTo>
                    <a:pt x="63" y="160"/>
                    <a:pt x="62" y="160"/>
                    <a:pt x="61" y="159"/>
                  </a:cubicBezTo>
                  <a:cubicBezTo>
                    <a:pt x="59" y="159"/>
                    <a:pt x="57" y="158"/>
                    <a:pt x="55" y="157"/>
                  </a:cubicBezTo>
                  <a:cubicBezTo>
                    <a:pt x="54" y="157"/>
                    <a:pt x="53" y="157"/>
                    <a:pt x="52" y="156"/>
                  </a:cubicBezTo>
                  <a:cubicBezTo>
                    <a:pt x="51" y="155"/>
                    <a:pt x="49" y="155"/>
                    <a:pt x="47" y="154"/>
                  </a:cubicBezTo>
                  <a:cubicBezTo>
                    <a:pt x="46" y="154"/>
                    <a:pt x="45" y="154"/>
                    <a:pt x="45" y="153"/>
                  </a:cubicBezTo>
                  <a:cubicBezTo>
                    <a:pt x="42" y="153"/>
                    <a:pt x="40" y="152"/>
                    <a:pt x="38" y="151"/>
                  </a:cubicBezTo>
                  <a:cubicBezTo>
                    <a:pt x="38" y="151"/>
                    <a:pt x="38" y="151"/>
                    <a:pt x="37" y="151"/>
                  </a:cubicBezTo>
                  <a:cubicBezTo>
                    <a:pt x="35" y="150"/>
                    <a:pt x="33" y="149"/>
                    <a:pt x="31" y="148"/>
                  </a:cubicBezTo>
                  <a:cubicBezTo>
                    <a:pt x="30" y="148"/>
                    <a:pt x="30" y="148"/>
                    <a:pt x="29" y="148"/>
                  </a:cubicBezTo>
                  <a:cubicBezTo>
                    <a:pt x="28" y="147"/>
                    <a:pt x="26" y="147"/>
                    <a:pt x="25" y="146"/>
                  </a:cubicBezTo>
                  <a:cubicBezTo>
                    <a:pt x="24" y="146"/>
                    <a:pt x="23" y="146"/>
                    <a:pt x="23" y="146"/>
                  </a:cubicBezTo>
                  <a:cubicBezTo>
                    <a:pt x="22" y="145"/>
                    <a:pt x="20" y="145"/>
                    <a:pt x="19" y="144"/>
                  </a:cubicBezTo>
                  <a:cubicBezTo>
                    <a:pt x="19" y="144"/>
                    <a:pt x="18" y="144"/>
                    <a:pt x="18" y="144"/>
                  </a:cubicBezTo>
                  <a:cubicBezTo>
                    <a:pt x="16" y="143"/>
                    <a:pt x="15" y="143"/>
                    <a:pt x="14" y="143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2" y="142"/>
                    <a:pt x="11" y="141"/>
                    <a:pt x="9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1"/>
                    <a:pt x="7" y="140"/>
                    <a:pt x="6" y="140"/>
                  </a:cubicBezTo>
                  <a:cubicBezTo>
                    <a:pt x="5" y="140"/>
                    <a:pt x="5" y="140"/>
                    <a:pt x="5" y="140"/>
                  </a:cubicBezTo>
                  <a:cubicBezTo>
                    <a:pt x="5" y="140"/>
                    <a:pt x="4" y="139"/>
                    <a:pt x="4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8"/>
                    <a:pt x="0" y="138"/>
                    <a:pt x="0" y="138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2"/>
                    <a:pt x="0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2" y="253"/>
                    <a:pt x="2" y="253"/>
                    <a:pt x="2" y="253"/>
                  </a:cubicBezTo>
                  <a:cubicBezTo>
                    <a:pt x="3" y="253"/>
                    <a:pt x="3" y="253"/>
                    <a:pt x="3" y="253"/>
                  </a:cubicBezTo>
                  <a:cubicBezTo>
                    <a:pt x="4" y="254"/>
                    <a:pt x="4" y="254"/>
                    <a:pt x="5" y="254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54"/>
                    <a:pt x="7" y="255"/>
                    <a:pt x="8" y="255"/>
                  </a:cubicBezTo>
                  <a:cubicBezTo>
                    <a:pt x="9" y="255"/>
                    <a:pt x="9" y="255"/>
                    <a:pt x="9" y="255"/>
                  </a:cubicBezTo>
                  <a:cubicBezTo>
                    <a:pt x="10" y="256"/>
                    <a:pt x="11" y="256"/>
                    <a:pt x="13" y="256"/>
                  </a:cubicBezTo>
                  <a:cubicBezTo>
                    <a:pt x="13" y="257"/>
                    <a:pt x="14" y="257"/>
                    <a:pt x="14" y="257"/>
                  </a:cubicBezTo>
                  <a:cubicBezTo>
                    <a:pt x="15" y="257"/>
                    <a:pt x="16" y="258"/>
                    <a:pt x="17" y="258"/>
                  </a:cubicBezTo>
                  <a:cubicBezTo>
                    <a:pt x="18" y="258"/>
                    <a:pt x="18" y="258"/>
                    <a:pt x="19" y="259"/>
                  </a:cubicBezTo>
                  <a:cubicBezTo>
                    <a:pt x="20" y="259"/>
                    <a:pt x="21" y="259"/>
                    <a:pt x="22" y="260"/>
                  </a:cubicBezTo>
                  <a:cubicBezTo>
                    <a:pt x="23" y="260"/>
                    <a:pt x="24" y="260"/>
                    <a:pt x="25" y="260"/>
                  </a:cubicBezTo>
                  <a:cubicBezTo>
                    <a:pt x="26" y="261"/>
                    <a:pt x="27" y="261"/>
                    <a:pt x="29" y="262"/>
                  </a:cubicBezTo>
                  <a:cubicBezTo>
                    <a:pt x="29" y="262"/>
                    <a:pt x="30" y="262"/>
                    <a:pt x="31" y="262"/>
                  </a:cubicBezTo>
                  <a:cubicBezTo>
                    <a:pt x="33" y="263"/>
                    <a:pt x="35" y="264"/>
                    <a:pt x="37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40" y="266"/>
                    <a:pt x="42" y="267"/>
                    <a:pt x="44" y="267"/>
                  </a:cubicBezTo>
                  <a:cubicBezTo>
                    <a:pt x="45" y="268"/>
                    <a:pt x="46" y="268"/>
                    <a:pt x="47" y="268"/>
                  </a:cubicBezTo>
                  <a:cubicBezTo>
                    <a:pt x="48" y="269"/>
                    <a:pt x="50" y="270"/>
                    <a:pt x="52" y="270"/>
                  </a:cubicBezTo>
                  <a:cubicBezTo>
                    <a:pt x="53" y="271"/>
                    <a:pt x="54" y="271"/>
                    <a:pt x="55" y="271"/>
                  </a:cubicBezTo>
                  <a:cubicBezTo>
                    <a:pt x="57" y="272"/>
                    <a:pt x="59" y="273"/>
                    <a:pt x="61" y="274"/>
                  </a:cubicBezTo>
                  <a:cubicBezTo>
                    <a:pt x="62" y="274"/>
                    <a:pt x="63" y="274"/>
                    <a:pt x="64" y="275"/>
                  </a:cubicBezTo>
                  <a:cubicBezTo>
                    <a:pt x="66" y="276"/>
                    <a:pt x="69" y="277"/>
                    <a:pt x="72" y="278"/>
                  </a:cubicBezTo>
                  <a:cubicBezTo>
                    <a:pt x="73" y="278"/>
                    <a:pt x="73" y="278"/>
                    <a:pt x="73" y="278"/>
                  </a:cubicBezTo>
                  <a:cubicBezTo>
                    <a:pt x="76" y="279"/>
                    <a:pt x="79" y="281"/>
                    <a:pt x="82" y="282"/>
                  </a:cubicBezTo>
                  <a:cubicBezTo>
                    <a:pt x="83" y="282"/>
                    <a:pt x="84" y="283"/>
                    <a:pt x="84" y="283"/>
                  </a:cubicBezTo>
                  <a:cubicBezTo>
                    <a:pt x="87" y="284"/>
                    <a:pt x="91" y="285"/>
                    <a:pt x="94" y="287"/>
                  </a:cubicBezTo>
                  <a:cubicBezTo>
                    <a:pt x="95" y="287"/>
                    <a:pt x="95" y="287"/>
                    <a:pt x="96" y="288"/>
                  </a:cubicBezTo>
                  <a:cubicBezTo>
                    <a:pt x="99" y="289"/>
                    <a:pt x="103" y="290"/>
                    <a:pt x="107" y="292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10" y="294"/>
                    <a:pt x="114" y="295"/>
                    <a:pt x="118" y="297"/>
                  </a:cubicBezTo>
                  <a:cubicBezTo>
                    <a:pt x="119" y="297"/>
                    <a:pt x="119" y="297"/>
                    <a:pt x="120" y="298"/>
                  </a:cubicBezTo>
                  <a:cubicBezTo>
                    <a:pt x="124" y="299"/>
                    <a:pt x="128" y="301"/>
                    <a:pt x="132" y="303"/>
                  </a:cubicBezTo>
                  <a:cubicBezTo>
                    <a:pt x="132" y="303"/>
                    <a:pt x="133" y="303"/>
                    <a:pt x="134" y="304"/>
                  </a:cubicBezTo>
                  <a:cubicBezTo>
                    <a:pt x="138" y="305"/>
                    <a:pt x="142" y="307"/>
                    <a:pt x="146" y="309"/>
                  </a:cubicBezTo>
                  <a:cubicBezTo>
                    <a:pt x="147" y="310"/>
                    <a:pt x="147" y="310"/>
                    <a:pt x="147" y="310"/>
                  </a:cubicBezTo>
                  <a:cubicBezTo>
                    <a:pt x="151" y="311"/>
                    <a:pt x="155" y="313"/>
                    <a:pt x="160" y="315"/>
                  </a:cubicBezTo>
                  <a:cubicBezTo>
                    <a:pt x="160" y="316"/>
                    <a:pt x="161" y="316"/>
                    <a:pt x="162" y="316"/>
                  </a:cubicBezTo>
                  <a:cubicBezTo>
                    <a:pt x="166" y="318"/>
                    <a:pt x="171" y="320"/>
                    <a:pt x="175" y="322"/>
                  </a:cubicBezTo>
                  <a:cubicBezTo>
                    <a:pt x="176" y="323"/>
                    <a:pt x="177" y="323"/>
                    <a:pt x="178" y="324"/>
                  </a:cubicBezTo>
                  <a:cubicBezTo>
                    <a:pt x="182" y="326"/>
                    <a:pt x="187" y="328"/>
                    <a:pt x="192" y="330"/>
                  </a:cubicBezTo>
                  <a:cubicBezTo>
                    <a:pt x="192" y="330"/>
                    <a:pt x="193" y="331"/>
                    <a:pt x="193" y="331"/>
                  </a:cubicBezTo>
                  <a:cubicBezTo>
                    <a:pt x="198" y="333"/>
                    <a:pt x="202" y="335"/>
                    <a:pt x="207" y="338"/>
                  </a:cubicBezTo>
                  <a:cubicBezTo>
                    <a:pt x="208" y="338"/>
                    <a:pt x="208" y="338"/>
                    <a:pt x="209" y="339"/>
                  </a:cubicBezTo>
                  <a:cubicBezTo>
                    <a:pt x="214" y="341"/>
                    <a:pt x="219" y="343"/>
                    <a:pt x="224" y="346"/>
                  </a:cubicBezTo>
                  <a:cubicBezTo>
                    <a:pt x="225" y="346"/>
                    <a:pt x="226" y="347"/>
                    <a:pt x="227" y="347"/>
                  </a:cubicBezTo>
                  <a:cubicBezTo>
                    <a:pt x="232" y="350"/>
                    <a:pt x="237" y="352"/>
                    <a:pt x="243" y="355"/>
                  </a:cubicBezTo>
                  <a:cubicBezTo>
                    <a:pt x="243" y="355"/>
                    <a:pt x="244" y="356"/>
                    <a:pt x="245" y="356"/>
                  </a:cubicBezTo>
                  <a:cubicBezTo>
                    <a:pt x="250" y="359"/>
                    <a:pt x="255" y="361"/>
                    <a:pt x="260" y="364"/>
                  </a:cubicBezTo>
                  <a:cubicBezTo>
                    <a:pt x="261" y="364"/>
                    <a:pt x="261" y="365"/>
                    <a:pt x="262" y="365"/>
                  </a:cubicBezTo>
                  <a:cubicBezTo>
                    <a:pt x="267" y="368"/>
                    <a:pt x="273" y="371"/>
                    <a:pt x="278" y="374"/>
                  </a:cubicBezTo>
                  <a:cubicBezTo>
                    <a:pt x="280" y="374"/>
                    <a:pt x="281" y="375"/>
                    <a:pt x="282" y="375"/>
                  </a:cubicBezTo>
                  <a:cubicBezTo>
                    <a:pt x="287" y="378"/>
                    <a:pt x="293" y="381"/>
                    <a:pt x="299" y="384"/>
                  </a:cubicBezTo>
                  <a:cubicBezTo>
                    <a:pt x="300" y="385"/>
                    <a:pt x="301" y="385"/>
                    <a:pt x="302" y="386"/>
                  </a:cubicBezTo>
                  <a:cubicBezTo>
                    <a:pt x="307" y="389"/>
                    <a:pt x="313" y="392"/>
                    <a:pt x="319" y="395"/>
                  </a:cubicBezTo>
                  <a:cubicBezTo>
                    <a:pt x="319" y="395"/>
                    <a:pt x="320" y="395"/>
                    <a:pt x="320" y="396"/>
                  </a:cubicBezTo>
                  <a:cubicBezTo>
                    <a:pt x="326" y="399"/>
                    <a:pt x="332" y="402"/>
                    <a:pt x="338" y="406"/>
                  </a:cubicBezTo>
                  <a:cubicBezTo>
                    <a:pt x="339" y="406"/>
                    <a:pt x="340" y="407"/>
                    <a:pt x="342" y="408"/>
                  </a:cubicBezTo>
                  <a:cubicBezTo>
                    <a:pt x="348" y="411"/>
                    <a:pt x="354" y="414"/>
                    <a:pt x="360" y="418"/>
                  </a:cubicBezTo>
                  <a:cubicBezTo>
                    <a:pt x="361" y="419"/>
                    <a:pt x="362" y="419"/>
                    <a:pt x="363" y="420"/>
                  </a:cubicBezTo>
                  <a:cubicBezTo>
                    <a:pt x="370" y="424"/>
                    <a:pt x="376" y="427"/>
                    <a:pt x="383" y="431"/>
                  </a:cubicBezTo>
                  <a:cubicBezTo>
                    <a:pt x="541" y="522"/>
                    <a:pt x="627" y="592"/>
                    <a:pt x="666" y="627"/>
                  </a:cubicBezTo>
                  <a:cubicBezTo>
                    <a:pt x="668" y="628"/>
                    <a:pt x="670" y="629"/>
                    <a:pt x="672" y="631"/>
                  </a:cubicBezTo>
                  <a:cubicBezTo>
                    <a:pt x="673" y="632"/>
                    <a:pt x="675" y="632"/>
                    <a:pt x="677" y="633"/>
                  </a:cubicBezTo>
                  <a:cubicBezTo>
                    <a:pt x="677" y="633"/>
                    <a:pt x="677" y="633"/>
                    <a:pt x="677" y="633"/>
                  </a:cubicBezTo>
                  <a:cubicBezTo>
                    <a:pt x="678" y="634"/>
                    <a:pt x="678" y="634"/>
                    <a:pt x="678" y="634"/>
                  </a:cubicBezTo>
                  <a:cubicBezTo>
                    <a:pt x="679" y="634"/>
                    <a:pt x="681" y="635"/>
                    <a:pt x="682" y="635"/>
                  </a:cubicBezTo>
                  <a:cubicBezTo>
                    <a:pt x="682" y="635"/>
                    <a:pt x="682" y="635"/>
                    <a:pt x="682" y="635"/>
                  </a:cubicBezTo>
                  <a:cubicBezTo>
                    <a:pt x="683" y="635"/>
                    <a:pt x="683" y="635"/>
                    <a:pt x="683" y="635"/>
                  </a:cubicBezTo>
                  <a:cubicBezTo>
                    <a:pt x="684" y="636"/>
                    <a:pt x="685" y="636"/>
                    <a:pt x="686" y="636"/>
                  </a:cubicBezTo>
                  <a:cubicBezTo>
                    <a:pt x="687" y="636"/>
                    <a:pt x="687" y="636"/>
                    <a:pt x="687" y="636"/>
                  </a:cubicBezTo>
                  <a:cubicBezTo>
                    <a:pt x="688" y="636"/>
                    <a:pt x="688" y="636"/>
                    <a:pt x="688" y="636"/>
                  </a:cubicBezTo>
                  <a:cubicBezTo>
                    <a:pt x="688" y="636"/>
                    <a:pt x="689" y="637"/>
                    <a:pt x="690" y="637"/>
                  </a:cubicBezTo>
                  <a:cubicBezTo>
                    <a:pt x="691" y="637"/>
                    <a:pt x="691" y="637"/>
                    <a:pt x="691" y="637"/>
                  </a:cubicBezTo>
                  <a:cubicBezTo>
                    <a:pt x="692" y="637"/>
                    <a:pt x="692" y="637"/>
                    <a:pt x="692" y="637"/>
                  </a:cubicBezTo>
                  <a:cubicBezTo>
                    <a:pt x="692" y="637"/>
                    <a:pt x="693" y="637"/>
                    <a:pt x="694" y="637"/>
                  </a:cubicBezTo>
                  <a:cubicBezTo>
                    <a:pt x="695" y="637"/>
                    <a:pt x="695" y="637"/>
                    <a:pt x="695" y="637"/>
                  </a:cubicBezTo>
                  <a:cubicBezTo>
                    <a:pt x="696" y="637"/>
                    <a:pt x="696" y="637"/>
                    <a:pt x="696" y="637"/>
                  </a:cubicBezTo>
                  <a:cubicBezTo>
                    <a:pt x="696" y="637"/>
                    <a:pt x="697" y="637"/>
                    <a:pt x="698" y="637"/>
                  </a:cubicBezTo>
                  <a:cubicBezTo>
                    <a:pt x="698" y="638"/>
                    <a:pt x="699" y="638"/>
                    <a:pt x="699" y="638"/>
                  </a:cubicBezTo>
                  <a:cubicBezTo>
                    <a:pt x="700" y="638"/>
                    <a:pt x="700" y="638"/>
                    <a:pt x="700" y="638"/>
                  </a:cubicBezTo>
                  <a:cubicBezTo>
                    <a:pt x="700" y="638"/>
                    <a:pt x="701" y="638"/>
                    <a:pt x="702" y="638"/>
                  </a:cubicBezTo>
                  <a:cubicBezTo>
                    <a:pt x="702" y="638"/>
                    <a:pt x="702" y="638"/>
                    <a:pt x="702" y="638"/>
                  </a:cubicBezTo>
                  <a:cubicBezTo>
                    <a:pt x="703" y="638"/>
                    <a:pt x="703" y="638"/>
                    <a:pt x="703" y="638"/>
                  </a:cubicBezTo>
                  <a:cubicBezTo>
                    <a:pt x="704" y="637"/>
                    <a:pt x="704" y="637"/>
                    <a:pt x="704" y="637"/>
                  </a:cubicBezTo>
                  <a:cubicBezTo>
                    <a:pt x="705" y="637"/>
                    <a:pt x="706" y="637"/>
                    <a:pt x="707" y="637"/>
                  </a:cubicBezTo>
                  <a:cubicBezTo>
                    <a:pt x="707" y="637"/>
                    <a:pt x="707" y="637"/>
                    <a:pt x="708" y="637"/>
                  </a:cubicBezTo>
                  <a:cubicBezTo>
                    <a:pt x="708" y="637"/>
                    <a:pt x="708" y="637"/>
                    <a:pt x="708" y="637"/>
                  </a:cubicBezTo>
                  <a:cubicBezTo>
                    <a:pt x="710" y="637"/>
                    <a:pt x="711" y="637"/>
                    <a:pt x="713" y="637"/>
                  </a:cubicBezTo>
                  <a:cubicBezTo>
                    <a:pt x="713" y="636"/>
                    <a:pt x="713" y="636"/>
                    <a:pt x="713" y="636"/>
                  </a:cubicBezTo>
                  <a:cubicBezTo>
                    <a:pt x="713" y="636"/>
                    <a:pt x="714" y="636"/>
                    <a:pt x="714" y="636"/>
                  </a:cubicBezTo>
                  <a:cubicBezTo>
                    <a:pt x="715" y="636"/>
                    <a:pt x="716" y="636"/>
                    <a:pt x="716" y="636"/>
                  </a:cubicBezTo>
                  <a:cubicBezTo>
                    <a:pt x="717" y="636"/>
                    <a:pt x="718" y="635"/>
                    <a:pt x="718" y="635"/>
                  </a:cubicBezTo>
                  <a:cubicBezTo>
                    <a:pt x="719" y="635"/>
                    <a:pt x="720" y="635"/>
                    <a:pt x="720" y="635"/>
                  </a:cubicBezTo>
                  <a:cubicBezTo>
                    <a:pt x="721" y="635"/>
                    <a:pt x="721" y="635"/>
                    <a:pt x="721" y="635"/>
                  </a:cubicBezTo>
                  <a:cubicBezTo>
                    <a:pt x="721" y="634"/>
                    <a:pt x="721" y="634"/>
                    <a:pt x="721" y="634"/>
                  </a:cubicBezTo>
                  <a:cubicBezTo>
                    <a:pt x="723" y="634"/>
                    <a:pt x="724" y="634"/>
                    <a:pt x="725" y="633"/>
                  </a:cubicBezTo>
                  <a:cubicBezTo>
                    <a:pt x="725" y="633"/>
                    <a:pt x="725" y="633"/>
                    <a:pt x="726" y="633"/>
                  </a:cubicBezTo>
                  <a:cubicBezTo>
                    <a:pt x="727" y="632"/>
                    <a:pt x="729" y="631"/>
                    <a:pt x="730" y="631"/>
                  </a:cubicBezTo>
                  <a:cubicBezTo>
                    <a:pt x="1590" y="130"/>
                    <a:pt x="1590" y="130"/>
                    <a:pt x="1590" y="130"/>
                  </a:cubicBezTo>
                  <a:cubicBezTo>
                    <a:pt x="1591" y="130"/>
                    <a:pt x="1591" y="130"/>
                    <a:pt x="1591" y="130"/>
                  </a:cubicBezTo>
                  <a:cubicBezTo>
                    <a:pt x="1591" y="130"/>
                    <a:pt x="1592" y="130"/>
                    <a:pt x="1592" y="129"/>
                  </a:cubicBezTo>
                  <a:cubicBezTo>
                    <a:pt x="1592" y="129"/>
                    <a:pt x="1593" y="129"/>
                    <a:pt x="1593" y="128"/>
                  </a:cubicBezTo>
                  <a:cubicBezTo>
                    <a:pt x="1594" y="128"/>
                    <a:pt x="1594" y="128"/>
                    <a:pt x="1595" y="128"/>
                  </a:cubicBezTo>
                  <a:cubicBezTo>
                    <a:pt x="1595" y="127"/>
                    <a:pt x="1595" y="127"/>
                    <a:pt x="1596" y="127"/>
                  </a:cubicBezTo>
                  <a:cubicBezTo>
                    <a:pt x="1596" y="126"/>
                    <a:pt x="1596" y="126"/>
                    <a:pt x="1596" y="126"/>
                  </a:cubicBezTo>
                  <a:cubicBezTo>
                    <a:pt x="1596" y="126"/>
                    <a:pt x="1596" y="126"/>
                    <a:pt x="1596" y="126"/>
                  </a:cubicBezTo>
                  <a:cubicBezTo>
                    <a:pt x="1597" y="125"/>
                    <a:pt x="1598" y="125"/>
                    <a:pt x="1598" y="124"/>
                  </a:cubicBezTo>
                  <a:cubicBezTo>
                    <a:pt x="1599" y="124"/>
                    <a:pt x="1599" y="124"/>
                    <a:pt x="1599" y="124"/>
                  </a:cubicBezTo>
                  <a:cubicBezTo>
                    <a:pt x="1599" y="123"/>
                    <a:pt x="1599" y="123"/>
                    <a:pt x="1599" y="123"/>
                  </a:cubicBezTo>
                  <a:cubicBezTo>
                    <a:pt x="1599" y="123"/>
                    <a:pt x="1600" y="122"/>
                    <a:pt x="1600" y="122"/>
                  </a:cubicBezTo>
                  <a:cubicBezTo>
                    <a:pt x="1600" y="121"/>
                    <a:pt x="1600" y="121"/>
                    <a:pt x="1600" y="121"/>
                  </a:cubicBezTo>
                  <a:cubicBezTo>
                    <a:pt x="1600" y="121"/>
                    <a:pt x="1600" y="121"/>
                    <a:pt x="1600" y="121"/>
                  </a:cubicBezTo>
                  <a:cubicBezTo>
                    <a:pt x="1601" y="120"/>
                    <a:pt x="1601" y="120"/>
                    <a:pt x="1601" y="120"/>
                  </a:cubicBezTo>
                  <a:cubicBezTo>
                    <a:pt x="1601" y="119"/>
                    <a:pt x="1601" y="119"/>
                    <a:pt x="1601" y="119"/>
                  </a:cubicBezTo>
                  <a:cubicBezTo>
                    <a:pt x="1601" y="118"/>
                    <a:pt x="1601" y="118"/>
                    <a:pt x="1601" y="118"/>
                  </a:cubicBezTo>
                  <a:cubicBezTo>
                    <a:pt x="1602" y="118"/>
                    <a:pt x="1602" y="118"/>
                    <a:pt x="1602" y="117"/>
                  </a:cubicBezTo>
                  <a:cubicBezTo>
                    <a:pt x="1602" y="116"/>
                    <a:pt x="1602" y="116"/>
                    <a:pt x="1602" y="116"/>
                  </a:cubicBezTo>
                  <a:cubicBezTo>
                    <a:pt x="1602" y="116"/>
                    <a:pt x="1602" y="116"/>
                    <a:pt x="1602" y="116"/>
                  </a:cubicBezTo>
                  <a:cubicBezTo>
                    <a:pt x="1602" y="116"/>
                    <a:pt x="1602" y="115"/>
                    <a:pt x="1602" y="115"/>
                  </a:cubicBezTo>
                  <a:cubicBezTo>
                    <a:pt x="1602" y="114"/>
                    <a:pt x="1602" y="114"/>
                    <a:pt x="1602" y="114"/>
                  </a:cubicBezTo>
                  <a:cubicBezTo>
                    <a:pt x="1602" y="114"/>
                    <a:pt x="1602" y="114"/>
                    <a:pt x="1602" y="114"/>
                  </a:cubicBezTo>
                  <a:cubicBezTo>
                    <a:pt x="1603" y="0"/>
                    <a:pt x="1603" y="0"/>
                    <a:pt x="1603" y="0"/>
                  </a:cubicBezTo>
                  <a:cubicBezTo>
                    <a:pt x="1603" y="0"/>
                    <a:pt x="1603" y="0"/>
                    <a:pt x="1603" y="1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6" name="íşļïḑé"/>
            <p:cNvSpPr/>
            <p:nvPr/>
          </p:nvSpPr>
          <p:spPr bwMode="auto">
            <a:xfrm>
              <a:off x="4675191" y="4032252"/>
              <a:ext cx="263525" cy="85726"/>
            </a:xfrm>
            <a:custGeom>
              <a:avLst/>
              <a:gdLst>
                <a:gd name="T0" fmla="*/ 166 w 166"/>
                <a:gd name="T1" fmla="*/ 0 h 54"/>
                <a:gd name="T2" fmla="*/ 166 w 166"/>
                <a:gd name="T3" fmla="*/ 25 h 54"/>
                <a:gd name="T4" fmla="*/ 0 w 166"/>
                <a:gd name="T5" fmla="*/ 54 h 54"/>
                <a:gd name="T6" fmla="*/ 0 w 166"/>
                <a:gd name="T7" fmla="*/ 30 h 54"/>
                <a:gd name="T8" fmla="*/ 166 w 16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54">
                  <a:moveTo>
                    <a:pt x="166" y="0"/>
                  </a:moveTo>
                  <a:lnTo>
                    <a:pt x="166" y="25"/>
                  </a:lnTo>
                  <a:lnTo>
                    <a:pt x="0" y="54"/>
                  </a:lnTo>
                  <a:lnTo>
                    <a:pt x="0" y="3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87" name="ïṥļíḍé"/>
            <p:cNvSpPr/>
            <p:nvPr/>
          </p:nvSpPr>
          <p:spPr bwMode="auto">
            <a:xfrm>
              <a:off x="4675191" y="4032252"/>
              <a:ext cx="263525" cy="85726"/>
            </a:xfrm>
            <a:custGeom>
              <a:avLst/>
              <a:gdLst>
                <a:gd name="T0" fmla="*/ 166 w 166"/>
                <a:gd name="T1" fmla="*/ 0 h 54"/>
                <a:gd name="T2" fmla="*/ 166 w 166"/>
                <a:gd name="T3" fmla="*/ 25 h 54"/>
                <a:gd name="T4" fmla="*/ 0 w 166"/>
                <a:gd name="T5" fmla="*/ 54 h 54"/>
                <a:gd name="T6" fmla="*/ 0 w 166"/>
                <a:gd name="T7" fmla="*/ 30 h 54"/>
                <a:gd name="T8" fmla="*/ 166 w 16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54">
                  <a:moveTo>
                    <a:pt x="166" y="0"/>
                  </a:moveTo>
                  <a:lnTo>
                    <a:pt x="166" y="25"/>
                  </a:lnTo>
                  <a:lnTo>
                    <a:pt x="0" y="54"/>
                  </a:lnTo>
                  <a:lnTo>
                    <a:pt x="0" y="3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88" name="îṡľîdê"/>
            <p:cNvSpPr/>
            <p:nvPr/>
          </p:nvSpPr>
          <p:spPr bwMode="auto">
            <a:xfrm>
              <a:off x="4675191" y="2654301"/>
              <a:ext cx="2636839" cy="1531939"/>
            </a:xfrm>
            <a:custGeom>
              <a:avLst/>
              <a:gdLst>
                <a:gd name="T0" fmla="*/ 1070 w 1078"/>
                <a:gd name="T1" fmla="*/ 32 h 627"/>
                <a:gd name="T2" fmla="*/ 1070 w 1078"/>
                <a:gd name="T3" fmla="*/ 48 h 627"/>
                <a:gd name="T4" fmla="*/ 76 w 1078"/>
                <a:gd name="T5" fmla="*/ 627 h 627"/>
                <a:gd name="T6" fmla="*/ 108 w 1078"/>
                <a:gd name="T7" fmla="*/ 564 h 627"/>
                <a:gd name="T8" fmla="*/ 0 w 1078"/>
                <a:gd name="T9" fmla="*/ 583 h 627"/>
                <a:gd name="T10" fmla="*/ 995 w 1078"/>
                <a:gd name="T11" fmla="*/ 4 h 627"/>
                <a:gd name="T12" fmla="*/ 1022 w 1078"/>
                <a:gd name="T13" fmla="*/ 4 h 627"/>
                <a:gd name="T14" fmla="*/ 1070 w 1078"/>
                <a:gd name="T15" fmla="*/ 32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8" h="627">
                  <a:moveTo>
                    <a:pt x="1070" y="32"/>
                  </a:moveTo>
                  <a:cubicBezTo>
                    <a:pt x="1078" y="37"/>
                    <a:pt x="1078" y="44"/>
                    <a:pt x="1070" y="48"/>
                  </a:cubicBezTo>
                  <a:cubicBezTo>
                    <a:pt x="76" y="627"/>
                    <a:pt x="76" y="627"/>
                    <a:pt x="76" y="627"/>
                  </a:cubicBezTo>
                  <a:cubicBezTo>
                    <a:pt x="108" y="564"/>
                    <a:pt x="108" y="564"/>
                    <a:pt x="108" y="564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995" y="4"/>
                    <a:pt x="995" y="4"/>
                    <a:pt x="995" y="4"/>
                  </a:cubicBezTo>
                  <a:cubicBezTo>
                    <a:pt x="1002" y="0"/>
                    <a:pt x="1015" y="0"/>
                    <a:pt x="1022" y="4"/>
                  </a:cubicBezTo>
                  <a:cubicBezTo>
                    <a:pt x="1070" y="32"/>
                    <a:pt x="1070" y="32"/>
                    <a:pt x="1070" y="32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9" name="îsḷiḓe"/>
            <p:cNvSpPr/>
            <p:nvPr/>
          </p:nvSpPr>
          <p:spPr bwMode="auto">
            <a:xfrm>
              <a:off x="4860928" y="2752726"/>
              <a:ext cx="2446340" cy="1473201"/>
            </a:xfrm>
            <a:custGeom>
              <a:avLst/>
              <a:gdLst>
                <a:gd name="T0" fmla="*/ 1000 w 1000"/>
                <a:gd name="T1" fmla="*/ 2 h 603"/>
                <a:gd name="T2" fmla="*/ 1000 w 1000"/>
                <a:gd name="T3" fmla="*/ 2 h 603"/>
                <a:gd name="T4" fmla="*/ 999 w 1000"/>
                <a:gd name="T5" fmla="*/ 4 h 603"/>
                <a:gd name="T6" fmla="*/ 998 w 1000"/>
                <a:gd name="T7" fmla="*/ 5 h 603"/>
                <a:gd name="T8" fmla="*/ 997 w 1000"/>
                <a:gd name="T9" fmla="*/ 6 h 603"/>
                <a:gd name="T10" fmla="*/ 995 w 1000"/>
                <a:gd name="T11" fmla="*/ 7 h 603"/>
                <a:gd name="T12" fmla="*/ 994 w 1000"/>
                <a:gd name="T13" fmla="*/ 8 h 603"/>
                <a:gd name="T14" fmla="*/ 0 w 1000"/>
                <a:gd name="T15" fmla="*/ 587 h 603"/>
                <a:gd name="T16" fmla="*/ 0 w 1000"/>
                <a:gd name="T17" fmla="*/ 603 h 603"/>
                <a:gd name="T18" fmla="*/ 994 w 1000"/>
                <a:gd name="T19" fmla="*/ 24 h 603"/>
                <a:gd name="T20" fmla="*/ 994 w 1000"/>
                <a:gd name="T21" fmla="*/ 24 h 603"/>
                <a:gd name="T22" fmla="*/ 995 w 1000"/>
                <a:gd name="T23" fmla="*/ 24 h 603"/>
                <a:gd name="T24" fmla="*/ 997 w 1000"/>
                <a:gd name="T25" fmla="*/ 23 h 603"/>
                <a:gd name="T26" fmla="*/ 997 w 1000"/>
                <a:gd name="T27" fmla="*/ 22 h 603"/>
                <a:gd name="T28" fmla="*/ 998 w 1000"/>
                <a:gd name="T29" fmla="*/ 21 h 603"/>
                <a:gd name="T30" fmla="*/ 998 w 1000"/>
                <a:gd name="T31" fmla="*/ 21 h 603"/>
                <a:gd name="T32" fmla="*/ 999 w 1000"/>
                <a:gd name="T33" fmla="*/ 21 h 603"/>
                <a:gd name="T34" fmla="*/ 999 w 1000"/>
                <a:gd name="T35" fmla="*/ 20 h 603"/>
                <a:gd name="T36" fmla="*/ 999 w 1000"/>
                <a:gd name="T37" fmla="*/ 19 h 603"/>
                <a:gd name="T38" fmla="*/ 999 w 1000"/>
                <a:gd name="T39" fmla="*/ 19 h 603"/>
                <a:gd name="T40" fmla="*/ 1000 w 1000"/>
                <a:gd name="T41" fmla="*/ 19 h 603"/>
                <a:gd name="T42" fmla="*/ 1000 w 1000"/>
                <a:gd name="T43" fmla="*/ 18 h 603"/>
                <a:gd name="T44" fmla="*/ 1000 w 1000"/>
                <a:gd name="T45" fmla="*/ 17 h 603"/>
                <a:gd name="T46" fmla="*/ 1000 w 1000"/>
                <a:gd name="T47" fmla="*/ 16 h 603"/>
                <a:gd name="T48" fmla="*/ 1000 w 1000"/>
                <a:gd name="T49" fmla="*/ 0 h 603"/>
                <a:gd name="T50" fmla="*/ 1000 w 1000"/>
                <a:gd name="T51" fmla="*/ 2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0" h="603">
                  <a:moveTo>
                    <a:pt x="1000" y="2"/>
                  </a:moveTo>
                  <a:cubicBezTo>
                    <a:pt x="1000" y="2"/>
                    <a:pt x="1000" y="2"/>
                    <a:pt x="1000" y="2"/>
                  </a:cubicBezTo>
                  <a:cubicBezTo>
                    <a:pt x="999" y="3"/>
                    <a:pt x="999" y="4"/>
                    <a:pt x="999" y="4"/>
                  </a:cubicBezTo>
                  <a:cubicBezTo>
                    <a:pt x="998" y="5"/>
                    <a:pt x="998" y="5"/>
                    <a:pt x="998" y="5"/>
                  </a:cubicBezTo>
                  <a:cubicBezTo>
                    <a:pt x="998" y="5"/>
                    <a:pt x="997" y="6"/>
                    <a:pt x="997" y="6"/>
                  </a:cubicBezTo>
                  <a:cubicBezTo>
                    <a:pt x="996" y="7"/>
                    <a:pt x="996" y="7"/>
                    <a:pt x="995" y="7"/>
                  </a:cubicBezTo>
                  <a:cubicBezTo>
                    <a:pt x="995" y="8"/>
                    <a:pt x="995" y="8"/>
                    <a:pt x="994" y="8"/>
                  </a:cubicBezTo>
                  <a:cubicBezTo>
                    <a:pt x="0" y="587"/>
                    <a:pt x="0" y="587"/>
                    <a:pt x="0" y="587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994" y="24"/>
                    <a:pt x="994" y="24"/>
                    <a:pt x="994" y="24"/>
                  </a:cubicBezTo>
                  <a:cubicBezTo>
                    <a:pt x="994" y="24"/>
                    <a:pt x="994" y="24"/>
                    <a:pt x="994" y="24"/>
                  </a:cubicBezTo>
                  <a:cubicBezTo>
                    <a:pt x="995" y="24"/>
                    <a:pt x="995" y="24"/>
                    <a:pt x="995" y="24"/>
                  </a:cubicBezTo>
                  <a:cubicBezTo>
                    <a:pt x="996" y="23"/>
                    <a:pt x="996" y="23"/>
                    <a:pt x="997" y="23"/>
                  </a:cubicBezTo>
                  <a:cubicBezTo>
                    <a:pt x="997" y="22"/>
                    <a:pt x="997" y="22"/>
                    <a:pt x="997" y="22"/>
                  </a:cubicBezTo>
                  <a:cubicBezTo>
                    <a:pt x="997" y="22"/>
                    <a:pt x="998" y="22"/>
                    <a:pt x="998" y="21"/>
                  </a:cubicBezTo>
                  <a:cubicBezTo>
                    <a:pt x="998" y="21"/>
                    <a:pt x="998" y="21"/>
                    <a:pt x="998" y="21"/>
                  </a:cubicBezTo>
                  <a:cubicBezTo>
                    <a:pt x="999" y="21"/>
                    <a:pt x="999" y="21"/>
                    <a:pt x="999" y="21"/>
                  </a:cubicBezTo>
                  <a:cubicBezTo>
                    <a:pt x="999" y="20"/>
                    <a:pt x="999" y="20"/>
                    <a:pt x="999" y="20"/>
                  </a:cubicBezTo>
                  <a:cubicBezTo>
                    <a:pt x="999" y="20"/>
                    <a:pt x="999" y="19"/>
                    <a:pt x="999" y="19"/>
                  </a:cubicBezTo>
                  <a:cubicBezTo>
                    <a:pt x="999" y="19"/>
                    <a:pt x="999" y="19"/>
                    <a:pt x="999" y="19"/>
                  </a:cubicBezTo>
                  <a:cubicBezTo>
                    <a:pt x="1000" y="19"/>
                    <a:pt x="1000" y="19"/>
                    <a:pt x="1000" y="19"/>
                  </a:cubicBezTo>
                  <a:cubicBezTo>
                    <a:pt x="1000" y="18"/>
                    <a:pt x="1000" y="18"/>
                    <a:pt x="1000" y="18"/>
                  </a:cubicBezTo>
                  <a:cubicBezTo>
                    <a:pt x="1000" y="17"/>
                    <a:pt x="1000" y="17"/>
                    <a:pt x="1000" y="17"/>
                  </a:cubicBezTo>
                  <a:cubicBezTo>
                    <a:pt x="1000" y="16"/>
                    <a:pt x="1000" y="16"/>
                    <a:pt x="1000" y="16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1"/>
                    <a:pt x="1000" y="2"/>
                    <a:pt x="1000" y="2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0" name="ïṡľîḑê"/>
            <p:cNvSpPr/>
            <p:nvPr/>
          </p:nvSpPr>
          <p:spPr bwMode="auto">
            <a:xfrm>
              <a:off x="5262566" y="2125664"/>
              <a:ext cx="936626" cy="533400"/>
            </a:xfrm>
            <a:custGeom>
              <a:avLst/>
              <a:gdLst>
                <a:gd name="T0" fmla="*/ 377 w 383"/>
                <a:gd name="T1" fmla="*/ 199 h 218"/>
                <a:gd name="T2" fmla="*/ 228 w 383"/>
                <a:gd name="T3" fmla="*/ 95 h 218"/>
                <a:gd name="T4" fmla="*/ 31 w 383"/>
                <a:gd name="T5" fmla="*/ 3 h 218"/>
                <a:gd name="T6" fmla="*/ 4 w 383"/>
                <a:gd name="T7" fmla="*/ 8 h 218"/>
                <a:gd name="T8" fmla="*/ 8 w 383"/>
                <a:gd name="T9" fmla="*/ 22 h 218"/>
                <a:gd name="T10" fmla="*/ 13 w 383"/>
                <a:gd name="T11" fmla="*/ 24 h 218"/>
                <a:gd name="T12" fmla="*/ 199 w 383"/>
                <a:gd name="T13" fmla="*/ 111 h 218"/>
                <a:gd name="T14" fmla="*/ 343 w 383"/>
                <a:gd name="T15" fmla="*/ 211 h 218"/>
                <a:gd name="T16" fmla="*/ 346 w 383"/>
                <a:gd name="T17" fmla="*/ 213 h 218"/>
                <a:gd name="T18" fmla="*/ 371 w 383"/>
                <a:gd name="T19" fmla="*/ 215 h 218"/>
                <a:gd name="T20" fmla="*/ 377 w 383"/>
                <a:gd name="T21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8">
                  <a:moveTo>
                    <a:pt x="377" y="199"/>
                  </a:moveTo>
                  <a:cubicBezTo>
                    <a:pt x="361" y="183"/>
                    <a:pt x="318" y="147"/>
                    <a:pt x="228" y="95"/>
                  </a:cubicBezTo>
                  <a:cubicBezTo>
                    <a:pt x="105" y="24"/>
                    <a:pt x="33" y="4"/>
                    <a:pt x="31" y="3"/>
                  </a:cubicBezTo>
                  <a:cubicBezTo>
                    <a:pt x="21" y="0"/>
                    <a:pt x="9" y="3"/>
                    <a:pt x="4" y="8"/>
                  </a:cubicBezTo>
                  <a:cubicBezTo>
                    <a:pt x="0" y="13"/>
                    <a:pt x="2" y="18"/>
                    <a:pt x="8" y="22"/>
                  </a:cubicBezTo>
                  <a:cubicBezTo>
                    <a:pt x="9" y="23"/>
                    <a:pt x="11" y="23"/>
                    <a:pt x="13" y="24"/>
                  </a:cubicBezTo>
                  <a:cubicBezTo>
                    <a:pt x="16" y="24"/>
                    <a:pt x="84" y="44"/>
                    <a:pt x="199" y="111"/>
                  </a:cubicBezTo>
                  <a:cubicBezTo>
                    <a:pt x="288" y="162"/>
                    <a:pt x="328" y="197"/>
                    <a:pt x="343" y="211"/>
                  </a:cubicBezTo>
                  <a:cubicBezTo>
                    <a:pt x="344" y="212"/>
                    <a:pt x="345" y="213"/>
                    <a:pt x="346" y="213"/>
                  </a:cubicBezTo>
                  <a:cubicBezTo>
                    <a:pt x="353" y="217"/>
                    <a:pt x="363" y="218"/>
                    <a:pt x="371" y="215"/>
                  </a:cubicBezTo>
                  <a:cubicBezTo>
                    <a:pt x="380" y="212"/>
                    <a:pt x="383" y="205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1" name="îṡļîďe"/>
            <p:cNvSpPr/>
            <p:nvPr/>
          </p:nvSpPr>
          <p:spPr bwMode="auto">
            <a:xfrm>
              <a:off x="4921253" y="2316163"/>
              <a:ext cx="938213" cy="531813"/>
            </a:xfrm>
            <a:custGeom>
              <a:avLst/>
              <a:gdLst>
                <a:gd name="T0" fmla="*/ 377 w 383"/>
                <a:gd name="T1" fmla="*/ 199 h 217"/>
                <a:gd name="T2" fmla="*/ 227 w 383"/>
                <a:gd name="T3" fmla="*/ 94 h 217"/>
                <a:gd name="T4" fmla="*/ 30 w 383"/>
                <a:gd name="T5" fmla="*/ 3 h 217"/>
                <a:gd name="T6" fmla="*/ 4 w 383"/>
                <a:gd name="T7" fmla="*/ 8 h 217"/>
                <a:gd name="T8" fmla="*/ 8 w 383"/>
                <a:gd name="T9" fmla="*/ 21 h 217"/>
                <a:gd name="T10" fmla="*/ 13 w 383"/>
                <a:gd name="T11" fmla="*/ 23 h 217"/>
                <a:gd name="T12" fmla="*/ 199 w 383"/>
                <a:gd name="T13" fmla="*/ 111 h 217"/>
                <a:gd name="T14" fmla="*/ 343 w 383"/>
                <a:gd name="T15" fmla="*/ 211 h 217"/>
                <a:gd name="T16" fmla="*/ 346 w 383"/>
                <a:gd name="T17" fmla="*/ 213 h 217"/>
                <a:gd name="T18" fmla="*/ 371 w 383"/>
                <a:gd name="T19" fmla="*/ 215 h 217"/>
                <a:gd name="T20" fmla="*/ 377 w 383"/>
                <a:gd name="T21" fmla="*/ 19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7">
                  <a:moveTo>
                    <a:pt x="377" y="199"/>
                  </a:moveTo>
                  <a:cubicBezTo>
                    <a:pt x="361" y="183"/>
                    <a:pt x="318" y="146"/>
                    <a:pt x="227" y="94"/>
                  </a:cubicBezTo>
                  <a:cubicBezTo>
                    <a:pt x="105" y="23"/>
                    <a:pt x="33" y="3"/>
                    <a:pt x="30" y="3"/>
                  </a:cubicBezTo>
                  <a:cubicBezTo>
                    <a:pt x="20" y="0"/>
                    <a:pt x="8" y="2"/>
                    <a:pt x="4" y="8"/>
                  </a:cubicBezTo>
                  <a:cubicBezTo>
                    <a:pt x="0" y="13"/>
                    <a:pt x="2" y="18"/>
                    <a:pt x="8" y="21"/>
                  </a:cubicBezTo>
                  <a:cubicBezTo>
                    <a:pt x="9" y="22"/>
                    <a:pt x="11" y="23"/>
                    <a:pt x="13" y="23"/>
                  </a:cubicBezTo>
                  <a:cubicBezTo>
                    <a:pt x="15" y="24"/>
                    <a:pt x="83" y="44"/>
                    <a:pt x="199" y="111"/>
                  </a:cubicBezTo>
                  <a:cubicBezTo>
                    <a:pt x="287" y="161"/>
                    <a:pt x="328" y="196"/>
                    <a:pt x="343" y="211"/>
                  </a:cubicBezTo>
                  <a:cubicBezTo>
                    <a:pt x="344" y="212"/>
                    <a:pt x="345" y="212"/>
                    <a:pt x="346" y="213"/>
                  </a:cubicBezTo>
                  <a:cubicBezTo>
                    <a:pt x="352" y="217"/>
                    <a:pt x="363" y="217"/>
                    <a:pt x="371" y="215"/>
                  </a:cubicBezTo>
                  <a:cubicBezTo>
                    <a:pt x="380" y="211"/>
                    <a:pt x="383" y="204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2" name="ïṩḷíḍe"/>
            <p:cNvSpPr/>
            <p:nvPr/>
          </p:nvSpPr>
          <p:spPr bwMode="auto">
            <a:xfrm>
              <a:off x="4581528" y="2505076"/>
              <a:ext cx="936626" cy="533400"/>
            </a:xfrm>
            <a:custGeom>
              <a:avLst/>
              <a:gdLst>
                <a:gd name="T0" fmla="*/ 377 w 383"/>
                <a:gd name="T1" fmla="*/ 199 h 218"/>
                <a:gd name="T2" fmla="*/ 377 w 383"/>
                <a:gd name="T3" fmla="*/ 199 h 218"/>
                <a:gd name="T4" fmla="*/ 227 w 383"/>
                <a:gd name="T5" fmla="*/ 95 h 218"/>
                <a:gd name="T6" fmla="*/ 30 w 383"/>
                <a:gd name="T7" fmla="*/ 3 h 218"/>
                <a:gd name="T8" fmla="*/ 4 w 383"/>
                <a:gd name="T9" fmla="*/ 9 h 218"/>
                <a:gd name="T10" fmla="*/ 8 w 383"/>
                <a:gd name="T11" fmla="*/ 22 h 218"/>
                <a:gd name="T12" fmla="*/ 13 w 383"/>
                <a:gd name="T13" fmla="*/ 24 h 218"/>
                <a:gd name="T14" fmla="*/ 199 w 383"/>
                <a:gd name="T15" fmla="*/ 111 h 218"/>
                <a:gd name="T16" fmla="*/ 343 w 383"/>
                <a:gd name="T17" fmla="*/ 211 h 218"/>
                <a:gd name="T18" fmla="*/ 346 w 383"/>
                <a:gd name="T19" fmla="*/ 214 h 218"/>
                <a:gd name="T20" fmla="*/ 370 w 383"/>
                <a:gd name="T21" fmla="*/ 215 h 218"/>
                <a:gd name="T22" fmla="*/ 377 w 383"/>
                <a:gd name="T23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218">
                  <a:moveTo>
                    <a:pt x="377" y="199"/>
                  </a:moveTo>
                  <a:cubicBezTo>
                    <a:pt x="377" y="199"/>
                    <a:pt x="377" y="199"/>
                    <a:pt x="377" y="199"/>
                  </a:cubicBezTo>
                  <a:cubicBezTo>
                    <a:pt x="361" y="183"/>
                    <a:pt x="318" y="147"/>
                    <a:pt x="227" y="95"/>
                  </a:cubicBezTo>
                  <a:cubicBezTo>
                    <a:pt x="105" y="24"/>
                    <a:pt x="32" y="4"/>
                    <a:pt x="30" y="3"/>
                  </a:cubicBezTo>
                  <a:cubicBezTo>
                    <a:pt x="20" y="0"/>
                    <a:pt x="8" y="3"/>
                    <a:pt x="4" y="9"/>
                  </a:cubicBezTo>
                  <a:cubicBezTo>
                    <a:pt x="0" y="13"/>
                    <a:pt x="2" y="18"/>
                    <a:pt x="8" y="22"/>
                  </a:cubicBezTo>
                  <a:cubicBezTo>
                    <a:pt x="9" y="23"/>
                    <a:pt x="11" y="24"/>
                    <a:pt x="13" y="24"/>
                  </a:cubicBezTo>
                  <a:cubicBezTo>
                    <a:pt x="15" y="25"/>
                    <a:pt x="83" y="44"/>
                    <a:pt x="199" y="111"/>
                  </a:cubicBezTo>
                  <a:cubicBezTo>
                    <a:pt x="287" y="162"/>
                    <a:pt x="328" y="197"/>
                    <a:pt x="343" y="211"/>
                  </a:cubicBezTo>
                  <a:cubicBezTo>
                    <a:pt x="344" y="212"/>
                    <a:pt x="345" y="213"/>
                    <a:pt x="346" y="214"/>
                  </a:cubicBezTo>
                  <a:cubicBezTo>
                    <a:pt x="352" y="217"/>
                    <a:pt x="362" y="218"/>
                    <a:pt x="370" y="215"/>
                  </a:cubicBezTo>
                  <a:cubicBezTo>
                    <a:pt x="380" y="212"/>
                    <a:pt x="383" y="205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3" name="îṣḷíḑe"/>
            <p:cNvSpPr/>
            <p:nvPr/>
          </p:nvSpPr>
          <p:spPr bwMode="auto">
            <a:xfrm>
              <a:off x="4241803" y="2695576"/>
              <a:ext cx="936626" cy="533400"/>
            </a:xfrm>
            <a:custGeom>
              <a:avLst/>
              <a:gdLst>
                <a:gd name="T0" fmla="*/ 377 w 383"/>
                <a:gd name="T1" fmla="*/ 199 h 218"/>
                <a:gd name="T2" fmla="*/ 227 w 383"/>
                <a:gd name="T3" fmla="*/ 94 h 218"/>
                <a:gd name="T4" fmla="*/ 30 w 383"/>
                <a:gd name="T5" fmla="*/ 3 h 218"/>
                <a:gd name="T6" fmla="*/ 4 w 383"/>
                <a:gd name="T7" fmla="*/ 8 h 218"/>
                <a:gd name="T8" fmla="*/ 7 w 383"/>
                <a:gd name="T9" fmla="*/ 21 h 218"/>
                <a:gd name="T10" fmla="*/ 13 w 383"/>
                <a:gd name="T11" fmla="*/ 24 h 218"/>
                <a:gd name="T12" fmla="*/ 13 w 383"/>
                <a:gd name="T13" fmla="*/ 24 h 218"/>
                <a:gd name="T14" fmla="*/ 199 w 383"/>
                <a:gd name="T15" fmla="*/ 111 h 218"/>
                <a:gd name="T16" fmla="*/ 343 w 383"/>
                <a:gd name="T17" fmla="*/ 211 h 218"/>
                <a:gd name="T18" fmla="*/ 346 w 383"/>
                <a:gd name="T19" fmla="*/ 213 h 218"/>
                <a:gd name="T20" fmla="*/ 370 w 383"/>
                <a:gd name="T21" fmla="*/ 215 h 218"/>
                <a:gd name="T22" fmla="*/ 377 w 383"/>
                <a:gd name="T23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218">
                  <a:moveTo>
                    <a:pt x="377" y="199"/>
                  </a:moveTo>
                  <a:cubicBezTo>
                    <a:pt x="360" y="183"/>
                    <a:pt x="317" y="147"/>
                    <a:pt x="227" y="94"/>
                  </a:cubicBezTo>
                  <a:cubicBezTo>
                    <a:pt x="105" y="24"/>
                    <a:pt x="32" y="3"/>
                    <a:pt x="30" y="3"/>
                  </a:cubicBezTo>
                  <a:cubicBezTo>
                    <a:pt x="20" y="0"/>
                    <a:pt x="8" y="2"/>
                    <a:pt x="4" y="8"/>
                  </a:cubicBezTo>
                  <a:cubicBezTo>
                    <a:pt x="0" y="13"/>
                    <a:pt x="2" y="18"/>
                    <a:pt x="7" y="21"/>
                  </a:cubicBezTo>
                  <a:cubicBezTo>
                    <a:pt x="9" y="22"/>
                    <a:pt x="11" y="23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5" y="24"/>
                    <a:pt x="83" y="44"/>
                    <a:pt x="199" y="111"/>
                  </a:cubicBezTo>
                  <a:cubicBezTo>
                    <a:pt x="287" y="162"/>
                    <a:pt x="328" y="197"/>
                    <a:pt x="343" y="211"/>
                  </a:cubicBezTo>
                  <a:cubicBezTo>
                    <a:pt x="344" y="212"/>
                    <a:pt x="345" y="213"/>
                    <a:pt x="346" y="213"/>
                  </a:cubicBezTo>
                  <a:cubicBezTo>
                    <a:pt x="352" y="217"/>
                    <a:pt x="362" y="218"/>
                    <a:pt x="370" y="215"/>
                  </a:cubicBezTo>
                  <a:cubicBezTo>
                    <a:pt x="380" y="212"/>
                    <a:pt x="383" y="205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4" name="iSḻïḑé"/>
            <p:cNvSpPr/>
            <p:nvPr/>
          </p:nvSpPr>
          <p:spPr bwMode="auto">
            <a:xfrm>
              <a:off x="3902078" y="2886077"/>
              <a:ext cx="936626" cy="530225"/>
            </a:xfrm>
            <a:custGeom>
              <a:avLst/>
              <a:gdLst>
                <a:gd name="T0" fmla="*/ 377 w 383"/>
                <a:gd name="T1" fmla="*/ 199 h 217"/>
                <a:gd name="T2" fmla="*/ 227 w 383"/>
                <a:gd name="T3" fmla="*/ 94 h 217"/>
                <a:gd name="T4" fmla="*/ 30 w 383"/>
                <a:gd name="T5" fmla="*/ 2 h 217"/>
                <a:gd name="T6" fmla="*/ 3 w 383"/>
                <a:gd name="T7" fmla="*/ 8 h 217"/>
                <a:gd name="T8" fmla="*/ 7 w 383"/>
                <a:gd name="T9" fmla="*/ 21 h 217"/>
                <a:gd name="T10" fmla="*/ 13 w 383"/>
                <a:gd name="T11" fmla="*/ 23 h 217"/>
                <a:gd name="T12" fmla="*/ 199 w 383"/>
                <a:gd name="T13" fmla="*/ 110 h 217"/>
                <a:gd name="T14" fmla="*/ 343 w 383"/>
                <a:gd name="T15" fmla="*/ 211 h 217"/>
                <a:gd name="T16" fmla="*/ 346 w 383"/>
                <a:gd name="T17" fmla="*/ 213 h 217"/>
                <a:gd name="T18" fmla="*/ 370 w 383"/>
                <a:gd name="T19" fmla="*/ 215 h 217"/>
                <a:gd name="T20" fmla="*/ 377 w 383"/>
                <a:gd name="T21" fmla="*/ 19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7">
                  <a:moveTo>
                    <a:pt x="377" y="199"/>
                  </a:moveTo>
                  <a:cubicBezTo>
                    <a:pt x="360" y="183"/>
                    <a:pt x="317" y="146"/>
                    <a:pt x="227" y="94"/>
                  </a:cubicBezTo>
                  <a:cubicBezTo>
                    <a:pt x="105" y="23"/>
                    <a:pt x="32" y="3"/>
                    <a:pt x="30" y="2"/>
                  </a:cubicBezTo>
                  <a:cubicBezTo>
                    <a:pt x="20" y="0"/>
                    <a:pt x="8" y="2"/>
                    <a:pt x="3" y="8"/>
                  </a:cubicBezTo>
                  <a:cubicBezTo>
                    <a:pt x="0" y="12"/>
                    <a:pt x="2" y="18"/>
                    <a:pt x="7" y="21"/>
                  </a:cubicBezTo>
                  <a:cubicBezTo>
                    <a:pt x="9" y="22"/>
                    <a:pt x="11" y="23"/>
                    <a:pt x="13" y="23"/>
                  </a:cubicBezTo>
                  <a:cubicBezTo>
                    <a:pt x="15" y="24"/>
                    <a:pt x="83" y="44"/>
                    <a:pt x="199" y="110"/>
                  </a:cubicBezTo>
                  <a:cubicBezTo>
                    <a:pt x="287" y="161"/>
                    <a:pt x="328" y="196"/>
                    <a:pt x="343" y="211"/>
                  </a:cubicBezTo>
                  <a:cubicBezTo>
                    <a:pt x="344" y="211"/>
                    <a:pt x="345" y="212"/>
                    <a:pt x="346" y="213"/>
                  </a:cubicBezTo>
                  <a:cubicBezTo>
                    <a:pt x="352" y="216"/>
                    <a:pt x="362" y="217"/>
                    <a:pt x="370" y="215"/>
                  </a:cubicBezTo>
                  <a:cubicBezTo>
                    <a:pt x="380" y="211"/>
                    <a:pt x="383" y="204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5" name="iślíde"/>
            <p:cNvSpPr/>
            <p:nvPr/>
          </p:nvSpPr>
          <p:spPr bwMode="auto">
            <a:xfrm>
              <a:off x="7042155" y="3067051"/>
              <a:ext cx="936626" cy="533400"/>
            </a:xfrm>
            <a:custGeom>
              <a:avLst/>
              <a:gdLst>
                <a:gd name="T0" fmla="*/ 378 w 383"/>
                <a:gd name="T1" fmla="*/ 199 h 218"/>
                <a:gd name="T2" fmla="*/ 228 w 383"/>
                <a:gd name="T3" fmla="*/ 94 h 218"/>
                <a:gd name="T4" fmla="*/ 31 w 383"/>
                <a:gd name="T5" fmla="*/ 3 h 218"/>
                <a:gd name="T6" fmla="*/ 4 w 383"/>
                <a:gd name="T7" fmla="*/ 8 h 218"/>
                <a:gd name="T8" fmla="*/ 8 w 383"/>
                <a:gd name="T9" fmla="*/ 22 h 218"/>
                <a:gd name="T10" fmla="*/ 14 w 383"/>
                <a:gd name="T11" fmla="*/ 24 h 218"/>
                <a:gd name="T12" fmla="*/ 200 w 383"/>
                <a:gd name="T13" fmla="*/ 111 h 218"/>
                <a:gd name="T14" fmla="*/ 344 w 383"/>
                <a:gd name="T15" fmla="*/ 211 h 218"/>
                <a:gd name="T16" fmla="*/ 347 w 383"/>
                <a:gd name="T17" fmla="*/ 213 h 218"/>
                <a:gd name="T18" fmla="*/ 371 w 383"/>
                <a:gd name="T19" fmla="*/ 215 h 218"/>
                <a:gd name="T20" fmla="*/ 378 w 383"/>
                <a:gd name="T21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8">
                  <a:moveTo>
                    <a:pt x="378" y="199"/>
                  </a:moveTo>
                  <a:cubicBezTo>
                    <a:pt x="361" y="183"/>
                    <a:pt x="318" y="147"/>
                    <a:pt x="228" y="94"/>
                  </a:cubicBezTo>
                  <a:cubicBezTo>
                    <a:pt x="105" y="24"/>
                    <a:pt x="33" y="3"/>
                    <a:pt x="31" y="3"/>
                  </a:cubicBezTo>
                  <a:cubicBezTo>
                    <a:pt x="21" y="0"/>
                    <a:pt x="9" y="3"/>
                    <a:pt x="4" y="8"/>
                  </a:cubicBezTo>
                  <a:cubicBezTo>
                    <a:pt x="0" y="13"/>
                    <a:pt x="2" y="18"/>
                    <a:pt x="8" y="22"/>
                  </a:cubicBezTo>
                  <a:cubicBezTo>
                    <a:pt x="10" y="22"/>
                    <a:pt x="12" y="23"/>
                    <a:pt x="14" y="24"/>
                  </a:cubicBezTo>
                  <a:cubicBezTo>
                    <a:pt x="16" y="24"/>
                    <a:pt x="84" y="44"/>
                    <a:pt x="200" y="111"/>
                  </a:cubicBezTo>
                  <a:cubicBezTo>
                    <a:pt x="288" y="162"/>
                    <a:pt x="329" y="197"/>
                    <a:pt x="344" y="211"/>
                  </a:cubicBezTo>
                  <a:cubicBezTo>
                    <a:pt x="344" y="212"/>
                    <a:pt x="345" y="213"/>
                    <a:pt x="347" y="213"/>
                  </a:cubicBezTo>
                  <a:cubicBezTo>
                    <a:pt x="353" y="217"/>
                    <a:pt x="363" y="218"/>
                    <a:pt x="371" y="215"/>
                  </a:cubicBezTo>
                  <a:cubicBezTo>
                    <a:pt x="380" y="212"/>
                    <a:pt x="383" y="205"/>
                    <a:pt x="378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6" name="iṡḻîḑê"/>
            <p:cNvSpPr/>
            <p:nvPr/>
          </p:nvSpPr>
          <p:spPr bwMode="auto">
            <a:xfrm>
              <a:off x="6702430" y="3257551"/>
              <a:ext cx="936626" cy="530225"/>
            </a:xfrm>
            <a:custGeom>
              <a:avLst/>
              <a:gdLst>
                <a:gd name="T0" fmla="*/ 378 w 383"/>
                <a:gd name="T1" fmla="*/ 199 h 217"/>
                <a:gd name="T2" fmla="*/ 228 w 383"/>
                <a:gd name="T3" fmla="*/ 94 h 217"/>
                <a:gd name="T4" fmla="*/ 31 w 383"/>
                <a:gd name="T5" fmla="*/ 2 h 217"/>
                <a:gd name="T6" fmla="*/ 4 w 383"/>
                <a:gd name="T7" fmla="*/ 8 h 217"/>
                <a:gd name="T8" fmla="*/ 8 w 383"/>
                <a:gd name="T9" fmla="*/ 21 h 217"/>
                <a:gd name="T10" fmla="*/ 14 w 383"/>
                <a:gd name="T11" fmla="*/ 23 h 217"/>
                <a:gd name="T12" fmla="*/ 200 w 383"/>
                <a:gd name="T13" fmla="*/ 110 h 217"/>
                <a:gd name="T14" fmla="*/ 343 w 383"/>
                <a:gd name="T15" fmla="*/ 211 h 217"/>
                <a:gd name="T16" fmla="*/ 346 w 383"/>
                <a:gd name="T17" fmla="*/ 213 h 217"/>
                <a:gd name="T18" fmla="*/ 371 w 383"/>
                <a:gd name="T19" fmla="*/ 215 h 217"/>
                <a:gd name="T20" fmla="*/ 378 w 383"/>
                <a:gd name="T21" fmla="*/ 19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7">
                  <a:moveTo>
                    <a:pt x="378" y="199"/>
                  </a:moveTo>
                  <a:cubicBezTo>
                    <a:pt x="361" y="183"/>
                    <a:pt x="318" y="146"/>
                    <a:pt x="228" y="94"/>
                  </a:cubicBezTo>
                  <a:cubicBezTo>
                    <a:pt x="105" y="23"/>
                    <a:pt x="33" y="3"/>
                    <a:pt x="31" y="2"/>
                  </a:cubicBezTo>
                  <a:cubicBezTo>
                    <a:pt x="21" y="0"/>
                    <a:pt x="9" y="2"/>
                    <a:pt x="4" y="8"/>
                  </a:cubicBezTo>
                  <a:cubicBezTo>
                    <a:pt x="0" y="12"/>
                    <a:pt x="2" y="18"/>
                    <a:pt x="8" y="21"/>
                  </a:cubicBezTo>
                  <a:cubicBezTo>
                    <a:pt x="10" y="22"/>
                    <a:pt x="11" y="23"/>
                    <a:pt x="14" y="23"/>
                  </a:cubicBezTo>
                  <a:cubicBezTo>
                    <a:pt x="16" y="24"/>
                    <a:pt x="84" y="44"/>
                    <a:pt x="200" y="110"/>
                  </a:cubicBezTo>
                  <a:cubicBezTo>
                    <a:pt x="288" y="161"/>
                    <a:pt x="329" y="196"/>
                    <a:pt x="343" y="211"/>
                  </a:cubicBezTo>
                  <a:cubicBezTo>
                    <a:pt x="344" y="211"/>
                    <a:pt x="345" y="212"/>
                    <a:pt x="346" y="213"/>
                  </a:cubicBezTo>
                  <a:cubicBezTo>
                    <a:pt x="353" y="217"/>
                    <a:pt x="363" y="217"/>
                    <a:pt x="371" y="215"/>
                  </a:cubicBezTo>
                  <a:cubicBezTo>
                    <a:pt x="380" y="211"/>
                    <a:pt x="383" y="204"/>
                    <a:pt x="378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7" name="ïSļiḑé"/>
            <p:cNvSpPr/>
            <p:nvPr/>
          </p:nvSpPr>
          <p:spPr bwMode="auto">
            <a:xfrm>
              <a:off x="6362705" y="3446464"/>
              <a:ext cx="936626" cy="531813"/>
            </a:xfrm>
            <a:custGeom>
              <a:avLst/>
              <a:gdLst>
                <a:gd name="T0" fmla="*/ 378 w 383"/>
                <a:gd name="T1" fmla="*/ 199 h 218"/>
                <a:gd name="T2" fmla="*/ 378 w 383"/>
                <a:gd name="T3" fmla="*/ 199 h 218"/>
                <a:gd name="T4" fmla="*/ 228 w 383"/>
                <a:gd name="T5" fmla="*/ 95 h 218"/>
                <a:gd name="T6" fmla="*/ 31 w 383"/>
                <a:gd name="T7" fmla="*/ 3 h 218"/>
                <a:gd name="T8" fmla="*/ 4 w 383"/>
                <a:gd name="T9" fmla="*/ 9 h 218"/>
                <a:gd name="T10" fmla="*/ 8 w 383"/>
                <a:gd name="T11" fmla="*/ 22 h 218"/>
                <a:gd name="T12" fmla="*/ 13 w 383"/>
                <a:gd name="T13" fmla="*/ 24 h 218"/>
                <a:gd name="T14" fmla="*/ 199 w 383"/>
                <a:gd name="T15" fmla="*/ 111 h 218"/>
                <a:gd name="T16" fmla="*/ 343 w 383"/>
                <a:gd name="T17" fmla="*/ 211 h 218"/>
                <a:gd name="T18" fmla="*/ 346 w 383"/>
                <a:gd name="T19" fmla="*/ 213 h 218"/>
                <a:gd name="T20" fmla="*/ 371 w 383"/>
                <a:gd name="T21" fmla="*/ 215 h 218"/>
                <a:gd name="T22" fmla="*/ 378 w 383"/>
                <a:gd name="T23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218">
                  <a:moveTo>
                    <a:pt x="378" y="199"/>
                  </a:moveTo>
                  <a:cubicBezTo>
                    <a:pt x="378" y="199"/>
                    <a:pt x="378" y="199"/>
                    <a:pt x="378" y="199"/>
                  </a:cubicBezTo>
                  <a:cubicBezTo>
                    <a:pt x="361" y="183"/>
                    <a:pt x="318" y="147"/>
                    <a:pt x="228" y="95"/>
                  </a:cubicBezTo>
                  <a:cubicBezTo>
                    <a:pt x="105" y="24"/>
                    <a:pt x="33" y="4"/>
                    <a:pt x="31" y="3"/>
                  </a:cubicBezTo>
                  <a:cubicBezTo>
                    <a:pt x="21" y="0"/>
                    <a:pt x="9" y="3"/>
                    <a:pt x="4" y="9"/>
                  </a:cubicBezTo>
                  <a:cubicBezTo>
                    <a:pt x="0" y="13"/>
                    <a:pt x="2" y="18"/>
                    <a:pt x="8" y="22"/>
                  </a:cubicBezTo>
                  <a:cubicBezTo>
                    <a:pt x="10" y="23"/>
                    <a:pt x="11" y="23"/>
                    <a:pt x="13" y="24"/>
                  </a:cubicBezTo>
                  <a:cubicBezTo>
                    <a:pt x="16" y="25"/>
                    <a:pt x="84" y="44"/>
                    <a:pt x="199" y="111"/>
                  </a:cubicBezTo>
                  <a:cubicBezTo>
                    <a:pt x="288" y="162"/>
                    <a:pt x="328" y="197"/>
                    <a:pt x="343" y="211"/>
                  </a:cubicBezTo>
                  <a:cubicBezTo>
                    <a:pt x="344" y="212"/>
                    <a:pt x="345" y="213"/>
                    <a:pt x="346" y="213"/>
                  </a:cubicBezTo>
                  <a:cubicBezTo>
                    <a:pt x="353" y="217"/>
                    <a:pt x="363" y="218"/>
                    <a:pt x="371" y="215"/>
                  </a:cubicBezTo>
                  <a:cubicBezTo>
                    <a:pt x="380" y="212"/>
                    <a:pt x="383" y="205"/>
                    <a:pt x="378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8" name="iśḷíḍe"/>
            <p:cNvSpPr/>
            <p:nvPr/>
          </p:nvSpPr>
          <p:spPr bwMode="auto">
            <a:xfrm>
              <a:off x="6022978" y="3636964"/>
              <a:ext cx="936626" cy="533400"/>
            </a:xfrm>
            <a:custGeom>
              <a:avLst/>
              <a:gdLst>
                <a:gd name="T0" fmla="*/ 377 w 383"/>
                <a:gd name="T1" fmla="*/ 199 h 218"/>
                <a:gd name="T2" fmla="*/ 227 w 383"/>
                <a:gd name="T3" fmla="*/ 94 h 218"/>
                <a:gd name="T4" fmla="*/ 30 w 383"/>
                <a:gd name="T5" fmla="*/ 3 h 218"/>
                <a:gd name="T6" fmla="*/ 4 w 383"/>
                <a:gd name="T7" fmla="*/ 8 h 218"/>
                <a:gd name="T8" fmla="*/ 8 w 383"/>
                <a:gd name="T9" fmla="*/ 21 h 218"/>
                <a:gd name="T10" fmla="*/ 13 w 383"/>
                <a:gd name="T11" fmla="*/ 24 h 218"/>
                <a:gd name="T12" fmla="*/ 13 w 383"/>
                <a:gd name="T13" fmla="*/ 24 h 218"/>
                <a:gd name="T14" fmla="*/ 199 w 383"/>
                <a:gd name="T15" fmla="*/ 111 h 218"/>
                <a:gd name="T16" fmla="*/ 343 w 383"/>
                <a:gd name="T17" fmla="*/ 211 h 218"/>
                <a:gd name="T18" fmla="*/ 346 w 383"/>
                <a:gd name="T19" fmla="*/ 213 h 218"/>
                <a:gd name="T20" fmla="*/ 371 w 383"/>
                <a:gd name="T21" fmla="*/ 215 h 218"/>
                <a:gd name="T22" fmla="*/ 377 w 383"/>
                <a:gd name="T23" fmla="*/ 19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218">
                  <a:moveTo>
                    <a:pt x="377" y="199"/>
                  </a:moveTo>
                  <a:cubicBezTo>
                    <a:pt x="361" y="183"/>
                    <a:pt x="318" y="146"/>
                    <a:pt x="227" y="94"/>
                  </a:cubicBezTo>
                  <a:cubicBezTo>
                    <a:pt x="105" y="24"/>
                    <a:pt x="33" y="3"/>
                    <a:pt x="30" y="3"/>
                  </a:cubicBezTo>
                  <a:cubicBezTo>
                    <a:pt x="20" y="0"/>
                    <a:pt x="9" y="2"/>
                    <a:pt x="4" y="8"/>
                  </a:cubicBezTo>
                  <a:cubicBezTo>
                    <a:pt x="0" y="13"/>
                    <a:pt x="2" y="18"/>
                    <a:pt x="8" y="21"/>
                  </a:cubicBezTo>
                  <a:cubicBezTo>
                    <a:pt x="9" y="22"/>
                    <a:pt x="11" y="23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5" y="24"/>
                    <a:pt x="84" y="44"/>
                    <a:pt x="199" y="111"/>
                  </a:cubicBezTo>
                  <a:cubicBezTo>
                    <a:pt x="288" y="162"/>
                    <a:pt x="328" y="197"/>
                    <a:pt x="343" y="211"/>
                  </a:cubicBezTo>
                  <a:cubicBezTo>
                    <a:pt x="344" y="212"/>
                    <a:pt x="345" y="212"/>
                    <a:pt x="346" y="213"/>
                  </a:cubicBezTo>
                  <a:cubicBezTo>
                    <a:pt x="353" y="217"/>
                    <a:pt x="363" y="218"/>
                    <a:pt x="371" y="215"/>
                  </a:cubicBezTo>
                  <a:cubicBezTo>
                    <a:pt x="380" y="212"/>
                    <a:pt x="383" y="204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99" name="íṩḻiḑé"/>
            <p:cNvSpPr/>
            <p:nvPr/>
          </p:nvSpPr>
          <p:spPr bwMode="auto">
            <a:xfrm>
              <a:off x="5683253" y="3827465"/>
              <a:ext cx="936626" cy="530225"/>
            </a:xfrm>
            <a:custGeom>
              <a:avLst/>
              <a:gdLst>
                <a:gd name="T0" fmla="*/ 377 w 383"/>
                <a:gd name="T1" fmla="*/ 199 h 217"/>
                <a:gd name="T2" fmla="*/ 227 w 383"/>
                <a:gd name="T3" fmla="*/ 94 h 217"/>
                <a:gd name="T4" fmla="*/ 30 w 383"/>
                <a:gd name="T5" fmla="*/ 2 h 217"/>
                <a:gd name="T6" fmla="*/ 4 w 383"/>
                <a:gd name="T7" fmla="*/ 8 h 217"/>
                <a:gd name="T8" fmla="*/ 8 w 383"/>
                <a:gd name="T9" fmla="*/ 21 h 217"/>
                <a:gd name="T10" fmla="*/ 13 w 383"/>
                <a:gd name="T11" fmla="*/ 23 h 217"/>
                <a:gd name="T12" fmla="*/ 199 w 383"/>
                <a:gd name="T13" fmla="*/ 110 h 217"/>
                <a:gd name="T14" fmla="*/ 343 w 383"/>
                <a:gd name="T15" fmla="*/ 210 h 217"/>
                <a:gd name="T16" fmla="*/ 346 w 383"/>
                <a:gd name="T17" fmla="*/ 213 h 217"/>
                <a:gd name="T18" fmla="*/ 370 w 383"/>
                <a:gd name="T19" fmla="*/ 214 h 217"/>
                <a:gd name="T20" fmla="*/ 377 w 383"/>
                <a:gd name="T21" fmla="*/ 19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217">
                  <a:moveTo>
                    <a:pt x="377" y="199"/>
                  </a:moveTo>
                  <a:cubicBezTo>
                    <a:pt x="361" y="183"/>
                    <a:pt x="318" y="146"/>
                    <a:pt x="227" y="94"/>
                  </a:cubicBezTo>
                  <a:cubicBezTo>
                    <a:pt x="105" y="23"/>
                    <a:pt x="33" y="3"/>
                    <a:pt x="30" y="2"/>
                  </a:cubicBezTo>
                  <a:cubicBezTo>
                    <a:pt x="20" y="0"/>
                    <a:pt x="8" y="2"/>
                    <a:pt x="4" y="8"/>
                  </a:cubicBezTo>
                  <a:cubicBezTo>
                    <a:pt x="0" y="12"/>
                    <a:pt x="2" y="18"/>
                    <a:pt x="8" y="21"/>
                  </a:cubicBezTo>
                  <a:cubicBezTo>
                    <a:pt x="9" y="22"/>
                    <a:pt x="11" y="23"/>
                    <a:pt x="13" y="23"/>
                  </a:cubicBezTo>
                  <a:cubicBezTo>
                    <a:pt x="15" y="24"/>
                    <a:pt x="83" y="43"/>
                    <a:pt x="199" y="110"/>
                  </a:cubicBezTo>
                  <a:cubicBezTo>
                    <a:pt x="287" y="161"/>
                    <a:pt x="328" y="196"/>
                    <a:pt x="343" y="210"/>
                  </a:cubicBezTo>
                  <a:cubicBezTo>
                    <a:pt x="344" y="211"/>
                    <a:pt x="345" y="212"/>
                    <a:pt x="346" y="213"/>
                  </a:cubicBezTo>
                  <a:cubicBezTo>
                    <a:pt x="352" y="216"/>
                    <a:pt x="362" y="217"/>
                    <a:pt x="370" y="214"/>
                  </a:cubicBezTo>
                  <a:cubicBezTo>
                    <a:pt x="380" y="211"/>
                    <a:pt x="383" y="204"/>
                    <a:pt x="377" y="199"/>
                  </a:cubicBezTo>
                </a:path>
              </a:pathLst>
            </a:custGeom>
            <a:solidFill>
              <a:srgbClr val="5F7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00" name="ïšḷiḋé"/>
            <p:cNvSpPr/>
            <p:nvPr/>
          </p:nvSpPr>
          <p:spPr bwMode="auto">
            <a:xfrm>
              <a:off x="4391028" y="3681415"/>
              <a:ext cx="403226" cy="322264"/>
            </a:xfrm>
            <a:custGeom>
              <a:avLst/>
              <a:gdLst>
                <a:gd name="T0" fmla="*/ 0 w 165"/>
                <a:gd name="T1" fmla="*/ 0 h 132"/>
                <a:gd name="T2" fmla="*/ 0 w 165"/>
                <a:gd name="T3" fmla="*/ 0 h 132"/>
                <a:gd name="T4" fmla="*/ 165 w 165"/>
                <a:gd name="T5" fmla="*/ 132 h 132"/>
                <a:gd name="T6" fmla="*/ 165 w 165"/>
                <a:gd name="T7" fmla="*/ 132 h 132"/>
                <a:gd name="T8" fmla="*/ 0 w 165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3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0" y="81"/>
                    <a:pt x="162" y="129"/>
                    <a:pt x="165" y="132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2" y="129"/>
                    <a:pt x="120" y="81"/>
                    <a:pt x="0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501" name="ïṥľîdê"/>
            <p:cNvSpPr/>
            <p:nvPr/>
          </p:nvSpPr>
          <p:spPr bwMode="auto">
            <a:xfrm>
              <a:off x="5086354" y="4113215"/>
              <a:ext cx="644526" cy="328613"/>
            </a:xfrm>
            <a:custGeom>
              <a:avLst/>
              <a:gdLst>
                <a:gd name="T0" fmla="*/ 205 w 264"/>
                <a:gd name="T1" fmla="*/ 100 h 134"/>
                <a:gd name="T2" fmla="*/ 219 w 264"/>
                <a:gd name="T3" fmla="*/ 109 h 134"/>
                <a:gd name="T4" fmla="*/ 223 w 264"/>
                <a:gd name="T5" fmla="*/ 111 h 134"/>
                <a:gd name="T6" fmla="*/ 241 w 264"/>
                <a:gd name="T7" fmla="*/ 121 h 134"/>
                <a:gd name="T8" fmla="*/ 245 w 264"/>
                <a:gd name="T9" fmla="*/ 123 h 134"/>
                <a:gd name="T10" fmla="*/ 264 w 264"/>
                <a:gd name="T11" fmla="*/ 134 h 134"/>
                <a:gd name="T12" fmla="*/ 205 w 264"/>
                <a:gd name="T13" fmla="*/ 100 h 134"/>
                <a:gd name="T14" fmla="*/ 0 w 264"/>
                <a:gd name="T15" fmla="*/ 0 h 134"/>
                <a:gd name="T16" fmla="*/ 0 w 264"/>
                <a:gd name="T17" fmla="*/ 0 h 134"/>
                <a:gd name="T18" fmla="*/ 1 w 264"/>
                <a:gd name="T19" fmla="*/ 1 h 134"/>
                <a:gd name="T20" fmla="*/ 13 w 264"/>
                <a:gd name="T21" fmla="*/ 6 h 134"/>
                <a:gd name="T22" fmla="*/ 15 w 264"/>
                <a:gd name="T23" fmla="*/ 7 h 134"/>
                <a:gd name="T24" fmla="*/ 28 w 264"/>
                <a:gd name="T25" fmla="*/ 12 h 134"/>
                <a:gd name="T26" fmla="*/ 29 w 264"/>
                <a:gd name="T27" fmla="*/ 13 h 134"/>
                <a:gd name="T28" fmla="*/ 41 w 264"/>
                <a:gd name="T29" fmla="*/ 18 h 134"/>
                <a:gd name="T30" fmla="*/ 43 w 264"/>
                <a:gd name="T31" fmla="*/ 19 h 134"/>
                <a:gd name="T32" fmla="*/ 56 w 264"/>
                <a:gd name="T33" fmla="*/ 25 h 134"/>
                <a:gd name="T34" fmla="*/ 59 w 264"/>
                <a:gd name="T35" fmla="*/ 26 h 134"/>
                <a:gd name="T36" fmla="*/ 73 w 264"/>
                <a:gd name="T37" fmla="*/ 33 h 134"/>
                <a:gd name="T38" fmla="*/ 75 w 264"/>
                <a:gd name="T39" fmla="*/ 34 h 134"/>
                <a:gd name="T40" fmla="*/ 88 w 264"/>
                <a:gd name="T41" fmla="*/ 40 h 134"/>
                <a:gd name="T42" fmla="*/ 91 w 264"/>
                <a:gd name="T43" fmla="*/ 41 h 134"/>
                <a:gd name="T44" fmla="*/ 105 w 264"/>
                <a:gd name="T45" fmla="*/ 49 h 134"/>
                <a:gd name="T46" fmla="*/ 108 w 264"/>
                <a:gd name="T47" fmla="*/ 50 h 134"/>
                <a:gd name="T48" fmla="*/ 124 w 264"/>
                <a:gd name="T49" fmla="*/ 58 h 134"/>
                <a:gd name="T50" fmla="*/ 126 w 264"/>
                <a:gd name="T51" fmla="*/ 59 h 134"/>
                <a:gd name="T52" fmla="*/ 141 w 264"/>
                <a:gd name="T53" fmla="*/ 67 h 134"/>
                <a:gd name="T54" fmla="*/ 143 w 264"/>
                <a:gd name="T55" fmla="*/ 68 h 134"/>
                <a:gd name="T56" fmla="*/ 160 w 264"/>
                <a:gd name="T57" fmla="*/ 76 h 134"/>
                <a:gd name="T58" fmla="*/ 163 w 264"/>
                <a:gd name="T59" fmla="*/ 78 h 134"/>
                <a:gd name="T60" fmla="*/ 180 w 264"/>
                <a:gd name="T61" fmla="*/ 87 h 134"/>
                <a:gd name="T62" fmla="*/ 183 w 264"/>
                <a:gd name="T63" fmla="*/ 89 h 134"/>
                <a:gd name="T64" fmla="*/ 200 w 264"/>
                <a:gd name="T65" fmla="*/ 98 h 134"/>
                <a:gd name="T66" fmla="*/ 201 w 264"/>
                <a:gd name="T67" fmla="*/ 98 h 134"/>
                <a:gd name="T68" fmla="*/ 0 w 264"/>
                <a:gd name="T6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4" h="134">
                  <a:moveTo>
                    <a:pt x="205" y="100"/>
                  </a:moveTo>
                  <a:cubicBezTo>
                    <a:pt x="210" y="103"/>
                    <a:pt x="214" y="106"/>
                    <a:pt x="219" y="109"/>
                  </a:cubicBezTo>
                  <a:cubicBezTo>
                    <a:pt x="221" y="109"/>
                    <a:pt x="222" y="110"/>
                    <a:pt x="223" y="111"/>
                  </a:cubicBezTo>
                  <a:cubicBezTo>
                    <a:pt x="229" y="114"/>
                    <a:pt x="235" y="117"/>
                    <a:pt x="241" y="121"/>
                  </a:cubicBezTo>
                  <a:cubicBezTo>
                    <a:pt x="242" y="121"/>
                    <a:pt x="243" y="122"/>
                    <a:pt x="245" y="123"/>
                  </a:cubicBezTo>
                  <a:cubicBezTo>
                    <a:pt x="251" y="126"/>
                    <a:pt x="258" y="130"/>
                    <a:pt x="264" y="134"/>
                  </a:cubicBezTo>
                  <a:cubicBezTo>
                    <a:pt x="244" y="122"/>
                    <a:pt x="224" y="111"/>
                    <a:pt x="205" y="10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5" y="2"/>
                    <a:pt x="9" y="4"/>
                    <a:pt x="13" y="6"/>
                  </a:cubicBezTo>
                  <a:cubicBezTo>
                    <a:pt x="14" y="6"/>
                    <a:pt x="14" y="6"/>
                    <a:pt x="15" y="7"/>
                  </a:cubicBezTo>
                  <a:cubicBezTo>
                    <a:pt x="19" y="8"/>
                    <a:pt x="23" y="10"/>
                    <a:pt x="28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3" y="14"/>
                    <a:pt x="37" y="16"/>
                    <a:pt x="41" y="18"/>
                  </a:cubicBezTo>
                  <a:cubicBezTo>
                    <a:pt x="42" y="18"/>
                    <a:pt x="42" y="19"/>
                    <a:pt x="43" y="19"/>
                  </a:cubicBezTo>
                  <a:cubicBezTo>
                    <a:pt x="47" y="21"/>
                    <a:pt x="52" y="23"/>
                    <a:pt x="56" y="25"/>
                  </a:cubicBezTo>
                  <a:cubicBezTo>
                    <a:pt x="57" y="26"/>
                    <a:pt x="58" y="26"/>
                    <a:pt x="59" y="26"/>
                  </a:cubicBezTo>
                  <a:cubicBezTo>
                    <a:pt x="64" y="29"/>
                    <a:pt x="68" y="31"/>
                    <a:pt x="73" y="33"/>
                  </a:cubicBezTo>
                  <a:cubicBezTo>
                    <a:pt x="74" y="33"/>
                    <a:pt x="74" y="34"/>
                    <a:pt x="75" y="34"/>
                  </a:cubicBezTo>
                  <a:cubicBezTo>
                    <a:pt x="79" y="36"/>
                    <a:pt x="84" y="38"/>
                    <a:pt x="88" y="40"/>
                  </a:cubicBezTo>
                  <a:cubicBezTo>
                    <a:pt x="89" y="41"/>
                    <a:pt x="90" y="41"/>
                    <a:pt x="91" y="41"/>
                  </a:cubicBezTo>
                  <a:cubicBezTo>
                    <a:pt x="95" y="44"/>
                    <a:pt x="100" y="46"/>
                    <a:pt x="105" y="49"/>
                  </a:cubicBezTo>
                  <a:cubicBezTo>
                    <a:pt x="106" y="49"/>
                    <a:pt x="107" y="50"/>
                    <a:pt x="108" y="50"/>
                  </a:cubicBezTo>
                  <a:cubicBezTo>
                    <a:pt x="113" y="53"/>
                    <a:pt x="119" y="55"/>
                    <a:pt x="124" y="58"/>
                  </a:cubicBezTo>
                  <a:cubicBezTo>
                    <a:pt x="125" y="58"/>
                    <a:pt x="125" y="59"/>
                    <a:pt x="126" y="59"/>
                  </a:cubicBezTo>
                  <a:cubicBezTo>
                    <a:pt x="131" y="62"/>
                    <a:pt x="136" y="64"/>
                    <a:pt x="141" y="67"/>
                  </a:cubicBezTo>
                  <a:cubicBezTo>
                    <a:pt x="142" y="67"/>
                    <a:pt x="143" y="68"/>
                    <a:pt x="143" y="68"/>
                  </a:cubicBezTo>
                  <a:cubicBezTo>
                    <a:pt x="149" y="71"/>
                    <a:pt x="154" y="74"/>
                    <a:pt x="160" y="76"/>
                  </a:cubicBezTo>
                  <a:cubicBezTo>
                    <a:pt x="161" y="77"/>
                    <a:pt x="162" y="78"/>
                    <a:pt x="163" y="78"/>
                  </a:cubicBezTo>
                  <a:cubicBezTo>
                    <a:pt x="169" y="81"/>
                    <a:pt x="174" y="84"/>
                    <a:pt x="180" y="87"/>
                  </a:cubicBezTo>
                  <a:cubicBezTo>
                    <a:pt x="181" y="88"/>
                    <a:pt x="182" y="88"/>
                    <a:pt x="183" y="89"/>
                  </a:cubicBezTo>
                  <a:cubicBezTo>
                    <a:pt x="189" y="92"/>
                    <a:pt x="194" y="95"/>
                    <a:pt x="200" y="98"/>
                  </a:cubicBezTo>
                  <a:cubicBezTo>
                    <a:pt x="200" y="98"/>
                    <a:pt x="201" y="98"/>
                    <a:pt x="201" y="98"/>
                  </a:cubicBezTo>
                  <a:cubicBezTo>
                    <a:pt x="120" y="54"/>
                    <a:pt x="52" y="22"/>
                    <a:pt x="0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502" name="íš1ïḍè"/>
            <p:cNvSpPr/>
            <p:nvPr/>
          </p:nvSpPr>
          <p:spPr bwMode="auto">
            <a:xfrm>
              <a:off x="4794253" y="2698751"/>
              <a:ext cx="2251076" cy="1414464"/>
            </a:xfrm>
            <a:custGeom>
              <a:avLst/>
              <a:gdLst>
                <a:gd name="T0" fmla="*/ 111 w 920"/>
                <a:gd name="T1" fmla="*/ 576 h 579"/>
                <a:gd name="T2" fmla="*/ 111 w 920"/>
                <a:gd name="T3" fmla="*/ 576 h 579"/>
                <a:gd name="T4" fmla="*/ 118 w 920"/>
                <a:gd name="T5" fmla="*/ 579 h 579"/>
                <a:gd name="T6" fmla="*/ 119 w 920"/>
                <a:gd name="T7" fmla="*/ 579 h 579"/>
                <a:gd name="T8" fmla="*/ 119 w 920"/>
                <a:gd name="T9" fmla="*/ 579 h 579"/>
                <a:gd name="T10" fmla="*/ 111 w 920"/>
                <a:gd name="T11" fmla="*/ 576 h 579"/>
                <a:gd name="T12" fmla="*/ 0 w 920"/>
                <a:gd name="T13" fmla="*/ 534 h 579"/>
                <a:gd name="T14" fmla="*/ 1 w 920"/>
                <a:gd name="T15" fmla="*/ 535 h 579"/>
                <a:gd name="T16" fmla="*/ 2 w 920"/>
                <a:gd name="T17" fmla="*/ 535 h 579"/>
                <a:gd name="T18" fmla="*/ 2 w 920"/>
                <a:gd name="T19" fmla="*/ 535 h 579"/>
                <a:gd name="T20" fmla="*/ 0 w 920"/>
                <a:gd name="T21" fmla="*/ 534 h 579"/>
                <a:gd name="T22" fmla="*/ 920 w 920"/>
                <a:gd name="T23" fmla="*/ 0 h 579"/>
                <a:gd name="T24" fmla="*/ 920 w 920"/>
                <a:gd name="T25" fmla="*/ 0 h 579"/>
                <a:gd name="T26" fmla="*/ 920 w 920"/>
                <a:gd name="T27" fmla="*/ 0 h 579"/>
                <a:gd name="T28" fmla="*/ 920 w 920"/>
                <a:gd name="T29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0" h="579">
                  <a:moveTo>
                    <a:pt x="111" y="576"/>
                  </a:moveTo>
                  <a:cubicBezTo>
                    <a:pt x="111" y="576"/>
                    <a:pt x="111" y="576"/>
                    <a:pt x="111" y="576"/>
                  </a:cubicBezTo>
                  <a:cubicBezTo>
                    <a:pt x="114" y="577"/>
                    <a:pt x="116" y="578"/>
                    <a:pt x="118" y="579"/>
                  </a:cubicBezTo>
                  <a:cubicBezTo>
                    <a:pt x="119" y="579"/>
                    <a:pt x="119" y="579"/>
                    <a:pt x="119" y="579"/>
                  </a:cubicBezTo>
                  <a:cubicBezTo>
                    <a:pt x="119" y="579"/>
                    <a:pt x="119" y="579"/>
                    <a:pt x="119" y="579"/>
                  </a:cubicBezTo>
                  <a:cubicBezTo>
                    <a:pt x="117" y="578"/>
                    <a:pt x="114" y="577"/>
                    <a:pt x="111" y="576"/>
                  </a:cubicBezTo>
                  <a:moveTo>
                    <a:pt x="0" y="534"/>
                  </a:moveTo>
                  <a:cubicBezTo>
                    <a:pt x="1" y="534"/>
                    <a:pt x="1" y="534"/>
                    <a:pt x="1" y="535"/>
                  </a:cubicBezTo>
                  <a:cubicBezTo>
                    <a:pt x="2" y="535"/>
                    <a:pt x="2" y="535"/>
                    <a:pt x="2" y="535"/>
                  </a:cubicBezTo>
                  <a:cubicBezTo>
                    <a:pt x="2" y="535"/>
                    <a:pt x="2" y="535"/>
                    <a:pt x="2" y="535"/>
                  </a:cubicBezTo>
                  <a:cubicBezTo>
                    <a:pt x="1" y="535"/>
                    <a:pt x="1" y="534"/>
                    <a:pt x="0" y="534"/>
                  </a:cubicBezTo>
                  <a:moveTo>
                    <a:pt x="920" y="0"/>
                  </a:moveTo>
                  <a:cubicBezTo>
                    <a:pt x="920" y="0"/>
                    <a:pt x="920" y="0"/>
                    <a:pt x="920" y="0"/>
                  </a:cubicBezTo>
                  <a:cubicBezTo>
                    <a:pt x="920" y="0"/>
                    <a:pt x="920" y="0"/>
                    <a:pt x="920" y="0"/>
                  </a:cubicBezTo>
                  <a:cubicBezTo>
                    <a:pt x="920" y="0"/>
                    <a:pt x="920" y="0"/>
                    <a:pt x="92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03" name="îšľíḓè"/>
            <p:cNvSpPr/>
            <p:nvPr/>
          </p:nvSpPr>
          <p:spPr bwMode="auto">
            <a:xfrm>
              <a:off x="4830767" y="4076702"/>
              <a:ext cx="85726" cy="49212"/>
            </a:xfrm>
            <a:custGeom>
              <a:avLst/>
              <a:gdLst>
                <a:gd name="T0" fmla="*/ 54 w 54"/>
                <a:gd name="T1" fmla="*/ 0 h 31"/>
                <a:gd name="T2" fmla="*/ 0 w 54"/>
                <a:gd name="T3" fmla="*/ 9 h 31"/>
                <a:gd name="T4" fmla="*/ 39 w 54"/>
                <a:gd name="T5" fmla="*/ 31 h 31"/>
                <a:gd name="T6" fmla="*/ 54 w 54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31">
                  <a:moveTo>
                    <a:pt x="54" y="0"/>
                  </a:moveTo>
                  <a:lnTo>
                    <a:pt x="0" y="9"/>
                  </a:lnTo>
                  <a:lnTo>
                    <a:pt x="39" y="3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4" name="ïŝḷiďé"/>
            <p:cNvSpPr/>
            <p:nvPr/>
          </p:nvSpPr>
          <p:spPr bwMode="auto">
            <a:xfrm>
              <a:off x="4830767" y="4076702"/>
              <a:ext cx="85726" cy="49212"/>
            </a:xfrm>
            <a:custGeom>
              <a:avLst/>
              <a:gdLst>
                <a:gd name="T0" fmla="*/ 54 w 54"/>
                <a:gd name="T1" fmla="*/ 0 h 31"/>
                <a:gd name="T2" fmla="*/ 0 w 54"/>
                <a:gd name="T3" fmla="*/ 9 h 31"/>
                <a:gd name="T4" fmla="*/ 39 w 54"/>
                <a:gd name="T5" fmla="*/ 31 h 31"/>
                <a:gd name="T6" fmla="*/ 54 w 54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31">
                  <a:moveTo>
                    <a:pt x="54" y="0"/>
                  </a:moveTo>
                  <a:lnTo>
                    <a:pt x="0" y="9"/>
                  </a:lnTo>
                  <a:lnTo>
                    <a:pt x="39" y="31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5" name="íSḻíḓé"/>
            <p:cNvSpPr/>
            <p:nvPr/>
          </p:nvSpPr>
          <p:spPr bwMode="auto">
            <a:xfrm>
              <a:off x="4779965" y="4032252"/>
              <a:ext cx="158751" cy="58738"/>
            </a:xfrm>
            <a:custGeom>
              <a:avLst/>
              <a:gdLst>
                <a:gd name="T0" fmla="*/ 100 w 100"/>
                <a:gd name="T1" fmla="*/ 0 h 37"/>
                <a:gd name="T2" fmla="*/ 0 w 100"/>
                <a:gd name="T3" fmla="*/ 17 h 37"/>
                <a:gd name="T4" fmla="*/ 11 w 100"/>
                <a:gd name="T5" fmla="*/ 25 h 37"/>
                <a:gd name="T6" fmla="*/ 32 w 100"/>
                <a:gd name="T7" fmla="*/ 37 h 37"/>
                <a:gd name="T8" fmla="*/ 86 w 100"/>
                <a:gd name="T9" fmla="*/ 28 h 37"/>
                <a:gd name="T10" fmla="*/ 100 w 100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7">
                  <a:moveTo>
                    <a:pt x="100" y="0"/>
                  </a:moveTo>
                  <a:lnTo>
                    <a:pt x="0" y="17"/>
                  </a:lnTo>
                  <a:lnTo>
                    <a:pt x="11" y="25"/>
                  </a:lnTo>
                  <a:lnTo>
                    <a:pt x="32" y="37"/>
                  </a:lnTo>
                  <a:lnTo>
                    <a:pt x="86" y="2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6" name="iṧḷïḋe"/>
            <p:cNvSpPr/>
            <p:nvPr/>
          </p:nvSpPr>
          <p:spPr bwMode="auto">
            <a:xfrm>
              <a:off x="4779965" y="4032252"/>
              <a:ext cx="158751" cy="58738"/>
            </a:xfrm>
            <a:custGeom>
              <a:avLst/>
              <a:gdLst>
                <a:gd name="T0" fmla="*/ 100 w 100"/>
                <a:gd name="T1" fmla="*/ 0 h 37"/>
                <a:gd name="T2" fmla="*/ 0 w 100"/>
                <a:gd name="T3" fmla="*/ 17 h 37"/>
                <a:gd name="T4" fmla="*/ 11 w 100"/>
                <a:gd name="T5" fmla="*/ 25 h 37"/>
                <a:gd name="T6" fmla="*/ 32 w 100"/>
                <a:gd name="T7" fmla="*/ 37 h 37"/>
                <a:gd name="T8" fmla="*/ 86 w 100"/>
                <a:gd name="T9" fmla="*/ 28 h 37"/>
                <a:gd name="T10" fmla="*/ 100 w 100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7">
                  <a:moveTo>
                    <a:pt x="100" y="0"/>
                  </a:moveTo>
                  <a:lnTo>
                    <a:pt x="0" y="17"/>
                  </a:lnTo>
                  <a:lnTo>
                    <a:pt x="11" y="25"/>
                  </a:lnTo>
                  <a:lnTo>
                    <a:pt x="32" y="37"/>
                  </a:lnTo>
                  <a:lnTo>
                    <a:pt x="86" y="28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7" name="íṥlïḋé"/>
            <p:cNvSpPr/>
            <p:nvPr/>
          </p:nvSpPr>
          <p:spPr bwMode="auto">
            <a:xfrm>
              <a:off x="4743454" y="2655890"/>
              <a:ext cx="2563814" cy="1489076"/>
            </a:xfrm>
            <a:custGeom>
              <a:avLst/>
              <a:gdLst>
                <a:gd name="T0" fmla="*/ 980 w 1048"/>
                <a:gd name="T1" fmla="*/ 0 h 609"/>
                <a:gd name="T2" fmla="*/ 967 w 1048"/>
                <a:gd name="T3" fmla="*/ 3 h 609"/>
                <a:gd name="T4" fmla="*/ 943 w 1048"/>
                <a:gd name="T5" fmla="*/ 17 h 609"/>
                <a:gd name="T6" fmla="*/ 24 w 1048"/>
                <a:gd name="T7" fmla="*/ 552 h 609"/>
                <a:gd name="T8" fmla="*/ 21 w 1048"/>
                <a:gd name="T9" fmla="*/ 553 h 609"/>
                <a:gd name="T10" fmla="*/ 0 w 1048"/>
                <a:gd name="T11" fmla="*/ 566 h 609"/>
                <a:gd name="T12" fmla="*/ 15 w 1048"/>
                <a:gd name="T13" fmla="*/ 574 h 609"/>
                <a:gd name="T14" fmla="*/ 80 w 1048"/>
                <a:gd name="T15" fmla="*/ 563 h 609"/>
                <a:gd name="T16" fmla="*/ 71 w 1048"/>
                <a:gd name="T17" fmla="*/ 581 h 609"/>
                <a:gd name="T18" fmla="*/ 61 w 1048"/>
                <a:gd name="T19" fmla="*/ 601 h 609"/>
                <a:gd name="T20" fmla="*/ 76 w 1048"/>
                <a:gd name="T21" fmla="*/ 609 h 609"/>
                <a:gd name="T22" fmla="*/ 1042 w 1048"/>
                <a:gd name="T23" fmla="*/ 47 h 609"/>
                <a:gd name="T24" fmla="*/ 1043 w 1048"/>
                <a:gd name="T25" fmla="*/ 46 h 609"/>
                <a:gd name="T26" fmla="*/ 1045 w 1048"/>
                <a:gd name="T27" fmla="*/ 45 h 609"/>
                <a:gd name="T28" fmla="*/ 1046 w 1048"/>
                <a:gd name="T29" fmla="*/ 44 h 609"/>
                <a:gd name="T30" fmla="*/ 1047 w 1048"/>
                <a:gd name="T31" fmla="*/ 43 h 609"/>
                <a:gd name="T32" fmla="*/ 1048 w 1048"/>
                <a:gd name="T33" fmla="*/ 41 h 609"/>
                <a:gd name="T34" fmla="*/ 1048 w 1048"/>
                <a:gd name="T35" fmla="*/ 41 h 609"/>
                <a:gd name="T36" fmla="*/ 1048 w 1048"/>
                <a:gd name="T37" fmla="*/ 39 h 609"/>
                <a:gd name="T38" fmla="*/ 1048 w 1048"/>
                <a:gd name="T39" fmla="*/ 39 h 609"/>
                <a:gd name="T40" fmla="*/ 1048 w 1048"/>
                <a:gd name="T41" fmla="*/ 39 h 609"/>
                <a:gd name="T42" fmla="*/ 1048 w 1048"/>
                <a:gd name="T43" fmla="*/ 39 h 609"/>
                <a:gd name="T44" fmla="*/ 1042 w 1048"/>
                <a:gd name="T45" fmla="*/ 31 h 609"/>
                <a:gd name="T46" fmla="*/ 994 w 1048"/>
                <a:gd name="T47" fmla="*/ 3 h 609"/>
                <a:gd name="T48" fmla="*/ 980 w 1048"/>
                <a:gd name="T49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8" h="609">
                  <a:moveTo>
                    <a:pt x="980" y="0"/>
                  </a:moveTo>
                  <a:cubicBezTo>
                    <a:pt x="975" y="0"/>
                    <a:pt x="970" y="1"/>
                    <a:pt x="967" y="3"/>
                  </a:cubicBezTo>
                  <a:cubicBezTo>
                    <a:pt x="943" y="17"/>
                    <a:pt x="943" y="17"/>
                    <a:pt x="943" y="17"/>
                  </a:cubicBezTo>
                  <a:cubicBezTo>
                    <a:pt x="24" y="552"/>
                    <a:pt x="24" y="552"/>
                    <a:pt x="24" y="552"/>
                  </a:cubicBezTo>
                  <a:cubicBezTo>
                    <a:pt x="21" y="553"/>
                    <a:pt x="21" y="553"/>
                    <a:pt x="21" y="553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15" y="574"/>
                    <a:pt x="15" y="574"/>
                    <a:pt x="15" y="574"/>
                  </a:cubicBezTo>
                  <a:cubicBezTo>
                    <a:pt x="80" y="563"/>
                    <a:pt x="80" y="563"/>
                    <a:pt x="80" y="563"/>
                  </a:cubicBezTo>
                  <a:cubicBezTo>
                    <a:pt x="71" y="581"/>
                    <a:pt x="71" y="581"/>
                    <a:pt x="71" y="581"/>
                  </a:cubicBezTo>
                  <a:cubicBezTo>
                    <a:pt x="61" y="601"/>
                    <a:pt x="61" y="601"/>
                    <a:pt x="61" y="601"/>
                  </a:cubicBezTo>
                  <a:cubicBezTo>
                    <a:pt x="76" y="609"/>
                    <a:pt x="76" y="609"/>
                    <a:pt x="76" y="609"/>
                  </a:cubicBezTo>
                  <a:cubicBezTo>
                    <a:pt x="1042" y="47"/>
                    <a:pt x="1042" y="47"/>
                    <a:pt x="1042" y="47"/>
                  </a:cubicBezTo>
                  <a:cubicBezTo>
                    <a:pt x="1043" y="47"/>
                    <a:pt x="1043" y="47"/>
                    <a:pt x="1043" y="46"/>
                  </a:cubicBezTo>
                  <a:cubicBezTo>
                    <a:pt x="1044" y="46"/>
                    <a:pt x="1044" y="46"/>
                    <a:pt x="1045" y="45"/>
                  </a:cubicBezTo>
                  <a:cubicBezTo>
                    <a:pt x="1045" y="45"/>
                    <a:pt x="1046" y="44"/>
                    <a:pt x="1046" y="44"/>
                  </a:cubicBezTo>
                  <a:cubicBezTo>
                    <a:pt x="1047" y="43"/>
                    <a:pt x="1047" y="43"/>
                    <a:pt x="1047" y="43"/>
                  </a:cubicBezTo>
                  <a:cubicBezTo>
                    <a:pt x="1047" y="43"/>
                    <a:pt x="1047" y="42"/>
                    <a:pt x="1048" y="41"/>
                  </a:cubicBezTo>
                  <a:cubicBezTo>
                    <a:pt x="1048" y="41"/>
                    <a:pt x="1048" y="41"/>
                    <a:pt x="1048" y="41"/>
                  </a:cubicBezTo>
                  <a:cubicBezTo>
                    <a:pt x="1048" y="41"/>
                    <a:pt x="1048" y="40"/>
                    <a:pt x="1048" y="39"/>
                  </a:cubicBezTo>
                  <a:cubicBezTo>
                    <a:pt x="1048" y="39"/>
                    <a:pt x="1048" y="39"/>
                    <a:pt x="1048" y="39"/>
                  </a:cubicBezTo>
                  <a:cubicBezTo>
                    <a:pt x="1048" y="39"/>
                    <a:pt x="1048" y="39"/>
                    <a:pt x="1048" y="39"/>
                  </a:cubicBezTo>
                  <a:cubicBezTo>
                    <a:pt x="1048" y="39"/>
                    <a:pt x="1048" y="39"/>
                    <a:pt x="1048" y="39"/>
                  </a:cubicBezTo>
                  <a:cubicBezTo>
                    <a:pt x="1048" y="36"/>
                    <a:pt x="1046" y="33"/>
                    <a:pt x="1042" y="31"/>
                  </a:cubicBezTo>
                  <a:cubicBezTo>
                    <a:pt x="994" y="3"/>
                    <a:pt x="994" y="3"/>
                    <a:pt x="994" y="3"/>
                  </a:cubicBezTo>
                  <a:cubicBezTo>
                    <a:pt x="990" y="1"/>
                    <a:pt x="985" y="0"/>
                    <a:pt x="980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08" name="ïṣ1íḍé"/>
            <p:cNvSpPr/>
            <p:nvPr/>
          </p:nvSpPr>
          <p:spPr bwMode="auto">
            <a:xfrm>
              <a:off x="4929192" y="2752726"/>
              <a:ext cx="2378076" cy="1414464"/>
            </a:xfrm>
            <a:custGeom>
              <a:avLst/>
              <a:gdLst>
                <a:gd name="T0" fmla="*/ 972 w 972"/>
                <a:gd name="T1" fmla="*/ 0 h 579"/>
                <a:gd name="T2" fmla="*/ 972 w 972"/>
                <a:gd name="T3" fmla="*/ 2 h 579"/>
                <a:gd name="T4" fmla="*/ 972 w 972"/>
                <a:gd name="T5" fmla="*/ 2 h 579"/>
                <a:gd name="T6" fmla="*/ 971 w 972"/>
                <a:gd name="T7" fmla="*/ 4 h 579"/>
                <a:gd name="T8" fmla="*/ 970 w 972"/>
                <a:gd name="T9" fmla="*/ 5 h 579"/>
                <a:gd name="T10" fmla="*/ 969 w 972"/>
                <a:gd name="T11" fmla="*/ 6 h 579"/>
                <a:gd name="T12" fmla="*/ 967 w 972"/>
                <a:gd name="T13" fmla="*/ 7 h 579"/>
                <a:gd name="T14" fmla="*/ 966 w 972"/>
                <a:gd name="T15" fmla="*/ 8 h 579"/>
                <a:gd name="T16" fmla="*/ 0 w 972"/>
                <a:gd name="T17" fmla="*/ 570 h 579"/>
                <a:gd name="T18" fmla="*/ 6 w 972"/>
                <a:gd name="T19" fmla="*/ 574 h 579"/>
                <a:gd name="T20" fmla="*/ 14 w 972"/>
                <a:gd name="T21" fmla="*/ 579 h 579"/>
                <a:gd name="T22" fmla="*/ 56 w 972"/>
                <a:gd name="T23" fmla="*/ 554 h 579"/>
                <a:gd name="T24" fmla="*/ 56 w 972"/>
                <a:gd name="T25" fmla="*/ 554 h 579"/>
                <a:gd name="T26" fmla="*/ 966 w 972"/>
                <a:gd name="T27" fmla="*/ 24 h 579"/>
                <a:gd name="T28" fmla="*/ 966 w 972"/>
                <a:gd name="T29" fmla="*/ 24 h 579"/>
                <a:gd name="T30" fmla="*/ 967 w 972"/>
                <a:gd name="T31" fmla="*/ 24 h 579"/>
                <a:gd name="T32" fmla="*/ 969 w 972"/>
                <a:gd name="T33" fmla="*/ 23 h 579"/>
                <a:gd name="T34" fmla="*/ 969 w 972"/>
                <a:gd name="T35" fmla="*/ 22 h 579"/>
                <a:gd name="T36" fmla="*/ 970 w 972"/>
                <a:gd name="T37" fmla="*/ 21 h 579"/>
                <a:gd name="T38" fmla="*/ 970 w 972"/>
                <a:gd name="T39" fmla="*/ 21 h 579"/>
                <a:gd name="T40" fmla="*/ 971 w 972"/>
                <a:gd name="T41" fmla="*/ 21 h 579"/>
                <a:gd name="T42" fmla="*/ 971 w 972"/>
                <a:gd name="T43" fmla="*/ 20 h 579"/>
                <a:gd name="T44" fmla="*/ 971 w 972"/>
                <a:gd name="T45" fmla="*/ 19 h 579"/>
                <a:gd name="T46" fmla="*/ 971 w 972"/>
                <a:gd name="T47" fmla="*/ 19 h 579"/>
                <a:gd name="T48" fmla="*/ 972 w 972"/>
                <a:gd name="T49" fmla="*/ 19 h 579"/>
                <a:gd name="T50" fmla="*/ 972 w 972"/>
                <a:gd name="T51" fmla="*/ 18 h 579"/>
                <a:gd name="T52" fmla="*/ 972 w 972"/>
                <a:gd name="T53" fmla="*/ 17 h 579"/>
                <a:gd name="T54" fmla="*/ 972 w 972"/>
                <a:gd name="T55" fmla="*/ 17 h 579"/>
                <a:gd name="T56" fmla="*/ 972 w 972"/>
                <a:gd name="T57" fmla="*/ 16 h 579"/>
                <a:gd name="T58" fmla="*/ 972 w 972"/>
                <a:gd name="T59" fmla="*/ 0 h 579"/>
                <a:gd name="T60" fmla="*/ 972 w 972"/>
                <a:gd name="T61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2" h="579">
                  <a:moveTo>
                    <a:pt x="972" y="0"/>
                  </a:moveTo>
                  <a:cubicBezTo>
                    <a:pt x="972" y="1"/>
                    <a:pt x="972" y="2"/>
                    <a:pt x="972" y="2"/>
                  </a:cubicBezTo>
                  <a:cubicBezTo>
                    <a:pt x="972" y="2"/>
                    <a:pt x="972" y="2"/>
                    <a:pt x="972" y="2"/>
                  </a:cubicBezTo>
                  <a:cubicBezTo>
                    <a:pt x="971" y="3"/>
                    <a:pt x="971" y="4"/>
                    <a:pt x="971" y="4"/>
                  </a:cubicBezTo>
                  <a:cubicBezTo>
                    <a:pt x="970" y="5"/>
                    <a:pt x="970" y="5"/>
                    <a:pt x="970" y="5"/>
                  </a:cubicBezTo>
                  <a:cubicBezTo>
                    <a:pt x="970" y="5"/>
                    <a:pt x="969" y="6"/>
                    <a:pt x="969" y="6"/>
                  </a:cubicBezTo>
                  <a:cubicBezTo>
                    <a:pt x="968" y="7"/>
                    <a:pt x="968" y="7"/>
                    <a:pt x="967" y="7"/>
                  </a:cubicBezTo>
                  <a:cubicBezTo>
                    <a:pt x="967" y="8"/>
                    <a:pt x="967" y="8"/>
                    <a:pt x="966" y="8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6" y="574"/>
                    <a:pt x="6" y="574"/>
                    <a:pt x="6" y="574"/>
                  </a:cubicBezTo>
                  <a:cubicBezTo>
                    <a:pt x="14" y="579"/>
                    <a:pt x="14" y="579"/>
                    <a:pt x="14" y="579"/>
                  </a:cubicBezTo>
                  <a:cubicBezTo>
                    <a:pt x="56" y="554"/>
                    <a:pt x="56" y="554"/>
                    <a:pt x="56" y="554"/>
                  </a:cubicBezTo>
                  <a:cubicBezTo>
                    <a:pt x="56" y="554"/>
                    <a:pt x="56" y="554"/>
                    <a:pt x="56" y="554"/>
                  </a:cubicBezTo>
                  <a:cubicBezTo>
                    <a:pt x="966" y="24"/>
                    <a:pt x="966" y="24"/>
                    <a:pt x="966" y="24"/>
                  </a:cubicBezTo>
                  <a:cubicBezTo>
                    <a:pt x="966" y="24"/>
                    <a:pt x="966" y="24"/>
                    <a:pt x="966" y="24"/>
                  </a:cubicBezTo>
                  <a:cubicBezTo>
                    <a:pt x="967" y="24"/>
                    <a:pt x="967" y="24"/>
                    <a:pt x="967" y="24"/>
                  </a:cubicBezTo>
                  <a:cubicBezTo>
                    <a:pt x="968" y="23"/>
                    <a:pt x="968" y="23"/>
                    <a:pt x="969" y="23"/>
                  </a:cubicBezTo>
                  <a:cubicBezTo>
                    <a:pt x="969" y="22"/>
                    <a:pt x="969" y="22"/>
                    <a:pt x="969" y="22"/>
                  </a:cubicBezTo>
                  <a:cubicBezTo>
                    <a:pt x="969" y="22"/>
                    <a:pt x="970" y="22"/>
                    <a:pt x="970" y="21"/>
                  </a:cubicBezTo>
                  <a:cubicBezTo>
                    <a:pt x="970" y="21"/>
                    <a:pt x="970" y="21"/>
                    <a:pt x="970" y="21"/>
                  </a:cubicBezTo>
                  <a:cubicBezTo>
                    <a:pt x="971" y="21"/>
                    <a:pt x="971" y="21"/>
                    <a:pt x="971" y="21"/>
                  </a:cubicBezTo>
                  <a:cubicBezTo>
                    <a:pt x="971" y="20"/>
                    <a:pt x="971" y="20"/>
                    <a:pt x="971" y="20"/>
                  </a:cubicBezTo>
                  <a:cubicBezTo>
                    <a:pt x="971" y="20"/>
                    <a:pt x="971" y="19"/>
                    <a:pt x="971" y="19"/>
                  </a:cubicBezTo>
                  <a:cubicBezTo>
                    <a:pt x="971" y="19"/>
                    <a:pt x="971" y="19"/>
                    <a:pt x="971" y="19"/>
                  </a:cubicBezTo>
                  <a:cubicBezTo>
                    <a:pt x="972" y="19"/>
                    <a:pt x="972" y="19"/>
                    <a:pt x="972" y="19"/>
                  </a:cubicBezTo>
                  <a:cubicBezTo>
                    <a:pt x="972" y="18"/>
                    <a:pt x="972" y="18"/>
                    <a:pt x="972" y="18"/>
                  </a:cubicBezTo>
                  <a:cubicBezTo>
                    <a:pt x="972" y="17"/>
                    <a:pt x="972" y="17"/>
                    <a:pt x="972" y="17"/>
                  </a:cubicBezTo>
                  <a:cubicBezTo>
                    <a:pt x="972" y="17"/>
                    <a:pt x="972" y="17"/>
                    <a:pt x="972" y="17"/>
                  </a:cubicBezTo>
                  <a:cubicBezTo>
                    <a:pt x="972" y="16"/>
                    <a:pt x="972" y="16"/>
                    <a:pt x="972" y="16"/>
                  </a:cubicBezTo>
                  <a:cubicBezTo>
                    <a:pt x="972" y="0"/>
                    <a:pt x="972" y="0"/>
                    <a:pt x="972" y="0"/>
                  </a:cubicBezTo>
                  <a:cubicBezTo>
                    <a:pt x="972" y="0"/>
                    <a:pt x="972" y="0"/>
                    <a:pt x="972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09" name="iŝ1íḋé"/>
            <p:cNvSpPr/>
            <p:nvPr/>
          </p:nvSpPr>
          <p:spPr bwMode="auto">
            <a:xfrm>
              <a:off x="6073779" y="2576514"/>
              <a:ext cx="125414" cy="79375"/>
            </a:xfrm>
            <a:custGeom>
              <a:avLst/>
              <a:gdLst>
                <a:gd name="T0" fmla="*/ 29 w 51"/>
                <a:gd name="T1" fmla="*/ 0 h 33"/>
                <a:gd name="T2" fmla="*/ 0 w 51"/>
                <a:gd name="T3" fmla="*/ 17 h 33"/>
                <a:gd name="T4" fmla="*/ 11 w 51"/>
                <a:gd name="T5" fmla="*/ 27 h 33"/>
                <a:gd name="T6" fmla="*/ 14 w 51"/>
                <a:gd name="T7" fmla="*/ 29 h 33"/>
                <a:gd name="T8" fmla="*/ 28 w 51"/>
                <a:gd name="T9" fmla="*/ 33 h 33"/>
                <a:gd name="T10" fmla="*/ 39 w 51"/>
                <a:gd name="T11" fmla="*/ 31 h 33"/>
                <a:gd name="T12" fmla="*/ 45 w 51"/>
                <a:gd name="T13" fmla="*/ 15 h 33"/>
                <a:gd name="T14" fmla="*/ 29 w 51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3">
                  <a:moveTo>
                    <a:pt x="29" y="0"/>
                  </a:moveTo>
                  <a:cubicBezTo>
                    <a:pt x="19" y="6"/>
                    <a:pt x="10" y="12"/>
                    <a:pt x="0" y="17"/>
                  </a:cubicBezTo>
                  <a:cubicBezTo>
                    <a:pt x="5" y="21"/>
                    <a:pt x="8" y="24"/>
                    <a:pt x="11" y="27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32"/>
                    <a:pt x="23" y="33"/>
                    <a:pt x="28" y="33"/>
                  </a:cubicBezTo>
                  <a:cubicBezTo>
                    <a:pt x="32" y="33"/>
                    <a:pt x="35" y="32"/>
                    <a:pt x="39" y="31"/>
                  </a:cubicBezTo>
                  <a:cubicBezTo>
                    <a:pt x="48" y="28"/>
                    <a:pt x="51" y="21"/>
                    <a:pt x="45" y="15"/>
                  </a:cubicBezTo>
                  <a:cubicBezTo>
                    <a:pt x="42" y="11"/>
                    <a:pt x="36" y="6"/>
                    <a:pt x="29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0" name="îŝļïḋe"/>
            <p:cNvSpPr/>
            <p:nvPr/>
          </p:nvSpPr>
          <p:spPr bwMode="auto">
            <a:xfrm>
              <a:off x="5738816" y="2771776"/>
              <a:ext cx="120650" cy="73025"/>
            </a:xfrm>
            <a:custGeom>
              <a:avLst/>
              <a:gdLst>
                <a:gd name="T0" fmla="*/ 29 w 49"/>
                <a:gd name="T1" fmla="*/ 0 h 30"/>
                <a:gd name="T2" fmla="*/ 0 w 49"/>
                <a:gd name="T3" fmla="*/ 16 h 30"/>
                <a:gd name="T4" fmla="*/ 9 w 49"/>
                <a:gd name="T5" fmla="*/ 25 h 30"/>
                <a:gd name="T6" fmla="*/ 12 w 49"/>
                <a:gd name="T7" fmla="*/ 27 h 30"/>
                <a:gd name="T8" fmla="*/ 26 w 49"/>
                <a:gd name="T9" fmla="*/ 30 h 30"/>
                <a:gd name="T10" fmla="*/ 37 w 49"/>
                <a:gd name="T11" fmla="*/ 29 h 30"/>
                <a:gd name="T12" fmla="*/ 43 w 49"/>
                <a:gd name="T13" fmla="*/ 13 h 30"/>
                <a:gd name="T14" fmla="*/ 29 w 49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0">
                  <a:moveTo>
                    <a:pt x="29" y="0"/>
                  </a:moveTo>
                  <a:cubicBezTo>
                    <a:pt x="19" y="5"/>
                    <a:pt x="9" y="11"/>
                    <a:pt x="0" y="16"/>
                  </a:cubicBezTo>
                  <a:cubicBezTo>
                    <a:pt x="4" y="20"/>
                    <a:pt x="7" y="22"/>
                    <a:pt x="9" y="25"/>
                  </a:cubicBezTo>
                  <a:cubicBezTo>
                    <a:pt x="10" y="26"/>
                    <a:pt x="11" y="26"/>
                    <a:pt x="12" y="27"/>
                  </a:cubicBezTo>
                  <a:cubicBezTo>
                    <a:pt x="16" y="29"/>
                    <a:pt x="21" y="30"/>
                    <a:pt x="26" y="30"/>
                  </a:cubicBezTo>
                  <a:cubicBezTo>
                    <a:pt x="30" y="30"/>
                    <a:pt x="33" y="30"/>
                    <a:pt x="37" y="29"/>
                  </a:cubicBezTo>
                  <a:cubicBezTo>
                    <a:pt x="46" y="25"/>
                    <a:pt x="49" y="18"/>
                    <a:pt x="43" y="13"/>
                  </a:cubicBezTo>
                  <a:cubicBezTo>
                    <a:pt x="40" y="9"/>
                    <a:pt x="35" y="5"/>
                    <a:pt x="29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1" name="išlíḑé"/>
            <p:cNvSpPr/>
            <p:nvPr/>
          </p:nvSpPr>
          <p:spPr bwMode="auto">
            <a:xfrm>
              <a:off x="5400679" y="2963864"/>
              <a:ext cx="117475" cy="71438"/>
            </a:xfrm>
            <a:custGeom>
              <a:avLst/>
              <a:gdLst>
                <a:gd name="T0" fmla="*/ 29 w 48"/>
                <a:gd name="T1" fmla="*/ 0 h 29"/>
                <a:gd name="T2" fmla="*/ 0 w 48"/>
                <a:gd name="T3" fmla="*/ 16 h 29"/>
                <a:gd name="T4" fmla="*/ 8 w 48"/>
                <a:gd name="T5" fmla="*/ 23 h 29"/>
                <a:gd name="T6" fmla="*/ 11 w 48"/>
                <a:gd name="T7" fmla="*/ 26 h 29"/>
                <a:gd name="T8" fmla="*/ 25 w 48"/>
                <a:gd name="T9" fmla="*/ 29 h 29"/>
                <a:gd name="T10" fmla="*/ 35 w 48"/>
                <a:gd name="T11" fmla="*/ 27 h 29"/>
                <a:gd name="T12" fmla="*/ 42 w 48"/>
                <a:gd name="T13" fmla="*/ 11 h 29"/>
                <a:gd name="T14" fmla="*/ 42 w 48"/>
                <a:gd name="T15" fmla="*/ 11 h 29"/>
                <a:gd name="T16" fmla="*/ 29 w 48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9">
                  <a:moveTo>
                    <a:pt x="29" y="0"/>
                  </a:moveTo>
                  <a:cubicBezTo>
                    <a:pt x="20" y="5"/>
                    <a:pt x="10" y="11"/>
                    <a:pt x="0" y="16"/>
                  </a:cubicBezTo>
                  <a:cubicBezTo>
                    <a:pt x="3" y="19"/>
                    <a:pt x="6" y="21"/>
                    <a:pt x="8" y="23"/>
                  </a:cubicBezTo>
                  <a:cubicBezTo>
                    <a:pt x="9" y="24"/>
                    <a:pt x="10" y="25"/>
                    <a:pt x="11" y="26"/>
                  </a:cubicBezTo>
                  <a:cubicBezTo>
                    <a:pt x="15" y="28"/>
                    <a:pt x="20" y="29"/>
                    <a:pt x="25" y="29"/>
                  </a:cubicBezTo>
                  <a:cubicBezTo>
                    <a:pt x="29" y="29"/>
                    <a:pt x="32" y="28"/>
                    <a:pt x="35" y="27"/>
                  </a:cubicBezTo>
                  <a:cubicBezTo>
                    <a:pt x="45" y="24"/>
                    <a:pt x="48" y="1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8"/>
                    <a:pt x="35" y="4"/>
                    <a:pt x="29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2" name="îŝļíďe"/>
            <p:cNvSpPr/>
            <p:nvPr/>
          </p:nvSpPr>
          <p:spPr bwMode="auto">
            <a:xfrm>
              <a:off x="5065716" y="3157539"/>
              <a:ext cx="112713" cy="68263"/>
            </a:xfrm>
            <a:custGeom>
              <a:avLst/>
              <a:gdLst>
                <a:gd name="T0" fmla="*/ 29 w 46"/>
                <a:gd name="T1" fmla="*/ 0 h 28"/>
                <a:gd name="T2" fmla="*/ 0 w 46"/>
                <a:gd name="T3" fmla="*/ 16 h 28"/>
                <a:gd name="T4" fmla="*/ 6 w 46"/>
                <a:gd name="T5" fmla="*/ 22 h 28"/>
                <a:gd name="T6" fmla="*/ 9 w 46"/>
                <a:gd name="T7" fmla="*/ 24 h 28"/>
                <a:gd name="T8" fmla="*/ 23 w 46"/>
                <a:gd name="T9" fmla="*/ 28 h 28"/>
                <a:gd name="T10" fmla="*/ 33 w 46"/>
                <a:gd name="T11" fmla="*/ 26 h 28"/>
                <a:gd name="T12" fmla="*/ 40 w 46"/>
                <a:gd name="T13" fmla="*/ 10 h 28"/>
                <a:gd name="T14" fmla="*/ 29 w 4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28">
                  <a:moveTo>
                    <a:pt x="29" y="0"/>
                  </a:moveTo>
                  <a:cubicBezTo>
                    <a:pt x="19" y="5"/>
                    <a:pt x="10" y="11"/>
                    <a:pt x="0" y="16"/>
                  </a:cubicBezTo>
                  <a:cubicBezTo>
                    <a:pt x="2" y="19"/>
                    <a:pt x="4" y="20"/>
                    <a:pt x="6" y="22"/>
                  </a:cubicBezTo>
                  <a:cubicBezTo>
                    <a:pt x="7" y="23"/>
                    <a:pt x="8" y="24"/>
                    <a:pt x="9" y="24"/>
                  </a:cubicBezTo>
                  <a:cubicBezTo>
                    <a:pt x="13" y="26"/>
                    <a:pt x="18" y="28"/>
                    <a:pt x="23" y="28"/>
                  </a:cubicBezTo>
                  <a:cubicBezTo>
                    <a:pt x="27" y="28"/>
                    <a:pt x="30" y="27"/>
                    <a:pt x="33" y="26"/>
                  </a:cubicBezTo>
                  <a:cubicBezTo>
                    <a:pt x="43" y="23"/>
                    <a:pt x="46" y="16"/>
                    <a:pt x="40" y="10"/>
                  </a:cubicBezTo>
                  <a:cubicBezTo>
                    <a:pt x="37" y="7"/>
                    <a:pt x="33" y="4"/>
                    <a:pt x="29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3" name="işļiḋè"/>
            <p:cNvSpPr/>
            <p:nvPr/>
          </p:nvSpPr>
          <p:spPr bwMode="auto">
            <a:xfrm>
              <a:off x="4730753" y="3351214"/>
              <a:ext cx="107949" cy="63501"/>
            </a:xfrm>
            <a:custGeom>
              <a:avLst/>
              <a:gdLst>
                <a:gd name="T0" fmla="*/ 29 w 44"/>
                <a:gd name="T1" fmla="*/ 0 h 26"/>
                <a:gd name="T2" fmla="*/ 0 w 44"/>
                <a:gd name="T3" fmla="*/ 17 h 26"/>
                <a:gd name="T4" fmla="*/ 4 w 44"/>
                <a:gd name="T5" fmla="*/ 21 h 26"/>
                <a:gd name="T6" fmla="*/ 7 w 44"/>
                <a:gd name="T7" fmla="*/ 23 h 26"/>
                <a:gd name="T8" fmla="*/ 21 w 44"/>
                <a:gd name="T9" fmla="*/ 26 h 26"/>
                <a:gd name="T10" fmla="*/ 31 w 44"/>
                <a:gd name="T11" fmla="*/ 25 h 26"/>
                <a:gd name="T12" fmla="*/ 38 w 44"/>
                <a:gd name="T13" fmla="*/ 9 h 26"/>
                <a:gd name="T14" fmla="*/ 29 w 44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19" y="6"/>
                    <a:pt x="9" y="11"/>
                    <a:pt x="0" y="17"/>
                  </a:cubicBezTo>
                  <a:cubicBezTo>
                    <a:pt x="1" y="18"/>
                    <a:pt x="3" y="19"/>
                    <a:pt x="4" y="21"/>
                  </a:cubicBezTo>
                  <a:cubicBezTo>
                    <a:pt x="5" y="21"/>
                    <a:pt x="6" y="22"/>
                    <a:pt x="7" y="23"/>
                  </a:cubicBezTo>
                  <a:cubicBezTo>
                    <a:pt x="11" y="25"/>
                    <a:pt x="16" y="26"/>
                    <a:pt x="21" y="26"/>
                  </a:cubicBezTo>
                  <a:cubicBezTo>
                    <a:pt x="24" y="26"/>
                    <a:pt x="28" y="26"/>
                    <a:pt x="31" y="25"/>
                  </a:cubicBezTo>
                  <a:cubicBezTo>
                    <a:pt x="41" y="21"/>
                    <a:pt x="44" y="14"/>
                    <a:pt x="38" y="9"/>
                  </a:cubicBezTo>
                  <a:cubicBezTo>
                    <a:pt x="35" y="6"/>
                    <a:pt x="32" y="3"/>
                    <a:pt x="29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4" name="îşļiḋe"/>
            <p:cNvSpPr/>
            <p:nvPr/>
          </p:nvSpPr>
          <p:spPr bwMode="auto">
            <a:xfrm>
              <a:off x="7042155" y="3071815"/>
              <a:ext cx="936626" cy="525463"/>
            </a:xfrm>
            <a:custGeom>
              <a:avLst/>
              <a:gdLst>
                <a:gd name="T0" fmla="*/ 22 w 383"/>
                <a:gd name="T1" fmla="*/ 0 h 215"/>
                <a:gd name="T2" fmla="*/ 4 w 383"/>
                <a:gd name="T3" fmla="*/ 6 h 215"/>
                <a:gd name="T4" fmla="*/ 8 w 383"/>
                <a:gd name="T5" fmla="*/ 20 h 215"/>
                <a:gd name="T6" fmla="*/ 14 w 383"/>
                <a:gd name="T7" fmla="*/ 22 h 215"/>
                <a:gd name="T8" fmla="*/ 200 w 383"/>
                <a:gd name="T9" fmla="*/ 109 h 215"/>
                <a:gd name="T10" fmla="*/ 344 w 383"/>
                <a:gd name="T11" fmla="*/ 209 h 215"/>
                <a:gd name="T12" fmla="*/ 347 w 383"/>
                <a:gd name="T13" fmla="*/ 211 h 215"/>
                <a:gd name="T14" fmla="*/ 361 w 383"/>
                <a:gd name="T15" fmla="*/ 215 h 215"/>
                <a:gd name="T16" fmla="*/ 371 w 383"/>
                <a:gd name="T17" fmla="*/ 213 h 215"/>
                <a:gd name="T18" fmla="*/ 378 w 383"/>
                <a:gd name="T19" fmla="*/ 197 h 215"/>
                <a:gd name="T20" fmla="*/ 228 w 383"/>
                <a:gd name="T21" fmla="*/ 92 h 215"/>
                <a:gd name="T22" fmla="*/ 31 w 383"/>
                <a:gd name="T23" fmla="*/ 1 h 215"/>
                <a:gd name="T24" fmla="*/ 22 w 383"/>
                <a:gd name="T2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215">
                  <a:moveTo>
                    <a:pt x="22" y="0"/>
                  </a:moveTo>
                  <a:cubicBezTo>
                    <a:pt x="15" y="0"/>
                    <a:pt x="8" y="2"/>
                    <a:pt x="4" y="6"/>
                  </a:cubicBezTo>
                  <a:cubicBezTo>
                    <a:pt x="0" y="11"/>
                    <a:pt x="2" y="16"/>
                    <a:pt x="8" y="20"/>
                  </a:cubicBezTo>
                  <a:cubicBezTo>
                    <a:pt x="10" y="20"/>
                    <a:pt x="12" y="21"/>
                    <a:pt x="14" y="22"/>
                  </a:cubicBezTo>
                  <a:cubicBezTo>
                    <a:pt x="16" y="22"/>
                    <a:pt x="84" y="42"/>
                    <a:pt x="200" y="109"/>
                  </a:cubicBezTo>
                  <a:cubicBezTo>
                    <a:pt x="288" y="160"/>
                    <a:pt x="329" y="195"/>
                    <a:pt x="344" y="209"/>
                  </a:cubicBezTo>
                  <a:cubicBezTo>
                    <a:pt x="344" y="210"/>
                    <a:pt x="345" y="211"/>
                    <a:pt x="347" y="211"/>
                  </a:cubicBezTo>
                  <a:cubicBezTo>
                    <a:pt x="350" y="213"/>
                    <a:pt x="355" y="215"/>
                    <a:pt x="361" y="215"/>
                  </a:cubicBezTo>
                  <a:cubicBezTo>
                    <a:pt x="364" y="215"/>
                    <a:pt x="368" y="214"/>
                    <a:pt x="371" y="213"/>
                  </a:cubicBezTo>
                  <a:cubicBezTo>
                    <a:pt x="380" y="210"/>
                    <a:pt x="383" y="203"/>
                    <a:pt x="378" y="197"/>
                  </a:cubicBezTo>
                  <a:cubicBezTo>
                    <a:pt x="361" y="181"/>
                    <a:pt x="318" y="145"/>
                    <a:pt x="228" y="92"/>
                  </a:cubicBezTo>
                  <a:cubicBezTo>
                    <a:pt x="105" y="22"/>
                    <a:pt x="33" y="1"/>
                    <a:pt x="31" y="1"/>
                  </a:cubicBezTo>
                  <a:cubicBezTo>
                    <a:pt x="28" y="0"/>
                    <a:pt x="25" y="0"/>
                    <a:pt x="22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15" name="îṧľiḋè"/>
            <p:cNvSpPr/>
            <p:nvPr/>
          </p:nvSpPr>
          <p:spPr bwMode="auto">
            <a:xfrm>
              <a:off x="6702430" y="3260726"/>
              <a:ext cx="936626" cy="525463"/>
            </a:xfrm>
            <a:custGeom>
              <a:avLst/>
              <a:gdLst>
                <a:gd name="T0" fmla="*/ 22 w 383"/>
                <a:gd name="T1" fmla="*/ 0 h 215"/>
                <a:gd name="T2" fmla="*/ 4 w 383"/>
                <a:gd name="T3" fmla="*/ 7 h 215"/>
                <a:gd name="T4" fmla="*/ 8 w 383"/>
                <a:gd name="T5" fmla="*/ 20 h 215"/>
                <a:gd name="T6" fmla="*/ 14 w 383"/>
                <a:gd name="T7" fmla="*/ 22 h 215"/>
                <a:gd name="T8" fmla="*/ 200 w 383"/>
                <a:gd name="T9" fmla="*/ 109 h 215"/>
                <a:gd name="T10" fmla="*/ 343 w 383"/>
                <a:gd name="T11" fmla="*/ 210 h 215"/>
                <a:gd name="T12" fmla="*/ 346 w 383"/>
                <a:gd name="T13" fmla="*/ 212 h 215"/>
                <a:gd name="T14" fmla="*/ 361 w 383"/>
                <a:gd name="T15" fmla="*/ 215 h 215"/>
                <a:gd name="T16" fmla="*/ 371 w 383"/>
                <a:gd name="T17" fmla="*/ 214 h 215"/>
                <a:gd name="T18" fmla="*/ 378 w 383"/>
                <a:gd name="T19" fmla="*/ 198 h 215"/>
                <a:gd name="T20" fmla="*/ 228 w 383"/>
                <a:gd name="T21" fmla="*/ 93 h 215"/>
                <a:gd name="T22" fmla="*/ 31 w 383"/>
                <a:gd name="T23" fmla="*/ 1 h 215"/>
                <a:gd name="T24" fmla="*/ 22 w 383"/>
                <a:gd name="T2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215">
                  <a:moveTo>
                    <a:pt x="22" y="0"/>
                  </a:moveTo>
                  <a:cubicBezTo>
                    <a:pt x="15" y="0"/>
                    <a:pt x="7" y="3"/>
                    <a:pt x="4" y="7"/>
                  </a:cubicBezTo>
                  <a:cubicBezTo>
                    <a:pt x="0" y="11"/>
                    <a:pt x="2" y="17"/>
                    <a:pt x="8" y="20"/>
                  </a:cubicBezTo>
                  <a:cubicBezTo>
                    <a:pt x="10" y="21"/>
                    <a:pt x="11" y="22"/>
                    <a:pt x="14" y="22"/>
                  </a:cubicBezTo>
                  <a:cubicBezTo>
                    <a:pt x="16" y="23"/>
                    <a:pt x="84" y="43"/>
                    <a:pt x="200" y="109"/>
                  </a:cubicBezTo>
                  <a:cubicBezTo>
                    <a:pt x="288" y="160"/>
                    <a:pt x="329" y="195"/>
                    <a:pt x="343" y="210"/>
                  </a:cubicBezTo>
                  <a:cubicBezTo>
                    <a:pt x="344" y="210"/>
                    <a:pt x="345" y="211"/>
                    <a:pt x="346" y="212"/>
                  </a:cubicBezTo>
                  <a:cubicBezTo>
                    <a:pt x="350" y="214"/>
                    <a:pt x="355" y="215"/>
                    <a:pt x="361" y="215"/>
                  </a:cubicBezTo>
                  <a:cubicBezTo>
                    <a:pt x="364" y="215"/>
                    <a:pt x="368" y="215"/>
                    <a:pt x="371" y="214"/>
                  </a:cubicBezTo>
                  <a:cubicBezTo>
                    <a:pt x="380" y="210"/>
                    <a:pt x="383" y="203"/>
                    <a:pt x="378" y="198"/>
                  </a:cubicBezTo>
                  <a:cubicBezTo>
                    <a:pt x="361" y="182"/>
                    <a:pt x="318" y="145"/>
                    <a:pt x="228" y="93"/>
                  </a:cubicBezTo>
                  <a:cubicBezTo>
                    <a:pt x="105" y="22"/>
                    <a:pt x="33" y="2"/>
                    <a:pt x="31" y="1"/>
                  </a:cubicBezTo>
                  <a:cubicBezTo>
                    <a:pt x="28" y="1"/>
                    <a:pt x="25" y="0"/>
                    <a:pt x="22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16" name="íṥľiḓè"/>
            <p:cNvSpPr/>
            <p:nvPr/>
          </p:nvSpPr>
          <p:spPr bwMode="auto">
            <a:xfrm>
              <a:off x="6362705" y="3451226"/>
              <a:ext cx="936626" cy="525463"/>
            </a:xfrm>
            <a:custGeom>
              <a:avLst/>
              <a:gdLst>
                <a:gd name="T0" fmla="*/ 22 w 383"/>
                <a:gd name="T1" fmla="*/ 0 h 215"/>
                <a:gd name="T2" fmla="*/ 4 w 383"/>
                <a:gd name="T3" fmla="*/ 7 h 215"/>
                <a:gd name="T4" fmla="*/ 8 w 383"/>
                <a:gd name="T5" fmla="*/ 20 h 215"/>
                <a:gd name="T6" fmla="*/ 13 w 383"/>
                <a:gd name="T7" fmla="*/ 22 h 215"/>
                <a:gd name="T8" fmla="*/ 199 w 383"/>
                <a:gd name="T9" fmla="*/ 109 h 215"/>
                <a:gd name="T10" fmla="*/ 343 w 383"/>
                <a:gd name="T11" fmla="*/ 209 h 215"/>
                <a:gd name="T12" fmla="*/ 346 w 383"/>
                <a:gd name="T13" fmla="*/ 211 h 215"/>
                <a:gd name="T14" fmla="*/ 360 w 383"/>
                <a:gd name="T15" fmla="*/ 215 h 215"/>
                <a:gd name="T16" fmla="*/ 371 w 383"/>
                <a:gd name="T17" fmla="*/ 213 h 215"/>
                <a:gd name="T18" fmla="*/ 378 w 383"/>
                <a:gd name="T19" fmla="*/ 197 h 215"/>
                <a:gd name="T20" fmla="*/ 378 w 383"/>
                <a:gd name="T21" fmla="*/ 197 h 215"/>
                <a:gd name="T22" fmla="*/ 228 w 383"/>
                <a:gd name="T23" fmla="*/ 93 h 215"/>
                <a:gd name="T24" fmla="*/ 31 w 383"/>
                <a:gd name="T25" fmla="*/ 1 h 215"/>
                <a:gd name="T26" fmla="*/ 22 w 383"/>
                <a:gd name="T27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3" h="215">
                  <a:moveTo>
                    <a:pt x="22" y="0"/>
                  </a:moveTo>
                  <a:cubicBezTo>
                    <a:pt x="15" y="0"/>
                    <a:pt x="7" y="2"/>
                    <a:pt x="4" y="7"/>
                  </a:cubicBezTo>
                  <a:cubicBezTo>
                    <a:pt x="0" y="11"/>
                    <a:pt x="2" y="16"/>
                    <a:pt x="8" y="20"/>
                  </a:cubicBezTo>
                  <a:cubicBezTo>
                    <a:pt x="10" y="21"/>
                    <a:pt x="11" y="21"/>
                    <a:pt x="13" y="22"/>
                  </a:cubicBezTo>
                  <a:cubicBezTo>
                    <a:pt x="16" y="23"/>
                    <a:pt x="84" y="42"/>
                    <a:pt x="199" y="109"/>
                  </a:cubicBezTo>
                  <a:cubicBezTo>
                    <a:pt x="288" y="160"/>
                    <a:pt x="328" y="195"/>
                    <a:pt x="343" y="209"/>
                  </a:cubicBezTo>
                  <a:cubicBezTo>
                    <a:pt x="344" y="210"/>
                    <a:pt x="345" y="211"/>
                    <a:pt x="346" y="211"/>
                  </a:cubicBezTo>
                  <a:cubicBezTo>
                    <a:pt x="350" y="214"/>
                    <a:pt x="355" y="215"/>
                    <a:pt x="360" y="215"/>
                  </a:cubicBezTo>
                  <a:cubicBezTo>
                    <a:pt x="364" y="215"/>
                    <a:pt x="368" y="214"/>
                    <a:pt x="371" y="213"/>
                  </a:cubicBezTo>
                  <a:cubicBezTo>
                    <a:pt x="380" y="210"/>
                    <a:pt x="383" y="203"/>
                    <a:pt x="378" y="197"/>
                  </a:cubicBezTo>
                  <a:cubicBezTo>
                    <a:pt x="378" y="197"/>
                    <a:pt x="378" y="197"/>
                    <a:pt x="378" y="197"/>
                  </a:cubicBezTo>
                  <a:cubicBezTo>
                    <a:pt x="361" y="181"/>
                    <a:pt x="318" y="145"/>
                    <a:pt x="228" y="93"/>
                  </a:cubicBezTo>
                  <a:cubicBezTo>
                    <a:pt x="105" y="22"/>
                    <a:pt x="33" y="2"/>
                    <a:pt x="31" y="1"/>
                  </a:cubicBezTo>
                  <a:cubicBezTo>
                    <a:pt x="28" y="0"/>
                    <a:pt x="25" y="0"/>
                    <a:pt x="22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17" name="íṣ1íḓé"/>
            <p:cNvSpPr/>
            <p:nvPr/>
          </p:nvSpPr>
          <p:spPr bwMode="auto">
            <a:xfrm>
              <a:off x="9320219" y="2976564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8" name="ïŝḷïḋè"/>
            <p:cNvSpPr/>
            <p:nvPr/>
          </p:nvSpPr>
          <p:spPr bwMode="auto">
            <a:xfrm>
              <a:off x="6022978" y="3641727"/>
              <a:ext cx="936626" cy="523876"/>
            </a:xfrm>
            <a:custGeom>
              <a:avLst/>
              <a:gdLst>
                <a:gd name="T0" fmla="*/ 22 w 383"/>
                <a:gd name="T1" fmla="*/ 0 h 214"/>
                <a:gd name="T2" fmla="*/ 4 w 383"/>
                <a:gd name="T3" fmla="*/ 6 h 214"/>
                <a:gd name="T4" fmla="*/ 8 w 383"/>
                <a:gd name="T5" fmla="*/ 19 h 214"/>
                <a:gd name="T6" fmla="*/ 13 w 383"/>
                <a:gd name="T7" fmla="*/ 22 h 214"/>
                <a:gd name="T8" fmla="*/ 13 w 383"/>
                <a:gd name="T9" fmla="*/ 22 h 214"/>
                <a:gd name="T10" fmla="*/ 199 w 383"/>
                <a:gd name="T11" fmla="*/ 109 h 214"/>
                <a:gd name="T12" fmla="*/ 343 w 383"/>
                <a:gd name="T13" fmla="*/ 209 h 214"/>
                <a:gd name="T14" fmla="*/ 346 w 383"/>
                <a:gd name="T15" fmla="*/ 211 h 214"/>
                <a:gd name="T16" fmla="*/ 360 w 383"/>
                <a:gd name="T17" fmla="*/ 214 h 214"/>
                <a:gd name="T18" fmla="*/ 371 w 383"/>
                <a:gd name="T19" fmla="*/ 213 h 214"/>
                <a:gd name="T20" fmla="*/ 377 w 383"/>
                <a:gd name="T21" fmla="*/ 197 h 214"/>
                <a:gd name="T22" fmla="*/ 227 w 383"/>
                <a:gd name="T23" fmla="*/ 92 h 214"/>
                <a:gd name="T24" fmla="*/ 30 w 383"/>
                <a:gd name="T25" fmla="*/ 1 h 214"/>
                <a:gd name="T26" fmla="*/ 22 w 383"/>
                <a:gd name="T2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3" h="214">
                  <a:moveTo>
                    <a:pt x="22" y="0"/>
                  </a:moveTo>
                  <a:cubicBezTo>
                    <a:pt x="14" y="0"/>
                    <a:pt x="7" y="2"/>
                    <a:pt x="4" y="6"/>
                  </a:cubicBezTo>
                  <a:cubicBezTo>
                    <a:pt x="0" y="11"/>
                    <a:pt x="2" y="16"/>
                    <a:pt x="8" y="19"/>
                  </a:cubicBezTo>
                  <a:cubicBezTo>
                    <a:pt x="9" y="20"/>
                    <a:pt x="11" y="21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84" y="42"/>
                    <a:pt x="199" y="109"/>
                  </a:cubicBezTo>
                  <a:cubicBezTo>
                    <a:pt x="288" y="160"/>
                    <a:pt x="328" y="195"/>
                    <a:pt x="343" y="209"/>
                  </a:cubicBezTo>
                  <a:cubicBezTo>
                    <a:pt x="344" y="210"/>
                    <a:pt x="345" y="210"/>
                    <a:pt x="346" y="211"/>
                  </a:cubicBezTo>
                  <a:cubicBezTo>
                    <a:pt x="350" y="213"/>
                    <a:pt x="355" y="214"/>
                    <a:pt x="360" y="214"/>
                  </a:cubicBezTo>
                  <a:cubicBezTo>
                    <a:pt x="364" y="214"/>
                    <a:pt x="367" y="214"/>
                    <a:pt x="371" y="213"/>
                  </a:cubicBezTo>
                  <a:cubicBezTo>
                    <a:pt x="380" y="210"/>
                    <a:pt x="383" y="202"/>
                    <a:pt x="377" y="197"/>
                  </a:cubicBezTo>
                  <a:cubicBezTo>
                    <a:pt x="361" y="181"/>
                    <a:pt x="318" y="144"/>
                    <a:pt x="227" y="92"/>
                  </a:cubicBezTo>
                  <a:cubicBezTo>
                    <a:pt x="105" y="22"/>
                    <a:pt x="33" y="1"/>
                    <a:pt x="30" y="1"/>
                  </a:cubicBezTo>
                  <a:cubicBezTo>
                    <a:pt x="28" y="0"/>
                    <a:pt x="25" y="0"/>
                    <a:pt x="22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19" name="iṩľíḋè"/>
            <p:cNvSpPr/>
            <p:nvPr/>
          </p:nvSpPr>
          <p:spPr bwMode="auto">
            <a:xfrm>
              <a:off x="5683253" y="3830640"/>
              <a:ext cx="936626" cy="525463"/>
            </a:xfrm>
            <a:custGeom>
              <a:avLst/>
              <a:gdLst>
                <a:gd name="T0" fmla="*/ 22 w 383"/>
                <a:gd name="T1" fmla="*/ 0 h 215"/>
                <a:gd name="T2" fmla="*/ 4 w 383"/>
                <a:gd name="T3" fmla="*/ 7 h 215"/>
                <a:gd name="T4" fmla="*/ 8 w 383"/>
                <a:gd name="T5" fmla="*/ 20 h 215"/>
                <a:gd name="T6" fmla="*/ 13 w 383"/>
                <a:gd name="T7" fmla="*/ 22 h 215"/>
                <a:gd name="T8" fmla="*/ 199 w 383"/>
                <a:gd name="T9" fmla="*/ 109 h 215"/>
                <a:gd name="T10" fmla="*/ 343 w 383"/>
                <a:gd name="T11" fmla="*/ 209 h 215"/>
                <a:gd name="T12" fmla="*/ 346 w 383"/>
                <a:gd name="T13" fmla="*/ 212 h 215"/>
                <a:gd name="T14" fmla="*/ 360 w 383"/>
                <a:gd name="T15" fmla="*/ 215 h 215"/>
                <a:gd name="T16" fmla="*/ 370 w 383"/>
                <a:gd name="T17" fmla="*/ 213 h 215"/>
                <a:gd name="T18" fmla="*/ 377 w 383"/>
                <a:gd name="T19" fmla="*/ 198 h 215"/>
                <a:gd name="T20" fmla="*/ 227 w 383"/>
                <a:gd name="T21" fmla="*/ 93 h 215"/>
                <a:gd name="T22" fmla="*/ 30 w 383"/>
                <a:gd name="T23" fmla="*/ 1 h 215"/>
                <a:gd name="T24" fmla="*/ 22 w 383"/>
                <a:gd name="T2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215">
                  <a:moveTo>
                    <a:pt x="22" y="0"/>
                  </a:moveTo>
                  <a:cubicBezTo>
                    <a:pt x="14" y="0"/>
                    <a:pt x="7" y="3"/>
                    <a:pt x="4" y="7"/>
                  </a:cubicBezTo>
                  <a:cubicBezTo>
                    <a:pt x="0" y="11"/>
                    <a:pt x="2" y="17"/>
                    <a:pt x="8" y="20"/>
                  </a:cubicBezTo>
                  <a:cubicBezTo>
                    <a:pt x="9" y="21"/>
                    <a:pt x="11" y="22"/>
                    <a:pt x="13" y="22"/>
                  </a:cubicBezTo>
                  <a:cubicBezTo>
                    <a:pt x="15" y="23"/>
                    <a:pt x="83" y="42"/>
                    <a:pt x="199" y="109"/>
                  </a:cubicBezTo>
                  <a:cubicBezTo>
                    <a:pt x="287" y="160"/>
                    <a:pt x="328" y="195"/>
                    <a:pt x="343" y="209"/>
                  </a:cubicBezTo>
                  <a:cubicBezTo>
                    <a:pt x="344" y="210"/>
                    <a:pt x="345" y="211"/>
                    <a:pt x="346" y="212"/>
                  </a:cubicBezTo>
                  <a:cubicBezTo>
                    <a:pt x="350" y="214"/>
                    <a:pt x="355" y="215"/>
                    <a:pt x="360" y="215"/>
                  </a:cubicBezTo>
                  <a:cubicBezTo>
                    <a:pt x="364" y="215"/>
                    <a:pt x="367" y="215"/>
                    <a:pt x="370" y="213"/>
                  </a:cubicBezTo>
                  <a:cubicBezTo>
                    <a:pt x="380" y="210"/>
                    <a:pt x="383" y="203"/>
                    <a:pt x="377" y="198"/>
                  </a:cubicBezTo>
                  <a:cubicBezTo>
                    <a:pt x="361" y="182"/>
                    <a:pt x="318" y="145"/>
                    <a:pt x="227" y="93"/>
                  </a:cubicBezTo>
                  <a:cubicBezTo>
                    <a:pt x="105" y="22"/>
                    <a:pt x="33" y="2"/>
                    <a:pt x="30" y="1"/>
                  </a:cubicBezTo>
                  <a:cubicBezTo>
                    <a:pt x="28" y="1"/>
                    <a:pt x="25" y="0"/>
                    <a:pt x="22" y="0"/>
                  </a:cubicBezTo>
                </a:path>
              </a:pathLst>
            </a:custGeom>
            <a:solidFill>
              <a:srgbClr val="4C5B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20" name="íşļiḓê"/>
            <p:cNvSpPr/>
            <p:nvPr/>
          </p:nvSpPr>
          <p:spPr bwMode="auto">
            <a:xfrm>
              <a:off x="4154498" y="1801975"/>
              <a:ext cx="5038721" cy="2923043"/>
            </a:xfrm>
            <a:custGeom>
              <a:avLst/>
              <a:gdLst>
                <a:gd name="T0" fmla="*/ 1967 w 2017"/>
                <a:gd name="T1" fmla="*/ 373 h 1171"/>
                <a:gd name="T2" fmla="*/ 1967 w 2017"/>
                <a:gd name="T3" fmla="*/ 478 h 1171"/>
                <a:gd name="T4" fmla="*/ 823 w 2017"/>
                <a:gd name="T5" fmla="*/ 1142 h 1171"/>
                <a:gd name="T6" fmla="*/ 646 w 2017"/>
                <a:gd name="T7" fmla="*/ 1136 h 1171"/>
                <a:gd name="T8" fmla="*/ 51 w 2017"/>
                <a:gd name="T9" fmla="*/ 792 h 1171"/>
                <a:gd name="T10" fmla="*/ 50 w 2017"/>
                <a:gd name="T11" fmla="*/ 688 h 1171"/>
                <a:gd name="T12" fmla="*/ 1191 w 2017"/>
                <a:gd name="T13" fmla="*/ 29 h 1171"/>
                <a:gd name="T14" fmla="*/ 1371 w 2017"/>
                <a:gd name="T15" fmla="*/ 29 h 1171"/>
                <a:gd name="T16" fmla="*/ 1967 w 2017"/>
                <a:gd name="T17" fmla="*/ 373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7" h="1171">
                  <a:moveTo>
                    <a:pt x="1967" y="373"/>
                  </a:moveTo>
                  <a:cubicBezTo>
                    <a:pt x="2017" y="402"/>
                    <a:pt x="2017" y="449"/>
                    <a:pt x="1967" y="478"/>
                  </a:cubicBezTo>
                  <a:cubicBezTo>
                    <a:pt x="1590" y="697"/>
                    <a:pt x="1200" y="923"/>
                    <a:pt x="823" y="1142"/>
                  </a:cubicBezTo>
                  <a:cubicBezTo>
                    <a:pt x="773" y="1171"/>
                    <a:pt x="696" y="1165"/>
                    <a:pt x="646" y="1136"/>
                  </a:cubicBezTo>
                  <a:cubicBezTo>
                    <a:pt x="448" y="1022"/>
                    <a:pt x="249" y="907"/>
                    <a:pt x="51" y="792"/>
                  </a:cubicBezTo>
                  <a:cubicBezTo>
                    <a:pt x="1" y="763"/>
                    <a:pt x="0" y="717"/>
                    <a:pt x="50" y="688"/>
                  </a:cubicBezTo>
                  <a:cubicBezTo>
                    <a:pt x="428" y="468"/>
                    <a:pt x="813" y="249"/>
                    <a:pt x="1191" y="29"/>
                  </a:cubicBezTo>
                  <a:cubicBezTo>
                    <a:pt x="1240" y="0"/>
                    <a:pt x="1321" y="0"/>
                    <a:pt x="1371" y="29"/>
                  </a:cubicBezTo>
                  <a:cubicBezTo>
                    <a:pt x="1569" y="144"/>
                    <a:pt x="1768" y="259"/>
                    <a:pt x="1967" y="373"/>
                  </a:cubicBezTo>
                  <a:close/>
                </a:path>
              </a:pathLst>
            </a:custGeom>
            <a:solidFill>
              <a:srgbClr val="333333">
                <a:alpha val="33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21" name="iṥļiďè"/>
            <p:cNvSpPr/>
            <p:nvPr/>
          </p:nvSpPr>
          <p:spPr bwMode="auto">
            <a:xfrm>
              <a:off x="4387853" y="2165351"/>
              <a:ext cx="4933953" cy="2052639"/>
            </a:xfrm>
            <a:custGeom>
              <a:avLst/>
              <a:gdLst>
                <a:gd name="T0" fmla="*/ 2017 w 2017"/>
                <a:gd name="T1" fmla="*/ 74 h 840"/>
                <a:gd name="T2" fmla="*/ 2016 w 2017"/>
                <a:gd name="T3" fmla="*/ 67 h 840"/>
                <a:gd name="T4" fmla="*/ 2013 w 2017"/>
                <a:gd name="T5" fmla="*/ 54 h 840"/>
                <a:gd name="T6" fmla="*/ 2012 w 2017"/>
                <a:gd name="T7" fmla="*/ 50 h 840"/>
                <a:gd name="T8" fmla="*/ 2008 w 2017"/>
                <a:gd name="T9" fmla="*/ 41 h 840"/>
                <a:gd name="T10" fmla="*/ 2002 w 2017"/>
                <a:gd name="T11" fmla="*/ 31 h 840"/>
                <a:gd name="T12" fmla="*/ 1991 w 2017"/>
                <a:gd name="T13" fmla="*/ 18 h 840"/>
                <a:gd name="T14" fmla="*/ 1981 w 2017"/>
                <a:gd name="T15" fmla="*/ 9 h 840"/>
                <a:gd name="T16" fmla="*/ 1975 w 2017"/>
                <a:gd name="T17" fmla="*/ 5 h 840"/>
                <a:gd name="T18" fmla="*/ 1969 w 2017"/>
                <a:gd name="T19" fmla="*/ 1 h 840"/>
                <a:gd name="T20" fmla="*/ 1968 w 2017"/>
                <a:gd name="T21" fmla="*/ 1 h 840"/>
                <a:gd name="T22" fmla="*/ 1967 w 2017"/>
                <a:gd name="T23" fmla="*/ 1 h 840"/>
                <a:gd name="T24" fmla="*/ 1966 w 2017"/>
                <a:gd name="T25" fmla="*/ 0 h 840"/>
                <a:gd name="T26" fmla="*/ 1966 w 2017"/>
                <a:gd name="T27" fmla="*/ 0 h 840"/>
                <a:gd name="T28" fmla="*/ 1965 w 2017"/>
                <a:gd name="T29" fmla="*/ 1 h 840"/>
                <a:gd name="T30" fmla="*/ 1976 w 2017"/>
                <a:gd name="T31" fmla="*/ 11 h 840"/>
                <a:gd name="T32" fmla="*/ 1981 w 2017"/>
                <a:gd name="T33" fmla="*/ 93 h 840"/>
                <a:gd name="T34" fmla="*/ 729 w 2017"/>
                <a:gd name="T35" fmla="*/ 786 h 840"/>
                <a:gd name="T36" fmla="*/ 25 w 2017"/>
                <a:gd name="T37" fmla="*/ 342 h 840"/>
                <a:gd name="T38" fmla="*/ 53 w 2017"/>
                <a:gd name="T39" fmla="*/ 316 h 840"/>
                <a:gd name="T40" fmla="*/ 52 w 2017"/>
                <a:gd name="T41" fmla="*/ 315 h 840"/>
                <a:gd name="T42" fmla="*/ 51 w 2017"/>
                <a:gd name="T43" fmla="*/ 315 h 840"/>
                <a:gd name="T44" fmla="*/ 51 w 2017"/>
                <a:gd name="T45" fmla="*/ 315 h 840"/>
                <a:gd name="T46" fmla="*/ 51 w 2017"/>
                <a:gd name="T47" fmla="*/ 315 h 840"/>
                <a:gd name="T48" fmla="*/ 50 w 2017"/>
                <a:gd name="T49" fmla="*/ 315 h 840"/>
                <a:gd name="T50" fmla="*/ 50 w 2017"/>
                <a:gd name="T51" fmla="*/ 315 h 840"/>
                <a:gd name="T52" fmla="*/ 49 w 2017"/>
                <a:gd name="T53" fmla="*/ 315 h 840"/>
                <a:gd name="T54" fmla="*/ 49 w 2017"/>
                <a:gd name="T55" fmla="*/ 315 h 840"/>
                <a:gd name="T56" fmla="*/ 48 w 2017"/>
                <a:gd name="T57" fmla="*/ 315 h 840"/>
                <a:gd name="T58" fmla="*/ 42 w 2017"/>
                <a:gd name="T59" fmla="*/ 319 h 840"/>
                <a:gd name="T60" fmla="*/ 25 w 2017"/>
                <a:gd name="T61" fmla="*/ 332 h 840"/>
                <a:gd name="T62" fmla="*/ 10 w 2017"/>
                <a:gd name="T63" fmla="*/ 351 h 840"/>
                <a:gd name="T64" fmla="*/ 4 w 2017"/>
                <a:gd name="T65" fmla="*/ 366 h 840"/>
                <a:gd name="T66" fmla="*/ 2 w 2017"/>
                <a:gd name="T67" fmla="*/ 371 h 840"/>
                <a:gd name="T68" fmla="*/ 0 w 2017"/>
                <a:gd name="T69" fmla="*/ 384 h 840"/>
                <a:gd name="T70" fmla="*/ 0 w 2017"/>
                <a:gd name="T71" fmla="*/ 404 h 840"/>
                <a:gd name="T72" fmla="*/ 5 w 2017"/>
                <a:gd name="T73" fmla="*/ 423 h 840"/>
                <a:gd name="T74" fmla="*/ 27 w 2017"/>
                <a:gd name="T75" fmla="*/ 455 h 840"/>
                <a:gd name="T76" fmla="*/ 107 w 2017"/>
                <a:gd name="T77" fmla="*/ 505 h 840"/>
                <a:gd name="T78" fmla="*/ 465 w 2017"/>
                <a:gd name="T79" fmla="*/ 711 h 840"/>
                <a:gd name="T80" fmla="*/ 648 w 2017"/>
                <a:gd name="T81" fmla="*/ 817 h 840"/>
                <a:gd name="T82" fmla="*/ 664 w 2017"/>
                <a:gd name="T83" fmla="*/ 824 h 840"/>
                <a:gd name="T84" fmla="*/ 681 w 2017"/>
                <a:gd name="T85" fmla="*/ 830 h 840"/>
                <a:gd name="T86" fmla="*/ 791 w 2017"/>
                <a:gd name="T87" fmla="*/ 832 h 840"/>
                <a:gd name="T88" fmla="*/ 826 w 2017"/>
                <a:gd name="T89" fmla="*/ 820 h 840"/>
                <a:gd name="T90" fmla="*/ 1176 w 2017"/>
                <a:gd name="T91" fmla="*/ 617 h 840"/>
                <a:gd name="T92" fmla="*/ 1856 w 2017"/>
                <a:gd name="T93" fmla="*/ 222 h 840"/>
                <a:gd name="T94" fmla="*/ 1984 w 2017"/>
                <a:gd name="T95" fmla="*/ 146 h 840"/>
                <a:gd name="T96" fmla="*/ 1998 w 2017"/>
                <a:gd name="T97" fmla="*/ 132 h 840"/>
                <a:gd name="T98" fmla="*/ 2007 w 2017"/>
                <a:gd name="T99" fmla="*/ 118 h 840"/>
                <a:gd name="T100" fmla="*/ 2009 w 2017"/>
                <a:gd name="T101" fmla="*/ 114 h 840"/>
                <a:gd name="T102" fmla="*/ 2013 w 2017"/>
                <a:gd name="T103" fmla="*/ 104 h 840"/>
                <a:gd name="T104" fmla="*/ 2016 w 2017"/>
                <a:gd name="T105" fmla="*/ 93 h 840"/>
                <a:gd name="T106" fmla="*/ 2016 w 2017"/>
                <a:gd name="T107" fmla="*/ 87 h 840"/>
                <a:gd name="T108" fmla="*/ 2017 w 2017"/>
                <a:gd name="T109" fmla="*/ 82 h 840"/>
                <a:gd name="T110" fmla="*/ 841 w 2017"/>
                <a:gd name="T111" fmla="*/ 801 h 840"/>
                <a:gd name="T112" fmla="*/ 842 w 2017"/>
                <a:gd name="T113" fmla="*/ 799 h 840"/>
                <a:gd name="T114" fmla="*/ 638 w 2017"/>
                <a:gd name="T115" fmla="*/ 79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7" h="840">
                  <a:moveTo>
                    <a:pt x="2017" y="76"/>
                  </a:moveTo>
                  <a:cubicBezTo>
                    <a:pt x="2017" y="75"/>
                    <a:pt x="2017" y="75"/>
                    <a:pt x="2017" y="75"/>
                  </a:cubicBezTo>
                  <a:cubicBezTo>
                    <a:pt x="2017" y="75"/>
                    <a:pt x="2017" y="75"/>
                    <a:pt x="2017" y="75"/>
                  </a:cubicBezTo>
                  <a:cubicBezTo>
                    <a:pt x="2017" y="75"/>
                    <a:pt x="2017" y="75"/>
                    <a:pt x="2017" y="75"/>
                  </a:cubicBezTo>
                  <a:cubicBezTo>
                    <a:pt x="2017" y="75"/>
                    <a:pt x="2017" y="75"/>
                    <a:pt x="2017" y="75"/>
                  </a:cubicBezTo>
                  <a:cubicBezTo>
                    <a:pt x="2017" y="74"/>
                    <a:pt x="2017" y="74"/>
                    <a:pt x="2017" y="74"/>
                  </a:cubicBezTo>
                  <a:cubicBezTo>
                    <a:pt x="2017" y="75"/>
                    <a:pt x="2017" y="75"/>
                    <a:pt x="2017" y="75"/>
                  </a:cubicBezTo>
                  <a:cubicBezTo>
                    <a:pt x="2017" y="73"/>
                    <a:pt x="2017" y="73"/>
                    <a:pt x="2017" y="73"/>
                  </a:cubicBezTo>
                  <a:cubicBezTo>
                    <a:pt x="2017" y="73"/>
                    <a:pt x="2017" y="73"/>
                    <a:pt x="2017" y="72"/>
                  </a:cubicBezTo>
                  <a:cubicBezTo>
                    <a:pt x="2016" y="71"/>
                    <a:pt x="2016" y="71"/>
                    <a:pt x="2016" y="71"/>
                  </a:cubicBezTo>
                  <a:cubicBezTo>
                    <a:pt x="2016" y="70"/>
                    <a:pt x="2016" y="68"/>
                    <a:pt x="2016" y="67"/>
                  </a:cubicBezTo>
                  <a:cubicBezTo>
                    <a:pt x="2016" y="67"/>
                    <a:pt x="2016" y="67"/>
                    <a:pt x="2016" y="67"/>
                  </a:cubicBezTo>
                  <a:cubicBezTo>
                    <a:pt x="2016" y="66"/>
                    <a:pt x="2016" y="66"/>
                    <a:pt x="2016" y="66"/>
                  </a:cubicBezTo>
                  <a:cubicBezTo>
                    <a:pt x="2016" y="66"/>
                    <a:pt x="2016" y="66"/>
                    <a:pt x="2016" y="66"/>
                  </a:cubicBezTo>
                  <a:cubicBezTo>
                    <a:pt x="2016" y="65"/>
                    <a:pt x="2016" y="65"/>
                    <a:pt x="2016" y="65"/>
                  </a:cubicBezTo>
                  <a:cubicBezTo>
                    <a:pt x="2016" y="65"/>
                    <a:pt x="2016" y="65"/>
                    <a:pt x="2016" y="65"/>
                  </a:cubicBezTo>
                  <a:cubicBezTo>
                    <a:pt x="2015" y="61"/>
                    <a:pt x="2015" y="58"/>
                    <a:pt x="2014" y="56"/>
                  </a:cubicBezTo>
                  <a:cubicBezTo>
                    <a:pt x="2014" y="55"/>
                    <a:pt x="2014" y="54"/>
                    <a:pt x="2013" y="54"/>
                  </a:cubicBezTo>
                  <a:cubicBezTo>
                    <a:pt x="2013" y="53"/>
                    <a:pt x="2013" y="53"/>
                    <a:pt x="2013" y="52"/>
                  </a:cubicBezTo>
                  <a:cubicBezTo>
                    <a:pt x="2013" y="52"/>
                    <a:pt x="2013" y="52"/>
                    <a:pt x="2013" y="52"/>
                  </a:cubicBezTo>
                  <a:cubicBezTo>
                    <a:pt x="2013" y="52"/>
                    <a:pt x="2013" y="52"/>
                    <a:pt x="2013" y="52"/>
                  </a:cubicBezTo>
                  <a:cubicBezTo>
                    <a:pt x="2013" y="52"/>
                    <a:pt x="2013" y="52"/>
                    <a:pt x="2013" y="52"/>
                  </a:cubicBezTo>
                  <a:cubicBezTo>
                    <a:pt x="2013" y="51"/>
                    <a:pt x="2013" y="51"/>
                    <a:pt x="2013" y="51"/>
                  </a:cubicBezTo>
                  <a:cubicBezTo>
                    <a:pt x="2012" y="50"/>
                    <a:pt x="2012" y="50"/>
                    <a:pt x="2012" y="50"/>
                  </a:cubicBezTo>
                  <a:cubicBezTo>
                    <a:pt x="2012" y="50"/>
                    <a:pt x="2012" y="50"/>
                    <a:pt x="2012" y="50"/>
                  </a:cubicBezTo>
                  <a:cubicBezTo>
                    <a:pt x="2012" y="49"/>
                    <a:pt x="2012" y="48"/>
                    <a:pt x="2011" y="47"/>
                  </a:cubicBezTo>
                  <a:cubicBezTo>
                    <a:pt x="2011" y="47"/>
                    <a:pt x="2011" y="46"/>
                    <a:pt x="2010" y="45"/>
                  </a:cubicBezTo>
                  <a:cubicBezTo>
                    <a:pt x="2010" y="44"/>
                    <a:pt x="2009" y="43"/>
                    <a:pt x="2009" y="42"/>
                  </a:cubicBezTo>
                  <a:cubicBezTo>
                    <a:pt x="2009" y="42"/>
                    <a:pt x="2009" y="42"/>
                    <a:pt x="2009" y="42"/>
                  </a:cubicBezTo>
                  <a:cubicBezTo>
                    <a:pt x="2008" y="41"/>
                    <a:pt x="2008" y="41"/>
                    <a:pt x="2008" y="41"/>
                  </a:cubicBezTo>
                  <a:cubicBezTo>
                    <a:pt x="2008" y="41"/>
                    <a:pt x="2008" y="40"/>
                    <a:pt x="2008" y="40"/>
                  </a:cubicBezTo>
                  <a:cubicBezTo>
                    <a:pt x="2007" y="38"/>
                    <a:pt x="2006" y="36"/>
                    <a:pt x="2005" y="35"/>
                  </a:cubicBezTo>
                  <a:cubicBezTo>
                    <a:pt x="2005" y="35"/>
                    <a:pt x="2005" y="35"/>
                    <a:pt x="2005" y="35"/>
                  </a:cubicBezTo>
                  <a:cubicBezTo>
                    <a:pt x="2005" y="35"/>
                    <a:pt x="2004" y="34"/>
                    <a:pt x="2004" y="34"/>
                  </a:cubicBezTo>
                  <a:cubicBezTo>
                    <a:pt x="2004" y="33"/>
                    <a:pt x="2004" y="33"/>
                    <a:pt x="2003" y="32"/>
                  </a:cubicBezTo>
                  <a:cubicBezTo>
                    <a:pt x="2002" y="31"/>
                    <a:pt x="2002" y="31"/>
                    <a:pt x="2002" y="31"/>
                  </a:cubicBezTo>
                  <a:cubicBezTo>
                    <a:pt x="2002" y="30"/>
                    <a:pt x="2002" y="30"/>
                    <a:pt x="2002" y="30"/>
                  </a:cubicBezTo>
                  <a:cubicBezTo>
                    <a:pt x="2001" y="29"/>
                    <a:pt x="2000" y="28"/>
                    <a:pt x="2000" y="27"/>
                  </a:cubicBezTo>
                  <a:cubicBezTo>
                    <a:pt x="1999" y="26"/>
                    <a:pt x="1997" y="24"/>
                    <a:pt x="1996" y="23"/>
                  </a:cubicBezTo>
                  <a:cubicBezTo>
                    <a:pt x="1996" y="23"/>
                    <a:pt x="1996" y="23"/>
                    <a:pt x="1996" y="23"/>
                  </a:cubicBezTo>
                  <a:cubicBezTo>
                    <a:pt x="1996" y="22"/>
                    <a:pt x="1996" y="22"/>
                    <a:pt x="1996" y="22"/>
                  </a:cubicBezTo>
                  <a:cubicBezTo>
                    <a:pt x="1994" y="21"/>
                    <a:pt x="1993" y="19"/>
                    <a:pt x="1991" y="18"/>
                  </a:cubicBezTo>
                  <a:cubicBezTo>
                    <a:pt x="1990" y="17"/>
                    <a:pt x="1989" y="16"/>
                    <a:pt x="1988" y="15"/>
                  </a:cubicBezTo>
                  <a:cubicBezTo>
                    <a:pt x="1987" y="14"/>
                    <a:pt x="1987" y="14"/>
                    <a:pt x="1987" y="14"/>
                  </a:cubicBezTo>
                  <a:cubicBezTo>
                    <a:pt x="1987" y="14"/>
                    <a:pt x="1986" y="13"/>
                    <a:pt x="1986" y="13"/>
                  </a:cubicBezTo>
                  <a:cubicBezTo>
                    <a:pt x="1985" y="13"/>
                    <a:pt x="1985" y="13"/>
                    <a:pt x="1985" y="13"/>
                  </a:cubicBezTo>
                  <a:cubicBezTo>
                    <a:pt x="1984" y="12"/>
                    <a:pt x="1983" y="11"/>
                    <a:pt x="1982" y="10"/>
                  </a:cubicBezTo>
                  <a:cubicBezTo>
                    <a:pt x="1981" y="9"/>
                    <a:pt x="1981" y="9"/>
                    <a:pt x="1981" y="9"/>
                  </a:cubicBezTo>
                  <a:cubicBezTo>
                    <a:pt x="1980" y="8"/>
                    <a:pt x="1979" y="8"/>
                    <a:pt x="1977" y="7"/>
                  </a:cubicBezTo>
                  <a:cubicBezTo>
                    <a:pt x="1977" y="6"/>
                    <a:pt x="1976" y="6"/>
                    <a:pt x="1976" y="6"/>
                  </a:cubicBezTo>
                  <a:cubicBezTo>
                    <a:pt x="1976" y="6"/>
                    <a:pt x="1976" y="6"/>
                    <a:pt x="1976" y="6"/>
                  </a:cubicBezTo>
                  <a:cubicBezTo>
                    <a:pt x="1976" y="5"/>
                    <a:pt x="1976" y="5"/>
                    <a:pt x="1976" y="5"/>
                  </a:cubicBezTo>
                  <a:cubicBezTo>
                    <a:pt x="1976" y="5"/>
                    <a:pt x="1976" y="5"/>
                    <a:pt x="1976" y="5"/>
                  </a:cubicBezTo>
                  <a:cubicBezTo>
                    <a:pt x="1975" y="5"/>
                    <a:pt x="1975" y="5"/>
                    <a:pt x="1975" y="5"/>
                  </a:cubicBezTo>
                  <a:cubicBezTo>
                    <a:pt x="1974" y="4"/>
                    <a:pt x="1974" y="4"/>
                    <a:pt x="1974" y="4"/>
                  </a:cubicBezTo>
                  <a:cubicBezTo>
                    <a:pt x="1972" y="3"/>
                    <a:pt x="1970" y="2"/>
                    <a:pt x="1969" y="1"/>
                  </a:cubicBezTo>
                  <a:cubicBezTo>
                    <a:pt x="1971" y="2"/>
                    <a:pt x="1973" y="4"/>
                    <a:pt x="1975" y="5"/>
                  </a:cubicBezTo>
                  <a:cubicBezTo>
                    <a:pt x="1973" y="4"/>
                    <a:pt x="1971" y="2"/>
                    <a:pt x="1969" y="1"/>
                  </a:cubicBezTo>
                  <a:cubicBezTo>
                    <a:pt x="1969" y="1"/>
                    <a:pt x="1969" y="1"/>
                    <a:pt x="1969" y="1"/>
                  </a:cubicBezTo>
                  <a:cubicBezTo>
                    <a:pt x="1969" y="1"/>
                    <a:pt x="1969" y="1"/>
                    <a:pt x="1969" y="1"/>
                  </a:cubicBezTo>
                  <a:cubicBezTo>
                    <a:pt x="1969" y="1"/>
                    <a:pt x="1969" y="1"/>
                    <a:pt x="1969" y="1"/>
                  </a:cubicBezTo>
                  <a:cubicBezTo>
                    <a:pt x="1969" y="1"/>
                    <a:pt x="1969" y="1"/>
                    <a:pt x="1969" y="1"/>
                  </a:cubicBezTo>
                  <a:cubicBezTo>
                    <a:pt x="1969" y="1"/>
                    <a:pt x="1969" y="1"/>
                    <a:pt x="1969" y="1"/>
                  </a:cubicBezTo>
                  <a:cubicBezTo>
                    <a:pt x="1968" y="1"/>
                    <a:pt x="1968" y="1"/>
                    <a:pt x="1968" y="1"/>
                  </a:cubicBezTo>
                  <a:cubicBezTo>
                    <a:pt x="1968" y="1"/>
                    <a:pt x="1968" y="1"/>
                    <a:pt x="1968" y="1"/>
                  </a:cubicBezTo>
                  <a:cubicBezTo>
                    <a:pt x="1968" y="1"/>
                    <a:pt x="1968" y="1"/>
                    <a:pt x="1968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0"/>
                    <a:pt x="1967" y="0"/>
                    <a:pt x="1967" y="0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1"/>
                    <a:pt x="1967" y="1"/>
                    <a:pt x="1967" y="1"/>
                  </a:cubicBezTo>
                  <a:cubicBezTo>
                    <a:pt x="1967" y="0"/>
                    <a:pt x="1967" y="0"/>
                    <a:pt x="1967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6" y="0"/>
                    <a:pt x="1966" y="0"/>
                    <a:pt x="1966" y="0"/>
                  </a:cubicBezTo>
                  <a:cubicBezTo>
                    <a:pt x="1965" y="0"/>
                    <a:pt x="1965" y="0"/>
                    <a:pt x="1965" y="0"/>
                  </a:cubicBezTo>
                  <a:cubicBezTo>
                    <a:pt x="1965" y="0"/>
                    <a:pt x="1965" y="0"/>
                    <a:pt x="1965" y="0"/>
                  </a:cubicBezTo>
                  <a:cubicBezTo>
                    <a:pt x="1965" y="1"/>
                    <a:pt x="1965" y="1"/>
                    <a:pt x="1965" y="1"/>
                  </a:cubicBezTo>
                  <a:cubicBezTo>
                    <a:pt x="1965" y="1"/>
                    <a:pt x="1965" y="1"/>
                    <a:pt x="1965" y="1"/>
                  </a:cubicBezTo>
                  <a:cubicBezTo>
                    <a:pt x="1965" y="1"/>
                    <a:pt x="1965" y="1"/>
                    <a:pt x="1965" y="1"/>
                  </a:cubicBezTo>
                  <a:cubicBezTo>
                    <a:pt x="1965" y="1"/>
                    <a:pt x="1965" y="1"/>
                    <a:pt x="1965" y="1"/>
                  </a:cubicBezTo>
                  <a:cubicBezTo>
                    <a:pt x="1964" y="1"/>
                    <a:pt x="1964" y="1"/>
                    <a:pt x="1964" y="1"/>
                  </a:cubicBezTo>
                  <a:cubicBezTo>
                    <a:pt x="1964" y="1"/>
                    <a:pt x="1964" y="1"/>
                    <a:pt x="1964" y="1"/>
                  </a:cubicBezTo>
                  <a:cubicBezTo>
                    <a:pt x="1964" y="1"/>
                    <a:pt x="1964" y="1"/>
                    <a:pt x="1964" y="1"/>
                  </a:cubicBezTo>
                  <a:cubicBezTo>
                    <a:pt x="1963" y="1"/>
                    <a:pt x="1963" y="1"/>
                    <a:pt x="1963" y="1"/>
                  </a:cubicBezTo>
                  <a:cubicBezTo>
                    <a:pt x="1964" y="2"/>
                    <a:pt x="1966" y="3"/>
                    <a:pt x="1967" y="4"/>
                  </a:cubicBezTo>
                  <a:cubicBezTo>
                    <a:pt x="1971" y="6"/>
                    <a:pt x="1973" y="8"/>
                    <a:pt x="1976" y="11"/>
                  </a:cubicBezTo>
                  <a:cubicBezTo>
                    <a:pt x="1977" y="11"/>
                    <a:pt x="1978" y="12"/>
                    <a:pt x="1979" y="13"/>
                  </a:cubicBezTo>
                  <a:cubicBezTo>
                    <a:pt x="1984" y="17"/>
                    <a:pt x="1987" y="21"/>
                    <a:pt x="1990" y="25"/>
                  </a:cubicBezTo>
                  <a:cubicBezTo>
                    <a:pt x="1995" y="33"/>
                    <a:pt x="2000" y="43"/>
                    <a:pt x="2000" y="55"/>
                  </a:cubicBezTo>
                  <a:cubicBezTo>
                    <a:pt x="2000" y="68"/>
                    <a:pt x="1994" y="80"/>
                    <a:pt x="1983" y="91"/>
                  </a:cubicBezTo>
                  <a:cubicBezTo>
                    <a:pt x="1983" y="91"/>
                    <a:pt x="1983" y="91"/>
                    <a:pt x="1983" y="91"/>
                  </a:cubicBezTo>
                  <a:cubicBezTo>
                    <a:pt x="1982" y="92"/>
                    <a:pt x="1981" y="93"/>
                    <a:pt x="1981" y="93"/>
                  </a:cubicBezTo>
                  <a:cubicBezTo>
                    <a:pt x="1977" y="97"/>
                    <a:pt x="1972" y="100"/>
                    <a:pt x="1966" y="104"/>
                  </a:cubicBezTo>
                  <a:cubicBezTo>
                    <a:pt x="1965" y="105"/>
                    <a:pt x="1964" y="105"/>
                    <a:pt x="1963" y="106"/>
                  </a:cubicBezTo>
                  <a:cubicBezTo>
                    <a:pt x="830" y="764"/>
                    <a:pt x="830" y="764"/>
                    <a:pt x="830" y="764"/>
                  </a:cubicBezTo>
                  <a:cubicBezTo>
                    <a:pt x="828" y="766"/>
                    <a:pt x="825" y="767"/>
                    <a:pt x="823" y="768"/>
                  </a:cubicBezTo>
                  <a:cubicBezTo>
                    <a:pt x="816" y="772"/>
                    <a:pt x="807" y="775"/>
                    <a:pt x="797" y="778"/>
                  </a:cubicBezTo>
                  <a:cubicBezTo>
                    <a:pt x="776" y="784"/>
                    <a:pt x="752" y="787"/>
                    <a:pt x="729" y="786"/>
                  </a:cubicBezTo>
                  <a:cubicBezTo>
                    <a:pt x="709" y="784"/>
                    <a:pt x="687" y="780"/>
                    <a:pt x="662" y="771"/>
                  </a:cubicBezTo>
                  <a:cubicBezTo>
                    <a:pt x="658" y="769"/>
                    <a:pt x="654" y="767"/>
                    <a:pt x="650" y="764"/>
                  </a:cubicBezTo>
                  <a:cubicBezTo>
                    <a:pt x="54" y="420"/>
                    <a:pt x="54" y="420"/>
                    <a:pt x="54" y="420"/>
                  </a:cubicBezTo>
                  <a:cubicBezTo>
                    <a:pt x="18" y="400"/>
                    <a:pt x="8" y="370"/>
                    <a:pt x="23" y="344"/>
                  </a:cubicBezTo>
                  <a:cubicBezTo>
                    <a:pt x="23" y="344"/>
                    <a:pt x="24" y="343"/>
                    <a:pt x="24" y="343"/>
                  </a:cubicBezTo>
                  <a:cubicBezTo>
                    <a:pt x="24" y="343"/>
                    <a:pt x="24" y="342"/>
                    <a:pt x="25" y="342"/>
                  </a:cubicBezTo>
                  <a:cubicBezTo>
                    <a:pt x="29" y="335"/>
                    <a:pt x="35" y="329"/>
                    <a:pt x="42" y="324"/>
                  </a:cubicBezTo>
                  <a:cubicBezTo>
                    <a:pt x="45" y="321"/>
                    <a:pt x="49" y="318"/>
                    <a:pt x="53" y="316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1" y="315"/>
                    <a:pt x="51" y="315"/>
                    <a:pt x="51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8" y="315"/>
                    <a:pt x="48" y="315"/>
                    <a:pt x="48" y="315"/>
                  </a:cubicBezTo>
                  <a:cubicBezTo>
                    <a:pt x="47" y="316"/>
                    <a:pt x="47" y="316"/>
                    <a:pt x="47" y="316"/>
                  </a:cubicBezTo>
                  <a:cubicBezTo>
                    <a:pt x="46" y="316"/>
                    <a:pt x="46" y="317"/>
                    <a:pt x="45" y="317"/>
                  </a:cubicBezTo>
                  <a:cubicBezTo>
                    <a:pt x="44" y="318"/>
                    <a:pt x="43" y="319"/>
                    <a:pt x="42" y="319"/>
                  </a:cubicBezTo>
                  <a:cubicBezTo>
                    <a:pt x="41" y="319"/>
                    <a:pt x="41" y="320"/>
                    <a:pt x="40" y="320"/>
                  </a:cubicBezTo>
                  <a:cubicBezTo>
                    <a:pt x="40" y="320"/>
                    <a:pt x="40" y="320"/>
                    <a:pt x="40" y="320"/>
                  </a:cubicBezTo>
                  <a:cubicBezTo>
                    <a:pt x="39" y="321"/>
                    <a:pt x="37" y="322"/>
                    <a:pt x="36" y="323"/>
                  </a:cubicBezTo>
                  <a:cubicBezTo>
                    <a:pt x="35" y="324"/>
                    <a:pt x="34" y="325"/>
                    <a:pt x="33" y="325"/>
                  </a:cubicBezTo>
                  <a:cubicBezTo>
                    <a:pt x="32" y="326"/>
                    <a:pt x="31" y="327"/>
                    <a:pt x="30" y="328"/>
                  </a:cubicBezTo>
                  <a:cubicBezTo>
                    <a:pt x="25" y="332"/>
                    <a:pt x="25" y="332"/>
                    <a:pt x="25" y="332"/>
                  </a:cubicBezTo>
                  <a:cubicBezTo>
                    <a:pt x="24" y="334"/>
                    <a:pt x="21" y="337"/>
                    <a:pt x="18" y="340"/>
                  </a:cubicBezTo>
                  <a:cubicBezTo>
                    <a:pt x="18" y="340"/>
                    <a:pt x="18" y="340"/>
                    <a:pt x="18" y="340"/>
                  </a:cubicBezTo>
                  <a:cubicBezTo>
                    <a:pt x="18" y="340"/>
                    <a:pt x="18" y="340"/>
                    <a:pt x="18" y="340"/>
                  </a:cubicBezTo>
                  <a:cubicBezTo>
                    <a:pt x="16" y="343"/>
                    <a:pt x="14" y="345"/>
                    <a:pt x="13" y="347"/>
                  </a:cubicBezTo>
                  <a:cubicBezTo>
                    <a:pt x="12" y="348"/>
                    <a:pt x="12" y="349"/>
                    <a:pt x="11" y="351"/>
                  </a:cubicBezTo>
                  <a:cubicBezTo>
                    <a:pt x="10" y="351"/>
                    <a:pt x="10" y="351"/>
                    <a:pt x="10" y="351"/>
                  </a:cubicBezTo>
                  <a:cubicBezTo>
                    <a:pt x="10" y="352"/>
                    <a:pt x="10" y="352"/>
                    <a:pt x="10" y="352"/>
                  </a:cubicBezTo>
                  <a:cubicBezTo>
                    <a:pt x="9" y="353"/>
                    <a:pt x="9" y="354"/>
                    <a:pt x="8" y="356"/>
                  </a:cubicBezTo>
                  <a:cubicBezTo>
                    <a:pt x="8" y="356"/>
                    <a:pt x="8" y="356"/>
                    <a:pt x="8" y="356"/>
                  </a:cubicBezTo>
                  <a:cubicBezTo>
                    <a:pt x="8" y="356"/>
                    <a:pt x="8" y="356"/>
                    <a:pt x="8" y="356"/>
                  </a:cubicBezTo>
                  <a:cubicBezTo>
                    <a:pt x="6" y="359"/>
                    <a:pt x="5" y="362"/>
                    <a:pt x="4" y="365"/>
                  </a:cubicBezTo>
                  <a:cubicBezTo>
                    <a:pt x="4" y="366"/>
                    <a:pt x="4" y="366"/>
                    <a:pt x="4" y="366"/>
                  </a:cubicBezTo>
                  <a:cubicBezTo>
                    <a:pt x="4" y="366"/>
                    <a:pt x="4" y="366"/>
                    <a:pt x="4" y="366"/>
                  </a:cubicBezTo>
                  <a:cubicBezTo>
                    <a:pt x="3" y="367"/>
                    <a:pt x="3" y="367"/>
                    <a:pt x="3" y="367"/>
                  </a:cubicBezTo>
                  <a:cubicBezTo>
                    <a:pt x="3" y="367"/>
                    <a:pt x="3" y="368"/>
                    <a:pt x="3" y="368"/>
                  </a:cubicBezTo>
                  <a:cubicBezTo>
                    <a:pt x="3" y="368"/>
                    <a:pt x="3" y="368"/>
                    <a:pt x="3" y="368"/>
                  </a:cubicBezTo>
                  <a:cubicBezTo>
                    <a:pt x="3" y="369"/>
                    <a:pt x="3" y="370"/>
                    <a:pt x="2" y="370"/>
                  </a:cubicBezTo>
                  <a:cubicBezTo>
                    <a:pt x="2" y="371"/>
                    <a:pt x="2" y="371"/>
                    <a:pt x="2" y="371"/>
                  </a:cubicBezTo>
                  <a:cubicBezTo>
                    <a:pt x="2" y="371"/>
                    <a:pt x="2" y="371"/>
                    <a:pt x="2" y="371"/>
                  </a:cubicBezTo>
                  <a:cubicBezTo>
                    <a:pt x="2" y="374"/>
                    <a:pt x="1" y="375"/>
                    <a:pt x="1" y="376"/>
                  </a:cubicBezTo>
                  <a:cubicBezTo>
                    <a:pt x="1" y="376"/>
                    <a:pt x="1" y="377"/>
                    <a:pt x="1" y="377"/>
                  </a:cubicBezTo>
                  <a:cubicBezTo>
                    <a:pt x="1" y="378"/>
                    <a:pt x="1" y="379"/>
                    <a:pt x="1" y="380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2"/>
                    <a:pt x="0" y="383"/>
                    <a:pt x="0" y="384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0" y="387"/>
                    <a:pt x="0" y="389"/>
                    <a:pt x="0" y="390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399"/>
                    <a:pt x="0" y="401"/>
                    <a:pt x="0" y="404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1" y="407"/>
                    <a:pt x="1" y="409"/>
                    <a:pt x="1" y="411"/>
                  </a:cubicBezTo>
                  <a:cubicBezTo>
                    <a:pt x="1" y="412"/>
                    <a:pt x="1" y="412"/>
                    <a:pt x="1" y="412"/>
                  </a:cubicBezTo>
                  <a:cubicBezTo>
                    <a:pt x="2" y="413"/>
                    <a:pt x="2" y="415"/>
                    <a:pt x="2" y="416"/>
                  </a:cubicBezTo>
                  <a:cubicBezTo>
                    <a:pt x="2" y="416"/>
                    <a:pt x="3" y="416"/>
                    <a:pt x="3" y="417"/>
                  </a:cubicBezTo>
                  <a:cubicBezTo>
                    <a:pt x="3" y="418"/>
                    <a:pt x="4" y="420"/>
                    <a:pt x="4" y="421"/>
                  </a:cubicBezTo>
                  <a:cubicBezTo>
                    <a:pt x="4" y="422"/>
                    <a:pt x="5" y="423"/>
                    <a:pt x="5" y="423"/>
                  </a:cubicBezTo>
                  <a:cubicBezTo>
                    <a:pt x="6" y="427"/>
                    <a:pt x="8" y="430"/>
                    <a:pt x="9" y="433"/>
                  </a:cubicBezTo>
                  <a:cubicBezTo>
                    <a:pt x="10" y="434"/>
                    <a:pt x="11" y="435"/>
                    <a:pt x="11" y="436"/>
                  </a:cubicBezTo>
                  <a:cubicBezTo>
                    <a:pt x="12" y="437"/>
                    <a:pt x="12" y="438"/>
                    <a:pt x="13" y="439"/>
                  </a:cubicBezTo>
                  <a:cubicBezTo>
                    <a:pt x="13" y="440"/>
                    <a:pt x="14" y="441"/>
                    <a:pt x="15" y="4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18" y="447"/>
                    <a:pt x="22" y="450"/>
                    <a:pt x="27" y="455"/>
                  </a:cubicBezTo>
                  <a:cubicBezTo>
                    <a:pt x="29" y="457"/>
                    <a:pt x="32" y="460"/>
                    <a:pt x="34" y="462"/>
                  </a:cubicBezTo>
                  <a:cubicBezTo>
                    <a:pt x="36" y="463"/>
                    <a:pt x="39" y="465"/>
                    <a:pt x="41" y="466"/>
                  </a:cubicBezTo>
                  <a:cubicBezTo>
                    <a:pt x="44" y="468"/>
                    <a:pt x="46" y="470"/>
                    <a:pt x="48" y="471"/>
                  </a:cubicBezTo>
                  <a:cubicBezTo>
                    <a:pt x="47" y="470"/>
                    <a:pt x="47" y="470"/>
                    <a:pt x="47" y="470"/>
                  </a:cubicBezTo>
                  <a:cubicBezTo>
                    <a:pt x="47" y="470"/>
                    <a:pt x="47" y="470"/>
                    <a:pt x="48" y="471"/>
                  </a:cubicBezTo>
                  <a:cubicBezTo>
                    <a:pt x="107" y="505"/>
                    <a:pt x="107" y="505"/>
                    <a:pt x="107" y="505"/>
                  </a:cubicBezTo>
                  <a:cubicBezTo>
                    <a:pt x="167" y="539"/>
                    <a:pt x="167" y="539"/>
                    <a:pt x="167" y="539"/>
                  </a:cubicBezTo>
                  <a:cubicBezTo>
                    <a:pt x="227" y="574"/>
                    <a:pt x="227" y="574"/>
                    <a:pt x="227" y="574"/>
                  </a:cubicBezTo>
                  <a:cubicBezTo>
                    <a:pt x="286" y="608"/>
                    <a:pt x="286" y="608"/>
                    <a:pt x="286" y="608"/>
                  </a:cubicBezTo>
                  <a:cubicBezTo>
                    <a:pt x="346" y="643"/>
                    <a:pt x="346" y="643"/>
                    <a:pt x="346" y="643"/>
                  </a:cubicBezTo>
                  <a:cubicBezTo>
                    <a:pt x="405" y="677"/>
                    <a:pt x="405" y="677"/>
                    <a:pt x="405" y="677"/>
                  </a:cubicBezTo>
                  <a:cubicBezTo>
                    <a:pt x="465" y="711"/>
                    <a:pt x="465" y="711"/>
                    <a:pt x="465" y="711"/>
                  </a:cubicBezTo>
                  <a:cubicBezTo>
                    <a:pt x="525" y="746"/>
                    <a:pt x="525" y="746"/>
                    <a:pt x="525" y="746"/>
                  </a:cubicBezTo>
                  <a:cubicBezTo>
                    <a:pt x="584" y="780"/>
                    <a:pt x="584" y="780"/>
                    <a:pt x="584" y="780"/>
                  </a:cubicBezTo>
                  <a:cubicBezTo>
                    <a:pt x="644" y="815"/>
                    <a:pt x="644" y="815"/>
                    <a:pt x="644" y="815"/>
                  </a:cubicBezTo>
                  <a:cubicBezTo>
                    <a:pt x="644" y="815"/>
                    <a:pt x="645" y="815"/>
                    <a:pt x="646" y="816"/>
                  </a:cubicBezTo>
                  <a:cubicBezTo>
                    <a:pt x="647" y="816"/>
                    <a:pt x="647" y="817"/>
                    <a:pt x="648" y="817"/>
                  </a:cubicBezTo>
                  <a:cubicBezTo>
                    <a:pt x="648" y="817"/>
                    <a:pt x="648" y="817"/>
                    <a:pt x="648" y="817"/>
                  </a:cubicBezTo>
                  <a:cubicBezTo>
                    <a:pt x="649" y="818"/>
                    <a:pt x="650" y="818"/>
                    <a:pt x="652" y="819"/>
                  </a:cubicBezTo>
                  <a:cubicBezTo>
                    <a:pt x="652" y="819"/>
                    <a:pt x="652" y="819"/>
                    <a:pt x="653" y="819"/>
                  </a:cubicBezTo>
                  <a:cubicBezTo>
                    <a:pt x="654" y="820"/>
                    <a:pt x="654" y="820"/>
                    <a:pt x="654" y="820"/>
                  </a:cubicBezTo>
                  <a:cubicBezTo>
                    <a:pt x="656" y="821"/>
                    <a:pt x="658" y="822"/>
                    <a:pt x="660" y="823"/>
                  </a:cubicBezTo>
                  <a:cubicBezTo>
                    <a:pt x="661" y="823"/>
                    <a:pt x="661" y="823"/>
                    <a:pt x="661" y="823"/>
                  </a:cubicBezTo>
                  <a:cubicBezTo>
                    <a:pt x="662" y="824"/>
                    <a:pt x="663" y="824"/>
                    <a:pt x="664" y="824"/>
                  </a:cubicBezTo>
                  <a:cubicBezTo>
                    <a:pt x="666" y="825"/>
                    <a:pt x="668" y="826"/>
                    <a:pt x="669" y="826"/>
                  </a:cubicBezTo>
                  <a:cubicBezTo>
                    <a:pt x="670" y="826"/>
                    <a:pt x="670" y="827"/>
                    <a:pt x="670" y="827"/>
                  </a:cubicBezTo>
                  <a:cubicBezTo>
                    <a:pt x="671" y="827"/>
                    <a:pt x="671" y="827"/>
                    <a:pt x="671" y="827"/>
                  </a:cubicBezTo>
                  <a:cubicBezTo>
                    <a:pt x="674" y="828"/>
                    <a:pt x="677" y="829"/>
                    <a:pt x="679" y="830"/>
                  </a:cubicBezTo>
                  <a:cubicBezTo>
                    <a:pt x="680" y="830"/>
                    <a:pt x="680" y="830"/>
                    <a:pt x="680" y="830"/>
                  </a:cubicBezTo>
                  <a:cubicBezTo>
                    <a:pt x="680" y="830"/>
                    <a:pt x="681" y="830"/>
                    <a:pt x="681" y="830"/>
                  </a:cubicBezTo>
                  <a:cubicBezTo>
                    <a:pt x="684" y="831"/>
                    <a:pt x="687" y="832"/>
                    <a:pt x="688" y="832"/>
                  </a:cubicBezTo>
                  <a:cubicBezTo>
                    <a:pt x="689" y="832"/>
                    <a:pt x="689" y="832"/>
                    <a:pt x="689" y="832"/>
                  </a:cubicBezTo>
                  <a:cubicBezTo>
                    <a:pt x="689" y="832"/>
                    <a:pt x="689" y="832"/>
                    <a:pt x="689" y="832"/>
                  </a:cubicBezTo>
                  <a:cubicBezTo>
                    <a:pt x="690" y="832"/>
                    <a:pt x="690" y="832"/>
                    <a:pt x="690" y="832"/>
                  </a:cubicBezTo>
                  <a:cubicBezTo>
                    <a:pt x="717" y="839"/>
                    <a:pt x="748" y="840"/>
                    <a:pt x="779" y="835"/>
                  </a:cubicBezTo>
                  <a:cubicBezTo>
                    <a:pt x="784" y="834"/>
                    <a:pt x="788" y="833"/>
                    <a:pt x="791" y="832"/>
                  </a:cubicBezTo>
                  <a:cubicBezTo>
                    <a:pt x="794" y="831"/>
                    <a:pt x="798" y="830"/>
                    <a:pt x="801" y="830"/>
                  </a:cubicBezTo>
                  <a:cubicBezTo>
                    <a:pt x="801" y="829"/>
                    <a:pt x="801" y="829"/>
                    <a:pt x="801" y="829"/>
                  </a:cubicBezTo>
                  <a:cubicBezTo>
                    <a:pt x="804" y="829"/>
                    <a:pt x="807" y="827"/>
                    <a:pt x="810" y="827"/>
                  </a:cubicBezTo>
                  <a:cubicBezTo>
                    <a:pt x="819" y="823"/>
                    <a:pt x="819" y="823"/>
                    <a:pt x="819" y="823"/>
                  </a:cubicBezTo>
                  <a:cubicBezTo>
                    <a:pt x="820" y="823"/>
                    <a:pt x="821" y="822"/>
                    <a:pt x="822" y="822"/>
                  </a:cubicBezTo>
                  <a:cubicBezTo>
                    <a:pt x="824" y="821"/>
                    <a:pt x="825" y="820"/>
                    <a:pt x="826" y="820"/>
                  </a:cubicBezTo>
                  <a:cubicBezTo>
                    <a:pt x="827" y="819"/>
                    <a:pt x="828" y="819"/>
                    <a:pt x="828" y="819"/>
                  </a:cubicBezTo>
                  <a:cubicBezTo>
                    <a:pt x="830" y="818"/>
                    <a:pt x="834" y="816"/>
                    <a:pt x="836" y="815"/>
                  </a:cubicBezTo>
                  <a:cubicBezTo>
                    <a:pt x="836" y="815"/>
                    <a:pt x="836" y="815"/>
                    <a:pt x="836" y="815"/>
                  </a:cubicBezTo>
                  <a:cubicBezTo>
                    <a:pt x="949" y="749"/>
                    <a:pt x="949" y="749"/>
                    <a:pt x="949" y="749"/>
                  </a:cubicBezTo>
                  <a:cubicBezTo>
                    <a:pt x="1063" y="683"/>
                    <a:pt x="1063" y="683"/>
                    <a:pt x="1063" y="683"/>
                  </a:cubicBezTo>
                  <a:cubicBezTo>
                    <a:pt x="1176" y="617"/>
                    <a:pt x="1176" y="617"/>
                    <a:pt x="1176" y="617"/>
                  </a:cubicBezTo>
                  <a:cubicBezTo>
                    <a:pt x="1289" y="551"/>
                    <a:pt x="1289" y="551"/>
                    <a:pt x="1289" y="551"/>
                  </a:cubicBezTo>
                  <a:cubicBezTo>
                    <a:pt x="1403" y="485"/>
                    <a:pt x="1403" y="485"/>
                    <a:pt x="1403" y="485"/>
                  </a:cubicBezTo>
                  <a:cubicBezTo>
                    <a:pt x="1516" y="419"/>
                    <a:pt x="1516" y="419"/>
                    <a:pt x="1516" y="419"/>
                  </a:cubicBezTo>
                  <a:cubicBezTo>
                    <a:pt x="1629" y="354"/>
                    <a:pt x="1629" y="354"/>
                    <a:pt x="1629" y="354"/>
                  </a:cubicBezTo>
                  <a:cubicBezTo>
                    <a:pt x="1743" y="288"/>
                    <a:pt x="1743" y="288"/>
                    <a:pt x="1743" y="288"/>
                  </a:cubicBezTo>
                  <a:cubicBezTo>
                    <a:pt x="1856" y="222"/>
                    <a:pt x="1856" y="222"/>
                    <a:pt x="1856" y="222"/>
                  </a:cubicBezTo>
                  <a:cubicBezTo>
                    <a:pt x="1969" y="156"/>
                    <a:pt x="1969" y="156"/>
                    <a:pt x="1969" y="156"/>
                  </a:cubicBezTo>
                  <a:cubicBezTo>
                    <a:pt x="1972" y="154"/>
                    <a:pt x="1975" y="152"/>
                    <a:pt x="1978" y="151"/>
                  </a:cubicBezTo>
                  <a:cubicBezTo>
                    <a:pt x="1978" y="150"/>
                    <a:pt x="1978" y="150"/>
                    <a:pt x="1978" y="150"/>
                  </a:cubicBezTo>
                  <a:cubicBezTo>
                    <a:pt x="1978" y="150"/>
                    <a:pt x="1978" y="150"/>
                    <a:pt x="1978" y="150"/>
                  </a:cubicBezTo>
                  <a:cubicBezTo>
                    <a:pt x="1980" y="149"/>
                    <a:pt x="1982" y="147"/>
                    <a:pt x="1984" y="146"/>
                  </a:cubicBezTo>
                  <a:cubicBezTo>
                    <a:pt x="1984" y="146"/>
                    <a:pt x="1984" y="146"/>
                    <a:pt x="1984" y="146"/>
                  </a:cubicBezTo>
                  <a:cubicBezTo>
                    <a:pt x="1986" y="144"/>
                    <a:pt x="1987" y="143"/>
                    <a:pt x="1989" y="142"/>
                  </a:cubicBezTo>
                  <a:cubicBezTo>
                    <a:pt x="1989" y="141"/>
                    <a:pt x="1989" y="141"/>
                    <a:pt x="1989" y="141"/>
                  </a:cubicBezTo>
                  <a:cubicBezTo>
                    <a:pt x="1991" y="140"/>
                    <a:pt x="1992" y="139"/>
                    <a:pt x="1994" y="137"/>
                  </a:cubicBezTo>
                  <a:cubicBezTo>
                    <a:pt x="1994" y="137"/>
                    <a:pt x="1994" y="137"/>
                    <a:pt x="1994" y="137"/>
                  </a:cubicBezTo>
                  <a:cubicBezTo>
                    <a:pt x="1995" y="136"/>
                    <a:pt x="1995" y="136"/>
                    <a:pt x="1995" y="136"/>
                  </a:cubicBezTo>
                  <a:cubicBezTo>
                    <a:pt x="1996" y="135"/>
                    <a:pt x="1997" y="133"/>
                    <a:pt x="1998" y="132"/>
                  </a:cubicBezTo>
                  <a:cubicBezTo>
                    <a:pt x="1998" y="132"/>
                    <a:pt x="1998" y="132"/>
                    <a:pt x="1998" y="132"/>
                  </a:cubicBezTo>
                  <a:cubicBezTo>
                    <a:pt x="1999" y="132"/>
                    <a:pt x="1999" y="132"/>
                    <a:pt x="1999" y="132"/>
                  </a:cubicBezTo>
                  <a:cubicBezTo>
                    <a:pt x="2000" y="129"/>
                    <a:pt x="2002" y="127"/>
                    <a:pt x="2003" y="125"/>
                  </a:cubicBezTo>
                  <a:cubicBezTo>
                    <a:pt x="2004" y="124"/>
                    <a:pt x="2005" y="123"/>
                    <a:pt x="2006" y="121"/>
                  </a:cubicBezTo>
                  <a:cubicBezTo>
                    <a:pt x="2006" y="120"/>
                    <a:pt x="2006" y="120"/>
                    <a:pt x="2006" y="120"/>
                  </a:cubicBezTo>
                  <a:cubicBezTo>
                    <a:pt x="2007" y="120"/>
                    <a:pt x="2007" y="119"/>
                    <a:pt x="2007" y="118"/>
                  </a:cubicBezTo>
                  <a:cubicBezTo>
                    <a:pt x="2007" y="118"/>
                    <a:pt x="2007" y="118"/>
                    <a:pt x="2007" y="118"/>
                  </a:cubicBezTo>
                  <a:cubicBezTo>
                    <a:pt x="2008" y="117"/>
                    <a:pt x="2008" y="117"/>
                    <a:pt x="2008" y="117"/>
                  </a:cubicBezTo>
                  <a:cubicBezTo>
                    <a:pt x="2008" y="118"/>
                    <a:pt x="2008" y="118"/>
                    <a:pt x="2008" y="118"/>
                  </a:cubicBezTo>
                  <a:cubicBezTo>
                    <a:pt x="2008" y="117"/>
                    <a:pt x="2009" y="116"/>
                    <a:pt x="2009" y="115"/>
                  </a:cubicBezTo>
                  <a:cubicBezTo>
                    <a:pt x="2009" y="115"/>
                    <a:pt x="2009" y="115"/>
                    <a:pt x="2009" y="115"/>
                  </a:cubicBezTo>
                  <a:cubicBezTo>
                    <a:pt x="2009" y="114"/>
                    <a:pt x="2009" y="114"/>
                    <a:pt x="2009" y="114"/>
                  </a:cubicBezTo>
                  <a:cubicBezTo>
                    <a:pt x="2010" y="113"/>
                    <a:pt x="2011" y="112"/>
                    <a:pt x="2011" y="110"/>
                  </a:cubicBezTo>
                  <a:cubicBezTo>
                    <a:pt x="2011" y="110"/>
                    <a:pt x="2011" y="110"/>
                    <a:pt x="2011" y="110"/>
                  </a:cubicBezTo>
                  <a:cubicBezTo>
                    <a:pt x="2011" y="110"/>
                    <a:pt x="2011" y="110"/>
                    <a:pt x="2011" y="110"/>
                  </a:cubicBezTo>
                  <a:cubicBezTo>
                    <a:pt x="2012" y="108"/>
                    <a:pt x="2013" y="107"/>
                    <a:pt x="2013" y="105"/>
                  </a:cubicBezTo>
                  <a:cubicBezTo>
                    <a:pt x="2013" y="104"/>
                    <a:pt x="2013" y="104"/>
                    <a:pt x="2013" y="104"/>
                  </a:cubicBezTo>
                  <a:cubicBezTo>
                    <a:pt x="2013" y="104"/>
                    <a:pt x="2013" y="104"/>
                    <a:pt x="2013" y="104"/>
                  </a:cubicBezTo>
                  <a:cubicBezTo>
                    <a:pt x="2013" y="104"/>
                    <a:pt x="2013" y="104"/>
                    <a:pt x="2013" y="104"/>
                  </a:cubicBezTo>
                  <a:cubicBezTo>
                    <a:pt x="2014" y="103"/>
                    <a:pt x="2014" y="102"/>
                    <a:pt x="2014" y="101"/>
                  </a:cubicBezTo>
                  <a:cubicBezTo>
                    <a:pt x="2014" y="101"/>
                    <a:pt x="2014" y="101"/>
                    <a:pt x="2014" y="101"/>
                  </a:cubicBezTo>
                  <a:cubicBezTo>
                    <a:pt x="2014" y="100"/>
                    <a:pt x="2014" y="100"/>
                    <a:pt x="2014" y="100"/>
                  </a:cubicBezTo>
                  <a:cubicBezTo>
                    <a:pt x="2015" y="98"/>
                    <a:pt x="2015" y="96"/>
                    <a:pt x="2015" y="95"/>
                  </a:cubicBezTo>
                  <a:cubicBezTo>
                    <a:pt x="2015" y="95"/>
                    <a:pt x="2016" y="94"/>
                    <a:pt x="2016" y="93"/>
                  </a:cubicBezTo>
                  <a:cubicBezTo>
                    <a:pt x="2016" y="92"/>
                    <a:pt x="2016" y="92"/>
                    <a:pt x="2016" y="92"/>
                  </a:cubicBezTo>
                  <a:cubicBezTo>
                    <a:pt x="2016" y="92"/>
                    <a:pt x="2016" y="93"/>
                    <a:pt x="2016" y="93"/>
                  </a:cubicBezTo>
                  <a:cubicBezTo>
                    <a:pt x="2016" y="93"/>
                    <a:pt x="2016" y="93"/>
                    <a:pt x="2016" y="93"/>
                  </a:cubicBezTo>
                  <a:cubicBezTo>
                    <a:pt x="2016" y="91"/>
                    <a:pt x="2016" y="91"/>
                    <a:pt x="2016" y="91"/>
                  </a:cubicBezTo>
                  <a:cubicBezTo>
                    <a:pt x="2016" y="91"/>
                    <a:pt x="2016" y="91"/>
                    <a:pt x="2016" y="91"/>
                  </a:cubicBezTo>
                  <a:cubicBezTo>
                    <a:pt x="2016" y="89"/>
                    <a:pt x="2016" y="88"/>
                    <a:pt x="2016" y="87"/>
                  </a:cubicBezTo>
                  <a:cubicBezTo>
                    <a:pt x="2016" y="86"/>
                    <a:pt x="2016" y="86"/>
                    <a:pt x="2016" y="86"/>
                  </a:cubicBezTo>
                  <a:cubicBezTo>
                    <a:pt x="2017" y="85"/>
                    <a:pt x="2017" y="85"/>
                    <a:pt x="2017" y="84"/>
                  </a:cubicBezTo>
                  <a:cubicBezTo>
                    <a:pt x="2017" y="84"/>
                    <a:pt x="2017" y="83"/>
                    <a:pt x="2017" y="83"/>
                  </a:cubicBezTo>
                  <a:cubicBezTo>
                    <a:pt x="2017" y="83"/>
                    <a:pt x="2017" y="83"/>
                    <a:pt x="2017" y="83"/>
                  </a:cubicBezTo>
                  <a:cubicBezTo>
                    <a:pt x="2017" y="83"/>
                    <a:pt x="2017" y="83"/>
                    <a:pt x="2017" y="83"/>
                  </a:cubicBezTo>
                  <a:cubicBezTo>
                    <a:pt x="2017" y="83"/>
                    <a:pt x="2017" y="82"/>
                    <a:pt x="2017" y="82"/>
                  </a:cubicBezTo>
                  <a:cubicBezTo>
                    <a:pt x="2017" y="76"/>
                    <a:pt x="2017" y="76"/>
                    <a:pt x="2017" y="76"/>
                  </a:cubicBezTo>
                  <a:close/>
                  <a:moveTo>
                    <a:pt x="841" y="802"/>
                  </a:moveTo>
                  <a:cubicBezTo>
                    <a:pt x="841" y="802"/>
                    <a:pt x="841" y="802"/>
                    <a:pt x="841" y="802"/>
                  </a:cubicBezTo>
                  <a:cubicBezTo>
                    <a:pt x="841" y="801"/>
                    <a:pt x="841" y="801"/>
                    <a:pt x="841" y="801"/>
                  </a:cubicBezTo>
                  <a:lnTo>
                    <a:pt x="841" y="802"/>
                  </a:lnTo>
                  <a:close/>
                  <a:moveTo>
                    <a:pt x="841" y="801"/>
                  </a:moveTo>
                  <a:cubicBezTo>
                    <a:pt x="841" y="801"/>
                    <a:pt x="841" y="801"/>
                    <a:pt x="841" y="801"/>
                  </a:cubicBezTo>
                  <a:cubicBezTo>
                    <a:pt x="841" y="800"/>
                    <a:pt x="841" y="800"/>
                    <a:pt x="841" y="800"/>
                  </a:cubicBezTo>
                  <a:lnTo>
                    <a:pt x="841" y="801"/>
                  </a:lnTo>
                  <a:close/>
                  <a:moveTo>
                    <a:pt x="842" y="799"/>
                  </a:moveTo>
                  <a:cubicBezTo>
                    <a:pt x="842" y="799"/>
                    <a:pt x="842" y="799"/>
                    <a:pt x="842" y="799"/>
                  </a:cubicBezTo>
                  <a:cubicBezTo>
                    <a:pt x="842" y="799"/>
                    <a:pt x="842" y="799"/>
                    <a:pt x="842" y="799"/>
                  </a:cubicBezTo>
                  <a:close/>
                  <a:moveTo>
                    <a:pt x="42" y="458"/>
                  </a:moveTo>
                  <a:cubicBezTo>
                    <a:pt x="43" y="460"/>
                    <a:pt x="43" y="462"/>
                    <a:pt x="43" y="464"/>
                  </a:cubicBezTo>
                  <a:cubicBezTo>
                    <a:pt x="43" y="462"/>
                    <a:pt x="43" y="460"/>
                    <a:pt x="42" y="458"/>
                  </a:cubicBezTo>
                  <a:close/>
                  <a:moveTo>
                    <a:pt x="638" y="799"/>
                  </a:moveTo>
                  <a:cubicBezTo>
                    <a:pt x="638" y="806"/>
                    <a:pt x="640" y="811"/>
                    <a:pt x="642" y="813"/>
                  </a:cubicBezTo>
                  <a:cubicBezTo>
                    <a:pt x="640" y="811"/>
                    <a:pt x="638" y="806"/>
                    <a:pt x="638" y="799"/>
                  </a:cubicBezTo>
                  <a:close/>
                  <a:moveTo>
                    <a:pt x="643" y="814"/>
                  </a:moveTo>
                  <a:cubicBezTo>
                    <a:pt x="643" y="814"/>
                    <a:pt x="643" y="814"/>
                    <a:pt x="643" y="81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22" name="ïşliḓé"/>
            <p:cNvSpPr/>
            <p:nvPr/>
          </p:nvSpPr>
          <p:spPr bwMode="auto">
            <a:xfrm>
              <a:off x="4387853" y="1250950"/>
              <a:ext cx="4933953" cy="2862265"/>
            </a:xfrm>
            <a:custGeom>
              <a:avLst/>
              <a:gdLst>
                <a:gd name="T0" fmla="*/ 1967 w 2017"/>
                <a:gd name="T1" fmla="*/ 373 h 1171"/>
                <a:gd name="T2" fmla="*/ 1967 w 2017"/>
                <a:gd name="T3" fmla="*/ 478 h 1171"/>
                <a:gd name="T4" fmla="*/ 823 w 2017"/>
                <a:gd name="T5" fmla="*/ 1142 h 1171"/>
                <a:gd name="T6" fmla="*/ 646 w 2017"/>
                <a:gd name="T7" fmla="*/ 1136 h 1171"/>
                <a:gd name="T8" fmla="*/ 51 w 2017"/>
                <a:gd name="T9" fmla="*/ 792 h 1171"/>
                <a:gd name="T10" fmla="*/ 50 w 2017"/>
                <a:gd name="T11" fmla="*/ 688 h 1171"/>
                <a:gd name="T12" fmla="*/ 1191 w 2017"/>
                <a:gd name="T13" fmla="*/ 29 h 1171"/>
                <a:gd name="T14" fmla="*/ 1371 w 2017"/>
                <a:gd name="T15" fmla="*/ 29 h 1171"/>
                <a:gd name="T16" fmla="*/ 1967 w 2017"/>
                <a:gd name="T17" fmla="*/ 373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7" h="1171">
                  <a:moveTo>
                    <a:pt x="1967" y="373"/>
                  </a:moveTo>
                  <a:cubicBezTo>
                    <a:pt x="2017" y="402"/>
                    <a:pt x="2017" y="449"/>
                    <a:pt x="1967" y="478"/>
                  </a:cubicBezTo>
                  <a:cubicBezTo>
                    <a:pt x="1590" y="697"/>
                    <a:pt x="1200" y="923"/>
                    <a:pt x="823" y="1142"/>
                  </a:cubicBezTo>
                  <a:cubicBezTo>
                    <a:pt x="773" y="1171"/>
                    <a:pt x="696" y="1165"/>
                    <a:pt x="646" y="1136"/>
                  </a:cubicBezTo>
                  <a:cubicBezTo>
                    <a:pt x="448" y="1022"/>
                    <a:pt x="249" y="907"/>
                    <a:pt x="51" y="792"/>
                  </a:cubicBezTo>
                  <a:cubicBezTo>
                    <a:pt x="1" y="763"/>
                    <a:pt x="0" y="717"/>
                    <a:pt x="50" y="688"/>
                  </a:cubicBezTo>
                  <a:cubicBezTo>
                    <a:pt x="428" y="468"/>
                    <a:pt x="813" y="249"/>
                    <a:pt x="1191" y="29"/>
                  </a:cubicBezTo>
                  <a:cubicBezTo>
                    <a:pt x="1240" y="0"/>
                    <a:pt x="1321" y="0"/>
                    <a:pt x="1371" y="29"/>
                  </a:cubicBezTo>
                  <a:cubicBezTo>
                    <a:pt x="1569" y="144"/>
                    <a:pt x="1768" y="259"/>
                    <a:pt x="1967" y="37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23" name="íslïḋé"/>
            <p:cNvSpPr/>
            <p:nvPr/>
          </p:nvSpPr>
          <p:spPr bwMode="auto">
            <a:xfrm>
              <a:off x="5011740" y="1403350"/>
              <a:ext cx="4033840" cy="2336802"/>
            </a:xfrm>
            <a:custGeom>
              <a:avLst/>
              <a:gdLst>
                <a:gd name="T0" fmla="*/ 1593 w 1649"/>
                <a:gd name="T1" fmla="*/ 305 h 956"/>
                <a:gd name="T2" fmla="*/ 1120 w 1649"/>
                <a:gd name="T3" fmla="*/ 33 h 956"/>
                <a:gd name="T4" fmla="*/ 917 w 1649"/>
                <a:gd name="T5" fmla="*/ 33 h 956"/>
                <a:gd name="T6" fmla="*/ 56 w 1649"/>
                <a:gd name="T7" fmla="*/ 533 h 956"/>
                <a:gd name="T8" fmla="*/ 56 w 1649"/>
                <a:gd name="T9" fmla="*/ 651 h 956"/>
                <a:gd name="T10" fmla="*/ 529 w 1649"/>
                <a:gd name="T11" fmla="*/ 924 h 956"/>
                <a:gd name="T12" fmla="*/ 732 w 1649"/>
                <a:gd name="T13" fmla="*/ 924 h 956"/>
                <a:gd name="T14" fmla="*/ 1593 w 1649"/>
                <a:gd name="T15" fmla="*/ 423 h 956"/>
                <a:gd name="T16" fmla="*/ 1593 w 1649"/>
                <a:gd name="T17" fmla="*/ 305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9" h="956">
                  <a:moveTo>
                    <a:pt x="1593" y="305"/>
                  </a:moveTo>
                  <a:cubicBezTo>
                    <a:pt x="1120" y="33"/>
                    <a:pt x="1120" y="33"/>
                    <a:pt x="1120" y="33"/>
                  </a:cubicBezTo>
                  <a:cubicBezTo>
                    <a:pt x="1064" y="0"/>
                    <a:pt x="973" y="0"/>
                    <a:pt x="917" y="33"/>
                  </a:cubicBezTo>
                  <a:cubicBezTo>
                    <a:pt x="56" y="533"/>
                    <a:pt x="56" y="533"/>
                    <a:pt x="56" y="533"/>
                  </a:cubicBezTo>
                  <a:cubicBezTo>
                    <a:pt x="0" y="565"/>
                    <a:pt x="0" y="618"/>
                    <a:pt x="56" y="651"/>
                  </a:cubicBezTo>
                  <a:cubicBezTo>
                    <a:pt x="529" y="924"/>
                    <a:pt x="529" y="924"/>
                    <a:pt x="529" y="924"/>
                  </a:cubicBezTo>
                  <a:cubicBezTo>
                    <a:pt x="585" y="956"/>
                    <a:pt x="677" y="956"/>
                    <a:pt x="732" y="924"/>
                  </a:cubicBezTo>
                  <a:cubicBezTo>
                    <a:pt x="1593" y="423"/>
                    <a:pt x="1593" y="423"/>
                    <a:pt x="1593" y="423"/>
                  </a:cubicBezTo>
                  <a:cubicBezTo>
                    <a:pt x="1649" y="391"/>
                    <a:pt x="1649" y="338"/>
                    <a:pt x="1593" y="30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24" name="íṥļidé"/>
            <p:cNvSpPr/>
            <p:nvPr/>
          </p:nvSpPr>
          <p:spPr bwMode="auto">
            <a:xfrm>
              <a:off x="5262565" y="3338514"/>
              <a:ext cx="427038" cy="249239"/>
            </a:xfrm>
            <a:custGeom>
              <a:avLst/>
              <a:gdLst>
                <a:gd name="T0" fmla="*/ 168 w 175"/>
                <a:gd name="T1" fmla="*/ 81 h 102"/>
                <a:gd name="T2" fmla="*/ 36 w 175"/>
                <a:gd name="T3" fmla="*/ 5 h 102"/>
                <a:gd name="T4" fmla="*/ 7 w 175"/>
                <a:gd name="T5" fmla="*/ 5 h 102"/>
                <a:gd name="T6" fmla="*/ 7 w 175"/>
                <a:gd name="T7" fmla="*/ 21 h 102"/>
                <a:gd name="T8" fmla="*/ 139 w 175"/>
                <a:gd name="T9" fmla="*/ 98 h 102"/>
                <a:gd name="T10" fmla="*/ 168 w 175"/>
                <a:gd name="T11" fmla="*/ 98 h 102"/>
                <a:gd name="T12" fmla="*/ 168 w 175"/>
                <a:gd name="T13" fmla="*/ 8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2">
                  <a:moveTo>
                    <a:pt x="168" y="81"/>
                  </a:moveTo>
                  <a:cubicBezTo>
                    <a:pt x="36" y="5"/>
                    <a:pt x="36" y="5"/>
                    <a:pt x="36" y="5"/>
                  </a:cubicBezTo>
                  <a:cubicBezTo>
                    <a:pt x="28" y="0"/>
                    <a:pt x="15" y="0"/>
                    <a:pt x="7" y="5"/>
                  </a:cubicBezTo>
                  <a:cubicBezTo>
                    <a:pt x="0" y="9"/>
                    <a:pt x="0" y="17"/>
                    <a:pt x="7" y="21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47" y="102"/>
                    <a:pt x="160" y="102"/>
                    <a:pt x="168" y="98"/>
                  </a:cubicBezTo>
                  <a:cubicBezTo>
                    <a:pt x="175" y="93"/>
                    <a:pt x="175" y="86"/>
                    <a:pt x="168" y="8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525" name="i$liḓé"/>
            <p:cNvSpPr/>
            <p:nvPr/>
          </p:nvSpPr>
          <p:spPr bwMode="auto">
            <a:xfrm>
              <a:off x="6281739" y="2078039"/>
              <a:ext cx="1095375" cy="631825"/>
            </a:xfrm>
            <a:custGeom>
              <a:avLst/>
              <a:gdLst>
                <a:gd name="T0" fmla="*/ 504 w 690"/>
                <a:gd name="T1" fmla="*/ 0 h 398"/>
                <a:gd name="T2" fmla="*/ 0 w 690"/>
                <a:gd name="T3" fmla="*/ 292 h 398"/>
                <a:gd name="T4" fmla="*/ 690 w 690"/>
                <a:gd name="T5" fmla="*/ 398 h 398"/>
                <a:gd name="T6" fmla="*/ 504 w 690"/>
                <a:gd name="T7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0" h="398">
                  <a:moveTo>
                    <a:pt x="504" y="0"/>
                  </a:moveTo>
                  <a:lnTo>
                    <a:pt x="0" y="292"/>
                  </a:lnTo>
                  <a:lnTo>
                    <a:pt x="690" y="39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</p:grpSp>
      <p:grpSp>
        <p:nvGrpSpPr>
          <p:cNvPr id="468" name="ïSḻíḓê"/>
          <p:cNvGrpSpPr/>
          <p:nvPr/>
        </p:nvGrpSpPr>
        <p:grpSpPr>
          <a:xfrm>
            <a:off x="5264250" y="2143782"/>
            <a:ext cx="632702" cy="632682"/>
            <a:chOff x="4477378" y="1549351"/>
            <a:chExt cx="794793" cy="794768"/>
          </a:xfrm>
        </p:grpSpPr>
        <p:sp>
          <p:nvSpPr>
            <p:cNvPr id="475" name="îśḷíḋe"/>
            <p:cNvSpPr/>
            <p:nvPr/>
          </p:nvSpPr>
          <p:spPr>
            <a:xfrm>
              <a:off x="4477378" y="1549351"/>
              <a:ext cx="794793" cy="79476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76" name="iṧḷiḋè"/>
            <p:cNvSpPr/>
            <p:nvPr/>
          </p:nvSpPr>
          <p:spPr bwMode="auto">
            <a:xfrm>
              <a:off x="4679748" y="1747158"/>
              <a:ext cx="389203" cy="395027"/>
            </a:xfrm>
            <a:custGeom>
              <a:avLst/>
              <a:gdLst>
                <a:gd name="connsiteX0" fmla="*/ 88629 w 596244"/>
                <a:gd name="connsiteY0" fmla="*/ 11502 h 605169"/>
                <a:gd name="connsiteX1" fmla="*/ 117253 w 596244"/>
                <a:gd name="connsiteY1" fmla="*/ 22857 h 605169"/>
                <a:gd name="connsiteX2" fmla="*/ 211433 w 596244"/>
                <a:gd name="connsiteY2" fmla="*/ 116762 h 605169"/>
                <a:gd name="connsiteX3" fmla="*/ 210155 w 596244"/>
                <a:gd name="connsiteY3" fmla="*/ 176728 h 605169"/>
                <a:gd name="connsiteX4" fmla="*/ 159168 w 596244"/>
                <a:gd name="connsiteY4" fmla="*/ 227509 h 605169"/>
                <a:gd name="connsiteX5" fmla="*/ 166707 w 596244"/>
                <a:gd name="connsiteY5" fmla="*/ 240905 h 605169"/>
                <a:gd name="connsiteX6" fmla="*/ 250409 w 596244"/>
                <a:gd name="connsiteY6" fmla="*/ 356372 h 605169"/>
                <a:gd name="connsiteX7" fmla="*/ 365802 w 596244"/>
                <a:gd name="connsiteY7" fmla="*/ 439815 h 605169"/>
                <a:gd name="connsiteX8" fmla="*/ 379603 w 596244"/>
                <a:gd name="connsiteY8" fmla="*/ 447470 h 605169"/>
                <a:gd name="connsiteX9" fmla="*/ 430462 w 596244"/>
                <a:gd name="connsiteY9" fmla="*/ 396690 h 605169"/>
                <a:gd name="connsiteX10" fmla="*/ 461643 w 596244"/>
                <a:gd name="connsiteY10" fmla="*/ 384059 h 605169"/>
                <a:gd name="connsiteX11" fmla="*/ 490395 w 596244"/>
                <a:gd name="connsiteY11" fmla="*/ 395414 h 605169"/>
                <a:gd name="connsiteX12" fmla="*/ 584447 w 596244"/>
                <a:gd name="connsiteY12" fmla="*/ 489319 h 605169"/>
                <a:gd name="connsiteX13" fmla="*/ 583297 w 596244"/>
                <a:gd name="connsiteY13" fmla="*/ 549158 h 605169"/>
                <a:gd name="connsiteX14" fmla="*/ 561701 w 596244"/>
                <a:gd name="connsiteY14" fmla="*/ 570338 h 605169"/>
                <a:gd name="connsiteX15" fmla="*/ 556334 w 596244"/>
                <a:gd name="connsiteY15" fmla="*/ 574420 h 605169"/>
                <a:gd name="connsiteX16" fmla="*/ 519658 w 596244"/>
                <a:gd name="connsiteY16" fmla="*/ 595217 h 605169"/>
                <a:gd name="connsiteX17" fmla="*/ 482216 w 596244"/>
                <a:gd name="connsiteY17" fmla="*/ 604659 h 605169"/>
                <a:gd name="connsiteX18" fmla="*/ 471610 w 596244"/>
                <a:gd name="connsiteY18" fmla="*/ 605169 h 605169"/>
                <a:gd name="connsiteX19" fmla="*/ 162363 w 596244"/>
                <a:gd name="connsiteY19" fmla="*/ 444281 h 605169"/>
                <a:gd name="connsiteX20" fmla="*/ 1861 w 596244"/>
                <a:gd name="connsiteY20" fmla="*/ 125183 h 605169"/>
                <a:gd name="connsiteX21" fmla="*/ 11189 w 596244"/>
                <a:gd name="connsiteY21" fmla="*/ 87800 h 605169"/>
                <a:gd name="connsiteX22" fmla="*/ 32019 w 596244"/>
                <a:gd name="connsiteY22" fmla="*/ 50927 h 605169"/>
                <a:gd name="connsiteX23" fmla="*/ 34191 w 596244"/>
                <a:gd name="connsiteY23" fmla="*/ 47354 h 605169"/>
                <a:gd name="connsiteX24" fmla="*/ 57321 w 596244"/>
                <a:gd name="connsiteY24" fmla="*/ 24133 h 605169"/>
                <a:gd name="connsiteX25" fmla="*/ 88629 w 596244"/>
                <a:gd name="connsiteY25" fmla="*/ 11502 h 605169"/>
                <a:gd name="connsiteX26" fmla="*/ 573795 w 596244"/>
                <a:gd name="connsiteY26" fmla="*/ 0 h 605169"/>
                <a:gd name="connsiteX27" fmla="*/ 585421 w 596244"/>
                <a:gd name="connsiteY27" fmla="*/ 4594 h 605169"/>
                <a:gd name="connsiteX28" fmla="*/ 589509 w 596244"/>
                <a:gd name="connsiteY28" fmla="*/ 17482 h 605169"/>
                <a:gd name="connsiteX29" fmla="*/ 575072 w 596244"/>
                <a:gd name="connsiteY29" fmla="*/ 171379 h 605169"/>
                <a:gd name="connsiteX30" fmla="*/ 570984 w 596244"/>
                <a:gd name="connsiteY30" fmla="*/ 185927 h 605169"/>
                <a:gd name="connsiteX31" fmla="*/ 556164 w 596244"/>
                <a:gd name="connsiteY31" fmla="*/ 183374 h 605169"/>
                <a:gd name="connsiteX32" fmla="*/ 520136 w 596244"/>
                <a:gd name="connsiteY32" fmla="*/ 147516 h 605169"/>
                <a:gd name="connsiteX33" fmla="*/ 401065 w 596244"/>
                <a:gd name="connsiteY33" fmla="*/ 266448 h 605169"/>
                <a:gd name="connsiteX34" fmla="*/ 399915 w 596244"/>
                <a:gd name="connsiteY34" fmla="*/ 267724 h 605169"/>
                <a:gd name="connsiteX35" fmla="*/ 392122 w 596244"/>
                <a:gd name="connsiteY35" fmla="*/ 271042 h 605169"/>
                <a:gd name="connsiteX36" fmla="*/ 380623 w 596244"/>
                <a:gd name="connsiteY36" fmla="*/ 265172 h 605169"/>
                <a:gd name="connsiteX37" fmla="*/ 325304 w 596244"/>
                <a:gd name="connsiteY37" fmla="*/ 209917 h 605169"/>
                <a:gd name="connsiteX38" fmla="*/ 323898 w 596244"/>
                <a:gd name="connsiteY38" fmla="*/ 191924 h 605169"/>
                <a:gd name="connsiteX39" fmla="*/ 441820 w 596244"/>
                <a:gd name="connsiteY39" fmla="*/ 74269 h 605169"/>
                <a:gd name="connsiteX40" fmla="*/ 408858 w 596244"/>
                <a:gd name="connsiteY40" fmla="*/ 41345 h 605169"/>
                <a:gd name="connsiteX41" fmla="*/ 405281 w 596244"/>
                <a:gd name="connsiteY41" fmla="*/ 23735 h 605169"/>
                <a:gd name="connsiteX42" fmla="*/ 419206 w 596244"/>
                <a:gd name="connsiteY42" fmla="*/ 19397 h 605169"/>
                <a:gd name="connsiteX43" fmla="*/ 573795 w 596244"/>
                <a:gd name="connsiteY43" fmla="*/ 0 h 60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6244" h="605169">
                  <a:moveTo>
                    <a:pt x="88629" y="11502"/>
                  </a:moveTo>
                  <a:cubicBezTo>
                    <a:pt x="99747" y="11502"/>
                    <a:pt x="109970" y="15585"/>
                    <a:pt x="117253" y="22857"/>
                  </a:cubicBezTo>
                  <a:lnTo>
                    <a:pt x="211433" y="116762"/>
                  </a:lnTo>
                  <a:cubicBezTo>
                    <a:pt x="227535" y="132966"/>
                    <a:pt x="227023" y="159887"/>
                    <a:pt x="210155" y="176728"/>
                  </a:cubicBezTo>
                  <a:lnTo>
                    <a:pt x="159168" y="227509"/>
                  </a:lnTo>
                  <a:lnTo>
                    <a:pt x="166707" y="240905"/>
                  </a:lnTo>
                  <a:cubicBezTo>
                    <a:pt x="183576" y="271144"/>
                    <a:pt x="206577" y="312610"/>
                    <a:pt x="250409" y="356372"/>
                  </a:cubicBezTo>
                  <a:cubicBezTo>
                    <a:pt x="294112" y="400135"/>
                    <a:pt x="335516" y="423101"/>
                    <a:pt x="365802" y="439815"/>
                  </a:cubicBezTo>
                  <a:lnTo>
                    <a:pt x="379603" y="447470"/>
                  </a:lnTo>
                  <a:lnTo>
                    <a:pt x="430462" y="396690"/>
                  </a:lnTo>
                  <a:cubicBezTo>
                    <a:pt x="438513" y="388652"/>
                    <a:pt x="449886" y="384059"/>
                    <a:pt x="461643" y="384059"/>
                  </a:cubicBezTo>
                  <a:cubicBezTo>
                    <a:pt x="472888" y="384059"/>
                    <a:pt x="483111" y="388014"/>
                    <a:pt x="490395" y="395414"/>
                  </a:cubicBezTo>
                  <a:lnTo>
                    <a:pt x="584447" y="489319"/>
                  </a:lnTo>
                  <a:cubicBezTo>
                    <a:pt x="600676" y="505523"/>
                    <a:pt x="600037" y="532316"/>
                    <a:pt x="583297" y="549158"/>
                  </a:cubicBezTo>
                  <a:lnTo>
                    <a:pt x="561701" y="570338"/>
                  </a:lnTo>
                  <a:lnTo>
                    <a:pt x="556334" y="574420"/>
                  </a:lnTo>
                  <a:cubicBezTo>
                    <a:pt x="545344" y="583096"/>
                    <a:pt x="533076" y="589986"/>
                    <a:pt x="519658" y="595217"/>
                  </a:cubicBezTo>
                  <a:cubicBezTo>
                    <a:pt x="507263" y="600066"/>
                    <a:pt x="494995" y="603128"/>
                    <a:pt x="482216" y="604659"/>
                  </a:cubicBezTo>
                  <a:cubicBezTo>
                    <a:pt x="481194" y="604786"/>
                    <a:pt x="477488" y="605169"/>
                    <a:pt x="471610" y="605169"/>
                  </a:cubicBezTo>
                  <a:cubicBezTo>
                    <a:pt x="436852" y="605169"/>
                    <a:pt x="311875" y="593559"/>
                    <a:pt x="162363" y="444281"/>
                  </a:cubicBezTo>
                  <a:cubicBezTo>
                    <a:pt x="36236" y="318224"/>
                    <a:pt x="-10279" y="225850"/>
                    <a:pt x="1861" y="125183"/>
                  </a:cubicBezTo>
                  <a:cubicBezTo>
                    <a:pt x="3266" y="112934"/>
                    <a:pt x="6206" y="100686"/>
                    <a:pt x="11189" y="87800"/>
                  </a:cubicBezTo>
                  <a:cubicBezTo>
                    <a:pt x="16429" y="74403"/>
                    <a:pt x="23457" y="61899"/>
                    <a:pt x="32019" y="50927"/>
                  </a:cubicBezTo>
                  <a:lnTo>
                    <a:pt x="34191" y="47354"/>
                  </a:lnTo>
                  <a:lnTo>
                    <a:pt x="57321" y="24133"/>
                  </a:lnTo>
                  <a:cubicBezTo>
                    <a:pt x="65372" y="16095"/>
                    <a:pt x="76745" y="11502"/>
                    <a:pt x="88629" y="11502"/>
                  </a:cubicBezTo>
                  <a:close/>
                  <a:moveTo>
                    <a:pt x="573795" y="0"/>
                  </a:moveTo>
                  <a:cubicBezTo>
                    <a:pt x="579927" y="0"/>
                    <a:pt x="583504" y="2552"/>
                    <a:pt x="585421" y="4594"/>
                  </a:cubicBezTo>
                  <a:cubicBezTo>
                    <a:pt x="590020" y="9698"/>
                    <a:pt x="589637" y="16717"/>
                    <a:pt x="589509" y="17482"/>
                  </a:cubicBezTo>
                  <a:lnTo>
                    <a:pt x="575072" y="171379"/>
                  </a:lnTo>
                  <a:cubicBezTo>
                    <a:pt x="575072" y="173293"/>
                    <a:pt x="575072" y="181843"/>
                    <a:pt x="570984" y="185927"/>
                  </a:cubicBezTo>
                  <a:cubicBezTo>
                    <a:pt x="569068" y="187713"/>
                    <a:pt x="563957" y="191159"/>
                    <a:pt x="556164" y="183374"/>
                  </a:cubicBezTo>
                  <a:lnTo>
                    <a:pt x="520136" y="147516"/>
                  </a:lnTo>
                  <a:lnTo>
                    <a:pt x="401065" y="266448"/>
                  </a:lnTo>
                  <a:cubicBezTo>
                    <a:pt x="400809" y="266831"/>
                    <a:pt x="400426" y="267214"/>
                    <a:pt x="399915" y="267724"/>
                  </a:cubicBezTo>
                  <a:cubicBezTo>
                    <a:pt x="397743" y="269894"/>
                    <a:pt x="395060" y="271042"/>
                    <a:pt x="392122" y="271042"/>
                  </a:cubicBezTo>
                  <a:cubicBezTo>
                    <a:pt x="388289" y="270914"/>
                    <a:pt x="384456" y="269000"/>
                    <a:pt x="380623" y="265172"/>
                  </a:cubicBezTo>
                  <a:lnTo>
                    <a:pt x="325304" y="209917"/>
                  </a:lnTo>
                  <a:cubicBezTo>
                    <a:pt x="317638" y="202261"/>
                    <a:pt x="321088" y="194859"/>
                    <a:pt x="323898" y="191924"/>
                  </a:cubicBezTo>
                  <a:lnTo>
                    <a:pt x="441820" y="74269"/>
                  </a:lnTo>
                  <a:lnTo>
                    <a:pt x="408858" y="41345"/>
                  </a:lnTo>
                  <a:cubicBezTo>
                    <a:pt x="399659" y="32158"/>
                    <a:pt x="402598" y="26415"/>
                    <a:pt x="405281" y="23735"/>
                  </a:cubicBezTo>
                  <a:cubicBezTo>
                    <a:pt x="409497" y="19652"/>
                    <a:pt x="417673" y="19397"/>
                    <a:pt x="419206" y="19397"/>
                  </a:cubicBezTo>
                  <a:cubicBezTo>
                    <a:pt x="424189" y="18631"/>
                    <a:pt x="557186" y="0"/>
                    <a:pt x="5737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69" name="îšḷiḑê"/>
          <p:cNvGrpSpPr/>
          <p:nvPr/>
        </p:nvGrpSpPr>
        <p:grpSpPr>
          <a:xfrm>
            <a:off x="5264250" y="5362553"/>
            <a:ext cx="632702" cy="632682"/>
            <a:chOff x="4477378" y="1549351"/>
            <a:chExt cx="794793" cy="794768"/>
          </a:xfrm>
        </p:grpSpPr>
        <p:sp>
          <p:nvSpPr>
            <p:cNvPr id="473" name="išļîďe"/>
            <p:cNvSpPr/>
            <p:nvPr/>
          </p:nvSpPr>
          <p:spPr>
            <a:xfrm>
              <a:off x="4477378" y="1549351"/>
              <a:ext cx="794793" cy="79476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74" name="iŝḷiďè"/>
            <p:cNvSpPr/>
            <p:nvPr/>
          </p:nvSpPr>
          <p:spPr bwMode="auto">
            <a:xfrm>
              <a:off x="4676836" y="1780176"/>
              <a:ext cx="395027" cy="328990"/>
            </a:xfrm>
            <a:custGeom>
              <a:avLst/>
              <a:gdLst>
                <a:gd name="connsiteX0" fmla="*/ 246781 w 608274"/>
                <a:gd name="connsiteY0" fmla="*/ 438498 h 506589"/>
                <a:gd name="connsiteX1" fmla="*/ 246781 w 608274"/>
                <a:gd name="connsiteY1" fmla="*/ 467297 h 506589"/>
                <a:gd name="connsiteX2" fmla="*/ 300340 w 608274"/>
                <a:gd name="connsiteY2" fmla="*/ 446881 h 506589"/>
                <a:gd name="connsiteX3" fmla="*/ 213321 w 608274"/>
                <a:gd name="connsiteY3" fmla="*/ 304884 h 506589"/>
                <a:gd name="connsiteX4" fmla="*/ 33460 w 608274"/>
                <a:gd name="connsiteY4" fmla="*/ 322334 h 506589"/>
                <a:gd name="connsiteX5" fmla="*/ 33460 w 608274"/>
                <a:gd name="connsiteY5" fmla="*/ 454352 h 506589"/>
                <a:gd name="connsiteX6" fmla="*/ 213321 w 608274"/>
                <a:gd name="connsiteY6" fmla="*/ 471802 h 506589"/>
                <a:gd name="connsiteX7" fmla="*/ 228395 w 608274"/>
                <a:gd name="connsiteY7" fmla="*/ 270439 h 506589"/>
                <a:gd name="connsiteX8" fmla="*/ 241243 w 608274"/>
                <a:gd name="connsiteY8" fmla="*/ 274602 h 506589"/>
                <a:gd name="connsiteX9" fmla="*/ 246781 w 608274"/>
                <a:gd name="connsiteY9" fmla="*/ 286749 h 506589"/>
                <a:gd name="connsiteX10" fmla="*/ 246781 w 608274"/>
                <a:gd name="connsiteY10" fmla="*/ 405252 h 506589"/>
                <a:gd name="connsiteX11" fmla="*/ 366689 w 608274"/>
                <a:gd name="connsiteY11" fmla="*/ 423957 h 506589"/>
                <a:gd name="connsiteX12" fmla="*/ 380678 w 608274"/>
                <a:gd name="connsiteY12" fmla="*/ 438441 h 506589"/>
                <a:gd name="connsiteX13" fmla="*/ 370115 w 608274"/>
                <a:gd name="connsiteY13" fmla="*/ 455493 h 506589"/>
                <a:gd name="connsiteX14" fmla="*/ 236104 w 608274"/>
                <a:gd name="connsiteY14" fmla="*/ 506589 h 506589"/>
                <a:gd name="connsiteX15" fmla="*/ 235590 w 608274"/>
                <a:gd name="connsiteY15" fmla="*/ 505334 h 506589"/>
                <a:gd name="connsiteX16" fmla="*/ 230051 w 608274"/>
                <a:gd name="connsiteY16" fmla="*/ 506304 h 506589"/>
                <a:gd name="connsiteX17" fmla="*/ 228395 w 608274"/>
                <a:gd name="connsiteY17" fmla="*/ 506247 h 506589"/>
                <a:gd name="connsiteX18" fmla="*/ 15074 w 608274"/>
                <a:gd name="connsiteY18" fmla="*/ 485546 h 506589"/>
                <a:gd name="connsiteX19" fmla="*/ 0 w 608274"/>
                <a:gd name="connsiteY19" fmla="*/ 469236 h 506589"/>
                <a:gd name="connsiteX20" fmla="*/ 0 w 608274"/>
                <a:gd name="connsiteY20" fmla="*/ 307450 h 506589"/>
                <a:gd name="connsiteX21" fmla="*/ 15074 w 608274"/>
                <a:gd name="connsiteY21" fmla="*/ 291083 h 506589"/>
                <a:gd name="connsiteX22" fmla="*/ 362895 w 608274"/>
                <a:gd name="connsiteY22" fmla="*/ 0 h 506589"/>
                <a:gd name="connsiteX23" fmla="*/ 468824 w 608274"/>
                <a:gd name="connsiteY23" fmla="*/ 90151 h 506589"/>
                <a:gd name="connsiteX24" fmla="*/ 463285 w 608274"/>
                <a:gd name="connsiteY24" fmla="*/ 153046 h 506589"/>
                <a:gd name="connsiteX25" fmla="*/ 429822 w 608274"/>
                <a:gd name="connsiteY25" fmla="*/ 235157 h 506589"/>
                <a:gd name="connsiteX26" fmla="*/ 485556 w 608274"/>
                <a:gd name="connsiteY26" fmla="*/ 284366 h 506589"/>
                <a:gd name="connsiteX27" fmla="*/ 580407 w 608274"/>
                <a:gd name="connsiteY27" fmla="*/ 317210 h 506589"/>
                <a:gd name="connsiteX28" fmla="*/ 608274 w 608274"/>
                <a:gd name="connsiteY28" fmla="*/ 388316 h 506589"/>
                <a:gd name="connsiteX29" fmla="*/ 608274 w 608274"/>
                <a:gd name="connsiteY29" fmla="*/ 480691 h 506589"/>
                <a:gd name="connsiteX30" fmla="*/ 391162 w 608274"/>
                <a:gd name="connsiteY30" fmla="*/ 480691 h 506589"/>
                <a:gd name="connsiteX31" fmla="*/ 412805 w 608274"/>
                <a:gd name="connsiteY31" fmla="*/ 434960 h 506589"/>
                <a:gd name="connsiteX32" fmla="*/ 370776 w 608274"/>
                <a:gd name="connsiteY32" fmla="*/ 391566 h 506589"/>
                <a:gd name="connsiteX33" fmla="*/ 279065 w 608274"/>
                <a:gd name="connsiteY33" fmla="*/ 377254 h 506589"/>
                <a:gd name="connsiteX34" fmla="*/ 279065 w 608274"/>
                <a:gd name="connsiteY34" fmla="*/ 286761 h 506589"/>
                <a:gd name="connsiteX35" fmla="*/ 275810 w 608274"/>
                <a:gd name="connsiteY35" fmla="*/ 269997 h 506589"/>
                <a:gd name="connsiteX36" fmla="*/ 295968 w 608274"/>
                <a:gd name="connsiteY36" fmla="*/ 235157 h 506589"/>
                <a:gd name="connsiteX37" fmla="*/ 262505 w 608274"/>
                <a:gd name="connsiteY37" fmla="*/ 153046 h 506589"/>
                <a:gd name="connsiteX38" fmla="*/ 256909 w 608274"/>
                <a:gd name="connsiteY38" fmla="*/ 90151 h 506589"/>
                <a:gd name="connsiteX39" fmla="*/ 362895 w 608274"/>
                <a:gd name="connsiteY39" fmla="*/ 0 h 50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274" h="506589">
                  <a:moveTo>
                    <a:pt x="246781" y="438498"/>
                  </a:moveTo>
                  <a:lnTo>
                    <a:pt x="246781" y="467297"/>
                  </a:lnTo>
                  <a:lnTo>
                    <a:pt x="300340" y="446881"/>
                  </a:lnTo>
                  <a:close/>
                  <a:moveTo>
                    <a:pt x="213321" y="304884"/>
                  </a:moveTo>
                  <a:lnTo>
                    <a:pt x="33460" y="322334"/>
                  </a:lnTo>
                  <a:lnTo>
                    <a:pt x="33460" y="454352"/>
                  </a:lnTo>
                  <a:lnTo>
                    <a:pt x="213321" y="471802"/>
                  </a:lnTo>
                  <a:close/>
                  <a:moveTo>
                    <a:pt x="228395" y="270439"/>
                  </a:moveTo>
                  <a:cubicBezTo>
                    <a:pt x="233077" y="269983"/>
                    <a:pt x="237760" y="271466"/>
                    <a:pt x="241243" y="274602"/>
                  </a:cubicBezTo>
                  <a:cubicBezTo>
                    <a:pt x="244783" y="277739"/>
                    <a:pt x="246781" y="282130"/>
                    <a:pt x="246781" y="286749"/>
                  </a:cubicBezTo>
                  <a:lnTo>
                    <a:pt x="246781" y="405252"/>
                  </a:lnTo>
                  <a:lnTo>
                    <a:pt x="366689" y="423957"/>
                  </a:lnTo>
                  <a:cubicBezTo>
                    <a:pt x="374111" y="425154"/>
                    <a:pt x="379878" y="431085"/>
                    <a:pt x="380678" y="438441"/>
                  </a:cubicBezTo>
                  <a:cubicBezTo>
                    <a:pt x="381477" y="445798"/>
                    <a:pt x="377138" y="452812"/>
                    <a:pt x="370115" y="455493"/>
                  </a:cubicBezTo>
                  <a:lnTo>
                    <a:pt x="236104" y="506589"/>
                  </a:lnTo>
                  <a:lnTo>
                    <a:pt x="235590" y="505334"/>
                  </a:lnTo>
                  <a:cubicBezTo>
                    <a:pt x="233820" y="505962"/>
                    <a:pt x="231936" y="506304"/>
                    <a:pt x="230051" y="506304"/>
                  </a:cubicBezTo>
                  <a:cubicBezTo>
                    <a:pt x="229480" y="506304"/>
                    <a:pt x="228966" y="506304"/>
                    <a:pt x="228395" y="506247"/>
                  </a:cubicBezTo>
                  <a:lnTo>
                    <a:pt x="15074" y="485546"/>
                  </a:lnTo>
                  <a:cubicBezTo>
                    <a:pt x="6509" y="484748"/>
                    <a:pt x="0" y="477676"/>
                    <a:pt x="0" y="469236"/>
                  </a:cubicBezTo>
                  <a:lnTo>
                    <a:pt x="0" y="307450"/>
                  </a:lnTo>
                  <a:cubicBezTo>
                    <a:pt x="0" y="299010"/>
                    <a:pt x="6509" y="291938"/>
                    <a:pt x="15074" y="291083"/>
                  </a:cubicBezTo>
                  <a:close/>
                  <a:moveTo>
                    <a:pt x="362895" y="0"/>
                  </a:moveTo>
                  <a:cubicBezTo>
                    <a:pt x="454777" y="0"/>
                    <a:pt x="466369" y="64320"/>
                    <a:pt x="468824" y="90151"/>
                  </a:cubicBezTo>
                  <a:cubicBezTo>
                    <a:pt x="468824" y="90151"/>
                    <a:pt x="507884" y="131206"/>
                    <a:pt x="463285" y="153046"/>
                  </a:cubicBezTo>
                  <a:cubicBezTo>
                    <a:pt x="463285" y="153046"/>
                    <a:pt x="463285" y="205049"/>
                    <a:pt x="429822" y="235157"/>
                  </a:cubicBezTo>
                  <a:cubicBezTo>
                    <a:pt x="429822" y="235157"/>
                    <a:pt x="401898" y="257053"/>
                    <a:pt x="485556" y="284366"/>
                  </a:cubicBezTo>
                  <a:lnTo>
                    <a:pt x="580407" y="317210"/>
                  </a:lnTo>
                  <a:cubicBezTo>
                    <a:pt x="580407" y="317210"/>
                    <a:pt x="608274" y="317210"/>
                    <a:pt x="608274" y="388316"/>
                  </a:cubicBezTo>
                  <a:lnTo>
                    <a:pt x="608274" y="480691"/>
                  </a:lnTo>
                  <a:lnTo>
                    <a:pt x="391162" y="480691"/>
                  </a:lnTo>
                  <a:cubicBezTo>
                    <a:pt x="406123" y="470598"/>
                    <a:pt x="414803" y="453207"/>
                    <a:pt x="412805" y="434960"/>
                  </a:cubicBezTo>
                  <a:cubicBezTo>
                    <a:pt x="410406" y="412892"/>
                    <a:pt x="393161" y="395045"/>
                    <a:pt x="370776" y="391566"/>
                  </a:cubicBezTo>
                  <a:lnTo>
                    <a:pt x="279065" y="377254"/>
                  </a:lnTo>
                  <a:lnTo>
                    <a:pt x="279065" y="286761"/>
                  </a:lnTo>
                  <a:cubicBezTo>
                    <a:pt x="279065" y="280945"/>
                    <a:pt x="277809" y="275357"/>
                    <a:pt x="275810" y="269997"/>
                  </a:cubicBezTo>
                  <a:cubicBezTo>
                    <a:pt x="314470" y="249754"/>
                    <a:pt x="295968" y="235157"/>
                    <a:pt x="295968" y="235157"/>
                  </a:cubicBezTo>
                  <a:cubicBezTo>
                    <a:pt x="262505" y="205049"/>
                    <a:pt x="262505" y="153046"/>
                    <a:pt x="262505" y="153046"/>
                  </a:cubicBezTo>
                  <a:cubicBezTo>
                    <a:pt x="217906" y="131206"/>
                    <a:pt x="256909" y="90151"/>
                    <a:pt x="256909" y="90151"/>
                  </a:cubicBezTo>
                  <a:cubicBezTo>
                    <a:pt x="259421" y="64320"/>
                    <a:pt x="277010" y="0"/>
                    <a:pt x="3628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70" name="iṩḻîḍe"/>
          <p:cNvGrpSpPr/>
          <p:nvPr/>
        </p:nvGrpSpPr>
        <p:grpSpPr>
          <a:xfrm>
            <a:off x="5766938" y="3707163"/>
            <a:ext cx="632702" cy="632682"/>
            <a:chOff x="4477378" y="1549351"/>
            <a:chExt cx="794793" cy="794768"/>
          </a:xfrm>
        </p:grpSpPr>
        <p:sp>
          <p:nvSpPr>
            <p:cNvPr id="471" name="işļïdê"/>
            <p:cNvSpPr/>
            <p:nvPr/>
          </p:nvSpPr>
          <p:spPr>
            <a:xfrm>
              <a:off x="4477378" y="1549351"/>
              <a:ext cx="794793" cy="794768"/>
            </a:xfrm>
            <a:prstGeom prst="ellipse">
              <a:avLst/>
            </a:prstGeom>
            <a:solidFill>
              <a:srgbClr val="47C6C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72" name="iṧlîḑé"/>
            <p:cNvSpPr/>
            <p:nvPr/>
          </p:nvSpPr>
          <p:spPr bwMode="auto">
            <a:xfrm>
              <a:off x="4676836" y="1752312"/>
              <a:ext cx="395027" cy="384717"/>
            </a:xfrm>
            <a:custGeom>
              <a:avLst/>
              <a:gdLst>
                <a:gd name="connsiteX0" fmla="*/ 254856 w 607258"/>
                <a:gd name="connsiteY0" fmla="*/ 462909 h 591409"/>
                <a:gd name="connsiteX1" fmla="*/ 281230 w 607258"/>
                <a:gd name="connsiteY1" fmla="*/ 545836 h 591409"/>
                <a:gd name="connsiteX2" fmla="*/ 284784 w 607258"/>
                <a:gd name="connsiteY2" fmla="*/ 557043 h 591409"/>
                <a:gd name="connsiteX3" fmla="*/ 296568 w 607258"/>
                <a:gd name="connsiteY3" fmla="*/ 523797 h 591409"/>
                <a:gd name="connsiteX4" fmla="*/ 303676 w 607258"/>
                <a:gd name="connsiteY4" fmla="*/ 484388 h 591409"/>
                <a:gd name="connsiteX5" fmla="*/ 303769 w 607258"/>
                <a:gd name="connsiteY5" fmla="*/ 484388 h 591409"/>
                <a:gd name="connsiteX6" fmla="*/ 303863 w 607258"/>
                <a:gd name="connsiteY6" fmla="*/ 484388 h 591409"/>
                <a:gd name="connsiteX7" fmla="*/ 304050 w 607258"/>
                <a:gd name="connsiteY7" fmla="*/ 484388 h 591409"/>
                <a:gd name="connsiteX8" fmla="*/ 304144 w 607258"/>
                <a:gd name="connsiteY8" fmla="*/ 484388 h 591409"/>
                <a:gd name="connsiteX9" fmla="*/ 311252 w 607258"/>
                <a:gd name="connsiteY9" fmla="*/ 523797 h 591409"/>
                <a:gd name="connsiteX10" fmla="*/ 322942 w 607258"/>
                <a:gd name="connsiteY10" fmla="*/ 557043 h 591409"/>
                <a:gd name="connsiteX11" fmla="*/ 326590 w 607258"/>
                <a:gd name="connsiteY11" fmla="*/ 545836 h 591409"/>
                <a:gd name="connsiteX12" fmla="*/ 352870 w 607258"/>
                <a:gd name="connsiteY12" fmla="*/ 462909 h 591409"/>
                <a:gd name="connsiteX13" fmla="*/ 407395 w 607258"/>
                <a:gd name="connsiteY13" fmla="*/ 489244 h 591409"/>
                <a:gd name="connsiteX14" fmla="*/ 423014 w 607258"/>
                <a:gd name="connsiteY14" fmla="*/ 497556 h 591409"/>
                <a:gd name="connsiteX15" fmla="*/ 449575 w 607258"/>
                <a:gd name="connsiteY15" fmla="*/ 483454 h 591409"/>
                <a:gd name="connsiteX16" fmla="*/ 471647 w 607258"/>
                <a:gd name="connsiteY16" fmla="*/ 553214 h 591409"/>
                <a:gd name="connsiteX17" fmla="*/ 474640 w 607258"/>
                <a:gd name="connsiteY17" fmla="*/ 562646 h 591409"/>
                <a:gd name="connsiteX18" fmla="*/ 484460 w 607258"/>
                <a:gd name="connsiteY18" fmla="*/ 534630 h 591409"/>
                <a:gd name="connsiteX19" fmla="*/ 490446 w 607258"/>
                <a:gd name="connsiteY19" fmla="*/ 501571 h 591409"/>
                <a:gd name="connsiteX20" fmla="*/ 490539 w 607258"/>
                <a:gd name="connsiteY20" fmla="*/ 501571 h 591409"/>
                <a:gd name="connsiteX21" fmla="*/ 490726 w 607258"/>
                <a:gd name="connsiteY21" fmla="*/ 501571 h 591409"/>
                <a:gd name="connsiteX22" fmla="*/ 490820 w 607258"/>
                <a:gd name="connsiteY22" fmla="*/ 501571 h 591409"/>
                <a:gd name="connsiteX23" fmla="*/ 490913 w 607258"/>
                <a:gd name="connsiteY23" fmla="*/ 501571 h 591409"/>
                <a:gd name="connsiteX24" fmla="*/ 496899 w 607258"/>
                <a:gd name="connsiteY24" fmla="*/ 534630 h 591409"/>
                <a:gd name="connsiteX25" fmla="*/ 506813 w 607258"/>
                <a:gd name="connsiteY25" fmla="*/ 562646 h 591409"/>
                <a:gd name="connsiteX26" fmla="*/ 509805 w 607258"/>
                <a:gd name="connsiteY26" fmla="*/ 553214 h 591409"/>
                <a:gd name="connsiteX27" fmla="*/ 531877 w 607258"/>
                <a:gd name="connsiteY27" fmla="*/ 483454 h 591409"/>
                <a:gd name="connsiteX28" fmla="*/ 577611 w 607258"/>
                <a:gd name="connsiteY28" fmla="*/ 505493 h 591409"/>
                <a:gd name="connsiteX29" fmla="*/ 607258 w 607258"/>
                <a:gd name="connsiteY29" fmla="*/ 591409 h 591409"/>
                <a:gd name="connsiteX30" fmla="*/ 490352 w 607258"/>
                <a:gd name="connsiteY30" fmla="*/ 591409 h 591409"/>
                <a:gd name="connsiteX31" fmla="*/ 484366 w 607258"/>
                <a:gd name="connsiteY31" fmla="*/ 591409 h 591409"/>
                <a:gd name="connsiteX32" fmla="*/ 442935 w 607258"/>
                <a:gd name="connsiteY32" fmla="*/ 591409 h 591409"/>
                <a:gd name="connsiteX33" fmla="*/ 373072 w 607258"/>
                <a:gd name="connsiteY33" fmla="*/ 591409 h 591409"/>
                <a:gd name="connsiteX34" fmla="*/ 303769 w 607258"/>
                <a:gd name="connsiteY34" fmla="*/ 591409 h 591409"/>
                <a:gd name="connsiteX35" fmla="*/ 296568 w 607258"/>
                <a:gd name="connsiteY35" fmla="*/ 591409 h 591409"/>
                <a:gd name="connsiteX36" fmla="*/ 234093 w 607258"/>
                <a:gd name="connsiteY36" fmla="*/ 591409 h 591409"/>
                <a:gd name="connsiteX37" fmla="*/ 164230 w 607258"/>
                <a:gd name="connsiteY37" fmla="*/ 591409 h 591409"/>
                <a:gd name="connsiteX38" fmla="*/ 117093 w 607258"/>
                <a:gd name="connsiteY38" fmla="*/ 591409 h 591409"/>
                <a:gd name="connsiteX39" fmla="*/ 111108 w 607258"/>
                <a:gd name="connsiteY39" fmla="*/ 591409 h 591409"/>
                <a:gd name="connsiteX40" fmla="*/ 0 w 607258"/>
                <a:gd name="connsiteY40" fmla="*/ 591409 h 591409"/>
                <a:gd name="connsiteX41" fmla="*/ 30208 w 607258"/>
                <a:gd name="connsiteY41" fmla="*/ 505493 h 591409"/>
                <a:gd name="connsiteX42" fmla="*/ 75942 w 607258"/>
                <a:gd name="connsiteY42" fmla="*/ 483454 h 591409"/>
                <a:gd name="connsiteX43" fmla="*/ 98014 w 607258"/>
                <a:gd name="connsiteY43" fmla="*/ 553214 h 591409"/>
                <a:gd name="connsiteX44" fmla="*/ 101007 w 607258"/>
                <a:gd name="connsiteY44" fmla="*/ 562646 h 591409"/>
                <a:gd name="connsiteX45" fmla="*/ 110827 w 607258"/>
                <a:gd name="connsiteY45" fmla="*/ 534630 h 591409"/>
                <a:gd name="connsiteX46" fmla="*/ 116813 w 607258"/>
                <a:gd name="connsiteY46" fmla="*/ 501571 h 591409"/>
                <a:gd name="connsiteX47" fmla="*/ 117000 w 607258"/>
                <a:gd name="connsiteY47" fmla="*/ 501571 h 591409"/>
                <a:gd name="connsiteX48" fmla="*/ 117093 w 607258"/>
                <a:gd name="connsiteY48" fmla="*/ 501571 h 591409"/>
                <a:gd name="connsiteX49" fmla="*/ 117187 w 607258"/>
                <a:gd name="connsiteY49" fmla="*/ 501571 h 591409"/>
                <a:gd name="connsiteX50" fmla="*/ 117374 w 607258"/>
                <a:gd name="connsiteY50" fmla="*/ 501571 h 591409"/>
                <a:gd name="connsiteX51" fmla="*/ 123360 w 607258"/>
                <a:gd name="connsiteY51" fmla="*/ 534630 h 591409"/>
                <a:gd name="connsiteX52" fmla="*/ 133180 w 607258"/>
                <a:gd name="connsiteY52" fmla="*/ 562646 h 591409"/>
                <a:gd name="connsiteX53" fmla="*/ 136172 w 607258"/>
                <a:gd name="connsiteY53" fmla="*/ 553214 h 591409"/>
                <a:gd name="connsiteX54" fmla="*/ 158244 w 607258"/>
                <a:gd name="connsiteY54" fmla="*/ 483454 h 591409"/>
                <a:gd name="connsiteX55" fmla="*/ 184806 w 607258"/>
                <a:gd name="connsiteY55" fmla="*/ 497556 h 591409"/>
                <a:gd name="connsiteX56" fmla="*/ 200424 w 607258"/>
                <a:gd name="connsiteY56" fmla="*/ 489244 h 591409"/>
                <a:gd name="connsiteX57" fmla="*/ 254856 w 607258"/>
                <a:gd name="connsiteY57" fmla="*/ 462909 h 591409"/>
                <a:gd name="connsiteX58" fmla="*/ 486780 w 607258"/>
                <a:gd name="connsiteY58" fmla="*/ 322405 h 591409"/>
                <a:gd name="connsiteX59" fmla="*/ 516615 w 607258"/>
                <a:gd name="connsiteY59" fmla="*/ 328662 h 591409"/>
                <a:gd name="connsiteX60" fmla="*/ 531112 w 607258"/>
                <a:gd name="connsiteY60" fmla="*/ 342111 h 591409"/>
                <a:gd name="connsiteX61" fmla="*/ 547012 w 607258"/>
                <a:gd name="connsiteY61" fmla="*/ 392546 h 591409"/>
                <a:gd name="connsiteX62" fmla="*/ 544954 w 607258"/>
                <a:gd name="connsiteY62" fmla="*/ 400297 h 591409"/>
                <a:gd name="connsiteX63" fmla="*/ 550004 w 607258"/>
                <a:gd name="connsiteY63" fmla="*/ 421405 h 591409"/>
                <a:gd name="connsiteX64" fmla="*/ 539810 w 607258"/>
                <a:gd name="connsiteY64" fmla="*/ 439244 h 591409"/>
                <a:gd name="connsiteX65" fmla="*/ 503802 w 607258"/>
                <a:gd name="connsiteY65" fmla="*/ 483700 h 591409"/>
                <a:gd name="connsiteX66" fmla="*/ 477334 w 607258"/>
                <a:gd name="connsiteY66" fmla="*/ 483700 h 591409"/>
                <a:gd name="connsiteX67" fmla="*/ 441419 w 607258"/>
                <a:gd name="connsiteY67" fmla="*/ 439244 h 591409"/>
                <a:gd name="connsiteX68" fmla="*/ 431225 w 607258"/>
                <a:gd name="connsiteY68" fmla="*/ 421405 h 591409"/>
                <a:gd name="connsiteX69" fmla="*/ 436275 w 607258"/>
                <a:gd name="connsiteY69" fmla="*/ 400297 h 591409"/>
                <a:gd name="connsiteX70" fmla="*/ 434217 w 607258"/>
                <a:gd name="connsiteY70" fmla="*/ 392546 h 591409"/>
                <a:gd name="connsiteX71" fmla="*/ 434030 w 607258"/>
                <a:gd name="connsiteY71" fmla="*/ 367795 h 591409"/>
                <a:gd name="connsiteX72" fmla="*/ 448527 w 607258"/>
                <a:gd name="connsiteY72" fmla="*/ 342392 h 591409"/>
                <a:gd name="connsiteX73" fmla="*/ 461995 w 607258"/>
                <a:gd name="connsiteY73" fmla="*/ 331277 h 591409"/>
                <a:gd name="connsiteX74" fmla="*/ 475089 w 607258"/>
                <a:gd name="connsiteY74" fmla="*/ 324553 h 591409"/>
                <a:gd name="connsiteX75" fmla="*/ 486780 w 607258"/>
                <a:gd name="connsiteY75" fmla="*/ 322405 h 591409"/>
                <a:gd name="connsiteX76" fmla="*/ 113711 w 607258"/>
                <a:gd name="connsiteY76" fmla="*/ 322405 h 591409"/>
                <a:gd name="connsiteX77" fmla="*/ 143552 w 607258"/>
                <a:gd name="connsiteY77" fmla="*/ 328662 h 591409"/>
                <a:gd name="connsiteX78" fmla="*/ 157958 w 607258"/>
                <a:gd name="connsiteY78" fmla="*/ 342111 h 591409"/>
                <a:gd name="connsiteX79" fmla="*/ 173954 w 607258"/>
                <a:gd name="connsiteY79" fmla="*/ 392546 h 591409"/>
                <a:gd name="connsiteX80" fmla="*/ 171802 w 607258"/>
                <a:gd name="connsiteY80" fmla="*/ 400297 h 591409"/>
                <a:gd name="connsiteX81" fmla="*/ 176947 w 607258"/>
                <a:gd name="connsiteY81" fmla="*/ 421405 h 591409"/>
                <a:gd name="connsiteX82" fmla="*/ 166751 w 607258"/>
                <a:gd name="connsiteY82" fmla="*/ 439244 h 591409"/>
                <a:gd name="connsiteX83" fmla="*/ 130643 w 607258"/>
                <a:gd name="connsiteY83" fmla="*/ 483700 h 591409"/>
                <a:gd name="connsiteX84" fmla="*/ 104264 w 607258"/>
                <a:gd name="connsiteY84" fmla="*/ 483700 h 591409"/>
                <a:gd name="connsiteX85" fmla="*/ 68343 w 607258"/>
                <a:gd name="connsiteY85" fmla="*/ 439244 h 591409"/>
                <a:gd name="connsiteX86" fmla="*/ 58053 w 607258"/>
                <a:gd name="connsiteY86" fmla="*/ 421592 h 591409"/>
                <a:gd name="connsiteX87" fmla="*/ 63198 w 607258"/>
                <a:gd name="connsiteY87" fmla="*/ 400391 h 591409"/>
                <a:gd name="connsiteX88" fmla="*/ 61046 w 607258"/>
                <a:gd name="connsiteY88" fmla="*/ 392639 h 591409"/>
                <a:gd name="connsiteX89" fmla="*/ 60953 w 607258"/>
                <a:gd name="connsiteY89" fmla="*/ 367889 h 591409"/>
                <a:gd name="connsiteX90" fmla="*/ 75452 w 607258"/>
                <a:gd name="connsiteY90" fmla="*/ 342485 h 591409"/>
                <a:gd name="connsiteX91" fmla="*/ 88922 w 607258"/>
                <a:gd name="connsiteY91" fmla="*/ 331371 h 591409"/>
                <a:gd name="connsiteX92" fmla="*/ 101831 w 607258"/>
                <a:gd name="connsiteY92" fmla="*/ 324646 h 591409"/>
                <a:gd name="connsiteX93" fmla="*/ 113711 w 607258"/>
                <a:gd name="connsiteY93" fmla="*/ 322405 h 591409"/>
                <a:gd name="connsiteX94" fmla="*/ 299632 w 607258"/>
                <a:gd name="connsiteY94" fmla="*/ 270867 h 591409"/>
                <a:gd name="connsiteX95" fmla="*/ 335085 w 607258"/>
                <a:gd name="connsiteY95" fmla="*/ 278338 h 591409"/>
                <a:gd name="connsiteX96" fmla="*/ 352298 w 607258"/>
                <a:gd name="connsiteY96" fmla="*/ 294401 h 591409"/>
                <a:gd name="connsiteX97" fmla="*/ 371194 w 607258"/>
                <a:gd name="connsiteY97" fmla="*/ 354447 h 591409"/>
                <a:gd name="connsiteX98" fmla="*/ 368761 w 607258"/>
                <a:gd name="connsiteY98" fmla="*/ 363693 h 591409"/>
                <a:gd name="connsiteX99" fmla="*/ 374842 w 607258"/>
                <a:gd name="connsiteY99" fmla="*/ 388813 h 591409"/>
                <a:gd name="connsiteX100" fmla="*/ 362588 w 607258"/>
                <a:gd name="connsiteY100" fmla="*/ 410105 h 591409"/>
                <a:gd name="connsiteX101" fmla="*/ 319744 w 607258"/>
                <a:gd name="connsiteY101" fmla="*/ 463055 h 591409"/>
                <a:gd name="connsiteX102" fmla="*/ 288313 w 607258"/>
                <a:gd name="connsiteY102" fmla="*/ 463148 h 591409"/>
                <a:gd name="connsiteX103" fmla="*/ 245469 w 607258"/>
                <a:gd name="connsiteY103" fmla="*/ 410199 h 591409"/>
                <a:gd name="connsiteX104" fmla="*/ 233308 w 607258"/>
                <a:gd name="connsiteY104" fmla="*/ 388907 h 591409"/>
                <a:gd name="connsiteX105" fmla="*/ 239482 w 607258"/>
                <a:gd name="connsiteY105" fmla="*/ 363786 h 591409"/>
                <a:gd name="connsiteX106" fmla="*/ 237050 w 607258"/>
                <a:gd name="connsiteY106" fmla="*/ 354541 h 591409"/>
                <a:gd name="connsiteX107" fmla="*/ 236863 w 607258"/>
                <a:gd name="connsiteY107" fmla="*/ 325031 h 591409"/>
                <a:gd name="connsiteX108" fmla="*/ 254075 w 607258"/>
                <a:gd name="connsiteY108" fmla="*/ 294774 h 591409"/>
                <a:gd name="connsiteX109" fmla="*/ 270071 w 607258"/>
                <a:gd name="connsiteY109" fmla="*/ 281607 h 591409"/>
                <a:gd name="connsiteX110" fmla="*/ 285506 w 607258"/>
                <a:gd name="connsiteY110" fmla="*/ 273669 h 591409"/>
                <a:gd name="connsiteX111" fmla="*/ 299632 w 607258"/>
                <a:gd name="connsiteY111" fmla="*/ 270867 h 591409"/>
                <a:gd name="connsiteX112" fmla="*/ 246074 w 607258"/>
                <a:gd name="connsiteY112" fmla="*/ 135486 h 591409"/>
                <a:gd name="connsiteX113" fmla="*/ 242708 w 607258"/>
                <a:gd name="connsiteY113" fmla="*/ 171715 h 591409"/>
                <a:gd name="connsiteX114" fmla="*/ 246168 w 607258"/>
                <a:gd name="connsiteY114" fmla="*/ 207944 h 591409"/>
                <a:gd name="connsiteX115" fmla="*/ 291334 w 607258"/>
                <a:gd name="connsiteY115" fmla="*/ 207944 h 591409"/>
                <a:gd name="connsiteX116" fmla="*/ 291334 w 607258"/>
                <a:gd name="connsiteY116" fmla="*/ 135486 h 591409"/>
                <a:gd name="connsiteX117" fmla="*/ 388399 w 607258"/>
                <a:gd name="connsiteY117" fmla="*/ 135299 h 591409"/>
                <a:gd name="connsiteX118" fmla="*/ 391391 w 607258"/>
                <a:gd name="connsiteY118" fmla="*/ 171528 h 591409"/>
                <a:gd name="connsiteX119" fmla="*/ 388399 w 607258"/>
                <a:gd name="connsiteY119" fmla="*/ 207757 h 591409"/>
                <a:gd name="connsiteX120" fmla="*/ 426926 w 607258"/>
                <a:gd name="connsiteY120" fmla="*/ 207757 h 591409"/>
                <a:gd name="connsiteX121" fmla="*/ 432162 w 607258"/>
                <a:gd name="connsiteY121" fmla="*/ 171528 h 591409"/>
                <a:gd name="connsiteX122" fmla="*/ 426926 w 607258"/>
                <a:gd name="connsiteY122" fmla="*/ 135299 h 591409"/>
                <a:gd name="connsiteX123" fmla="*/ 316956 w 607258"/>
                <a:gd name="connsiteY123" fmla="*/ 135299 h 591409"/>
                <a:gd name="connsiteX124" fmla="*/ 316956 w 607258"/>
                <a:gd name="connsiteY124" fmla="*/ 207757 h 591409"/>
                <a:gd name="connsiteX125" fmla="*/ 362216 w 607258"/>
                <a:gd name="connsiteY125" fmla="*/ 207757 h 591409"/>
                <a:gd name="connsiteX126" fmla="*/ 365582 w 607258"/>
                <a:gd name="connsiteY126" fmla="*/ 171528 h 591409"/>
                <a:gd name="connsiteX127" fmla="*/ 362122 w 607258"/>
                <a:gd name="connsiteY127" fmla="*/ 135299 h 591409"/>
                <a:gd name="connsiteX128" fmla="*/ 181177 w 607258"/>
                <a:gd name="connsiteY128" fmla="*/ 135299 h 591409"/>
                <a:gd name="connsiteX129" fmla="*/ 175940 w 607258"/>
                <a:gd name="connsiteY129" fmla="*/ 171528 h 591409"/>
                <a:gd name="connsiteX130" fmla="*/ 181177 w 607258"/>
                <a:gd name="connsiteY130" fmla="*/ 207757 h 591409"/>
                <a:gd name="connsiteX131" fmla="*/ 219704 w 607258"/>
                <a:gd name="connsiteY131" fmla="*/ 207757 h 591409"/>
                <a:gd name="connsiteX132" fmla="*/ 216712 w 607258"/>
                <a:gd name="connsiteY132" fmla="*/ 171528 h 591409"/>
                <a:gd name="connsiteX133" fmla="*/ 219704 w 607258"/>
                <a:gd name="connsiteY133" fmla="*/ 135299 h 591409"/>
                <a:gd name="connsiteX134" fmla="*/ 253368 w 607258"/>
                <a:gd name="connsiteY134" fmla="*/ 54157 h 591409"/>
                <a:gd name="connsiteX135" fmla="*/ 192024 w 607258"/>
                <a:gd name="connsiteY135" fmla="*/ 109715 h 591409"/>
                <a:gd name="connsiteX136" fmla="*/ 225876 w 607258"/>
                <a:gd name="connsiteY136" fmla="*/ 109715 h 591409"/>
                <a:gd name="connsiteX137" fmla="*/ 253368 w 607258"/>
                <a:gd name="connsiteY137" fmla="*/ 54157 h 591409"/>
                <a:gd name="connsiteX138" fmla="*/ 354922 w 607258"/>
                <a:gd name="connsiteY138" fmla="*/ 54064 h 591409"/>
                <a:gd name="connsiteX139" fmla="*/ 382414 w 607258"/>
                <a:gd name="connsiteY139" fmla="*/ 109528 h 591409"/>
                <a:gd name="connsiteX140" fmla="*/ 416266 w 607258"/>
                <a:gd name="connsiteY140" fmla="*/ 109528 h 591409"/>
                <a:gd name="connsiteX141" fmla="*/ 354922 w 607258"/>
                <a:gd name="connsiteY141" fmla="*/ 54064 h 591409"/>
                <a:gd name="connsiteX142" fmla="*/ 316956 w 607258"/>
                <a:gd name="connsiteY142" fmla="*/ 49301 h 591409"/>
                <a:gd name="connsiteX143" fmla="*/ 316956 w 607258"/>
                <a:gd name="connsiteY143" fmla="*/ 109715 h 591409"/>
                <a:gd name="connsiteX144" fmla="*/ 355109 w 607258"/>
                <a:gd name="connsiteY144" fmla="*/ 109715 h 591409"/>
                <a:gd name="connsiteX145" fmla="*/ 316956 w 607258"/>
                <a:gd name="connsiteY145" fmla="*/ 49301 h 591409"/>
                <a:gd name="connsiteX146" fmla="*/ 291334 w 607258"/>
                <a:gd name="connsiteY146" fmla="*/ 49021 h 591409"/>
                <a:gd name="connsiteX147" fmla="*/ 252994 w 607258"/>
                <a:gd name="connsiteY147" fmla="*/ 109528 h 591409"/>
                <a:gd name="connsiteX148" fmla="*/ 291334 w 607258"/>
                <a:gd name="connsiteY148" fmla="*/ 109528 h 591409"/>
                <a:gd name="connsiteX149" fmla="*/ 304145 w 607258"/>
                <a:gd name="connsiteY149" fmla="*/ 0 h 591409"/>
                <a:gd name="connsiteX150" fmla="*/ 476113 w 607258"/>
                <a:gd name="connsiteY150" fmla="*/ 171715 h 591409"/>
                <a:gd name="connsiteX151" fmla="*/ 396628 w 607258"/>
                <a:gd name="connsiteY151" fmla="*/ 316258 h 591409"/>
                <a:gd name="connsiteX152" fmla="*/ 384565 w 607258"/>
                <a:gd name="connsiteY152" fmla="*/ 287219 h 591409"/>
                <a:gd name="connsiteX153" fmla="*/ 374933 w 607258"/>
                <a:gd name="connsiteY153" fmla="*/ 277975 h 591409"/>
                <a:gd name="connsiteX154" fmla="*/ 416078 w 607258"/>
                <a:gd name="connsiteY154" fmla="*/ 233529 h 591409"/>
                <a:gd name="connsiteX155" fmla="*/ 382321 w 607258"/>
                <a:gd name="connsiteY155" fmla="*/ 233529 h 591409"/>
                <a:gd name="connsiteX156" fmla="*/ 365956 w 607258"/>
                <a:gd name="connsiteY156" fmla="*/ 271625 h 591409"/>
                <a:gd name="connsiteX157" fmla="*/ 347441 w 607258"/>
                <a:gd name="connsiteY157" fmla="*/ 257059 h 591409"/>
                <a:gd name="connsiteX158" fmla="*/ 345290 w 607258"/>
                <a:gd name="connsiteY158" fmla="*/ 255938 h 591409"/>
                <a:gd name="connsiteX159" fmla="*/ 355296 w 607258"/>
                <a:gd name="connsiteY159" fmla="*/ 233715 h 591409"/>
                <a:gd name="connsiteX160" fmla="*/ 316956 w 607258"/>
                <a:gd name="connsiteY160" fmla="*/ 233715 h 591409"/>
                <a:gd name="connsiteX161" fmla="*/ 316956 w 607258"/>
                <a:gd name="connsiteY161" fmla="*/ 246881 h 591409"/>
                <a:gd name="connsiteX162" fmla="*/ 305735 w 607258"/>
                <a:gd name="connsiteY162" fmla="*/ 246134 h 591409"/>
                <a:gd name="connsiteX163" fmla="*/ 298067 w 607258"/>
                <a:gd name="connsiteY163" fmla="*/ 246508 h 591409"/>
                <a:gd name="connsiteX164" fmla="*/ 291334 w 607258"/>
                <a:gd name="connsiteY164" fmla="*/ 247161 h 591409"/>
                <a:gd name="connsiteX165" fmla="*/ 291334 w 607258"/>
                <a:gd name="connsiteY165" fmla="*/ 233529 h 591409"/>
                <a:gd name="connsiteX166" fmla="*/ 253181 w 607258"/>
                <a:gd name="connsiteY166" fmla="*/ 233529 h 591409"/>
                <a:gd name="connsiteX167" fmla="*/ 263654 w 607258"/>
                <a:gd name="connsiteY167" fmla="*/ 256592 h 591409"/>
                <a:gd name="connsiteX168" fmla="*/ 256548 w 607258"/>
                <a:gd name="connsiteY168" fmla="*/ 261074 h 591409"/>
                <a:gd name="connsiteX169" fmla="*/ 242427 w 607258"/>
                <a:gd name="connsiteY169" fmla="*/ 271812 h 591409"/>
                <a:gd name="connsiteX170" fmla="*/ 225969 w 607258"/>
                <a:gd name="connsiteY170" fmla="*/ 233529 h 591409"/>
                <a:gd name="connsiteX171" fmla="*/ 192212 w 607258"/>
                <a:gd name="connsiteY171" fmla="*/ 233529 h 591409"/>
                <a:gd name="connsiteX172" fmla="*/ 234946 w 607258"/>
                <a:gd name="connsiteY172" fmla="*/ 279095 h 591409"/>
                <a:gd name="connsiteX173" fmla="*/ 213345 w 607258"/>
                <a:gd name="connsiteY173" fmla="*/ 317192 h 591409"/>
                <a:gd name="connsiteX174" fmla="*/ 132177 w 607258"/>
                <a:gd name="connsiteY174" fmla="*/ 171715 h 591409"/>
                <a:gd name="connsiteX175" fmla="*/ 304145 w 607258"/>
                <a:gd name="connsiteY175" fmla="*/ 0 h 59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607258" h="591409">
                  <a:moveTo>
                    <a:pt x="254856" y="462909"/>
                  </a:moveTo>
                  <a:lnTo>
                    <a:pt x="281230" y="545836"/>
                  </a:lnTo>
                  <a:lnTo>
                    <a:pt x="284784" y="557043"/>
                  </a:lnTo>
                  <a:lnTo>
                    <a:pt x="296568" y="523797"/>
                  </a:lnTo>
                  <a:cubicBezTo>
                    <a:pt x="269446" y="486256"/>
                    <a:pt x="298626" y="484388"/>
                    <a:pt x="303676" y="484388"/>
                  </a:cubicBezTo>
                  <a:lnTo>
                    <a:pt x="303769" y="484388"/>
                  </a:lnTo>
                  <a:lnTo>
                    <a:pt x="303863" y="484388"/>
                  </a:lnTo>
                  <a:lnTo>
                    <a:pt x="304050" y="484388"/>
                  </a:lnTo>
                  <a:lnTo>
                    <a:pt x="304144" y="484388"/>
                  </a:lnTo>
                  <a:cubicBezTo>
                    <a:pt x="309287" y="484388"/>
                    <a:pt x="338280" y="486256"/>
                    <a:pt x="311252" y="523797"/>
                  </a:cubicBezTo>
                  <a:lnTo>
                    <a:pt x="322942" y="557043"/>
                  </a:lnTo>
                  <a:lnTo>
                    <a:pt x="326590" y="545836"/>
                  </a:lnTo>
                  <a:lnTo>
                    <a:pt x="352870" y="462909"/>
                  </a:lnTo>
                  <a:cubicBezTo>
                    <a:pt x="352870" y="462909"/>
                    <a:pt x="373352" y="476263"/>
                    <a:pt x="407395" y="489244"/>
                  </a:cubicBezTo>
                  <a:cubicBezTo>
                    <a:pt x="413662" y="491579"/>
                    <a:pt x="418712" y="494287"/>
                    <a:pt x="423014" y="497556"/>
                  </a:cubicBezTo>
                  <a:cubicBezTo>
                    <a:pt x="439942" y="489711"/>
                    <a:pt x="449575" y="483454"/>
                    <a:pt x="449575" y="483454"/>
                  </a:cubicBezTo>
                  <a:lnTo>
                    <a:pt x="471647" y="553214"/>
                  </a:lnTo>
                  <a:lnTo>
                    <a:pt x="474640" y="562646"/>
                  </a:lnTo>
                  <a:lnTo>
                    <a:pt x="484460" y="534630"/>
                  </a:lnTo>
                  <a:cubicBezTo>
                    <a:pt x="461733" y="503065"/>
                    <a:pt x="486237" y="501571"/>
                    <a:pt x="490446" y="501571"/>
                  </a:cubicBezTo>
                  <a:lnTo>
                    <a:pt x="490539" y="501571"/>
                  </a:lnTo>
                  <a:lnTo>
                    <a:pt x="490726" y="501571"/>
                  </a:lnTo>
                  <a:lnTo>
                    <a:pt x="490820" y="501571"/>
                  </a:lnTo>
                  <a:lnTo>
                    <a:pt x="490913" y="501571"/>
                  </a:lnTo>
                  <a:cubicBezTo>
                    <a:pt x="495215" y="501571"/>
                    <a:pt x="519625" y="503065"/>
                    <a:pt x="496899" y="534630"/>
                  </a:cubicBezTo>
                  <a:lnTo>
                    <a:pt x="506813" y="562646"/>
                  </a:lnTo>
                  <a:lnTo>
                    <a:pt x="509805" y="553214"/>
                  </a:lnTo>
                  <a:lnTo>
                    <a:pt x="531877" y="483454"/>
                  </a:lnTo>
                  <a:cubicBezTo>
                    <a:pt x="531877" y="483454"/>
                    <a:pt x="548899" y="494567"/>
                    <a:pt x="577611" y="505493"/>
                  </a:cubicBezTo>
                  <a:cubicBezTo>
                    <a:pt x="609129" y="516980"/>
                    <a:pt x="607165" y="542848"/>
                    <a:pt x="607258" y="591409"/>
                  </a:cubicBezTo>
                  <a:lnTo>
                    <a:pt x="490352" y="591409"/>
                  </a:lnTo>
                  <a:lnTo>
                    <a:pt x="484366" y="591409"/>
                  </a:lnTo>
                  <a:lnTo>
                    <a:pt x="442935" y="591409"/>
                  </a:lnTo>
                  <a:lnTo>
                    <a:pt x="373072" y="591409"/>
                  </a:lnTo>
                  <a:lnTo>
                    <a:pt x="303769" y="591409"/>
                  </a:lnTo>
                  <a:lnTo>
                    <a:pt x="296568" y="591409"/>
                  </a:lnTo>
                  <a:lnTo>
                    <a:pt x="234093" y="591409"/>
                  </a:lnTo>
                  <a:lnTo>
                    <a:pt x="164230" y="591409"/>
                  </a:lnTo>
                  <a:lnTo>
                    <a:pt x="117093" y="591409"/>
                  </a:lnTo>
                  <a:lnTo>
                    <a:pt x="111108" y="591409"/>
                  </a:lnTo>
                  <a:lnTo>
                    <a:pt x="0" y="591409"/>
                  </a:lnTo>
                  <a:cubicBezTo>
                    <a:pt x="655" y="542848"/>
                    <a:pt x="-1403" y="516980"/>
                    <a:pt x="30208" y="505493"/>
                  </a:cubicBezTo>
                  <a:cubicBezTo>
                    <a:pt x="58734" y="494661"/>
                    <a:pt x="75942" y="483454"/>
                    <a:pt x="75942" y="483454"/>
                  </a:cubicBezTo>
                  <a:lnTo>
                    <a:pt x="98014" y="553214"/>
                  </a:lnTo>
                  <a:lnTo>
                    <a:pt x="101007" y="562646"/>
                  </a:lnTo>
                  <a:lnTo>
                    <a:pt x="110827" y="534630"/>
                  </a:lnTo>
                  <a:cubicBezTo>
                    <a:pt x="88194" y="503065"/>
                    <a:pt x="112604" y="501571"/>
                    <a:pt x="116813" y="501571"/>
                  </a:cubicBezTo>
                  <a:lnTo>
                    <a:pt x="117000" y="501571"/>
                  </a:lnTo>
                  <a:lnTo>
                    <a:pt x="117093" y="501571"/>
                  </a:lnTo>
                  <a:lnTo>
                    <a:pt x="117187" y="501571"/>
                  </a:lnTo>
                  <a:lnTo>
                    <a:pt x="117374" y="501571"/>
                  </a:lnTo>
                  <a:cubicBezTo>
                    <a:pt x="121583" y="501571"/>
                    <a:pt x="145993" y="503065"/>
                    <a:pt x="123360" y="534630"/>
                  </a:cubicBezTo>
                  <a:lnTo>
                    <a:pt x="133180" y="562646"/>
                  </a:lnTo>
                  <a:lnTo>
                    <a:pt x="136172" y="553214"/>
                  </a:lnTo>
                  <a:lnTo>
                    <a:pt x="158244" y="483454"/>
                  </a:lnTo>
                  <a:cubicBezTo>
                    <a:pt x="158244" y="483454"/>
                    <a:pt x="167877" y="489804"/>
                    <a:pt x="184806" y="497556"/>
                  </a:cubicBezTo>
                  <a:cubicBezTo>
                    <a:pt x="189014" y="494194"/>
                    <a:pt x="194158" y="491485"/>
                    <a:pt x="200424" y="489244"/>
                  </a:cubicBezTo>
                  <a:cubicBezTo>
                    <a:pt x="234467" y="476263"/>
                    <a:pt x="254856" y="462909"/>
                    <a:pt x="254856" y="462909"/>
                  </a:cubicBezTo>
                  <a:close/>
                  <a:moveTo>
                    <a:pt x="486780" y="322405"/>
                  </a:moveTo>
                  <a:cubicBezTo>
                    <a:pt x="499780" y="321284"/>
                    <a:pt x="509601" y="324553"/>
                    <a:pt x="516615" y="328662"/>
                  </a:cubicBezTo>
                  <a:cubicBezTo>
                    <a:pt x="527090" y="334546"/>
                    <a:pt x="531112" y="342111"/>
                    <a:pt x="531112" y="342111"/>
                  </a:cubicBezTo>
                  <a:cubicBezTo>
                    <a:pt x="531112" y="342111"/>
                    <a:pt x="555148" y="343699"/>
                    <a:pt x="547012" y="392546"/>
                  </a:cubicBezTo>
                  <a:cubicBezTo>
                    <a:pt x="546544" y="395067"/>
                    <a:pt x="545796" y="397682"/>
                    <a:pt x="544954" y="400297"/>
                  </a:cubicBezTo>
                  <a:cubicBezTo>
                    <a:pt x="549630" y="399737"/>
                    <a:pt x="555429" y="402632"/>
                    <a:pt x="550004" y="421405"/>
                  </a:cubicBezTo>
                  <a:cubicBezTo>
                    <a:pt x="546170" y="435134"/>
                    <a:pt x="542522" y="438964"/>
                    <a:pt x="539810" y="439244"/>
                  </a:cubicBezTo>
                  <a:cubicBezTo>
                    <a:pt x="537285" y="455588"/>
                    <a:pt x="524191" y="476322"/>
                    <a:pt x="503802" y="483700"/>
                  </a:cubicBezTo>
                  <a:cubicBezTo>
                    <a:pt x="495197" y="486689"/>
                    <a:pt x="485845" y="486689"/>
                    <a:pt x="477334" y="483700"/>
                  </a:cubicBezTo>
                  <a:cubicBezTo>
                    <a:pt x="456664" y="476509"/>
                    <a:pt x="443944" y="455681"/>
                    <a:pt x="441419" y="439244"/>
                  </a:cubicBezTo>
                  <a:cubicBezTo>
                    <a:pt x="438707" y="439150"/>
                    <a:pt x="435059" y="435228"/>
                    <a:pt x="431225" y="421405"/>
                  </a:cubicBezTo>
                  <a:cubicBezTo>
                    <a:pt x="425800" y="402632"/>
                    <a:pt x="431412" y="399737"/>
                    <a:pt x="436275" y="400297"/>
                  </a:cubicBezTo>
                  <a:cubicBezTo>
                    <a:pt x="435340" y="397682"/>
                    <a:pt x="434685" y="395161"/>
                    <a:pt x="434217" y="392546"/>
                  </a:cubicBezTo>
                  <a:cubicBezTo>
                    <a:pt x="432440" y="383860"/>
                    <a:pt x="431973" y="375641"/>
                    <a:pt x="434030" y="367795"/>
                  </a:cubicBezTo>
                  <a:cubicBezTo>
                    <a:pt x="436462" y="357335"/>
                    <a:pt x="442167" y="348836"/>
                    <a:pt x="448527" y="342392"/>
                  </a:cubicBezTo>
                  <a:cubicBezTo>
                    <a:pt x="452642" y="338095"/>
                    <a:pt x="457132" y="334360"/>
                    <a:pt x="461995" y="331277"/>
                  </a:cubicBezTo>
                  <a:cubicBezTo>
                    <a:pt x="466017" y="328569"/>
                    <a:pt x="470319" y="326141"/>
                    <a:pt x="475089" y="324553"/>
                  </a:cubicBezTo>
                  <a:cubicBezTo>
                    <a:pt x="478830" y="323152"/>
                    <a:pt x="482852" y="322405"/>
                    <a:pt x="486780" y="322405"/>
                  </a:cubicBezTo>
                  <a:close/>
                  <a:moveTo>
                    <a:pt x="113711" y="322405"/>
                  </a:moveTo>
                  <a:cubicBezTo>
                    <a:pt x="126714" y="321284"/>
                    <a:pt x="136536" y="324553"/>
                    <a:pt x="143552" y="328662"/>
                  </a:cubicBezTo>
                  <a:cubicBezTo>
                    <a:pt x="154029" y="334546"/>
                    <a:pt x="157958" y="342111"/>
                    <a:pt x="157958" y="342111"/>
                  </a:cubicBezTo>
                  <a:cubicBezTo>
                    <a:pt x="157958" y="342111"/>
                    <a:pt x="182092" y="343699"/>
                    <a:pt x="173954" y="392546"/>
                  </a:cubicBezTo>
                  <a:cubicBezTo>
                    <a:pt x="173486" y="395067"/>
                    <a:pt x="172738" y="397682"/>
                    <a:pt x="171802" y="400297"/>
                  </a:cubicBezTo>
                  <a:cubicBezTo>
                    <a:pt x="176573" y="399737"/>
                    <a:pt x="182279" y="402632"/>
                    <a:pt x="176947" y="421405"/>
                  </a:cubicBezTo>
                  <a:cubicBezTo>
                    <a:pt x="173112" y="435134"/>
                    <a:pt x="169464" y="438964"/>
                    <a:pt x="166751" y="439244"/>
                  </a:cubicBezTo>
                  <a:cubicBezTo>
                    <a:pt x="164225" y="455588"/>
                    <a:pt x="151129" y="476322"/>
                    <a:pt x="130643" y="483700"/>
                  </a:cubicBezTo>
                  <a:cubicBezTo>
                    <a:pt x="122037" y="486689"/>
                    <a:pt x="112682" y="486689"/>
                    <a:pt x="104264" y="483700"/>
                  </a:cubicBezTo>
                  <a:cubicBezTo>
                    <a:pt x="83497" y="476509"/>
                    <a:pt x="70775" y="455681"/>
                    <a:pt x="68343" y="439244"/>
                  </a:cubicBezTo>
                  <a:cubicBezTo>
                    <a:pt x="65536" y="438964"/>
                    <a:pt x="61982" y="435134"/>
                    <a:pt x="58053" y="421592"/>
                  </a:cubicBezTo>
                  <a:cubicBezTo>
                    <a:pt x="52721" y="402726"/>
                    <a:pt x="58427" y="399924"/>
                    <a:pt x="63198" y="400391"/>
                  </a:cubicBezTo>
                  <a:cubicBezTo>
                    <a:pt x="62169" y="397776"/>
                    <a:pt x="61608" y="395254"/>
                    <a:pt x="61046" y="392639"/>
                  </a:cubicBezTo>
                  <a:cubicBezTo>
                    <a:pt x="59363" y="383953"/>
                    <a:pt x="58801" y="375734"/>
                    <a:pt x="60953" y="367889"/>
                  </a:cubicBezTo>
                  <a:cubicBezTo>
                    <a:pt x="63291" y="357428"/>
                    <a:pt x="69091" y="348929"/>
                    <a:pt x="75452" y="342485"/>
                  </a:cubicBezTo>
                  <a:cubicBezTo>
                    <a:pt x="79568" y="338282"/>
                    <a:pt x="84058" y="334546"/>
                    <a:pt x="88922" y="331371"/>
                  </a:cubicBezTo>
                  <a:cubicBezTo>
                    <a:pt x="92758" y="328662"/>
                    <a:pt x="97154" y="326327"/>
                    <a:pt x="101831" y="324646"/>
                  </a:cubicBezTo>
                  <a:cubicBezTo>
                    <a:pt x="105573" y="323432"/>
                    <a:pt x="109502" y="322685"/>
                    <a:pt x="113711" y="322405"/>
                  </a:cubicBezTo>
                  <a:close/>
                  <a:moveTo>
                    <a:pt x="299632" y="270867"/>
                  </a:moveTo>
                  <a:cubicBezTo>
                    <a:pt x="314973" y="269560"/>
                    <a:pt x="326666" y="273389"/>
                    <a:pt x="335085" y="278338"/>
                  </a:cubicBezTo>
                  <a:cubicBezTo>
                    <a:pt x="347527" y="285342"/>
                    <a:pt x="352298" y="294401"/>
                    <a:pt x="352298" y="294401"/>
                  </a:cubicBezTo>
                  <a:cubicBezTo>
                    <a:pt x="352298" y="294401"/>
                    <a:pt x="380922" y="296455"/>
                    <a:pt x="371194" y="354447"/>
                  </a:cubicBezTo>
                  <a:cubicBezTo>
                    <a:pt x="370632" y="357436"/>
                    <a:pt x="369884" y="360517"/>
                    <a:pt x="368761" y="363693"/>
                  </a:cubicBezTo>
                  <a:cubicBezTo>
                    <a:pt x="374468" y="363039"/>
                    <a:pt x="381203" y="366401"/>
                    <a:pt x="374842" y="388813"/>
                  </a:cubicBezTo>
                  <a:cubicBezTo>
                    <a:pt x="370258" y="405249"/>
                    <a:pt x="365862" y="409825"/>
                    <a:pt x="362588" y="410105"/>
                  </a:cubicBezTo>
                  <a:cubicBezTo>
                    <a:pt x="359594" y="429529"/>
                    <a:pt x="344066" y="454276"/>
                    <a:pt x="319744" y="463055"/>
                  </a:cubicBezTo>
                  <a:cubicBezTo>
                    <a:pt x="309641" y="466790"/>
                    <a:pt x="298416" y="466790"/>
                    <a:pt x="288313" y="463148"/>
                  </a:cubicBezTo>
                  <a:cubicBezTo>
                    <a:pt x="263617" y="454557"/>
                    <a:pt x="248462" y="429809"/>
                    <a:pt x="245469" y="410199"/>
                  </a:cubicBezTo>
                  <a:cubicBezTo>
                    <a:pt x="242288" y="409825"/>
                    <a:pt x="237892" y="405342"/>
                    <a:pt x="233308" y="388907"/>
                  </a:cubicBezTo>
                  <a:cubicBezTo>
                    <a:pt x="226947" y="366494"/>
                    <a:pt x="233682" y="363319"/>
                    <a:pt x="239482" y="363786"/>
                  </a:cubicBezTo>
                  <a:cubicBezTo>
                    <a:pt x="238360" y="360704"/>
                    <a:pt x="237518" y="357716"/>
                    <a:pt x="237050" y="354541"/>
                  </a:cubicBezTo>
                  <a:cubicBezTo>
                    <a:pt x="234992" y="344082"/>
                    <a:pt x="234431" y="334370"/>
                    <a:pt x="236863" y="325031"/>
                  </a:cubicBezTo>
                  <a:cubicBezTo>
                    <a:pt x="239763" y="312517"/>
                    <a:pt x="246498" y="302525"/>
                    <a:pt x="254075" y="294774"/>
                  </a:cubicBezTo>
                  <a:cubicBezTo>
                    <a:pt x="258846" y="289731"/>
                    <a:pt x="264365" y="285249"/>
                    <a:pt x="270071" y="281607"/>
                  </a:cubicBezTo>
                  <a:cubicBezTo>
                    <a:pt x="274655" y="278338"/>
                    <a:pt x="279894" y="275537"/>
                    <a:pt x="285506" y="273669"/>
                  </a:cubicBezTo>
                  <a:cubicBezTo>
                    <a:pt x="289903" y="272175"/>
                    <a:pt x="294674" y="271148"/>
                    <a:pt x="299632" y="270867"/>
                  </a:cubicBezTo>
                  <a:close/>
                  <a:moveTo>
                    <a:pt x="246074" y="135486"/>
                  </a:moveTo>
                  <a:cubicBezTo>
                    <a:pt x="243923" y="146504"/>
                    <a:pt x="242708" y="158643"/>
                    <a:pt x="242708" y="171715"/>
                  </a:cubicBezTo>
                  <a:cubicBezTo>
                    <a:pt x="242708" y="184787"/>
                    <a:pt x="244017" y="196833"/>
                    <a:pt x="246168" y="207944"/>
                  </a:cubicBezTo>
                  <a:lnTo>
                    <a:pt x="291334" y="207944"/>
                  </a:lnTo>
                  <a:lnTo>
                    <a:pt x="291334" y="135486"/>
                  </a:lnTo>
                  <a:close/>
                  <a:moveTo>
                    <a:pt x="388399" y="135299"/>
                  </a:moveTo>
                  <a:cubicBezTo>
                    <a:pt x="390269" y="146504"/>
                    <a:pt x="391391" y="158643"/>
                    <a:pt x="391391" y="171528"/>
                  </a:cubicBezTo>
                  <a:cubicBezTo>
                    <a:pt x="391391" y="184507"/>
                    <a:pt x="390269" y="196459"/>
                    <a:pt x="388399" y="207757"/>
                  </a:cubicBezTo>
                  <a:lnTo>
                    <a:pt x="426926" y="207757"/>
                  </a:lnTo>
                  <a:cubicBezTo>
                    <a:pt x="430292" y="196366"/>
                    <a:pt x="432162" y="184134"/>
                    <a:pt x="432162" y="171528"/>
                  </a:cubicBezTo>
                  <a:cubicBezTo>
                    <a:pt x="432162" y="159016"/>
                    <a:pt x="430292" y="146784"/>
                    <a:pt x="426926" y="135299"/>
                  </a:cubicBezTo>
                  <a:close/>
                  <a:moveTo>
                    <a:pt x="316956" y="135299"/>
                  </a:moveTo>
                  <a:lnTo>
                    <a:pt x="316956" y="207757"/>
                  </a:lnTo>
                  <a:lnTo>
                    <a:pt x="362216" y="207757"/>
                  </a:lnTo>
                  <a:cubicBezTo>
                    <a:pt x="364367" y="196739"/>
                    <a:pt x="365582" y="184601"/>
                    <a:pt x="365582" y="171528"/>
                  </a:cubicBezTo>
                  <a:cubicBezTo>
                    <a:pt x="365582" y="158456"/>
                    <a:pt x="364273" y="146411"/>
                    <a:pt x="362122" y="135299"/>
                  </a:cubicBezTo>
                  <a:close/>
                  <a:moveTo>
                    <a:pt x="181177" y="135299"/>
                  </a:moveTo>
                  <a:cubicBezTo>
                    <a:pt x="177811" y="146784"/>
                    <a:pt x="175940" y="159016"/>
                    <a:pt x="175940" y="171528"/>
                  </a:cubicBezTo>
                  <a:cubicBezTo>
                    <a:pt x="175940" y="184134"/>
                    <a:pt x="177811" y="196366"/>
                    <a:pt x="181177" y="207757"/>
                  </a:cubicBezTo>
                  <a:lnTo>
                    <a:pt x="219704" y="207757"/>
                  </a:lnTo>
                  <a:cubicBezTo>
                    <a:pt x="217834" y="196553"/>
                    <a:pt x="216712" y="184507"/>
                    <a:pt x="216712" y="171528"/>
                  </a:cubicBezTo>
                  <a:cubicBezTo>
                    <a:pt x="216712" y="158643"/>
                    <a:pt x="217834" y="146691"/>
                    <a:pt x="219704" y="135299"/>
                  </a:cubicBezTo>
                  <a:close/>
                  <a:moveTo>
                    <a:pt x="253368" y="54157"/>
                  </a:moveTo>
                  <a:cubicBezTo>
                    <a:pt x="227372" y="65362"/>
                    <a:pt x="205771" y="85064"/>
                    <a:pt x="192024" y="109715"/>
                  </a:cubicBezTo>
                  <a:lnTo>
                    <a:pt x="225876" y="109715"/>
                  </a:lnTo>
                  <a:cubicBezTo>
                    <a:pt x="232796" y="87118"/>
                    <a:pt x="242895" y="68723"/>
                    <a:pt x="253368" y="54157"/>
                  </a:cubicBezTo>
                  <a:close/>
                  <a:moveTo>
                    <a:pt x="354922" y="54064"/>
                  </a:moveTo>
                  <a:cubicBezTo>
                    <a:pt x="365395" y="68630"/>
                    <a:pt x="375494" y="87025"/>
                    <a:pt x="382414" y="109528"/>
                  </a:cubicBezTo>
                  <a:lnTo>
                    <a:pt x="416266" y="109528"/>
                  </a:lnTo>
                  <a:cubicBezTo>
                    <a:pt x="402519" y="85064"/>
                    <a:pt x="380918" y="65362"/>
                    <a:pt x="354922" y="54064"/>
                  </a:cubicBezTo>
                  <a:close/>
                  <a:moveTo>
                    <a:pt x="316956" y="49301"/>
                  </a:moveTo>
                  <a:lnTo>
                    <a:pt x="316956" y="109715"/>
                  </a:lnTo>
                  <a:lnTo>
                    <a:pt x="355109" y="109715"/>
                  </a:lnTo>
                  <a:cubicBezTo>
                    <a:pt x="344916" y="81702"/>
                    <a:pt x="329487" y="61907"/>
                    <a:pt x="316956" y="49301"/>
                  </a:cubicBezTo>
                  <a:close/>
                  <a:moveTo>
                    <a:pt x="291334" y="49021"/>
                  </a:moveTo>
                  <a:cubicBezTo>
                    <a:pt x="278803" y="61534"/>
                    <a:pt x="263093" y="81422"/>
                    <a:pt x="252994" y="109528"/>
                  </a:cubicBezTo>
                  <a:lnTo>
                    <a:pt x="291334" y="109528"/>
                  </a:lnTo>
                  <a:close/>
                  <a:moveTo>
                    <a:pt x="304145" y="0"/>
                  </a:moveTo>
                  <a:cubicBezTo>
                    <a:pt x="399059" y="0"/>
                    <a:pt x="476113" y="77034"/>
                    <a:pt x="476113" y="171715"/>
                  </a:cubicBezTo>
                  <a:cubicBezTo>
                    <a:pt x="476113" y="232315"/>
                    <a:pt x="444413" y="285725"/>
                    <a:pt x="396628" y="316258"/>
                  </a:cubicBezTo>
                  <a:cubicBezTo>
                    <a:pt x="394664" y="304680"/>
                    <a:pt x="390643" y="294969"/>
                    <a:pt x="384565" y="287219"/>
                  </a:cubicBezTo>
                  <a:cubicBezTo>
                    <a:pt x="381573" y="283484"/>
                    <a:pt x="378300" y="280496"/>
                    <a:pt x="374933" y="277975"/>
                  </a:cubicBezTo>
                  <a:cubicBezTo>
                    <a:pt x="392046" y="266677"/>
                    <a:pt x="406166" y="251457"/>
                    <a:pt x="416078" y="233529"/>
                  </a:cubicBezTo>
                  <a:lnTo>
                    <a:pt x="382321" y="233529"/>
                  </a:lnTo>
                  <a:cubicBezTo>
                    <a:pt x="377926" y="247908"/>
                    <a:pt x="372222" y="260607"/>
                    <a:pt x="365956" y="271625"/>
                  </a:cubicBezTo>
                  <a:cubicBezTo>
                    <a:pt x="361748" y="267050"/>
                    <a:pt x="355670" y="261728"/>
                    <a:pt x="347441" y="257059"/>
                  </a:cubicBezTo>
                  <a:cubicBezTo>
                    <a:pt x="346693" y="256685"/>
                    <a:pt x="346038" y="256312"/>
                    <a:pt x="345290" y="255938"/>
                  </a:cubicBezTo>
                  <a:cubicBezTo>
                    <a:pt x="348937" y="249216"/>
                    <a:pt x="352397" y="241746"/>
                    <a:pt x="355296" y="233715"/>
                  </a:cubicBezTo>
                  <a:lnTo>
                    <a:pt x="316956" y="233715"/>
                  </a:lnTo>
                  <a:lnTo>
                    <a:pt x="316956" y="246881"/>
                  </a:lnTo>
                  <a:cubicBezTo>
                    <a:pt x="313403" y="246414"/>
                    <a:pt x="309662" y="246134"/>
                    <a:pt x="305735" y="246134"/>
                  </a:cubicBezTo>
                  <a:cubicBezTo>
                    <a:pt x="303303" y="246134"/>
                    <a:pt x="300685" y="246228"/>
                    <a:pt x="298067" y="246508"/>
                  </a:cubicBezTo>
                  <a:cubicBezTo>
                    <a:pt x="295822" y="246508"/>
                    <a:pt x="293578" y="246788"/>
                    <a:pt x="291334" y="247161"/>
                  </a:cubicBezTo>
                  <a:lnTo>
                    <a:pt x="291334" y="233529"/>
                  </a:lnTo>
                  <a:lnTo>
                    <a:pt x="253181" y="233529"/>
                  </a:lnTo>
                  <a:cubicBezTo>
                    <a:pt x="256267" y="241932"/>
                    <a:pt x="259727" y="249589"/>
                    <a:pt x="263654" y="256592"/>
                  </a:cubicBezTo>
                  <a:cubicBezTo>
                    <a:pt x="261223" y="257993"/>
                    <a:pt x="258885" y="259487"/>
                    <a:pt x="256548" y="261074"/>
                  </a:cubicBezTo>
                  <a:cubicBezTo>
                    <a:pt x="251498" y="264155"/>
                    <a:pt x="246822" y="267797"/>
                    <a:pt x="242427" y="271812"/>
                  </a:cubicBezTo>
                  <a:cubicBezTo>
                    <a:pt x="236162" y="260701"/>
                    <a:pt x="230458" y="248002"/>
                    <a:pt x="225969" y="233529"/>
                  </a:cubicBezTo>
                  <a:lnTo>
                    <a:pt x="192212" y="233529"/>
                  </a:lnTo>
                  <a:cubicBezTo>
                    <a:pt x="202404" y="252017"/>
                    <a:pt x="217273" y="267704"/>
                    <a:pt x="234946" y="279095"/>
                  </a:cubicBezTo>
                  <a:cubicBezTo>
                    <a:pt x="224380" y="290487"/>
                    <a:pt x="216992" y="303279"/>
                    <a:pt x="213345" y="317192"/>
                  </a:cubicBezTo>
                  <a:cubicBezTo>
                    <a:pt x="164719" y="286939"/>
                    <a:pt x="132177" y="232968"/>
                    <a:pt x="132177" y="171715"/>
                  </a:cubicBezTo>
                  <a:cubicBezTo>
                    <a:pt x="132177" y="76940"/>
                    <a:pt x="209418" y="0"/>
                    <a:pt x="3041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dir="u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/>
      <p:bldP spid="461" grpId="0"/>
      <p:bldP spid="464" grpId="0"/>
      <p:bldP spid="4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04" y="2165435"/>
            <a:ext cx="3281970" cy="23702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28704" y="4601029"/>
            <a:ext cx="3281970" cy="45719"/>
          </a:xfrm>
          <a:prstGeom prst="rect">
            <a:avLst/>
          </a:prstGeom>
          <a:solidFill>
            <a:srgbClr val="36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96000" y="3303040"/>
            <a:ext cx="376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如何提高执行力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4119001"/>
            <a:ext cx="34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Improve Enforcement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2168241"/>
            <a:ext cx="2990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endParaRPr lang="zh-CN" altLang="en-US" sz="6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6096000" y="3982463"/>
            <a:ext cx="3528000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2293257" cy="4411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 rot="10800000">
            <a:off x="9898743" y="2446060"/>
            <a:ext cx="2293257" cy="441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4926817" y="4237963"/>
            <a:ext cx="3491188" cy="2148089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他必须参与到具体的运营过程中，到员工中去，找到执行各阶段的具体情况与预期之间的差距，并进一步对其进行正确而深入的引导、解决困难，直至成功。这才是领导者最最重要的工作。而且不论组织大小，这些关键工作都不能交付给其他任何人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8647897" y="1727213"/>
            <a:ext cx="3272182" cy="185031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各级领导必须参与到自己职能部门的具体工作当中，</a:t>
            </a:r>
            <a:r>
              <a:rPr lang="zh-CN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成为带动全局的发动机！</a:t>
            </a: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领导者需要有一种执行的本能，他必须相信，“除非我使这个计划真正转变成现实，否则我现在所做的一切根本没有意义”。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669398" y="1492664"/>
            <a:ext cx="0" cy="466725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îs1íḋe"/>
          <p:cNvGrpSpPr/>
          <p:nvPr/>
        </p:nvGrpSpPr>
        <p:grpSpPr>
          <a:xfrm>
            <a:off x="8812941" y="4035914"/>
            <a:ext cx="3053384" cy="2124000"/>
            <a:chOff x="8229598" y="3848175"/>
            <a:chExt cx="3053384" cy="2124000"/>
          </a:xfrm>
        </p:grpSpPr>
        <p:sp>
          <p:nvSpPr>
            <p:cNvPr id="27" name="îšḻíďè"/>
            <p:cNvSpPr/>
            <p:nvPr/>
          </p:nvSpPr>
          <p:spPr>
            <a:xfrm flipH="1">
              <a:off x="8585993" y="3848175"/>
              <a:ext cx="2696989" cy="21240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grpSp>
          <p:nvGrpSpPr>
            <p:cNvPr id="28" name="îŝḻiďê"/>
            <p:cNvGrpSpPr/>
            <p:nvPr/>
          </p:nvGrpSpPr>
          <p:grpSpPr>
            <a:xfrm>
              <a:off x="8229598" y="4445086"/>
              <a:ext cx="1512169" cy="930178"/>
              <a:chOff x="8229598" y="4327846"/>
              <a:chExt cx="1512169" cy="930178"/>
            </a:xfrm>
          </p:grpSpPr>
          <p:sp>
            <p:nvSpPr>
              <p:cNvPr id="29" name="ïṣļïḑè"/>
              <p:cNvSpPr/>
              <p:nvPr/>
            </p:nvSpPr>
            <p:spPr>
              <a:xfrm flipH="1">
                <a:off x="8229599" y="4327846"/>
                <a:ext cx="1512168" cy="71415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ïşḻiḑé"/>
              <p:cNvSpPr/>
              <p:nvPr/>
            </p:nvSpPr>
            <p:spPr>
              <a:xfrm rot="16200000" flipH="1">
                <a:off x="8301605" y="4969991"/>
                <a:ext cx="216026" cy="360039"/>
              </a:xfrm>
              <a:prstGeom prst="rtTriangle">
                <a:avLst/>
              </a:prstGeom>
              <a:solidFill>
                <a:schemeClr val="bg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</a:p>
            </p:txBody>
          </p:sp>
          <p:sp>
            <p:nvSpPr>
              <p:cNvPr id="31" name="íṡḷîḋê"/>
              <p:cNvSpPr/>
              <p:nvPr/>
            </p:nvSpPr>
            <p:spPr bwMode="auto">
              <a:xfrm>
                <a:off x="8791175" y="4497859"/>
                <a:ext cx="389016" cy="374126"/>
              </a:xfrm>
              <a:custGeom>
                <a:avLst/>
                <a:gdLst>
                  <a:gd name="connsiteX0" fmla="*/ 61288 w 609549"/>
                  <a:gd name="connsiteY0" fmla="*/ 383285 h 586216"/>
                  <a:gd name="connsiteX1" fmla="*/ 71162 w 609549"/>
                  <a:gd name="connsiteY1" fmla="*/ 387101 h 586216"/>
                  <a:gd name="connsiteX2" fmla="*/ 120018 w 609549"/>
                  <a:gd name="connsiteY2" fmla="*/ 435892 h 586216"/>
                  <a:gd name="connsiteX3" fmla="*/ 120018 w 609549"/>
                  <a:gd name="connsiteY3" fmla="*/ 454200 h 586216"/>
                  <a:gd name="connsiteX4" fmla="*/ 56639 w 609549"/>
                  <a:gd name="connsiteY4" fmla="*/ 517543 h 586216"/>
                  <a:gd name="connsiteX5" fmla="*/ 35592 w 609549"/>
                  <a:gd name="connsiteY5" fmla="*/ 513644 h 586216"/>
                  <a:gd name="connsiteX6" fmla="*/ 51877 w 609549"/>
                  <a:gd name="connsiteY6" fmla="*/ 388099 h 586216"/>
                  <a:gd name="connsiteX7" fmla="*/ 61288 w 609549"/>
                  <a:gd name="connsiteY7" fmla="*/ 383285 h 586216"/>
                  <a:gd name="connsiteX8" fmla="*/ 235245 w 609549"/>
                  <a:gd name="connsiteY8" fmla="*/ 302810 h 586216"/>
                  <a:gd name="connsiteX9" fmla="*/ 306042 w 609549"/>
                  <a:gd name="connsiteY9" fmla="*/ 373466 h 586216"/>
                  <a:gd name="connsiteX10" fmla="*/ 258717 w 609549"/>
                  <a:gd name="connsiteY10" fmla="*/ 420680 h 586216"/>
                  <a:gd name="connsiteX11" fmla="*/ 230246 w 609549"/>
                  <a:gd name="connsiteY11" fmla="*/ 550152 h 586216"/>
                  <a:gd name="connsiteX12" fmla="*/ 92223 w 609549"/>
                  <a:gd name="connsiteY12" fmla="*/ 575305 h 586216"/>
                  <a:gd name="connsiteX13" fmla="*/ 88748 w 609549"/>
                  <a:gd name="connsiteY13" fmla="*/ 556143 h 586216"/>
                  <a:gd name="connsiteX14" fmla="*/ 165115 w 609549"/>
                  <a:gd name="connsiteY14" fmla="*/ 479877 h 586216"/>
                  <a:gd name="connsiteX15" fmla="*/ 165115 w 609549"/>
                  <a:gd name="connsiteY15" fmla="*/ 446308 h 586216"/>
                  <a:gd name="connsiteX16" fmla="*/ 88700 w 609549"/>
                  <a:gd name="connsiteY16" fmla="*/ 369995 h 586216"/>
                  <a:gd name="connsiteX17" fmla="*/ 92128 w 609549"/>
                  <a:gd name="connsiteY17" fmla="*/ 350976 h 586216"/>
                  <a:gd name="connsiteX18" fmla="*/ 189111 w 609549"/>
                  <a:gd name="connsiteY18" fmla="*/ 348884 h 586216"/>
                  <a:gd name="connsiteX19" fmla="*/ 257958 w 609549"/>
                  <a:gd name="connsiteY19" fmla="*/ 161679 h 586216"/>
                  <a:gd name="connsiteX20" fmla="*/ 317251 w 609549"/>
                  <a:gd name="connsiteY20" fmla="*/ 220879 h 586216"/>
                  <a:gd name="connsiteX21" fmla="*/ 388070 w 609549"/>
                  <a:gd name="connsiteY21" fmla="*/ 291586 h 586216"/>
                  <a:gd name="connsiteX22" fmla="*/ 604906 w 609549"/>
                  <a:gd name="connsiteY22" fmla="*/ 508130 h 586216"/>
                  <a:gd name="connsiteX23" fmla="*/ 604906 w 609549"/>
                  <a:gd name="connsiteY23" fmla="*/ 530526 h 586216"/>
                  <a:gd name="connsiteX24" fmla="*/ 556567 w 609549"/>
                  <a:gd name="connsiteY24" fmla="*/ 578789 h 586216"/>
                  <a:gd name="connsiteX25" fmla="*/ 545327 w 609549"/>
                  <a:gd name="connsiteY25" fmla="*/ 583449 h 586216"/>
                  <a:gd name="connsiteX26" fmla="*/ 534135 w 609549"/>
                  <a:gd name="connsiteY26" fmla="*/ 578789 h 586216"/>
                  <a:gd name="connsiteX27" fmla="*/ 317251 w 609549"/>
                  <a:gd name="connsiteY27" fmla="*/ 362293 h 586216"/>
                  <a:gd name="connsiteX28" fmla="*/ 246481 w 609549"/>
                  <a:gd name="connsiteY28" fmla="*/ 291586 h 586216"/>
                  <a:gd name="connsiteX29" fmla="*/ 187140 w 609549"/>
                  <a:gd name="connsiteY29" fmla="*/ 232339 h 586216"/>
                  <a:gd name="connsiteX30" fmla="*/ 58606 w 609549"/>
                  <a:gd name="connsiteY30" fmla="*/ 160814 h 586216"/>
                  <a:gd name="connsiteX31" fmla="*/ 126401 w 609549"/>
                  <a:gd name="connsiteY31" fmla="*/ 228498 h 586216"/>
                  <a:gd name="connsiteX32" fmla="*/ 111975 w 609549"/>
                  <a:gd name="connsiteY32" fmla="*/ 242899 h 586216"/>
                  <a:gd name="connsiteX33" fmla="*/ 119307 w 609549"/>
                  <a:gd name="connsiteY33" fmla="*/ 250219 h 586216"/>
                  <a:gd name="connsiteX34" fmla="*/ 119307 w 609549"/>
                  <a:gd name="connsiteY34" fmla="*/ 277692 h 586216"/>
                  <a:gd name="connsiteX35" fmla="*/ 115641 w 609549"/>
                  <a:gd name="connsiteY35" fmla="*/ 281352 h 586216"/>
                  <a:gd name="connsiteX36" fmla="*/ 88123 w 609549"/>
                  <a:gd name="connsiteY36" fmla="*/ 281352 h 586216"/>
                  <a:gd name="connsiteX37" fmla="*/ 5712 w 609549"/>
                  <a:gd name="connsiteY37" fmla="*/ 199029 h 586216"/>
                  <a:gd name="connsiteX38" fmla="*/ 5712 w 609549"/>
                  <a:gd name="connsiteY38" fmla="*/ 171604 h 586216"/>
                  <a:gd name="connsiteX39" fmla="*/ 9378 w 609549"/>
                  <a:gd name="connsiteY39" fmla="*/ 167944 h 586216"/>
                  <a:gd name="connsiteX40" fmla="*/ 36849 w 609549"/>
                  <a:gd name="connsiteY40" fmla="*/ 167944 h 586216"/>
                  <a:gd name="connsiteX41" fmla="*/ 44180 w 609549"/>
                  <a:gd name="connsiteY41" fmla="*/ 175264 h 586216"/>
                  <a:gd name="connsiteX42" fmla="*/ 585775 w 609549"/>
                  <a:gd name="connsiteY42" fmla="*/ 66370 h 586216"/>
                  <a:gd name="connsiteX43" fmla="*/ 595263 w 609549"/>
                  <a:gd name="connsiteY43" fmla="*/ 73839 h 586216"/>
                  <a:gd name="connsiteX44" fmla="*/ 578978 w 609549"/>
                  <a:gd name="connsiteY44" fmla="*/ 199341 h 586216"/>
                  <a:gd name="connsiteX45" fmla="*/ 559693 w 609549"/>
                  <a:gd name="connsiteY45" fmla="*/ 200387 h 586216"/>
                  <a:gd name="connsiteX46" fmla="*/ 510789 w 609549"/>
                  <a:gd name="connsiteY46" fmla="*/ 151612 h 586216"/>
                  <a:gd name="connsiteX47" fmla="*/ 510789 w 609549"/>
                  <a:gd name="connsiteY47" fmla="*/ 133262 h 586216"/>
                  <a:gd name="connsiteX48" fmla="*/ 574216 w 609549"/>
                  <a:gd name="connsiteY48" fmla="*/ 69988 h 586216"/>
                  <a:gd name="connsiteX49" fmla="*/ 585775 w 609549"/>
                  <a:gd name="connsiteY49" fmla="*/ 66370 h 586216"/>
                  <a:gd name="connsiteX50" fmla="*/ 158702 w 609549"/>
                  <a:gd name="connsiteY50" fmla="*/ 26758 h 586216"/>
                  <a:gd name="connsiteX51" fmla="*/ 172463 w 609549"/>
                  <a:gd name="connsiteY51" fmla="*/ 32464 h 586216"/>
                  <a:gd name="connsiteX52" fmla="*/ 179701 w 609549"/>
                  <a:gd name="connsiteY52" fmla="*/ 39691 h 586216"/>
                  <a:gd name="connsiteX53" fmla="*/ 246935 w 609549"/>
                  <a:gd name="connsiteY53" fmla="*/ 106831 h 586216"/>
                  <a:gd name="connsiteX54" fmla="*/ 254886 w 609549"/>
                  <a:gd name="connsiteY54" fmla="*/ 114819 h 586216"/>
                  <a:gd name="connsiteX55" fmla="*/ 257600 w 609549"/>
                  <a:gd name="connsiteY55" fmla="*/ 138879 h 586216"/>
                  <a:gd name="connsiteX56" fmla="*/ 254886 w 609549"/>
                  <a:gd name="connsiteY56" fmla="*/ 142255 h 586216"/>
                  <a:gd name="connsiteX57" fmla="*/ 252315 w 609549"/>
                  <a:gd name="connsiteY57" fmla="*/ 144823 h 586216"/>
                  <a:gd name="connsiteX58" fmla="*/ 246696 w 609549"/>
                  <a:gd name="connsiteY58" fmla="*/ 150434 h 586216"/>
                  <a:gd name="connsiteX59" fmla="*/ 175892 w 609549"/>
                  <a:gd name="connsiteY59" fmla="*/ 221140 h 586216"/>
                  <a:gd name="connsiteX60" fmla="*/ 172463 w 609549"/>
                  <a:gd name="connsiteY60" fmla="*/ 224611 h 586216"/>
                  <a:gd name="connsiteX61" fmla="*/ 170130 w 609549"/>
                  <a:gd name="connsiteY61" fmla="*/ 226560 h 586216"/>
                  <a:gd name="connsiteX62" fmla="*/ 162274 w 609549"/>
                  <a:gd name="connsiteY62" fmla="*/ 229936 h 586216"/>
                  <a:gd name="connsiteX63" fmla="*/ 158702 w 609549"/>
                  <a:gd name="connsiteY63" fmla="*/ 230269 h 586216"/>
                  <a:gd name="connsiteX64" fmla="*/ 144942 w 609549"/>
                  <a:gd name="connsiteY64" fmla="*/ 224611 h 586216"/>
                  <a:gd name="connsiteX65" fmla="*/ 137609 w 609549"/>
                  <a:gd name="connsiteY65" fmla="*/ 217288 h 586216"/>
                  <a:gd name="connsiteX66" fmla="*/ 69804 w 609549"/>
                  <a:gd name="connsiteY66" fmla="*/ 149578 h 586216"/>
                  <a:gd name="connsiteX67" fmla="*/ 62519 w 609549"/>
                  <a:gd name="connsiteY67" fmla="*/ 142255 h 586216"/>
                  <a:gd name="connsiteX68" fmla="*/ 62519 w 609549"/>
                  <a:gd name="connsiteY68" fmla="*/ 114819 h 586216"/>
                  <a:gd name="connsiteX69" fmla="*/ 144942 w 609549"/>
                  <a:gd name="connsiteY69" fmla="*/ 32464 h 586216"/>
                  <a:gd name="connsiteX70" fmla="*/ 158702 w 609549"/>
                  <a:gd name="connsiteY70" fmla="*/ 26758 h 586216"/>
                  <a:gd name="connsiteX71" fmla="*/ 254809 w 609549"/>
                  <a:gd name="connsiteY71" fmla="*/ 6542 h 586216"/>
                  <a:gd name="connsiteX72" fmla="*/ 321015 w 609549"/>
                  <a:gd name="connsiteY72" fmla="*/ 29913 h 586216"/>
                  <a:gd name="connsiteX73" fmla="*/ 260017 w 609549"/>
                  <a:gd name="connsiteY73" fmla="*/ 97465 h 586216"/>
                  <a:gd name="connsiteX74" fmla="*/ 193067 w 609549"/>
                  <a:gd name="connsiteY74" fmla="*/ 30626 h 586216"/>
                  <a:gd name="connsiteX75" fmla="*/ 254809 w 609549"/>
                  <a:gd name="connsiteY75" fmla="*/ 6542 h 586216"/>
                  <a:gd name="connsiteX76" fmla="*/ 503105 w 609549"/>
                  <a:gd name="connsiteY76" fmla="*/ 953 h 586216"/>
                  <a:gd name="connsiteX77" fmla="*/ 538560 w 609549"/>
                  <a:gd name="connsiteY77" fmla="*/ 10911 h 586216"/>
                  <a:gd name="connsiteX78" fmla="*/ 542083 w 609549"/>
                  <a:gd name="connsiteY78" fmla="*/ 30073 h 586216"/>
                  <a:gd name="connsiteX79" fmla="*/ 465709 w 609549"/>
                  <a:gd name="connsiteY79" fmla="*/ 106341 h 586216"/>
                  <a:gd name="connsiteX80" fmla="*/ 465709 w 609549"/>
                  <a:gd name="connsiteY80" fmla="*/ 139911 h 586216"/>
                  <a:gd name="connsiteX81" fmla="*/ 542131 w 609549"/>
                  <a:gd name="connsiteY81" fmla="*/ 216227 h 586216"/>
                  <a:gd name="connsiteX82" fmla="*/ 538655 w 609549"/>
                  <a:gd name="connsiteY82" fmla="*/ 235246 h 586216"/>
                  <a:gd name="connsiteX83" fmla="*/ 442187 w 609549"/>
                  <a:gd name="connsiteY83" fmla="*/ 237528 h 586216"/>
                  <a:gd name="connsiteX84" fmla="*/ 399238 w 609549"/>
                  <a:gd name="connsiteY84" fmla="*/ 280370 h 586216"/>
                  <a:gd name="connsiteX85" fmla="*/ 328482 w 609549"/>
                  <a:gd name="connsiteY85" fmla="*/ 209712 h 586216"/>
                  <a:gd name="connsiteX86" fmla="*/ 372240 w 609549"/>
                  <a:gd name="connsiteY86" fmla="*/ 166015 h 586216"/>
                  <a:gd name="connsiteX87" fmla="*/ 400571 w 609549"/>
                  <a:gd name="connsiteY87" fmla="*/ 36064 h 586216"/>
                  <a:gd name="connsiteX88" fmla="*/ 503105 w 609549"/>
                  <a:gd name="connsiteY88" fmla="*/ 953 h 58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09549" h="586216">
                    <a:moveTo>
                      <a:pt x="61288" y="383285"/>
                    </a:moveTo>
                    <a:cubicBezTo>
                      <a:pt x="64829" y="383106"/>
                      <a:pt x="68448" y="384367"/>
                      <a:pt x="71162" y="387101"/>
                    </a:cubicBezTo>
                    <a:lnTo>
                      <a:pt x="120018" y="435892"/>
                    </a:lnTo>
                    <a:cubicBezTo>
                      <a:pt x="125113" y="440933"/>
                      <a:pt x="125113" y="449160"/>
                      <a:pt x="120018" y="454200"/>
                    </a:cubicBezTo>
                    <a:lnTo>
                      <a:pt x="56639" y="517543"/>
                    </a:lnTo>
                    <a:cubicBezTo>
                      <a:pt x="50211" y="523963"/>
                      <a:pt x="39211" y="522013"/>
                      <a:pt x="35592" y="513644"/>
                    </a:cubicBezTo>
                    <a:cubicBezTo>
                      <a:pt x="17783" y="472794"/>
                      <a:pt x="23211" y="424288"/>
                      <a:pt x="51877" y="388099"/>
                    </a:cubicBezTo>
                    <a:cubicBezTo>
                      <a:pt x="54282" y="385079"/>
                      <a:pt x="57746" y="383463"/>
                      <a:pt x="61288" y="383285"/>
                    </a:cubicBezTo>
                    <a:close/>
                    <a:moveTo>
                      <a:pt x="235245" y="302810"/>
                    </a:moveTo>
                    <a:lnTo>
                      <a:pt x="306042" y="373466"/>
                    </a:lnTo>
                    <a:lnTo>
                      <a:pt x="258717" y="420680"/>
                    </a:lnTo>
                    <a:cubicBezTo>
                      <a:pt x="274667" y="464329"/>
                      <a:pt x="265192" y="515300"/>
                      <a:pt x="230246" y="550152"/>
                    </a:cubicBezTo>
                    <a:cubicBezTo>
                      <a:pt x="192919" y="587430"/>
                      <a:pt x="137644" y="595798"/>
                      <a:pt x="92223" y="575305"/>
                    </a:cubicBezTo>
                    <a:cubicBezTo>
                      <a:pt x="84701" y="571882"/>
                      <a:pt x="82892" y="561992"/>
                      <a:pt x="88748" y="556143"/>
                    </a:cubicBezTo>
                    <a:lnTo>
                      <a:pt x="165115" y="479877"/>
                    </a:lnTo>
                    <a:cubicBezTo>
                      <a:pt x="174399" y="470605"/>
                      <a:pt x="174399" y="455580"/>
                      <a:pt x="165115" y="446308"/>
                    </a:cubicBezTo>
                    <a:lnTo>
                      <a:pt x="88700" y="369995"/>
                    </a:lnTo>
                    <a:cubicBezTo>
                      <a:pt x="82844" y="364194"/>
                      <a:pt x="84653" y="354399"/>
                      <a:pt x="92128" y="350976"/>
                    </a:cubicBezTo>
                    <a:cubicBezTo>
                      <a:pt x="122789" y="337092"/>
                      <a:pt x="157973" y="336379"/>
                      <a:pt x="189111" y="348884"/>
                    </a:cubicBezTo>
                    <a:close/>
                    <a:moveTo>
                      <a:pt x="257958" y="161679"/>
                    </a:moveTo>
                    <a:lnTo>
                      <a:pt x="317251" y="220879"/>
                    </a:lnTo>
                    <a:lnTo>
                      <a:pt x="388070" y="291586"/>
                    </a:lnTo>
                    <a:lnTo>
                      <a:pt x="604906" y="508130"/>
                    </a:lnTo>
                    <a:cubicBezTo>
                      <a:pt x="611097" y="514311"/>
                      <a:pt x="611097" y="524344"/>
                      <a:pt x="604906" y="530526"/>
                    </a:cubicBezTo>
                    <a:lnTo>
                      <a:pt x="556567" y="578789"/>
                    </a:lnTo>
                    <a:cubicBezTo>
                      <a:pt x="553471" y="581880"/>
                      <a:pt x="549423" y="583449"/>
                      <a:pt x="545327" y="583449"/>
                    </a:cubicBezTo>
                    <a:cubicBezTo>
                      <a:pt x="541279" y="583449"/>
                      <a:pt x="537231" y="581880"/>
                      <a:pt x="534135" y="578789"/>
                    </a:cubicBezTo>
                    <a:lnTo>
                      <a:pt x="317251" y="362293"/>
                    </a:lnTo>
                    <a:lnTo>
                      <a:pt x="246481" y="291586"/>
                    </a:lnTo>
                    <a:lnTo>
                      <a:pt x="187140" y="232339"/>
                    </a:lnTo>
                    <a:close/>
                    <a:moveTo>
                      <a:pt x="58606" y="160814"/>
                    </a:moveTo>
                    <a:lnTo>
                      <a:pt x="126401" y="228498"/>
                    </a:lnTo>
                    <a:lnTo>
                      <a:pt x="111975" y="242899"/>
                    </a:lnTo>
                    <a:lnTo>
                      <a:pt x="119307" y="250219"/>
                    </a:lnTo>
                    <a:cubicBezTo>
                      <a:pt x="126877" y="257824"/>
                      <a:pt x="126877" y="270087"/>
                      <a:pt x="119307" y="277692"/>
                    </a:cubicBezTo>
                    <a:lnTo>
                      <a:pt x="115641" y="281352"/>
                    </a:lnTo>
                    <a:cubicBezTo>
                      <a:pt x="108024" y="288909"/>
                      <a:pt x="95741" y="288909"/>
                      <a:pt x="88123" y="281352"/>
                    </a:cubicBezTo>
                    <a:lnTo>
                      <a:pt x="5712" y="199029"/>
                    </a:lnTo>
                    <a:cubicBezTo>
                      <a:pt x="-1905" y="191424"/>
                      <a:pt x="-1905" y="179161"/>
                      <a:pt x="5712" y="171604"/>
                    </a:cubicBezTo>
                    <a:lnTo>
                      <a:pt x="9378" y="167944"/>
                    </a:lnTo>
                    <a:cubicBezTo>
                      <a:pt x="16948" y="160339"/>
                      <a:pt x="29231" y="160339"/>
                      <a:pt x="36849" y="167944"/>
                    </a:cubicBezTo>
                    <a:lnTo>
                      <a:pt x="44180" y="175264"/>
                    </a:lnTo>
                    <a:close/>
                    <a:moveTo>
                      <a:pt x="585775" y="66370"/>
                    </a:moveTo>
                    <a:cubicBezTo>
                      <a:pt x="589775" y="67101"/>
                      <a:pt x="593430" y="69680"/>
                      <a:pt x="595263" y="73839"/>
                    </a:cubicBezTo>
                    <a:cubicBezTo>
                      <a:pt x="613072" y="114675"/>
                      <a:pt x="607644" y="163212"/>
                      <a:pt x="578978" y="199341"/>
                    </a:cubicBezTo>
                    <a:cubicBezTo>
                      <a:pt x="574168" y="205379"/>
                      <a:pt x="565121" y="205854"/>
                      <a:pt x="559693" y="200387"/>
                    </a:cubicBezTo>
                    <a:lnTo>
                      <a:pt x="510789" y="151612"/>
                    </a:lnTo>
                    <a:cubicBezTo>
                      <a:pt x="505742" y="146526"/>
                      <a:pt x="505742" y="138349"/>
                      <a:pt x="510789" y="133262"/>
                    </a:cubicBezTo>
                    <a:lnTo>
                      <a:pt x="574216" y="69988"/>
                    </a:lnTo>
                    <a:cubicBezTo>
                      <a:pt x="577430" y="66756"/>
                      <a:pt x="581775" y="65639"/>
                      <a:pt x="585775" y="66370"/>
                    </a:cubicBezTo>
                    <a:close/>
                    <a:moveTo>
                      <a:pt x="158702" y="26758"/>
                    </a:moveTo>
                    <a:cubicBezTo>
                      <a:pt x="163655" y="26758"/>
                      <a:pt x="168654" y="28660"/>
                      <a:pt x="172463" y="32464"/>
                    </a:cubicBezTo>
                    <a:lnTo>
                      <a:pt x="179701" y="39691"/>
                    </a:lnTo>
                    <a:lnTo>
                      <a:pt x="246935" y="106831"/>
                    </a:lnTo>
                    <a:lnTo>
                      <a:pt x="254886" y="114819"/>
                    </a:lnTo>
                    <a:cubicBezTo>
                      <a:pt x="261457" y="121334"/>
                      <a:pt x="262362" y="131414"/>
                      <a:pt x="257600" y="138879"/>
                    </a:cubicBezTo>
                    <a:cubicBezTo>
                      <a:pt x="256839" y="140068"/>
                      <a:pt x="255934" y="141209"/>
                      <a:pt x="254886" y="142255"/>
                    </a:cubicBezTo>
                    <a:lnTo>
                      <a:pt x="252315" y="144823"/>
                    </a:lnTo>
                    <a:lnTo>
                      <a:pt x="246696" y="150434"/>
                    </a:lnTo>
                    <a:lnTo>
                      <a:pt x="175892" y="221140"/>
                    </a:lnTo>
                    <a:lnTo>
                      <a:pt x="172463" y="224611"/>
                    </a:lnTo>
                    <a:cubicBezTo>
                      <a:pt x="171702" y="225324"/>
                      <a:pt x="170940" y="225990"/>
                      <a:pt x="170130" y="226560"/>
                    </a:cubicBezTo>
                    <a:cubicBezTo>
                      <a:pt x="167749" y="228319"/>
                      <a:pt x="165083" y="229413"/>
                      <a:pt x="162274" y="229936"/>
                    </a:cubicBezTo>
                    <a:cubicBezTo>
                      <a:pt x="161083" y="230174"/>
                      <a:pt x="159893" y="230269"/>
                      <a:pt x="158702" y="230269"/>
                    </a:cubicBezTo>
                    <a:cubicBezTo>
                      <a:pt x="153703" y="230269"/>
                      <a:pt x="148751" y="228367"/>
                      <a:pt x="144942" y="224611"/>
                    </a:cubicBezTo>
                    <a:lnTo>
                      <a:pt x="137609" y="217288"/>
                    </a:lnTo>
                    <a:lnTo>
                      <a:pt x="69804" y="149578"/>
                    </a:lnTo>
                    <a:lnTo>
                      <a:pt x="62519" y="142255"/>
                    </a:lnTo>
                    <a:cubicBezTo>
                      <a:pt x="54900" y="134647"/>
                      <a:pt x="54900" y="122380"/>
                      <a:pt x="62519" y="114819"/>
                    </a:cubicBezTo>
                    <a:lnTo>
                      <a:pt x="144942" y="32464"/>
                    </a:lnTo>
                    <a:cubicBezTo>
                      <a:pt x="148751" y="28660"/>
                      <a:pt x="153750" y="26758"/>
                      <a:pt x="158702" y="26758"/>
                    </a:cubicBezTo>
                    <a:close/>
                    <a:moveTo>
                      <a:pt x="254809" y="6542"/>
                    </a:moveTo>
                    <a:cubicBezTo>
                      <a:pt x="277279" y="4029"/>
                      <a:pt x="300492" y="9424"/>
                      <a:pt x="321015" y="29913"/>
                    </a:cubicBezTo>
                    <a:cubicBezTo>
                      <a:pt x="380347" y="89193"/>
                      <a:pt x="337205" y="46124"/>
                      <a:pt x="260017" y="97465"/>
                    </a:cubicBezTo>
                    <a:lnTo>
                      <a:pt x="193067" y="30626"/>
                    </a:lnTo>
                    <a:cubicBezTo>
                      <a:pt x="210614" y="19479"/>
                      <a:pt x="232340" y="9056"/>
                      <a:pt x="254809" y="6542"/>
                    </a:cubicBezTo>
                    <a:close/>
                    <a:moveTo>
                      <a:pt x="503105" y="953"/>
                    </a:moveTo>
                    <a:cubicBezTo>
                      <a:pt x="515252" y="2468"/>
                      <a:pt x="527216" y="5788"/>
                      <a:pt x="538560" y="10911"/>
                    </a:cubicBezTo>
                    <a:cubicBezTo>
                      <a:pt x="546131" y="14334"/>
                      <a:pt x="547940" y="24224"/>
                      <a:pt x="542083" y="30073"/>
                    </a:cubicBezTo>
                    <a:lnTo>
                      <a:pt x="465709" y="106341"/>
                    </a:lnTo>
                    <a:cubicBezTo>
                      <a:pt x="456424" y="115613"/>
                      <a:pt x="456424" y="130639"/>
                      <a:pt x="465709" y="139911"/>
                    </a:cubicBezTo>
                    <a:lnTo>
                      <a:pt x="542131" y="216227"/>
                    </a:lnTo>
                    <a:cubicBezTo>
                      <a:pt x="547940" y="222028"/>
                      <a:pt x="546178" y="231823"/>
                      <a:pt x="538655" y="235246"/>
                    </a:cubicBezTo>
                    <a:cubicBezTo>
                      <a:pt x="508181" y="249035"/>
                      <a:pt x="473184" y="249844"/>
                      <a:pt x="442187" y="237528"/>
                    </a:cubicBezTo>
                    <a:lnTo>
                      <a:pt x="399238" y="280370"/>
                    </a:lnTo>
                    <a:lnTo>
                      <a:pt x="328482" y="209712"/>
                    </a:lnTo>
                    <a:lnTo>
                      <a:pt x="372240" y="166015"/>
                    </a:lnTo>
                    <a:cubicBezTo>
                      <a:pt x="356051" y="122270"/>
                      <a:pt x="365527" y="71060"/>
                      <a:pt x="400571" y="36064"/>
                    </a:cubicBezTo>
                    <a:cubicBezTo>
                      <a:pt x="428569" y="8106"/>
                      <a:pt x="466664" y="-3592"/>
                      <a:pt x="503105" y="9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1" name="îṥlîḍè"/>
          <p:cNvGrpSpPr/>
          <p:nvPr/>
        </p:nvGrpSpPr>
        <p:grpSpPr>
          <a:xfrm>
            <a:off x="5131196" y="1492739"/>
            <a:ext cx="3053383" cy="2124000"/>
            <a:chOff x="4785359" y="1305000"/>
            <a:chExt cx="3053383" cy="2124000"/>
          </a:xfrm>
        </p:grpSpPr>
        <p:sp>
          <p:nvSpPr>
            <p:cNvPr id="22" name="îṣḻïde"/>
            <p:cNvSpPr/>
            <p:nvPr/>
          </p:nvSpPr>
          <p:spPr>
            <a:xfrm>
              <a:off x="4785359" y="1305000"/>
              <a:ext cx="2696989" cy="2124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grpSp>
          <p:nvGrpSpPr>
            <p:cNvPr id="23" name="îŝḷïḑe"/>
            <p:cNvGrpSpPr/>
            <p:nvPr/>
          </p:nvGrpSpPr>
          <p:grpSpPr>
            <a:xfrm>
              <a:off x="6326574" y="1901911"/>
              <a:ext cx="1512168" cy="930178"/>
              <a:chOff x="6326574" y="1784671"/>
              <a:chExt cx="1512168" cy="930178"/>
            </a:xfrm>
          </p:grpSpPr>
          <p:sp>
            <p:nvSpPr>
              <p:cNvPr id="24" name="îšļïḋe"/>
              <p:cNvSpPr/>
              <p:nvPr/>
            </p:nvSpPr>
            <p:spPr>
              <a:xfrm>
                <a:off x="6326574" y="1784671"/>
                <a:ext cx="1512168" cy="714152"/>
              </a:xfrm>
              <a:prstGeom prst="rect">
                <a:avLst/>
              </a:prstGeom>
              <a:solidFill>
                <a:srgbClr val="47C6CD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ïṩ1iḋé"/>
              <p:cNvSpPr/>
              <p:nvPr/>
            </p:nvSpPr>
            <p:spPr>
              <a:xfrm rot="5400000">
                <a:off x="7550710" y="2426816"/>
                <a:ext cx="216026" cy="360039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</a:p>
            </p:txBody>
          </p:sp>
          <p:sp>
            <p:nvSpPr>
              <p:cNvPr id="26" name="ís1ïḓé"/>
              <p:cNvSpPr/>
              <p:nvPr/>
            </p:nvSpPr>
            <p:spPr bwMode="auto">
              <a:xfrm>
                <a:off x="6857801" y="1959747"/>
                <a:ext cx="449714" cy="364000"/>
              </a:xfrm>
              <a:custGeom>
                <a:avLst/>
                <a:gdLst>
                  <a:gd name="connsiteX0" fmla="*/ 355420 w 607568"/>
                  <a:gd name="connsiteY0" fmla="*/ 250307 h 491771"/>
                  <a:gd name="connsiteX1" fmla="*/ 352312 w 607568"/>
                  <a:gd name="connsiteY1" fmla="*/ 251812 h 491771"/>
                  <a:gd name="connsiteX2" fmla="*/ 321042 w 607568"/>
                  <a:gd name="connsiteY2" fmla="*/ 289814 h 491771"/>
                  <a:gd name="connsiteX3" fmla="*/ 321513 w 607568"/>
                  <a:gd name="connsiteY3" fmla="*/ 295364 h 491771"/>
                  <a:gd name="connsiteX4" fmla="*/ 369736 w 607568"/>
                  <a:gd name="connsiteY4" fmla="*/ 338257 h 491771"/>
                  <a:gd name="connsiteX5" fmla="*/ 371997 w 607568"/>
                  <a:gd name="connsiteY5" fmla="*/ 339104 h 491771"/>
                  <a:gd name="connsiteX6" fmla="*/ 373127 w 607568"/>
                  <a:gd name="connsiteY6" fmla="*/ 338916 h 491771"/>
                  <a:gd name="connsiteX7" fmla="*/ 375293 w 607568"/>
                  <a:gd name="connsiteY7" fmla="*/ 336282 h 491771"/>
                  <a:gd name="connsiteX8" fmla="*/ 383676 w 607568"/>
                  <a:gd name="connsiteY8" fmla="*/ 279467 h 491771"/>
                  <a:gd name="connsiteX9" fmla="*/ 376424 w 607568"/>
                  <a:gd name="connsiteY9" fmla="*/ 263287 h 491771"/>
                  <a:gd name="connsiteX10" fmla="*/ 357681 w 607568"/>
                  <a:gd name="connsiteY10" fmla="*/ 250965 h 491771"/>
                  <a:gd name="connsiteX11" fmla="*/ 355420 w 607568"/>
                  <a:gd name="connsiteY11" fmla="*/ 250307 h 491771"/>
                  <a:gd name="connsiteX12" fmla="*/ 258879 w 607568"/>
                  <a:gd name="connsiteY12" fmla="*/ 250307 h 491771"/>
                  <a:gd name="connsiteX13" fmla="*/ 256712 w 607568"/>
                  <a:gd name="connsiteY13" fmla="*/ 250965 h 491771"/>
                  <a:gd name="connsiteX14" fmla="*/ 237969 w 607568"/>
                  <a:gd name="connsiteY14" fmla="*/ 263287 h 491771"/>
                  <a:gd name="connsiteX15" fmla="*/ 230717 w 607568"/>
                  <a:gd name="connsiteY15" fmla="*/ 279467 h 491771"/>
                  <a:gd name="connsiteX16" fmla="*/ 239100 w 607568"/>
                  <a:gd name="connsiteY16" fmla="*/ 336282 h 491771"/>
                  <a:gd name="connsiteX17" fmla="*/ 241266 w 607568"/>
                  <a:gd name="connsiteY17" fmla="*/ 338916 h 491771"/>
                  <a:gd name="connsiteX18" fmla="*/ 242396 w 607568"/>
                  <a:gd name="connsiteY18" fmla="*/ 339104 h 491771"/>
                  <a:gd name="connsiteX19" fmla="*/ 244657 w 607568"/>
                  <a:gd name="connsiteY19" fmla="*/ 338257 h 491771"/>
                  <a:gd name="connsiteX20" fmla="*/ 292880 w 607568"/>
                  <a:gd name="connsiteY20" fmla="*/ 295364 h 491771"/>
                  <a:gd name="connsiteX21" fmla="*/ 293351 w 607568"/>
                  <a:gd name="connsiteY21" fmla="*/ 289814 h 491771"/>
                  <a:gd name="connsiteX22" fmla="*/ 261987 w 607568"/>
                  <a:gd name="connsiteY22" fmla="*/ 251812 h 491771"/>
                  <a:gd name="connsiteX23" fmla="*/ 258879 w 607568"/>
                  <a:gd name="connsiteY23" fmla="*/ 250307 h 491771"/>
                  <a:gd name="connsiteX24" fmla="*/ 500465 w 607568"/>
                  <a:gd name="connsiteY24" fmla="*/ 66049 h 491771"/>
                  <a:gd name="connsiteX25" fmla="*/ 565743 w 607568"/>
                  <a:gd name="connsiteY25" fmla="*/ 130673 h 491771"/>
                  <a:gd name="connsiteX26" fmla="*/ 566120 w 607568"/>
                  <a:gd name="connsiteY26" fmla="*/ 130673 h 491771"/>
                  <a:gd name="connsiteX27" fmla="*/ 580250 w 607568"/>
                  <a:gd name="connsiteY27" fmla="*/ 160962 h 491771"/>
                  <a:gd name="connsiteX28" fmla="*/ 560939 w 607568"/>
                  <a:gd name="connsiteY28" fmla="*/ 182503 h 491771"/>
                  <a:gd name="connsiteX29" fmla="*/ 531927 w 607568"/>
                  <a:gd name="connsiteY29" fmla="*/ 223799 h 491771"/>
                  <a:gd name="connsiteX30" fmla="*/ 528253 w 607568"/>
                  <a:gd name="connsiteY30" fmla="*/ 234240 h 491771"/>
                  <a:gd name="connsiteX31" fmla="*/ 530797 w 607568"/>
                  <a:gd name="connsiteY31" fmla="*/ 246281 h 491771"/>
                  <a:gd name="connsiteX32" fmla="*/ 545868 w 607568"/>
                  <a:gd name="connsiteY32" fmla="*/ 261143 h 491771"/>
                  <a:gd name="connsiteX33" fmla="*/ 558961 w 607568"/>
                  <a:gd name="connsiteY33" fmla="*/ 263777 h 491771"/>
                  <a:gd name="connsiteX34" fmla="*/ 597299 w 607568"/>
                  <a:gd name="connsiteY34" fmla="*/ 301968 h 491771"/>
                  <a:gd name="connsiteX35" fmla="*/ 607002 w 607568"/>
                  <a:gd name="connsiteY35" fmla="*/ 350788 h 491771"/>
                  <a:gd name="connsiteX36" fmla="*/ 601256 w 607568"/>
                  <a:gd name="connsiteY36" fmla="*/ 373835 h 491771"/>
                  <a:gd name="connsiteX37" fmla="*/ 579685 w 607568"/>
                  <a:gd name="connsiteY37" fmla="*/ 384088 h 491771"/>
                  <a:gd name="connsiteX38" fmla="*/ 490386 w 607568"/>
                  <a:gd name="connsiteY38" fmla="*/ 384088 h 491771"/>
                  <a:gd name="connsiteX39" fmla="*/ 467685 w 607568"/>
                  <a:gd name="connsiteY39" fmla="*/ 310058 h 491771"/>
                  <a:gd name="connsiteX40" fmla="*/ 431702 w 607568"/>
                  <a:gd name="connsiteY40" fmla="*/ 267445 h 491771"/>
                  <a:gd name="connsiteX41" fmla="*/ 441969 w 607568"/>
                  <a:gd name="connsiteY41" fmla="*/ 263777 h 491771"/>
                  <a:gd name="connsiteX42" fmla="*/ 455157 w 607568"/>
                  <a:gd name="connsiteY42" fmla="*/ 261237 h 491771"/>
                  <a:gd name="connsiteX43" fmla="*/ 470228 w 607568"/>
                  <a:gd name="connsiteY43" fmla="*/ 246281 h 491771"/>
                  <a:gd name="connsiteX44" fmla="*/ 472677 w 607568"/>
                  <a:gd name="connsiteY44" fmla="*/ 234240 h 491771"/>
                  <a:gd name="connsiteX45" fmla="*/ 469098 w 607568"/>
                  <a:gd name="connsiteY45" fmla="*/ 223893 h 491771"/>
                  <a:gd name="connsiteX46" fmla="*/ 439991 w 607568"/>
                  <a:gd name="connsiteY46" fmla="*/ 182503 h 491771"/>
                  <a:gd name="connsiteX47" fmla="*/ 426144 w 607568"/>
                  <a:gd name="connsiteY47" fmla="*/ 172720 h 491771"/>
                  <a:gd name="connsiteX48" fmla="*/ 441404 w 607568"/>
                  <a:gd name="connsiteY48" fmla="*/ 143278 h 491771"/>
                  <a:gd name="connsiteX49" fmla="*/ 439708 w 607568"/>
                  <a:gd name="connsiteY49" fmla="*/ 107438 h 491771"/>
                  <a:gd name="connsiteX50" fmla="*/ 500465 w 607568"/>
                  <a:gd name="connsiteY50" fmla="*/ 66049 h 491771"/>
                  <a:gd name="connsiteX51" fmla="*/ 107100 w 607568"/>
                  <a:gd name="connsiteY51" fmla="*/ 66049 h 491771"/>
                  <a:gd name="connsiteX52" fmla="*/ 171341 w 607568"/>
                  <a:gd name="connsiteY52" fmla="*/ 123618 h 491771"/>
                  <a:gd name="connsiteX53" fmla="*/ 172849 w 607568"/>
                  <a:gd name="connsiteY53" fmla="*/ 143278 h 491771"/>
                  <a:gd name="connsiteX54" fmla="*/ 184246 w 607568"/>
                  <a:gd name="connsiteY54" fmla="*/ 168205 h 491771"/>
                  <a:gd name="connsiteX55" fmla="*/ 167574 w 607568"/>
                  <a:gd name="connsiteY55" fmla="*/ 182503 h 491771"/>
                  <a:gd name="connsiteX56" fmla="*/ 138468 w 607568"/>
                  <a:gd name="connsiteY56" fmla="*/ 223799 h 491771"/>
                  <a:gd name="connsiteX57" fmla="*/ 134794 w 607568"/>
                  <a:gd name="connsiteY57" fmla="*/ 234240 h 491771"/>
                  <a:gd name="connsiteX58" fmla="*/ 137337 w 607568"/>
                  <a:gd name="connsiteY58" fmla="*/ 246281 h 491771"/>
                  <a:gd name="connsiteX59" fmla="*/ 152408 w 607568"/>
                  <a:gd name="connsiteY59" fmla="*/ 261143 h 491771"/>
                  <a:gd name="connsiteX60" fmla="*/ 165596 w 607568"/>
                  <a:gd name="connsiteY60" fmla="*/ 263777 h 491771"/>
                  <a:gd name="connsiteX61" fmla="*/ 179442 w 607568"/>
                  <a:gd name="connsiteY61" fmla="*/ 268856 h 491771"/>
                  <a:gd name="connsiteX62" fmla="*/ 146662 w 607568"/>
                  <a:gd name="connsiteY62" fmla="*/ 310058 h 491771"/>
                  <a:gd name="connsiteX63" fmla="*/ 123867 w 607568"/>
                  <a:gd name="connsiteY63" fmla="*/ 384088 h 491771"/>
                  <a:gd name="connsiteX64" fmla="*/ 27883 w 607568"/>
                  <a:gd name="connsiteY64" fmla="*/ 384088 h 491771"/>
                  <a:gd name="connsiteX65" fmla="*/ 6312 w 607568"/>
                  <a:gd name="connsiteY65" fmla="*/ 373835 h 491771"/>
                  <a:gd name="connsiteX66" fmla="*/ 566 w 607568"/>
                  <a:gd name="connsiteY66" fmla="*/ 350788 h 491771"/>
                  <a:gd name="connsiteX67" fmla="*/ 10268 w 607568"/>
                  <a:gd name="connsiteY67" fmla="*/ 301968 h 491771"/>
                  <a:gd name="connsiteX68" fmla="*/ 48606 w 607568"/>
                  <a:gd name="connsiteY68" fmla="*/ 263777 h 491771"/>
                  <a:gd name="connsiteX69" fmla="*/ 61699 w 607568"/>
                  <a:gd name="connsiteY69" fmla="*/ 261237 h 491771"/>
                  <a:gd name="connsiteX70" fmla="*/ 76770 w 607568"/>
                  <a:gd name="connsiteY70" fmla="*/ 246281 h 491771"/>
                  <a:gd name="connsiteX71" fmla="*/ 79313 w 607568"/>
                  <a:gd name="connsiteY71" fmla="*/ 234240 h 491771"/>
                  <a:gd name="connsiteX72" fmla="*/ 75639 w 607568"/>
                  <a:gd name="connsiteY72" fmla="*/ 223893 h 491771"/>
                  <a:gd name="connsiteX73" fmla="*/ 46628 w 607568"/>
                  <a:gd name="connsiteY73" fmla="*/ 182503 h 491771"/>
                  <a:gd name="connsiteX74" fmla="*/ 27318 w 607568"/>
                  <a:gd name="connsiteY74" fmla="*/ 160962 h 491771"/>
                  <a:gd name="connsiteX75" fmla="*/ 41447 w 607568"/>
                  <a:gd name="connsiteY75" fmla="*/ 130673 h 491771"/>
                  <a:gd name="connsiteX76" fmla="*/ 41824 w 607568"/>
                  <a:gd name="connsiteY76" fmla="*/ 130673 h 491771"/>
                  <a:gd name="connsiteX77" fmla="*/ 107100 w 607568"/>
                  <a:gd name="connsiteY77" fmla="*/ 66049 h 491771"/>
                  <a:gd name="connsiteX78" fmla="*/ 298626 w 607568"/>
                  <a:gd name="connsiteY78" fmla="*/ 0 h 491771"/>
                  <a:gd name="connsiteX79" fmla="*/ 315956 w 607568"/>
                  <a:gd name="connsiteY79" fmla="*/ 0 h 491771"/>
                  <a:gd name="connsiteX80" fmla="*/ 401854 w 607568"/>
                  <a:gd name="connsiteY80" fmla="*/ 85787 h 491771"/>
                  <a:gd name="connsiteX81" fmla="*/ 401854 w 607568"/>
                  <a:gd name="connsiteY81" fmla="*/ 95476 h 491771"/>
                  <a:gd name="connsiteX82" fmla="*/ 421633 w 607568"/>
                  <a:gd name="connsiteY82" fmla="*/ 138840 h 491771"/>
                  <a:gd name="connsiteX83" fmla="*/ 417960 w 607568"/>
                  <a:gd name="connsiteY83" fmla="*/ 149281 h 491771"/>
                  <a:gd name="connsiteX84" fmla="*/ 417112 w 607568"/>
                  <a:gd name="connsiteY84" fmla="*/ 151068 h 491771"/>
                  <a:gd name="connsiteX85" fmla="*/ 411273 w 607568"/>
                  <a:gd name="connsiteY85" fmla="*/ 159534 h 491771"/>
                  <a:gd name="connsiteX86" fmla="*/ 410896 w 607568"/>
                  <a:gd name="connsiteY86" fmla="*/ 159910 h 491771"/>
                  <a:gd name="connsiteX87" fmla="*/ 394037 w 607568"/>
                  <a:gd name="connsiteY87" fmla="*/ 169787 h 491771"/>
                  <a:gd name="connsiteX88" fmla="*/ 384900 w 607568"/>
                  <a:gd name="connsiteY88" fmla="*/ 189541 h 491771"/>
                  <a:gd name="connsiteX89" fmla="*/ 384712 w 607568"/>
                  <a:gd name="connsiteY89" fmla="*/ 189823 h 491771"/>
                  <a:gd name="connsiteX90" fmla="*/ 373316 w 607568"/>
                  <a:gd name="connsiteY90" fmla="*/ 207131 h 491771"/>
                  <a:gd name="connsiteX91" fmla="*/ 372750 w 607568"/>
                  <a:gd name="connsiteY91" fmla="*/ 207789 h 491771"/>
                  <a:gd name="connsiteX92" fmla="*/ 359847 w 607568"/>
                  <a:gd name="connsiteY92" fmla="*/ 222275 h 491771"/>
                  <a:gd name="connsiteX93" fmla="*/ 359188 w 607568"/>
                  <a:gd name="connsiteY93" fmla="*/ 222934 h 491771"/>
                  <a:gd name="connsiteX94" fmla="*/ 345154 w 607568"/>
                  <a:gd name="connsiteY94" fmla="*/ 234598 h 491771"/>
                  <a:gd name="connsiteX95" fmla="*/ 345625 w 607568"/>
                  <a:gd name="connsiteY95" fmla="*/ 236855 h 491771"/>
                  <a:gd name="connsiteX96" fmla="*/ 348639 w 607568"/>
                  <a:gd name="connsiteY96" fmla="*/ 235538 h 491771"/>
                  <a:gd name="connsiteX97" fmla="*/ 355514 w 607568"/>
                  <a:gd name="connsiteY97" fmla="*/ 234033 h 491771"/>
                  <a:gd name="connsiteX98" fmla="*/ 366628 w 607568"/>
                  <a:gd name="connsiteY98" fmla="*/ 237326 h 491771"/>
                  <a:gd name="connsiteX99" fmla="*/ 385371 w 607568"/>
                  <a:gd name="connsiteY99" fmla="*/ 249648 h 491771"/>
                  <a:gd name="connsiteX100" fmla="*/ 399876 w 607568"/>
                  <a:gd name="connsiteY100" fmla="*/ 279373 h 491771"/>
                  <a:gd name="connsiteX101" fmla="*/ 430016 w 607568"/>
                  <a:gd name="connsiteY101" fmla="*/ 289814 h 491771"/>
                  <a:gd name="connsiteX102" fmla="*/ 448382 w 607568"/>
                  <a:gd name="connsiteY102" fmla="*/ 316058 h 491771"/>
                  <a:gd name="connsiteX103" fmla="*/ 481630 w 607568"/>
                  <a:gd name="connsiteY103" fmla="*/ 424515 h 491771"/>
                  <a:gd name="connsiteX104" fmla="*/ 483891 w 607568"/>
                  <a:gd name="connsiteY104" fmla="*/ 436461 h 491771"/>
                  <a:gd name="connsiteX105" fmla="*/ 473718 w 607568"/>
                  <a:gd name="connsiteY105" fmla="*/ 470700 h 491771"/>
                  <a:gd name="connsiteX106" fmla="*/ 443956 w 607568"/>
                  <a:gd name="connsiteY106" fmla="*/ 490360 h 491771"/>
                  <a:gd name="connsiteX107" fmla="*/ 431805 w 607568"/>
                  <a:gd name="connsiteY107" fmla="*/ 491771 h 491771"/>
                  <a:gd name="connsiteX108" fmla="*/ 325375 w 607568"/>
                  <a:gd name="connsiteY108" fmla="*/ 491771 h 491771"/>
                  <a:gd name="connsiteX109" fmla="*/ 337430 w 607568"/>
                  <a:gd name="connsiteY109" fmla="*/ 415296 h 491771"/>
                  <a:gd name="connsiteX110" fmla="*/ 334605 w 607568"/>
                  <a:gd name="connsiteY110" fmla="*/ 389052 h 491771"/>
                  <a:gd name="connsiteX111" fmla="*/ 323962 w 607568"/>
                  <a:gd name="connsiteY111" fmla="*/ 360927 h 491771"/>
                  <a:gd name="connsiteX112" fmla="*/ 337430 w 607568"/>
                  <a:gd name="connsiteY112" fmla="*/ 347476 h 491771"/>
                  <a:gd name="connsiteX113" fmla="*/ 307196 w 607568"/>
                  <a:gd name="connsiteY113" fmla="*/ 317281 h 491771"/>
                  <a:gd name="connsiteX114" fmla="*/ 276868 w 607568"/>
                  <a:gd name="connsiteY114" fmla="*/ 347476 h 491771"/>
                  <a:gd name="connsiteX115" fmla="*/ 290337 w 607568"/>
                  <a:gd name="connsiteY115" fmla="*/ 360927 h 491771"/>
                  <a:gd name="connsiteX116" fmla="*/ 279694 w 607568"/>
                  <a:gd name="connsiteY116" fmla="*/ 389052 h 491771"/>
                  <a:gd name="connsiteX117" fmla="*/ 276963 w 607568"/>
                  <a:gd name="connsiteY117" fmla="*/ 415296 h 491771"/>
                  <a:gd name="connsiteX118" fmla="*/ 288736 w 607568"/>
                  <a:gd name="connsiteY118" fmla="*/ 491771 h 491771"/>
                  <a:gd name="connsiteX119" fmla="*/ 182493 w 607568"/>
                  <a:gd name="connsiteY119" fmla="*/ 491771 h 491771"/>
                  <a:gd name="connsiteX120" fmla="*/ 170437 w 607568"/>
                  <a:gd name="connsiteY120" fmla="*/ 490360 h 491771"/>
                  <a:gd name="connsiteX121" fmla="*/ 140675 w 607568"/>
                  <a:gd name="connsiteY121" fmla="*/ 470700 h 491771"/>
                  <a:gd name="connsiteX122" fmla="*/ 132669 w 607568"/>
                  <a:gd name="connsiteY122" fmla="*/ 424515 h 491771"/>
                  <a:gd name="connsiteX123" fmla="*/ 166011 w 607568"/>
                  <a:gd name="connsiteY123" fmla="*/ 316058 h 491771"/>
                  <a:gd name="connsiteX124" fmla="*/ 184377 w 607568"/>
                  <a:gd name="connsiteY124" fmla="*/ 289814 h 491771"/>
                  <a:gd name="connsiteX125" fmla="*/ 214517 w 607568"/>
                  <a:gd name="connsiteY125" fmla="*/ 279373 h 491771"/>
                  <a:gd name="connsiteX126" fmla="*/ 214517 w 607568"/>
                  <a:gd name="connsiteY126" fmla="*/ 279279 h 491771"/>
                  <a:gd name="connsiteX127" fmla="*/ 229022 w 607568"/>
                  <a:gd name="connsiteY127" fmla="*/ 249648 h 491771"/>
                  <a:gd name="connsiteX128" fmla="*/ 247765 w 607568"/>
                  <a:gd name="connsiteY128" fmla="*/ 237326 h 491771"/>
                  <a:gd name="connsiteX129" fmla="*/ 258879 w 607568"/>
                  <a:gd name="connsiteY129" fmla="*/ 234033 h 491771"/>
                  <a:gd name="connsiteX130" fmla="*/ 265754 w 607568"/>
                  <a:gd name="connsiteY130" fmla="*/ 235538 h 491771"/>
                  <a:gd name="connsiteX131" fmla="*/ 268768 w 607568"/>
                  <a:gd name="connsiteY131" fmla="*/ 236855 h 491771"/>
                  <a:gd name="connsiteX132" fmla="*/ 269239 w 607568"/>
                  <a:gd name="connsiteY132" fmla="*/ 234598 h 491771"/>
                  <a:gd name="connsiteX133" fmla="*/ 255205 w 607568"/>
                  <a:gd name="connsiteY133" fmla="*/ 222934 h 491771"/>
                  <a:gd name="connsiteX134" fmla="*/ 254546 w 607568"/>
                  <a:gd name="connsiteY134" fmla="*/ 222275 h 491771"/>
                  <a:gd name="connsiteX135" fmla="*/ 241548 w 607568"/>
                  <a:gd name="connsiteY135" fmla="*/ 207789 h 491771"/>
                  <a:gd name="connsiteX136" fmla="*/ 241077 w 607568"/>
                  <a:gd name="connsiteY136" fmla="*/ 207225 h 491771"/>
                  <a:gd name="connsiteX137" fmla="*/ 229681 w 607568"/>
                  <a:gd name="connsiteY137" fmla="*/ 189823 h 491771"/>
                  <a:gd name="connsiteX138" fmla="*/ 229493 w 607568"/>
                  <a:gd name="connsiteY138" fmla="*/ 189635 h 491771"/>
                  <a:gd name="connsiteX139" fmla="*/ 220356 w 607568"/>
                  <a:gd name="connsiteY139" fmla="*/ 169787 h 491771"/>
                  <a:gd name="connsiteX140" fmla="*/ 203497 w 607568"/>
                  <a:gd name="connsiteY140" fmla="*/ 159910 h 491771"/>
                  <a:gd name="connsiteX141" fmla="*/ 203120 w 607568"/>
                  <a:gd name="connsiteY141" fmla="*/ 159534 h 491771"/>
                  <a:gd name="connsiteX142" fmla="*/ 197281 w 607568"/>
                  <a:gd name="connsiteY142" fmla="*/ 151068 h 491771"/>
                  <a:gd name="connsiteX143" fmla="*/ 196433 w 607568"/>
                  <a:gd name="connsiteY143" fmla="*/ 149281 h 491771"/>
                  <a:gd name="connsiteX144" fmla="*/ 192666 w 607568"/>
                  <a:gd name="connsiteY144" fmla="*/ 138840 h 491771"/>
                  <a:gd name="connsiteX145" fmla="*/ 212727 w 607568"/>
                  <a:gd name="connsiteY145" fmla="*/ 95476 h 491771"/>
                  <a:gd name="connsiteX146" fmla="*/ 212727 w 607568"/>
                  <a:gd name="connsiteY146" fmla="*/ 85787 h 491771"/>
                  <a:gd name="connsiteX147" fmla="*/ 298626 w 607568"/>
                  <a:gd name="connsiteY147" fmla="*/ 0 h 491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7568" h="491771">
                    <a:moveTo>
                      <a:pt x="355420" y="250307"/>
                    </a:moveTo>
                    <a:cubicBezTo>
                      <a:pt x="354290" y="250307"/>
                      <a:pt x="353160" y="250871"/>
                      <a:pt x="352312" y="251812"/>
                    </a:cubicBezTo>
                    <a:lnTo>
                      <a:pt x="321042" y="289814"/>
                    </a:lnTo>
                    <a:cubicBezTo>
                      <a:pt x="319723" y="291507"/>
                      <a:pt x="319912" y="293953"/>
                      <a:pt x="321513" y="295364"/>
                    </a:cubicBezTo>
                    <a:lnTo>
                      <a:pt x="369736" y="338257"/>
                    </a:lnTo>
                    <a:cubicBezTo>
                      <a:pt x="370396" y="338822"/>
                      <a:pt x="371149" y="339104"/>
                      <a:pt x="371997" y="339104"/>
                    </a:cubicBezTo>
                    <a:cubicBezTo>
                      <a:pt x="372374" y="339104"/>
                      <a:pt x="372750" y="339010"/>
                      <a:pt x="373127" y="338916"/>
                    </a:cubicBezTo>
                    <a:cubicBezTo>
                      <a:pt x="374257" y="338539"/>
                      <a:pt x="375105" y="337505"/>
                      <a:pt x="375293" y="336282"/>
                    </a:cubicBezTo>
                    <a:lnTo>
                      <a:pt x="383676" y="279467"/>
                    </a:lnTo>
                    <a:cubicBezTo>
                      <a:pt x="384618" y="273164"/>
                      <a:pt x="381792" y="266768"/>
                      <a:pt x="376424" y="263287"/>
                    </a:cubicBezTo>
                    <a:lnTo>
                      <a:pt x="357681" y="250965"/>
                    </a:lnTo>
                    <a:cubicBezTo>
                      <a:pt x="357021" y="250495"/>
                      <a:pt x="356174" y="250307"/>
                      <a:pt x="355420" y="250307"/>
                    </a:cubicBezTo>
                    <a:close/>
                    <a:moveTo>
                      <a:pt x="258879" y="250307"/>
                    </a:moveTo>
                    <a:cubicBezTo>
                      <a:pt x="258125" y="250307"/>
                      <a:pt x="257372" y="250495"/>
                      <a:pt x="256712" y="250965"/>
                    </a:cubicBezTo>
                    <a:lnTo>
                      <a:pt x="237969" y="263287"/>
                    </a:lnTo>
                    <a:cubicBezTo>
                      <a:pt x="232601" y="266768"/>
                      <a:pt x="229775" y="273164"/>
                      <a:pt x="230717" y="279467"/>
                    </a:cubicBezTo>
                    <a:lnTo>
                      <a:pt x="239100" y="336282"/>
                    </a:lnTo>
                    <a:cubicBezTo>
                      <a:pt x="239288" y="337505"/>
                      <a:pt x="240136" y="338539"/>
                      <a:pt x="241266" y="338916"/>
                    </a:cubicBezTo>
                    <a:cubicBezTo>
                      <a:pt x="241643" y="339010"/>
                      <a:pt x="242019" y="339104"/>
                      <a:pt x="242396" y="339104"/>
                    </a:cubicBezTo>
                    <a:cubicBezTo>
                      <a:pt x="243244" y="339104"/>
                      <a:pt x="243997" y="338822"/>
                      <a:pt x="244657" y="338257"/>
                    </a:cubicBezTo>
                    <a:lnTo>
                      <a:pt x="292880" y="295364"/>
                    </a:lnTo>
                    <a:cubicBezTo>
                      <a:pt x="294481" y="293953"/>
                      <a:pt x="294670" y="291507"/>
                      <a:pt x="293351" y="289814"/>
                    </a:cubicBezTo>
                    <a:lnTo>
                      <a:pt x="261987" y="251812"/>
                    </a:lnTo>
                    <a:cubicBezTo>
                      <a:pt x="261233" y="250871"/>
                      <a:pt x="260103" y="250307"/>
                      <a:pt x="258879" y="250307"/>
                    </a:cubicBezTo>
                    <a:close/>
                    <a:moveTo>
                      <a:pt x="500465" y="66049"/>
                    </a:moveTo>
                    <a:cubicBezTo>
                      <a:pt x="548129" y="66049"/>
                      <a:pt x="562447" y="93516"/>
                      <a:pt x="565743" y="130673"/>
                    </a:cubicBezTo>
                    <a:cubicBezTo>
                      <a:pt x="565932" y="130673"/>
                      <a:pt x="566026" y="130673"/>
                      <a:pt x="566120" y="130673"/>
                    </a:cubicBezTo>
                    <a:cubicBezTo>
                      <a:pt x="577141" y="133118"/>
                      <a:pt x="583358" y="146664"/>
                      <a:pt x="580250" y="160962"/>
                    </a:cubicBezTo>
                    <a:cubicBezTo>
                      <a:pt x="577706" y="172532"/>
                      <a:pt x="569700" y="180904"/>
                      <a:pt x="560939" y="182503"/>
                    </a:cubicBezTo>
                    <a:cubicBezTo>
                      <a:pt x="554628" y="199529"/>
                      <a:pt x="543796" y="214016"/>
                      <a:pt x="531927" y="223799"/>
                    </a:cubicBezTo>
                    <a:cubicBezTo>
                      <a:pt x="528913" y="226338"/>
                      <a:pt x="527500" y="230383"/>
                      <a:pt x="528253" y="234240"/>
                    </a:cubicBezTo>
                    <a:lnTo>
                      <a:pt x="530797" y="246281"/>
                    </a:lnTo>
                    <a:cubicBezTo>
                      <a:pt x="532304" y="253806"/>
                      <a:pt x="538238" y="259732"/>
                      <a:pt x="545868" y="261143"/>
                    </a:cubicBezTo>
                    <a:lnTo>
                      <a:pt x="558961" y="263777"/>
                    </a:lnTo>
                    <a:cubicBezTo>
                      <a:pt x="578366" y="267634"/>
                      <a:pt x="593437" y="282684"/>
                      <a:pt x="597299" y="301968"/>
                    </a:cubicBezTo>
                    <a:lnTo>
                      <a:pt x="607002" y="350788"/>
                    </a:lnTo>
                    <a:cubicBezTo>
                      <a:pt x="608697" y="358972"/>
                      <a:pt x="606531" y="367438"/>
                      <a:pt x="601256" y="373835"/>
                    </a:cubicBezTo>
                    <a:cubicBezTo>
                      <a:pt x="595981" y="380325"/>
                      <a:pt x="588068" y="384088"/>
                      <a:pt x="579685" y="384088"/>
                    </a:cubicBezTo>
                    <a:lnTo>
                      <a:pt x="490386" y="384088"/>
                    </a:lnTo>
                    <a:lnTo>
                      <a:pt x="467685" y="310058"/>
                    </a:lnTo>
                    <a:cubicBezTo>
                      <a:pt x="461845" y="291150"/>
                      <a:pt x="448563" y="276194"/>
                      <a:pt x="431702" y="267445"/>
                    </a:cubicBezTo>
                    <a:cubicBezTo>
                      <a:pt x="434999" y="265940"/>
                      <a:pt x="438295" y="264529"/>
                      <a:pt x="441969" y="263777"/>
                    </a:cubicBezTo>
                    <a:lnTo>
                      <a:pt x="455157" y="261237"/>
                    </a:lnTo>
                    <a:cubicBezTo>
                      <a:pt x="462692" y="259732"/>
                      <a:pt x="468627" y="253806"/>
                      <a:pt x="470228" y="246281"/>
                    </a:cubicBezTo>
                    <a:lnTo>
                      <a:pt x="472677" y="234240"/>
                    </a:lnTo>
                    <a:cubicBezTo>
                      <a:pt x="473525" y="230383"/>
                      <a:pt x="472112" y="226338"/>
                      <a:pt x="469098" y="223893"/>
                    </a:cubicBezTo>
                    <a:cubicBezTo>
                      <a:pt x="457229" y="214016"/>
                      <a:pt x="446302" y="199529"/>
                      <a:pt x="439991" y="182503"/>
                    </a:cubicBezTo>
                    <a:cubicBezTo>
                      <a:pt x="434716" y="181563"/>
                      <a:pt x="429818" y="177894"/>
                      <a:pt x="426144" y="172720"/>
                    </a:cubicBezTo>
                    <a:cubicBezTo>
                      <a:pt x="433303" y="164725"/>
                      <a:pt x="438861" y="154754"/>
                      <a:pt x="441404" y="143278"/>
                    </a:cubicBezTo>
                    <a:cubicBezTo>
                      <a:pt x="444324" y="130485"/>
                      <a:pt x="443476" y="118068"/>
                      <a:pt x="439708" y="107438"/>
                    </a:cubicBezTo>
                    <a:cubicBezTo>
                      <a:pt x="447244" y="82699"/>
                      <a:pt x="464200" y="66049"/>
                      <a:pt x="500465" y="66049"/>
                    </a:cubicBezTo>
                    <a:close/>
                    <a:moveTo>
                      <a:pt x="107100" y="66049"/>
                    </a:moveTo>
                    <a:cubicBezTo>
                      <a:pt x="151561" y="66049"/>
                      <a:pt x="166820" y="90130"/>
                      <a:pt x="171341" y="123618"/>
                    </a:cubicBezTo>
                    <a:cubicBezTo>
                      <a:pt x="170965" y="129920"/>
                      <a:pt x="171436" y="136505"/>
                      <a:pt x="172849" y="143278"/>
                    </a:cubicBezTo>
                    <a:cubicBezTo>
                      <a:pt x="174921" y="152590"/>
                      <a:pt x="178971" y="161056"/>
                      <a:pt x="184246" y="168205"/>
                    </a:cubicBezTo>
                    <a:cubicBezTo>
                      <a:pt x="180573" y="175919"/>
                      <a:pt x="174356" y="181281"/>
                      <a:pt x="167574" y="182503"/>
                    </a:cubicBezTo>
                    <a:cubicBezTo>
                      <a:pt x="161263" y="199529"/>
                      <a:pt x="150336" y="214016"/>
                      <a:pt x="138468" y="223799"/>
                    </a:cubicBezTo>
                    <a:cubicBezTo>
                      <a:pt x="135453" y="226338"/>
                      <a:pt x="134040" y="230383"/>
                      <a:pt x="134794" y="234240"/>
                    </a:cubicBezTo>
                    <a:lnTo>
                      <a:pt x="137337" y="246281"/>
                    </a:lnTo>
                    <a:cubicBezTo>
                      <a:pt x="138939" y="253806"/>
                      <a:pt x="144873" y="259732"/>
                      <a:pt x="152408" y="261143"/>
                    </a:cubicBezTo>
                    <a:lnTo>
                      <a:pt x="165596" y="263777"/>
                    </a:lnTo>
                    <a:cubicBezTo>
                      <a:pt x="170494" y="264812"/>
                      <a:pt x="175203" y="266505"/>
                      <a:pt x="179442" y="268856"/>
                    </a:cubicBezTo>
                    <a:cubicBezTo>
                      <a:pt x="164088" y="277793"/>
                      <a:pt x="152126" y="292279"/>
                      <a:pt x="146662" y="310058"/>
                    </a:cubicBezTo>
                    <a:lnTo>
                      <a:pt x="123867" y="384088"/>
                    </a:lnTo>
                    <a:lnTo>
                      <a:pt x="27883" y="384088"/>
                    </a:lnTo>
                    <a:cubicBezTo>
                      <a:pt x="19499" y="384088"/>
                      <a:pt x="11587" y="380325"/>
                      <a:pt x="6312" y="373835"/>
                    </a:cubicBezTo>
                    <a:cubicBezTo>
                      <a:pt x="1037" y="367438"/>
                      <a:pt x="-1129" y="358972"/>
                      <a:pt x="566" y="350788"/>
                    </a:cubicBezTo>
                    <a:lnTo>
                      <a:pt x="10268" y="301968"/>
                    </a:lnTo>
                    <a:cubicBezTo>
                      <a:pt x="14130" y="282684"/>
                      <a:pt x="29202" y="267634"/>
                      <a:pt x="48606" y="263777"/>
                    </a:cubicBezTo>
                    <a:lnTo>
                      <a:pt x="61699" y="261237"/>
                    </a:lnTo>
                    <a:cubicBezTo>
                      <a:pt x="69328" y="259732"/>
                      <a:pt x="75263" y="253806"/>
                      <a:pt x="76770" y="246281"/>
                    </a:cubicBezTo>
                    <a:lnTo>
                      <a:pt x="79313" y="234240"/>
                    </a:lnTo>
                    <a:cubicBezTo>
                      <a:pt x="80067" y="230383"/>
                      <a:pt x="78654" y="226338"/>
                      <a:pt x="75639" y="223893"/>
                    </a:cubicBezTo>
                    <a:cubicBezTo>
                      <a:pt x="63771" y="214016"/>
                      <a:pt x="52939" y="199623"/>
                      <a:pt x="46628" y="182503"/>
                    </a:cubicBezTo>
                    <a:cubicBezTo>
                      <a:pt x="37867" y="180904"/>
                      <a:pt x="29861" y="172532"/>
                      <a:pt x="27318" y="160962"/>
                    </a:cubicBezTo>
                    <a:cubicBezTo>
                      <a:pt x="24115" y="146664"/>
                      <a:pt x="30426" y="133118"/>
                      <a:pt x="41447" y="130673"/>
                    </a:cubicBezTo>
                    <a:cubicBezTo>
                      <a:pt x="41541" y="130673"/>
                      <a:pt x="41729" y="130673"/>
                      <a:pt x="41824" y="130673"/>
                    </a:cubicBezTo>
                    <a:cubicBezTo>
                      <a:pt x="45403" y="93516"/>
                      <a:pt x="60192" y="66049"/>
                      <a:pt x="107100" y="66049"/>
                    </a:cubicBezTo>
                    <a:close/>
                    <a:moveTo>
                      <a:pt x="298626" y="0"/>
                    </a:moveTo>
                    <a:lnTo>
                      <a:pt x="315956" y="0"/>
                    </a:lnTo>
                    <a:cubicBezTo>
                      <a:pt x="363426" y="0"/>
                      <a:pt x="401854" y="38378"/>
                      <a:pt x="401854" y="85787"/>
                    </a:cubicBezTo>
                    <a:lnTo>
                      <a:pt x="401854" y="95476"/>
                    </a:lnTo>
                    <a:cubicBezTo>
                      <a:pt x="417301" y="99238"/>
                      <a:pt x="426154" y="118522"/>
                      <a:pt x="421633" y="138840"/>
                    </a:cubicBezTo>
                    <a:cubicBezTo>
                      <a:pt x="420880" y="142602"/>
                      <a:pt x="419467" y="146083"/>
                      <a:pt x="417960" y="149281"/>
                    </a:cubicBezTo>
                    <a:cubicBezTo>
                      <a:pt x="417677" y="149939"/>
                      <a:pt x="417395" y="150504"/>
                      <a:pt x="417112" y="151068"/>
                    </a:cubicBezTo>
                    <a:cubicBezTo>
                      <a:pt x="415417" y="154172"/>
                      <a:pt x="413533" y="157088"/>
                      <a:pt x="411273" y="159534"/>
                    </a:cubicBezTo>
                    <a:cubicBezTo>
                      <a:pt x="411179" y="159628"/>
                      <a:pt x="410990" y="159816"/>
                      <a:pt x="410896" y="159910"/>
                    </a:cubicBezTo>
                    <a:cubicBezTo>
                      <a:pt x="406092" y="165084"/>
                      <a:pt x="400159" y="168658"/>
                      <a:pt x="394037" y="169787"/>
                    </a:cubicBezTo>
                    <a:cubicBezTo>
                      <a:pt x="391494" y="176654"/>
                      <a:pt x="388385" y="183332"/>
                      <a:pt x="384900" y="189541"/>
                    </a:cubicBezTo>
                    <a:cubicBezTo>
                      <a:pt x="384806" y="189635"/>
                      <a:pt x="384806" y="189729"/>
                      <a:pt x="384712" y="189823"/>
                    </a:cubicBezTo>
                    <a:cubicBezTo>
                      <a:pt x="381227" y="196031"/>
                      <a:pt x="377460" y="201769"/>
                      <a:pt x="373316" y="207131"/>
                    </a:cubicBezTo>
                    <a:cubicBezTo>
                      <a:pt x="373127" y="207413"/>
                      <a:pt x="372939" y="207601"/>
                      <a:pt x="372750" y="207789"/>
                    </a:cubicBezTo>
                    <a:cubicBezTo>
                      <a:pt x="368700" y="213057"/>
                      <a:pt x="364368" y="217948"/>
                      <a:pt x="359847" y="222275"/>
                    </a:cubicBezTo>
                    <a:cubicBezTo>
                      <a:pt x="359658" y="222463"/>
                      <a:pt x="359376" y="222651"/>
                      <a:pt x="359188" y="222934"/>
                    </a:cubicBezTo>
                    <a:cubicBezTo>
                      <a:pt x="354667" y="227261"/>
                      <a:pt x="349957" y="231211"/>
                      <a:pt x="345154" y="234598"/>
                    </a:cubicBezTo>
                    <a:lnTo>
                      <a:pt x="345625" y="236855"/>
                    </a:lnTo>
                    <a:cubicBezTo>
                      <a:pt x="346567" y="236385"/>
                      <a:pt x="347603" y="235915"/>
                      <a:pt x="348639" y="235538"/>
                    </a:cubicBezTo>
                    <a:cubicBezTo>
                      <a:pt x="350899" y="234786"/>
                      <a:pt x="353065" y="234033"/>
                      <a:pt x="355514" y="234033"/>
                    </a:cubicBezTo>
                    <a:cubicBezTo>
                      <a:pt x="359470" y="234033"/>
                      <a:pt x="363238" y="235162"/>
                      <a:pt x="366628" y="237326"/>
                    </a:cubicBezTo>
                    <a:cubicBezTo>
                      <a:pt x="366628" y="237326"/>
                      <a:pt x="380756" y="246450"/>
                      <a:pt x="385371" y="249648"/>
                    </a:cubicBezTo>
                    <a:cubicBezTo>
                      <a:pt x="401854" y="261030"/>
                      <a:pt x="399876" y="279373"/>
                      <a:pt x="399876" y="279373"/>
                    </a:cubicBezTo>
                    <a:cubicBezTo>
                      <a:pt x="410990" y="279655"/>
                      <a:pt x="421822" y="283041"/>
                      <a:pt x="430016" y="289814"/>
                    </a:cubicBezTo>
                    <a:cubicBezTo>
                      <a:pt x="445180" y="302324"/>
                      <a:pt x="447535" y="313330"/>
                      <a:pt x="448382" y="316058"/>
                    </a:cubicBezTo>
                    <a:lnTo>
                      <a:pt x="481630" y="424515"/>
                    </a:lnTo>
                    <a:cubicBezTo>
                      <a:pt x="482855" y="428371"/>
                      <a:pt x="483608" y="432416"/>
                      <a:pt x="483891" y="436461"/>
                    </a:cubicBezTo>
                    <a:cubicBezTo>
                      <a:pt x="484644" y="448595"/>
                      <a:pt x="481159" y="460730"/>
                      <a:pt x="473718" y="470700"/>
                    </a:cubicBezTo>
                    <a:cubicBezTo>
                      <a:pt x="466372" y="480671"/>
                      <a:pt x="455823" y="487538"/>
                      <a:pt x="443956" y="490360"/>
                    </a:cubicBezTo>
                    <a:cubicBezTo>
                      <a:pt x="440000" y="491301"/>
                      <a:pt x="435950" y="491771"/>
                      <a:pt x="431805" y="491771"/>
                    </a:cubicBezTo>
                    <a:lnTo>
                      <a:pt x="325375" y="491771"/>
                    </a:lnTo>
                    <a:lnTo>
                      <a:pt x="337430" y="415296"/>
                    </a:lnTo>
                    <a:cubicBezTo>
                      <a:pt x="338749" y="406454"/>
                      <a:pt x="337807" y="397424"/>
                      <a:pt x="334605" y="389052"/>
                    </a:cubicBezTo>
                    <a:lnTo>
                      <a:pt x="323962" y="360927"/>
                    </a:lnTo>
                    <a:lnTo>
                      <a:pt x="337430" y="347476"/>
                    </a:lnTo>
                    <a:lnTo>
                      <a:pt x="307196" y="317281"/>
                    </a:lnTo>
                    <a:lnTo>
                      <a:pt x="276868" y="347476"/>
                    </a:lnTo>
                    <a:lnTo>
                      <a:pt x="290337" y="360927"/>
                    </a:lnTo>
                    <a:lnTo>
                      <a:pt x="279694" y="389052"/>
                    </a:lnTo>
                    <a:cubicBezTo>
                      <a:pt x="276586" y="397424"/>
                      <a:pt x="275644" y="406454"/>
                      <a:pt x="276963" y="415296"/>
                    </a:cubicBezTo>
                    <a:lnTo>
                      <a:pt x="288736" y="491771"/>
                    </a:lnTo>
                    <a:lnTo>
                      <a:pt x="182493" y="491771"/>
                    </a:lnTo>
                    <a:cubicBezTo>
                      <a:pt x="178443" y="491771"/>
                      <a:pt x="174299" y="491301"/>
                      <a:pt x="170437" y="490360"/>
                    </a:cubicBezTo>
                    <a:cubicBezTo>
                      <a:pt x="158570" y="487538"/>
                      <a:pt x="148021" y="480671"/>
                      <a:pt x="140675" y="470700"/>
                    </a:cubicBezTo>
                    <a:cubicBezTo>
                      <a:pt x="130785" y="457343"/>
                      <a:pt x="127865" y="440223"/>
                      <a:pt x="132669" y="424515"/>
                    </a:cubicBezTo>
                    <a:lnTo>
                      <a:pt x="166011" y="316058"/>
                    </a:lnTo>
                    <a:cubicBezTo>
                      <a:pt x="166858" y="313330"/>
                      <a:pt x="170908" y="300631"/>
                      <a:pt x="184377" y="289814"/>
                    </a:cubicBezTo>
                    <a:cubicBezTo>
                      <a:pt x="192666" y="283229"/>
                      <a:pt x="203403" y="279655"/>
                      <a:pt x="214517" y="279373"/>
                    </a:cubicBezTo>
                    <a:lnTo>
                      <a:pt x="214517" y="279279"/>
                    </a:lnTo>
                    <a:cubicBezTo>
                      <a:pt x="214140" y="273447"/>
                      <a:pt x="211880" y="260654"/>
                      <a:pt x="229022" y="249648"/>
                    </a:cubicBezTo>
                    <a:cubicBezTo>
                      <a:pt x="233731" y="246638"/>
                      <a:pt x="247765" y="237326"/>
                      <a:pt x="247765" y="237326"/>
                    </a:cubicBezTo>
                    <a:cubicBezTo>
                      <a:pt x="251061" y="235162"/>
                      <a:pt x="254923" y="234033"/>
                      <a:pt x="258879" y="234033"/>
                    </a:cubicBezTo>
                    <a:cubicBezTo>
                      <a:pt x="261328" y="234033"/>
                      <a:pt x="263494" y="234786"/>
                      <a:pt x="265754" y="235538"/>
                    </a:cubicBezTo>
                    <a:cubicBezTo>
                      <a:pt x="266790" y="236009"/>
                      <a:pt x="267826" y="236385"/>
                      <a:pt x="268768" y="236855"/>
                    </a:cubicBezTo>
                    <a:lnTo>
                      <a:pt x="269239" y="234598"/>
                    </a:lnTo>
                    <a:cubicBezTo>
                      <a:pt x="264436" y="231211"/>
                      <a:pt x="259726" y="227261"/>
                      <a:pt x="255205" y="222934"/>
                    </a:cubicBezTo>
                    <a:cubicBezTo>
                      <a:pt x="254923" y="222651"/>
                      <a:pt x="254735" y="222463"/>
                      <a:pt x="254546" y="222275"/>
                    </a:cubicBezTo>
                    <a:cubicBezTo>
                      <a:pt x="250025" y="217948"/>
                      <a:pt x="245693" y="213057"/>
                      <a:pt x="241548" y="207789"/>
                    </a:cubicBezTo>
                    <a:cubicBezTo>
                      <a:pt x="241454" y="207601"/>
                      <a:pt x="241266" y="207413"/>
                      <a:pt x="241077" y="207225"/>
                    </a:cubicBezTo>
                    <a:cubicBezTo>
                      <a:pt x="236933" y="201769"/>
                      <a:pt x="233072" y="196031"/>
                      <a:pt x="229681" y="189823"/>
                    </a:cubicBezTo>
                    <a:cubicBezTo>
                      <a:pt x="229587" y="189729"/>
                      <a:pt x="229587" y="189635"/>
                      <a:pt x="229493" y="189635"/>
                    </a:cubicBezTo>
                    <a:cubicBezTo>
                      <a:pt x="226008" y="183332"/>
                      <a:pt x="222899" y="176654"/>
                      <a:pt x="220356" y="169787"/>
                    </a:cubicBezTo>
                    <a:cubicBezTo>
                      <a:pt x="214140" y="168658"/>
                      <a:pt x="208301" y="165084"/>
                      <a:pt x="203497" y="159910"/>
                    </a:cubicBezTo>
                    <a:cubicBezTo>
                      <a:pt x="203309" y="159722"/>
                      <a:pt x="203214" y="159628"/>
                      <a:pt x="203120" y="159534"/>
                    </a:cubicBezTo>
                    <a:cubicBezTo>
                      <a:pt x="200860" y="157088"/>
                      <a:pt x="198976" y="154172"/>
                      <a:pt x="197281" y="151068"/>
                    </a:cubicBezTo>
                    <a:cubicBezTo>
                      <a:pt x="196998" y="150504"/>
                      <a:pt x="196716" y="149939"/>
                      <a:pt x="196433" y="149281"/>
                    </a:cubicBezTo>
                    <a:cubicBezTo>
                      <a:pt x="194832" y="146083"/>
                      <a:pt x="193513" y="142602"/>
                      <a:pt x="192666" y="138840"/>
                    </a:cubicBezTo>
                    <a:cubicBezTo>
                      <a:pt x="188145" y="118428"/>
                      <a:pt x="197092" y="99050"/>
                      <a:pt x="212727" y="95476"/>
                    </a:cubicBezTo>
                    <a:lnTo>
                      <a:pt x="212727" y="85787"/>
                    </a:lnTo>
                    <a:cubicBezTo>
                      <a:pt x="212727" y="38378"/>
                      <a:pt x="251155" y="0"/>
                      <a:pt x="29862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id-ID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479926" y="3355483"/>
            <a:ext cx="4032000" cy="609344"/>
            <a:chOff x="1190611" y="2178670"/>
            <a:chExt cx="4032000" cy="609344"/>
          </a:xfrm>
        </p:grpSpPr>
        <p:sp>
          <p:nvSpPr>
            <p:cNvPr id="33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34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36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7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8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矩形 34"/>
            <p:cNvSpPr>
              <a:spLocks noChangeArrowheads="1"/>
            </p:cNvSpPr>
            <p:nvPr/>
          </p:nvSpPr>
          <p:spPr bwMode="auto">
            <a:xfrm>
              <a:off x="1993144" y="2272446"/>
              <a:ext cx="2190347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创建强执行力文化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580263" y="4947823"/>
            <a:ext cx="4740020" cy="697114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身教胜于言教，领导者表率对执行力的影响是决定性的！因此，领导要做好强执行力的表率。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526262" y="2949817"/>
            <a:ext cx="4794020" cy="196771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，曹操行军，严令：大小将校，凡过麦田，但有践踏者，并皆斩首。但曹操坐骑受惊踏麦。曹操抽出佩剑欲自刎以治自己的踏麦之罪。再谋士嘉的劝说之下，乃以剑割自己的头发，掷于地说：“割发权代首”。此事在军中传开，三军上下无不悚然，无不懔遵军令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16291" y="2002971"/>
            <a:ext cx="3406100" cy="609344"/>
            <a:chOff x="1190611" y="2178670"/>
            <a:chExt cx="34061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34061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1933867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领导者做好表率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33" y="1729306"/>
            <a:ext cx="4165396" cy="4335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175175" y="4315513"/>
            <a:ext cx="4366806" cy="1552541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有执行力的领导人通常都言简意赅，说话不拐弯抹角也不虚伪矫饰，只是直陈己见。他们知道该如何化繁为简，好让别人容易了解、评估并且展开实际行动，所以他们的话语常能成为众所遵循的常规。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175174" y="2919994"/>
            <a:ext cx="4366807" cy="1254767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韦尔奇说，“执行力就是要消灭妨碍执行的官僚作风！”。如论是制度还是流程，都要简洁、精炼，要便于理解，更要便于执行。简单才最有力量，简单才最有执行力。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190171" y="1744210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完善制度、简化流程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194" name="Picture 2" descr="https://static.pptstore.net/picture/15/94/fc989fec709372580d15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6501"/>
            <a:ext cx="539115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096000" y="5391150"/>
            <a:ext cx="5391150" cy="229451"/>
          </a:xfrm>
          <a:prstGeom prst="rect">
            <a:avLst/>
          </a:pr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686603" y="3704536"/>
            <a:ext cx="7185371" cy="1369542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要有应付急剧变化的“精力”。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能“激发活力”，就是要使机构兴奋起来，能鼓励人们去行动。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要有“锋芒”，要有自信去面对棘手的问题，要说“是”或“不是”，而不是“也许”。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9000"/>
              </a:lnSpc>
              <a:spcAft>
                <a:spcPts val="450"/>
              </a:spcAft>
              <a:buClr>
                <a:srgbClr val="47C6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要实施，即要永远兑现承诺，决不让人失望。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585057" y="2514591"/>
            <a:ext cx="9238022" cy="397353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700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正如柳传志所言，“执行力就是积极选拔合适的人到合适的岗位上，即选好人、用好人”。</a:t>
            </a:r>
            <a:endParaRPr lang="zh-CN" altLang="en-US" sz="1700" b="1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883139" y="3127517"/>
            <a:ext cx="4585844" cy="361446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9000"/>
              </a:lnSpc>
              <a:spcAft>
                <a:spcPts val="450"/>
              </a:spcAft>
              <a:defRPr/>
            </a:pPr>
            <a:r>
              <a:rPr lang="en-US" altLang="zh-CN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</a:t>
            </a:r>
            <a:r>
              <a:rPr lang="zh-CN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筛选总裁的四个标准就是基于执行能力的要求：</a:t>
            </a:r>
            <a:endParaRPr lang="zh-CN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029928" y="1439056"/>
            <a:ext cx="4032000" cy="609344"/>
            <a:chOff x="1190611" y="2178670"/>
            <a:chExt cx="4032000" cy="609344"/>
          </a:xfrm>
        </p:grpSpPr>
        <p:sp>
          <p:nvSpPr>
            <p:cNvPr id="52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53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55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56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57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矩形 53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选择有执行力的员工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682679"/>
            <a:ext cx="5802358" cy="1872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1" grpId="0"/>
          <p:bldP spid="2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175175" y="4044897"/>
            <a:ext cx="4046996" cy="2285369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力良好的领导者都会严谨地进行后续追踪，以确保负责计划的人员能依照原定进度完成当初承诺的目标，同时也能厘清执行过程中的具体细节，并及时给下属以指导，协助解决困难。同时，如果遇到外在环境发生变化，完善的后续追踪也可使执行者迅速灵活地应变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190171" y="2923444"/>
            <a:ext cx="4032000" cy="101476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监督和检查不是信任不信任的问题，而是游戏规则！后续追踪是计划得以成功执行的不可或缺的要素。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190171" y="1890092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监督检查、跟进追踪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46" name="Picture 6" descr="https://static.pptstore.net/picture/67/98/1955b6f18e32122872e6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745951"/>
            <a:ext cx="3238500" cy="22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tatic.pptstore.net/picture/86/37/7cdca13d6f82da8dd333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06" y="1868109"/>
            <a:ext cx="3105149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010650" y="1871042"/>
            <a:ext cx="171705" cy="2070100"/>
          </a:xfrm>
          <a:prstGeom prst="rect">
            <a:avLst/>
          </a:pr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1087099" y="3745951"/>
            <a:ext cx="171705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04" y="2165435"/>
            <a:ext cx="3281970" cy="23702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28704" y="4601029"/>
            <a:ext cx="3281970" cy="45719"/>
          </a:xfrm>
          <a:prstGeom prst="rect">
            <a:avLst/>
          </a:prstGeom>
          <a:solidFill>
            <a:srgbClr val="36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96000" y="3303040"/>
            <a:ext cx="29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什么是执行力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23111" y="4153190"/>
            <a:ext cx="22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is execution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2168241"/>
            <a:ext cx="2990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endParaRPr lang="zh-CN" altLang="en-US" sz="6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6197598" y="3982463"/>
            <a:ext cx="2757714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2293257" cy="4411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 rot="10800000">
            <a:off x="9898743" y="2446060"/>
            <a:ext cx="2293257" cy="441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7528455" y="4077113"/>
            <a:ext cx="3741506" cy="173297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中描述道“在每次会议之后，最好能制定一份清晰的跟进计划：目标是什么，谁负责这项任务，什么时候完成，通过何种方式完成，需要使用什么资源，下一次项目进度讨论什么时候进行，通过何种方式进行，将有哪些人参加等等。” 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922039" y="4169695"/>
            <a:ext cx="3482445" cy="1177182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通过实行 “六西格玛”质量管理体系，节省了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亿美金，“六西格玛”的思想核心是：如果你强调什么，就把他量化；你不量化，就说明你不重视。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97999" y="1595512"/>
            <a:ext cx="4032000" cy="609344"/>
            <a:chOff x="1190611" y="2178670"/>
            <a:chExt cx="4032000" cy="609344"/>
          </a:xfrm>
        </p:grpSpPr>
        <p:sp>
          <p:nvSpPr>
            <p:cNvPr id="20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1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3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5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监督检查、跟进追踪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9" name="íSlîḍe"/>
          <p:cNvSpPr/>
          <p:nvPr/>
        </p:nvSpPr>
        <p:spPr>
          <a:xfrm>
            <a:off x="5257803" y="2723112"/>
            <a:ext cx="1676398" cy="15713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/>
          </a:p>
        </p:txBody>
      </p:sp>
      <p:cxnSp>
        <p:nvCxnSpPr>
          <p:cNvPr id="51" name="直接箭头连接符 50"/>
          <p:cNvCxnSpPr>
            <a:stCxn id="49" idx="1"/>
          </p:cNvCxnSpPr>
          <p:nvPr/>
        </p:nvCxnSpPr>
        <p:spPr>
          <a:xfrm flipH="1">
            <a:off x="4387190" y="3508781"/>
            <a:ext cx="870613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49" idx="3"/>
            <a:endCxn id="52" idx="2"/>
          </p:cNvCxnSpPr>
          <p:nvPr/>
        </p:nvCxnSpPr>
        <p:spPr>
          <a:xfrm>
            <a:off x="6934201" y="3508781"/>
            <a:ext cx="1000125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637890" y="3134131"/>
            <a:ext cx="749300" cy="749300"/>
            <a:chOff x="3637890" y="3134131"/>
            <a:chExt cx="749300" cy="749300"/>
          </a:xfrm>
        </p:grpSpPr>
        <p:sp>
          <p:nvSpPr>
            <p:cNvPr id="50" name="iS1íďe"/>
            <p:cNvSpPr/>
            <p:nvPr/>
          </p:nvSpPr>
          <p:spPr>
            <a:xfrm>
              <a:off x="3637890" y="3134131"/>
              <a:ext cx="749300" cy="749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4" name="iṣľîdé"/>
            <p:cNvSpPr/>
            <p:nvPr/>
          </p:nvSpPr>
          <p:spPr bwMode="auto">
            <a:xfrm>
              <a:off x="3812792" y="3321527"/>
              <a:ext cx="399496" cy="374507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6933" h="568969">
                  <a:moveTo>
                    <a:pt x="186787" y="175073"/>
                  </a:moveTo>
                  <a:lnTo>
                    <a:pt x="606933" y="175073"/>
                  </a:lnTo>
                  <a:lnTo>
                    <a:pt x="606933" y="474766"/>
                  </a:lnTo>
                  <a:lnTo>
                    <a:pt x="542311" y="474766"/>
                  </a:lnTo>
                  <a:lnTo>
                    <a:pt x="542311" y="568969"/>
                  </a:lnTo>
                  <a:lnTo>
                    <a:pt x="447978" y="474766"/>
                  </a:lnTo>
                  <a:lnTo>
                    <a:pt x="186787" y="474766"/>
                  </a:lnTo>
                  <a:close/>
                  <a:moveTo>
                    <a:pt x="0" y="0"/>
                  </a:moveTo>
                  <a:lnTo>
                    <a:pt x="420217" y="0"/>
                  </a:lnTo>
                  <a:lnTo>
                    <a:pt x="420217" y="135062"/>
                  </a:lnTo>
                  <a:lnTo>
                    <a:pt x="186797" y="135062"/>
                  </a:lnTo>
                  <a:lnTo>
                    <a:pt x="146776" y="135062"/>
                  </a:lnTo>
                  <a:lnTo>
                    <a:pt x="146776" y="175021"/>
                  </a:lnTo>
                  <a:lnTo>
                    <a:pt x="146776" y="311880"/>
                  </a:lnTo>
                  <a:lnTo>
                    <a:pt x="64634" y="393896"/>
                  </a:lnTo>
                  <a:lnTo>
                    <a:pt x="64634" y="299693"/>
                  </a:lnTo>
                  <a:lnTo>
                    <a:pt x="0" y="2996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/>
          </p:txBody>
        </p:sp>
      </p:grpSp>
      <p:grpSp>
        <p:nvGrpSpPr>
          <p:cNvPr id="3" name="组合 2"/>
          <p:cNvGrpSpPr/>
          <p:nvPr/>
        </p:nvGrpSpPr>
        <p:grpSpPr>
          <a:xfrm>
            <a:off x="7934326" y="3134131"/>
            <a:ext cx="749300" cy="749300"/>
            <a:chOff x="7934326" y="3134131"/>
            <a:chExt cx="749300" cy="749300"/>
          </a:xfrm>
        </p:grpSpPr>
        <p:sp>
          <p:nvSpPr>
            <p:cNvPr id="52" name="ïṩļiḑé"/>
            <p:cNvSpPr/>
            <p:nvPr/>
          </p:nvSpPr>
          <p:spPr>
            <a:xfrm>
              <a:off x="7934326" y="3134131"/>
              <a:ext cx="749300" cy="749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5" name="iṥlíḋê"/>
            <p:cNvSpPr/>
            <p:nvPr/>
          </p:nvSpPr>
          <p:spPr bwMode="auto">
            <a:xfrm>
              <a:off x="8109229" y="3365532"/>
              <a:ext cx="399494" cy="286497"/>
            </a:xfrm>
            <a:custGeom>
              <a:avLst/>
              <a:gdLst>
                <a:gd name="connsiteX0" fmla="*/ 226480 w 605239"/>
                <a:gd name="connsiteY0" fmla="*/ 351893 h 434048"/>
                <a:gd name="connsiteX1" fmla="*/ 222466 w 605239"/>
                <a:gd name="connsiteY1" fmla="*/ 365638 h 434048"/>
                <a:gd name="connsiteX2" fmla="*/ 230493 w 605239"/>
                <a:gd name="connsiteY2" fmla="*/ 365638 h 434048"/>
                <a:gd name="connsiteX3" fmla="*/ 401761 w 605239"/>
                <a:gd name="connsiteY3" fmla="*/ 326789 h 434048"/>
                <a:gd name="connsiteX4" fmla="*/ 416200 w 605239"/>
                <a:gd name="connsiteY4" fmla="*/ 326789 h 434048"/>
                <a:gd name="connsiteX5" fmla="*/ 417921 w 605239"/>
                <a:gd name="connsiteY5" fmla="*/ 327744 h 434048"/>
                <a:gd name="connsiteX6" fmla="*/ 437237 w 605239"/>
                <a:gd name="connsiteY6" fmla="*/ 361343 h 434048"/>
                <a:gd name="connsiteX7" fmla="*/ 437237 w 605239"/>
                <a:gd name="connsiteY7" fmla="*/ 328698 h 434048"/>
                <a:gd name="connsiteX8" fmla="*/ 439149 w 605239"/>
                <a:gd name="connsiteY8" fmla="*/ 326789 h 434048"/>
                <a:gd name="connsiteX9" fmla="*/ 453492 w 605239"/>
                <a:gd name="connsiteY9" fmla="*/ 326789 h 434048"/>
                <a:gd name="connsiteX10" fmla="*/ 455500 w 605239"/>
                <a:gd name="connsiteY10" fmla="*/ 328698 h 434048"/>
                <a:gd name="connsiteX11" fmla="*/ 455500 w 605239"/>
                <a:gd name="connsiteY11" fmla="*/ 390647 h 434048"/>
                <a:gd name="connsiteX12" fmla="*/ 453492 w 605239"/>
                <a:gd name="connsiteY12" fmla="*/ 392556 h 434048"/>
                <a:gd name="connsiteX13" fmla="*/ 439149 w 605239"/>
                <a:gd name="connsiteY13" fmla="*/ 392556 h 434048"/>
                <a:gd name="connsiteX14" fmla="*/ 437428 w 605239"/>
                <a:gd name="connsiteY14" fmla="*/ 391602 h 434048"/>
                <a:gd name="connsiteX15" fmla="*/ 418112 w 605239"/>
                <a:gd name="connsiteY15" fmla="*/ 358002 h 434048"/>
                <a:gd name="connsiteX16" fmla="*/ 418112 w 605239"/>
                <a:gd name="connsiteY16" fmla="*/ 390647 h 434048"/>
                <a:gd name="connsiteX17" fmla="*/ 416200 w 605239"/>
                <a:gd name="connsiteY17" fmla="*/ 392556 h 434048"/>
                <a:gd name="connsiteX18" fmla="*/ 401761 w 605239"/>
                <a:gd name="connsiteY18" fmla="*/ 392556 h 434048"/>
                <a:gd name="connsiteX19" fmla="*/ 399753 w 605239"/>
                <a:gd name="connsiteY19" fmla="*/ 390647 h 434048"/>
                <a:gd name="connsiteX20" fmla="*/ 399753 w 605239"/>
                <a:gd name="connsiteY20" fmla="*/ 328698 h 434048"/>
                <a:gd name="connsiteX21" fmla="*/ 401761 w 605239"/>
                <a:gd name="connsiteY21" fmla="*/ 326789 h 434048"/>
                <a:gd name="connsiteX22" fmla="*/ 376774 w 605239"/>
                <a:gd name="connsiteY22" fmla="*/ 326789 h 434048"/>
                <a:gd name="connsiteX23" fmla="*/ 391072 w 605239"/>
                <a:gd name="connsiteY23" fmla="*/ 326789 h 434048"/>
                <a:gd name="connsiteX24" fmla="*/ 392979 w 605239"/>
                <a:gd name="connsiteY24" fmla="*/ 328698 h 434048"/>
                <a:gd name="connsiteX25" fmla="*/ 392979 w 605239"/>
                <a:gd name="connsiteY25" fmla="*/ 390647 h 434048"/>
                <a:gd name="connsiteX26" fmla="*/ 391072 w 605239"/>
                <a:gd name="connsiteY26" fmla="*/ 392556 h 434048"/>
                <a:gd name="connsiteX27" fmla="*/ 376774 w 605239"/>
                <a:gd name="connsiteY27" fmla="*/ 392556 h 434048"/>
                <a:gd name="connsiteX28" fmla="*/ 374773 w 605239"/>
                <a:gd name="connsiteY28" fmla="*/ 390647 h 434048"/>
                <a:gd name="connsiteX29" fmla="*/ 374773 w 605239"/>
                <a:gd name="connsiteY29" fmla="*/ 328698 h 434048"/>
                <a:gd name="connsiteX30" fmla="*/ 376774 w 605239"/>
                <a:gd name="connsiteY30" fmla="*/ 326789 h 434048"/>
                <a:gd name="connsiteX31" fmla="*/ 314233 w 605239"/>
                <a:gd name="connsiteY31" fmla="*/ 326789 h 434048"/>
                <a:gd name="connsiteX32" fmla="*/ 328659 w 605239"/>
                <a:gd name="connsiteY32" fmla="*/ 326789 h 434048"/>
                <a:gd name="connsiteX33" fmla="*/ 330666 w 605239"/>
                <a:gd name="connsiteY33" fmla="*/ 328698 h 434048"/>
                <a:gd name="connsiteX34" fmla="*/ 330666 w 605239"/>
                <a:gd name="connsiteY34" fmla="*/ 352752 h 434048"/>
                <a:gd name="connsiteX35" fmla="*/ 349678 w 605239"/>
                <a:gd name="connsiteY35" fmla="*/ 352752 h 434048"/>
                <a:gd name="connsiteX36" fmla="*/ 349678 w 605239"/>
                <a:gd name="connsiteY36" fmla="*/ 328698 h 434048"/>
                <a:gd name="connsiteX37" fmla="*/ 351589 w 605239"/>
                <a:gd name="connsiteY37" fmla="*/ 326789 h 434048"/>
                <a:gd name="connsiteX38" fmla="*/ 366016 w 605239"/>
                <a:gd name="connsiteY38" fmla="*/ 326789 h 434048"/>
                <a:gd name="connsiteX39" fmla="*/ 367927 w 605239"/>
                <a:gd name="connsiteY39" fmla="*/ 328698 h 434048"/>
                <a:gd name="connsiteX40" fmla="*/ 367927 w 605239"/>
                <a:gd name="connsiteY40" fmla="*/ 390647 h 434048"/>
                <a:gd name="connsiteX41" fmla="*/ 366016 w 605239"/>
                <a:gd name="connsiteY41" fmla="*/ 392556 h 434048"/>
                <a:gd name="connsiteX42" fmla="*/ 351589 w 605239"/>
                <a:gd name="connsiteY42" fmla="*/ 392556 h 434048"/>
                <a:gd name="connsiteX43" fmla="*/ 349678 w 605239"/>
                <a:gd name="connsiteY43" fmla="*/ 390647 h 434048"/>
                <a:gd name="connsiteX44" fmla="*/ 349678 w 605239"/>
                <a:gd name="connsiteY44" fmla="*/ 367643 h 434048"/>
                <a:gd name="connsiteX45" fmla="*/ 330666 w 605239"/>
                <a:gd name="connsiteY45" fmla="*/ 367643 h 434048"/>
                <a:gd name="connsiteX46" fmla="*/ 330666 w 605239"/>
                <a:gd name="connsiteY46" fmla="*/ 390647 h 434048"/>
                <a:gd name="connsiteX47" fmla="*/ 328659 w 605239"/>
                <a:gd name="connsiteY47" fmla="*/ 392556 h 434048"/>
                <a:gd name="connsiteX48" fmla="*/ 314233 w 605239"/>
                <a:gd name="connsiteY48" fmla="*/ 392556 h 434048"/>
                <a:gd name="connsiteX49" fmla="*/ 312322 w 605239"/>
                <a:gd name="connsiteY49" fmla="*/ 390647 h 434048"/>
                <a:gd name="connsiteX50" fmla="*/ 312322 w 605239"/>
                <a:gd name="connsiteY50" fmla="*/ 328698 h 434048"/>
                <a:gd name="connsiteX51" fmla="*/ 314233 w 605239"/>
                <a:gd name="connsiteY51" fmla="*/ 326789 h 434048"/>
                <a:gd name="connsiteX52" fmla="*/ 218740 w 605239"/>
                <a:gd name="connsiteY52" fmla="*/ 326789 h 434048"/>
                <a:gd name="connsiteX53" fmla="*/ 234220 w 605239"/>
                <a:gd name="connsiteY53" fmla="*/ 326789 h 434048"/>
                <a:gd name="connsiteX54" fmla="*/ 236036 w 605239"/>
                <a:gd name="connsiteY54" fmla="*/ 328125 h 434048"/>
                <a:gd name="connsiteX55" fmla="*/ 256007 w 605239"/>
                <a:gd name="connsiteY55" fmla="*/ 389788 h 434048"/>
                <a:gd name="connsiteX56" fmla="*/ 256294 w 605239"/>
                <a:gd name="connsiteY56" fmla="*/ 390647 h 434048"/>
                <a:gd name="connsiteX57" fmla="*/ 254287 w 605239"/>
                <a:gd name="connsiteY57" fmla="*/ 392556 h 434048"/>
                <a:gd name="connsiteX58" fmla="*/ 239762 w 605239"/>
                <a:gd name="connsiteY58" fmla="*/ 392556 h 434048"/>
                <a:gd name="connsiteX59" fmla="*/ 237947 w 605239"/>
                <a:gd name="connsiteY59" fmla="*/ 391220 h 434048"/>
                <a:gd name="connsiteX60" fmla="*/ 234793 w 605239"/>
                <a:gd name="connsiteY60" fmla="*/ 380529 h 434048"/>
                <a:gd name="connsiteX61" fmla="*/ 218166 w 605239"/>
                <a:gd name="connsiteY61" fmla="*/ 380529 h 434048"/>
                <a:gd name="connsiteX62" fmla="*/ 215108 w 605239"/>
                <a:gd name="connsiteY62" fmla="*/ 391220 h 434048"/>
                <a:gd name="connsiteX63" fmla="*/ 213197 w 605239"/>
                <a:gd name="connsiteY63" fmla="*/ 392556 h 434048"/>
                <a:gd name="connsiteX64" fmla="*/ 198768 w 605239"/>
                <a:gd name="connsiteY64" fmla="*/ 392556 h 434048"/>
                <a:gd name="connsiteX65" fmla="*/ 197144 w 605239"/>
                <a:gd name="connsiteY65" fmla="*/ 391792 h 434048"/>
                <a:gd name="connsiteX66" fmla="*/ 196857 w 605239"/>
                <a:gd name="connsiteY66" fmla="*/ 390074 h 434048"/>
                <a:gd name="connsiteX67" fmla="*/ 216924 w 605239"/>
                <a:gd name="connsiteY67" fmla="*/ 328125 h 434048"/>
                <a:gd name="connsiteX68" fmla="*/ 218740 w 605239"/>
                <a:gd name="connsiteY68" fmla="*/ 326789 h 434048"/>
                <a:gd name="connsiteX69" fmla="*/ 148431 w 605239"/>
                <a:gd name="connsiteY69" fmla="*/ 326789 h 434048"/>
                <a:gd name="connsiteX70" fmla="*/ 191648 w 605239"/>
                <a:gd name="connsiteY70" fmla="*/ 326789 h 434048"/>
                <a:gd name="connsiteX71" fmla="*/ 193561 w 605239"/>
                <a:gd name="connsiteY71" fmla="*/ 328698 h 434048"/>
                <a:gd name="connsiteX72" fmla="*/ 193561 w 605239"/>
                <a:gd name="connsiteY72" fmla="*/ 339771 h 434048"/>
                <a:gd name="connsiteX73" fmla="*/ 191648 w 605239"/>
                <a:gd name="connsiteY73" fmla="*/ 341680 h 434048"/>
                <a:gd name="connsiteX74" fmla="*/ 164781 w 605239"/>
                <a:gd name="connsiteY74" fmla="*/ 341680 h 434048"/>
                <a:gd name="connsiteX75" fmla="*/ 164781 w 605239"/>
                <a:gd name="connsiteY75" fmla="*/ 351130 h 434048"/>
                <a:gd name="connsiteX76" fmla="*/ 187155 w 605239"/>
                <a:gd name="connsiteY76" fmla="*/ 351130 h 434048"/>
                <a:gd name="connsiteX77" fmla="*/ 189162 w 605239"/>
                <a:gd name="connsiteY77" fmla="*/ 353134 h 434048"/>
                <a:gd name="connsiteX78" fmla="*/ 189162 w 605239"/>
                <a:gd name="connsiteY78" fmla="*/ 364111 h 434048"/>
                <a:gd name="connsiteX79" fmla="*/ 187155 w 605239"/>
                <a:gd name="connsiteY79" fmla="*/ 366116 h 434048"/>
                <a:gd name="connsiteX80" fmla="*/ 164781 w 605239"/>
                <a:gd name="connsiteY80" fmla="*/ 366116 h 434048"/>
                <a:gd name="connsiteX81" fmla="*/ 164781 w 605239"/>
                <a:gd name="connsiteY81" fmla="*/ 377665 h 434048"/>
                <a:gd name="connsiteX82" fmla="*/ 191553 w 605239"/>
                <a:gd name="connsiteY82" fmla="*/ 377665 h 434048"/>
                <a:gd name="connsiteX83" fmla="*/ 193465 w 605239"/>
                <a:gd name="connsiteY83" fmla="*/ 379574 h 434048"/>
                <a:gd name="connsiteX84" fmla="*/ 193465 w 605239"/>
                <a:gd name="connsiteY84" fmla="*/ 390647 h 434048"/>
                <a:gd name="connsiteX85" fmla="*/ 191553 w 605239"/>
                <a:gd name="connsiteY85" fmla="*/ 392556 h 434048"/>
                <a:gd name="connsiteX86" fmla="*/ 148431 w 605239"/>
                <a:gd name="connsiteY86" fmla="*/ 392556 h 434048"/>
                <a:gd name="connsiteX87" fmla="*/ 146423 w 605239"/>
                <a:gd name="connsiteY87" fmla="*/ 390647 h 434048"/>
                <a:gd name="connsiteX88" fmla="*/ 146423 w 605239"/>
                <a:gd name="connsiteY88" fmla="*/ 328698 h 434048"/>
                <a:gd name="connsiteX89" fmla="*/ 148431 w 605239"/>
                <a:gd name="connsiteY89" fmla="*/ 326789 h 434048"/>
                <a:gd name="connsiteX90" fmla="*/ 93036 w 605239"/>
                <a:gd name="connsiteY90" fmla="*/ 326789 h 434048"/>
                <a:gd name="connsiteX91" fmla="*/ 140065 w 605239"/>
                <a:gd name="connsiteY91" fmla="*/ 326789 h 434048"/>
                <a:gd name="connsiteX92" fmla="*/ 141977 w 605239"/>
                <a:gd name="connsiteY92" fmla="*/ 328698 h 434048"/>
                <a:gd name="connsiteX93" fmla="*/ 141977 w 605239"/>
                <a:gd name="connsiteY93" fmla="*/ 339771 h 434048"/>
                <a:gd name="connsiteX94" fmla="*/ 140065 w 605239"/>
                <a:gd name="connsiteY94" fmla="*/ 341680 h 434048"/>
                <a:gd name="connsiteX95" fmla="*/ 125631 w 605239"/>
                <a:gd name="connsiteY95" fmla="*/ 341680 h 434048"/>
                <a:gd name="connsiteX96" fmla="*/ 125631 w 605239"/>
                <a:gd name="connsiteY96" fmla="*/ 390647 h 434048"/>
                <a:gd name="connsiteX97" fmla="*/ 123624 w 605239"/>
                <a:gd name="connsiteY97" fmla="*/ 392556 h 434048"/>
                <a:gd name="connsiteX98" fmla="*/ 109190 w 605239"/>
                <a:gd name="connsiteY98" fmla="*/ 392556 h 434048"/>
                <a:gd name="connsiteX99" fmla="*/ 107279 w 605239"/>
                <a:gd name="connsiteY99" fmla="*/ 390647 h 434048"/>
                <a:gd name="connsiteX100" fmla="*/ 107279 w 605239"/>
                <a:gd name="connsiteY100" fmla="*/ 341680 h 434048"/>
                <a:gd name="connsiteX101" fmla="*/ 93036 w 605239"/>
                <a:gd name="connsiteY101" fmla="*/ 341680 h 434048"/>
                <a:gd name="connsiteX102" fmla="*/ 91029 w 605239"/>
                <a:gd name="connsiteY102" fmla="*/ 339771 h 434048"/>
                <a:gd name="connsiteX103" fmla="*/ 91029 w 605239"/>
                <a:gd name="connsiteY103" fmla="*/ 328698 h 434048"/>
                <a:gd name="connsiteX104" fmla="*/ 93036 w 605239"/>
                <a:gd name="connsiteY104" fmla="*/ 326789 h 434048"/>
                <a:gd name="connsiteX105" fmla="*/ 487266 w 605239"/>
                <a:gd name="connsiteY105" fmla="*/ 325801 h 434048"/>
                <a:gd name="connsiteX106" fmla="*/ 506470 w 605239"/>
                <a:gd name="connsiteY106" fmla="*/ 331910 h 434048"/>
                <a:gd name="connsiteX107" fmla="*/ 513923 w 605239"/>
                <a:gd name="connsiteY107" fmla="*/ 348231 h 434048"/>
                <a:gd name="connsiteX108" fmla="*/ 513827 w 605239"/>
                <a:gd name="connsiteY108" fmla="*/ 348995 h 434048"/>
                <a:gd name="connsiteX109" fmla="*/ 513732 w 605239"/>
                <a:gd name="connsiteY109" fmla="*/ 349281 h 434048"/>
                <a:gd name="connsiteX110" fmla="*/ 511821 w 605239"/>
                <a:gd name="connsiteY110" fmla="*/ 350617 h 434048"/>
                <a:gd name="connsiteX111" fmla="*/ 498349 w 605239"/>
                <a:gd name="connsiteY111" fmla="*/ 350617 h 434048"/>
                <a:gd name="connsiteX112" fmla="*/ 496438 w 605239"/>
                <a:gd name="connsiteY112" fmla="*/ 348995 h 434048"/>
                <a:gd name="connsiteX113" fmla="*/ 493763 w 605239"/>
                <a:gd name="connsiteY113" fmla="*/ 342695 h 434048"/>
                <a:gd name="connsiteX114" fmla="*/ 487744 w 605239"/>
                <a:gd name="connsiteY114" fmla="*/ 340786 h 434048"/>
                <a:gd name="connsiteX115" fmla="*/ 481151 w 605239"/>
                <a:gd name="connsiteY115" fmla="*/ 344031 h 434048"/>
                <a:gd name="connsiteX116" fmla="*/ 478476 w 605239"/>
                <a:gd name="connsiteY116" fmla="*/ 353099 h 434048"/>
                <a:gd name="connsiteX117" fmla="*/ 478476 w 605239"/>
                <a:gd name="connsiteY117" fmla="*/ 366080 h 434048"/>
                <a:gd name="connsiteX118" fmla="*/ 481151 w 605239"/>
                <a:gd name="connsiteY118" fmla="*/ 375338 h 434048"/>
                <a:gd name="connsiteX119" fmla="*/ 488030 w 605239"/>
                <a:gd name="connsiteY119" fmla="*/ 378488 h 434048"/>
                <a:gd name="connsiteX120" fmla="*/ 493763 w 605239"/>
                <a:gd name="connsiteY120" fmla="*/ 377915 h 434048"/>
                <a:gd name="connsiteX121" fmla="*/ 495865 w 605239"/>
                <a:gd name="connsiteY121" fmla="*/ 377056 h 434048"/>
                <a:gd name="connsiteX122" fmla="*/ 495865 w 605239"/>
                <a:gd name="connsiteY122" fmla="*/ 370279 h 434048"/>
                <a:gd name="connsiteX123" fmla="*/ 488126 w 605239"/>
                <a:gd name="connsiteY123" fmla="*/ 370279 h 434048"/>
                <a:gd name="connsiteX124" fmla="*/ 486120 w 605239"/>
                <a:gd name="connsiteY124" fmla="*/ 368275 h 434048"/>
                <a:gd name="connsiteX125" fmla="*/ 486120 w 605239"/>
                <a:gd name="connsiteY125" fmla="*/ 358826 h 434048"/>
                <a:gd name="connsiteX126" fmla="*/ 488126 w 605239"/>
                <a:gd name="connsiteY126" fmla="*/ 356821 h 434048"/>
                <a:gd name="connsiteX127" fmla="*/ 512298 w 605239"/>
                <a:gd name="connsiteY127" fmla="*/ 356821 h 434048"/>
                <a:gd name="connsiteX128" fmla="*/ 514209 w 605239"/>
                <a:gd name="connsiteY128" fmla="*/ 358826 h 434048"/>
                <a:gd name="connsiteX129" fmla="*/ 514209 w 605239"/>
                <a:gd name="connsiteY129" fmla="*/ 382019 h 434048"/>
                <a:gd name="connsiteX130" fmla="*/ 513732 w 605239"/>
                <a:gd name="connsiteY130" fmla="*/ 383356 h 434048"/>
                <a:gd name="connsiteX131" fmla="*/ 503986 w 605239"/>
                <a:gd name="connsiteY131" fmla="*/ 390419 h 434048"/>
                <a:gd name="connsiteX132" fmla="*/ 488030 w 605239"/>
                <a:gd name="connsiteY132" fmla="*/ 393473 h 434048"/>
                <a:gd name="connsiteX133" fmla="*/ 467966 w 605239"/>
                <a:gd name="connsiteY133" fmla="*/ 385837 h 434048"/>
                <a:gd name="connsiteX134" fmla="*/ 460227 w 605239"/>
                <a:gd name="connsiteY134" fmla="*/ 366080 h 434048"/>
                <a:gd name="connsiteX135" fmla="*/ 460227 w 605239"/>
                <a:gd name="connsiteY135" fmla="*/ 353194 h 434048"/>
                <a:gd name="connsiteX136" fmla="*/ 467775 w 605239"/>
                <a:gd name="connsiteY136" fmla="*/ 333532 h 434048"/>
                <a:gd name="connsiteX137" fmla="*/ 487266 w 605239"/>
                <a:gd name="connsiteY137" fmla="*/ 325801 h 434048"/>
                <a:gd name="connsiteX138" fmla="*/ 281613 w 605239"/>
                <a:gd name="connsiteY138" fmla="*/ 325801 h 434048"/>
                <a:gd name="connsiteX139" fmla="*/ 300931 w 605239"/>
                <a:gd name="connsiteY139" fmla="*/ 332291 h 434048"/>
                <a:gd name="connsiteX140" fmla="*/ 308582 w 605239"/>
                <a:gd name="connsiteY140" fmla="*/ 350331 h 434048"/>
                <a:gd name="connsiteX141" fmla="*/ 308486 w 605239"/>
                <a:gd name="connsiteY141" fmla="*/ 351095 h 434048"/>
                <a:gd name="connsiteX142" fmla="*/ 308390 w 605239"/>
                <a:gd name="connsiteY142" fmla="*/ 351381 h 434048"/>
                <a:gd name="connsiteX143" fmla="*/ 306573 w 605239"/>
                <a:gd name="connsiteY143" fmla="*/ 352717 h 434048"/>
                <a:gd name="connsiteX144" fmla="*/ 292516 w 605239"/>
                <a:gd name="connsiteY144" fmla="*/ 352717 h 434048"/>
                <a:gd name="connsiteX145" fmla="*/ 290603 w 605239"/>
                <a:gd name="connsiteY145" fmla="*/ 350808 h 434048"/>
                <a:gd name="connsiteX146" fmla="*/ 288308 w 605239"/>
                <a:gd name="connsiteY146" fmla="*/ 342982 h 434048"/>
                <a:gd name="connsiteX147" fmla="*/ 281613 w 605239"/>
                <a:gd name="connsiteY147" fmla="*/ 340786 h 434048"/>
                <a:gd name="connsiteX148" fmla="*/ 275493 w 605239"/>
                <a:gd name="connsiteY148" fmla="*/ 343936 h 434048"/>
                <a:gd name="connsiteX149" fmla="*/ 273102 w 605239"/>
                <a:gd name="connsiteY149" fmla="*/ 353099 h 434048"/>
                <a:gd name="connsiteX150" fmla="*/ 273102 w 605239"/>
                <a:gd name="connsiteY150" fmla="*/ 366080 h 434048"/>
                <a:gd name="connsiteX151" fmla="*/ 275780 w 605239"/>
                <a:gd name="connsiteY151" fmla="*/ 375243 h 434048"/>
                <a:gd name="connsiteX152" fmla="*/ 282665 w 605239"/>
                <a:gd name="connsiteY152" fmla="*/ 378488 h 434048"/>
                <a:gd name="connsiteX153" fmla="*/ 288499 w 605239"/>
                <a:gd name="connsiteY153" fmla="*/ 376483 h 434048"/>
                <a:gd name="connsiteX154" fmla="*/ 290507 w 605239"/>
                <a:gd name="connsiteY154" fmla="*/ 368752 h 434048"/>
                <a:gd name="connsiteX155" fmla="*/ 292516 w 605239"/>
                <a:gd name="connsiteY155" fmla="*/ 366939 h 434048"/>
                <a:gd name="connsiteX156" fmla="*/ 306478 w 605239"/>
                <a:gd name="connsiteY156" fmla="*/ 366939 h 434048"/>
                <a:gd name="connsiteX157" fmla="*/ 308390 w 605239"/>
                <a:gd name="connsiteY157" fmla="*/ 368275 h 434048"/>
                <a:gd name="connsiteX158" fmla="*/ 308390 w 605239"/>
                <a:gd name="connsiteY158" fmla="*/ 368466 h 434048"/>
                <a:gd name="connsiteX159" fmla="*/ 308486 w 605239"/>
                <a:gd name="connsiteY159" fmla="*/ 369229 h 434048"/>
                <a:gd name="connsiteX160" fmla="*/ 301505 w 605239"/>
                <a:gd name="connsiteY160" fmla="*/ 387174 h 434048"/>
                <a:gd name="connsiteX161" fmla="*/ 282665 w 605239"/>
                <a:gd name="connsiteY161" fmla="*/ 393473 h 434048"/>
                <a:gd name="connsiteX162" fmla="*/ 262583 w 605239"/>
                <a:gd name="connsiteY162" fmla="*/ 385837 h 434048"/>
                <a:gd name="connsiteX163" fmla="*/ 254741 w 605239"/>
                <a:gd name="connsiteY163" fmla="*/ 366080 h 434048"/>
                <a:gd name="connsiteX164" fmla="*/ 254741 w 605239"/>
                <a:gd name="connsiteY164" fmla="*/ 353194 h 434048"/>
                <a:gd name="connsiteX165" fmla="*/ 262200 w 605239"/>
                <a:gd name="connsiteY165" fmla="*/ 333532 h 434048"/>
                <a:gd name="connsiteX166" fmla="*/ 281613 w 605239"/>
                <a:gd name="connsiteY166" fmla="*/ 325801 h 434048"/>
                <a:gd name="connsiteX167" fmla="*/ 8508 w 605239"/>
                <a:gd name="connsiteY167" fmla="*/ 252201 h 434048"/>
                <a:gd name="connsiteX168" fmla="*/ 75376 w 605239"/>
                <a:gd name="connsiteY168" fmla="*/ 252201 h 434048"/>
                <a:gd name="connsiteX169" fmla="*/ 75364 w 605239"/>
                <a:gd name="connsiteY169" fmla="*/ 254742 h 434048"/>
                <a:gd name="connsiteX170" fmla="*/ 162442 w 605239"/>
                <a:gd name="connsiteY170" fmla="*/ 254742 h 434048"/>
                <a:gd name="connsiteX171" fmla="*/ 162416 w 605239"/>
                <a:gd name="connsiteY171" fmla="*/ 252201 h 434048"/>
                <a:gd name="connsiteX172" fmla="*/ 258211 w 605239"/>
                <a:gd name="connsiteY172" fmla="*/ 252201 h 434048"/>
                <a:gd name="connsiteX173" fmla="*/ 258199 w 605239"/>
                <a:gd name="connsiteY173" fmla="*/ 254742 h 434048"/>
                <a:gd name="connsiteX174" fmla="*/ 345277 w 605239"/>
                <a:gd name="connsiteY174" fmla="*/ 254742 h 434048"/>
                <a:gd name="connsiteX175" fmla="*/ 345264 w 605239"/>
                <a:gd name="connsiteY175" fmla="*/ 252201 h 434048"/>
                <a:gd name="connsiteX176" fmla="*/ 441752 w 605239"/>
                <a:gd name="connsiteY176" fmla="*/ 252201 h 434048"/>
                <a:gd name="connsiteX177" fmla="*/ 441739 w 605239"/>
                <a:gd name="connsiteY177" fmla="*/ 254742 h 434048"/>
                <a:gd name="connsiteX178" fmla="*/ 528817 w 605239"/>
                <a:gd name="connsiteY178" fmla="*/ 254742 h 434048"/>
                <a:gd name="connsiteX179" fmla="*/ 528804 w 605239"/>
                <a:gd name="connsiteY179" fmla="*/ 252201 h 434048"/>
                <a:gd name="connsiteX180" fmla="*/ 596731 w 605239"/>
                <a:gd name="connsiteY180" fmla="*/ 252201 h 434048"/>
                <a:gd name="connsiteX181" fmla="*/ 605239 w 605239"/>
                <a:gd name="connsiteY181" fmla="*/ 260697 h 434048"/>
                <a:gd name="connsiteX182" fmla="*/ 596731 w 605239"/>
                <a:gd name="connsiteY182" fmla="*/ 269193 h 434048"/>
                <a:gd name="connsiteX183" fmla="*/ 563367 w 605239"/>
                <a:gd name="connsiteY183" fmla="*/ 269193 h 434048"/>
                <a:gd name="connsiteX184" fmla="*/ 563367 w 605239"/>
                <a:gd name="connsiteY184" fmla="*/ 425552 h 434048"/>
                <a:gd name="connsiteX185" fmla="*/ 554858 w 605239"/>
                <a:gd name="connsiteY185" fmla="*/ 434048 h 434048"/>
                <a:gd name="connsiteX186" fmla="*/ 546350 w 605239"/>
                <a:gd name="connsiteY186" fmla="*/ 425552 h 434048"/>
                <a:gd name="connsiteX187" fmla="*/ 546350 w 605239"/>
                <a:gd name="connsiteY187" fmla="*/ 269193 h 434048"/>
                <a:gd name="connsiteX188" fmla="*/ 302667 w 605239"/>
                <a:gd name="connsiteY188" fmla="*/ 269193 h 434048"/>
                <a:gd name="connsiteX189" fmla="*/ 58889 w 605239"/>
                <a:gd name="connsiteY189" fmla="*/ 269193 h 434048"/>
                <a:gd name="connsiteX190" fmla="*/ 58889 w 605239"/>
                <a:gd name="connsiteY190" fmla="*/ 425552 h 434048"/>
                <a:gd name="connsiteX191" fmla="*/ 50381 w 605239"/>
                <a:gd name="connsiteY191" fmla="*/ 434048 h 434048"/>
                <a:gd name="connsiteX192" fmla="*/ 41872 w 605239"/>
                <a:gd name="connsiteY192" fmla="*/ 425552 h 434048"/>
                <a:gd name="connsiteX193" fmla="*/ 41872 w 605239"/>
                <a:gd name="connsiteY193" fmla="*/ 269193 h 434048"/>
                <a:gd name="connsiteX194" fmla="*/ 8508 w 605239"/>
                <a:gd name="connsiteY194" fmla="*/ 269193 h 434048"/>
                <a:gd name="connsiteX195" fmla="*/ 0 w 605239"/>
                <a:gd name="connsiteY195" fmla="*/ 260697 h 434048"/>
                <a:gd name="connsiteX196" fmla="*/ 8508 w 605239"/>
                <a:gd name="connsiteY196" fmla="*/ 252201 h 434048"/>
                <a:gd name="connsiteX197" fmla="*/ 444989 w 605239"/>
                <a:gd name="connsiteY197" fmla="*/ 231136 h 434048"/>
                <a:gd name="connsiteX198" fmla="*/ 447761 w 605239"/>
                <a:gd name="connsiteY198" fmla="*/ 231901 h 434048"/>
                <a:gd name="connsiteX199" fmla="*/ 483032 w 605239"/>
                <a:gd name="connsiteY199" fmla="*/ 240884 h 434048"/>
                <a:gd name="connsiteX200" fmla="*/ 489149 w 605239"/>
                <a:gd name="connsiteY200" fmla="*/ 240789 h 434048"/>
                <a:gd name="connsiteX201" fmla="*/ 524803 w 605239"/>
                <a:gd name="connsiteY201" fmla="*/ 231232 h 434048"/>
                <a:gd name="connsiteX202" fmla="*/ 528722 w 605239"/>
                <a:gd name="connsiteY202" fmla="*/ 234003 h 434048"/>
                <a:gd name="connsiteX203" fmla="*/ 528769 w 605239"/>
                <a:gd name="connsiteY203" fmla="*/ 245484 h 434048"/>
                <a:gd name="connsiteX204" fmla="*/ 528804 w 605239"/>
                <a:gd name="connsiteY204" fmla="*/ 252201 h 434048"/>
                <a:gd name="connsiteX205" fmla="*/ 441752 w 605239"/>
                <a:gd name="connsiteY205" fmla="*/ 252201 h 434048"/>
                <a:gd name="connsiteX206" fmla="*/ 441787 w 605239"/>
                <a:gd name="connsiteY206" fmla="*/ 244910 h 434048"/>
                <a:gd name="connsiteX207" fmla="*/ 441835 w 605239"/>
                <a:gd name="connsiteY207" fmla="*/ 233143 h 434048"/>
                <a:gd name="connsiteX208" fmla="*/ 444989 w 605239"/>
                <a:gd name="connsiteY208" fmla="*/ 231136 h 434048"/>
                <a:gd name="connsiteX209" fmla="*/ 261449 w 605239"/>
                <a:gd name="connsiteY209" fmla="*/ 231136 h 434048"/>
                <a:gd name="connsiteX210" fmla="*/ 264221 w 605239"/>
                <a:gd name="connsiteY210" fmla="*/ 231901 h 434048"/>
                <a:gd name="connsiteX211" fmla="*/ 299492 w 605239"/>
                <a:gd name="connsiteY211" fmla="*/ 240884 h 434048"/>
                <a:gd name="connsiteX212" fmla="*/ 305609 w 605239"/>
                <a:gd name="connsiteY212" fmla="*/ 240789 h 434048"/>
                <a:gd name="connsiteX213" fmla="*/ 341262 w 605239"/>
                <a:gd name="connsiteY213" fmla="*/ 231232 h 434048"/>
                <a:gd name="connsiteX214" fmla="*/ 345181 w 605239"/>
                <a:gd name="connsiteY214" fmla="*/ 234003 h 434048"/>
                <a:gd name="connsiteX215" fmla="*/ 345229 w 605239"/>
                <a:gd name="connsiteY215" fmla="*/ 245484 h 434048"/>
                <a:gd name="connsiteX216" fmla="*/ 345264 w 605239"/>
                <a:gd name="connsiteY216" fmla="*/ 252201 h 434048"/>
                <a:gd name="connsiteX217" fmla="*/ 302667 w 605239"/>
                <a:gd name="connsiteY217" fmla="*/ 252201 h 434048"/>
                <a:gd name="connsiteX218" fmla="*/ 258211 w 605239"/>
                <a:gd name="connsiteY218" fmla="*/ 252201 h 434048"/>
                <a:gd name="connsiteX219" fmla="*/ 258247 w 605239"/>
                <a:gd name="connsiteY219" fmla="*/ 244910 h 434048"/>
                <a:gd name="connsiteX220" fmla="*/ 258294 w 605239"/>
                <a:gd name="connsiteY220" fmla="*/ 233143 h 434048"/>
                <a:gd name="connsiteX221" fmla="*/ 261449 w 605239"/>
                <a:gd name="connsiteY221" fmla="*/ 231136 h 434048"/>
                <a:gd name="connsiteX222" fmla="*/ 78518 w 605239"/>
                <a:gd name="connsiteY222" fmla="*/ 231136 h 434048"/>
                <a:gd name="connsiteX223" fmla="*/ 81386 w 605239"/>
                <a:gd name="connsiteY223" fmla="*/ 231901 h 434048"/>
                <a:gd name="connsiteX224" fmla="*/ 116561 w 605239"/>
                <a:gd name="connsiteY224" fmla="*/ 240884 h 434048"/>
                <a:gd name="connsiteX225" fmla="*/ 122678 w 605239"/>
                <a:gd name="connsiteY225" fmla="*/ 240789 h 434048"/>
                <a:gd name="connsiteX226" fmla="*/ 158427 w 605239"/>
                <a:gd name="connsiteY226" fmla="*/ 231232 h 434048"/>
                <a:gd name="connsiteX227" fmla="*/ 162251 w 605239"/>
                <a:gd name="connsiteY227" fmla="*/ 234003 h 434048"/>
                <a:gd name="connsiteX228" fmla="*/ 162346 w 605239"/>
                <a:gd name="connsiteY228" fmla="*/ 245484 h 434048"/>
                <a:gd name="connsiteX229" fmla="*/ 162416 w 605239"/>
                <a:gd name="connsiteY229" fmla="*/ 252201 h 434048"/>
                <a:gd name="connsiteX230" fmla="*/ 75376 w 605239"/>
                <a:gd name="connsiteY230" fmla="*/ 252201 h 434048"/>
                <a:gd name="connsiteX231" fmla="*/ 75412 w 605239"/>
                <a:gd name="connsiteY231" fmla="*/ 244910 h 434048"/>
                <a:gd name="connsiteX232" fmla="*/ 75459 w 605239"/>
                <a:gd name="connsiteY232" fmla="*/ 233143 h 434048"/>
                <a:gd name="connsiteX233" fmla="*/ 78518 w 605239"/>
                <a:gd name="connsiteY233" fmla="*/ 231136 h 434048"/>
                <a:gd name="connsiteX234" fmla="*/ 485230 w 605239"/>
                <a:gd name="connsiteY234" fmla="*/ 104578 h 434048"/>
                <a:gd name="connsiteX235" fmla="*/ 561418 w 605239"/>
                <a:gd name="connsiteY235" fmla="*/ 170260 h 434048"/>
                <a:gd name="connsiteX236" fmla="*/ 545072 w 605239"/>
                <a:gd name="connsiteY236" fmla="*/ 216944 h 434048"/>
                <a:gd name="connsiteX237" fmla="*/ 530064 w 605239"/>
                <a:gd name="connsiteY237" fmla="*/ 224390 h 434048"/>
                <a:gd name="connsiteX238" fmla="*/ 507695 w 605239"/>
                <a:gd name="connsiteY238" fmla="*/ 208925 h 434048"/>
                <a:gd name="connsiteX239" fmla="*/ 530350 w 605239"/>
                <a:gd name="connsiteY239" fmla="*/ 179425 h 434048"/>
                <a:gd name="connsiteX240" fmla="*/ 530350 w 605239"/>
                <a:gd name="connsiteY240" fmla="*/ 161668 h 434048"/>
                <a:gd name="connsiteX241" fmla="*/ 522799 w 605239"/>
                <a:gd name="connsiteY241" fmla="*/ 154030 h 434048"/>
                <a:gd name="connsiteX242" fmla="*/ 489054 w 605239"/>
                <a:gd name="connsiteY242" fmla="*/ 163386 h 434048"/>
                <a:gd name="connsiteX243" fmla="*/ 484466 w 605239"/>
                <a:gd name="connsiteY243" fmla="*/ 163386 h 434048"/>
                <a:gd name="connsiteX244" fmla="*/ 447758 w 605239"/>
                <a:gd name="connsiteY244" fmla="*/ 154030 h 434048"/>
                <a:gd name="connsiteX245" fmla="*/ 440206 w 605239"/>
                <a:gd name="connsiteY245" fmla="*/ 161668 h 434048"/>
                <a:gd name="connsiteX246" fmla="*/ 440206 w 605239"/>
                <a:gd name="connsiteY246" fmla="*/ 176656 h 434048"/>
                <a:gd name="connsiteX247" fmla="*/ 441258 w 605239"/>
                <a:gd name="connsiteY247" fmla="*/ 181239 h 434048"/>
                <a:gd name="connsiteX248" fmla="*/ 464009 w 605239"/>
                <a:gd name="connsiteY248" fmla="*/ 209211 h 434048"/>
                <a:gd name="connsiteX249" fmla="*/ 440493 w 605239"/>
                <a:gd name="connsiteY249" fmla="*/ 224486 h 434048"/>
                <a:gd name="connsiteX250" fmla="*/ 425389 w 605239"/>
                <a:gd name="connsiteY250" fmla="*/ 216944 h 434048"/>
                <a:gd name="connsiteX251" fmla="*/ 409138 w 605239"/>
                <a:gd name="connsiteY251" fmla="*/ 170260 h 434048"/>
                <a:gd name="connsiteX252" fmla="*/ 485230 w 605239"/>
                <a:gd name="connsiteY252" fmla="*/ 104578 h 434048"/>
                <a:gd name="connsiteX253" fmla="*/ 301689 w 605239"/>
                <a:gd name="connsiteY253" fmla="*/ 104578 h 434048"/>
                <a:gd name="connsiteX254" fmla="*/ 377877 w 605239"/>
                <a:gd name="connsiteY254" fmla="*/ 170260 h 434048"/>
                <a:gd name="connsiteX255" fmla="*/ 361530 w 605239"/>
                <a:gd name="connsiteY255" fmla="*/ 216944 h 434048"/>
                <a:gd name="connsiteX256" fmla="*/ 346522 w 605239"/>
                <a:gd name="connsiteY256" fmla="*/ 224390 h 434048"/>
                <a:gd name="connsiteX257" fmla="*/ 324153 w 605239"/>
                <a:gd name="connsiteY257" fmla="*/ 208925 h 434048"/>
                <a:gd name="connsiteX258" fmla="*/ 346809 w 605239"/>
                <a:gd name="connsiteY258" fmla="*/ 179425 h 434048"/>
                <a:gd name="connsiteX259" fmla="*/ 346809 w 605239"/>
                <a:gd name="connsiteY259" fmla="*/ 161668 h 434048"/>
                <a:gd name="connsiteX260" fmla="*/ 339257 w 605239"/>
                <a:gd name="connsiteY260" fmla="*/ 154030 h 434048"/>
                <a:gd name="connsiteX261" fmla="*/ 305513 w 605239"/>
                <a:gd name="connsiteY261" fmla="*/ 163386 h 434048"/>
                <a:gd name="connsiteX262" fmla="*/ 300924 w 605239"/>
                <a:gd name="connsiteY262" fmla="*/ 163386 h 434048"/>
                <a:gd name="connsiteX263" fmla="*/ 264216 w 605239"/>
                <a:gd name="connsiteY263" fmla="*/ 154030 h 434048"/>
                <a:gd name="connsiteX264" fmla="*/ 256665 w 605239"/>
                <a:gd name="connsiteY264" fmla="*/ 161668 h 434048"/>
                <a:gd name="connsiteX265" fmla="*/ 256665 w 605239"/>
                <a:gd name="connsiteY265" fmla="*/ 176656 h 434048"/>
                <a:gd name="connsiteX266" fmla="*/ 257716 w 605239"/>
                <a:gd name="connsiteY266" fmla="*/ 181239 h 434048"/>
                <a:gd name="connsiteX267" fmla="*/ 280467 w 605239"/>
                <a:gd name="connsiteY267" fmla="*/ 209211 h 434048"/>
                <a:gd name="connsiteX268" fmla="*/ 256951 w 605239"/>
                <a:gd name="connsiteY268" fmla="*/ 224486 h 434048"/>
                <a:gd name="connsiteX269" fmla="*/ 241848 w 605239"/>
                <a:gd name="connsiteY269" fmla="*/ 216944 h 434048"/>
                <a:gd name="connsiteX270" fmla="*/ 225597 w 605239"/>
                <a:gd name="connsiteY270" fmla="*/ 170260 h 434048"/>
                <a:gd name="connsiteX271" fmla="*/ 301689 w 605239"/>
                <a:gd name="connsiteY271" fmla="*/ 104578 h 434048"/>
                <a:gd name="connsiteX272" fmla="*/ 118831 w 605239"/>
                <a:gd name="connsiteY272" fmla="*/ 104578 h 434048"/>
                <a:gd name="connsiteX273" fmla="*/ 195042 w 605239"/>
                <a:gd name="connsiteY273" fmla="*/ 170260 h 434048"/>
                <a:gd name="connsiteX274" fmla="*/ 178690 w 605239"/>
                <a:gd name="connsiteY274" fmla="*/ 216944 h 434048"/>
                <a:gd name="connsiteX275" fmla="*/ 163678 w 605239"/>
                <a:gd name="connsiteY275" fmla="*/ 224390 h 434048"/>
                <a:gd name="connsiteX276" fmla="*/ 141302 w 605239"/>
                <a:gd name="connsiteY276" fmla="*/ 208925 h 434048"/>
                <a:gd name="connsiteX277" fmla="*/ 163965 w 605239"/>
                <a:gd name="connsiteY277" fmla="*/ 179425 h 434048"/>
                <a:gd name="connsiteX278" fmla="*/ 163965 w 605239"/>
                <a:gd name="connsiteY278" fmla="*/ 161668 h 434048"/>
                <a:gd name="connsiteX279" fmla="*/ 156315 w 605239"/>
                <a:gd name="connsiteY279" fmla="*/ 154030 h 434048"/>
                <a:gd name="connsiteX280" fmla="*/ 122656 w 605239"/>
                <a:gd name="connsiteY280" fmla="*/ 163386 h 434048"/>
                <a:gd name="connsiteX281" fmla="*/ 118066 w 605239"/>
                <a:gd name="connsiteY281" fmla="*/ 163386 h 434048"/>
                <a:gd name="connsiteX282" fmla="*/ 81348 w 605239"/>
                <a:gd name="connsiteY282" fmla="*/ 154030 h 434048"/>
                <a:gd name="connsiteX283" fmla="*/ 73698 w 605239"/>
                <a:gd name="connsiteY283" fmla="*/ 161668 h 434048"/>
                <a:gd name="connsiteX284" fmla="*/ 73698 w 605239"/>
                <a:gd name="connsiteY284" fmla="*/ 176656 h 434048"/>
                <a:gd name="connsiteX285" fmla="*/ 74750 w 605239"/>
                <a:gd name="connsiteY285" fmla="*/ 181239 h 434048"/>
                <a:gd name="connsiteX286" fmla="*/ 97508 w 605239"/>
                <a:gd name="connsiteY286" fmla="*/ 209211 h 434048"/>
                <a:gd name="connsiteX287" fmla="*/ 74080 w 605239"/>
                <a:gd name="connsiteY287" fmla="*/ 224486 h 434048"/>
                <a:gd name="connsiteX288" fmla="*/ 58972 w 605239"/>
                <a:gd name="connsiteY288" fmla="*/ 216944 h 434048"/>
                <a:gd name="connsiteX289" fmla="*/ 42621 w 605239"/>
                <a:gd name="connsiteY289" fmla="*/ 170260 h 434048"/>
                <a:gd name="connsiteX290" fmla="*/ 118831 w 605239"/>
                <a:gd name="connsiteY290" fmla="*/ 104578 h 434048"/>
                <a:gd name="connsiteX291" fmla="*/ 488678 w 605239"/>
                <a:gd name="connsiteY291" fmla="*/ 0 h 434048"/>
                <a:gd name="connsiteX292" fmla="*/ 536297 w 605239"/>
                <a:gd name="connsiteY292" fmla="*/ 47984 h 434048"/>
                <a:gd name="connsiteX293" fmla="*/ 488678 w 605239"/>
                <a:gd name="connsiteY293" fmla="*/ 95969 h 434048"/>
                <a:gd name="connsiteX294" fmla="*/ 440963 w 605239"/>
                <a:gd name="connsiteY294" fmla="*/ 47984 h 434048"/>
                <a:gd name="connsiteX295" fmla="*/ 488678 w 605239"/>
                <a:gd name="connsiteY295" fmla="*/ 0 h 434048"/>
                <a:gd name="connsiteX296" fmla="*/ 305137 w 605239"/>
                <a:gd name="connsiteY296" fmla="*/ 0 h 434048"/>
                <a:gd name="connsiteX297" fmla="*/ 352756 w 605239"/>
                <a:gd name="connsiteY297" fmla="*/ 47984 h 434048"/>
                <a:gd name="connsiteX298" fmla="*/ 305137 w 605239"/>
                <a:gd name="connsiteY298" fmla="*/ 95969 h 434048"/>
                <a:gd name="connsiteX299" fmla="*/ 257422 w 605239"/>
                <a:gd name="connsiteY299" fmla="*/ 47984 h 434048"/>
                <a:gd name="connsiteX300" fmla="*/ 305137 w 605239"/>
                <a:gd name="connsiteY300" fmla="*/ 0 h 434048"/>
                <a:gd name="connsiteX301" fmla="*/ 122148 w 605239"/>
                <a:gd name="connsiteY301" fmla="*/ 0 h 434048"/>
                <a:gd name="connsiteX302" fmla="*/ 169850 w 605239"/>
                <a:gd name="connsiteY302" fmla="*/ 47984 h 434048"/>
                <a:gd name="connsiteX303" fmla="*/ 122148 w 605239"/>
                <a:gd name="connsiteY303" fmla="*/ 95969 h 434048"/>
                <a:gd name="connsiteX304" fmla="*/ 74446 w 605239"/>
                <a:gd name="connsiteY304" fmla="*/ 47984 h 434048"/>
                <a:gd name="connsiteX305" fmla="*/ 122148 w 605239"/>
                <a:gd name="connsiteY305" fmla="*/ 0 h 43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</a:cxnLst>
              <a:rect l="l" t="t" r="r" b="b"/>
              <a:pathLst>
                <a:path w="605239" h="434048">
                  <a:moveTo>
                    <a:pt x="226480" y="351893"/>
                  </a:moveTo>
                  <a:lnTo>
                    <a:pt x="222466" y="365638"/>
                  </a:lnTo>
                  <a:lnTo>
                    <a:pt x="230493" y="365638"/>
                  </a:lnTo>
                  <a:close/>
                  <a:moveTo>
                    <a:pt x="401761" y="326789"/>
                  </a:moveTo>
                  <a:lnTo>
                    <a:pt x="416200" y="326789"/>
                  </a:lnTo>
                  <a:cubicBezTo>
                    <a:pt x="416869" y="326789"/>
                    <a:pt x="417539" y="327171"/>
                    <a:pt x="417921" y="327744"/>
                  </a:cubicBezTo>
                  <a:lnTo>
                    <a:pt x="437237" y="361343"/>
                  </a:lnTo>
                  <a:lnTo>
                    <a:pt x="437237" y="328698"/>
                  </a:lnTo>
                  <a:cubicBezTo>
                    <a:pt x="437237" y="327648"/>
                    <a:pt x="438097" y="326789"/>
                    <a:pt x="439149" y="326789"/>
                  </a:cubicBezTo>
                  <a:lnTo>
                    <a:pt x="453492" y="326789"/>
                  </a:lnTo>
                  <a:cubicBezTo>
                    <a:pt x="454640" y="326789"/>
                    <a:pt x="455500" y="327648"/>
                    <a:pt x="455500" y="328698"/>
                  </a:cubicBezTo>
                  <a:lnTo>
                    <a:pt x="455500" y="390647"/>
                  </a:lnTo>
                  <a:cubicBezTo>
                    <a:pt x="455500" y="391697"/>
                    <a:pt x="454640" y="392556"/>
                    <a:pt x="453492" y="392556"/>
                  </a:cubicBezTo>
                  <a:lnTo>
                    <a:pt x="439149" y="392556"/>
                  </a:lnTo>
                  <a:cubicBezTo>
                    <a:pt x="438480" y="392556"/>
                    <a:pt x="437810" y="392174"/>
                    <a:pt x="437428" y="391602"/>
                  </a:cubicBezTo>
                  <a:lnTo>
                    <a:pt x="418112" y="358002"/>
                  </a:lnTo>
                  <a:lnTo>
                    <a:pt x="418112" y="390647"/>
                  </a:lnTo>
                  <a:cubicBezTo>
                    <a:pt x="418112" y="391697"/>
                    <a:pt x="417252" y="392556"/>
                    <a:pt x="416200" y="392556"/>
                  </a:cubicBezTo>
                  <a:lnTo>
                    <a:pt x="401761" y="392556"/>
                  </a:lnTo>
                  <a:cubicBezTo>
                    <a:pt x="400709" y="392556"/>
                    <a:pt x="399753" y="391697"/>
                    <a:pt x="399753" y="390647"/>
                  </a:cubicBezTo>
                  <a:lnTo>
                    <a:pt x="399753" y="328698"/>
                  </a:lnTo>
                  <a:cubicBezTo>
                    <a:pt x="399753" y="327648"/>
                    <a:pt x="400709" y="326789"/>
                    <a:pt x="401761" y="326789"/>
                  </a:cubicBezTo>
                  <a:close/>
                  <a:moveTo>
                    <a:pt x="376774" y="326789"/>
                  </a:moveTo>
                  <a:lnTo>
                    <a:pt x="391072" y="326789"/>
                  </a:lnTo>
                  <a:cubicBezTo>
                    <a:pt x="392121" y="326789"/>
                    <a:pt x="392979" y="327648"/>
                    <a:pt x="392979" y="328698"/>
                  </a:cubicBezTo>
                  <a:lnTo>
                    <a:pt x="392979" y="390647"/>
                  </a:lnTo>
                  <a:cubicBezTo>
                    <a:pt x="392979" y="391697"/>
                    <a:pt x="392121" y="392556"/>
                    <a:pt x="391072" y="392556"/>
                  </a:cubicBezTo>
                  <a:lnTo>
                    <a:pt x="376774" y="392556"/>
                  </a:lnTo>
                  <a:cubicBezTo>
                    <a:pt x="375726" y="392556"/>
                    <a:pt x="374773" y="391697"/>
                    <a:pt x="374773" y="390647"/>
                  </a:cubicBezTo>
                  <a:lnTo>
                    <a:pt x="374773" y="328698"/>
                  </a:lnTo>
                  <a:cubicBezTo>
                    <a:pt x="374773" y="327648"/>
                    <a:pt x="375726" y="326789"/>
                    <a:pt x="376774" y="326789"/>
                  </a:cubicBezTo>
                  <a:close/>
                  <a:moveTo>
                    <a:pt x="314233" y="326789"/>
                  </a:moveTo>
                  <a:lnTo>
                    <a:pt x="328659" y="326789"/>
                  </a:lnTo>
                  <a:cubicBezTo>
                    <a:pt x="329806" y="326789"/>
                    <a:pt x="330666" y="327648"/>
                    <a:pt x="330666" y="328698"/>
                  </a:cubicBezTo>
                  <a:lnTo>
                    <a:pt x="330666" y="352752"/>
                  </a:lnTo>
                  <a:lnTo>
                    <a:pt x="349678" y="352752"/>
                  </a:lnTo>
                  <a:lnTo>
                    <a:pt x="349678" y="328698"/>
                  </a:lnTo>
                  <a:cubicBezTo>
                    <a:pt x="349678" y="327648"/>
                    <a:pt x="350538" y="326789"/>
                    <a:pt x="351589" y="326789"/>
                  </a:cubicBezTo>
                  <a:lnTo>
                    <a:pt x="366016" y="326789"/>
                  </a:lnTo>
                  <a:cubicBezTo>
                    <a:pt x="367067" y="326789"/>
                    <a:pt x="367927" y="327648"/>
                    <a:pt x="367927" y="328698"/>
                  </a:cubicBezTo>
                  <a:lnTo>
                    <a:pt x="367927" y="390647"/>
                  </a:lnTo>
                  <a:cubicBezTo>
                    <a:pt x="367927" y="391697"/>
                    <a:pt x="367067" y="392556"/>
                    <a:pt x="366016" y="392556"/>
                  </a:cubicBezTo>
                  <a:lnTo>
                    <a:pt x="351589" y="392556"/>
                  </a:lnTo>
                  <a:cubicBezTo>
                    <a:pt x="350538" y="392556"/>
                    <a:pt x="349678" y="391697"/>
                    <a:pt x="349678" y="390647"/>
                  </a:cubicBezTo>
                  <a:lnTo>
                    <a:pt x="349678" y="367643"/>
                  </a:lnTo>
                  <a:lnTo>
                    <a:pt x="330666" y="367643"/>
                  </a:lnTo>
                  <a:lnTo>
                    <a:pt x="330666" y="390647"/>
                  </a:lnTo>
                  <a:cubicBezTo>
                    <a:pt x="330666" y="391697"/>
                    <a:pt x="329806" y="392556"/>
                    <a:pt x="328659" y="392556"/>
                  </a:cubicBezTo>
                  <a:lnTo>
                    <a:pt x="314233" y="392556"/>
                  </a:lnTo>
                  <a:cubicBezTo>
                    <a:pt x="313182" y="392556"/>
                    <a:pt x="312322" y="391697"/>
                    <a:pt x="312322" y="390647"/>
                  </a:cubicBezTo>
                  <a:lnTo>
                    <a:pt x="312322" y="328698"/>
                  </a:lnTo>
                  <a:cubicBezTo>
                    <a:pt x="312322" y="327648"/>
                    <a:pt x="313182" y="326789"/>
                    <a:pt x="314233" y="326789"/>
                  </a:cubicBezTo>
                  <a:close/>
                  <a:moveTo>
                    <a:pt x="218740" y="326789"/>
                  </a:moveTo>
                  <a:lnTo>
                    <a:pt x="234220" y="326789"/>
                  </a:lnTo>
                  <a:cubicBezTo>
                    <a:pt x="235080" y="326789"/>
                    <a:pt x="235844" y="327266"/>
                    <a:pt x="236036" y="328125"/>
                  </a:cubicBezTo>
                  <a:lnTo>
                    <a:pt x="256007" y="389788"/>
                  </a:lnTo>
                  <a:cubicBezTo>
                    <a:pt x="256198" y="389979"/>
                    <a:pt x="256294" y="390361"/>
                    <a:pt x="256294" y="390647"/>
                  </a:cubicBezTo>
                  <a:cubicBezTo>
                    <a:pt x="256294" y="391697"/>
                    <a:pt x="255338" y="392556"/>
                    <a:pt x="254287" y="392556"/>
                  </a:cubicBezTo>
                  <a:lnTo>
                    <a:pt x="239762" y="392556"/>
                  </a:lnTo>
                  <a:cubicBezTo>
                    <a:pt x="238902" y="392556"/>
                    <a:pt x="238138" y="391983"/>
                    <a:pt x="237947" y="391220"/>
                  </a:cubicBezTo>
                  <a:lnTo>
                    <a:pt x="234793" y="380529"/>
                  </a:lnTo>
                  <a:lnTo>
                    <a:pt x="218166" y="380529"/>
                  </a:lnTo>
                  <a:lnTo>
                    <a:pt x="215108" y="391220"/>
                  </a:lnTo>
                  <a:cubicBezTo>
                    <a:pt x="214822" y="391983"/>
                    <a:pt x="214057" y="392556"/>
                    <a:pt x="213197" y="392556"/>
                  </a:cubicBezTo>
                  <a:lnTo>
                    <a:pt x="198768" y="392556"/>
                  </a:lnTo>
                  <a:cubicBezTo>
                    <a:pt x="198099" y="392556"/>
                    <a:pt x="197526" y="392270"/>
                    <a:pt x="197144" y="391792"/>
                  </a:cubicBezTo>
                  <a:cubicBezTo>
                    <a:pt x="196761" y="391315"/>
                    <a:pt x="196666" y="390647"/>
                    <a:pt x="196857" y="390074"/>
                  </a:cubicBezTo>
                  <a:lnTo>
                    <a:pt x="216924" y="328125"/>
                  </a:lnTo>
                  <a:cubicBezTo>
                    <a:pt x="217115" y="327266"/>
                    <a:pt x="217880" y="326789"/>
                    <a:pt x="218740" y="326789"/>
                  </a:cubicBezTo>
                  <a:close/>
                  <a:moveTo>
                    <a:pt x="148431" y="326789"/>
                  </a:moveTo>
                  <a:lnTo>
                    <a:pt x="191648" y="326789"/>
                  </a:lnTo>
                  <a:cubicBezTo>
                    <a:pt x="192700" y="326789"/>
                    <a:pt x="193561" y="327648"/>
                    <a:pt x="193561" y="328698"/>
                  </a:cubicBezTo>
                  <a:lnTo>
                    <a:pt x="193561" y="339771"/>
                  </a:lnTo>
                  <a:cubicBezTo>
                    <a:pt x="193561" y="340821"/>
                    <a:pt x="192700" y="341680"/>
                    <a:pt x="191648" y="341680"/>
                  </a:cubicBezTo>
                  <a:lnTo>
                    <a:pt x="164781" y="341680"/>
                  </a:lnTo>
                  <a:lnTo>
                    <a:pt x="164781" y="351130"/>
                  </a:lnTo>
                  <a:lnTo>
                    <a:pt x="187155" y="351130"/>
                  </a:lnTo>
                  <a:cubicBezTo>
                    <a:pt x="188302" y="351130"/>
                    <a:pt x="189162" y="351989"/>
                    <a:pt x="189162" y="353134"/>
                  </a:cubicBezTo>
                  <a:lnTo>
                    <a:pt x="189162" y="364111"/>
                  </a:lnTo>
                  <a:cubicBezTo>
                    <a:pt x="189162" y="365257"/>
                    <a:pt x="188302" y="366116"/>
                    <a:pt x="187155" y="366116"/>
                  </a:cubicBezTo>
                  <a:lnTo>
                    <a:pt x="164781" y="366116"/>
                  </a:lnTo>
                  <a:lnTo>
                    <a:pt x="164781" y="377665"/>
                  </a:lnTo>
                  <a:lnTo>
                    <a:pt x="191553" y="377665"/>
                  </a:lnTo>
                  <a:cubicBezTo>
                    <a:pt x="192605" y="377665"/>
                    <a:pt x="193465" y="378524"/>
                    <a:pt x="193465" y="379574"/>
                  </a:cubicBezTo>
                  <a:lnTo>
                    <a:pt x="193465" y="390647"/>
                  </a:lnTo>
                  <a:cubicBezTo>
                    <a:pt x="193465" y="391697"/>
                    <a:pt x="192605" y="392556"/>
                    <a:pt x="191553" y="392556"/>
                  </a:cubicBezTo>
                  <a:lnTo>
                    <a:pt x="148431" y="392556"/>
                  </a:lnTo>
                  <a:cubicBezTo>
                    <a:pt x="147379" y="392556"/>
                    <a:pt x="146423" y="391697"/>
                    <a:pt x="146423" y="390647"/>
                  </a:cubicBezTo>
                  <a:lnTo>
                    <a:pt x="146423" y="328698"/>
                  </a:lnTo>
                  <a:cubicBezTo>
                    <a:pt x="146423" y="327648"/>
                    <a:pt x="147379" y="326789"/>
                    <a:pt x="148431" y="326789"/>
                  </a:cubicBezTo>
                  <a:close/>
                  <a:moveTo>
                    <a:pt x="93036" y="326789"/>
                  </a:moveTo>
                  <a:lnTo>
                    <a:pt x="140065" y="326789"/>
                  </a:lnTo>
                  <a:cubicBezTo>
                    <a:pt x="141116" y="326789"/>
                    <a:pt x="141977" y="327648"/>
                    <a:pt x="141977" y="328698"/>
                  </a:cubicBezTo>
                  <a:lnTo>
                    <a:pt x="141977" y="339771"/>
                  </a:lnTo>
                  <a:cubicBezTo>
                    <a:pt x="141977" y="340821"/>
                    <a:pt x="141116" y="341680"/>
                    <a:pt x="140065" y="341680"/>
                  </a:cubicBezTo>
                  <a:lnTo>
                    <a:pt x="125631" y="341680"/>
                  </a:lnTo>
                  <a:lnTo>
                    <a:pt x="125631" y="390647"/>
                  </a:lnTo>
                  <a:cubicBezTo>
                    <a:pt x="125631" y="391697"/>
                    <a:pt x="124771" y="392556"/>
                    <a:pt x="123624" y="392556"/>
                  </a:cubicBezTo>
                  <a:lnTo>
                    <a:pt x="109190" y="392556"/>
                  </a:lnTo>
                  <a:cubicBezTo>
                    <a:pt x="108139" y="392556"/>
                    <a:pt x="107279" y="391697"/>
                    <a:pt x="107279" y="390647"/>
                  </a:cubicBezTo>
                  <a:lnTo>
                    <a:pt x="107279" y="341680"/>
                  </a:lnTo>
                  <a:lnTo>
                    <a:pt x="93036" y="341680"/>
                  </a:lnTo>
                  <a:cubicBezTo>
                    <a:pt x="91889" y="341680"/>
                    <a:pt x="91029" y="340821"/>
                    <a:pt x="91029" y="339771"/>
                  </a:cubicBezTo>
                  <a:lnTo>
                    <a:pt x="91029" y="328698"/>
                  </a:lnTo>
                  <a:cubicBezTo>
                    <a:pt x="91029" y="327648"/>
                    <a:pt x="91889" y="326789"/>
                    <a:pt x="93036" y="326789"/>
                  </a:cubicBezTo>
                  <a:close/>
                  <a:moveTo>
                    <a:pt x="487266" y="325801"/>
                  </a:moveTo>
                  <a:cubicBezTo>
                    <a:pt x="495674" y="325801"/>
                    <a:pt x="502171" y="327901"/>
                    <a:pt x="506470" y="331910"/>
                  </a:cubicBezTo>
                  <a:cubicBezTo>
                    <a:pt x="510770" y="335918"/>
                    <a:pt x="513254" y="341359"/>
                    <a:pt x="513923" y="348231"/>
                  </a:cubicBezTo>
                  <a:cubicBezTo>
                    <a:pt x="513923" y="348517"/>
                    <a:pt x="513827" y="348804"/>
                    <a:pt x="513827" y="348995"/>
                  </a:cubicBezTo>
                  <a:lnTo>
                    <a:pt x="513732" y="349281"/>
                  </a:lnTo>
                  <a:cubicBezTo>
                    <a:pt x="513445" y="350045"/>
                    <a:pt x="512681" y="350617"/>
                    <a:pt x="511821" y="350617"/>
                  </a:cubicBezTo>
                  <a:lnTo>
                    <a:pt x="498349" y="350617"/>
                  </a:lnTo>
                  <a:cubicBezTo>
                    <a:pt x="497394" y="350617"/>
                    <a:pt x="496534" y="349949"/>
                    <a:pt x="496438" y="348995"/>
                  </a:cubicBezTo>
                  <a:cubicBezTo>
                    <a:pt x="495960" y="346131"/>
                    <a:pt x="495101" y="344031"/>
                    <a:pt x="493763" y="342695"/>
                  </a:cubicBezTo>
                  <a:cubicBezTo>
                    <a:pt x="492521" y="341454"/>
                    <a:pt x="490514" y="340786"/>
                    <a:pt x="487744" y="340786"/>
                  </a:cubicBezTo>
                  <a:cubicBezTo>
                    <a:pt x="484973" y="340786"/>
                    <a:pt x="482871" y="341836"/>
                    <a:pt x="481151" y="344031"/>
                  </a:cubicBezTo>
                  <a:cubicBezTo>
                    <a:pt x="479431" y="346322"/>
                    <a:pt x="478476" y="349376"/>
                    <a:pt x="478476" y="353099"/>
                  </a:cubicBezTo>
                  <a:lnTo>
                    <a:pt x="478476" y="366080"/>
                  </a:lnTo>
                  <a:cubicBezTo>
                    <a:pt x="478476" y="369993"/>
                    <a:pt x="479431" y="373047"/>
                    <a:pt x="481151" y="375338"/>
                  </a:cubicBezTo>
                  <a:cubicBezTo>
                    <a:pt x="482775" y="377438"/>
                    <a:pt x="485069" y="378488"/>
                    <a:pt x="488030" y="378488"/>
                  </a:cubicBezTo>
                  <a:cubicBezTo>
                    <a:pt x="490514" y="378488"/>
                    <a:pt x="492425" y="378297"/>
                    <a:pt x="493763" y="377915"/>
                  </a:cubicBezTo>
                  <a:cubicBezTo>
                    <a:pt x="494623" y="377724"/>
                    <a:pt x="495292" y="377438"/>
                    <a:pt x="495865" y="377056"/>
                  </a:cubicBezTo>
                  <a:lnTo>
                    <a:pt x="495865" y="370279"/>
                  </a:lnTo>
                  <a:lnTo>
                    <a:pt x="488126" y="370279"/>
                  </a:lnTo>
                  <a:cubicBezTo>
                    <a:pt x="486979" y="370279"/>
                    <a:pt x="486120" y="369420"/>
                    <a:pt x="486120" y="368275"/>
                  </a:cubicBezTo>
                  <a:lnTo>
                    <a:pt x="486120" y="358826"/>
                  </a:lnTo>
                  <a:cubicBezTo>
                    <a:pt x="486120" y="357680"/>
                    <a:pt x="486979" y="356821"/>
                    <a:pt x="488126" y="356821"/>
                  </a:cubicBezTo>
                  <a:lnTo>
                    <a:pt x="512298" y="356821"/>
                  </a:lnTo>
                  <a:cubicBezTo>
                    <a:pt x="513349" y="356821"/>
                    <a:pt x="514209" y="357680"/>
                    <a:pt x="514209" y="358826"/>
                  </a:cubicBezTo>
                  <a:lnTo>
                    <a:pt x="514209" y="382019"/>
                  </a:lnTo>
                  <a:cubicBezTo>
                    <a:pt x="514209" y="382497"/>
                    <a:pt x="514018" y="382974"/>
                    <a:pt x="513732" y="383356"/>
                  </a:cubicBezTo>
                  <a:cubicBezTo>
                    <a:pt x="511534" y="386028"/>
                    <a:pt x="508190" y="388414"/>
                    <a:pt x="503986" y="390419"/>
                  </a:cubicBezTo>
                  <a:cubicBezTo>
                    <a:pt x="499687" y="392423"/>
                    <a:pt x="494336" y="393473"/>
                    <a:pt x="488030" y="393473"/>
                  </a:cubicBezTo>
                  <a:cubicBezTo>
                    <a:pt x="479909" y="393473"/>
                    <a:pt x="473126" y="390896"/>
                    <a:pt x="467966" y="385837"/>
                  </a:cubicBezTo>
                  <a:cubicBezTo>
                    <a:pt x="462902" y="380779"/>
                    <a:pt x="460227" y="374097"/>
                    <a:pt x="460227" y="366080"/>
                  </a:cubicBezTo>
                  <a:lnTo>
                    <a:pt x="460227" y="353194"/>
                  </a:lnTo>
                  <a:cubicBezTo>
                    <a:pt x="460227" y="345177"/>
                    <a:pt x="462807" y="338591"/>
                    <a:pt x="467775" y="333532"/>
                  </a:cubicBezTo>
                  <a:cubicBezTo>
                    <a:pt x="472839" y="328378"/>
                    <a:pt x="479336" y="325801"/>
                    <a:pt x="487266" y="325801"/>
                  </a:cubicBezTo>
                  <a:close/>
                  <a:moveTo>
                    <a:pt x="281613" y="325801"/>
                  </a:moveTo>
                  <a:cubicBezTo>
                    <a:pt x="289933" y="325801"/>
                    <a:pt x="296436" y="327996"/>
                    <a:pt x="300931" y="332291"/>
                  </a:cubicBezTo>
                  <a:cubicBezTo>
                    <a:pt x="305426" y="336587"/>
                    <a:pt x="308008" y="342600"/>
                    <a:pt x="308582" y="350331"/>
                  </a:cubicBezTo>
                  <a:cubicBezTo>
                    <a:pt x="308582" y="350617"/>
                    <a:pt x="308582" y="350904"/>
                    <a:pt x="308486" y="351095"/>
                  </a:cubicBezTo>
                  <a:lnTo>
                    <a:pt x="308390" y="351381"/>
                  </a:lnTo>
                  <a:cubicBezTo>
                    <a:pt x="308199" y="352144"/>
                    <a:pt x="307434" y="352717"/>
                    <a:pt x="306573" y="352717"/>
                  </a:cubicBezTo>
                  <a:lnTo>
                    <a:pt x="292516" y="352717"/>
                  </a:lnTo>
                  <a:cubicBezTo>
                    <a:pt x="291559" y="352717"/>
                    <a:pt x="290699" y="351858"/>
                    <a:pt x="290603" y="350808"/>
                  </a:cubicBezTo>
                  <a:cubicBezTo>
                    <a:pt x="290412" y="347277"/>
                    <a:pt x="289647" y="344604"/>
                    <a:pt x="288308" y="342982"/>
                  </a:cubicBezTo>
                  <a:cubicBezTo>
                    <a:pt x="287160" y="341550"/>
                    <a:pt x="284865" y="340786"/>
                    <a:pt x="281613" y="340786"/>
                  </a:cubicBezTo>
                  <a:cubicBezTo>
                    <a:pt x="279031" y="340786"/>
                    <a:pt x="277023" y="341836"/>
                    <a:pt x="275493" y="343936"/>
                  </a:cubicBezTo>
                  <a:cubicBezTo>
                    <a:pt x="273867" y="346227"/>
                    <a:pt x="273102" y="349281"/>
                    <a:pt x="273102" y="353099"/>
                  </a:cubicBezTo>
                  <a:lnTo>
                    <a:pt x="273102" y="366080"/>
                  </a:lnTo>
                  <a:cubicBezTo>
                    <a:pt x="273102" y="369898"/>
                    <a:pt x="273963" y="373047"/>
                    <a:pt x="275780" y="375243"/>
                  </a:cubicBezTo>
                  <a:cubicBezTo>
                    <a:pt x="277406" y="377438"/>
                    <a:pt x="279701" y="378488"/>
                    <a:pt x="282665" y="378488"/>
                  </a:cubicBezTo>
                  <a:cubicBezTo>
                    <a:pt x="285439" y="378488"/>
                    <a:pt x="287447" y="377820"/>
                    <a:pt x="288499" y="376483"/>
                  </a:cubicBezTo>
                  <a:cubicBezTo>
                    <a:pt x="289647" y="374956"/>
                    <a:pt x="290316" y="372379"/>
                    <a:pt x="290507" y="368752"/>
                  </a:cubicBezTo>
                  <a:cubicBezTo>
                    <a:pt x="290603" y="367702"/>
                    <a:pt x="291464" y="366939"/>
                    <a:pt x="292516" y="366939"/>
                  </a:cubicBezTo>
                  <a:lnTo>
                    <a:pt x="306478" y="366939"/>
                  </a:lnTo>
                  <a:cubicBezTo>
                    <a:pt x="307339" y="366939"/>
                    <a:pt x="308104" y="367416"/>
                    <a:pt x="308390" y="368275"/>
                  </a:cubicBezTo>
                  <a:lnTo>
                    <a:pt x="308390" y="368466"/>
                  </a:lnTo>
                  <a:cubicBezTo>
                    <a:pt x="308486" y="368752"/>
                    <a:pt x="308582" y="368943"/>
                    <a:pt x="308486" y="369229"/>
                  </a:cubicBezTo>
                  <a:cubicBezTo>
                    <a:pt x="308199" y="376961"/>
                    <a:pt x="305808" y="382974"/>
                    <a:pt x="301505" y="387174"/>
                  </a:cubicBezTo>
                  <a:cubicBezTo>
                    <a:pt x="297106" y="391373"/>
                    <a:pt x="290794" y="393473"/>
                    <a:pt x="282665" y="393473"/>
                  </a:cubicBezTo>
                  <a:cubicBezTo>
                    <a:pt x="274441" y="393473"/>
                    <a:pt x="267747" y="390896"/>
                    <a:pt x="262583" y="385837"/>
                  </a:cubicBezTo>
                  <a:cubicBezTo>
                    <a:pt x="257418" y="380779"/>
                    <a:pt x="254741" y="374097"/>
                    <a:pt x="254741" y="366080"/>
                  </a:cubicBezTo>
                  <a:lnTo>
                    <a:pt x="254741" y="353194"/>
                  </a:lnTo>
                  <a:cubicBezTo>
                    <a:pt x="254741" y="345177"/>
                    <a:pt x="257323" y="338591"/>
                    <a:pt x="262200" y="333532"/>
                  </a:cubicBezTo>
                  <a:cubicBezTo>
                    <a:pt x="267173" y="328378"/>
                    <a:pt x="273772" y="325801"/>
                    <a:pt x="281613" y="325801"/>
                  </a:cubicBezTo>
                  <a:close/>
                  <a:moveTo>
                    <a:pt x="8508" y="252201"/>
                  </a:moveTo>
                  <a:lnTo>
                    <a:pt x="75376" y="252201"/>
                  </a:lnTo>
                  <a:lnTo>
                    <a:pt x="75364" y="254742"/>
                  </a:lnTo>
                  <a:lnTo>
                    <a:pt x="162442" y="254742"/>
                  </a:lnTo>
                  <a:lnTo>
                    <a:pt x="162416" y="252201"/>
                  </a:lnTo>
                  <a:lnTo>
                    <a:pt x="258211" y="252201"/>
                  </a:lnTo>
                  <a:lnTo>
                    <a:pt x="258199" y="254742"/>
                  </a:lnTo>
                  <a:lnTo>
                    <a:pt x="345277" y="254742"/>
                  </a:lnTo>
                  <a:lnTo>
                    <a:pt x="345264" y="252201"/>
                  </a:lnTo>
                  <a:lnTo>
                    <a:pt x="441752" y="252201"/>
                  </a:lnTo>
                  <a:lnTo>
                    <a:pt x="441739" y="254742"/>
                  </a:lnTo>
                  <a:lnTo>
                    <a:pt x="528817" y="254742"/>
                  </a:lnTo>
                  <a:lnTo>
                    <a:pt x="528804" y="252201"/>
                  </a:lnTo>
                  <a:lnTo>
                    <a:pt x="596731" y="252201"/>
                  </a:lnTo>
                  <a:cubicBezTo>
                    <a:pt x="601511" y="252201"/>
                    <a:pt x="605239" y="256019"/>
                    <a:pt x="605239" y="260697"/>
                  </a:cubicBezTo>
                  <a:cubicBezTo>
                    <a:pt x="605239" y="265374"/>
                    <a:pt x="601511" y="269193"/>
                    <a:pt x="596731" y="269193"/>
                  </a:cubicBezTo>
                  <a:lnTo>
                    <a:pt x="563367" y="269193"/>
                  </a:lnTo>
                  <a:lnTo>
                    <a:pt x="563367" y="425552"/>
                  </a:lnTo>
                  <a:cubicBezTo>
                    <a:pt x="563367" y="430230"/>
                    <a:pt x="559638" y="434048"/>
                    <a:pt x="554858" y="434048"/>
                  </a:cubicBezTo>
                  <a:cubicBezTo>
                    <a:pt x="550174" y="434048"/>
                    <a:pt x="546350" y="430230"/>
                    <a:pt x="546350" y="425552"/>
                  </a:cubicBezTo>
                  <a:lnTo>
                    <a:pt x="546350" y="269193"/>
                  </a:lnTo>
                  <a:lnTo>
                    <a:pt x="302667" y="269193"/>
                  </a:lnTo>
                  <a:lnTo>
                    <a:pt x="58889" y="269193"/>
                  </a:lnTo>
                  <a:lnTo>
                    <a:pt x="58889" y="425552"/>
                  </a:lnTo>
                  <a:cubicBezTo>
                    <a:pt x="58889" y="430230"/>
                    <a:pt x="55065" y="434048"/>
                    <a:pt x="50381" y="434048"/>
                  </a:cubicBezTo>
                  <a:cubicBezTo>
                    <a:pt x="45696" y="434048"/>
                    <a:pt x="41872" y="430230"/>
                    <a:pt x="41872" y="425552"/>
                  </a:cubicBezTo>
                  <a:lnTo>
                    <a:pt x="41872" y="269193"/>
                  </a:lnTo>
                  <a:lnTo>
                    <a:pt x="8508" y="269193"/>
                  </a:lnTo>
                  <a:cubicBezTo>
                    <a:pt x="3824" y="269193"/>
                    <a:pt x="0" y="265374"/>
                    <a:pt x="0" y="260697"/>
                  </a:cubicBezTo>
                  <a:cubicBezTo>
                    <a:pt x="0" y="256019"/>
                    <a:pt x="3824" y="252201"/>
                    <a:pt x="8508" y="252201"/>
                  </a:cubicBezTo>
                  <a:close/>
                  <a:moveTo>
                    <a:pt x="444989" y="231136"/>
                  </a:moveTo>
                  <a:cubicBezTo>
                    <a:pt x="446041" y="231423"/>
                    <a:pt x="447092" y="231805"/>
                    <a:pt x="447761" y="231901"/>
                  </a:cubicBezTo>
                  <a:cubicBezTo>
                    <a:pt x="452636" y="233239"/>
                    <a:pt x="474812" y="238877"/>
                    <a:pt x="483032" y="240884"/>
                  </a:cubicBezTo>
                  <a:cubicBezTo>
                    <a:pt x="484848" y="241362"/>
                    <a:pt x="487142" y="241362"/>
                    <a:pt x="489149" y="240789"/>
                  </a:cubicBezTo>
                  <a:cubicBezTo>
                    <a:pt x="497083" y="238686"/>
                    <a:pt x="517729" y="233143"/>
                    <a:pt x="524803" y="231232"/>
                  </a:cubicBezTo>
                  <a:cubicBezTo>
                    <a:pt x="527097" y="230563"/>
                    <a:pt x="528722" y="230945"/>
                    <a:pt x="528722" y="234003"/>
                  </a:cubicBezTo>
                  <a:cubicBezTo>
                    <a:pt x="528722" y="235485"/>
                    <a:pt x="528746" y="240669"/>
                    <a:pt x="528769" y="245484"/>
                  </a:cubicBezTo>
                  <a:lnTo>
                    <a:pt x="528804" y="252201"/>
                  </a:lnTo>
                  <a:lnTo>
                    <a:pt x="441752" y="252201"/>
                  </a:lnTo>
                  <a:lnTo>
                    <a:pt x="441787" y="244910"/>
                  </a:lnTo>
                  <a:cubicBezTo>
                    <a:pt x="441811" y="239833"/>
                    <a:pt x="441835" y="234433"/>
                    <a:pt x="441835" y="233143"/>
                  </a:cubicBezTo>
                  <a:cubicBezTo>
                    <a:pt x="441835" y="230467"/>
                    <a:pt x="444702" y="231040"/>
                    <a:pt x="444989" y="231136"/>
                  </a:cubicBezTo>
                  <a:close/>
                  <a:moveTo>
                    <a:pt x="261449" y="231136"/>
                  </a:moveTo>
                  <a:cubicBezTo>
                    <a:pt x="262500" y="231423"/>
                    <a:pt x="263552" y="231805"/>
                    <a:pt x="264221" y="231901"/>
                  </a:cubicBezTo>
                  <a:cubicBezTo>
                    <a:pt x="269095" y="233239"/>
                    <a:pt x="291271" y="238877"/>
                    <a:pt x="299492" y="240884"/>
                  </a:cubicBezTo>
                  <a:cubicBezTo>
                    <a:pt x="301308" y="241362"/>
                    <a:pt x="303602" y="241362"/>
                    <a:pt x="305609" y="240789"/>
                  </a:cubicBezTo>
                  <a:cubicBezTo>
                    <a:pt x="313543" y="238686"/>
                    <a:pt x="334189" y="233143"/>
                    <a:pt x="341262" y="231232"/>
                  </a:cubicBezTo>
                  <a:cubicBezTo>
                    <a:pt x="343556" y="230563"/>
                    <a:pt x="345181" y="230945"/>
                    <a:pt x="345181" y="234003"/>
                  </a:cubicBezTo>
                  <a:cubicBezTo>
                    <a:pt x="345181" y="235485"/>
                    <a:pt x="345205" y="240669"/>
                    <a:pt x="345229" y="245484"/>
                  </a:cubicBezTo>
                  <a:lnTo>
                    <a:pt x="345264" y="252201"/>
                  </a:lnTo>
                  <a:lnTo>
                    <a:pt x="302667" y="252201"/>
                  </a:lnTo>
                  <a:lnTo>
                    <a:pt x="258211" y="252201"/>
                  </a:lnTo>
                  <a:lnTo>
                    <a:pt x="258247" y="244910"/>
                  </a:lnTo>
                  <a:cubicBezTo>
                    <a:pt x="258270" y="239833"/>
                    <a:pt x="258294" y="234433"/>
                    <a:pt x="258294" y="233143"/>
                  </a:cubicBezTo>
                  <a:cubicBezTo>
                    <a:pt x="258294" y="230467"/>
                    <a:pt x="261162" y="231040"/>
                    <a:pt x="261449" y="231136"/>
                  </a:cubicBezTo>
                  <a:close/>
                  <a:moveTo>
                    <a:pt x="78518" y="231136"/>
                  </a:moveTo>
                  <a:cubicBezTo>
                    <a:pt x="79665" y="231423"/>
                    <a:pt x="80717" y="231805"/>
                    <a:pt x="81386" y="231901"/>
                  </a:cubicBezTo>
                  <a:cubicBezTo>
                    <a:pt x="86165" y="233239"/>
                    <a:pt x="108436" y="238877"/>
                    <a:pt x="116561" y="240884"/>
                  </a:cubicBezTo>
                  <a:cubicBezTo>
                    <a:pt x="118473" y="241362"/>
                    <a:pt x="120767" y="241362"/>
                    <a:pt x="122678" y="240789"/>
                  </a:cubicBezTo>
                  <a:cubicBezTo>
                    <a:pt x="130612" y="238686"/>
                    <a:pt x="151258" y="233143"/>
                    <a:pt x="158427" y="231232"/>
                  </a:cubicBezTo>
                  <a:cubicBezTo>
                    <a:pt x="160626" y="230563"/>
                    <a:pt x="162251" y="230945"/>
                    <a:pt x="162251" y="234003"/>
                  </a:cubicBezTo>
                  <a:cubicBezTo>
                    <a:pt x="162251" y="235485"/>
                    <a:pt x="162299" y="240669"/>
                    <a:pt x="162346" y="245484"/>
                  </a:cubicBezTo>
                  <a:lnTo>
                    <a:pt x="162416" y="252201"/>
                  </a:lnTo>
                  <a:lnTo>
                    <a:pt x="75376" y="252201"/>
                  </a:lnTo>
                  <a:lnTo>
                    <a:pt x="75412" y="244910"/>
                  </a:lnTo>
                  <a:cubicBezTo>
                    <a:pt x="75435" y="239833"/>
                    <a:pt x="75459" y="234433"/>
                    <a:pt x="75459" y="233143"/>
                  </a:cubicBezTo>
                  <a:cubicBezTo>
                    <a:pt x="75459" y="230467"/>
                    <a:pt x="78231" y="231040"/>
                    <a:pt x="78518" y="231136"/>
                  </a:cubicBezTo>
                  <a:close/>
                  <a:moveTo>
                    <a:pt x="485230" y="104578"/>
                  </a:moveTo>
                  <a:cubicBezTo>
                    <a:pt x="546888" y="104578"/>
                    <a:pt x="561418" y="141142"/>
                    <a:pt x="561418" y="170260"/>
                  </a:cubicBezTo>
                  <a:cubicBezTo>
                    <a:pt x="561418" y="190117"/>
                    <a:pt x="557021" y="205679"/>
                    <a:pt x="545072" y="216944"/>
                  </a:cubicBezTo>
                  <a:cubicBezTo>
                    <a:pt x="541152" y="220763"/>
                    <a:pt x="538667" y="222099"/>
                    <a:pt x="530064" y="224390"/>
                  </a:cubicBezTo>
                  <a:cubicBezTo>
                    <a:pt x="521460" y="226586"/>
                    <a:pt x="508268" y="221622"/>
                    <a:pt x="507695" y="208925"/>
                  </a:cubicBezTo>
                  <a:cubicBezTo>
                    <a:pt x="507886" y="196132"/>
                    <a:pt x="530350" y="189545"/>
                    <a:pt x="530350" y="179425"/>
                  </a:cubicBezTo>
                  <a:cubicBezTo>
                    <a:pt x="530542" y="177420"/>
                    <a:pt x="530350" y="161668"/>
                    <a:pt x="530350" y="161668"/>
                  </a:cubicBezTo>
                  <a:cubicBezTo>
                    <a:pt x="530350" y="157467"/>
                    <a:pt x="527387" y="152789"/>
                    <a:pt x="522799" y="154030"/>
                  </a:cubicBezTo>
                  <a:cubicBezTo>
                    <a:pt x="519548" y="154890"/>
                    <a:pt x="496415" y="161286"/>
                    <a:pt x="489054" y="163386"/>
                  </a:cubicBezTo>
                  <a:cubicBezTo>
                    <a:pt x="487716" y="163768"/>
                    <a:pt x="485995" y="163768"/>
                    <a:pt x="484466" y="163386"/>
                  </a:cubicBezTo>
                  <a:cubicBezTo>
                    <a:pt x="476627" y="161381"/>
                    <a:pt x="451295" y="154985"/>
                    <a:pt x="447758" y="154030"/>
                  </a:cubicBezTo>
                  <a:cubicBezTo>
                    <a:pt x="443169" y="152789"/>
                    <a:pt x="440206" y="157467"/>
                    <a:pt x="440206" y="161668"/>
                  </a:cubicBezTo>
                  <a:lnTo>
                    <a:pt x="440206" y="176656"/>
                  </a:lnTo>
                  <a:cubicBezTo>
                    <a:pt x="440206" y="178852"/>
                    <a:pt x="440780" y="180475"/>
                    <a:pt x="441258" y="181239"/>
                  </a:cubicBezTo>
                  <a:cubicBezTo>
                    <a:pt x="448714" y="196514"/>
                    <a:pt x="463818" y="196323"/>
                    <a:pt x="464009" y="209211"/>
                  </a:cubicBezTo>
                  <a:cubicBezTo>
                    <a:pt x="463435" y="222385"/>
                    <a:pt x="451295" y="225918"/>
                    <a:pt x="440493" y="224486"/>
                  </a:cubicBezTo>
                  <a:cubicBezTo>
                    <a:pt x="434279" y="223627"/>
                    <a:pt x="429213" y="220667"/>
                    <a:pt x="425389" y="216944"/>
                  </a:cubicBezTo>
                  <a:cubicBezTo>
                    <a:pt x="413536" y="205679"/>
                    <a:pt x="409138" y="190117"/>
                    <a:pt x="409138" y="170260"/>
                  </a:cubicBezTo>
                  <a:cubicBezTo>
                    <a:pt x="409138" y="141142"/>
                    <a:pt x="423668" y="104578"/>
                    <a:pt x="485230" y="104578"/>
                  </a:cubicBezTo>
                  <a:close/>
                  <a:moveTo>
                    <a:pt x="301689" y="104578"/>
                  </a:moveTo>
                  <a:cubicBezTo>
                    <a:pt x="363347" y="104578"/>
                    <a:pt x="377877" y="141142"/>
                    <a:pt x="377877" y="170260"/>
                  </a:cubicBezTo>
                  <a:cubicBezTo>
                    <a:pt x="377877" y="190117"/>
                    <a:pt x="373479" y="205679"/>
                    <a:pt x="361530" y="216944"/>
                  </a:cubicBezTo>
                  <a:cubicBezTo>
                    <a:pt x="357611" y="220763"/>
                    <a:pt x="355126" y="222099"/>
                    <a:pt x="346522" y="224390"/>
                  </a:cubicBezTo>
                  <a:cubicBezTo>
                    <a:pt x="337919" y="226586"/>
                    <a:pt x="324727" y="221622"/>
                    <a:pt x="324153" y="208925"/>
                  </a:cubicBezTo>
                  <a:cubicBezTo>
                    <a:pt x="324345" y="196132"/>
                    <a:pt x="346809" y="189545"/>
                    <a:pt x="346809" y="179425"/>
                  </a:cubicBezTo>
                  <a:cubicBezTo>
                    <a:pt x="347000" y="177420"/>
                    <a:pt x="346809" y="161668"/>
                    <a:pt x="346809" y="161668"/>
                  </a:cubicBezTo>
                  <a:cubicBezTo>
                    <a:pt x="346809" y="157467"/>
                    <a:pt x="343846" y="152789"/>
                    <a:pt x="339257" y="154030"/>
                  </a:cubicBezTo>
                  <a:cubicBezTo>
                    <a:pt x="336007" y="154890"/>
                    <a:pt x="312873" y="161286"/>
                    <a:pt x="305513" y="163386"/>
                  </a:cubicBezTo>
                  <a:cubicBezTo>
                    <a:pt x="304174" y="163768"/>
                    <a:pt x="302454" y="163768"/>
                    <a:pt x="300924" y="163386"/>
                  </a:cubicBezTo>
                  <a:cubicBezTo>
                    <a:pt x="293086" y="161381"/>
                    <a:pt x="267753" y="154985"/>
                    <a:pt x="264216" y="154030"/>
                  </a:cubicBezTo>
                  <a:cubicBezTo>
                    <a:pt x="259628" y="152789"/>
                    <a:pt x="256665" y="157467"/>
                    <a:pt x="256665" y="161668"/>
                  </a:cubicBezTo>
                  <a:lnTo>
                    <a:pt x="256665" y="176656"/>
                  </a:lnTo>
                  <a:cubicBezTo>
                    <a:pt x="256665" y="178852"/>
                    <a:pt x="257238" y="180475"/>
                    <a:pt x="257716" y="181239"/>
                  </a:cubicBezTo>
                  <a:cubicBezTo>
                    <a:pt x="265172" y="196514"/>
                    <a:pt x="280276" y="196323"/>
                    <a:pt x="280467" y="209211"/>
                  </a:cubicBezTo>
                  <a:cubicBezTo>
                    <a:pt x="279894" y="222385"/>
                    <a:pt x="267753" y="225918"/>
                    <a:pt x="256951" y="224486"/>
                  </a:cubicBezTo>
                  <a:cubicBezTo>
                    <a:pt x="250738" y="223627"/>
                    <a:pt x="245671" y="220667"/>
                    <a:pt x="241848" y="216944"/>
                  </a:cubicBezTo>
                  <a:cubicBezTo>
                    <a:pt x="229994" y="205679"/>
                    <a:pt x="225597" y="190117"/>
                    <a:pt x="225597" y="170260"/>
                  </a:cubicBezTo>
                  <a:cubicBezTo>
                    <a:pt x="225597" y="141142"/>
                    <a:pt x="240127" y="104578"/>
                    <a:pt x="301689" y="104578"/>
                  </a:cubicBezTo>
                  <a:close/>
                  <a:moveTo>
                    <a:pt x="118831" y="104578"/>
                  </a:moveTo>
                  <a:cubicBezTo>
                    <a:pt x="180507" y="104578"/>
                    <a:pt x="195042" y="141142"/>
                    <a:pt x="195042" y="170260"/>
                  </a:cubicBezTo>
                  <a:cubicBezTo>
                    <a:pt x="195042" y="190117"/>
                    <a:pt x="190548" y="205679"/>
                    <a:pt x="178690" y="216944"/>
                  </a:cubicBezTo>
                  <a:cubicBezTo>
                    <a:pt x="174770" y="220763"/>
                    <a:pt x="172284" y="222099"/>
                    <a:pt x="163678" y="224390"/>
                  </a:cubicBezTo>
                  <a:cubicBezTo>
                    <a:pt x="155072" y="226586"/>
                    <a:pt x="141876" y="221622"/>
                    <a:pt x="141302" y="208925"/>
                  </a:cubicBezTo>
                  <a:cubicBezTo>
                    <a:pt x="141398" y="196132"/>
                    <a:pt x="163965" y="189545"/>
                    <a:pt x="163965" y="179425"/>
                  </a:cubicBezTo>
                  <a:cubicBezTo>
                    <a:pt x="164060" y="177420"/>
                    <a:pt x="163965" y="161668"/>
                    <a:pt x="163965" y="161668"/>
                  </a:cubicBezTo>
                  <a:cubicBezTo>
                    <a:pt x="163965" y="157467"/>
                    <a:pt x="161000" y="152789"/>
                    <a:pt x="156315" y="154030"/>
                  </a:cubicBezTo>
                  <a:cubicBezTo>
                    <a:pt x="153159" y="154890"/>
                    <a:pt x="129923" y="161286"/>
                    <a:pt x="122656" y="163386"/>
                  </a:cubicBezTo>
                  <a:cubicBezTo>
                    <a:pt x="121222" y="163768"/>
                    <a:pt x="119596" y="163768"/>
                    <a:pt x="118066" y="163386"/>
                  </a:cubicBezTo>
                  <a:cubicBezTo>
                    <a:pt x="110130" y="161381"/>
                    <a:pt x="84886" y="154985"/>
                    <a:pt x="81348" y="154030"/>
                  </a:cubicBezTo>
                  <a:cubicBezTo>
                    <a:pt x="76662" y="152789"/>
                    <a:pt x="73698" y="157467"/>
                    <a:pt x="73698" y="161668"/>
                  </a:cubicBezTo>
                  <a:lnTo>
                    <a:pt x="73698" y="176656"/>
                  </a:lnTo>
                  <a:cubicBezTo>
                    <a:pt x="73698" y="178852"/>
                    <a:pt x="74367" y="180475"/>
                    <a:pt x="74750" y="181239"/>
                  </a:cubicBezTo>
                  <a:cubicBezTo>
                    <a:pt x="82304" y="196514"/>
                    <a:pt x="97412" y="196323"/>
                    <a:pt x="97508" y="209211"/>
                  </a:cubicBezTo>
                  <a:cubicBezTo>
                    <a:pt x="96934" y="222385"/>
                    <a:pt x="84886" y="225918"/>
                    <a:pt x="74080" y="224486"/>
                  </a:cubicBezTo>
                  <a:cubicBezTo>
                    <a:pt x="67865" y="223627"/>
                    <a:pt x="62797" y="220667"/>
                    <a:pt x="58972" y="216944"/>
                  </a:cubicBezTo>
                  <a:cubicBezTo>
                    <a:pt x="47115" y="205679"/>
                    <a:pt x="42621" y="190117"/>
                    <a:pt x="42621" y="170260"/>
                  </a:cubicBezTo>
                  <a:cubicBezTo>
                    <a:pt x="42621" y="141142"/>
                    <a:pt x="57251" y="104578"/>
                    <a:pt x="118831" y="104578"/>
                  </a:cubicBezTo>
                  <a:close/>
                  <a:moveTo>
                    <a:pt x="488678" y="0"/>
                  </a:moveTo>
                  <a:cubicBezTo>
                    <a:pt x="514974" y="191"/>
                    <a:pt x="536297" y="21560"/>
                    <a:pt x="536297" y="47984"/>
                  </a:cubicBezTo>
                  <a:cubicBezTo>
                    <a:pt x="536297" y="74314"/>
                    <a:pt x="514974" y="95778"/>
                    <a:pt x="488678" y="95969"/>
                  </a:cubicBezTo>
                  <a:cubicBezTo>
                    <a:pt x="462287" y="95778"/>
                    <a:pt x="440963" y="74314"/>
                    <a:pt x="440963" y="47984"/>
                  </a:cubicBezTo>
                  <a:cubicBezTo>
                    <a:pt x="440963" y="21560"/>
                    <a:pt x="462287" y="191"/>
                    <a:pt x="488678" y="0"/>
                  </a:cubicBezTo>
                  <a:close/>
                  <a:moveTo>
                    <a:pt x="305137" y="0"/>
                  </a:moveTo>
                  <a:cubicBezTo>
                    <a:pt x="331432" y="191"/>
                    <a:pt x="352756" y="21560"/>
                    <a:pt x="352756" y="47984"/>
                  </a:cubicBezTo>
                  <a:cubicBezTo>
                    <a:pt x="352756" y="74314"/>
                    <a:pt x="331432" y="95778"/>
                    <a:pt x="305137" y="95969"/>
                  </a:cubicBezTo>
                  <a:cubicBezTo>
                    <a:pt x="278745" y="95778"/>
                    <a:pt x="257422" y="74314"/>
                    <a:pt x="257422" y="47984"/>
                  </a:cubicBezTo>
                  <a:cubicBezTo>
                    <a:pt x="257422" y="21560"/>
                    <a:pt x="278745" y="191"/>
                    <a:pt x="305137" y="0"/>
                  </a:cubicBezTo>
                  <a:close/>
                  <a:moveTo>
                    <a:pt x="122148" y="0"/>
                  </a:moveTo>
                  <a:cubicBezTo>
                    <a:pt x="148532" y="191"/>
                    <a:pt x="169850" y="21560"/>
                    <a:pt x="169850" y="47984"/>
                  </a:cubicBezTo>
                  <a:cubicBezTo>
                    <a:pt x="169850" y="74314"/>
                    <a:pt x="148532" y="95778"/>
                    <a:pt x="122148" y="95969"/>
                  </a:cubicBezTo>
                  <a:cubicBezTo>
                    <a:pt x="95763" y="95778"/>
                    <a:pt x="74446" y="74314"/>
                    <a:pt x="74446" y="47984"/>
                  </a:cubicBezTo>
                  <a:cubicBezTo>
                    <a:pt x="74446" y="21560"/>
                    <a:pt x="95763" y="191"/>
                    <a:pt x="1221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/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/>
          <p:cNvSpPr/>
          <p:nvPr/>
        </p:nvSpPr>
        <p:spPr>
          <a:xfrm>
            <a:off x="7905750" y="914398"/>
            <a:ext cx="4265843" cy="5688000"/>
          </a:xfrm>
          <a:custGeom>
            <a:avLst/>
            <a:gdLst>
              <a:gd name="connsiteX0" fmla="*/ 3028950 w 4219121"/>
              <a:gd name="connsiteY0" fmla="*/ 0 h 5751568"/>
              <a:gd name="connsiteX1" fmla="*/ 4207954 w 4219121"/>
              <a:gd name="connsiteY1" fmla="*/ 225993 h 5751568"/>
              <a:gd name="connsiteX2" fmla="*/ 4219121 w 4219121"/>
              <a:gd name="connsiteY2" fmla="*/ 231101 h 5751568"/>
              <a:gd name="connsiteX3" fmla="*/ 4219121 w 4219121"/>
              <a:gd name="connsiteY3" fmla="*/ 5520468 h 5751568"/>
              <a:gd name="connsiteX4" fmla="*/ 4207954 w 4219121"/>
              <a:gd name="connsiteY4" fmla="*/ 5525575 h 5751568"/>
              <a:gd name="connsiteX5" fmla="*/ 3028950 w 4219121"/>
              <a:gd name="connsiteY5" fmla="*/ 5751568 h 5751568"/>
              <a:gd name="connsiteX6" fmla="*/ 0 w 4219121"/>
              <a:gd name="connsiteY6" fmla="*/ 2875784 h 5751568"/>
              <a:gd name="connsiteX7" fmla="*/ 3028950 w 4219121"/>
              <a:gd name="connsiteY7" fmla="*/ 0 h 575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121" h="5751568">
                <a:moveTo>
                  <a:pt x="3028950" y="0"/>
                </a:moveTo>
                <a:cubicBezTo>
                  <a:pt x="3447161" y="0"/>
                  <a:pt x="3845576" y="80471"/>
                  <a:pt x="4207954" y="225993"/>
                </a:cubicBezTo>
                <a:lnTo>
                  <a:pt x="4219121" y="231101"/>
                </a:lnTo>
                <a:lnTo>
                  <a:pt x="4219121" y="5520468"/>
                </a:lnTo>
                <a:lnTo>
                  <a:pt x="4207954" y="5525575"/>
                </a:lnTo>
                <a:cubicBezTo>
                  <a:pt x="3845576" y="5671097"/>
                  <a:pt x="3447161" y="5751568"/>
                  <a:pt x="3028950" y="5751568"/>
                </a:cubicBezTo>
                <a:cubicBezTo>
                  <a:pt x="1356107" y="5751568"/>
                  <a:pt x="0" y="4464036"/>
                  <a:pt x="0" y="2875784"/>
                </a:cubicBezTo>
                <a:cubicBezTo>
                  <a:pt x="0" y="1287532"/>
                  <a:pt x="1356107" y="0"/>
                  <a:pt x="3028950" y="0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294499" y="4257284"/>
            <a:ext cx="5030101" cy="196771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汉武大帝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霍去病说：“作为将军，不一定要和士兵同吃同住，只要奖罚分明，士兵自然勇往直前。”刚开始，大将军卫青不以为然，但是事实证明他的论断是正确，他的部队所向披靡，无人能挡，取得了赫赫战功，让人不得不折服。由此，我们悟出：在企业里，奖惩分明也是提高执行力的有力杠杆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418771" y="2708690"/>
            <a:ext cx="4905829" cy="101476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有人提出“执行力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监督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奖罚”这样的一个公式。抛开长期的企业文化建设层面来讲，我们认为，这的确是一个可以立竿见影的办法。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32407" y="1431757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奖惩分明、回报员工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5" name="图片 24" descr="https://static.pptstore.net/picture/92/23/fb7f83928dff71547087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3"/>
          <a:stretch>
            <a:fillRect/>
          </a:stretch>
        </p:blipFill>
        <p:spPr bwMode="auto">
          <a:xfrm>
            <a:off x="8293602" y="1129594"/>
            <a:ext cx="3877990" cy="5259700"/>
          </a:xfrm>
          <a:custGeom>
            <a:avLst/>
            <a:gdLst>
              <a:gd name="connsiteX0" fmla="*/ 3429000 w 3877990"/>
              <a:gd name="connsiteY0" fmla="*/ 0 h 5259700"/>
              <a:gd name="connsiteX1" fmla="*/ 3779595 w 3877990"/>
              <a:gd name="connsiteY1" fmla="*/ 13578 h 5259700"/>
              <a:gd name="connsiteX2" fmla="*/ 3877990 w 3877990"/>
              <a:gd name="connsiteY2" fmla="*/ 25095 h 5259700"/>
              <a:gd name="connsiteX3" fmla="*/ 3877990 w 3877990"/>
              <a:gd name="connsiteY3" fmla="*/ 5234606 h 5259700"/>
              <a:gd name="connsiteX4" fmla="*/ 3779595 w 3877990"/>
              <a:gd name="connsiteY4" fmla="*/ 5246123 h 5259700"/>
              <a:gd name="connsiteX5" fmla="*/ 3429000 w 3877990"/>
              <a:gd name="connsiteY5" fmla="*/ 5259700 h 5259700"/>
              <a:gd name="connsiteX6" fmla="*/ 0 w 3877990"/>
              <a:gd name="connsiteY6" fmla="*/ 2629850 h 5259700"/>
              <a:gd name="connsiteX7" fmla="*/ 3429000 w 3877990"/>
              <a:gd name="connsiteY7" fmla="*/ 0 h 525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7990" h="5259700">
                <a:moveTo>
                  <a:pt x="3429000" y="0"/>
                </a:moveTo>
                <a:cubicBezTo>
                  <a:pt x="3547362" y="0"/>
                  <a:pt x="3664322" y="4600"/>
                  <a:pt x="3779595" y="13578"/>
                </a:cubicBezTo>
                <a:lnTo>
                  <a:pt x="3877990" y="25095"/>
                </a:lnTo>
                <a:lnTo>
                  <a:pt x="3877990" y="5234606"/>
                </a:lnTo>
                <a:lnTo>
                  <a:pt x="3779595" y="5246123"/>
                </a:lnTo>
                <a:cubicBezTo>
                  <a:pt x="3664322" y="5255101"/>
                  <a:pt x="3547362" y="5259700"/>
                  <a:pt x="3429000" y="5259700"/>
                </a:cubicBezTo>
                <a:cubicBezTo>
                  <a:pt x="1535216" y="5259700"/>
                  <a:pt x="0" y="4082276"/>
                  <a:pt x="0" y="2629850"/>
                </a:cubicBezTo>
                <a:cubicBezTo>
                  <a:pt x="0" y="1177424"/>
                  <a:pt x="1535216" y="0"/>
                  <a:pt x="342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512385" y="3663557"/>
            <a:ext cx="4412165" cy="196771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韦尔奇认为：所谓执行力就是企业奖惩制度的严格实施。要搞好一个企业并不难，关键是给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的优秀员工不断地加薪加薪，对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的落后员工不断地淘汰淘汰。韦尔奇说，你最重要的工作不是把最差的员工变成表现不错的员工，而是要把表现不错的变成最好的。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512385" y="2731886"/>
            <a:ext cx="4412165" cy="697114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奖励是一种拉力，惩罚是一种推力，二者合力即可以倍增执行力。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32407" y="1431757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奖惩分明、回报员工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87" y="1431757"/>
            <a:ext cx="3481706" cy="45148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177887" y="5631275"/>
            <a:ext cx="3481706" cy="315332"/>
          </a:xfrm>
          <a:prstGeom prst="rect">
            <a:avLst/>
          </a:pr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35281" y="4592687"/>
            <a:ext cx="4165419" cy="1134028"/>
            <a:chOff x="1164947" y="3065596"/>
            <a:chExt cx="4165419" cy="1134028"/>
          </a:xfrm>
        </p:grpSpPr>
        <p:sp>
          <p:nvSpPr>
            <p:cNvPr id="8" name="Dark Gray"/>
            <p:cNvSpPr/>
            <p:nvPr/>
          </p:nvSpPr>
          <p:spPr bwMode="auto">
            <a:xfrm>
              <a:off x="1164947" y="3065596"/>
              <a:ext cx="4165419" cy="1134028"/>
            </a:xfrm>
            <a:prstGeom prst="roundRect">
              <a:avLst>
                <a:gd name="adj" fmla="val 0"/>
              </a:avLst>
            </a:prstGeom>
            <a:solidFill>
              <a:srgbClr val="47C6CD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61986" tIns="25716" rIns="161986" bIns="25716" numCol="1" rtlCol="0" anchor="ctr" anchorCtr="0" compatLnSpc="1"/>
            <a:lstStyle/>
            <a:p>
              <a:pPr indent="342900" defTabSz="51435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/>
          </p:nvSpPr>
          <p:spPr bwMode="auto">
            <a:xfrm>
              <a:off x="1483517" y="3139697"/>
              <a:ext cx="3456084" cy="985825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342900" algn="just">
                <a:lnSpc>
                  <a:spcPct val="129000"/>
                </a:lnSpc>
                <a:spcAft>
                  <a:spcPts val="450"/>
                </a:spcAft>
                <a:defRPr/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通过目标的牵引和危机感的推促，改变自己麻木不仁，安于现状，裹足不前的危险状态。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255661" y="2640559"/>
            <a:ext cx="4345039" cy="1332416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改变自己浑浑噩噩的状态，认识到社会竞争的残酷性，做好个人的职业生涯规划，制定阶段化的目标和切实可行的计划，并严格要求自己，提高自己的工作能力和执行力。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35281" y="1698299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3216269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树立目标，并加强危机意识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5338"/>
            <a:ext cx="6554751" cy="5543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24507" y="4898306"/>
            <a:ext cx="3954342" cy="1134028"/>
            <a:chOff x="1106889" y="3181711"/>
            <a:chExt cx="3954342" cy="1134028"/>
          </a:xfrm>
        </p:grpSpPr>
        <p:sp>
          <p:nvSpPr>
            <p:cNvPr id="8" name="Dark Gray"/>
            <p:cNvSpPr/>
            <p:nvPr/>
          </p:nvSpPr>
          <p:spPr bwMode="auto">
            <a:xfrm>
              <a:off x="1106889" y="3181711"/>
              <a:ext cx="3954342" cy="1134028"/>
            </a:xfrm>
            <a:prstGeom prst="roundRect">
              <a:avLst>
                <a:gd name="adj" fmla="val 0"/>
              </a:avLst>
            </a:prstGeom>
            <a:solidFill>
              <a:srgbClr val="47C6CD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61986" tIns="25716" rIns="161986" bIns="25716" numCol="1" rtlCol="0" anchor="ctr" anchorCtr="0" compatLnSpc="1"/>
            <a:lstStyle/>
            <a:p>
              <a:pPr indent="342900" defTabSz="51435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/>
          </p:nvSpPr>
          <p:spPr bwMode="auto">
            <a:xfrm>
              <a:off x="1358464" y="3329914"/>
              <a:ext cx="3456084" cy="985825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342900">
                <a:lnSpc>
                  <a:spcPct val="129000"/>
                </a:lnSpc>
                <a:spcAft>
                  <a:spcPts val="450"/>
                </a:spcAft>
                <a:defRPr/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因此，遇到困难或挫折，要有“啃下硬骨头”的勇气和决心，绝不要轻易放弃！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090659" y="2734070"/>
            <a:ext cx="3741507" cy="1552541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曾仕强说，“我们要了解，一个人如果没有做大事的打算就算了，既然要做大事，就要面对困难和挫折。挫折越严重，你就越知道自己是要做大事的人，这样激励自己才能成功。”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46849" y="1653648"/>
            <a:ext cx="4032000" cy="609344"/>
            <a:chOff x="1190611" y="2178670"/>
            <a:chExt cx="4032000" cy="609344"/>
          </a:xfrm>
        </p:grpSpPr>
        <p:sp>
          <p:nvSpPr>
            <p:cNvPr id="19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20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2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4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磨练意志，培养毅力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46274" y="2002971"/>
            <a:ext cx="5016612" cy="4193586"/>
            <a:chOff x="6546274" y="2002971"/>
            <a:chExt cx="5016612" cy="4193586"/>
          </a:xfrm>
        </p:grpSpPr>
        <p:sp>
          <p:nvSpPr>
            <p:cNvPr id="26" name="ïṩlîdè"/>
            <p:cNvSpPr/>
            <p:nvPr/>
          </p:nvSpPr>
          <p:spPr bwMode="auto">
            <a:xfrm>
              <a:off x="6546274" y="5857576"/>
              <a:ext cx="5016612" cy="338981"/>
            </a:xfrm>
            <a:custGeom>
              <a:avLst/>
              <a:gdLst>
                <a:gd name="T0" fmla="*/ 3896 w 3896"/>
                <a:gd name="T1" fmla="*/ 77 h 263"/>
                <a:gd name="T2" fmla="*/ 3896 w 3896"/>
                <a:gd name="T3" fmla="*/ 97 h 263"/>
                <a:gd name="T4" fmla="*/ 3819 w 3896"/>
                <a:gd name="T5" fmla="*/ 173 h 263"/>
                <a:gd name="T6" fmla="*/ 3812 w 3896"/>
                <a:gd name="T7" fmla="*/ 173 h 263"/>
                <a:gd name="T8" fmla="*/ 3343 w 3896"/>
                <a:gd name="T9" fmla="*/ 135 h 263"/>
                <a:gd name="T10" fmla="*/ 2481 w 3896"/>
                <a:gd name="T11" fmla="*/ 189 h 263"/>
                <a:gd name="T12" fmla="*/ 2242 w 3896"/>
                <a:gd name="T13" fmla="*/ 141 h 263"/>
                <a:gd name="T14" fmla="*/ 2033 w 3896"/>
                <a:gd name="T15" fmla="*/ 208 h 263"/>
                <a:gd name="T16" fmla="*/ 1660 w 3896"/>
                <a:gd name="T17" fmla="*/ 173 h 263"/>
                <a:gd name="T18" fmla="*/ 1376 w 3896"/>
                <a:gd name="T19" fmla="*/ 124 h 263"/>
                <a:gd name="T20" fmla="*/ 942 w 3896"/>
                <a:gd name="T21" fmla="*/ 192 h 263"/>
                <a:gd name="T22" fmla="*/ 693 w 3896"/>
                <a:gd name="T23" fmla="*/ 137 h 263"/>
                <a:gd name="T24" fmla="*/ 60 w 3896"/>
                <a:gd name="T25" fmla="*/ 132 h 263"/>
                <a:gd name="T26" fmla="*/ 0 w 3896"/>
                <a:gd name="T27" fmla="*/ 81 h 263"/>
                <a:gd name="T28" fmla="*/ 0 w 3896"/>
                <a:gd name="T29" fmla="*/ 76 h 263"/>
                <a:gd name="T30" fmla="*/ 0 w 3896"/>
                <a:gd name="T31" fmla="*/ 59 h 263"/>
                <a:gd name="T32" fmla="*/ 56 w 3896"/>
                <a:gd name="T33" fmla="*/ 3 h 263"/>
                <a:gd name="T34" fmla="*/ 3820 w 3896"/>
                <a:gd name="T35" fmla="*/ 0 h 263"/>
                <a:gd name="T36" fmla="*/ 3896 w 3896"/>
                <a:gd name="T37" fmla="*/ 77 h 263"/>
                <a:gd name="T38" fmla="*/ 3896 w 3896"/>
                <a:gd name="T39" fmla="*/ 7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96" h="263">
                  <a:moveTo>
                    <a:pt x="3896" y="77"/>
                  </a:moveTo>
                  <a:cubicBezTo>
                    <a:pt x="3896" y="97"/>
                    <a:pt x="3896" y="97"/>
                    <a:pt x="3896" y="97"/>
                  </a:cubicBezTo>
                  <a:cubicBezTo>
                    <a:pt x="3896" y="139"/>
                    <a:pt x="3862" y="173"/>
                    <a:pt x="3819" y="173"/>
                  </a:cubicBezTo>
                  <a:cubicBezTo>
                    <a:pt x="3817" y="173"/>
                    <a:pt x="3815" y="173"/>
                    <a:pt x="3812" y="173"/>
                  </a:cubicBezTo>
                  <a:cubicBezTo>
                    <a:pt x="3656" y="158"/>
                    <a:pt x="3500" y="130"/>
                    <a:pt x="3343" y="135"/>
                  </a:cubicBezTo>
                  <a:cubicBezTo>
                    <a:pt x="3053" y="144"/>
                    <a:pt x="2761" y="263"/>
                    <a:pt x="2481" y="189"/>
                  </a:cubicBezTo>
                  <a:cubicBezTo>
                    <a:pt x="2402" y="169"/>
                    <a:pt x="2323" y="133"/>
                    <a:pt x="2242" y="141"/>
                  </a:cubicBezTo>
                  <a:cubicBezTo>
                    <a:pt x="2169" y="147"/>
                    <a:pt x="2104" y="189"/>
                    <a:pt x="2033" y="208"/>
                  </a:cubicBezTo>
                  <a:cubicBezTo>
                    <a:pt x="1910" y="242"/>
                    <a:pt x="1786" y="207"/>
                    <a:pt x="1660" y="173"/>
                  </a:cubicBezTo>
                  <a:cubicBezTo>
                    <a:pt x="1566" y="147"/>
                    <a:pt x="1471" y="121"/>
                    <a:pt x="1376" y="124"/>
                  </a:cubicBezTo>
                  <a:cubicBezTo>
                    <a:pt x="1229" y="128"/>
                    <a:pt x="1089" y="200"/>
                    <a:pt x="942" y="192"/>
                  </a:cubicBezTo>
                  <a:cubicBezTo>
                    <a:pt x="857" y="187"/>
                    <a:pt x="776" y="156"/>
                    <a:pt x="693" y="137"/>
                  </a:cubicBezTo>
                  <a:cubicBezTo>
                    <a:pt x="486" y="89"/>
                    <a:pt x="273" y="116"/>
                    <a:pt x="60" y="132"/>
                  </a:cubicBezTo>
                  <a:cubicBezTo>
                    <a:pt x="29" y="135"/>
                    <a:pt x="3" y="111"/>
                    <a:pt x="0" y="81"/>
                  </a:cubicBezTo>
                  <a:cubicBezTo>
                    <a:pt x="0" y="79"/>
                    <a:pt x="0" y="78"/>
                    <a:pt x="0" y="7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8"/>
                    <a:pt x="25" y="3"/>
                    <a:pt x="56" y="3"/>
                  </a:cubicBezTo>
                  <a:cubicBezTo>
                    <a:pt x="3820" y="0"/>
                    <a:pt x="3820" y="0"/>
                    <a:pt x="3820" y="0"/>
                  </a:cubicBezTo>
                  <a:cubicBezTo>
                    <a:pt x="3862" y="0"/>
                    <a:pt x="3896" y="35"/>
                    <a:pt x="3896" y="77"/>
                  </a:cubicBezTo>
                  <a:cubicBezTo>
                    <a:pt x="3896" y="77"/>
                    <a:pt x="3896" y="77"/>
                    <a:pt x="3896" y="77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ïş1íḋê"/>
            <p:cNvSpPr/>
            <p:nvPr/>
          </p:nvSpPr>
          <p:spPr bwMode="auto">
            <a:xfrm>
              <a:off x="6546274" y="5811688"/>
              <a:ext cx="5016612" cy="336020"/>
            </a:xfrm>
            <a:custGeom>
              <a:avLst/>
              <a:gdLst>
                <a:gd name="T0" fmla="*/ 3896 w 3896"/>
                <a:gd name="T1" fmla="*/ 76 h 262"/>
                <a:gd name="T2" fmla="*/ 3896 w 3896"/>
                <a:gd name="T3" fmla="*/ 96 h 262"/>
                <a:gd name="T4" fmla="*/ 3896 w 3896"/>
                <a:gd name="T5" fmla="*/ 105 h 262"/>
                <a:gd name="T6" fmla="*/ 3812 w 3896"/>
                <a:gd name="T7" fmla="*/ 173 h 262"/>
                <a:gd name="T8" fmla="*/ 3343 w 3896"/>
                <a:gd name="T9" fmla="*/ 135 h 262"/>
                <a:gd name="T10" fmla="*/ 2481 w 3896"/>
                <a:gd name="T11" fmla="*/ 189 h 262"/>
                <a:gd name="T12" fmla="*/ 2242 w 3896"/>
                <a:gd name="T13" fmla="*/ 140 h 262"/>
                <a:gd name="T14" fmla="*/ 2033 w 3896"/>
                <a:gd name="T15" fmla="*/ 208 h 262"/>
                <a:gd name="T16" fmla="*/ 1660 w 3896"/>
                <a:gd name="T17" fmla="*/ 172 h 262"/>
                <a:gd name="T18" fmla="*/ 1376 w 3896"/>
                <a:gd name="T19" fmla="*/ 124 h 262"/>
                <a:gd name="T20" fmla="*/ 942 w 3896"/>
                <a:gd name="T21" fmla="*/ 191 h 262"/>
                <a:gd name="T22" fmla="*/ 693 w 3896"/>
                <a:gd name="T23" fmla="*/ 136 h 262"/>
                <a:gd name="T24" fmla="*/ 60 w 3896"/>
                <a:gd name="T25" fmla="*/ 132 h 262"/>
                <a:gd name="T26" fmla="*/ 1 w 3896"/>
                <a:gd name="T27" fmla="*/ 86 h 262"/>
                <a:gd name="T28" fmla="*/ 0 w 3896"/>
                <a:gd name="T29" fmla="*/ 76 h 262"/>
                <a:gd name="T30" fmla="*/ 0 w 3896"/>
                <a:gd name="T31" fmla="*/ 59 h 262"/>
                <a:gd name="T32" fmla="*/ 56 w 3896"/>
                <a:gd name="T33" fmla="*/ 3 h 262"/>
                <a:gd name="T34" fmla="*/ 999 w 3896"/>
                <a:gd name="T35" fmla="*/ 2 h 262"/>
                <a:gd name="T36" fmla="*/ 2927 w 3896"/>
                <a:gd name="T37" fmla="*/ 0 h 262"/>
                <a:gd name="T38" fmla="*/ 3820 w 3896"/>
                <a:gd name="T39" fmla="*/ 0 h 262"/>
                <a:gd name="T40" fmla="*/ 3896 w 3896"/>
                <a:gd name="T41" fmla="*/ 76 h 262"/>
                <a:gd name="T42" fmla="*/ 3896 w 3896"/>
                <a:gd name="T43" fmla="*/ 7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96" h="262">
                  <a:moveTo>
                    <a:pt x="3896" y="76"/>
                  </a:moveTo>
                  <a:cubicBezTo>
                    <a:pt x="3896" y="96"/>
                    <a:pt x="3896" y="96"/>
                    <a:pt x="3896" y="96"/>
                  </a:cubicBezTo>
                  <a:cubicBezTo>
                    <a:pt x="3896" y="99"/>
                    <a:pt x="3896" y="102"/>
                    <a:pt x="3896" y="105"/>
                  </a:cubicBezTo>
                  <a:cubicBezTo>
                    <a:pt x="3891" y="146"/>
                    <a:pt x="3854" y="177"/>
                    <a:pt x="3812" y="173"/>
                  </a:cubicBezTo>
                  <a:cubicBezTo>
                    <a:pt x="3656" y="158"/>
                    <a:pt x="3500" y="130"/>
                    <a:pt x="3343" y="135"/>
                  </a:cubicBezTo>
                  <a:cubicBezTo>
                    <a:pt x="3053" y="144"/>
                    <a:pt x="2761" y="262"/>
                    <a:pt x="2481" y="189"/>
                  </a:cubicBezTo>
                  <a:cubicBezTo>
                    <a:pt x="2402" y="168"/>
                    <a:pt x="2323" y="133"/>
                    <a:pt x="2242" y="140"/>
                  </a:cubicBezTo>
                  <a:cubicBezTo>
                    <a:pt x="2169" y="147"/>
                    <a:pt x="2104" y="188"/>
                    <a:pt x="2033" y="208"/>
                  </a:cubicBezTo>
                  <a:cubicBezTo>
                    <a:pt x="1910" y="242"/>
                    <a:pt x="1786" y="207"/>
                    <a:pt x="1660" y="172"/>
                  </a:cubicBezTo>
                  <a:cubicBezTo>
                    <a:pt x="1566" y="147"/>
                    <a:pt x="1471" y="121"/>
                    <a:pt x="1376" y="124"/>
                  </a:cubicBezTo>
                  <a:cubicBezTo>
                    <a:pt x="1229" y="128"/>
                    <a:pt x="1089" y="199"/>
                    <a:pt x="942" y="191"/>
                  </a:cubicBezTo>
                  <a:cubicBezTo>
                    <a:pt x="857" y="187"/>
                    <a:pt x="776" y="155"/>
                    <a:pt x="693" y="136"/>
                  </a:cubicBezTo>
                  <a:cubicBezTo>
                    <a:pt x="486" y="89"/>
                    <a:pt x="273" y="115"/>
                    <a:pt x="60" y="132"/>
                  </a:cubicBezTo>
                  <a:cubicBezTo>
                    <a:pt x="32" y="134"/>
                    <a:pt x="6" y="114"/>
                    <a:pt x="1" y="86"/>
                  </a:cubicBezTo>
                  <a:cubicBezTo>
                    <a:pt x="0" y="83"/>
                    <a:pt x="0" y="79"/>
                    <a:pt x="0" y="7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8"/>
                    <a:pt x="25" y="3"/>
                    <a:pt x="56" y="3"/>
                  </a:cubicBezTo>
                  <a:cubicBezTo>
                    <a:pt x="999" y="2"/>
                    <a:pt x="999" y="2"/>
                    <a:pt x="999" y="2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3820" y="0"/>
                    <a:pt x="3820" y="0"/>
                    <a:pt x="3820" y="0"/>
                  </a:cubicBezTo>
                  <a:cubicBezTo>
                    <a:pt x="3862" y="0"/>
                    <a:pt x="3896" y="34"/>
                    <a:pt x="3896" y="76"/>
                  </a:cubicBezTo>
                  <a:cubicBezTo>
                    <a:pt x="3896" y="76"/>
                    <a:pt x="3896" y="76"/>
                    <a:pt x="3896" y="7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îṧḻîďe"/>
            <p:cNvSpPr/>
            <p:nvPr/>
          </p:nvSpPr>
          <p:spPr bwMode="auto">
            <a:xfrm>
              <a:off x="7872590" y="5813168"/>
              <a:ext cx="2503125" cy="116941"/>
            </a:xfrm>
            <a:custGeom>
              <a:avLst/>
              <a:gdLst>
                <a:gd name="T0" fmla="*/ 1935 w 1944"/>
                <a:gd name="T1" fmla="*/ 0 h 91"/>
                <a:gd name="T2" fmla="*/ 1630 w 1944"/>
                <a:gd name="T3" fmla="*/ 0 h 91"/>
                <a:gd name="T4" fmla="*/ 1520 w 1944"/>
                <a:gd name="T5" fmla="*/ 52 h 91"/>
                <a:gd name="T6" fmla="*/ 425 w 1944"/>
                <a:gd name="T7" fmla="*/ 52 h 91"/>
                <a:gd name="T8" fmla="*/ 315 w 1944"/>
                <a:gd name="T9" fmla="*/ 1 h 91"/>
                <a:gd name="T10" fmla="*/ 7 w 1944"/>
                <a:gd name="T11" fmla="*/ 1 h 91"/>
                <a:gd name="T12" fmla="*/ 0 w 1944"/>
                <a:gd name="T13" fmla="*/ 11 h 91"/>
                <a:gd name="T14" fmla="*/ 56 w 1944"/>
                <a:gd name="T15" fmla="*/ 38 h 91"/>
                <a:gd name="T16" fmla="*/ 972 w 1944"/>
                <a:gd name="T17" fmla="*/ 91 h 91"/>
                <a:gd name="T18" fmla="*/ 1895 w 1944"/>
                <a:gd name="T19" fmla="*/ 36 h 91"/>
                <a:gd name="T20" fmla="*/ 1944 w 1944"/>
                <a:gd name="T21" fmla="*/ 11 h 91"/>
                <a:gd name="T22" fmla="*/ 1935 w 1944"/>
                <a:gd name="T2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4" h="91">
                  <a:moveTo>
                    <a:pt x="1935" y="0"/>
                  </a:moveTo>
                  <a:cubicBezTo>
                    <a:pt x="1630" y="0"/>
                    <a:pt x="1630" y="0"/>
                    <a:pt x="1630" y="0"/>
                  </a:cubicBezTo>
                  <a:cubicBezTo>
                    <a:pt x="1604" y="32"/>
                    <a:pt x="1564" y="52"/>
                    <a:pt x="1520" y="52"/>
                  </a:cubicBezTo>
                  <a:cubicBezTo>
                    <a:pt x="425" y="52"/>
                    <a:pt x="425" y="52"/>
                    <a:pt x="425" y="52"/>
                  </a:cubicBezTo>
                  <a:cubicBezTo>
                    <a:pt x="381" y="52"/>
                    <a:pt x="342" y="32"/>
                    <a:pt x="315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3" y="4"/>
                    <a:pt x="0" y="8"/>
                    <a:pt x="0" y="11"/>
                  </a:cubicBezTo>
                  <a:cubicBezTo>
                    <a:pt x="0" y="20"/>
                    <a:pt x="20" y="29"/>
                    <a:pt x="56" y="38"/>
                  </a:cubicBezTo>
                  <a:cubicBezTo>
                    <a:pt x="190" y="69"/>
                    <a:pt x="550" y="91"/>
                    <a:pt x="972" y="91"/>
                  </a:cubicBezTo>
                  <a:cubicBezTo>
                    <a:pt x="1402" y="91"/>
                    <a:pt x="1766" y="68"/>
                    <a:pt x="1895" y="36"/>
                  </a:cubicBezTo>
                  <a:cubicBezTo>
                    <a:pt x="1927" y="28"/>
                    <a:pt x="1944" y="20"/>
                    <a:pt x="1944" y="11"/>
                  </a:cubicBezTo>
                  <a:cubicBezTo>
                    <a:pt x="1944" y="7"/>
                    <a:pt x="1941" y="3"/>
                    <a:pt x="1935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iSḷíďê"/>
            <p:cNvSpPr/>
            <p:nvPr/>
          </p:nvSpPr>
          <p:spPr bwMode="auto">
            <a:xfrm>
              <a:off x="9389860" y="2002971"/>
              <a:ext cx="2070888" cy="623191"/>
            </a:xfrm>
            <a:custGeom>
              <a:avLst/>
              <a:gdLst>
                <a:gd name="T0" fmla="*/ 76 w 1608"/>
                <a:gd name="T1" fmla="*/ 0 h 484"/>
                <a:gd name="T2" fmla="*/ 1532 w 1608"/>
                <a:gd name="T3" fmla="*/ 0 h 484"/>
                <a:gd name="T4" fmla="*/ 1608 w 1608"/>
                <a:gd name="T5" fmla="*/ 76 h 484"/>
                <a:gd name="T6" fmla="*/ 1608 w 1608"/>
                <a:gd name="T7" fmla="*/ 408 h 484"/>
                <a:gd name="T8" fmla="*/ 1532 w 1608"/>
                <a:gd name="T9" fmla="*/ 484 h 484"/>
                <a:gd name="T10" fmla="*/ 76 w 1608"/>
                <a:gd name="T11" fmla="*/ 484 h 484"/>
                <a:gd name="T12" fmla="*/ 0 w 1608"/>
                <a:gd name="T13" fmla="*/ 408 h 484"/>
                <a:gd name="T14" fmla="*/ 0 w 1608"/>
                <a:gd name="T15" fmla="*/ 76 h 484"/>
                <a:gd name="T16" fmla="*/ 76 w 1608"/>
                <a:gd name="T17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8" h="484">
                  <a:moveTo>
                    <a:pt x="76" y="0"/>
                  </a:moveTo>
                  <a:cubicBezTo>
                    <a:pt x="1532" y="0"/>
                    <a:pt x="1532" y="0"/>
                    <a:pt x="1532" y="0"/>
                  </a:cubicBezTo>
                  <a:cubicBezTo>
                    <a:pt x="1574" y="0"/>
                    <a:pt x="1608" y="34"/>
                    <a:pt x="1608" y="76"/>
                  </a:cubicBezTo>
                  <a:cubicBezTo>
                    <a:pt x="1608" y="408"/>
                    <a:pt x="1608" y="408"/>
                    <a:pt x="1608" y="408"/>
                  </a:cubicBezTo>
                  <a:cubicBezTo>
                    <a:pt x="1608" y="450"/>
                    <a:pt x="1574" y="484"/>
                    <a:pt x="1532" y="484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34" y="484"/>
                    <a:pt x="0" y="450"/>
                    <a:pt x="0" y="40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34"/>
                    <a:pt x="34" y="0"/>
                    <a:pt x="76" y="0"/>
                  </a:cubicBezTo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iśḻïḍé"/>
            <p:cNvSpPr/>
            <p:nvPr/>
          </p:nvSpPr>
          <p:spPr bwMode="auto">
            <a:xfrm>
              <a:off x="9641505" y="2137674"/>
              <a:ext cx="479605" cy="106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i$1ïďê"/>
            <p:cNvSpPr/>
            <p:nvPr/>
          </p:nvSpPr>
          <p:spPr bwMode="auto">
            <a:xfrm>
              <a:off x="9943478" y="2312346"/>
              <a:ext cx="1166447" cy="56250"/>
            </a:xfrm>
            <a:custGeom>
              <a:avLst/>
              <a:gdLst>
                <a:gd name="T0" fmla="*/ 906 w 906"/>
                <a:gd name="T1" fmla="*/ 0 h 44"/>
                <a:gd name="T2" fmla="*/ 0 w 906"/>
                <a:gd name="T3" fmla="*/ 0 h 44"/>
                <a:gd name="T4" fmla="*/ 37 w 906"/>
                <a:gd name="T5" fmla="*/ 44 h 44"/>
                <a:gd name="T6" fmla="*/ 906 w 906"/>
                <a:gd name="T7" fmla="*/ 44 h 44"/>
                <a:gd name="T8" fmla="*/ 906 w 906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44">
                  <a:moveTo>
                    <a:pt x="9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12"/>
                    <a:pt x="28" y="27"/>
                    <a:pt x="37" y="44"/>
                  </a:cubicBezTo>
                  <a:cubicBezTo>
                    <a:pt x="906" y="44"/>
                    <a:pt x="906" y="44"/>
                    <a:pt x="906" y="44"/>
                  </a:cubicBezTo>
                  <a:cubicBezTo>
                    <a:pt x="906" y="0"/>
                    <a:pt x="906" y="0"/>
                    <a:pt x="906" y="0"/>
                  </a:cubicBezTo>
                </a:path>
              </a:pathLst>
            </a:cu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iš1îḋe"/>
            <p:cNvSpPr/>
            <p:nvPr/>
          </p:nvSpPr>
          <p:spPr bwMode="auto">
            <a:xfrm>
              <a:off x="10013050" y="2435208"/>
              <a:ext cx="216118" cy="56250"/>
            </a:xfrm>
            <a:custGeom>
              <a:avLst/>
              <a:gdLst>
                <a:gd name="T0" fmla="*/ 168 w 168"/>
                <a:gd name="T1" fmla="*/ 0 h 44"/>
                <a:gd name="T2" fmla="*/ 0 w 168"/>
                <a:gd name="T3" fmla="*/ 0 h 44"/>
                <a:gd name="T4" fmla="*/ 1 w 168"/>
                <a:gd name="T5" fmla="*/ 16 h 44"/>
                <a:gd name="T6" fmla="*/ 1 w 168"/>
                <a:gd name="T7" fmla="*/ 44 h 44"/>
                <a:gd name="T8" fmla="*/ 168 w 168"/>
                <a:gd name="T9" fmla="*/ 44 h 44"/>
                <a:gd name="T10" fmla="*/ 168 w 168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4">
                  <a:moveTo>
                    <a:pt x="1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11"/>
                    <a:pt x="1" y="16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0"/>
                    <a:pt x="168" y="0"/>
                    <a:pt x="168" y="0"/>
                  </a:cubicBezTo>
                </a:path>
              </a:pathLst>
            </a:cu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íśľîḑè"/>
            <p:cNvSpPr/>
            <p:nvPr/>
          </p:nvSpPr>
          <p:spPr bwMode="auto">
            <a:xfrm>
              <a:off x="6793478" y="2509221"/>
              <a:ext cx="2070888" cy="623191"/>
            </a:xfrm>
            <a:custGeom>
              <a:avLst/>
              <a:gdLst>
                <a:gd name="T0" fmla="*/ 76 w 1608"/>
                <a:gd name="T1" fmla="*/ 0 h 484"/>
                <a:gd name="T2" fmla="*/ 1532 w 1608"/>
                <a:gd name="T3" fmla="*/ 0 h 484"/>
                <a:gd name="T4" fmla="*/ 1608 w 1608"/>
                <a:gd name="T5" fmla="*/ 76 h 484"/>
                <a:gd name="T6" fmla="*/ 1608 w 1608"/>
                <a:gd name="T7" fmla="*/ 408 h 484"/>
                <a:gd name="T8" fmla="*/ 1532 w 1608"/>
                <a:gd name="T9" fmla="*/ 484 h 484"/>
                <a:gd name="T10" fmla="*/ 76 w 1608"/>
                <a:gd name="T11" fmla="*/ 484 h 484"/>
                <a:gd name="T12" fmla="*/ 0 w 1608"/>
                <a:gd name="T13" fmla="*/ 408 h 484"/>
                <a:gd name="T14" fmla="*/ 0 w 1608"/>
                <a:gd name="T15" fmla="*/ 76 h 484"/>
                <a:gd name="T16" fmla="*/ 76 w 1608"/>
                <a:gd name="T17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8" h="484">
                  <a:moveTo>
                    <a:pt x="76" y="0"/>
                  </a:moveTo>
                  <a:cubicBezTo>
                    <a:pt x="1532" y="0"/>
                    <a:pt x="1532" y="0"/>
                    <a:pt x="1532" y="0"/>
                  </a:cubicBezTo>
                  <a:cubicBezTo>
                    <a:pt x="1574" y="0"/>
                    <a:pt x="1608" y="34"/>
                    <a:pt x="1608" y="76"/>
                  </a:cubicBezTo>
                  <a:cubicBezTo>
                    <a:pt x="1608" y="408"/>
                    <a:pt x="1608" y="408"/>
                    <a:pt x="1608" y="408"/>
                  </a:cubicBezTo>
                  <a:cubicBezTo>
                    <a:pt x="1608" y="450"/>
                    <a:pt x="1574" y="484"/>
                    <a:pt x="1532" y="484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34" y="484"/>
                    <a:pt x="0" y="450"/>
                    <a:pt x="0" y="40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34"/>
                    <a:pt x="34" y="0"/>
                    <a:pt x="76" y="0"/>
                  </a:cubicBezTo>
                </a:path>
              </a:pathLst>
            </a:custGeom>
            <a:solidFill>
              <a:srgbClr val="363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íṡļiḑê"/>
            <p:cNvSpPr/>
            <p:nvPr/>
          </p:nvSpPr>
          <p:spPr bwMode="auto">
            <a:xfrm>
              <a:off x="7046603" y="2643924"/>
              <a:ext cx="478125" cy="108060"/>
            </a:xfrm>
            <a:prstGeom prst="rect">
              <a:avLst/>
            </a:prstGeom>
            <a:solidFill>
              <a:srgbClr val="363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ïşḷîdê"/>
            <p:cNvSpPr/>
            <p:nvPr/>
          </p:nvSpPr>
          <p:spPr bwMode="auto">
            <a:xfrm>
              <a:off x="7046603" y="2818596"/>
              <a:ext cx="1466941" cy="56250"/>
            </a:xfrm>
            <a:prstGeom prst="rect">
              <a:avLst/>
            </a:prstGeom>
            <a:solidFill>
              <a:srgbClr val="363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íSļíde"/>
            <p:cNvSpPr/>
            <p:nvPr/>
          </p:nvSpPr>
          <p:spPr bwMode="auto">
            <a:xfrm>
              <a:off x="7046603" y="2818596"/>
              <a:ext cx="1466941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" name="ïşḻiḍe"/>
            <p:cNvSpPr/>
            <p:nvPr/>
          </p:nvSpPr>
          <p:spPr bwMode="auto">
            <a:xfrm>
              <a:off x="7046603" y="2941458"/>
              <a:ext cx="586184" cy="56250"/>
            </a:xfrm>
            <a:prstGeom prst="rect">
              <a:avLst/>
            </a:prstGeom>
            <a:solidFill>
              <a:srgbClr val="363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" name="ïṥḷîdé"/>
            <p:cNvSpPr/>
            <p:nvPr/>
          </p:nvSpPr>
          <p:spPr bwMode="auto">
            <a:xfrm>
              <a:off x="7046603" y="2941458"/>
              <a:ext cx="586184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" name="îṩḷíḑe"/>
            <p:cNvSpPr/>
            <p:nvPr/>
          </p:nvSpPr>
          <p:spPr bwMode="auto">
            <a:xfrm>
              <a:off x="6793478" y="2509221"/>
              <a:ext cx="2070888" cy="623191"/>
            </a:xfrm>
            <a:custGeom>
              <a:avLst/>
              <a:gdLst>
                <a:gd name="T0" fmla="*/ 76 w 1608"/>
                <a:gd name="T1" fmla="*/ 0 h 484"/>
                <a:gd name="T2" fmla="*/ 1532 w 1608"/>
                <a:gd name="T3" fmla="*/ 0 h 484"/>
                <a:gd name="T4" fmla="*/ 1608 w 1608"/>
                <a:gd name="T5" fmla="*/ 76 h 484"/>
                <a:gd name="T6" fmla="*/ 1608 w 1608"/>
                <a:gd name="T7" fmla="*/ 408 h 484"/>
                <a:gd name="T8" fmla="*/ 1532 w 1608"/>
                <a:gd name="T9" fmla="*/ 484 h 484"/>
                <a:gd name="T10" fmla="*/ 76 w 1608"/>
                <a:gd name="T11" fmla="*/ 484 h 484"/>
                <a:gd name="T12" fmla="*/ 0 w 1608"/>
                <a:gd name="T13" fmla="*/ 408 h 484"/>
                <a:gd name="T14" fmla="*/ 0 w 1608"/>
                <a:gd name="T15" fmla="*/ 76 h 484"/>
                <a:gd name="T16" fmla="*/ 76 w 1608"/>
                <a:gd name="T17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8" h="484">
                  <a:moveTo>
                    <a:pt x="76" y="0"/>
                  </a:moveTo>
                  <a:cubicBezTo>
                    <a:pt x="1532" y="0"/>
                    <a:pt x="1532" y="0"/>
                    <a:pt x="1532" y="0"/>
                  </a:cubicBezTo>
                  <a:cubicBezTo>
                    <a:pt x="1574" y="0"/>
                    <a:pt x="1608" y="34"/>
                    <a:pt x="1608" y="76"/>
                  </a:cubicBezTo>
                  <a:cubicBezTo>
                    <a:pt x="1608" y="408"/>
                    <a:pt x="1608" y="408"/>
                    <a:pt x="1608" y="408"/>
                  </a:cubicBezTo>
                  <a:cubicBezTo>
                    <a:pt x="1608" y="450"/>
                    <a:pt x="1574" y="484"/>
                    <a:pt x="1532" y="484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34" y="484"/>
                    <a:pt x="0" y="450"/>
                    <a:pt x="0" y="40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34"/>
                    <a:pt x="34" y="0"/>
                    <a:pt x="76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" name="isḷiďê"/>
            <p:cNvSpPr/>
            <p:nvPr/>
          </p:nvSpPr>
          <p:spPr bwMode="auto">
            <a:xfrm>
              <a:off x="7046603" y="2643924"/>
              <a:ext cx="478125" cy="108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" name="iṥḻiḍe"/>
            <p:cNvSpPr/>
            <p:nvPr/>
          </p:nvSpPr>
          <p:spPr bwMode="auto">
            <a:xfrm>
              <a:off x="7046603" y="2818596"/>
              <a:ext cx="1188652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" name="îš1íḓé"/>
            <p:cNvSpPr/>
            <p:nvPr/>
          </p:nvSpPr>
          <p:spPr bwMode="auto">
            <a:xfrm>
              <a:off x="7046603" y="2818596"/>
              <a:ext cx="1188652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î$ḻídê"/>
            <p:cNvSpPr/>
            <p:nvPr/>
          </p:nvSpPr>
          <p:spPr bwMode="auto">
            <a:xfrm>
              <a:off x="7046603" y="2941458"/>
              <a:ext cx="586184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isḻidé"/>
            <p:cNvSpPr/>
            <p:nvPr/>
          </p:nvSpPr>
          <p:spPr bwMode="auto">
            <a:xfrm>
              <a:off x="7046603" y="2941458"/>
              <a:ext cx="586184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iṧľíḍê"/>
            <p:cNvSpPr/>
            <p:nvPr/>
          </p:nvSpPr>
          <p:spPr bwMode="auto">
            <a:xfrm>
              <a:off x="9984926" y="3090964"/>
              <a:ext cx="53289" cy="436678"/>
            </a:xfrm>
            <a:custGeom>
              <a:avLst/>
              <a:gdLst>
                <a:gd name="T0" fmla="*/ 9 w 42"/>
                <a:gd name="T1" fmla="*/ 0 h 340"/>
                <a:gd name="T2" fmla="*/ 32 w 42"/>
                <a:gd name="T3" fmla="*/ 0 h 340"/>
                <a:gd name="T4" fmla="*/ 42 w 42"/>
                <a:gd name="T5" fmla="*/ 9 h 340"/>
                <a:gd name="T6" fmla="*/ 42 w 42"/>
                <a:gd name="T7" fmla="*/ 331 h 340"/>
                <a:gd name="T8" fmla="*/ 32 w 42"/>
                <a:gd name="T9" fmla="*/ 340 h 340"/>
                <a:gd name="T10" fmla="*/ 9 w 42"/>
                <a:gd name="T11" fmla="*/ 340 h 340"/>
                <a:gd name="T12" fmla="*/ 0 w 42"/>
                <a:gd name="T13" fmla="*/ 331 h 340"/>
                <a:gd name="T14" fmla="*/ 0 w 42"/>
                <a:gd name="T15" fmla="*/ 9 h 340"/>
                <a:gd name="T16" fmla="*/ 9 w 42"/>
                <a:gd name="T1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40">
                  <a:moveTo>
                    <a:pt x="9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2" y="4"/>
                    <a:pt x="42" y="9"/>
                  </a:cubicBezTo>
                  <a:cubicBezTo>
                    <a:pt x="42" y="331"/>
                    <a:pt x="42" y="331"/>
                    <a:pt x="42" y="331"/>
                  </a:cubicBezTo>
                  <a:cubicBezTo>
                    <a:pt x="42" y="336"/>
                    <a:pt x="37" y="340"/>
                    <a:pt x="32" y="340"/>
                  </a:cubicBezTo>
                  <a:cubicBezTo>
                    <a:pt x="9" y="340"/>
                    <a:pt x="9" y="340"/>
                    <a:pt x="9" y="340"/>
                  </a:cubicBezTo>
                  <a:cubicBezTo>
                    <a:pt x="4" y="340"/>
                    <a:pt x="0" y="336"/>
                    <a:pt x="0" y="3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7" name="íšḻidê"/>
            <p:cNvSpPr/>
            <p:nvPr/>
          </p:nvSpPr>
          <p:spPr bwMode="auto">
            <a:xfrm>
              <a:off x="8218971" y="2749024"/>
              <a:ext cx="29605" cy="143586"/>
            </a:xfrm>
            <a:custGeom>
              <a:avLst/>
              <a:gdLst>
                <a:gd name="T0" fmla="*/ 6 w 23"/>
                <a:gd name="T1" fmla="*/ 0 h 112"/>
                <a:gd name="T2" fmla="*/ 17 w 23"/>
                <a:gd name="T3" fmla="*/ 0 h 112"/>
                <a:gd name="T4" fmla="*/ 23 w 23"/>
                <a:gd name="T5" fmla="*/ 6 h 112"/>
                <a:gd name="T6" fmla="*/ 23 w 23"/>
                <a:gd name="T7" fmla="*/ 106 h 112"/>
                <a:gd name="T8" fmla="*/ 17 w 23"/>
                <a:gd name="T9" fmla="*/ 112 h 112"/>
                <a:gd name="T10" fmla="*/ 6 w 23"/>
                <a:gd name="T11" fmla="*/ 112 h 112"/>
                <a:gd name="T12" fmla="*/ 0 w 23"/>
                <a:gd name="T13" fmla="*/ 106 h 112"/>
                <a:gd name="T14" fmla="*/ 0 w 23"/>
                <a:gd name="T15" fmla="*/ 6 h 112"/>
                <a:gd name="T16" fmla="*/ 6 w 23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12">
                  <a:moveTo>
                    <a:pt x="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3" y="2"/>
                    <a:pt x="23" y="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9"/>
                    <a:pt x="21" y="112"/>
                    <a:pt x="17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3" y="112"/>
                    <a:pt x="0" y="109"/>
                    <a:pt x="0" y="10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8" name="iŝlîdè"/>
            <p:cNvSpPr/>
            <p:nvPr/>
          </p:nvSpPr>
          <p:spPr bwMode="auto">
            <a:xfrm>
              <a:off x="8217491" y="3012510"/>
              <a:ext cx="34047" cy="250165"/>
            </a:xfrm>
            <a:custGeom>
              <a:avLst/>
              <a:gdLst>
                <a:gd name="T0" fmla="*/ 7 w 26"/>
                <a:gd name="T1" fmla="*/ 0 h 194"/>
                <a:gd name="T2" fmla="*/ 20 w 26"/>
                <a:gd name="T3" fmla="*/ 0 h 194"/>
                <a:gd name="T4" fmla="*/ 26 w 26"/>
                <a:gd name="T5" fmla="*/ 6 h 194"/>
                <a:gd name="T6" fmla="*/ 26 w 26"/>
                <a:gd name="T7" fmla="*/ 188 h 194"/>
                <a:gd name="T8" fmla="*/ 20 w 26"/>
                <a:gd name="T9" fmla="*/ 194 h 194"/>
                <a:gd name="T10" fmla="*/ 7 w 26"/>
                <a:gd name="T11" fmla="*/ 194 h 194"/>
                <a:gd name="T12" fmla="*/ 0 w 26"/>
                <a:gd name="T13" fmla="*/ 188 h 194"/>
                <a:gd name="T14" fmla="*/ 0 w 26"/>
                <a:gd name="T15" fmla="*/ 6 h 194"/>
                <a:gd name="T16" fmla="*/ 7 w 26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4">
                  <a:moveTo>
                    <a:pt x="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6" y="191"/>
                    <a:pt x="23" y="194"/>
                    <a:pt x="20" y="194"/>
                  </a:cubicBezTo>
                  <a:cubicBezTo>
                    <a:pt x="7" y="194"/>
                    <a:pt x="7" y="194"/>
                    <a:pt x="7" y="194"/>
                  </a:cubicBezTo>
                  <a:cubicBezTo>
                    <a:pt x="3" y="194"/>
                    <a:pt x="0" y="191"/>
                    <a:pt x="0" y="18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9" name="í$ḷiďè"/>
            <p:cNvSpPr/>
            <p:nvPr/>
          </p:nvSpPr>
          <p:spPr bwMode="auto">
            <a:xfrm>
              <a:off x="8218971" y="3350010"/>
              <a:ext cx="31086" cy="253125"/>
            </a:xfrm>
            <a:custGeom>
              <a:avLst/>
              <a:gdLst>
                <a:gd name="T0" fmla="*/ 6 w 24"/>
                <a:gd name="T1" fmla="*/ 0 h 196"/>
                <a:gd name="T2" fmla="*/ 18 w 24"/>
                <a:gd name="T3" fmla="*/ 0 h 196"/>
                <a:gd name="T4" fmla="*/ 24 w 24"/>
                <a:gd name="T5" fmla="*/ 6 h 196"/>
                <a:gd name="T6" fmla="*/ 24 w 24"/>
                <a:gd name="T7" fmla="*/ 190 h 196"/>
                <a:gd name="T8" fmla="*/ 18 w 24"/>
                <a:gd name="T9" fmla="*/ 196 h 196"/>
                <a:gd name="T10" fmla="*/ 6 w 24"/>
                <a:gd name="T11" fmla="*/ 196 h 196"/>
                <a:gd name="T12" fmla="*/ 0 w 24"/>
                <a:gd name="T13" fmla="*/ 190 h 196"/>
                <a:gd name="T14" fmla="*/ 0 w 24"/>
                <a:gd name="T15" fmla="*/ 6 h 196"/>
                <a:gd name="T16" fmla="*/ 6 w 24"/>
                <a:gd name="T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96">
                  <a:moveTo>
                    <a:pt x="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2" y="0"/>
                    <a:pt x="24" y="3"/>
                    <a:pt x="24" y="6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4" y="193"/>
                    <a:pt x="22" y="196"/>
                    <a:pt x="18" y="196"/>
                  </a:cubicBezTo>
                  <a:cubicBezTo>
                    <a:pt x="6" y="196"/>
                    <a:pt x="6" y="196"/>
                    <a:pt x="6" y="196"/>
                  </a:cubicBezTo>
                  <a:cubicBezTo>
                    <a:pt x="2" y="196"/>
                    <a:pt x="0" y="193"/>
                    <a:pt x="0" y="19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0" name="iṣ1ïďê"/>
            <p:cNvSpPr/>
            <p:nvPr/>
          </p:nvSpPr>
          <p:spPr bwMode="auto">
            <a:xfrm>
              <a:off x="8235255" y="2273859"/>
              <a:ext cx="1779276" cy="3605921"/>
            </a:xfrm>
            <a:custGeom>
              <a:avLst/>
              <a:gdLst>
                <a:gd name="T0" fmla="*/ 143 w 1381"/>
                <a:gd name="T1" fmla="*/ 0 h 2805"/>
                <a:gd name="T2" fmla="*/ 1238 w 1381"/>
                <a:gd name="T3" fmla="*/ 0 h 2805"/>
                <a:gd name="T4" fmla="*/ 1381 w 1381"/>
                <a:gd name="T5" fmla="*/ 142 h 2805"/>
                <a:gd name="T6" fmla="*/ 1381 w 1381"/>
                <a:gd name="T7" fmla="*/ 2662 h 2805"/>
                <a:gd name="T8" fmla="*/ 1238 w 1381"/>
                <a:gd name="T9" fmla="*/ 2805 h 2805"/>
                <a:gd name="T10" fmla="*/ 143 w 1381"/>
                <a:gd name="T11" fmla="*/ 2805 h 2805"/>
                <a:gd name="T12" fmla="*/ 0 w 1381"/>
                <a:gd name="T13" fmla="*/ 2662 h 2805"/>
                <a:gd name="T14" fmla="*/ 0 w 1381"/>
                <a:gd name="T15" fmla="*/ 142 h 2805"/>
                <a:gd name="T16" fmla="*/ 143 w 1381"/>
                <a:gd name="T17" fmla="*/ 0 h 2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1" h="2805">
                  <a:moveTo>
                    <a:pt x="143" y="0"/>
                  </a:moveTo>
                  <a:cubicBezTo>
                    <a:pt x="1238" y="0"/>
                    <a:pt x="1238" y="0"/>
                    <a:pt x="1238" y="0"/>
                  </a:cubicBezTo>
                  <a:cubicBezTo>
                    <a:pt x="1317" y="0"/>
                    <a:pt x="1381" y="64"/>
                    <a:pt x="1381" y="142"/>
                  </a:cubicBezTo>
                  <a:cubicBezTo>
                    <a:pt x="1381" y="2662"/>
                    <a:pt x="1381" y="2662"/>
                    <a:pt x="1381" y="2662"/>
                  </a:cubicBezTo>
                  <a:cubicBezTo>
                    <a:pt x="1381" y="2741"/>
                    <a:pt x="1317" y="2805"/>
                    <a:pt x="1238" y="2805"/>
                  </a:cubicBezTo>
                  <a:cubicBezTo>
                    <a:pt x="143" y="2805"/>
                    <a:pt x="143" y="2805"/>
                    <a:pt x="143" y="2805"/>
                  </a:cubicBezTo>
                  <a:cubicBezTo>
                    <a:pt x="64" y="2805"/>
                    <a:pt x="0" y="2741"/>
                    <a:pt x="0" y="266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4"/>
                    <a:pt x="64" y="0"/>
                    <a:pt x="143" y="0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1" name="işľídé"/>
            <p:cNvSpPr/>
            <p:nvPr/>
          </p:nvSpPr>
          <p:spPr bwMode="auto">
            <a:xfrm>
              <a:off x="8953182" y="2380438"/>
              <a:ext cx="248684" cy="50329"/>
            </a:xfrm>
            <a:custGeom>
              <a:avLst/>
              <a:gdLst>
                <a:gd name="T0" fmla="*/ 10 w 193"/>
                <a:gd name="T1" fmla="*/ 0 h 40"/>
                <a:gd name="T2" fmla="*/ 183 w 193"/>
                <a:gd name="T3" fmla="*/ 0 h 40"/>
                <a:gd name="T4" fmla="*/ 193 w 193"/>
                <a:gd name="T5" fmla="*/ 11 h 40"/>
                <a:gd name="T6" fmla="*/ 193 w 193"/>
                <a:gd name="T7" fmla="*/ 29 h 40"/>
                <a:gd name="T8" fmla="*/ 183 w 193"/>
                <a:gd name="T9" fmla="*/ 40 h 40"/>
                <a:gd name="T10" fmla="*/ 10 w 193"/>
                <a:gd name="T11" fmla="*/ 40 h 40"/>
                <a:gd name="T12" fmla="*/ 0 w 193"/>
                <a:gd name="T13" fmla="*/ 29 h 40"/>
                <a:gd name="T14" fmla="*/ 0 w 193"/>
                <a:gd name="T15" fmla="*/ 11 h 40"/>
                <a:gd name="T16" fmla="*/ 10 w 19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40">
                  <a:moveTo>
                    <a:pt x="10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88" y="0"/>
                    <a:pt x="193" y="5"/>
                    <a:pt x="193" y="11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3" y="35"/>
                    <a:pt x="188" y="40"/>
                    <a:pt x="18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5" y="40"/>
                    <a:pt x="0" y="35"/>
                    <a:pt x="0" y="2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E6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2" name="ïSļiďê"/>
            <p:cNvSpPr/>
            <p:nvPr/>
          </p:nvSpPr>
          <p:spPr bwMode="auto">
            <a:xfrm>
              <a:off x="9238873" y="2377477"/>
              <a:ext cx="57731" cy="56250"/>
            </a:xfrm>
            <a:prstGeom prst="ellipse">
              <a:avLst/>
            </a:prstGeom>
            <a:solidFill>
              <a:srgbClr val="E6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3" name="îṩliḋè"/>
            <p:cNvSpPr/>
            <p:nvPr/>
          </p:nvSpPr>
          <p:spPr bwMode="auto">
            <a:xfrm>
              <a:off x="8344794" y="2367116"/>
              <a:ext cx="1558717" cy="3419408"/>
            </a:xfrm>
            <a:custGeom>
              <a:avLst/>
              <a:gdLst>
                <a:gd name="T0" fmla="*/ 1210 w 1210"/>
                <a:gd name="T1" fmla="*/ 109 h 2659"/>
                <a:gd name="T2" fmla="*/ 1210 w 1210"/>
                <a:gd name="T3" fmla="*/ 2549 h 2659"/>
                <a:gd name="T4" fmla="*/ 1101 w 1210"/>
                <a:gd name="T5" fmla="*/ 2659 h 2659"/>
                <a:gd name="T6" fmla="*/ 110 w 1210"/>
                <a:gd name="T7" fmla="*/ 2659 h 2659"/>
                <a:gd name="T8" fmla="*/ 0 w 1210"/>
                <a:gd name="T9" fmla="*/ 2549 h 2659"/>
                <a:gd name="T10" fmla="*/ 0 w 1210"/>
                <a:gd name="T11" fmla="*/ 109 h 2659"/>
                <a:gd name="T12" fmla="*/ 110 w 1210"/>
                <a:gd name="T13" fmla="*/ 0 h 2659"/>
                <a:gd name="T14" fmla="*/ 258 w 1210"/>
                <a:gd name="T15" fmla="*/ 0 h 2659"/>
                <a:gd name="T16" fmla="*/ 258 w 1210"/>
                <a:gd name="T17" fmla="*/ 19 h 2659"/>
                <a:gd name="T18" fmla="*/ 349 w 1210"/>
                <a:gd name="T19" fmla="*/ 109 h 2659"/>
                <a:gd name="T20" fmla="*/ 853 w 1210"/>
                <a:gd name="T21" fmla="*/ 109 h 2659"/>
                <a:gd name="T22" fmla="*/ 943 w 1210"/>
                <a:gd name="T23" fmla="*/ 19 h 2659"/>
                <a:gd name="T24" fmla="*/ 943 w 1210"/>
                <a:gd name="T25" fmla="*/ 0 h 2659"/>
                <a:gd name="T26" fmla="*/ 1101 w 1210"/>
                <a:gd name="T27" fmla="*/ 0 h 2659"/>
                <a:gd name="T28" fmla="*/ 1210 w 1210"/>
                <a:gd name="T29" fmla="*/ 109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0" h="2659">
                  <a:moveTo>
                    <a:pt x="1210" y="109"/>
                  </a:moveTo>
                  <a:cubicBezTo>
                    <a:pt x="1210" y="2549"/>
                    <a:pt x="1210" y="2549"/>
                    <a:pt x="1210" y="2549"/>
                  </a:cubicBezTo>
                  <a:cubicBezTo>
                    <a:pt x="1210" y="2610"/>
                    <a:pt x="1161" y="2659"/>
                    <a:pt x="1101" y="2659"/>
                  </a:cubicBezTo>
                  <a:cubicBezTo>
                    <a:pt x="110" y="2659"/>
                    <a:pt x="110" y="2659"/>
                    <a:pt x="110" y="2659"/>
                  </a:cubicBezTo>
                  <a:cubicBezTo>
                    <a:pt x="50" y="2659"/>
                    <a:pt x="0" y="2610"/>
                    <a:pt x="0" y="254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10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58" y="19"/>
                    <a:pt x="258" y="19"/>
                    <a:pt x="258" y="19"/>
                  </a:cubicBezTo>
                  <a:cubicBezTo>
                    <a:pt x="258" y="69"/>
                    <a:pt x="299" y="109"/>
                    <a:pt x="349" y="109"/>
                  </a:cubicBezTo>
                  <a:cubicBezTo>
                    <a:pt x="853" y="109"/>
                    <a:pt x="853" y="109"/>
                    <a:pt x="853" y="109"/>
                  </a:cubicBezTo>
                  <a:cubicBezTo>
                    <a:pt x="902" y="109"/>
                    <a:pt x="943" y="69"/>
                    <a:pt x="943" y="19"/>
                  </a:cubicBezTo>
                  <a:cubicBezTo>
                    <a:pt x="943" y="0"/>
                    <a:pt x="943" y="0"/>
                    <a:pt x="943" y="0"/>
                  </a:cubicBezTo>
                  <a:cubicBezTo>
                    <a:pt x="1101" y="0"/>
                    <a:pt x="1101" y="0"/>
                    <a:pt x="1101" y="0"/>
                  </a:cubicBezTo>
                  <a:cubicBezTo>
                    <a:pt x="1161" y="0"/>
                    <a:pt x="1210" y="49"/>
                    <a:pt x="1210" y="109"/>
                  </a:cubicBezTo>
                </a:path>
              </a:pathLst>
            </a:custGeom>
            <a:solidFill>
              <a:srgbClr val="47C6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4" name="îṥ1îḑê"/>
            <p:cNvSpPr/>
            <p:nvPr/>
          </p:nvSpPr>
          <p:spPr bwMode="auto">
            <a:xfrm>
              <a:off x="8390682" y="2666129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5" name="ïsḷiḍê"/>
            <p:cNvSpPr/>
            <p:nvPr/>
          </p:nvSpPr>
          <p:spPr bwMode="auto">
            <a:xfrm>
              <a:off x="8390682" y="2703135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6" name="ïṣḻiďe"/>
            <p:cNvSpPr/>
            <p:nvPr/>
          </p:nvSpPr>
          <p:spPr bwMode="auto">
            <a:xfrm>
              <a:off x="8390682" y="2738661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7" name="íşḷîḓê"/>
            <p:cNvSpPr/>
            <p:nvPr/>
          </p:nvSpPr>
          <p:spPr bwMode="auto">
            <a:xfrm>
              <a:off x="8390682" y="2666129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8" name="ïślïḍé"/>
            <p:cNvSpPr/>
            <p:nvPr/>
          </p:nvSpPr>
          <p:spPr bwMode="auto">
            <a:xfrm>
              <a:off x="8390682" y="2703135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9" name="iSlîdè"/>
            <p:cNvSpPr/>
            <p:nvPr/>
          </p:nvSpPr>
          <p:spPr bwMode="auto">
            <a:xfrm>
              <a:off x="8390682" y="2738661"/>
              <a:ext cx="159868" cy="20724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0" name="ïṩľîḍê"/>
            <p:cNvSpPr/>
            <p:nvPr/>
          </p:nvSpPr>
          <p:spPr bwMode="auto">
            <a:xfrm>
              <a:off x="9756965" y="2654287"/>
              <a:ext cx="103618" cy="102139"/>
            </a:xfrm>
            <a:custGeom>
              <a:avLst/>
              <a:gdLst>
                <a:gd name="T0" fmla="*/ 58 w 81"/>
                <a:gd name="T1" fmla="*/ 50 h 80"/>
                <a:gd name="T2" fmla="*/ 54 w 81"/>
                <a:gd name="T3" fmla="*/ 50 h 80"/>
                <a:gd name="T4" fmla="*/ 53 w 81"/>
                <a:gd name="T5" fmla="*/ 49 h 80"/>
                <a:gd name="T6" fmla="*/ 60 w 81"/>
                <a:gd name="T7" fmla="*/ 29 h 80"/>
                <a:gd name="T8" fmla="*/ 30 w 81"/>
                <a:gd name="T9" fmla="*/ 0 h 80"/>
                <a:gd name="T10" fmla="*/ 0 w 81"/>
                <a:gd name="T11" fmla="*/ 30 h 80"/>
                <a:gd name="T12" fmla="*/ 30 w 81"/>
                <a:gd name="T13" fmla="*/ 59 h 80"/>
                <a:gd name="T14" fmla="*/ 50 w 81"/>
                <a:gd name="T15" fmla="*/ 52 h 80"/>
                <a:gd name="T16" fmla="*/ 51 w 81"/>
                <a:gd name="T17" fmla="*/ 53 h 80"/>
                <a:gd name="T18" fmla="*/ 51 w 81"/>
                <a:gd name="T19" fmla="*/ 57 h 80"/>
                <a:gd name="T20" fmla="*/ 74 w 81"/>
                <a:gd name="T21" fmla="*/ 80 h 80"/>
                <a:gd name="T22" fmla="*/ 81 w 81"/>
                <a:gd name="T23" fmla="*/ 73 h 80"/>
                <a:gd name="T24" fmla="*/ 58 w 81"/>
                <a:gd name="T25" fmla="*/ 50 h 80"/>
                <a:gd name="T26" fmla="*/ 30 w 81"/>
                <a:gd name="T27" fmla="*/ 50 h 80"/>
                <a:gd name="T28" fmla="*/ 9 w 81"/>
                <a:gd name="T29" fmla="*/ 29 h 80"/>
                <a:gd name="T30" fmla="*/ 30 w 81"/>
                <a:gd name="T31" fmla="*/ 8 h 80"/>
                <a:gd name="T32" fmla="*/ 51 w 81"/>
                <a:gd name="T33" fmla="*/ 29 h 80"/>
                <a:gd name="T34" fmla="*/ 51 w 81"/>
                <a:gd name="T35" fmla="*/ 29 h 80"/>
                <a:gd name="T36" fmla="*/ 30 w 81"/>
                <a:gd name="T37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80">
                  <a:moveTo>
                    <a:pt x="58" y="50"/>
                  </a:moveTo>
                  <a:cubicBezTo>
                    <a:pt x="54" y="50"/>
                    <a:pt x="54" y="50"/>
                    <a:pt x="54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7" y="43"/>
                    <a:pt x="60" y="36"/>
                    <a:pt x="60" y="29"/>
                  </a:cubicBezTo>
                  <a:cubicBezTo>
                    <a:pt x="60" y="13"/>
                    <a:pt x="46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4" y="59"/>
                    <a:pt x="30" y="59"/>
                  </a:cubicBezTo>
                  <a:cubicBezTo>
                    <a:pt x="37" y="59"/>
                    <a:pt x="44" y="57"/>
                    <a:pt x="50" y="52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81" y="73"/>
                    <a:pt x="81" y="73"/>
                    <a:pt x="81" y="73"/>
                  </a:cubicBezTo>
                  <a:lnTo>
                    <a:pt x="58" y="50"/>
                  </a:lnTo>
                  <a:close/>
                  <a:moveTo>
                    <a:pt x="30" y="50"/>
                  </a:moveTo>
                  <a:cubicBezTo>
                    <a:pt x="19" y="50"/>
                    <a:pt x="9" y="41"/>
                    <a:pt x="9" y="29"/>
                  </a:cubicBezTo>
                  <a:cubicBezTo>
                    <a:pt x="9" y="18"/>
                    <a:pt x="19" y="9"/>
                    <a:pt x="30" y="8"/>
                  </a:cubicBezTo>
                  <a:cubicBezTo>
                    <a:pt x="41" y="8"/>
                    <a:pt x="51" y="18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41"/>
                    <a:pt x="42" y="50"/>
                    <a:pt x="30" y="5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1" name="ïŝḷîḋè"/>
            <p:cNvSpPr/>
            <p:nvPr/>
          </p:nvSpPr>
          <p:spPr bwMode="auto">
            <a:xfrm>
              <a:off x="8390682" y="3031753"/>
              <a:ext cx="478125" cy="108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2" name="iṥľiḑè"/>
            <p:cNvSpPr/>
            <p:nvPr/>
          </p:nvSpPr>
          <p:spPr bwMode="auto">
            <a:xfrm>
              <a:off x="8390682" y="3206424"/>
              <a:ext cx="1466941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3" name="ïsḷiḓè"/>
            <p:cNvSpPr/>
            <p:nvPr/>
          </p:nvSpPr>
          <p:spPr bwMode="auto">
            <a:xfrm>
              <a:off x="8390682" y="3206424"/>
              <a:ext cx="1466941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îşḷíďè"/>
            <p:cNvSpPr/>
            <p:nvPr/>
          </p:nvSpPr>
          <p:spPr bwMode="auto">
            <a:xfrm>
              <a:off x="8390682" y="3330767"/>
              <a:ext cx="586184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" name="íṡļíḋé"/>
            <p:cNvSpPr/>
            <p:nvPr/>
          </p:nvSpPr>
          <p:spPr bwMode="auto">
            <a:xfrm>
              <a:off x="8390682" y="3330767"/>
              <a:ext cx="586184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" name="îṧľïḓe"/>
            <p:cNvSpPr/>
            <p:nvPr/>
          </p:nvSpPr>
          <p:spPr bwMode="auto">
            <a:xfrm>
              <a:off x="8390682" y="4287017"/>
              <a:ext cx="478125" cy="1080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" name="íS1ïďê"/>
            <p:cNvSpPr/>
            <p:nvPr/>
          </p:nvSpPr>
          <p:spPr bwMode="auto">
            <a:xfrm>
              <a:off x="8390682" y="4461688"/>
              <a:ext cx="1466941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" name="iSľïḓê"/>
            <p:cNvSpPr/>
            <p:nvPr/>
          </p:nvSpPr>
          <p:spPr bwMode="auto">
            <a:xfrm>
              <a:off x="8390682" y="4461688"/>
              <a:ext cx="1466941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" name="îṧļidè"/>
            <p:cNvSpPr/>
            <p:nvPr/>
          </p:nvSpPr>
          <p:spPr bwMode="auto">
            <a:xfrm>
              <a:off x="8390682" y="4584550"/>
              <a:ext cx="586184" cy="57731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" name="iṥḻíḋê"/>
            <p:cNvSpPr/>
            <p:nvPr/>
          </p:nvSpPr>
          <p:spPr bwMode="auto">
            <a:xfrm>
              <a:off x="8390682" y="4584550"/>
              <a:ext cx="586184" cy="5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" name="îṥlïḍê"/>
            <p:cNvSpPr/>
            <p:nvPr/>
          </p:nvSpPr>
          <p:spPr bwMode="auto">
            <a:xfrm>
              <a:off x="8390682" y="4914648"/>
              <a:ext cx="478125" cy="1080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" name="ïşlîḓê"/>
            <p:cNvSpPr/>
            <p:nvPr/>
          </p:nvSpPr>
          <p:spPr bwMode="auto">
            <a:xfrm>
              <a:off x="8390682" y="5089319"/>
              <a:ext cx="1466941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" name="iṣ1ïḋê"/>
            <p:cNvSpPr/>
            <p:nvPr/>
          </p:nvSpPr>
          <p:spPr bwMode="auto">
            <a:xfrm>
              <a:off x="8390682" y="5089319"/>
              <a:ext cx="1466941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" name="ïṩļîḓè"/>
            <p:cNvSpPr/>
            <p:nvPr/>
          </p:nvSpPr>
          <p:spPr bwMode="auto">
            <a:xfrm>
              <a:off x="8390682" y="5212182"/>
              <a:ext cx="586184" cy="56250"/>
            </a:xfrm>
            <a:prstGeom prst="rect">
              <a:avLst/>
            </a:prstGeom>
            <a:solidFill>
              <a:srgbClr val="3A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" name="ïṣḷïḓe"/>
            <p:cNvSpPr/>
            <p:nvPr/>
          </p:nvSpPr>
          <p:spPr bwMode="auto">
            <a:xfrm>
              <a:off x="8390682" y="5212182"/>
              <a:ext cx="586184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" name="işḷíḋè"/>
            <p:cNvSpPr/>
            <p:nvPr/>
          </p:nvSpPr>
          <p:spPr bwMode="auto">
            <a:xfrm>
              <a:off x="9420945" y="5305438"/>
              <a:ext cx="349342" cy="34934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" name="îsļîdê"/>
            <p:cNvSpPr/>
            <p:nvPr/>
          </p:nvSpPr>
          <p:spPr bwMode="auto">
            <a:xfrm>
              <a:off x="9499399" y="5409056"/>
              <a:ext cx="185033" cy="148026"/>
            </a:xfrm>
            <a:custGeom>
              <a:avLst/>
              <a:gdLst>
                <a:gd name="T0" fmla="*/ 144 w 144"/>
                <a:gd name="T1" fmla="*/ 44 h 115"/>
                <a:gd name="T2" fmla="*/ 144 w 144"/>
                <a:gd name="T3" fmla="*/ 110 h 115"/>
                <a:gd name="T4" fmla="*/ 139 w 144"/>
                <a:gd name="T5" fmla="*/ 115 h 115"/>
                <a:gd name="T6" fmla="*/ 5 w 144"/>
                <a:gd name="T7" fmla="*/ 115 h 115"/>
                <a:gd name="T8" fmla="*/ 0 w 144"/>
                <a:gd name="T9" fmla="*/ 110 h 115"/>
                <a:gd name="T10" fmla="*/ 0 w 144"/>
                <a:gd name="T11" fmla="*/ 5 h 115"/>
                <a:gd name="T12" fmla="*/ 5 w 144"/>
                <a:gd name="T13" fmla="*/ 0 h 115"/>
                <a:gd name="T14" fmla="*/ 99 w 144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15">
                  <a:moveTo>
                    <a:pt x="144" y="44"/>
                  </a:moveTo>
                  <a:cubicBezTo>
                    <a:pt x="144" y="110"/>
                    <a:pt x="144" y="110"/>
                    <a:pt x="144" y="110"/>
                  </a:cubicBezTo>
                  <a:cubicBezTo>
                    <a:pt x="144" y="113"/>
                    <a:pt x="142" y="115"/>
                    <a:pt x="139" y="115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3" y="115"/>
                    <a:pt x="0" y="113"/>
                    <a:pt x="0" y="1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" name="îş1ïďè"/>
            <p:cNvSpPr/>
            <p:nvPr/>
          </p:nvSpPr>
          <p:spPr bwMode="auto">
            <a:xfrm>
              <a:off x="9531965" y="5459385"/>
              <a:ext cx="116941" cy="0"/>
            </a:xfrm>
            <a:prstGeom prst="line">
              <a:avLst/>
            </a:pr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" name="í$ľïḍê"/>
            <p:cNvSpPr/>
            <p:nvPr/>
          </p:nvSpPr>
          <p:spPr bwMode="auto">
            <a:xfrm>
              <a:off x="9533445" y="5483069"/>
              <a:ext cx="116941" cy="0"/>
            </a:xfrm>
            <a:prstGeom prst="line">
              <a:avLst/>
            </a:pr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" name="íSḷïdê"/>
            <p:cNvSpPr/>
            <p:nvPr/>
          </p:nvSpPr>
          <p:spPr bwMode="auto">
            <a:xfrm>
              <a:off x="9534926" y="5506753"/>
              <a:ext cx="116941" cy="0"/>
            </a:xfrm>
            <a:prstGeom prst="line">
              <a:avLst/>
            </a:pr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" name="išliḑê"/>
            <p:cNvSpPr/>
            <p:nvPr/>
          </p:nvSpPr>
          <p:spPr bwMode="auto">
            <a:xfrm>
              <a:off x="9662228" y="5403135"/>
              <a:ext cx="0" cy="57731"/>
            </a:xfrm>
            <a:prstGeom prst="line">
              <a:avLst/>
            </a:prstGeom>
            <a:noFill/>
            <a:ln w="4763" cap="flat">
              <a:solidFill>
                <a:srgbClr val="FF00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" name="işľïḍe"/>
            <p:cNvSpPr/>
            <p:nvPr/>
          </p:nvSpPr>
          <p:spPr bwMode="auto">
            <a:xfrm flipH="1">
              <a:off x="9632623" y="5432740"/>
              <a:ext cx="59211" cy="0"/>
            </a:xfrm>
            <a:prstGeom prst="line">
              <a:avLst/>
            </a:prstGeom>
            <a:noFill/>
            <a:ln w="4763" cap="flat">
              <a:solidFill>
                <a:srgbClr val="FF00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" name="íṡľîdê"/>
            <p:cNvSpPr/>
            <p:nvPr/>
          </p:nvSpPr>
          <p:spPr bwMode="auto">
            <a:xfrm>
              <a:off x="9662228" y="5403135"/>
              <a:ext cx="0" cy="57731"/>
            </a:xfrm>
            <a:prstGeom prst="line">
              <a:avLst/>
            </a:pr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" name="íSḷíḑé"/>
            <p:cNvSpPr/>
            <p:nvPr/>
          </p:nvSpPr>
          <p:spPr bwMode="auto">
            <a:xfrm flipH="1">
              <a:off x="9632623" y="5432740"/>
              <a:ext cx="59211" cy="0"/>
            </a:xfrm>
            <a:prstGeom prst="line">
              <a:avLst/>
            </a:prstGeom>
            <a:noFill/>
            <a:ln w="4763" cap="rnd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" name="ï$ļïďe"/>
            <p:cNvSpPr/>
            <p:nvPr/>
          </p:nvSpPr>
          <p:spPr bwMode="auto">
            <a:xfrm>
              <a:off x="11046274" y="5210701"/>
              <a:ext cx="223520" cy="629112"/>
            </a:xfrm>
            <a:custGeom>
              <a:avLst/>
              <a:gdLst>
                <a:gd name="T0" fmla="*/ 66 w 173"/>
                <a:gd name="T1" fmla="*/ 489 h 489"/>
                <a:gd name="T2" fmla="*/ 72 w 173"/>
                <a:gd name="T3" fmla="*/ 467 h 489"/>
                <a:gd name="T4" fmla="*/ 65 w 173"/>
                <a:gd name="T5" fmla="*/ 437 h 489"/>
                <a:gd name="T6" fmla="*/ 49 w 173"/>
                <a:gd name="T7" fmla="*/ 412 h 489"/>
                <a:gd name="T8" fmla="*/ 26 w 173"/>
                <a:gd name="T9" fmla="*/ 382 h 489"/>
                <a:gd name="T10" fmla="*/ 19 w 173"/>
                <a:gd name="T11" fmla="*/ 368 h 489"/>
                <a:gd name="T12" fmla="*/ 16 w 173"/>
                <a:gd name="T13" fmla="*/ 353 h 489"/>
                <a:gd name="T14" fmla="*/ 16 w 173"/>
                <a:gd name="T15" fmla="*/ 352 h 489"/>
                <a:gd name="T16" fmla="*/ 16 w 173"/>
                <a:gd name="T17" fmla="*/ 352 h 489"/>
                <a:gd name="T18" fmla="*/ 22 w 173"/>
                <a:gd name="T19" fmla="*/ 331 h 489"/>
                <a:gd name="T20" fmla="*/ 47 w 173"/>
                <a:gd name="T21" fmla="*/ 305 h 489"/>
                <a:gd name="T22" fmla="*/ 82 w 173"/>
                <a:gd name="T23" fmla="*/ 282 h 489"/>
                <a:gd name="T24" fmla="*/ 82 w 173"/>
                <a:gd name="T25" fmla="*/ 282 h 489"/>
                <a:gd name="T26" fmla="*/ 145 w 173"/>
                <a:gd name="T27" fmla="*/ 231 h 489"/>
                <a:gd name="T28" fmla="*/ 140 w 173"/>
                <a:gd name="T29" fmla="*/ 225 h 489"/>
                <a:gd name="T30" fmla="*/ 145 w 173"/>
                <a:gd name="T31" fmla="*/ 231 h 489"/>
                <a:gd name="T32" fmla="*/ 166 w 173"/>
                <a:gd name="T33" fmla="*/ 203 h 489"/>
                <a:gd name="T34" fmla="*/ 166 w 173"/>
                <a:gd name="T35" fmla="*/ 203 h 489"/>
                <a:gd name="T36" fmla="*/ 166 w 173"/>
                <a:gd name="T37" fmla="*/ 203 h 489"/>
                <a:gd name="T38" fmla="*/ 173 w 173"/>
                <a:gd name="T39" fmla="*/ 164 h 489"/>
                <a:gd name="T40" fmla="*/ 173 w 173"/>
                <a:gd name="T41" fmla="*/ 154 h 489"/>
                <a:gd name="T42" fmla="*/ 173 w 173"/>
                <a:gd name="T43" fmla="*/ 154 h 489"/>
                <a:gd name="T44" fmla="*/ 165 w 173"/>
                <a:gd name="T45" fmla="*/ 0 h 489"/>
                <a:gd name="T46" fmla="*/ 149 w 173"/>
                <a:gd name="T47" fmla="*/ 1 h 489"/>
                <a:gd name="T48" fmla="*/ 157 w 173"/>
                <a:gd name="T49" fmla="*/ 154 h 489"/>
                <a:gd name="T50" fmla="*/ 157 w 173"/>
                <a:gd name="T51" fmla="*/ 154 h 489"/>
                <a:gd name="T52" fmla="*/ 157 w 173"/>
                <a:gd name="T53" fmla="*/ 164 h 489"/>
                <a:gd name="T54" fmla="*/ 152 w 173"/>
                <a:gd name="T55" fmla="*/ 196 h 489"/>
                <a:gd name="T56" fmla="*/ 159 w 173"/>
                <a:gd name="T57" fmla="*/ 200 h 489"/>
                <a:gd name="T58" fmla="*/ 152 w 173"/>
                <a:gd name="T59" fmla="*/ 196 h 489"/>
                <a:gd name="T60" fmla="*/ 134 w 173"/>
                <a:gd name="T61" fmla="*/ 219 h 489"/>
                <a:gd name="T62" fmla="*/ 134 w 173"/>
                <a:gd name="T63" fmla="*/ 220 h 489"/>
                <a:gd name="T64" fmla="*/ 134 w 173"/>
                <a:gd name="T65" fmla="*/ 220 h 489"/>
                <a:gd name="T66" fmla="*/ 73 w 173"/>
                <a:gd name="T67" fmla="*/ 269 h 489"/>
                <a:gd name="T68" fmla="*/ 73 w 173"/>
                <a:gd name="T69" fmla="*/ 269 h 489"/>
                <a:gd name="T70" fmla="*/ 26 w 173"/>
                <a:gd name="T71" fmla="*/ 301 h 489"/>
                <a:gd name="T72" fmla="*/ 8 w 173"/>
                <a:gd name="T73" fmla="*/ 323 h 489"/>
                <a:gd name="T74" fmla="*/ 0 w 173"/>
                <a:gd name="T75" fmla="*/ 352 h 489"/>
                <a:gd name="T76" fmla="*/ 0 w 173"/>
                <a:gd name="T77" fmla="*/ 352 h 489"/>
                <a:gd name="T78" fmla="*/ 0 w 173"/>
                <a:gd name="T79" fmla="*/ 353 h 489"/>
                <a:gd name="T80" fmla="*/ 13 w 173"/>
                <a:gd name="T81" fmla="*/ 391 h 489"/>
                <a:gd name="T82" fmla="*/ 36 w 173"/>
                <a:gd name="T83" fmla="*/ 422 h 489"/>
                <a:gd name="T84" fmla="*/ 50 w 173"/>
                <a:gd name="T85" fmla="*/ 444 h 489"/>
                <a:gd name="T86" fmla="*/ 56 w 173"/>
                <a:gd name="T87" fmla="*/ 467 h 489"/>
                <a:gd name="T88" fmla="*/ 52 w 173"/>
                <a:gd name="T89" fmla="*/ 482 h 489"/>
                <a:gd name="T90" fmla="*/ 66 w 173"/>
                <a:gd name="T91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3" h="489">
                  <a:moveTo>
                    <a:pt x="66" y="489"/>
                  </a:moveTo>
                  <a:cubicBezTo>
                    <a:pt x="70" y="482"/>
                    <a:pt x="72" y="475"/>
                    <a:pt x="72" y="467"/>
                  </a:cubicBezTo>
                  <a:cubicBezTo>
                    <a:pt x="72" y="457"/>
                    <a:pt x="69" y="447"/>
                    <a:pt x="65" y="437"/>
                  </a:cubicBezTo>
                  <a:cubicBezTo>
                    <a:pt x="60" y="428"/>
                    <a:pt x="55" y="419"/>
                    <a:pt x="49" y="412"/>
                  </a:cubicBezTo>
                  <a:cubicBezTo>
                    <a:pt x="41" y="402"/>
                    <a:pt x="32" y="392"/>
                    <a:pt x="26" y="382"/>
                  </a:cubicBezTo>
                  <a:cubicBezTo>
                    <a:pt x="23" y="378"/>
                    <a:pt x="21" y="373"/>
                    <a:pt x="19" y="368"/>
                  </a:cubicBezTo>
                  <a:cubicBezTo>
                    <a:pt x="17" y="363"/>
                    <a:pt x="16" y="358"/>
                    <a:pt x="16" y="353"/>
                  </a:cubicBezTo>
                  <a:cubicBezTo>
                    <a:pt x="16" y="352"/>
                    <a:pt x="16" y="352"/>
                    <a:pt x="16" y="352"/>
                  </a:cubicBezTo>
                  <a:cubicBezTo>
                    <a:pt x="16" y="352"/>
                    <a:pt x="16" y="352"/>
                    <a:pt x="16" y="352"/>
                  </a:cubicBezTo>
                  <a:cubicBezTo>
                    <a:pt x="16" y="344"/>
                    <a:pt x="18" y="338"/>
                    <a:pt x="22" y="331"/>
                  </a:cubicBezTo>
                  <a:cubicBezTo>
                    <a:pt x="27" y="322"/>
                    <a:pt x="36" y="313"/>
                    <a:pt x="47" y="305"/>
                  </a:cubicBezTo>
                  <a:cubicBezTo>
                    <a:pt x="58" y="297"/>
                    <a:pt x="70" y="289"/>
                    <a:pt x="82" y="282"/>
                  </a:cubicBezTo>
                  <a:cubicBezTo>
                    <a:pt x="82" y="282"/>
                    <a:pt x="82" y="282"/>
                    <a:pt x="82" y="282"/>
                  </a:cubicBezTo>
                  <a:cubicBezTo>
                    <a:pt x="105" y="268"/>
                    <a:pt x="126" y="250"/>
                    <a:pt x="145" y="231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145" y="231"/>
                    <a:pt x="145" y="231"/>
                    <a:pt x="145" y="231"/>
                  </a:cubicBezTo>
                  <a:cubicBezTo>
                    <a:pt x="154" y="223"/>
                    <a:pt x="161" y="214"/>
                    <a:pt x="166" y="203"/>
                  </a:cubicBezTo>
                  <a:cubicBezTo>
                    <a:pt x="166" y="203"/>
                    <a:pt x="166" y="203"/>
                    <a:pt x="166" y="203"/>
                  </a:cubicBezTo>
                  <a:cubicBezTo>
                    <a:pt x="166" y="203"/>
                    <a:pt x="166" y="203"/>
                    <a:pt x="166" y="203"/>
                  </a:cubicBezTo>
                  <a:cubicBezTo>
                    <a:pt x="172" y="190"/>
                    <a:pt x="173" y="177"/>
                    <a:pt x="173" y="164"/>
                  </a:cubicBezTo>
                  <a:cubicBezTo>
                    <a:pt x="173" y="161"/>
                    <a:pt x="173" y="157"/>
                    <a:pt x="173" y="154"/>
                  </a:cubicBezTo>
                  <a:cubicBezTo>
                    <a:pt x="173" y="154"/>
                    <a:pt x="173" y="154"/>
                    <a:pt x="173" y="154"/>
                  </a:cubicBezTo>
                  <a:cubicBezTo>
                    <a:pt x="171" y="103"/>
                    <a:pt x="169" y="51"/>
                    <a:pt x="165" y="0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53" y="52"/>
                    <a:pt x="155" y="103"/>
                    <a:pt x="157" y="154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57" y="158"/>
                    <a:pt x="157" y="161"/>
                    <a:pt x="157" y="164"/>
                  </a:cubicBezTo>
                  <a:cubicBezTo>
                    <a:pt x="157" y="176"/>
                    <a:pt x="156" y="187"/>
                    <a:pt x="152" y="196"/>
                  </a:cubicBezTo>
                  <a:cubicBezTo>
                    <a:pt x="159" y="200"/>
                    <a:pt x="159" y="200"/>
                    <a:pt x="159" y="200"/>
                  </a:cubicBezTo>
                  <a:cubicBezTo>
                    <a:pt x="152" y="196"/>
                    <a:pt x="152" y="196"/>
                    <a:pt x="152" y="196"/>
                  </a:cubicBezTo>
                  <a:cubicBezTo>
                    <a:pt x="147" y="205"/>
                    <a:pt x="141" y="213"/>
                    <a:pt x="134" y="219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16" y="238"/>
                    <a:pt x="95" y="255"/>
                    <a:pt x="73" y="269"/>
                  </a:cubicBezTo>
                  <a:cubicBezTo>
                    <a:pt x="73" y="269"/>
                    <a:pt x="73" y="269"/>
                    <a:pt x="73" y="269"/>
                  </a:cubicBezTo>
                  <a:cubicBezTo>
                    <a:pt x="58" y="278"/>
                    <a:pt x="41" y="288"/>
                    <a:pt x="26" y="301"/>
                  </a:cubicBezTo>
                  <a:cubicBezTo>
                    <a:pt x="19" y="308"/>
                    <a:pt x="13" y="315"/>
                    <a:pt x="8" y="323"/>
                  </a:cubicBezTo>
                  <a:cubicBezTo>
                    <a:pt x="3" y="332"/>
                    <a:pt x="0" y="341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67"/>
                    <a:pt x="6" y="380"/>
                    <a:pt x="13" y="391"/>
                  </a:cubicBezTo>
                  <a:cubicBezTo>
                    <a:pt x="20" y="402"/>
                    <a:pt x="28" y="412"/>
                    <a:pt x="36" y="422"/>
                  </a:cubicBezTo>
                  <a:cubicBezTo>
                    <a:pt x="41" y="429"/>
                    <a:pt x="46" y="436"/>
                    <a:pt x="50" y="444"/>
                  </a:cubicBezTo>
                  <a:cubicBezTo>
                    <a:pt x="54" y="452"/>
                    <a:pt x="56" y="460"/>
                    <a:pt x="56" y="467"/>
                  </a:cubicBezTo>
                  <a:cubicBezTo>
                    <a:pt x="56" y="472"/>
                    <a:pt x="55" y="477"/>
                    <a:pt x="52" y="482"/>
                  </a:cubicBezTo>
                  <a:cubicBezTo>
                    <a:pt x="66" y="489"/>
                    <a:pt x="66" y="489"/>
                    <a:pt x="66" y="489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" name="îŝ1îḍe"/>
            <p:cNvSpPr/>
            <p:nvPr/>
          </p:nvSpPr>
          <p:spPr bwMode="auto">
            <a:xfrm>
              <a:off x="11178018" y="5139648"/>
              <a:ext cx="146547" cy="145066"/>
            </a:xfrm>
            <a:custGeom>
              <a:avLst/>
              <a:gdLst>
                <a:gd name="T0" fmla="*/ 113 w 114"/>
                <a:gd name="T1" fmla="*/ 53 h 113"/>
                <a:gd name="T2" fmla="*/ 85 w 114"/>
                <a:gd name="T3" fmla="*/ 7 h 113"/>
                <a:gd name="T4" fmla="*/ 72 w 114"/>
                <a:gd name="T5" fmla="*/ 32 h 113"/>
                <a:gd name="T6" fmla="*/ 73 w 114"/>
                <a:gd name="T7" fmla="*/ 2 h 113"/>
                <a:gd name="T8" fmla="*/ 54 w 114"/>
                <a:gd name="T9" fmla="*/ 0 h 113"/>
                <a:gd name="T10" fmla="*/ 1 w 114"/>
                <a:gd name="T11" fmla="*/ 59 h 113"/>
                <a:gd name="T12" fmla="*/ 60 w 114"/>
                <a:gd name="T13" fmla="*/ 112 h 113"/>
                <a:gd name="T14" fmla="*/ 113 w 114"/>
                <a:gd name="T15" fmla="*/ 53 h 113"/>
                <a:gd name="T16" fmla="*/ 113 w 114"/>
                <a:gd name="T17" fmla="*/ 5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13">
                  <a:moveTo>
                    <a:pt x="113" y="53"/>
                  </a:moveTo>
                  <a:cubicBezTo>
                    <a:pt x="112" y="34"/>
                    <a:pt x="102" y="17"/>
                    <a:pt x="85" y="7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67" y="0"/>
                    <a:pt x="61" y="0"/>
                    <a:pt x="54" y="0"/>
                  </a:cubicBezTo>
                  <a:cubicBezTo>
                    <a:pt x="23" y="2"/>
                    <a:pt x="0" y="28"/>
                    <a:pt x="1" y="59"/>
                  </a:cubicBezTo>
                  <a:cubicBezTo>
                    <a:pt x="3" y="90"/>
                    <a:pt x="29" y="113"/>
                    <a:pt x="60" y="112"/>
                  </a:cubicBezTo>
                  <a:cubicBezTo>
                    <a:pt x="91" y="110"/>
                    <a:pt x="114" y="84"/>
                    <a:pt x="113" y="53"/>
                  </a:cubicBezTo>
                  <a:cubicBezTo>
                    <a:pt x="113" y="53"/>
                    <a:pt x="113" y="53"/>
                    <a:pt x="113" y="53"/>
                  </a:cubicBezTo>
                </a:path>
              </a:pathLst>
            </a:custGeom>
            <a:solidFill>
              <a:srgbClr val="57B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7" name="îṥľíďê"/>
            <p:cNvSpPr/>
            <p:nvPr/>
          </p:nvSpPr>
          <p:spPr bwMode="auto">
            <a:xfrm>
              <a:off x="11047754" y="5580767"/>
              <a:ext cx="155428" cy="165789"/>
            </a:xfrm>
            <a:custGeom>
              <a:avLst/>
              <a:gdLst>
                <a:gd name="T0" fmla="*/ 114 w 120"/>
                <a:gd name="T1" fmla="*/ 89 h 128"/>
                <a:gd name="T2" fmla="*/ 38 w 120"/>
                <a:gd name="T3" fmla="*/ 114 h 128"/>
                <a:gd name="T4" fmla="*/ 14 w 120"/>
                <a:gd name="T5" fmla="*/ 38 h 128"/>
                <a:gd name="T6" fmla="*/ 90 w 120"/>
                <a:gd name="T7" fmla="*/ 14 h 128"/>
                <a:gd name="T8" fmla="*/ 117 w 120"/>
                <a:gd name="T9" fmla="*/ 44 h 128"/>
                <a:gd name="T10" fmla="*/ 82 w 120"/>
                <a:gd name="T11" fmla="*/ 73 h 128"/>
                <a:gd name="T12" fmla="*/ 120 w 120"/>
                <a:gd name="T13" fmla="*/ 64 h 128"/>
                <a:gd name="T14" fmla="*/ 114 w 120"/>
                <a:gd name="T15" fmla="*/ 8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28">
                  <a:moveTo>
                    <a:pt x="114" y="89"/>
                  </a:moveTo>
                  <a:cubicBezTo>
                    <a:pt x="100" y="117"/>
                    <a:pt x="66" y="128"/>
                    <a:pt x="38" y="114"/>
                  </a:cubicBezTo>
                  <a:cubicBezTo>
                    <a:pt x="11" y="99"/>
                    <a:pt x="0" y="66"/>
                    <a:pt x="14" y="38"/>
                  </a:cubicBezTo>
                  <a:cubicBezTo>
                    <a:pt x="29" y="11"/>
                    <a:pt x="62" y="0"/>
                    <a:pt x="90" y="14"/>
                  </a:cubicBezTo>
                  <a:cubicBezTo>
                    <a:pt x="102" y="20"/>
                    <a:pt x="112" y="31"/>
                    <a:pt x="117" y="44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73"/>
                    <a:pt x="118" y="82"/>
                    <a:pt x="114" y="89"/>
                  </a:cubicBezTo>
                </a:path>
              </a:pathLst>
            </a:custGeom>
            <a:solidFill>
              <a:srgbClr val="57B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8" name="iṣḷiḑe"/>
            <p:cNvSpPr/>
            <p:nvPr/>
          </p:nvSpPr>
          <p:spPr bwMode="auto">
            <a:xfrm>
              <a:off x="11078840" y="5410537"/>
              <a:ext cx="149507" cy="149507"/>
            </a:xfrm>
            <a:custGeom>
              <a:avLst/>
              <a:gdLst>
                <a:gd name="T0" fmla="*/ 62 w 116"/>
                <a:gd name="T1" fmla="*/ 113 h 116"/>
                <a:gd name="T2" fmla="*/ 2 w 116"/>
                <a:gd name="T3" fmla="*/ 62 h 116"/>
                <a:gd name="T4" fmla="*/ 44 w 116"/>
                <a:gd name="T5" fmla="*/ 3 h 116"/>
                <a:gd name="T6" fmla="*/ 44 w 116"/>
                <a:gd name="T7" fmla="*/ 26 h 116"/>
                <a:gd name="T8" fmla="*/ 57 w 116"/>
                <a:gd name="T9" fmla="*/ 1 h 116"/>
                <a:gd name="T10" fmla="*/ 115 w 116"/>
                <a:gd name="T11" fmla="*/ 54 h 116"/>
                <a:gd name="T12" fmla="*/ 115 w 116"/>
                <a:gd name="T13" fmla="*/ 55 h 116"/>
                <a:gd name="T14" fmla="*/ 113 w 116"/>
                <a:gd name="T15" fmla="*/ 74 h 116"/>
                <a:gd name="T16" fmla="*/ 62 w 116"/>
                <a:gd name="T17" fmla="*/ 11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6">
                  <a:moveTo>
                    <a:pt x="62" y="113"/>
                  </a:moveTo>
                  <a:cubicBezTo>
                    <a:pt x="31" y="116"/>
                    <a:pt x="5" y="92"/>
                    <a:pt x="2" y="62"/>
                  </a:cubicBezTo>
                  <a:cubicBezTo>
                    <a:pt x="0" y="35"/>
                    <a:pt x="18" y="10"/>
                    <a:pt x="44" y="3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88" y="0"/>
                    <a:pt x="114" y="24"/>
                    <a:pt x="115" y="54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6" y="61"/>
                    <a:pt x="115" y="68"/>
                    <a:pt x="113" y="74"/>
                  </a:cubicBezTo>
                  <a:cubicBezTo>
                    <a:pt x="106" y="96"/>
                    <a:pt x="86" y="112"/>
                    <a:pt x="62" y="113"/>
                  </a:cubicBezTo>
                </a:path>
              </a:pathLst>
            </a:custGeom>
            <a:solidFill>
              <a:srgbClr val="57B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9" name="íṣḻïḍe"/>
            <p:cNvSpPr/>
            <p:nvPr/>
          </p:nvSpPr>
          <p:spPr bwMode="auto">
            <a:xfrm>
              <a:off x="11257952" y="5295076"/>
              <a:ext cx="145066" cy="146547"/>
            </a:xfrm>
            <a:custGeom>
              <a:avLst/>
              <a:gdLst>
                <a:gd name="T0" fmla="*/ 59 w 113"/>
                <a:gd name="T1" fmla="*/ 113 h 114"/>
                <a:gd name="T2" fmla="*/ 1 w 113"/>
                <a:gd name="T3" fmla="*/ 59 h 114"/>
                <a:gd name="T4" fmla="*/ 55 w 113"/>
                <a:gd name="T5" fmla="*/ 1 h 114"/>
                <a:gd name="T6" fmla="*/ 84 w 113"/>
                <a:gd name="T7" fmla="*/ 8 h 114"/>
                <a:gd name="T8" fmla="*/ 74 w 113"/>
                <a:gd name="T9" fmla="*/ 35 h 114"/>
                <a:gd name="T10" fmla="*/ 95 w 113"/>
                <a:gd name="T11" fmla="*/ 15 h 114"/>
                <a:gd name="T12" fmla="*/ 113 w 113"/>
                <a:gd name="T13" fmla="*/ 54 h 114"/>
                <a:gd name="T14" fmla="*/ 112 w 113"/>
                <a:gd name="T15" fmla="*/ 69 h 114"/>
                <a:gd name="T16" fmla="*/ 59 w 113"/>
                <a:gd name="T17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14">
                  <a:moveTo>
                    <a:pt x="59" y="113"/>
                  </a:moveTo>
                  <a:cubicBezTo>
                    <a:pt x="29" y="114"/>
                    <a:pt x="3" y="90"/>
                    <a:pt x="1" y="59"/>
                  </a:cubicBezTo>
                  <a:cubicBezTo>
                    <a:pt x="0" y="28"/>
                    <a:pt x="24" y="2"/>
                    <a:pt x="55" y="1"/>
                  </a:cubicBezTo>
                  <a:cubicBezTo>
                    <a:pt x="65" y="0"/>
                    <a:pt x="75" y="3"/>
                    <a:pt x="84" y="8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106" y="25"/>
                    <a:pt x="112" y="39"/>
                    <a:pt x="113" y="54"/>
                  </a:cubicBezTo>
                  <a:cubicBezTo>
                    <a:pt x="113" y="59"/>
                    <a:pt x="113" y="64"/>
                    <a:pt x="112" y="69"/>
                  </a:cubicBezTo>
                  <a:cubicBezTo>
                    <a:pt x="106" y="94"/>
                    <a:pt x="85" y="112"/>
                    <a:pt x="59" y="113"/>
                  </a:cubicBezTo>
                </a:path>
              </a:pathLst>
            </a:custGeom>
            <a:solidFill>
              <a:srgbClr val="57B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0" name="iṧlîdè"/>
            <p:cNvSpPr/>
            <p:nvPr/>
          </p:nvSpPr>
          <p:spPr bwMode="auto">
            <a:xfrm>
              <a:off x="11182458" y="5179616"/>
              <a:ext cx="139145" cy="47368"/>
            </a:xfrm>
            <a:custGeom>
              <a:avLst/>
              <a:gdLst>
                <a:gd name="T0" fmla="*/ 109 w 109"/>
                <a:gd name="T1" fmla="*/ 37 h 37"/>
                <a:gd name="T2" fmla="*/ 109 w 109"/>
                <a:gd name="T3" fmla="*/ 37 h 37"/>
                <a:gd name="T4" fmla="*/ 109 w 109"/>
                <a:gd name="T5" fmla="*/ 37 h 37"/>
                <a:gd name="T6" fmla="*/ 109 w 109"/>
                <a:gd name="T7" fmla="*/ 37 h 37"/>
                <a:gd name="T8" fmla="*/ 4 w 109"/>
                <a:gd name="T9" fmla="*/ 0 h 37"/>
                <a:gd name="T10" fmla="*/ 0 w 109"/>
                <a:gd name="T11" fmla="*/ 11 h 37"/>
                <a:gd name="T12" fmla="*/ 4 w 109"/>
                <a:gd name="T13" fmla="*/ 0 h 37"/>
                <a:gd name="T14" fmla="*/ 4 w 109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37">
                  <a:moveTo>
                    <a:pt x="109" y="37"/>
                  </a:move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7"/>
                    <a:pt x="109" y="37"/>
                  </a:cubicBezTo>
                  <a:moveTo>
                    <a:pt x="4" y="0"/>
                  </a:moveTo>
                  <a:cubicBezTo>
                    <a:pt x="2" y="3"/>
                    <a:pt x="1" y="7"/>
                    <a:pt x="0" y="11"/>
                  </a:cubicBezTo>
                  <a:cubicBezTo>
                    <a:pt x="1" y="7"/>
                    <a:pt x="2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1" name="íSḻiḋé"/>
            <p:cNvSpPr/>
            <p:nvPr/>
          </p:nvSpPr>
          <p:spPr bwMode="auto">
            <a:xfrm>
              <a:off x="11173576" y="5179616"/>
              <a:ext cx="148026" cy="102139"/>
            </a:xfrm>
            <a:custGeom>
              <a:avLst/>
              <a:gdLst>
                <a:gd name="T0" fmla="*/ 10 w 115"/>
                <a:gd name="T1" fmla="*/ 0 h 80"/>
                <a:gd name="T2" fmla="*/ 6 w 115"/>
                <a:gd name="T3" fmla="*/ 11 h 80"/>
                <a:gd name="T4" fmla="*/ 36 w 115"/>
                <a:gd name="T5" fmla="*/ 74 h 80"/>
                <a:gd name="T6" fmla="*/ 60 w 115"/>
                <a:gd name="T7" fmla="*/ 80 h 80"/>
                <a:gd name="T8" fmla="*/ 111 w 115"/>
                <a:gd name="T9" fmla="*/ 48 h 80"/>
                <a:gd name="T10" fmla="*/ 115 w 115"/>
                <a:gd name="T11" fmla="*/ 37 h 80"/>
                <a:gd name="T12" fmla="*/ 115 w 115"/>
                <a:gd name="T13" fmla="*/ 37 h 80"/>
                <a:gd name="T14" fmla="*/ 108 w 115"/>
                <a:gd name="T15" fmla="*/ 37 h 80"/>
                <a:gd name="T16" fmla="*/ 70 w 115"/>
                <a:gd name="T17" fmla="*/ 44 h 80"/>
                <a:gd name="T18" fmla="*/ 66 w 115"/>
                <a:gd name="T19" fmla="*/ 44 h 80"/>
                <a:gd name="T20" fmla="*/ 34 w 115"/>
                <a:gd name="T21" fmla="*/ 31 h 80"/>
                <a:gd name="T22" fmla="*/ 24 w 115"/>
                <a:gd name="T23" fmla="*/ 13 h 80"/>
                <a:gd name="T24" fmla="*/ 10 w 115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80">
                  <a:moveTo>
                    <a:pt x="10" y="0"/>
                  </a:moveTo>
                  <a:cubicBezTo>
                    <a:pt x="8" y="3"/>
                    <a:pt x="7" y="7"/>
                    <a:pt x="6" y="11"/>
                  </a:cubicBezTo>
                  <a:cubicBezTo>
                    <a:pt x="0" y="36"/>
                    <a:pt x="12" y="63"/>
                    <a:pt x="36" y="74"/>
                  </a:cubicBezTo>
                  <a:cubicBezTo>
                    <a:pt x="44" y="78"/>
                    <a:pt x="52" y="80"/>
                    <a:pt x="60" y="80"/>
                  </a:cubicBezTo>
                  <a:cubicBezTo>
                    <a:pt x="81" y="80"/>
                    <a:pt x="101" y="68"/>
                    <a:pt x="111" y="48"/>
                  </a:cubicBezTo>
                  <a:cubicBezTo>
                    <a:pt x="113" y="44"/>
                    <a:pt x="114" y="41"/>
                    <a:pt x="115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3" y="37"/>
                    <a:pt x="111" y="37"/>
                    <a:pt x="108" y="37"/>
                  </a:cubicBezTo>
                  <a:cubicBezTo>
                    <a:pt x="96" y="39"/>
                    <a:pt x="83" y="43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54" y="44"/>
                    <a:pt x="42" y="40"/>
                    <a:pt x="34" y="31"/>
                  </a:cubicBezTo>
                  <a:cubicBezTo>
                    <a:pt x="30" y="26"/>
                    <a:pt x="28" y="19"/>
                    <a:pt x="24" y="13"/>
                  </a:cubicBezTo>
                  <a:cubicBezTo>
                    <a:pt x="21" y="8"/>
                    <a:pt x="16" y="3"/>
                    <a:pt x="10" y="0"/>
                  </a:cubicBezTo>
                </a:path>
              </a:pathLst>
            </a:custGeom>
            <a:solidFill>
              <a:srgbClr val="4E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2" name="iṣḻidè"/>
            <p:cNvSpPr/>
            <p:nvPr/>
          </p:nvSpPr>
          <p:spPr bwMode="auto">
            <a:xfrm>
              <a:off x="11269794" y="5403135"/>
              <a:ext cx="63652" cy="37007"/>
            </a:xfrm>
            <a:custGeom>
              <a:avLst/>
              <a:gdLst>
                <a:gd name="T0" fmla="*/ 0 w 50"/>
                <a:gd name="T1" fmla="*/ 0 h 29"/>
                <a:gd name="T2" fmla="*/ 0 w 50"/>
                <a:gd name="T3" fmla="*/ 2 h 29"/>
                <a:gd name="T4" fmla="*/ 48 w 50"/>
                <a:gd name="T5" fmla="*/ 29 h 29"/>
                <a:gd name="T6" fmla="*/ 50 w 50"/>
                <a:gd name="T7" fmla="*/ 29 h 29"/>
                <a:gd name="T8" fmla="*/ 48 w 50"/>
                <a:gd name="T9" fmla="*/ 29 h 29"/>
                <a:gd name="T10" fmla="*/ 0 w 50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9" y="18"/>
                    <a:pt x="27" y="29"/>
                    <a:pt x="48" y="29"/>
                  </a:cubicBezTo>
                  <a:cubicBezTo>
                    <a:pt x="49" y="29"/>
                    <a:pt x="50" y="29"/>
                    <a:pt x="50" y="29"/>
                  </a:cubicBezTo>
                  <a:cubicBezTo>
                    <a:pt x="50" y="29"/>
                    <a:pt x="49" y="29"/>
                    <a:pt x="48" y="29"/>
                  </a:cubicBezTo>
                  <a:cubicBezTo>
                    <a:pt x="28" y="29"/>
                    <a:pt x="9" y="17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3" name="íslïḋê"/>
            <p:cNvSpPr/>
            <p:nvPr/>
          </p:nvSpPr>
          <p:spPr bwMode="auto">
            <a:xfrm>
              <a:off x="11257952" y="5336524"/>
              <a:ext cx="11842" cy="68092"/>
            </a:xfrm>
            <a:custGeom>
              <a:avLst/>
              <a:gdLst>
                <a:gd name="T0" fmla="*/ 6 w 9"/>
                <a:gd name="T1" fmla="*/ 0 h 53"/>
                <a:gd name="T2" fmla="*/ 1 w 9"/>
                <a:gd name="T3" fmla="*/ 27 h 53"/>
                <a:gd name="T4" fmla="*/ 9 w 9"/>
                <a:gd name="T5" fmla="*/ 53 h 53"/>
                <a:gd name="T6" fmla="*/ 9 w 9"/>
                <a:gd name="T7" fmla="*/ 51 h 53"/>
                <a:gd name="T8" fmla="*/ 1 w 9"/>
                <a:gd name="T9" fmla="*/ 26 h 53"/>
                <a:gd name="T10" fmla="*/ 7 w 9"/>
                <a:gd name="T11" fmla="*/ 0 h 53"/>
                <a:gd name="T12" fmla="*/ 6 w 9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6" y="0"/>
                  </a:moveTo>
                  <a:cubicBezTo>
                    <a:pt x="2" y="8"/>
                    <a:pt x="0" y="17"/>
                    <a:pt x="1" y="27"/>
                  </a:cubicBezTo>
                  <a:cubicBezTo>
                    <a:pt x="1" y="36"/>
                    <a:pt x="4" y="45"/>
                    <a:pt x="9" y="53"/>
                  </a:cubicBezTo>
                  <a:cubicBezTo>
                    <a:pt x="9" y="52"/>
                    <a:pt x="9" y="52"/>
                    <a:pt x="9" y="51"/>
                  </a:cubicBezTo>
                  <a:cubicBezTo>
                    <a:pt x="4" y="44"/>
                    <a:pt x="2" y="35"/>
                    <a:pt x="1" y="26"/>
                  </a:cubicBezTo>
                  <a:cubicBezTo>
                    <a:pt x="1" y="17"/>
                    <a:pt x="3" y="8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4" name="îṣļîḑè"/>
            <p:cNvSpPr/>
            <p:nvPr/>
          </p:nvSpPr>
          <p:spPr bwMode="auto">
            <a:xfrm>
              <a:off x="11259432" y="5336524"/>
              <a:ext cx="142105" cy="103618"/>
            </a:xfrm>
            <a:custGeom>
              <a:avLst/>
              <a:gdLst>
                <a:gd name="T0" fmla="*/ 6 w 110"/>
                <a:gd name="T1" fmla="*/ 0 h 80"/>
                <a:gd name="T2" fmla="*/ 0 w 110"/>
                <a:gd name="T3" fmla="*/ 26 h 80"/>
                <a:gd name="T4" fmla="*/ 8 w 110"/>
                <a:gd name="T5" fmla="*/ 51 h 80"/>
                <a:gd name="T6" fmla="*/ 56 w 110"/>
                <a:gd name="T7" fmla="*/ 80 h 80"/>
                <a:gd name="T8" fmla="*/ 58 w 110"/>
                <a:gd name="T9" fmla="*/ 80 h 80"/>
                <a:gd name="T10" fmla="*/ 58 w 110"/>
                <a:gd name="T11" fmla="*/ 80 h 80"/>
                <a:gd name="T12" fmla="*/ 110 w 110"/>
                <a:gd name="T13" fmla="*/ 37 h 80"/>
                <a:gd name="T14" fmla="*/ 105 w 110"/>
                <a:gd name="T15" fmla="*/ 37 h 80"/>
                <a:gd name="T16" fmla="*/ 65 w 110"/>
                <a:gd name="T17" fmla="*/ 43 h 80"/>
                <a:gd name="T18" fmla="*/ 62 w 110"/>
                <a:gd name="T19" fmla="*/ 43 h 80"/>
                <a:gd name="T20" fmla="*/ 27 w 110"/>
                <a:gd name="T21" fmla="*/ 30 h 80"/>
                <a:gd name="T22" fmla="*/ 16 w 110"/>
                <a:gd name="T23" fmla="*/ 11 h 80"/>
                <a:gd name="T24" fmla="*/ 6 w 110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80">
                  <a:moveTo>
                    <a:pt x="6" y="0"/>
                  </a:moveTo>
                  <a:cubicBezTo>
                    <a:pt x="2" y="8"/>
                    <a:pt x="0" y="17"/>
                    <a:pt x="0" y="26"/>
                  </a:cubicBezTo>
                  <a:cubicBezTo>
                    <a:pt x="1" y="35"/>
                    <a:pt x="3" y="44"/>
                    <a:pt x="8" y="51"/>
                  </a:cubicBezTo>
                  <a:cubicBezTo>
                    <a:pt x="17" y="68"/>
                    <a:pt x="36" y="80"/>
                    <a:pt x="56" y="80"/>
                  </a:cubicBezTo>
                  <a:cubicBezTo>
                    <a:pt x="57" y="80"/>
                    <a:pt x="58" y="80"/>
                    <a:pt x="58" y="80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83" y="79"/>
                    <a:pt x="105" y="61"/>
                    <a:pt x="110" y="37"/>
                  </a:cubicBezTo>
                  <a:cubicBezTo>
                    <a:pt x="108" y="37"/>
                    <a:pt x="107" y="37"/>
                    <a:pt x="105" y="37"/>
                  </a:cubicBezTo>
                  <a:cubicBezTo>
                    <a:pt x="91" y="38"/>
                    <a:pt x="78" y="42"/>
                    <a:pt x="65" y="43"/>
                  </a:cubicBezTo>
                  <a:cubicBezTo>
                    <a:pt x="64" y="43"/>
                    <a:pt x="63" y="43"/>
                    <a:pt x="62" y="43"/>
                  </a:cubicBezTo>
                  <a:cubicBezTo>
                    <a:pt x="49" y="43"/>
                    <a:pt x="36" y="39"/>
                    <a:pt x="27" y="30"/>
                  </a:cubicBezTo>
                  <a:cubicBezTo>
                    <a:pt x="23" y="24"/>
                    <a:pt x="20" y="17"/>
                    <a:pt x="16" y="11"/>
                  </a:cubicBezTo>
                  <a:cubicBezTo>
                    <a:pt x="13" y="7"/>
                    <a:pt x="10" y="3"/>
                    <a:pt x="6" y="0"/>
                  </a:cubicBezTo>
                </a:path>
              </a:pathLst>
            </a:custGeom>
            <a:solidFill>
              <a:srgbClr val="4E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5" name="iŝlïḓé"/>
            <p:cNvSpPr/>
            <p:nvPr/>
          </p:nvSpPr>
          <p:spPr bwMode="auto">
            <a:xfrm>
              <a:off x="11188379" y="5527477"/>
              <a:ext cx="25165" cy="22204"/>
            </a:xfrm>
            <a:custGeom>
              <a:avLst/>
              <a:gdLst>
                <a:gd name="T0" fmla="*/ 20 w 20"/>
                <a:gd name="T1" fmla="*/ 0 h 17"/>
                <a:gd name="T2" fmla="*/ 19 w 20"/>
                <a:gd name="T3" fmla="*/ 1 h 17"/>
                <a:gd name="T4" fmla="*/ 0 w 20"/>
                <a:gd name="T5" fmla="*/ 16 h 17"/>
                <a:gd name="T6" fmla="*/ 0 w 20"/>
                <a:gd name="T7" fmla="*/ 17 h 17"/>
                <a:gd name="T8" fmla="*/ 20 w 2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20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4" y="7"/>
                    <a:pt x="8" y="12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3"/>
                    <a:pt x="14" y="7"/>
                    <a:pt x="2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6" name="ïšľidê"/>
            <p:cNvSpPr/>
            <p:nvPr/>
          </p:nvSpPr>
          <p:spPr bwMode="auto">
            <a:xfrm>
              <a:off x="11158774" y="5505274"/>
              <a:ext cx="65132" cy="50329"/>
            </a:xfrm>
            <a:custGeom>
              <a:avLst/>
              <a:gdLst>
                <a:gd name="T0" fmla="*/ 23 w 51"/>
                <a:gd name="T1" fmla="*/ 33 h 39"/>
                <a:gd name="T2" fmla="*/ 0 w 51"/>
                <a:gd name="T3" fmla="*/ 39 h 39"/>
                <a:gd name="T4" fmla="*/ 23 w 51"/>
                <a:gd name="T5" fmla="*/ 34 h 39"/>
                <a:gd name="T6" fmla="*/ 23 w 51"/>
                <a:gd name="T7" fmla="*/ 33 h 39"/>
                <a:gd name="T8" fmla="*/ 51 w 51"/>
                <a:gd name="T9" fmla="*/ 0 h 39"/>
                <a:gd name="T10" fmla="*/ 51 w 51"/>
                <a:gd name="T11" fmla="*/ 0 h 39"/>
                <a:gd name="T12" fmla="*/ 42 w 51"/>
                <a:gd name="T13" fmla="*/ 18 h 39"/>
                <a:gd name="T14" fmla="*/ 43 w 51"/>
                <a:gd name="T15" fmla="*/ 17 h 39"/>
                <a:gd name="T16" fmla="*/ 51 w 51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39">
                  <a:moveTo>
                    <a:pt x="23" y="33"/>
                  </a:moveTo>
                  <a:cubicBezTo>
                    <a:pt x="16" y="37"/>
                    <a:pt x="8" y="39"/>
                    <a:pt x="0" y="39"/>
                  </a:cubicBezTo>
                  <a:cubicBezTo>
                    <a:pt x="8" y="39"/>
                    <a:pt x="16" y="37"/>
                    <a:pt x="23" y="34"/>
                  </a:cubicBezTo>
                  <a:cubicBezTo>
                    <a:pt x="23" y="33"/>
                    <a:pt x="23" y="33"/>
                    <a:pt x="23" y="33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9" y="7"/>
                    <a:pt x="46" y="13"/>
                    <a:pt x="42" y="18"/>
                  </a:cubicBezTo>
                  <a:cubicBezTo>
                    <a:pt x="42" y="18"/>
                    <a:pt x="42" y="17"/>
                    <a:pt x="43" y="17"/>
                  </a:cubicBezTo>
                  <a:cubicBezTo>
                    <a:pt x="46" y="12"/>
                    <a:pt x="49" y="6"/>
                    <a:pt x="51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7" name="ïṧľidê"/>
            <p:cNvSpPr/>
            <p:nvPr/>
          </p:nvSpPr>
          <p:spPr bwMode="auto">
            <a:xfrm>
              <a:off x="11083281" y="5453464"/>
              <a:ext cx="140625" cy="103618"/>
            </a:xfrm>
            <a:custGeom>
              <a:avLst/>
              <a:gdLst>
                <a:gd name="T0" fmla="*/ 5 w 110"/>
                <a:gd name="T1" fmla="*/ 0 h 80"/>
                <a:gd name="T2" fmla="*/ 0 w 110"/>
                <a:gd name="T3" fmla="*/ 26 h 80"/>
                <a:gd name="T4" fmla="*/ 56 w 110"/>
                <a:gd name="T5" fmla="*/ 80 h 80"/>
                <a:gd name="T6" fmla="*/ 59 w 110"/>
                <a:gd name="T7" fmla="*/ 79 h 80"/>
                <a:gd name="T8" fmla="*/ 59 w 110"/>
                <a:gd name="T9" fmla="*/ 79 h 80"/>
                <a:gd name="T10" fmla="*/ 82 w 110"/>
                <a:gd name="T11" fmla="*/ 73 h 80"/>
                <a:gd name="T12" fmla="*/ 101 w 110"/>
                <a:gd name="T13" fmla="*/ 58 h 80"/>
                <a:gd name="T14" fmla="*/ 110 w 110"/>
                <a:gd name="T15" fmla="*/ 40 h 80"/>
                <a:gd name="T16" fmla="*/ 69 w 110"/>
                <a:gd name="T17" fmla="*/ 45 h 80"/>
                <a:gd name="T18" fmla="*/ 68 w 110"/>
                <a:gd name="T19" fmla="*/ 45 h 80"/>
                <a:gd name="T20" fmla="*/ 30 w 110"/>
                <a:gd name="T21" fmla="*/ 31 h 80"/>
                <a:gd name="T22" fmla="*/ 17 w 110"/>
                <a:gd name="T23" fmla="*/ 12 h 80"/>
                <a:gd name="T24" fmla="*/ 5 w 110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80">
                  <a:moveTo>
                    <a:pt x="5" y="0"/>
                  </a:moveTo>
                  <a:cubicBezTo>
                    <a:pt x="2" y="9"/>
                    <a:pt x="0" y="17"/>
                    <a:pt x="0" y="26"/>
                  </a:cubicBezTo>
                  <a:cubicBezTo>
                    <a:pt x="2" y="56"/>
                    <a:pt x="27" y="80"/>
                    <a:pt x="56" y="80"/>
                  </a:cubicBezTo>
                  <a:cubicBezTo>
                    <a:pt x="57" y="80"/>
                    <a:pt x="58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7" y="79"/>
                    <a:pt x="75" y="77"/>
                    <a:pt x="82" y="73"/>
                  </a:cubicBezTo>
                  <a:cubicBezTo>
                    <a:pt x="90" y="69"/>
                    <a:pt x="96" y="64"/>
                    <a:pt x="101" y="58"/>
                  </a:cubicBezTo>
                  <a:cubicBezTo>
                    <a:pt x="105" y="53"/>
                    <a:pt x="108" y="47"/>
                    <a:pt x="110" y="40"/>
                  </a:cubicBezTo>
                  <a:cubicBezTo>
                    <a:pt x="96" y="41"/>
                    <a:pt x="83" y="44"/>
                    <a:pt x="69" y="45"/>
                  </a:cubicBezTo>
                  <a:cubicBezTo>
                    <a:pt x="69" y="45"/>
                    <a:pt x="68" y="45"/>
                    <a:pt x="68" y="45"/>
                  </a:cubicBezTo>
                  <a:cubicBezTo>
                    <a:pt x="54" y="45"/>
                    <a:pt x="39" y="41"/>
                    <a:pt x="30" y="31"/>
                  </a:cubicBezTo>
                  <a:cubicBezTo>
                    <a:pt x="24" y="25"/>
                    <a:pt x="22" y="18"/>
                    <a:pt x="17" y="12"/>
                  </a:cubicBezTo>
                  <a:cubicBezTo>
                    <a:pt x="14" y="7"/>
                    <a:pt x="10" y="3"/>
                    <a:pt x="5" y="0"/>
                  </a:cubicBezTo>
                </a:path>
              </a:pathLst>
            </a:custGeom>
            <a:solidFill>
              <a:srgbClr val="4E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8" name="iśļîḍè"/>
            <p:cNvSpPr/>
            <p:nvPr/>
          </p:nvSpPr>
          <p:spPr bwMode="auto">
            <a:xfrm>
              <a:off x="11099563" y="5696227"/>
              <a:ext cx="94737" cy="42928"/>
            </a:xfrm>
            <a:custGeom>
              <a:avLst/>
              <a:gdLst>
                <a:gd name="T0" fmla="*/ 74 w 74"/>
                <a:gd name="T1" fmla="*/ 0 h 34"/>
                <a:gd name="T2" fmla="*/ 24 w 74"/>
                <a:gd name="T3" fmla="*/ 31 h 34"/>
                <a:gd name="T4" fmla="*/ 0 w 74"/>
                <a:gd name="T5" fmla="*/ 25 h 34"/>
                <a:gd name="T6" fmla="*/ 4 w 74"/>
                <a:gd name="T7" fmla="*/ 30 h 34"/>
                <a:gd name="T8" fmla="*/ 23 w 74"/>
                <a:gd name="T9" fmla="*/ 34 h 34"/>
                <a:gd name="T10" fmla="*/ 74 w 74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4">
                  <a:moveTo>
                    <a:pt x="74" y="0"/>
                  </a:moveTo>
                  <a:cubicBezTo>
                    <a:pt x="64" y="20"/>
                    <a:pt x="44" y="31"/>
                    <a:pt x="24" y="31"/>
                  </a:cubicBezTo>
                  <a:cubicBezTo>
                    <a:pt x="16" y="31"/>
                    <a:pt x="8" y="29"/>
                    <a:pt x="0" y="25"/>
                  </a:cubicBezTo>
                  <a:cubicBezTo>
                    <a:pt x="1" y="27"/>
                    <a:pt x="2" y="29"/>
                    <a:pt x="4" y="30"/>
                  </a:cubicBezTo>
                  <a:cubicBezTo>
                    <a:pt x="10" y="33"/>
                    <a:pt x="16" y="34"/>
                    <a:pt x="23" y="34"/>
                  </a:cubicBezTo>
                  <a:cubicBezTo>
                    <a:pt x="44" y="34"/>
                    <a:pt x="65" y="21"/>
                    <a:pt x="7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9" name="ïsľídé"/>
            <p:cNvSpPr/>
            <p:nvPr/>
          </p:nvSpPr>
          <p:spPr bwMode="auto">
            <a:xfrm>
              <a:off x="11046274" y="5638497"/>
              <a:ext cx="57731" cy="96218"/>
            </a:xfrm>
            <a:custGeom>
              <a:avLst/>
              <a:gdLst>
                <a:gd name="T0" fmla="*/ 13 w 45"/>
                <a:gd name="T1" fmla="*/ 0 h 75"/>
                <a:gd name="T2" fmla="*/ 41 w 45"/>
                <a:gd name="T3" fmla="*/ 74 h 75"/>
                <a:gd name="T4" fmla="*/ 45 w 45"/>
                <a:gd name="T5" fmla="*/ 75 h 75"/>
                <a:gd name="T6" fmla="*/ 41 w 45"/>
                <a:gd name="T7" fmla="*/ 70 h 75"/>
                <a:gd name="T8" fmla="*/ 39 w 45"/>
                <a:gd name="T9" fmla="*/ 70 h 75"/>
                <a:gd name="T10" fmla="*/ 13 w 45"/>
                <a:gd name="T11" fmla="*/ 0 h 75"/>
                <a:gd name="T12" fmla="*/ 13 w 45"/>
                <a:gd name="T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0"/>
                  </a:moveTo>
                  <a:cubicBezTo>
                    <a:pt x="0" y="28"/>
                    <a:pt x="13" y="61"/>
                    <a:pt x="41" y="74"/>
                  </a:cubicBezTo>
                  <a:cubicBezTo>
                    <a:pt x="42" y="74"/>
                    <a:pt x="43" y="75"/>
                    <a:pt x="45" y="75"/>
                  </a:cubicBezTo>
                  <a:cubicBezTo>
                    <a:pt x="43" y="74"/>
                    <a:pt x="42" y="72"/>
                    <a:pt x="41" y="70"/>
                  </a:cubicBezTo>
                  <a:cubicBezTo>
                    <a:pt x="40" y="70"/>
                    <a:pt x="40" y="70"/>
                    <a:pt x="39" y="70"/>
                  </a:cubicBezTo>
                  <a:cubicBezTo>
                    <a:pt x="14" y="56"/>
                    <a:pt x="3" y="26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0" name="îŝļîdè"/>
            <p:cNvSpPr/>
            <p:nvPr/>
          </p:nvSpPr>
          <p:spPr bwMode="auto">
            <a:xfrm>
              <a:off x="11050715" y="5638497"/>
              <a:ext cx="143586" cy="97697"/>
            </a:xfrm>
            <a:custGeom>
              <a:avLst/>
              <a:gdLst>
                <a:gd name="T0" fmla="*/ 10 w 112"/>
                <a:gd name="T1" fmla="*/ 0 h 76"/>
                <a:gd name="T2" fmla="*/ 36 w 112"/>
                <a:gd name="T3" fmla="*/ 70 h 76"/>
                <a:gd name="T4" fmla="*/ 38 w 112"/>
                <a:gd name="T5" fmla="*/ 70 h 76"/>
                <a:gd name="T6" fmla="*/ 62 w 112"/>
                <a:gd name="T7" fmla="*/ 76 h 76"/>
                <a:gd name="T8" fmla="*/ 112 w 112"/>
                <a:gd name="T9" fmla="*/ 45 h 76"/>
                <a:gd name="T10" fmla="*/ 112 w 112"/>
                <a:gd name="T11" fmla="*/ 45 h 76"/>
                <a:gd name="T12" fmla="*/ 85 w 112"/>
                <a:gd name="T13" fmla="*/ 47 h 76"/>
                <a:gd name="T14" fmla="*/ 83 w 112"/>
                <a:gd name="T15" fmla="*/ 47 h 76"/>
                <a:gd name="T16" fmla="*/ 37 w 112"/>
                <a:gd name="T17" fmla="*/ 31 h 76"/>
                <a:gd name="T18" fmla="*/ 22 w 112"/>
                <a:gd name="T19" fmla="*/ 11 h 76"/>
                <a:gd name="T20" fmla="*/ 10 w 112"/>
                <a:gd name="T2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76">
                  <a:moveTo>
                    <a:pt x="10" y="0"/>
                  </a:moveTo>
                  <a:cubicBezTo>
                    <a:pt x="0" y="26"/>
                    <a:pt x="11" y="56"/>
                    <a:pt x="36" y="70"/>
                  </a:cubicBezTo>
                  <a:cubicBezTo>
                    <a:pt x="37" y="70"/>
                    <a:pt x="37" y="70"/>
                    <a:pt x="38" y="70"/>
                  </a:cubicBezTo>
                  <a:cubicBezTo>
                    <a:pt x="46" y="74"/>
                    <a:pt x="54" y="76"/>
                    <a:pt x="62" y="76"/>
                  </a:cubicBezTo>
                  <a:cubicBezTo>
                    <a:pt x="82" y="76"/>
                    <a:pt x="102" y="65"/>
                    <a:pt x="112" y="45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03" y="46"/>
                    <a:pt x="94" y="47"/>
                    <a:pt x="85" y="47"/>
                  </a:cubicBezTo>
                  <a:cubicBezTo>
                    <a:pt x="84" y="47"/>
                    <a:pt x="84" y="47"/>
                    <a:pt x="83" y="47"/>
                  </a:cubicBezTo>
                  <a:cubicBezTo>
                    <a:pt x="67" y="47"/>
                    <a:pt x="48" y="42"/>
                    <a:pt x="37" y="31"/>
                  </a:cubicBezTo>
                  <a:cubicBezTo>
                    <a:pt x="31" y="25"/>
                    <a:pt x="27" y="17"/>
                    <a:pt x="22" y="11"/>
                  </a:cubicBezTo>
                  <a:cubicBezTo>
                    <a:pt x="18" y="6"/>
                    <a:pt x="14" y="3"/>
                    <a:pt x="10" y="0"/>
                  </a:cubicBezTo>
                </a:path>
              </a:pathLst>
            </a:custGeom>
            <a:solidFill>
              <a:srgbClr val="4E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1" name="ísḻiḋe"/>
            <p:cNvSpPr/>
            <p:nvPr/>
          </p:nvSpPr>
          <p:spPr bwMode="auto">
            <a:xfrm>
              <a:off x="11015189" y="5761359"/>
              <a:ext cx="250165" cy="118421"/>
            </a:xfrm>
            <a:custGeom>
              <a:avLst/>
              <a:gdLst>
                <a:gd name="T0" fmla="*/ 0 w 195"/>
                <a:gd name="T1" fmla="*/ 32 h 92"/>
                <a:gd name="T2" fmla="*/ 57 w 195"/>
                <a:gd name="T3" fmla="*/ 21 h 92"/>
                <a:gd name="T4" fmla="*/ 129 w 195"/>
                <a:gd name="T5" fmla="*/ 16 h 92"/>
                <a:gd name="T6" fmla="*/ 145 w 195"/>
                <a:gd name="T7" fmla="*/ 92 h 92"/>
                <a:gd name="T8" fmla="*/ 16 w 195"/>
                <a:gd name="T9" fmla="*/ 76 h 92"/>
                <a:gd name="T10" fmla="*/ 0 w 195"/>
                <a:gd name="T1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92">
                  <a:moveTo>
                    <a:pt x="0" y="32"/>
                  </a:moveTo>
                  <a:cubicBezTo>
                    <a:pt x="0" y="32"/>
                    <a:pt x="44" y="31"/>
                    <a:pt x="57" y="21"/>
                  </a:cubicBezTo>
                  <a:cubicBezTo>
                    <a:pt x="71" y="12"/>
                    <a:pt x="125" y="0"/>
                    <a:pt x="129" y="16"/>
                  </a:cubicBezTo>
                  <a:cubicBezTo>
                    <a:pt x="132" y="31"/>
                    <a:pt x="195" y="92"/>
                    <a:pt x="145" y="92"/>
                  </a:cubicBezTo>
                  <a:cubicBezTo>
                    <a:pt x="95" y="92"/>
                    <a:pt x="29" y="84"/>
                    <a:pt x="16" y="76"/>
                  </a:cubicBezTo>
                  <a:cubicBezTo>
                    <a:pt x="2" y="68"/>
                    <a:pt x="0" y="32"/>
                    <a:pt x="0" y="32"/>
                  </a:cubicBezTo>
                </a:path>
              </a:pathLst>
            </a:custGeom>
            <a:solidFill>
              <a:srgbClr val="656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2" name="iṡ1íďè"/>
            <p:cNvSpPr/>
            <p:nvPr/>
          </p:nvSpPr>
          <p:spPr bwMode="auto">
            <a:xfrm>
              <a:off x="11015189" y="5802806"/>
              <a:ext cx="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3" name="íṥļîḍe"/>
            <p:cNvSpPr/>
            <p:nvPr/>
          </p:nvSpPr>
          <p:spPr bwMode="auto">
            <a:xfrm>
              <a:off x="11018149" y="5826490"/>
              <a:ext cx="204276" cy="53289"/>
            </a:xfrm>
            <a:custGeom>
              <a:avLst/>
              <a:gdLst>
                <a:gd name="T0" fmla="*/ 0 w 158"/>
                <a:gd name="T1" fmla="*/ 0 h 41"/>
                <a:gd name="T2" fmla="*/ 13 w 158"/>
                <a:gd name="T3" fmla="*/ 25 h 41"/>
                <a:gd name="T4" fmla="*/ 140 w 158"/>
                <a:gd name="T5" fmla="*/ 41 h 41"/>
                <a:gd name="T6" fmla="*/ 142 w 158"/>
                <a:gd name="T7" fmla="*/ 41 h 41"/>
                <a:gd name="T8" fmla="*/ 158 w 158"/>
                <a:gd name="T9" fmla="*/ 37 h 41"/>
                <a:gd name="T10" fmla="*/ 142 w 158"/>
                <a:gd name="T11" fmla="*/ 41 h 41"/>
                <a:gd name="T12" fmla="*/ 140 w 158"/>
                <a:gd name="T13" fmla="*/ 41 h 41"/>
                <a:gd name="T14" fmla="*/ 13 w 158"/>
                <a:gd name="T15" fmla="*/ 25 h 41"/>
                <a:gd name="T16" fmla="*/ 0 w 15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41">
                  <a:moveTo>
                    <a:pt x="0" y="0"/>
                  </a:moveTo>
                  <a:cubicBezTo>
                    <a:pt x="2" y="10"/>
                    <a:pt x="6" y="21"/>
                    <a:pt x="13" y="25"/>
                  </a:cubicBezTo>
                  <a:cubicBezTo>
                    <a:pt x="26" y="33"/>
                    <a:pt x="90" y="41"/>
                    <a:pt x="140" y="41"/>
                  </a:cubicBezTo>
                  <a:cubicBezTo>
                    <a:pt x="141" y="41"/>
                    <a:pt x="141" y="41"/>
                    <a:pt x="142" y="41"/>
                  </a:cubicBezTo>
                  <a:cubicBezTo>
                    <a:pt x="150" y="41"/>
                    <a:pt x="155" y="40"/>
                    <a:pt x="158" y="37"/>
                  </a:cubicBezTo>
                  <a:cubicBezTo>
                    <a:pt x="155" y="40"/>
                    <a:pt x="150" y="41"/>
                    <a:pt x="142" y="41"/>
                  </a:cubicBezTo>
                  <a:cubicBezTo>
                    <a:pt x="142" y="41"/>
                    <a:pt x="141" y="41"/>
                    <a:pt x="140" y="41"/>
                  </a:cubicBezTo>
                  <a:cubicBezTo>
                    <a:pt x="90" y="41"/>
                    <a:pt x="26" y="33"/>
                    <a:pt x="13" y="25"/>
                  </a:cubicBezTo>
                  <a:cubicBezTo>
                    <a:pt x="6" y="21"/>
                    <a:pt x="2" y="10"/>
                    <a:pt x="0" y="0"/>
                  </a:cubicBezTo>
                </a:path>
              </a:pathLst>
            </a:custGeom>
            <a:solidFill>
              <a:srgbClr val="32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4" name="ïṣlïdé"/>
            <p:cNvSpPr/>
            <p:nvPr/>
          </p:nvSpPr>
          <p:spPr bwMode="auto">
            <a:xfrm>
              <a:off x="11015189" y="5802806"/>
              <a:ext cx="211678" cy="76974"/>
            </a:xfrm>
            <a:custGeom>
              <a:avLst/>
              <a:gdLst>
                <a:gd name="T0" fmla="*/ 1 w 165"/>
                <a:gd name="T1" fmla="*/ 0 h 60"/>
                <a:gd name="T2" fmla="*/ 0 w 165"/>
                <a:gd name="T3" fmla="*/ 0 h 60"/>
                <a:gd name="T4" fmla="*/ 3 w 165"/>
                <a:gd name="T5" fmla="*/ 19 h 60"/>
                <a:gd name="T6" fmla="*/ 16 w 165"/>
                <a:gd name="T7" fmla="*/ 44 h 60"/>
                <a:gd name="T8" fmla="*/ 143 w 165"/>
                <a:gd name="T9" fmla="*/ 60 h 60"/>
                <a:gd name="T10" fmla="*/ 145 w 165"/>
                <a:gd name="T11" fmla="*/ 60 h 60"/>
                <a:gd name="T12" fmla="*/ 161 w 165"/>
                <a:gd name="T13" fmla="*/ 56 h 60"/>
                <a:gd name="T14" fmla="*/ 164 w 165"/>
                <a:gd name="T15" fmla="*/ 47 h 60"/>
                <a:gd name="T16" fmla="*/ 146 w 165"/>
                <a:gd name="T17" fmla="*/ 55 h 60"/>
                <a:gd name="T18" fmla="*/ 143 w 165"/>
                <a:gd name="T19" fmla="*/ 55 h 60"/>
                <a:gd name="T20" fmla="*/ 17 w 165"/>
                <a:gd name="T21" fmla="*/ 39 h 60"/>
                <a:gd name="T22" fmla="*/ 1 w 165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6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0"/>
                    <a:pt x="3" y="19"/>
                  </a:cubicBezTo>
                  <a:cubicBezTo>
                    <a:pt x="5" y="29"/>
                    <a:pt x="9" y="40"/>
                    <a:pt x="16" y="44"/>
                  </a:cubicBezTo>
                  <a:cubicBezTo>
                    <a:pt x="29" y="52"/>
                    <a:pt x="93" y="60"/>
                    <a:pt x="143" y="60"/>
                  </a:cubicBezTo>
                  <a:cubicBezTo>
                    <a:pt x="144" y="60"/>
                    <a:pt x="145" y="60"/>
                    <a:pt x="145" y="60"/>
                  </a:cubicBezTo>
                  <a:cubicBezTo>
                    <a:pt x="153" y="60"/>
                    <a:pt x="158" y="59"/>
                    <a:pt x="161" y="56"/>
                  </a:cubicBezTo>
                  <a:cubicBezTo>
                    <a:pt x="164" y="54"/>
                    <a:pt x="165" y="51"/>
                    <a:pt x="164" y="47"/>
                  </a:cubicBezTo>
                  <a:cubicBezTo>
                    <a:pt x="163" y="52"/>
                    <a:pt x="157" y="55"/>
                    <a:pt x="146" y="55"/>
                  </a:cubicBezTo>
                  <a:cubicBezTo>
                    <a:pt x="145" y="55"/>
                    <a:pt x="144" y="55"/>
                    <a:pt x="143" y="55"/>
                  </a:cubicBezTo>
                  <a:cubicBezTo>
                    <a:pt x="93" y="55"/>
                    <a:pt x="30" y="47"/>
                    <a:pt x="17" y="39"/>
                  </a:cubicBezTo>
                  <a:cubicBezTo>
                    <a:pt x="7" y="32"/>
                    <a:pt x="3" y="10"/>
                    <a:pt x="1" y="0"/>
                  </a:cubicBezTo>
                </a:path>
              </a:pathLst>
            </a:custGeom>
            <a:solidFill>
              <a:srgbClr val="514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5" name="iṥḻïḍè"/>
            <p:cNvSpPr/>
            <p:nvPr/>
          </p:nvSpPr>
          <p:spPr bwMode="auto">
            <a:xfrm>
              <a:off x="8344794" y="3607576"/>
              <a:ext cx="1508389" cy="623191"/>
            </a:xfrm>
            <a:custGeom>
              <a:avLst/>
              <a:gdLst>
                <a:gd name="T0" fmla="*/ 1171 w 1171"/>
                <a:gd name="T1" fmla="*/ 76 h 484"/>
                <a:gd name="T2" fmla="*/ 1171 w 1171"/>
                <a:gd name="T3" fmla="*/ 408 h 484"/>
                <a:gd name="T4" fmla="*/ 1095 w 1171"/>
                <a:gd name="T5" fmla="*/ 484 h 484"/>
                <a:gd name="T6" fmla="*/ 0 w 1171"/>
                <a:gd name="T7" fmla="*/ 484 h 484"/>
                <a:gd name="T8" fmla="*/ 0 w 1171"/>
                <a:gd name="T9" fmla="*/ 0 h 484"/>
                <a:gd name="T10" fmla="*/ 1095 w 1171"/>
                <a:gd name="T11" fmla="*/ 0 h 484"/>
                <a:gd name="T12" fmla="*/ 1171 w 1171"/>
                <a:gd name="T13" fmla="*/ 76 h 484"/>
                <a:gd name="T14" fmla="*/ 1171 w 1171"/>
                <a:gd name="T15" fmla="*/ 7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1" h="484">
                  <a:moveTo>
                    <a:pt x="1171" y="76"/>
                  </a:moveTo>
                  <a:cubicBezTo>
                    <a:pt x="1171" y="408"/>
                    <a:pt x="1171" y="408"/>
                    <a:pt x="1171" y="408"/>
                  </a:cubicBezTo>
                  <a:cubicBezTo>
                    <a:pt x="1171" y="450"/>
                    <a:pt x="1137" y="484"/>
                    <a:pt x="1095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5" y="0"/>
                    <a:pt x="1095" y="0"/>
                    <a:pt x="1095" y="0"/>
                  </a:cubicBezTo>
                  <a:cubicBezTo>
                    <a:pt x="1137" y="0"/>
                    <a:pt x="1171" y="34"/>
                    <a:pt x="1171" y="76"/>
                  </a:cubicBezTo>
                  <a:cubicBezTo>
                    <a:pt x="1171" y="76"/>
                    <a:pt x="1171" y="76"/>
                    <a:pt x="1171" y="76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6" name="iṡḷïḓê"/>
            <p:cNvSpPr/>
            <p:nvPr/>
          </p:nvSpPr>
          <p:spPr bwMode="auto">
            <a:xfrm>
              <a:off x="7617984" y="3520240"/>
              <a:ext cx="2070888" cy="623191"/>
            </a:xfrm>
            <a:custGeom>
              <a:avLst/>
              <a:gdLst>
                <a:gd name="T0" fmla="*/ 76 w 1608"/>
                <a:gd name="T1" fmla="*/ 0 h 484"/>
                <a:gd name="T2" fmla="*/ 1532 w 1608"/>
                <a:gd name="T3" fmla="*/ 0 h 484"/>
                <a:gd name="T4" fmla="*/ 1608 w 1608"/>
                <a:gd name="T5" fmla="*/ 76 h 484"/>
                <a:gd name="T6" fmla="*/ 1608 w 1608"/>
                <a:gd name="T7" fmla="*/ 408 h 484"/>
                <a:gd name="T8" fmla="*/ 1532 w 1608"/>
                <a:gd name="T9" fmla="*/ 484 h 484"/>
                <a:gd name="T10" fmla="*/ 76 w 1608"/>
                <a:gd name="T11" fmla="*/ 484 h 484"/>
                <a:gd name="T12" fmla="*/ 0 w 1608"/>
                <a:gd name="T13" fmla="*/ 408 h 484"/>
                <a:gd name="T14" fmla="*/ 0 w 1608"/>
                <a:gd name="T15" fmla="*/ 76 h 484"/>
                <a:gd name="T16" fmla="*/ 76 w 1608"/>
                <a:gd name="T17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8" h="484">
                  <a:moveTo>
                    <a:pt x="76" y="0"/>
                  </a:moveTo>
                  <a:cubicBezTo>
                    <a:pt x="1532" y="0"/>
                    <a:pt x="1532" y="0"/>
                    <a:pt x="1532" y="0"/>
                  </a:cubicBezTo>
                  <a:cubicBezTo>
                    <a:pt x="1574" y="0"/>
                    <a:pt x="1608" y="34"/>
                    <a:pt x="1608" y="76"/>
                  </a:cubicBezTo>
                  <a:cubicBezTo>
                    <a:pt x="1608" y="408"/>
                    <a:pt x="1608" y="408"/>
                    <a:pt x="1608" y="408"/>
                  </a:cubicBezTo>
                  <a:cubicBezTo>
                    <a:pt x="1608" y="450"/>
                    <a:pt x="1574" y="484"/>
                    <a:pt x="1532" y="484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34" y="484"/>
                    <a:pt x="0" y="450"/>
                    <a:pt x="0" y="40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34"/>
                    <a:pt x="34" y="0"/>
                    <a:pt x="7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7" name="iš1íḍe"/>
            <p:cNvSpPr/>
            <p:nvPr/>
          </p:nvSpPr>
          <p:spPr bwMode="auto">
            <a:xfrm>
              <a:off x="7617984" y="3520240"/>
              <a:ext cx="2070888" cy="623191"/>
            </a:xfrm>
            <a:custGeom>
              <a:avLst/>
              <a:gdLst>
                <a:gd name="T0" fmla="*/ 76 w 1608"/>
                <a:gd name="T1" fmla="*/ 0 h 484"/>
                <a:gd name="T2" fmla="*/ 1532 w 1608"/>
                <a:gd name="T3" fmla="*/ 0 h 484"/>
                <a:gd name="T4" fmla="*/ 1608 w 1608"/>
                <a:gd name="T5" fmla="*/ 76 h 484"/>
                <a:gd name="T6" fmla="*/ 1608 w 1608"/>
                <a:gd name="T7" fmla="*/ 408 h 484"/>
                <a:gd name="T8" fmla="*/ 1532 w 1608"/>
                <a:gd name="T9" fmla="*/ 484 h 484"/>
                <a:gd name="T10" fmla="*/ 76 w 1608"/>
                <a:gd name="T11" fmla="*/ 484 h 484"/>
                <a:gd name="T12" fmla="*/ 0 w 1608"/>
                <a:gd name="T13" fmla="*/ 408 h 484"/>
                <a:gd name="T14" fmla="*/ 0 w 1608"/>
                <a:gd name="T15" fmla="*/ 76 h 484"/>
                <a:gd name="T16" fmla="*/ 76 w 1608"/>
                <a:gd name="T17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8" h="484">
                  <a:moveTo>
                    <a:pt x="76" y="0"/>
                  </a:moveTo>
                  <a:cubicBezTo>
                    <a:pt x="1532" y="0"/>
                    <a:pt x="1532" y="0"/>
                    <a:pt x="1532" y="0"/>
                  </a:cubicBezTo>
                  <a:cubicBezTo>
                    <a:pt x="1574" y="0"/>
                    <a:pt x="1608" y="34"/>
                    <a:pt x="1608" y="76"/>
                  </a:cubicBezTo>
                  <a:cubicBezTo>
                    <a:pt x="1608" y="408"/>
                    <a:pt x="1608" y="408"/>
                    <a:pt x="1608" y="408"/>
                  </a:cubicBezTo>
                  <a:cubicBezTo>
                    <a:pt x="1608" y="450"/>
                    <a:pt x="1574" y="484"/>
                    <a:pt x="1532" y="484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34" y="484"/>
                    <a:pt x="0" y="450"/>
                    <a:pt x="0" y="40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34"/>
                    <a:pt x="34" y="0"/>
                    <a:pt x="76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8" name="iṩ1ïďè"/>
            <p:cNvSpPr/>
            <p:nvPr/>
          </p:nvSpPr>
          <p:spPr bwMode="auto">
            <a:xfrm>
              <a:off x="7869629" y="3653464"/>
              <a:ext cx="479605" cy="1080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9" name="ïSlíḓè"/>
            <p:cNvSpPr/>
            <p:nvPr/>
          </p:nvSpPr>
          <p:spPr bwMode="auto">
            <a:xfrm>
              <a:off x="7869629" y="3829616"/>
              <a:ext cx="1468421" cy="56250"/>
            </a:xfrm>
            <a:prstGeom prst="rect">
              <a:avLst/>
            </a:prstGeom>
            <a:solidFill>
              <a:srgbClr val="BDD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0" name="iṩ1íďé"/>
            <p:cNvSpPr/>
            <p:nvPr/>
          </p:nvSpPr>
          <p:spPr bwMode="auto">
            <a:xfrm>
              <a:off x="7869629" y="3829616"/>
              <a:ext cx="1468421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1" name="ísḻïdé"/>
            <p:cNvSpPr/>
            <p:nvPr/>
          </p:nvSpPr>
          <p:spPr bwMode="auto">
            <a:xfrm>
              <a:off x="7869629" y="3952477"/>
              <a:ext cx="587665" cy="56250"/>
            </a:xfrm>
            <a:prstGeom prst="rect">
              <a:avLst/>
            </a:prstGeom>
            <a:solidFill>
              <a:srgbClr val="BDD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2" name="ïṩḷîḑé"/>
            <p:cNvSpPr/>
            <p:nvPr/>
          </p:nvSpPr>
          <p:spPr bwMode="auto">
            <a:xfrm>
              <a:off x="7869629" y="3952477"/>
              <a:ext cx="587665" cy="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90490" y="2966622"/>
            <a:ext cx="1350000" cy="2970888"/>
            <a:chOff x="6571439" y="3027313"/>
            <a:chExt cx="1350000" cy="2970888"/>
          </a:xfrm>
        </p:grpSpPr>
        <p:sp>
          <p:nvSpPr>
            <p:cNvPr id="113" name="iṩ1iḓé"/>
            <p:cNvSpPr/>
            <p:nvPr/>
          </p:nvSpPr>
          <p:spPr bwMode="auto">
            <a:xfrm>
              <a:off x="6837886" y="3088003"/>
              <a:ext cx="367105" cy="368586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4" name="í$ļíďè"/>
            <p:cNvSpPr/>
            <p:nvPr/>
          </p:nvSpPr>
          <p:spPr bwMode="auto">
            <a:xfrm>
              <a:off x="6617327" y="4575668"/>
              <a:ext cx="544737" cy="1246382"/>
            </a:xfrm>
            <a:custGeom>
              <a:avLst/>
              <a:gdLst>
                <a:gd name="T0" fmla="*/ 231 w 423"/>
                <a:gd name="T1" fmla="*/ 99 h 969"/>
                <a:gd name="T2" fmla="*/ 200 w 423"/>
                <a:gd name="T3" fmla="*/ 409 h 969"/>
                <a:gd name="T4" fmla="*/ 179 w 423"/>
                <a:gd name="T5" fmla="*/ 463 h 969"/>
                <a:gd name="T6" fmla="*/ 144 w 423"/>
                <a:gd name="T7" fmla="*/ 510 h 969"/>
                <a:gd name="T8" fmla="*/ 93 w 423"/>
                <a:gd name="T9" fmla="*/ 621 h 969"/>
                <a:gd name="T10" fmla="*/ 2 w 423"/>
                <a:gd name="T11" fmla="*/ 946 h 969"/>
                <a:gd name="T12" fmla="*/ 2 w 423"/>
                <a:gd name="T13" fmla="*/ 960 h 969"/>
                <a:gd name="T14" fmla="*/ 25 w 423"/>
                <a:gd name="T15" fmla="*/ 969 h 969"/>
                <a:gd name="T16" fmla="*/ 137 w 423"/>
                <a:gd name="T17" fmla="*/ 968 h 969"/>
                <a:gd name="T18" fmla="*/ 129 w 423"/>
                <a:gd name="T19" fmla="*/ 945 h 969"/>
                <a:gd name="T20" fmla="*/ 142 w 423"/>
                <a:gd name="T21" fmla="*/ 862 h 969"/>
                <a:gd name="T22" fmla="*/ 222 w 423"/>
                <a:gd name="T23" fmla="*/ 662 h 969"/>
                <a:gd name="T24" fmla="*/ 248 w 423"/>
                <a:gd name="T25" fmla="*/ 575 h 969"/>
                <a:gd name="T26" fmla="*/ 306 w 423"/>
                <a:gd name="T27" fmla="*/ 481 h 969"/>
                <a:gd name="T28" fmla="*/ 361 w 423"/>
                <a:gd name="T29" fmla="*/ 365 h 969"/>
                <a:gd name="T30" fmla="*/ 415 w 423"/>
                <a:gd name="T31" fmla="*/ 196 h 969"/>
                <a:gd name="T32" fmla="*/ 414 w 423"/>
                <a:gd name="T33" fmla="*/ 28 h 969"/>
                <a:gd name="T34" fmla="*/ 405 w 423"/>
                <a:gd name="T35" fmla="*/ 16 h 969"/>
                <a:gd name="T36" fmla="*/ 401 w 423"/>
                <a:gd name="T37" fmla="*/ 16 h 969"/>
                <a:gd name="T38" fmla="*/ 251 w 423"/>
                <a:gd name="T39" fmla="*/ 9 h 969"/>
                <a:gd name="T40" fmla="*/ 217 w 423"/>
                <a:gd name="T41" fmla="*/ 31 h 969"/>
                <a:gd name="T42" fmla="*/ 231 w 423"/>
                <a:gd name="T43" fmla="*/ 9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3" h="969">
                  <a:moveTo>
                    <a:pt x="231" y="99"/>
                  </a:moveTo>
                  <a:cubicBezTo>
                    <a:pt x="246" y="202"/>
                    <a:pt x="228" y="308"/>
                    <a:pt x="200" y="409"/>
                  </a:cubicBezTo>
                  <a:cubicBezTo>
                    <a:pt x="195" y="427"/>
                    <a:pt x="189" y="446"/>
                    <a:pt x="179" y="463"/>
                  </a:cubicBezTo>
                  <a:cubicBezTo>
                    <a:pt x="170" y="480"/>
                    <a:pt x="156" y="494"/>
                    <a:pt x="144" y="510"/>
                  </a:cubicBezTo>
                  <a:cubicBezTo>
                    <a:pt x="120" y="543"/>
                    <a:pt x="106" y="582"/>
                    <a:pt x="93" y="621"/>
                  </a:cubicBezTo>
                  <a:cubicBezTo>
                    <a:pt x="57" y="728"/>
                    <a:pt x="26" y="836"/>
                    <a:pt x="2" y="946"/>
                  </a:cubicBezTo>
                  <a:cubicBezTo>
                    <a:pt x="0" y="951"/>
                    <a:pt x="0" y="955"/>
                    <a:pt x="2" y="960"/>
                  </a:cubicBezTo>
                  <a:cubicBezTo>
                    <a:pt x="5" y="968"/>
                    <a:pt x="16" y="969"/>
                    <a:pt x="25" y="969"/>
                  </a:cubicBezTo>
                  <a:cubicBezTo>
                    <a:pt x="137" y="968"/>
                    <a:pt x="137" y="968"/>
                    <a:pt x="137" y="968"/>
                  </a:cubicBezTo>
                  <a:cubicBezTo>
                    <a:pt x="141" y="961"/>
                    <a:pt x="134" y="952"/>
                    <a:pt x="129" y="945"/>
                  </a:cubicBezTo>
                  <a:cubicBezTo>
                    <a:pt x="113" y="920"/>
                    <a:pt x="128" y="888"/>
                    <a:pt x="142" y="862"/>
                  </a:cubicBezTo>
                  <a:cubicBezTo>
                    <a:pt x="177" y="799"/>
                    <a:pt x="203" y="731"/>
                    <a:pt x="222" y="662"/>
                  </a:cubicBezTo>
                  <a:cubicBezTo>
                    <a:pt x="229" y="632"/>
                    <a:pt x="235" y="603"/>
                    <a:pt x="248" y="575"/>
                  </a:cubicBezTo>
                  <a:cubicBezTo>
                    <a:pt x="263" y="541"/>
                    <a:pt x="287" y="513"/>
                    <a:pt x="306" y="481"/>
                  </a:cubicBezTo>
                  <a:cubicBezTo>
                    <a:pt x="328" y="445"/>
                    <a:pt x="344" y="405"/>
                    <a:pt x="361" y="365"/>
                  </a:cubicBezTo>
                  <a:cubicBezTo>
                    <a:pt x="383" y="310"/>
                    <a:pt x="406" y="255"/>
                    <a:pt x="415" y="196"/>
                  </a:cubicBezTo>
                  <a:cubicBezTo>
                    <a:pt x="423" y="140"/>
                    <a:pt x="419" y="84"/>
                    <a:pt x="414" y="28"/>
                  </a:cubicBezTo>
                  <a:cubicBezTo>
                    <a:pt x="414" y="23"/>
                    <a:pt x="411" y="17"/>
                    <a:pt x="405" y="16"/>
                  </a:cubicBezTo>
                  <a:cubicBezTo>
                    <a:pt x="404" y="16"/>
                    <a:pt x="402" y="16"/>
                    <a:pt x="401" y="16"/>
                  </a:cubicBezTo>
                  <a:cubicBezTo>
                    <a:pt x="251" y="9"/>
                    <a:pt x="251" y="9"/>
                    <a:pt x="251" y="9"/>
                  </a:cubicBezTo>
                  <a:cubicBezTo>
                    <a:pt x="220" y="7"/>
                    <a:pt x="212" y="0"/>
                    <a:pt x="217" y="31"/>
                  </a:cubicBezTo>
                  <a:cubicBezTo>
                    <a:pt x="220" y="53"/>
                    <a:pt x="228" y="76"/>
                    <a:pt x="231" y="99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5" name="ïšḷíḓè"/>
            <p:cNvSpPr/>
            <p:nvPr/>
          </p:nvSpPr>
          <p:spPr bwMode="auto">
            <a:xfrm>
              <a:off x="6618807" y="4584550"/>
              <a:ext cx="538816" cy="1237500"/>
            </a:xfrm>
            <a:custGeom>
              <a:avLst/>
              <a:gdLst>
                <a:gd name="T0" fmla="*/ 225 w 419"/>
                <a:gd name="T1" fmla="*/ 0 h 962"/>
                <a:gd name="T2" fmla="*/ 215 w 419"/>
                <a:gd name="T3" fmla="*/ 11 h 962"/>
                <a:gd name="T4" fmla="*/ 216 w 419"/>
                <a:gd name="T5" fmla="*/ 24 h 962"/>
                <a:gd name="T6" fmla="*/ 230 w 419"/>
                <a:gd name="T7" fmla="*/ 92 h 962"/>
                <a:gd name="T8" fmla="*/ 236 w 419"/>
                <a:gd name="T9" fmla="*/ 168 h 962"/>
                <a:gd name="T10" fmla="*/ 199 w 419"/>
                <a:gd name="T11" fmla="*/ 402 h 962"/>
                <a:gd name="T12" fmla="*/ 178 w 419"/>
                <a:gd name="T13" fmla="*/ 456 h 962"/>
                <a:gd name="T14" fmla="*/ 143 w 419"/>
                <a:gd name="T15" fmla="*/ 503 h 962"/>
                <a:gd name="T16" fmla="*/ 92 w 419"/>
                <a:gd name="T17" fmla="*/ 614 h 962"/>
                <a:gd name="T18" fmla="*/ 1 w 419"/>
                <a:gd name="T19" fmla="*/ 939 h 962"/>
                <a:gd name="T20" fmla="*/ 0 w 419"/>
                <a:gd name="T21" fmla="*/ 946 h 962"/>
                <a:gd name="T22" fmla="*/ 1 w 419"/>
                <a:gd name="T23" fmla="*/ 953 h 962"/>
                <a:gd name="T24" fmla="*/ 23 w 419"/>
                <a:gd name="T25" fmla="*/ 962 h 962"/>
                <a:gd name="T26" fmla="*/ 24 w 419"/>
                <a:gd name="T27" fmla="*/ 962 h 962"/>
                <a:gd name="T28" fmla="*/ 136 w 419"/>
                <a:gd name="T29" fmla="*/ 961 h 962"/>
                <a:gd name="T30" fmla="*/ 137 w 419"/>
                <a:gd name="T31" fmla="*/ 957 h 962"/>
                <a:gd name="T32" fmla="*/ 128 w 419"/>
                <a:gd name="T33" fmla="*/ 938 h 962"/>
                <a:gd name="T34" fmla="*/ 121 w 419"/>
                <a:gd name="T35" fmla="*/ 914 h 962"/>
                <a:gd name="T36" fmla="*/ 141 w 419"/>
                <a:gd name="T37" fmla="*/ 855 h 962"/>
                <a:gd name="T38" fmla="*/ 221 w 419"/>
                <a:gd name="T39" fmla="*/ 655 h 962"/>
                <a:gd name="T40" fmla="*/ 247 w 419"/>
                <a:gd name="T41" fmla="*/ 568 h 962"/>
                <a:gd name="T42" fmla="*/ 305 w 419"/>
                <a:gd name="T43" fmla="*/ 474 h 962"/>
                <a:gd name="T44" fmla="*/ 360 w 419"/>
                <a:gd name="T45" fmla="*/ 358 h 962"/>
                <a:gd name="T46" fmla="*/ 414 w 419"/>
                <a:gd name="T47" fmla="*/ 189 h 962"/>
                <a:gd name="T48" fmla="*/ 419 w 419"/>
                <a:gd name="T49" fmla="*/ 120 h 962"/>
                <a:gd name="T50" fmla="*/ 413 w 419"/>
                <a:gd name="T51" fmla="*/ 21 h 962"/>
                <a:gd name="T52" fmla="*/ 413 w 419"/>
                <a:gd name="T53" fmla="*/ 21 h 962"/>
                <a:gd name="T54" fmla="*/ 413 w 419"/>
                <a:gd name="T55" fmla="*/ 21 h 962"/>
                <a:gd name="T56" fmla="*/ 413 w 419"/>
                <a:gd name="T57" fmla="*/ 20 h 962"/>
                <a:gd name="T58" fmla="*/ 404 w 419"/>
                <a:gd name="T59" fmla="*/ 9 h 962"/>
                <a:gd name="T60" fmla="*/ 402 w 419"/>
                <a:gd name="T61" fmla="*/ 9 h 962"/>
                <a:gd name="T62" fmla="*/ 400 w 419"/>
                <a:gd name="T63" fmla="*/ 9 h 962"/>
                <a:gd name="T64" fmla="*/ 250 w 419"/>
                <a:gd name="T65" fmla="*/ 2 h 962"/>
                <a:gd name="T66" fmla="*/ 225 w 419"/>
                <a:gd name="T67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9" h="962">
                  <a:moveTo>
                    <a:pt x="225" y="0"/>
                  </a:moveTo>
                  <a:cubicBezTo>
                    <a:pt x="218" y="0"/>
                    <a:pt x="215" y="2"/>
                    <a:pt x="215" y="11"/>
                  </a:cubicBezTo>
                  <a:cubicBezTo>
                    <a:pt x="215" y="14"/>
                    <a:pt x="215" y="18"/>
                    <a:pt x="216" y="24"/>
                  </a:cubicBezTo>
                  <a:cubicBezTo>
                    <a:pt x="219" y="46"/>
                    <a:pt x="227" y="69"/>
                    <a:pt x="230" y="92"/>
                  </a:cubicBezTo>
                  <a:cubicBezTo>
                    <a:pt x="234" y="117"/>
                    <a:pt x="236" y="143"/>
                    <a:pt x="236" y="168"/>
                  </a:cubicBezTo>
                  <a:cubicBezTo>
                    <a:pt x="236" y="247"/>
                    <a:pt x="220" y="326"/>
                    <a:pt x="199" y="402"/>
                  </a:cubicBezTo>
                  <a:cubicBezTo>
                    <a:pt x="194" y="420"/>
                    <a:pt x="188" y="439"/>
                    <a:pt x="178" y="456"/>
                  </a:cubicBezTo>
                  <a:cubicBezTo>
                    <a:pt x="169" y="473"/>
                    <a:pt x="155" y="487"/>
                    <a:pt x="143" y="503"/>
                  </a:cubicBezTo>
                  <a:cubicBezTo>
                    <a:pt x="119" y="536"/>
                    <a:pt x="105" y="575"/>
                    <a:pt x="92" y="614"/>
                  </a:cubicBezTo>
                  <a:cubicBezTo>
                    <a:pt x="56" y="721"/>
                    <a:pt x="25" y="829"/>
                    <a:pt x="1" y="939"/>
                  </a:cubicBezTo>
                  <a:cubicBezTo>
                    <a:pt x="0" y="941"/>
                    <a:pt x="0" y="944"/>
                    <a:pt x="0" y="946"/>
                  </a:cubicBezTo>
                  <a:cubicBezTo>
                    <a:pt x="0" y="948"/>
                    <a:pt x="0" y="951"/>
                    <a:pt x="1" y="953"/>
                  </a:cubicBezTo>
                  <a:cubicBezTo>
                    <a:pt x="4" y="961"/>
                    <a:pt x="15" y="962"/>
                    <a:pt x="23" y="962"/>
                  </a:cubicBezTo>
                  <a:cubicBezTo>
                    <a:pt x="23" y="962"/>
                    <a:pt x="24" y="962"/>
                    <a:pt x="24" y="962"/>
                  </a:cubicBezTo>
                  <a:cubicBezTo>
                    <a:pt x="136" y="961"/>
                    <a:pt x="136" y="961"/>
                    <a:pt x="136" y="961"/>
                  </a:cubicBezTo>
                  <a:cubicBezTo>
                    <a:pt x="137" y="960"/>
                    <a:pt x="137" y="958"/>
                    <a:pt x="137" y="957"/>
                  </a:cubicBezTo>
                  <a:cubicBezTo>
                    <a:pt x="137" y="950"/>
                    <a:pt x="132" y="944"/>
                    <a:pt x="128" y="938"/>
                  </a:cubicBezTo>
                  <a:cubicBezTo>
                    <a:pt x="123" y="931"/>
                    <a:pt x="121" y="922"/>
                    <a:pt x="121" y="914"/>
                  </a:cubicBezTo>
                  <a:cubicBezTo>
                    <a:pt x="121" y="894"/>
                    <a:pt x="132" y="873"/>
                    <a:pt x="141" y="855"/>
                  </a:cubicBezTo>
                  <a:cubicBezTo>
                    <a:pt x="176" y="792"/>
                    <a:pt x="202" y="724"/>
                    <a:pt x="221" y="655"/>
                  </a:cubicBezTo>
                  <a:cubicBezTo>
                    <a:pt x="228" y="625"/>
                    <a:pt x="234" y="596"/>
                    <a:pt x="247" y="568"/>
                  </a:cubicBezTo>
                  <a:cubicBezTo>
                    <a:pt x="262" y="534"/>
                    <a:pt x="286" y="506"/>
                    <a:pt x="305" y="474"/>
                  </a:cubicBezTo>
                  <a:cubicBezTo>
                    <a:pt x="327" y="438"/>
                    <a:pt x="343" y="398"/>
                    <a:pt x="360" y="358"/>
                  </a:cubicBezTo>
                  <a:cubicBezTo>
                    <a:pt x="382" y="303"/>
                    <a:pt x="405" y="248"/>
                    <a:pt x="414" y="189"/>
                  </a:cubicBezTo>
                  <a:cubicBezTo>
                    <a:pt x="417" y="166"/>
                    <a:pt x="419" y="143"/>
                    <a:pt x="419" y="120"/>
                  </a:cubicBezTo>
                  <a:cubicBezTo>
                    <a:pt x="419" y="87"/>
                    <a:pt x="416" y="54"/>
                    <a:pt x="413" y="21"/>
                  </a:cubicBezTo>
                  <a:cubicBezTo>
                    <a:pt x="413" y="21"/>
                    <a:pt x="413" y="21"/>
                    <a:pt x="413" y="21"/>
                  </a:cubicBezTo>
                  <a:cubicBezTo>
                    <a:pt x="413" y="21"/>
                    <a:pt x="413" y="21"/>
                    <a:pt x="413" y="21"/>
                  </a:cubicBezTo>
                  <a:cubicBezTo>
                    <a:pt x="413" y="21"/>
                    <a:pt x="413" y="20"/>
                    <a:pt x="413" y="20"/>
                  </a:cubicBezTo>
                  <a:cubicBezTo>
                    <a:pt x="413" y="15"/>
                    <a:pt x="409" y="10"/>
                    <a:pt x="404" y="9"/>
                  </a:cubicBezTo>
                  <a:cubicBezTo>
                    <a:pt x="403" y="9"/>
                    <a:pt x="403" y="9"/>
                    <a:pt x="402" y="9"/>
                  </a:cubicBezTo>
                  <a:cubicBezTo>
                    <a:pt x="402" y="9"/>
                    <a:pt x="401" y="9"/>
                    <a:pt x="400" y="9"/>
                  </a:cubicBezTo>
                  <a:cubicBezTo>
                    <a:pt x="250" y="2"/>
                    <a:pt x="250" y="2"/>
                    <a:pt x="250" y="2"/>
                  </a:cubicBezTo>
                  <a:cubicBezTo>
                    <a:pt x="239" y="1"/>
                    <a:pt x="231" y="0"/>
                    <a:pt x="225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6" name="ïṣḻîdè"/>
            <p:cNvSpPr/>
            <p:nvPr/>
          </p:nvSpPr>
          <p:spPr bwMode="auto">
            <a:xfrm>
              <a:off x="6871932" y="4356589"/>
              <a:ext cx="802303" cy="1540954"/>
            </a:xfrm>
            <a:custGeom>
              <a:avLst/>
              <a:gdLst>
                <a:gd name="T0" fmla="*/ 63 w 623"/>
                <a:gd name="T1" fmla="*/ 18 h 1199"/>
                <a:gd name="T2" fmla="*/ 10 w 623"/>
                <a:gd name="T3" fmla="*/ 165 h 1199"/>
                <a:gd name="T4" fmla="*/ 77 w 623"/>
                <a:gd name="T5" fmla="*/ 265 h 1199"/>
                <a:gd name="T6" fmla="*/ 345 w 623"/>
                <a:gd name="T7" fmla="*/ 667 h 1199"/>
                <a:gd name="T8" fmla="*/ 368 w 623"/>
                <a:gd name="T9" fmla="*/ 791 h 1199"/>
                <a:gd name="T10" fmla="*/ 440 w 623"/>
                <a:gd name="T11" fmla="*/ 1008 h 1199"/>
                <a:gd name="T12" fmla="*/ 515 w 623"/>
                <a:gd name="T13" fmla="*/ 1198 h 1199"/>
                <a:gd name="T14" fmla="*/ 623 w 623"/>
                <a:gd name="T15" fmla="*/ 1126 h 1199"/>
                <a:gd name="T16" fmla="*/ 595 w 623"/>
                <a:gd name="T17" fmla="*/ 1108 h 1199"/>
                <a:gd name="T18" fmla="*/ 548 w 623"/>
                <a:gd name="T19" fmla="*/ 952 h 1199"/>
                <a:gd name="T20" fmla="*/ 515 w 623"/>
                <a:gd name="T21" fmla="*/ 774 h 1199"/>
                <a:gd name="T22" fmla="*/ 461 w 623"/>
                <a:gd name="T23" fmla="*/ 513 h 1199"/>
                <a:gd name="T24" fmla="*/ 441 w 623"/>
                <a:gd name="T25" fmla="*/ 423 h 1199"/>
                <a:gd name="T26" fmla="*/ 341 w 623"/>
                <a:gd name="T27" fmla="*/ 79 h 1199"/>
                <a:gd name="T28" fmla="*/ 327 w 623"/>
                <a:gd name="T29" fmla="*/ 30 h 1199"/>
                <a:gd name="T30" fmla="*/ 276 w 623"/>
                <a:gd name="T31" fmla="*/ 13 h 1199"/>
                <a:gd name="T32" fmla="*/ 63 w 623"/>
                <a:gd name="T33" fmla="*/ 18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3" h="1199">
                  <a:moveTo>
                    <a:pt x="63" y="18"/>
                  </a:moveTo>
                  <a:cubicBezTo>
                    <a:pt x="32" y="62"/>
                    <a:pt x="0" y="113"/>
                    <a:pt x="10" y="165"/>
                  </a:cubicBezTo>
                  <a:cubicBezTo>
                    <a:pt x="18" y="205"/>
                    <a:pt x="49" y="236"/>
                    <a:pt x="77" y="265"/>
                  </a:cubicBezTo>
                  <a:cubicBezTo>
                    <a:pt x="192" y="381"/>
                    <a:pt x="305" y="509"/>
                    <a:pt x="345" y="667"/>
                  </a:cubicBezTo>
                  <a:cubicBezTo>
                    <a:pt x="355" y="708"/>
                    <a:pt x="360" y="750"/>
                    <a:pt x="368" y="791"/>
                  </a:cubicBezTo>
                  <a:cubicBezTo>
                    <a:pt x="384" y="866"/>
                    <a:pt x="412" y="937"/>
                    <a:pt x="440" y="1008"/>
                  </a:cubicBezTo>
                  <a:cubicBezTo>
                    <a:pt x="515" y="1198"/>
                    <a:pt x="515" y="1198"/>
                    <a:pt x="515" y="1198"/>
                  </a:cubicBezTo>
                  <a:cubicBezTo>
                    <a:pt x="563" y="1199"/>
                    <a:pt x="606" y="1170"/>
                    <a:pt x="623" y="1126"/>
                  </a:cubicBezTo>
                  <a:cubicBezTo>
                    <a:pt x="614" y="1125"/>
                    <a:pt x="601" y="1116"/>
                    <a:pt x="595" y="1108"/>
                  </a:cubicBezTo>
                  <a:cubicBezTo>
                    <a:pt x="563" y="1063"/>
                    <a:pt x="556" y="1006"/>
                    <a:pt x="548" y="952"/>
                  </a:cubicBezTo>
                  <a:cubicBezTo>
                    <a:pt x="539" y="893"/>
                    <a:pt x="527" y="834"/>
                    <a:pt x="515" y="774"/>
                  </a:cubicBezTo>
                  <a:cubicBezTo>
                    <a:pt x="461" y="513"/>
                    <a:pt x="461" y="513"/>
                    <a:pt x="461" y="513"/>
                  </a:cubicBezTo>
                  <a:cubicBezTo>
                    <a:pt x="455" y="483"/>
                    <a:pt x="449" y="452"/>
                    <a:pt x="441" y="423"/>
                  </a:cubicBezTo>
                  <a:cubicBezTo>
                    <a:pt x="410" y="307"/>
                    <a:pt x="350" y="199"/>
                    <a:pt x="341" y="79"/>
                  </a:cubicBezTo>
                  <a:cubicBezTo>
                    <a:pt x="340" y="62"/>
                    <a:pt x="339" y="43"/>
                    <a:pt x="327" y="30"/>
                  </a:cubicBezTo>
                  <a:cubicBezTo>
                    <a:pt x="315" y="16"/>
                    <a:pt x="294" y="14"/>
                    <a:pt x="276" y="13"/>
                  </a:cubicBezTo>
                  <a:cubicBezTo>
                    <a:pt x="201" y="8"/>
                    <a:pt x="136" y="0"/>
                    <a:pt x="63" y="18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7" name="iślîḋé"/>
            <p:cNvSpPr/>
            <p:nvPr/>
          </p:nvSpPr>
          <p:spPr bwMode="auto">
            <a:xfrm>
              <a:off x="6571439" y="5761359"/>
              <a:ext cx="444079" cy="219079"/>
            </a:xfrm>
            <a:custGeom>
              <a:avLst/>
              <a:gdLst>
                <a:gd name="T0" fmla="*/ 94 w 344"/>
                <a:gd name="T1" fmla="*/ 21 h 170"/>
                <a:gd name="T2" fmla="*/ 69 w 344"/>
                <a:gd name="T3" fmla="*/ 18 h 170"/>
                <a:gd name="T4" fmla="*/ 28 w 344"/>
                <a:gd name="T5" fmla="*/ 40 h 170"/>
                <a:gd name="T6" fmla="*/ 17 w 344"/>
                <a:gd name="T7" fmla="*/ 64 h 170"/>
                <a:gd name="T8" fmla="*/ 7 w 344"/>
                <a:gd name="T9" fmla="*/ 96 h 170"/>
                <a:gd name="T10" fmla="*/ 5 w 344"/>
                <a:gd name="T11" fmla="*/ 124 h 170"/>
                <a:gd name="T12" fmla="*/ 20 w 344"/>
                <a:gd name="T13" fmla="*/ 135 h 170"/>
                <a:gd name="T14" fmla="*/ 104 w 344"/>
                <a:gd name="T15" fmla="*/ 150 h 170"/>
                <a:gd name="T16" fmla="*/ 187 w 344"/>
                <a:gd name="T17" fmla="*/ 163 h 170"/>
                <a:gd name="T18" fmla="*/ 215 w 344"/>
                <a:gd name="T19" fmla="*/ 167 h 170"/>
                <a:gd name="T20" fmla="*/ 279 w 344"/>
                <a:gd name="T21" fmla="*/ 165 h 170"/>
                <a:gd name="T22" fmla="*/ 301 w 344"/>
                <a:gd name="T23" fmla="*/ 163 h 170"/>
                <a:gd name="T24" fmla="*/ 323 w 344"/>
                <a:gd name="T25" fmla="*/ 159 h 170"/>
                <a:gd name="T26" fmla="*/ 339 w 344"/>
                <a:gd name="T27" fmla="*/ 145 h 170"/>
                <a:gd name="T28" fmla="*/ 319 w 344"/>
                <a:gd name="T29" fmla="*/ 113 h 170"/>
                <a:gd name="T30" fmla="*/ 301 w 344"/>
                <a:gd name="T31" fmla="*/ 112 h 170"/>
                <a:gd name="T32" fmla="*/ 281 w 344"/>
                <a:gd name="T33" fmla="*/ 106 h 170"/>
                <a:gd name="T34" fmla="*/ 200 w 344"/>
                <a:gd name="T35" fmla="*/ 66 h 170"/>
                <a:gd name="T36" fmla="*/ 187 w 344"/>
                <a:gd name="T37" fmla="*/ 46 h 170"/>
                <a:gd name="T38" fmla="*/ 190 w 344"/>
                <a:gd name="T39" fmla="*/ 36 h 170"/>
                <a:gd name="T40" fmla="*/ 191 w 344"/>
                <a:gd name="T41" fmla="*/ 9 h 170"/>
                <a:gd name="T42" fmla="*/ 183 w 344"/>
                <a:gd name="T43" fmla="*/ 1 h 170"/>
                <a:gd name="T44" fmla="*/ 172 w 344"/>
                <a:gd name="T45" fmla="*/ 21 h 170"/>
                <a:gd name="T46" fmla="*/ 159 w 344"/>
                <a:gd name="T47" fmla="*/ 29 h 170"/>
                <a:gd name="T48" fmla="*/ 94 w 344"/>
                <a:gd name="T49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4" h="170">
                  <a:moveTo>
                    <a:pt x="94" y="21"/>
                  </a:moveTo>
                  <a:cubicBezTo>
                    <a:pt x="86" y="20"/>
                    <a:pt x="77" y="18"/>
                    <a:pt x="69" y="18"/>
                  </a:cubicBezTo>
                  <a:cubicBezTo>
                    <a:pt x="53" y="19"/>
                    <a:pt x="38" y="27"/>
                    <a:pt x="28" y="40"/>
                  </a:cubicBezTo>
                  <a:cubicBezTo>
                    <a:pt x="24" y="48"/>
                    <a:pt x="20" y="56"/>
                    <a:pt x="17" y="64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3" y="105"/>
                    <a:pt x="0" y="115"/>
                    <a:pt x="5" y="124"/>
                  </a:cubicBezTo>
                  <a:cubicBezTo>
                    <a:pt x="9" y="129"/>
                    <a:pt x="14" y="133"/>
                    <a:pt x="20" y="135"/>
                  </a:cubicBezTo>
                  <a:cubicBezTo>
                    <a:pt x="46" y="147"/>
                    <a:pt x="75" y="147"/>
                    <a:pt x="104" y="150"/>
                  </a:cubicBezTo>
                  <a:cubicBezTo>
                    <a:pt x="132" y="153"/>
                    <a:pt x="159" y="158"/>
                    <a:pt x="187" y="163"/>
                  </a:cubicBezTo>
                  <a:cubicBezTo>
                    <a:pt x="196" y="165"/>
                    <a:pt x="206" y="166"/>
                    <a:pt x="215" y="167"/>
                  </a:cubicBezTo>
                  <a:cubicBezTo>
                    <a:pt x="236" y="170"/>
                    <a:pt x="258" y="167"/>
                    <a:pt x="279" y="165"/>
                  </a:cubicBezTo>
                  <a:cubicBezTo>
                    <a:pt x="301" y="163"/>
                    <a:pt x="301" y="163"/>
                    <a:pt x="301" y="163"/>
                  </a:cubicBezTo>
                  <a:cubicBezTo>
                    <a:pt x="309" y="163"/>
                    <a:pt x="316" y="162"/>
                    <a:pt x="323" y="159"/>
                  </a:cubicBezTo>
                  <a:cubicBezTo>
                    <a:pt x="330" y="157"/>
                    <a:pt x="336" y="152"/>
                    <a:pt x="339" y="145"/>
                  </a:cubicBezTo>
                  <a:cubicBezTo>
                    <a:pt x="344" y="131"/>
                    <a:pt x="333" y="116"/>
                    <a:pt x="319" y="113"/>
                  </a:cubicBezTo>
                  <a:cubicBezTo>
                    <a:pt x="313" y="112"/>
                    <a:pt x="307" y="112"/>
                    <a:pt x="301" y="112"/>
                  </a:cubicBezTo>
                  <a:cubicBezTo>
                    <a:pt x="294" y="110"/>
                    <a:pt x="288" y="108"/>
                    <a:pt x="281" y="106"/>
                  </a:cubicBezTo>
                  <a:cubicBezTo>
                    <a:pt x="253" y="95"/>
                    <a:pt x="225" y="83"/>
                    <a:pt x="200" y="66"/>
                  </a:cubicBezTo>
                  <a:cubicBezTo>
                    <a:pt x="193" y="61"/>
                    <a:pt x="186" y="54"/>
                    <a:pt x="187" y="46"/>
                  </a:cubicBezTo>
                  <a:cubicBezTo>
                    <a:pt x="187" y="42"/>
                    <a:pt x="189" y="39"/>
                    <a:pt x="190" y="36"/>
                  </a:cubicBezTo>
                  <a:cubicBezTo>
                    <a:pt x="194" y="27"/>
                    <a:pt x="194" y="18"/>
                    <a:pt x="191" y="9"/>
                  </a:cubicBezTo>
                  <a:cubicBezTo>
                    <a:pt x="189" y="5"/>
                    <a:pt x="187" y="1"/>
                    <a:pt x="183" y="1"/>
                  </a:cubicBezTo>
                  <a:cubicBezTo>
                    <a:pt x="172" y="0"/>
                    <a:pt x="174" y="15"/>
                    <a:pt x="172" y="21"/>
                  </a:cubicBezTo>
                  <a:cubicBezTo>
                    <a:pt x="170" y="29"/>
                    <a:pt x="166" y="30"/>
                    <a:pt x="159" y="29"/>
                  </a:cubicBezTo>
                  <a:cubicBezTo>
                    <a:pt x="137" y="27"/>
                    <a:pt x="115" y="26"/>
                    <a:pt x="94" y="2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8" name="îṩľïḍe"/>
            <p:cNvSpPr/>
            <p:nvPr/>
          </p:nvSpPr>
          <p:spPr bwMode="auto">
            <a:xfrm>
              <a:off x="7502524" y="5740635"/>
              <a:ext cx="418915" cy="257566"/>
            </a:xfrm>
            <a:custGeom>
              <a:avLst/>
              <a:gdLst>
                <a:gd name="T0" fmla="*/ 2 w 325"/>
                <a:gd name="T1" fmla="*/ 145 h 200"/>
                <a:gd name="T2" fmla="*/ 18 w 325"/>
                <a:gd name="T3" fmla="*/ 188 h 200"/>
                <a:gd name="T4" fmla="*/ 29 w 325"/>
                <a:gd name="T5" fmla="*/ 197 h 200"/>
                <a:gd name="T6" fmla="*/ 48 w 325"/>
                <a:gd name="T7" fmla="*/ 200 h 200"/>
                <a:gd name="T8" fmla="*/ 104 w 325"/>
                <a:gd name="T9" fmla="*/ 188 h 200"/>
                <a:gd name="T10" fmla="*/ 123 w 325"/>
                <a:gd name="T11" fmla="*/ 181 h 200"/>
                <a:gd name="T12" fmla="*/ 148 w 325"/>
                <a:gd name="T13" fmla="*/ 178 h 200"/>
                <a:gd name="T14" fmla="*/ 242 w 325"/>
                <a:gd name="T15" fmla="*/ 143 h 200"/>
                <a:gd name="T16" fmla="*/ 270 w 325"/>
                <a:gd name="T17" fmla="*/ 134 h 200"/>
                <a:gd name="T18" fmla="*/ 303 w 325"/>
                <a:gd name="T19" fmla="*/ 109 h 200"/>
                <a:gd name="T20" fmla="*/ 318 w 325"/>
                <a:gd name="T21" fmla="*/ 90 h 200"/>
                <a:gd name="T22" fmla="*/ 325 w 325"/>
                <a:gd name="T23" fmla="*/ 54 h 200"/>
                <a:gd name="T24" fmla="*/ 324 w 325"/>
                <a:gd name="T25" fmla="*/ 48 h 200"/>
                <a:gd name="T26" fmla="*/ 320 w 325"/>
                <a:gd name="T27" fmla="*/ 46 h 200"/>
                <a:gd name="T28" fmla="*/ 288 w 325"/>
                <a:gd name="T29" fmla="*/ 45 h 200"/>
                <a:gd name="T30" fmla="*/ 170 w 325"/>
                <a:gd name="T31" fmla="*/ 49 h 200"/>
                <a:gd name="T32" fmla="*/ 152 w 325"/>
                <a:gd name="T33" fmla="*/ 39 h 200"/>
                <a:gd name="T34" fmla="*/ 137 w 325"/>
                <a:gd name="T35" fmla="*/ 15 h 200"/>
                <a:gd name="T36" fmla="*/ 118 w 325"/>
                <a:gd name="T37" fmla="*/ 3 h 200"/>
                <a:gd name="T38" fmla="*/ 109 w 325"/>
                <a:gd name="T39" fmla="*/ 19 h 200"/>
                <a:gd name="T40" fmla="*/ 110 w 325"/>
                <a:gd name="T41" fmla="*/ 38 h 200"/>
                <a:gd name="T42" fmla="*/ 98 w 325"/>
                <a:gd name="T43" fmla="*/ 55 h 200"/>
                <a:gd name="T44" fmla="*/ 78 w 325"/>
                <a:gd name="T45" fmla="*/ 62 h 200"/>
                <a:gd name="T46" fmla="*/ 13 w 325"/>
                <a:gd name="T47" fmla="*/ 92 h 200"/>
                <a:gd name="T48" fmla="*/ 2 w 325"/>
                <a:gd name="T49" fmla="*/ 14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" h="200">
                  <a:moveTo>
                    <a:pt x="2" y="145"/>
                  </a:moveTo>
                  <a:cubicBezTo>
                    <a:pt x="3" y="160"/>
                    <a:pt x="8" y="176"/>
                    <a:pt x="18" y="188"/>
                  </a:cubicBezTo>
                  <a:cubicBezTo>
                    <a:pt x="21" y="191"/>
                    <a:pt x="24" y="194"/>
                    <a:pt x="29" y="197"/>
                  </a:cubicBezTo>
                  <a:cubicBezTo>
                    <a:pt x="35" y="199"/>
                    <a:pt x="42" y="200"/>
                    <a:pt x="48" y="200"/>
                  </a:cubicBezTo>
                  <a:cubicBezTo>
                    <a:pt x="67" y="199"/>
                    <a:pt x="86" y="195"/>
                    <a:pt x="104" y="188"/>
                  </a:cubicBezTo>
                  <a:cubicBezTo>
                    <a:pt x="110" y="186"/>
                    <a:pt x="117" y="183"/>
                    <a:pt x="123" y="181"/>
                  </a:cubicBezTo>
                  <a:cubicBezTo>
                    <a:pt x="131" y="180"/>
                    <a:pt x="140" y="178"/>
                    <a:pt x="148" y="178"/>
                  </a:cubicBezTo>
                  <a:cubicBezTo>
                    <a:pt x="181" y="173"/>
                    <a:pt x="210" y="153"/>
                    <a:pt x="242" y="143"/>
                  </a:cubicBezTo>
                  <a:cubicBezTo>
                    <a:pt x="252" y="141"/>
                    <a:pt x="261" y="138"/>
                    <a:pt x="270" y="134"/>
                  </a:cubicBezTo>
                  <a:cubicBezTo>
                    <a:pt x="283" y="128"/>
                    <a:pt x="293" y="118"/>
                    <a:pt x="303" y="109"/>
                  </a:cubicBezTo>
                  <a:cubicBezTo>
                    <a:pt x="309" y="103"/>
                    <a:pt x="314" y="97"/>
                    <a:pt x="318" y="90"/>
                  </a:cubicBezTo>
                  <a:cubicBezTo>
                    <a:pt x="324" y="79"/>
                    <a:pt x="324" y="66"/>
                    <a:pt x="325" y="54"/>
                  </a:cubicBezTo>
                  <a:cubicBezTo>
                    <a:pt x="325" y="52"/>
                    <a:pt x="325" y="50"/>
                    <a:pt x="324" y="48"/>
                  </a:cubicBezTo>
                  <a:cubicBezTo>
                    <a:pt x="323" y="47"/>
                    <a:pt x="322" y="46"/>
                    <a:pt x="320" y="46"/>
                  </a:cubicBezTo>
                  <a:cubicBezTo>
                    <a:pt x="310" y="41"/>
                    <a:pt x="299" y="43"/>
                    <a:pt x="288" y="45"/>
                  </a:cubicBezTo>
                  <a:cubicBezTo>
                    <a:pt x="249" y="52"/>
                    <a:pt x="209" y="51"/>
                    <a:pt x="170" y="49"/>
                  </a:cubicBezTo>
                  <a:cubicBezTo>
                    <a:pt x="162" y="50"/>
                    <a:pt x="155" y="46"/>
                    <a:pt x="152" y="39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2" y="8"/>
                    <a:pt x="126" y="0"/>
                    <a:pt x="118" y="3"/>
                  </a:cubicBezTo>
                  <a:cubicBezTo>
                    <a:pt x="112" y="5"/>
                    <a:pt x="109" y="12"/>
                    <a:pt x="109" y="19"/>
                  </a:cubicBezTo>
                  <a:cubicBezTo>
                    <a:pt x="110" y="25"/>
                    <a:pt x="112" y="32"/>
                    <a:pt x="110" y="38"/>
                  </a:cubicBezTo>
                  <a:cubicBezTo>
                    <a:pt x="109" y="45"/>
                    <a:pt x="104" y="51"/>
                    <a:pt x="98" y="55"/>
                  </a:cubicBezTo>
                  <a:cubicBezTo>
                    <a:pt x="91" y="58"/>
                    <a:pt x="85" y="61"/>
                    <a:pt x="78" y="62"/>
                  </a:cubicBezTo>
                  <a:cubicBezTo>
                    <a:pt x="56" y="69"/>
                    <a:pt x="30" y="76"/>
                    <a:pt x="13" y="92"/>
                  </a:cubicBezTo>
                  <a:cubicBezTo>
                    <a:pt x="0" y="104"/>
                    <a:pt x="2" y="129"/>
                    <a:pt x="2" y="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9" name="íşļíďê"/>
            <p:cNvSpPr/>
            <p:nvPr/>
          </p:nvSpPr>
          <p:spPr bwMode="auto">
            <a:xfrm>
              <a:off x="7287886" y="3653464"/>
              <a:ext cx="386349" cy="538816"/>
            </a:xfrm>
            <a:custGeom>
              <a:avLst/>
              <a:gdLst>
                <a:gd name="T0" fmla="*/ 162 w 300"/>
                <a:gd name="T1" fmla="*/ 181 h 419"/>
                <a:gd name="T2" fmla="*/ 183 w 300"/>
                <a:gd name="T3" fmla="*/ 157 h 419"/>
                <a:gd name="T4" fmla="*/ 193 w 300"/>
                <a:gd name="T5" fmla="*/ 124 h 419"/>
                <a:gd name="T6" fmla="*/ 199 w 300"/>
                <a:gd name="T7" fmla="*/ 85 h 419"/>
                <a:gd name="T8" fmla="*/ 221 w 300"/>
                <a:gd name="T9" fmla="*/ 23 h 419"/>
                <a:gd name="T10" fmla="*/ 280 w 300"/>
                <a:gd name="T11" fmla="*/ 17 h 419"/>
                <a:gd name="T12" fmla="*/ 290 w 300"/>
                <a:gd name="T13" fmla="*/ 43 h 419"/>
                <a:gd name="T14" fmla="*/ 243 w 300"/>
                <a:gd name="T15" fmla="*/ 203 h 419"/>
                <a:gd name="T16" fmla="*/ 184 w 300"/>
                <a:gd name="T17" fmla="*/ 257 h 419"/>
                <a:gd name="T18" fmla="*/ 138 w 300"/>
                <a:gd name="T19" fmla="*/ 309 h 419"/>
                <a:gd name="T20" fmla="*/ 12 w 300"/>
                <a:gd name="T21" fmla="*/ 419 h 419"/>
                <a:gd name="T22" fmla="*/ 12 w 300"/>
                <a:gd name="T23" fmla="*/ 328 h 419"/>
                <a:gd name="T24" fmla="*/ 21 w 300"/>
                <a:gd name="T25" fmla="*/ 281 h 419"/>
                <a:gd name="T26" fmla="*/ 162 w 300"/>
                <a:gd name="T27" fmla="*/ 18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419">
                  <a:moveTo>
                    <a:pt x="162" y="181"/>
                  </a:moveTo>
                  <a:cubicBezTo>
                    <a:pt x="170" y="174"/>
                    <a:pt x="178" y="166"/>
                    <a:pt x="183" y="157"/>
                  </a:cubicBezTo>
                  <a:cubicBezTo>
                    <a:pt x="188" y="147"/>
                    <a:pt x="192" y="136"/>
                    <a:pt x="193" y="124"/>
                  </a:cubicBezTo>
                  <a:cubicBezTo>
                    <a:pt x="199" y="85"/>
                    <a:pt x="199" y="85"/>
                    <a:pt x="199" y="85"/>
                  </a:cubicBezTo>
                  <a:cubicBezTo>
                    <a:pt x="203" y="63"/>
                    <a:pt x="207" y="40"/>
                    <a:pt x="221" y="23"/>
                  </a:cubicBezTo>
                  <a:cubicBezTo>
                    <a:pt x="236" y="6"/>
                    <a:pt x="265" y="0"/>
                    <a:pt x="280" y="17"/>
                  </a:cubicBezTo>
                  <a:cubicBezTo>
                    <a:pt x="286" y="24"/>
                    <a:pt x="289" y="34"/>
                    <a:pt x="290" y="43"/>
                  </a:cubicBezTo>
                  <a:cubicBezTo>
                    <a:pt x="300" y="101"/>
                    <a:pt x="282" y="160"/>
                    <a:pt x="243" y="203"/>
                  </a:cubicBezTo>
                  <a:cubicBezTo>
                    <a:pt x="225" y="223"/>
                    <a:pt x="203" y="239"/>
                    <a:pt x="184" y="257"/>
                  </a:cubicBezTo>
                  <a:cubicBezTo>
                    <a:pt x="168" y="273"/>
                    <a:pt x="153" y="292"/>
                    <a:pt x="138" y="309"/>
                  </a:cubicBezTo>
                  <a:cubicBezTo>
                    <a:pt x="101" y="351"/>
                    <a:pt x="59" y="388"/>
                    <a:pt x="12" y="419"/>
                  </a:cubicBezTo>
                  <a:cubicBezTo>
                    <a:pt x="13" y="389"/>
                    <a:pt x="16" y="357"/>
                    <a:pt x="12" y="328"/>
                  </a:cubicBezTo>
                  <a:cubicBezTo>
                    <a:pt x="9" y="306"/>
                    <a:pt x="0" y="295"/>
                    <a:pt x="21" y="281"/>
                  </a:cubicBezTo>
                  <a:cubicBezTo>
                    <a:pt x="69" y="248"/>
                    <a:pt x="117" y="219"/>
                    <a:pt x="162" y="181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0" name="işlíďè"/>
            <p:cNvSpPr/>
            <p:nvPr/>
          </p:nvSpPr>
          <p:spPr bwMode="auto">
            <a:xfrm>
              <a:off x="6940024" y="3425503"/>
              <a:ext cx="214639" cy="229441"/>
            </a:xfrm>
            <a:custGeom>
              <a:avLst/>
              <a:gdLst>
                <a:gd name="T0" fmla="*/ 28 w 167"/>
                <a:gd name="T1" fmla="*/ 66 h 179"/>
                <a:gd name="T2" fmla="*/ 0 w 167"/>
                <a:gd name="T3" fmla="*/ 122 h 179"/>
                <a:gd name="T4" fmla="*/ 148 w 167"/>
                <a:gd name="T5" fmla="*/ 179 h 179"/>
                <a:gd name="T6" fmla="*/ 135 w 167"/>
                <a:gd name="T7" fmla="*/ 143 h 179"/>
                <a:gd name="T8" fmla="*/ 163 w 167"/>
                <a:gd name="T9" fmla="*/ 47 h 179"/>
                <a:gd name="T10" fmla="*/ 167 w 167"/>
                <a:gd name="T11" fmla="*/ 34 h 179"/>
                <a:gd name="T12" fmla="*/ 146 w 167"/>
                <a:gd name="T13" fmla="*/ 18 h 179"/>
                <a:gd name="T14" fmla="*/ 51 w 167"/>
                <a:gd name="T15" fmla="*/ 4 h 179"/>
                <a:gd name="T16" fmla="*/ 24 w 167"/>
                <a:gd name="T17" fmla="*/ 17 h 179"/>
                <a:gd name="T18" fmla="*/ 28 w 167"/>
                <a:gd name="T19" fmla="*/ 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79">
                  <a:moveTo>
                    <a:pt x="28" y="66"/>
                  </a:moveTo>
                  <a:cubicBezTo>
                    <a:pt x="27" y="88"/>
                    <a:pt x="18" y="109"/>
                    <a:pt x="0" y="122"/>
                  </a:cubicBezTo>
                  <a:cubicBezTo>
                    <a:pt x="50" y="139"/>
                    <a:pt x="99" y="158"/>
                    <a:pt x="148" y="179"/>
                  </a:cubicBezTo>
                  <a:cubicBezTo>
                    <a:pt x="138" y="170"/>
                    <a:pt x="136" y="156"/>
                    <a:pt x="135" y="143"/>
                  </a:cubicBezTo>
                  <a:cubicBezTo>
                    <a:pt x="134" y="110"/>
                    <a:pt x="146" y="76"/>
                    <a:pt x="163" y="47"/>
                  </a:cubicBezTo>
                  <a:cubicBezTo>
                    <a:pt x="165" y="43"/>
                    <a:pt x="167" y="39"/>
                    <a:pt x="167" y="34"/>
                  </a:cubicBezTo>
                  <a:cubicBezTo>
                    <a:pt x="167" y="25"/>
                    <a:pt x="155" y="21"/>
                    <a:pt x="146" y="18"/>
                  </a:cubicBezTo>
                  <a:cubicBezTo>
                    <a:pt x="115" y="11"/>
                    <a:pt x="83" y="6"/>
                    <a:pt x="51" y="4"/>
                  </a:cubicBezTo>
                  <a:cubicBezTo>
                    <a:pt x="37" y="4"/>
                    <a:pt x="20" y="0"/>
                    <a:pt x="24" y="17"/>
                  </a:cubicBezTo>
                  <a:cubicBezTo>
                    <a:pt x="26" y="34"/>
                    <a:pt x="29" y="50"/>
                    <a:pt x="28" y="66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1" name="ïṩļíḑê"/>
            <p:cNvSpPr/>
            <p:nvPr/>
          </p:nvSpPr>
          <p:spPr bwMode="auto">
            <a:xfrm>
              <a:off x="6950386" y="3224188"/>
              <a:ext cx="301974" cy="301974"/>
            </a:xfrm>
            <a:prstGeom prst="ellipse">
              <a:avLst/>
            </a:pr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2" name="îṥľïdè"/>
            <p:cNvSpPr/>
            <p:nvPr/>
          </p:nvSpPr>
          <p:spPr bwMode="auto">
            <a:xfrm>
              <a:off x="6874892" y="3540964"/>
              <a:ext cx="482566" cy="904441"/>
            </a:xfrm>
            <a:custGeom>
              <a:avLst/>
              <a:gdLst>
                <a:gd name="T0" fmla="*/ 291 w 375"/>
                <a:gd name="T1" fmla="*/ 187 h 703"/>
                <a:gd name="T2" fmla="*/ 277 w 375"/>
                <a:gd name="T3" fmla="*/ 162 h 703"/>
                <a:gd name="T4" fmla="*/ 206 w 375"/>
                <a:gd name="T5" fmla="*/ 76 h 703"/>
                <a:gd name="T6" fmla="*/ 140 w 375"/>
                <a:gd name="T7" fmla="*/ 27 h 703"/>
                <a:gd name="T8" fmla="*/ 98 w 375"/>
                <a:gd name="T9" fmla="*/ 7 h 703"/>
                <a:gd name="T10" fmla="*/ 71 w 375"/>
                <a:gd name="T11" fmla="*/ 3 h 703"/>
                <a:gd name="T12" fmla="*/ 41 w 375"/>
                <a:gd name="T13" fmla="*/ 1 h 703"/>
                <a:gd name="T14" fmla="*/ 33 w 375"/>
                <a:gd name="T15" fmla="*/ 1 h 703"/>
                <a:gd name="T16" fmla="*/ 23 w 375"/>
                <a:gd name="T17" fmla="*/ 21 h 703"/>
                <a:gd name="T18" fmla="*/ 36 w 375"/>
                <a:gd name="T19" fmla="*/ 43 h 703"/>
                <a:gd name="T20" fmla="*/ 6 w 375"/>
                <a:gd name="T21" fmla="*/ 228 h 703"/>
                <a:gd name="T22" fmla="*/ 71 w 375"/>
                <a:gd name="T23" fmla="*/ 545 h 703"/>
                <a:gd name="T24" fmla="*/ 70 w 375"/>
                <a:gd name="T25" fmla="*/ 559 h 703"/>
                <a:gd name="T26" fmla="*/ 66 w 375"/>
                <a:gd name="T27" fmla="*/ 566 h 703"/>
                <a:gd name="T28" fmla="*/ 63 w 375"/>
                <a:gd name="T29" fmla="*/ 588 h 703"/>
                <a:gd name="T30" fmla="*/ 30 w 375"/>
                <a:gd name="T31" fmla="*/ 658 h 703"/>
                <a:gd name="T32" fmla="*/ 49 w 375"/>
                <a:gd name="T33" fmla="*/ 672 h 703"/>
                <a:gd name="T34" fmla="*/ 90 w 375"/>
                <a:gd name="T35" fmla="*/ 682 h 703"/>
                <a:gd name="T36" fmla="*/ 198 w 375"/>
                <a:gd name="T37" fmla="*/ 701 h 703"/>
                <a:gd name="T38" fmla="*/ 207 w 375"/>
                <a:gd name="T39" fmla="*/ 669 h 703"/>
                <a:gd name="T40" fmla="*/ 219 w 375"/>
                <a:gd name="T41" fmla="*/ 679 h 703"/>
                <a:gd name="T42" fmla="*/ 223 w 375"/>
                <a:gd name="T43" fmla="*/ 697 h 703"/>
                <a:gd name="T44" fmla="*/ 238 w 375"/>
                <a:gd name="T45" fmla="*/ 700 h 703"/>
                <a:gd name="T46" fmla="*/ 304 w 375"/>
                <a:gd name="T47" fmla="*/ 684 h 703"/>
                <a:gd name="T48" fmla="*/ 371 w 375"/>
                <a:gd name="T49" fmla="*/ 684 h 703"/>
                <a:gd name="T50" fmla="*/ 370 w 375"/>
                <a:gd name="T51" fmla="*/ 664 h 703"/>
                <a:gd name="T52" fmla="*/ 359 w 375"/>
                <a:gd name="T53" fmla="*/ 646 h 703"/>
                <a:gd name="T54" fmla="*/ 358 w 375"/>
                <a:gd name="T55" fmla="*/ 635 h 703"/>
                <a:gd name="T56" fmla="*/ 358 w 375"/>
                <a:gd name="T57" fmla="*/ 532 h 703"/>
                <a:gd name="T58" fmla="*/ 351 w 375"/>
                <a:gd name="T59" fmla="*/ 503 h 703"/>
                <a:gd name="T60" fmla="*/ 348 w 375"/>
                <a:gd name="T61" fmla="*/ 445 h 703"/>
                <a:gd name="T62" fmla="*/ 346 w 375"/>
                <a:gd name="T63" fmla="*/ 384 h 703"/>
                <a:gd name="T64" fmla="*/ 345 w 375"/>
                <a:gd name="T65" fmla="*/ 359 h 703"/>
                <a:gd name="T66" fmla="*/ 340 w 375"/>
                <a:gd name="T67" fmla="*/ 334 h 703"/>
                <a:gd name="T68" fmla="*/ 345 w 375"/>
                <a:gd name="T69" fmla="*/ 269 h 703"/>
                <a:gd name="T70" fmla="*/ 291 w 375"/>
                <a:gd name="T71" fmla="*/ 187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703">
                  <a:moveTo>
                    <a:pt x="291" y="187"/>
                  </a:moveTo>
                  <a:cubicBezTo>
                    <a:pt x="287" y="178"/>
                    <a:pt x="282" y="169"/>
                    <a:pt x="277" y="162"/>
                  </a:cubicBezTo>
                  <a:cubicBezTo>
                    <a:pt x="255" y="131"/>
                    <a:pt x="234" y="101"/>
                    <a:pt x="206" y="76"/>
                  </a:cubicBezTo>
                  <a:cubicBezTo>
                    <a:pt x="186" y="57"/>
                    <a:pt x="163" y="41"/>
                    <a:pt x="140" y="27"/>
                  </a:cubicBezTo>
                  <a:cubicBezTo>
                    <a:pt x="127" y="18"/>
                    <a:pt x="113" y="11"/>
                    <a:pt x="98" y="7"/>
                  </a:cubicBezTo>
                  <a:cubicBezTo>
                    <a:pt x="89" y="5"/>
                    <a:pt x="80" y="4"/>
                    <a:pt x="7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8" y="0"/>
                    <a:pt x="36" y="0"/>
                    <a:pt x="33" y="1"/>
                  </a:cubicBezTo>
                  <a:cubicBezTo>
                    <a:pt x="25" y="3"/>
                    <a:pt x="21" y="13"/>
                    <a:pt x="23" y="21"/>
                  </a:cubicBezTo>
                  <a:cubicBezTo>
                    <a:pt x="25" y="30"/>
                    <a:pt x="31" y="36"/>
                    <a:pt x="36" y="43"/>
                  </a:cubicBezTo>
                  <a:cubicBezTo>
                    <a:pt x="38" y="105"/>
                    <a:pt x="10" y="166"/>
                    <a:pt x="6" y="228"/>
                  </a:cubicBezTo>
                  <a:cubicBezTo>
                    <a:pt x="0" y="336"/>
                    <a:pt x="66" y="436"/>
                    <a:pt x="71" y="545"/>
                  </a:cubicBezTo>
                  <a:cubicBezTo>
                    <a:pt x="72" y="550"/>
                    <a:pt x="71" y="555"/>
                    <a:pt x="70" y="559"/>
                  </a:cubicBezTo>
                  <a:cubicBezTo>
                    <a:pt x="69" y="562"/>
                    <a:pt x="67" y="564"/>
                    <a:pt x="66" y="566"/>
                  </a:cubicBezTo>
                  <a:cubicBezTo>
                    <a:pt x="63" y="573"/>
                    <a:pt x="63" y="580"/>
                    <a:pt x="63" y="588"/>
                  </a:cubicBezTo>
                  <a:cubicBezTo>
                    <a:pt x="61" y="614"/>
                    <a:pt x="49" y="639"/>
                    <a:pt x="30" y="658"/>
                  </a:cubicBezTo>
                  <a:cubicBezTo>
                    <a:pt x="35" y="664"/>
                    <a:pt x="41" y="669"/>
                    <a:pt x="49" y="672"/>
                  </a:cubicBezTo>
                  <a:cubicBezTo>
                    <a:pt x="61" y="678"/>
                    <a:pt x="77" y="678"/>
                    <a:pt x="90" y="682"/>
                  </a:cubicBezTo>
                  <a:cubicBezTo>
                    <a:pt x="125" y="693"/>
                    <a:pt x="162" y="703"/>
                    <a:pt x="198" y="701"/>
                  </a:cubicBezTo>
                  <a:cubicBezTo>
                    <a:pt x="203" y="691"/>
                    <a:pt x="206" y="680"/>
                    <a:pt x="207" y="669"/>
                  </a:cubicBezTo>
                  <a:cubicBezTo>
                    <a:pt x="212" y="666"/>
                    <a:pt x="218" y="673"/>
                    <a:pt x="219" y="679"/>
                  </a:cubicBezTo>
                  <a:cubicBezTo>
                    <a:pt x="220" y="685"/>
                    <a:pt x="218" y="692"/>
                    <a:pt x="223" y="697"/>
                  </a:cubicBezTo>
                  <a:cubicBezTo>
                    <a:pt x="227" y="701"/>
                    <a:pt x="233" y="700"/>
                    <a:pt x="238" y="700"/>
                  </a:cubicBezTo>
                  <a:cubicBezTo>
                    <a:pt x="260" y="697"/>
                    <a:pt x="282" y="689"/>
                    <a:pt x="304" y="684"/>
                  </a:cubicBezTo>
                  <a:cubicBezTo>
                    <a:pt x="326" y="679"/>
                    <a:pt x="350" y="677"/>
                    <a:pt x="371" y="684"/>
                  </a:cubicBezTo>
                  <a:cubicBezTo>
                    <a:pt x="375" y="679"/>
                    <a:pt x="373" y="670"/>
                    <a:pt x="370" y="664"/>
                  </a:cubicBezTo>
                  <a:cubicBezTo>
                    <a:pt x="366" y="658"/>
                    <a:pt x="361" y="653"/>
                    <a:pt x="359" y="646"/>
                  </a:cubicBezTo>
                  <a:cubicBezTo>
                    <a:pt x="358" y="643"/>
                    <a:pt x="358" y="639"/>
                    <a:pt x="358" y="635"/>
                  </a:cubicBezTo>
                  <a:cubicBezTo>
                    <a:pt x="358" y="600"/>
                    <a:pt x="365" y="566"/>
                    <a:pt x="358" y="532"/>
                  </a:cubicBezTo>
                  <a:cubicBezTo>
                    <a:pt x="356" y="522"/>
                    <a:pt x="353" y="513"/>
                    <a:pt x="351" y="503"/>
                  </a:cubicBezTo>
                  <a:cubicBezTo>
                    <a:pt x="347" y="484"/>
                    <a:pt x="348" y="464"/>
                    <a:pt x="348" y="445"/>
                  </a:cubicBezTo>
                  <a:cubicBezTo>
                    <a:pt x="349" y="425"/>
                    <a:pt x="347" y="404"/>
                    <a:pt x="346" y="384"/>
                  </a:cubicBezTo>
                  <a:cubicBezTo>
                    <a:pt x="346" y="376"/>
                    <a:pt x="346" y="368"/>
                    <a:pt x="345" y="359"/>
                  </a:cubicBezTo>
                  <a:cubicBezTo>
                    <a:pt x="343" y="351"/>
                    <a:pt x="341" y="343"/>
                    <a:pt x="340" y="334"/>
                  </a:cubicBezTo>
                  <a:cubicBezTo>
                    <a:pt x="338" y="312"/>
                    <a:pt x="347" y="290"/>
                    <a:pt x="345" y="269"/>
                  </a:cubicBezTo>
                  <a:cubicBezTo>
                    <a:pt x="343" y="235"/>
                    <a:pt x="304" y="217"/>
                    <a:pt x="291" y="187"/>
                  </a:cubicBezTo>
                  <a:close/>
                </a:path>
              </a:pathLst>
            </a:custGeom>
            <a:solidFill>
              <a:srgbClr val="FF6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3" name="íṧ1iḓè"/>
            <p:cNvSpPr/>
            <p:nvPr/>
          </p:nvSpPr>
          <p:spPr bwMode="auto">
            <a:xfrm>
              <a:off x="6700221" y="3757082"/>
              <a:ext cx="405592" cy="1070231"/>
            </a:xfrm>
            <a:custGeom>
              <a:avLst/>
              <a:gdLst>
                <a:gd name="T0" fmla="*/ 163 w 314"/>
                <a:gd name="T1" fmla="*/ 3 h 832"/>
                <a:gd name="T2" fmla="*/ 107 w 314"/>
                <a:gd name="T3" fmla="*/ 237 h 832"/>
                <a:gd name="T4" fmla="*/ 75 w 314"/>
                <a:gd name="T5" fmla="*/ 423 h 832"/>
                <a:gd name="T6" fmla="*/ 57 w 314"/>
                <a:gd name="T7" fmla="*/ 581 h 832"/>
                <a:gd name="T8" fmla="*/ 54 w 314"/>
                <a:gd name="T9" fmla="*/ 626 h 832"/>
                <a:gd name="T10" fmla="*/ 26 w 314"/>
                <a:gd name="T11" fmla="*/ 678 h 832"/>
                <a:gd name="T12" fmla="*/ 8 w 314"/>
                <a:gd name="T13" fmla="*/ 794 h 832"/>
                <a:gd name="T14" fmla="*/ 37 w 314"/>
                <a:gd name="T15" fmla="*/ 831 h 832"/>
                <a:gd name="T16" fmla="*/ 71 w 314"/>
                <a:gd name="T17" fmla="*/ 810 h 832"/>
                <a:gd name="T18" fmla="*/ 107 w 314"/>
                <a:gd name="T19" fmla="*/ 722 h 832"/>
                <a:gd name="T20" fmla="*/ 162 w 314"/>
                <a:gd name="T21" fmla="*/ 413 h 832"/>
                <a:gd name="T22" fmla="*/ 168 w 314"/>
                <a:gd name="T23" fmla="*/ 374 h 832"/>
                <a:gd name="T24" fmla="*/ 181 w 314"/>
                <a:gd name="T25" fmla="*/ 335 h 832"/>
                <a:gd name="T26" fmla="*/ 218 w 314"/>
                <a:gd name="T27" fmla="*/ 244 h 832"/>
                <a:gd name="T28" fmla="*/ 314 w 314"/>
                <a:gd name="T29" fmla="*/ 39 h 832"/>
                <a:gd name="T30" fmla="*/ 197 w 314"/>
                <a:gd name="T31" fmla="*/ 4 h 832"/>
                <a:gd name="T32" fmla="*/ 163 w 314"/>
                <a:gd name="T33" fmla="*/ 3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4" h="832">
                  <a:moveTo>
                    <a:pt x="163" y="3"/>
                  </a:moveTo>
                  <a:cubicBezTo>
                    <a:pt x="134" y="78"/>
                    <a:pt x="120" y="158"/>
                    <a:pt x="107" y="237"/>
                  </a:cubicBezTo>
                  <a:cubicBezTo>
                    <a:pt x="75" y="423"/>
                    <a:pt x="75" y="423"/>
                    <a:pt x="75" y="423"/>
                  </a:cubicBezTo>
                  <a:cubicBezTo>
                    <a:pt x="65" y="475"/>
                    <a:pt x="56" y="528"/>
                    <a:pt x="57" y="581"/>
                  </a:cubicBezTo>
                  <a:cubicBezTo>
                    <a:pt x="57" y="596"/>
                    <a:pt x="58" y="611"/>
                    <a:pt x="54" y="626"/>
                  </a:cubicBezTo>
                  <a:cubicBezTo>
                    <a:pt x="49" y="645"/>
                    <a:pt x="36" y="661"/>
                    <a:pt x="26" y="678"/>
                  </a:cubicBezTo>
                  <a:cubicBezTo>
                    <a:pt x="7" y="713"/>
                    <a:pt x="0" y="754"/>
                    <a:pt x="8" y="794"/>
                  </a:cubicBezTo>
                  <a:cubicBezTo>
                    <a:pt x="11" y="810"/>
                    <a:pt x="20" y="829"/>
                    <a:pt x="37" y="831"/>
                  </a:cubicBezTo>
                  <a:cubicBezTo>
                    <a:pt x="51" y="832"/>
                    <a:pt x="63" y="821"/>
                    <a:pt x="71" y="810"/>
                  </a:cubicBezTo>
                  <a:cubicBezTo>
                    <a:pt x="89" y="784"/>
                    <a:pt x="99" y="753"/>
                    <a:pt x="107" y="722"/>
                  </a:cubicBezTo>
                  <a:cubicBezTo>
                    <a:pt x="133" y="621"/>
                    <a:pt x="152" y="517"/>
                    <a:pt x="162" y="413"/>
                  </a:cubicBezTo>
                  <a:cubicBezTo>
                    <a:pt x="163" y="400"/>
                    <a:pt x="165" y="387"/>
                    <a:pt x="168" y="374"/>
                  </a:cubicBezTo>
                  <a:cubicBezTo>
                    <a:pt x="171" y="361"/>
                    <a:pt x="176" y="348"/>
                    <a:pt x="181" y="335"/>
                  </a:cubicBezTo>
                  <a:cubicBezTo>
                    <a:pt x="194" y="305"/>
                    <a:pt x="206" y="274"/>
                    <a:pt x="218" y="244"/>
                  </a:cubicBezTo>
                  <a:cubicBezTo>
                    <a:pt x="246" y="174"/>
                    <a:pt x="275" y="103"/>
                    <a:pt x="314" y="39"/>
                  </a:cubicBezTo>
                  <a:cubicBezTo>
                    <a:pt x="275" y="28"/>
                    <a:pt x="235" y="15"/>
                    <a:pt x="197" y="4"/>
                  </a:cubicBezTo>
                  <a:cubicBezTo>
                    <a:pt x="186" y="0"/>
                    <a:pt x="174" y="2"/>
                    <a:pt x="163" y="3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4" name="i$ļídê"/>
            <p:cNvSpPr/>
            <p:nvPr/>
          </p:nvSpPr>
          <p:spPr bwMode="auto">
            <a:xfrm>
              <a:off x="6867492" y="3717116"/>
              <a:ext cx="279770" cy="162829"/>
            </a:xfrm>
            <a:custGeom>
              <a:avLst/>
              <a:gdLst>
                <a:gd name="T0" fmla="*/ 99 w 217"/>
                <a:gd name="T1" fmla="*/ 91 h 127"/>
                <a:gd name="T2" fmla="*/ 17 w 217"/>
                <a:gd name="T3" fmla="*/ 86 h 127"/>
                <a:gd name="T4" fmla="*/ 6 w 217"/>
                <a:gd name="T5" fmla="*/ 83 h 127"/>
                <a:gd name="T6" fmla="*/ 6 w 217"/>
                <a:gd name="T7" fmla="*/ 63 h 127"/>
                <a:gd name="T8" fmla="*/ 19 w 217"/>
                <a:gd name="T9" fmla="*/ 31 h 127"/>
                <a:gd name="T10" fmla="*/ 29 w 217"/>
                <a:gd name="T11" fmla="*/ 13 h 127"/>
                <a:gd name="T12" fmla="*/ 55 w 217"/>
                <a:gd name="T13" fmla="*/ 5 h 127"/>
                <a:gd name="T14" fmla="*/ 142 w 217"/>
                <a:gd name="T15" fmla="*/ 8 h 127"/>
                <a:gd name="T16" fmla="*/ 210 w 217"/>
                <a:gd name="T17" fmla="*/ 60 h 127"/>
                <a:gd name="T18" fmla="*/ 210 w 217"/>
                <a:gd name="T19" fmla="*/ 95 h 127"/>
                <a:gd name="T20" fmla="*/ 159 w 217"/>
                <a:gd name="T21" fmla="*/ 119 h 127"/>
                <a:gd name="T22" fmla="*/ 99 w 217"/>
                <a:gd name="T23" fmla="*/ 9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7" h="127">
                  <a:moveTo>
                    <a:pt x="99" y="91"/>
                  </a:moveTo>
                  <a:cubicBezTo>
                    <a:pt x="72" y="85"/>
                    <a:pt x="44" y="87"/>
                    <a:pt x="17" y="86"/>
                  </a:cubicBezTo>
                  <a:cubicBezTo>
                    <a:pt x="13" y="86"/>
                    <a:pt x="9" y="85"/>
                    <a:pt x="6" y="83"/>
                  </a:cubicBezTo>
                  <a:cubicBezTo>
                    <a:pt x="0" y="78"/>
                    <a:pt x="3" y="70"/>
                    <a:pt x="6" y="63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4"/>
                    <a:pt x="25" y="18"/>
                    <a:pt x="29" y="13"/>
                  </a:cubicBezTo>
                  <a:cubicBezTo>
                    <a:pt x="36" y="7"/>
                    <a:pt x="46" y="6"/>
                    <a:pt x="55" y="5"/>
                  </a:cubicBezTo>
                  <a:cubicBezTo>
                    <a:pt x="84" y="1"/>
                    <a:pt x="114" y="0"/>
                    <a:pt x="142" y="8"/>
                  </a:cubicBezTo>
                  <a:cubicBezTo>
                    <a:pt x="170" y="16"/>
                    <a:pt x="197" y="34"/>
                    <a:pt x="210" y="60"/>
                  </a:cubicBezTo>
                  <a:cubicBezTo>
                    <a:pt x="215" y="71"/>
                    <a:pt x="217" y="85"/>
                    <a:pt x="210" y="95"/>
                  </a:cubicBezTo>
                  <a:cubicBezTo>
                    <a:pt x="200" y="110"/>
                    <a:pt x="177" y="127"/>
                    <a:pt x="159" y="119"/>
                  </a:cubicBezTo>
                  <a:cubicBezTo>
                    <a:pt x="138" y="109"/>
                    <a:pt x="122" y="96"/>
                    <a:pt x="99" y="91"/>
                  </a:cubicBezTo>
                  <a:close/>
                </a:path>
              </a:pathLst>
            </a:custGeom>
            <a:solidFill>
              <a:srgbClr val="FF6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5" name="îṩḷiḍe"/>
            <p:cNvSpPr/>
            <p:nvPr/>
          </p:nvSpPr>
          <p:spPr bwMode="auto">
            <a:xfrm>
              <a:off x="6698742" y="3027313"/>
              <a:ext cx="612829" cy="481086"/>
            </a:xfrm>
            <a:custGeom>
              <a:avLst/>
              <a:gdLst>
                <a:gd name="T0" fmla="*/ 374 w 476"/>
                <a:gd name="T1" fmla="*/ 88 h 374"/>
                <a:gd name="T2" fmla="*/ 309 w 476"/>
                <a:gd name="T3" fmla="*/ 107 h 374"/>
                <a:gd name="T4" fmla="*/ 168 w 476"/>
                <a:gd name="T5" fmla="*/ 74 h 374"/>
                <a:gd name="T6" fmla="*/ 74 w 476"/>
                <a:gd name="T7" fmla="*/ 8 h 374"/>
                <a:gd name="T8" fmla="*/ 7 w 476"/>
                <a:gd name="T9" fmla="*/ 102 h 374"/>
                <a:gd name="T10" fmla="*/ 74 w 476"/>
                <a:gd name="T11" fmla="*/ 169 h 374"/>
                <a:gd name="T12" fmla="*/ 164 w 476"/>
                <a:gd name="T13" fmla="*/ 349 h 374"/>
                <a:gd name="T14" fmla="*/ 345 w 476"/>
                <a:gd name="T15" fmla="*/ 259 h 374"/>
                <a:gd name="T16" fmla="*/ 348 w 476"/>
                <a:gd name="T17" fmla="*/ 249 h 374"/>
                <a:gd name="T18" fmla="*/ 374 w 476"/>
                <a:gd name="T19" fmla="*/ 252 h 374"/>
                <a:gd name="T20" fmla="*/ 476 w 476"/>
                <a:gd name="T21" fmla="*/ 170 h 374"/>
                <a:gd name="T22" fmla="*/ 374 w 476"/>
                <a:gd name="T23" fmla="*/ 8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6" h="374">
                  <a:moveTo>
                    <a:pt x="374" y="88"/>
                  </a:moveTo>
                  <a:cubicBezTo>
                    <a:pt x="351" y="88"/>
                    <a:pt x="328" y="94"/>
                    <a:pt x="309" y="107"/>
                  </a:cubicBezTo>
                  <a:cubicBezTo>
                    <a:pt x="271" y="71"/>
                    <a:pt x="218" y="59"/>
                    <a:pt x="168" y="74"/>
                  </a:cubicBezTo>
                  <a:cubicBezTo>
                    <a:pt x="161" y="30"/>
                    <a:pt x="118" y="0"/>
                    <a:pt x="74" y="8"/>
                  </a:cubicBezTo>
                  <a:cubicBezTo>
                    <a:pt x="29" y="15"/>
                    <a:pt x="0" y="58"/>
                    <a:pt x="7" y="102"/>
                  </a:cubicBezTo>
                  <a:cubicBezTo>
                    <a:pt x="13" y="136"/>
                    <a:pt x="40" y="163"/>
                    <a:pt x="74" y="169"/>
                  </a:cubicBezTo>
                  <a:cubicBezTo>
                    <a:pt x="49" y="244"/>
                    <a:pt x="90" y="325"/>
                    <a:pt x="164" y="349"/>
                  </a:cubicBezTo>
                  <a:cubicBezTo>
                    <a:pt x="239" y="374"/>
                    <a:pt x="320" y="334"/>
                    <a:pt x="345" y="259"/>
                  </a:cubicBezTo>
                  <a:cubicBezTo>
                    <a:pt x="346" y="256"/>
                    <a:pt x="347" y="252"/>
                    <a:pt x="348" y="249"/>
                  </a:cubicBezTo>
                  <a:cubicBezTo>
                    <a:pt x="357" y="251"/>
                    <a:pt x="365" y="252"/>
                    <a:pt x="374" y="252"/>
                  </a:cubicBezTo>
                  <a:cubicBezTo>
                    <a:pt x="430" y="252"/>
                    <a:pt x="476" y="215"/>
                    <a:pt x="476" y="170"/>
                  </a:cubicBezTo>
                  <a:cubicBezTo>
                    <a:pt x="476" y="125"/>
                    <a:pt x="430" y="88"/>
                    <a:pt x="374" y="88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6" name="iŝľiḓê"/>
            <p:cNvSpPr/>
            <p:nvPr/>
          </p:nvSpPr>
          <p:spPr bwMode="auto">
            <a:xfrm>
              <a:off x="7246439" y="3258234"/>
              <a:ext cx="65132" cy="78454"/>
            </a:xfrm>
            <a:custGeom>
              <a:avLst/>
              <a:gdLst>
                <a:gd name="T0" fmla="*/ 50 w 50"/>
                <a:gd name="T1" fmla="*/ 0 h 61"/>
                <a:gd name="T2" fmla="*/ 49 w 50"/>
                <a:gd name="T3" fmla="*/ 0 h 61"/>
                <a:gd name="T4" fmla="*/ 0 w 50"/>
                <a:gd name="T5" fmla="*/ 61 h 61"/>
                <a:gd name="T6" fmla="*/ 0 w 50"/>
                <a:gd name="T7" fmla="*/ 61 h 61"/>
                <a:gd name="T8" fmla="*/ 50 w 5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1">
                  <a:moveTo>
                    <a:pt x="50" y="0"/>
                  </a:moveTo>
                  <a:cubicBezTo>
                    <a:pt x="50" y="0"/>
                    <a:pt x="50" y="0"/>
                    <a:pt x="49" y="0"/>
                  </a:cubicBezTo>
                  <a:cubicBezTo>
                    <a:pt x="46" y="26"/>
                    <a:pt x="27" y="48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48"/>
                    <a:pt x="46" y="26"/>
                    <a:pt x="5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7" name="ï$ḷídê"/>
            <p:cNvSpPr/>
            <p:nvPr/>
          </p:nvSpPr>
          <p:spPr bwMode="auto">
            <a:xfrm>
              <a:off x="7179827" y="3336688"/>
              <a:ext cx="66612" cy="14803"/>
            </a:xfrm>
            <a:custGeom>
              <a:avLst/>
              <a:gdLst>
                <a:gd name="T0" fmla="*/ 52 w 52"/>
                <a:gd name="T1" fmla="*/ 0 h 12"/>
                <a:gd name="T2" fmla="*/ 0 w 52"/>
                <a:gd name="T3" fmla="*/ 12 h 12"/>
                <a:gd name="T4" fmla="*/ 0 w 52"/>
                <a:gd name="T5" fmla="*/ 12 h 12"/>
                <a:gd name="T6" fmla="*/ 52 w 52"/>
                <a:gd name="T7" fmla="*/ 0 h 12"/>
                <a:gd name="T8" fmla="*/ 52 w 5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2">
                  <a:moveTo>
                    <a:pt x="52" y="0"/>
                  </a:moveTo>
                  <a:cubicBezTo>
                    <a:pt x="37" y="7"/>
                    <a:pt x="19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12"/>
                    <a:pt x="37" y="7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8" name="ïṩḻiḋe"/>
            <p:cNvSpPr/>
            <p:nvPr/>
          </p:nvSpPr>
          <p:spPr bwMode="auto">
            <a:xfrm>
              <a:off x="7148742" y="3258234"/>
              <a:ext cx="161349" cy="93257"/>
            </a:xfrm>
            <a:custGeom>
              <a:avLst/>
              <a:gdLst>
                <a:gd name="T0" fmla="*/ 125 w 125"/>
                <a:gd name="T1" fmla="*/ 0 h 73"/>
                <a:gd name="T2" fmla="*/ 44 w 125"/>
                <a:gd name="T3" fmla="*/ 32 h 73"/>
                <a:gd name="T4" fmla="*/ 44 w 125"/>
                <a:gd name="T5" fmla="*/ 32 h 73"/>
                <a:gd name="T6" fmla="*/ 19 w 125"/>
                <a:gd name="T7" fmla="*/ 29 h 73"/>
                <a:gd name="T8" fmla="*/ 0 w 125"/>
                <a:gd name="T9" fmla="*/ 70 h 73"/>
                <a:gd name="T10" fmla="*/ 24 w 125"/>
                <a:gd name="T11" fmla="*/ 73 h 73"/>
                <a:gd name="T12" fmla="*/ 76 w 125"/>
                <a:gd name="T13" fmla="*/ 61 h 73"/>
                <a:gd name="T14" fmla="*/ 125 w 125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73">
                  <a:moveTo>
                    <a:pt x="125" y="0"/>
                  </a:moveTo>
                  <a:cubicBezTo>
                    <a:pt x="107" y="19"/>
                    <a:pt x="77" y="3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27" y="31"/>
                    <a:pt x="19" y="29"/>
                  </a:cubicBezTo>
                  <a:cubicBezTo>
                    <a:pt x="15" y="44"/>
                    <a:pt x="8" y="58"/>
                    <a:pt x="0" y="70"/>
                  </a:cubicBezTo>
                  <a:cubicBezTo>
                    <a:pt x="8" y="72"/>
                    <a:pt x="16" y="73"/>
                    <a:pt x="24" y="73"/>
                  </a:cubicBezTo>
                  <a:cubicBezTo>
                    <a:pt x="43" y="73"/>
                    <a:pt x="61" y="68"/>
                    <a:pt x="76" y="61"/>
                  </a:cubicBezTo>
                  <a:cubicBezTo>
                    <a:pt x="103" y="48"/>
                    <a:pt x="122" y="26"/>
                    <a:pt x="125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9" name="îSlîḍê"/>
            <p:cNvSpPr/>
            <p:nvPr/>
          </p:nvSpPr>
          <p:spPr bwMode="auto">
            <a:xfrm>
              <a:off x="6697261" y="3098366"/>
              <a:ext cx="96218" cy="153947"/>
            </a:xfrm>
            <a:custGeom>
              <a:avLst/>
              <a:gdLst>
                <a:gd name="T0" fmla="*/ 14 w 75"/>
                <a:gd name="T1" fmla="*/ 0 h 120"/>
                <a:gd name="T2" fmla="*/ 33 w 75"/>
                <a:gd name="T3" fmla="*/ 93 h 120"/>
                <a:gd name="T4" fmla="*/ 75 w 75"/>
                <a:gd name="T5" fmla="*/ 114 h 120"/>
                <a:gd name="T6" fmla="*/ 73 w 75"/>
                <a:gd name="T7" fmla="*/ 120 h 120"/>
                <a:gd name="T8" fmla="*/ 75 w 75"/>
                <a:gd name="T9" fmla="*/ 114 h 120"/>
                <a:gd name="T10" fmla="*/ 8 w 75"/>
                <a:gd name="T11" fmla="*/ 47 h 120"/>
                <a:gd name="T12" fmla="*/ 14 w 75"/>
                <a:gd name="T1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20">
                  <a:moveTo>
                    <a:pt x="14" y="0"/>
                  </a:moveTo>
                  <a:cubicBezTo>
                    <a:pt x="0" y="31"/>
                    <a:pt x="7" y="69"/>
                    <a:pt x="33" y="93"/>
                  </a:cubicBezTo>
                  <a:cubicBezTo>
                    <a:pt x="45" y="104"/>
                    <a:pt x="59" y="111"/>
                    <a:pt x="75" y="114"/>
                  </a:cubicBezTo>
                  <a:cubicBezTo>
                    <a:pt x="74" y="116"/>
                    <a:pt x="74" y="118"/>
                    <a:pt x="73" y="120"/>
                  </a:cubicBezTo>
                  <a:cubicBezTo>
                    <a:pt x="74" y="118"/>
                    <a:pt x="74" y="116"/>
                    <a:pt x="75" y="114"/>
                  </a:cubicBezTo>
                  <a:cubicBezTo>
                    <a:pt x="41" y="108"/>
                    <a:pt x="14" y="81"/>
                    <a:pt x="8" y="47"/>
                  </a:cubicBezTo>
                  <a:cubicBezTo>
                    <a:pt x="6" y="31"/>
                    <a:pt x="8" y="14"/>
                    <a:pt x="1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30" name="ïṡľîḓe"/>
            <p:cNvSpPr/>
            <p:nvPr/>
          </p:nvSpPr>
          <p:spPr bwMode="auto">
            <a:xfrm>
              <a:off x="6704663" y="3070240"/>
              <a:ext cx="441118" cy="411513"/>
            </a:xfrm>
            <a:custGeom>
              <a:avLst/>
              <a:gdLst>
                <a:gd name="T0" fmla="*/ 23 w 342"/>
                <a:gd name="T1" fmla="*/ 0 h 320"/>
                <a:gd name="T2" fmla="*/ 8 w 342"/>
                <a:gd name="T3" fmla="*/ 22 h 320"/>
                <a:gd name="T4" fmla="*/ 2 w 342"/>
                <a:gd name="T5" fmla="*/ 69 h 320"/>
                <a:gd name="T6" fmla="*/ 69 w 342"/>
                <a:gd name="T7" fmla="*/ 136 h 320"/>
                <a:gd name="T8" fmla="*/ 67 w 342"/>
                <a:gd name="T9" fmla="*/ 142 h 320"/>
                <a:gd name="T10" fmla="*/ 164 w 342"/>
                <a:gd name="T11" fmla="*/ 314 h 320"/>
                <a:gd name="T12" fmla="*/ 206 w 342"/>
                <a:gd name="T13" fmla="*/ 320 h 320"/>
                <a:gd name="T14" fmla="*/ 342 w 342"/>
                <a:gd name="T15" fmla="*/ 220 h 320"/>
                <a:gd name="T16" fmla="*/ 226 w 342"/>
                <a:gd name="T17" fmla="*/ 280 h 320"/>
                <a:gd name="T18" fmla="*/ 226 w 342"/>
                <a:gd name="T19" fmla="*/ 280 h 320"/>
                <a:gd name="T20" fmla="*/ 83 w 342"/>
                <a:gd name="T21" fmla="*/ 137 h 320"/>
                <a:gd name="T22" fmla="*/ 89 w 342"/>
                <a:gd name="T23" fmla="*/ 95 h 320"/>
                <a:gd name="T24" fmla="*/ 22 w 342"/>
                <a:gd name="T25" fmla="*/ 14 h 320"/>
                <a:gd name="T26" fmla="*/ 23 w 342"/>
                <a:gd name="T2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" h="320">
                  <a:moveTo>
                    <a:pt x="23" y="0"/>
                  </a:moveTo>
                  <a:cubicBezTo>
                    <a:pt x="17" y="6"/>
                    <a:pt x="12" y="14"/>
                    <a:pt x="8" y="22"/>
                  </a:cubicBezTo>
                  <a:cubicBezTo>
                    <a:pt x="2" y="36"/>
                    <a:pt x="0" y="53"/>
                    <a:pt x="2" y="69"/>
                  </a:cubicBezTo>
                  <a:cubicBezTo>
                    <a:pt x="8" y="103"/>
                    <a:pt x="35" y="130"/>
                    <a:pt x="69" y="136"/>
                  </a:cubicBezTo>
                  <a:cubicBezTo>
                    <a:pt x="68" y="138"/>
                    <a:pt x="68" y="140"/>
                    <a:pt x="67" y="142"/>
                  </a:cubicBezTo>
                  <a:cubicBezTo>
                    <a:pt x="48" y="215"/>
                    <a:pt x="90" y="292"/>
                    <a:pt x="164" y="314"/>
                  </a:cubicBezTo>
                  <a:cubicBezTo>
                    <a:pt x="178" y="318"/>
                    <a:pt x="192" y="320"/>
                    <a:pt x="206" y="320"/>
                  </a:cubicBezTo>
                  <a:cubicBezTo>
                    <a:pt x="266" y="320"/>
                    <a:pt x="323" y="281"/>
                    <a:pt x="342" y="220"/>
                  </a:cubicBezTo>
                  <a:cubicBezTo>
                    <a:pt x="315" y="258"/>
                    <a:pt x="272" y="280"/>
                    <a:pt x="226" y="280"/>
                  </a:cubicBezTo>
                  <a:cubicBezTo>
                    <a:pt x="226" y="280"/>
                    <a:pt x="226" y="280"/>
                    <a:pt x="226" y="280"/>
                  </a:cubicBezTo>
                  <a:cubicBezTo>
                    <a:pt x="147" y="280"/>
                    <a:pt x="83" y="216"/>
                    <a:pt x="83" y="137"/>
                  </a:cubicBezTo>
                  <a:cubicBezTo>
                    <a:pt x="83" y="122"/>
                    <a:pt x="85" y="108"/>
                    <a:pt x="89" y="95"/>
                  </a:cubicBezTo>
                  <a:cubicBezTo>
                    <a:pt x="50" y="88"/>
                    <a:pt x="22" y="54"/>
                    <a:pt x="22" y="14"/>
                  </a:cubicBezTo>
                  <a:cubicBezTo>
                    <a:pt x="22" y="9"/>
                    <a:pt x="22" y="5"/>
                    <a:pt x="23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201400" y="0"/>
            <a:ext cx="990600" cy="6858000"/>
          </a:xfrm>
          <a:prstGeom prst="rect">
            <a:avLst/>
          </a:prstGeom>
          <a:solidFill>
            <a:srgbClr val="4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Dark Gray"/>
          <p:cNvSpPr/>
          <p:nvPr/>
        </p:nvSpPr>
        <p:spPr bwMode="auto">
          <a:xfrm>
            <a:off x="1093097" y="5384614"/>
            <a:ext cx="3943292" cy="502569"/>
          </a:xfrm>
          <a:prstGeom prst="roundRect">
            <a:avLst>
              <a:gd name="adj" fmla="val 0"/>
            </a:avLst>
          </a:prstGeom>
          <a:solidFill>
            <a:srgbClr val="47C6C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61986" tIns="25716" rIns="161986" bIns="25716" numCol="1" rtlCol="0" anchor="ctr" anchorCtr="0" compatLnSpc="1"/>
          <a:lstStyle/>
          <a:p>
            <a:pPr indent="269875" algn="ctr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因此，要做行动的巨人！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065899" y="2513379"/>
            <a:ext cx="3622695" cy="101476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晏子说，“为者常成，行者常至”。行动未必带来好的结果，但不行动就永远不会有结果。行动，撬动梦想。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004389" y="3740325"/>
            <a:ext cx="3741506" cy="1332416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说一尺、不如做一寸，想一丈、不如做一尺，任何事都立刻去做的人才是伟大的人。什么事情不怕自己不懂，只怕自己不做，边做边学，总会有成绩的。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04389" y="1795081"/>
            <a:ext cx="4032000" cy="609344"/>
            <a:chOff x="1190611" y="2178670"/>
            <a:chExt cx="4032000" cy="609344"/>
          </a:xfrm>
        </p:grpSpPr>
        <p:sp>
          <p:nvSpPr>
            <p:cNvPr id="18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19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1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2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绝不拖延，立即行动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8436" name="Picture 4" descr="https://static.pptstore.net/picture/62/25/6d180d54cb23faab43bc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t="9308" r="5389" b="13897"/>
          <a:stretch>
            <a:fillRect/>
          </a:stretch>
        </p:blipFill>
        <p:spPr bwMode="auto">
          <a:xfrm>
            <a:off x="7303123" y="2099752"/>
            <a:ext cx="4888877" cy="31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8488432" y="2911865"/>
            <a:ext cx="3115454" cy="956993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哥伦布说：“即使决定是错误的，那我们也可以通过执行来把事情做对，而不是再回头讨论”。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432988" y="2911865"/>
            <a:ext cx="3270582" cy="2148089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我们总是希望能把事情考虑周全以后再行动，这固然没错，但这也是瞻前顾后、你犹豫不决的体现。我们做事不能当机立断，一旦犹豫不决的时候，我们便会畏缩。畏缩就无法前进，就会失去很多机会，就会徒徒蹉跎时光，留下悔念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252636" y="1176427"/>
            <a:ext cx="4032000" cy="609344"/>
            <a:chOff x="1190611" y="2178670"/>
            <a:chExt cx="4032000" cy="609344"/>
          </a:xfrm>
        </p:grpSpPr>
        <p:sp>
          <p:nvSpPr>
            <p:cNvPr id="17" name="ïsliďê"/>
            <p:cNvSpPr/>
            <p:nvPr/>
          </p:nvSpPr>
          <p:spPr>
            <a:xfrm>
              <a:off x="1190611" y="2209677"/>
              <a:ext cx="4032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18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20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1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2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1993144" y="2272446"/>
              <a:ext cx="2446828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不要迟疑，当机立断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iṥ1iḓè"/>
          <p:cNvSpPr/>
          <p:nvPr/>
        </p:nvSpPr>
        <p:spPr>
          <a:xfrm>
            <a:off x="4263648" y="2443872"/>
            <a:ext cx="3664706" cy="3702928"/>
          </a:xfrm>
          <a:prstGeom prst="diamond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4" name="i$1idè"/>
          <p:cNvSpPr/>
          <p:nvPr/>
        </p:nvSpPr>
        <p:spPr>
          <a:xfrm>
            <a:off x="3907364" y="2443872"/>
            <a:ext cx="1902844" cy="192269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5" name="îṣ1îḑé"/>
          <p:cNvSpPr/>
          <p:nvPr/>
        </p:nvSpPr>
        <p:spPr>
          <a:xfrm>
            <a:off x="6381792" y="2443872"/>
            <a:ext cx="1902844" cy="192269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6" name="iṥḻïdé"/>
          <p:cNvSpPr/>
          <p:nvPr/>
        </p:nvSpPr>
        <p:spPr bwMode="auto">
          <a:xfrm>
            <a:off x="4576612" y="3144159"/>
            <a:ext cx="564348" cy="522116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7" name="îSḷïḓè"/>
          <p:cNvSpPr/>
          <p:nvPr/>
        </p:nvSpPr>
        <p:spPr bwMode="auto">
          <a:xfrm>
            <a:off x="7068318" y="3176791"/>
            <a:ext cx="529792" cy="456852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2724079" cy="612291"/>
            <a:chOff x="1065899" y="214896"/>
            <a:chExt cx="2724079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如何提高执行力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2724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Improve Enforcement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560"/>
          <p:cNvSpPr txBox="1"/>
          <p:nvPr/>
        </p:nvSpPr>
        <p:spPr>
          <a:xfrm>
            <a:off x="3724543" y="3355715"/>
            <a:ext cx="823335" cy="5078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做的格言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4637891" y="3097864"/>
            <a:ext cx="0" cy="11339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ļïḓê"/>
          <p:cNvSpPr/>
          <p:nvPr/>
        </p:nvSpPr>
        <p:spPr>
          <a:xfrm>
            <a:off x="4400777" y="3148417"/>
            <a:ext cx="3087232" cy="10389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 b="1" i="1" dirty="0">
              <a:solidFill>
                <a:schemeClr val="accent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70718" y="4951892"/>
            <a:ext cx="108505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îŝḻiḑè"/>
          <p:cNvSpPr/>
          <p:nvPr/>
        </p:nvSpPr>
        <p:spPr>
          <a:xfrm>
            <a:off x="1528827" y="4629360"/>
            <a:ext cx="685800" cy="645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01</a:t>
            </a:r>
            <a:endParaRPr lang="zh-CN" altLang="en-US" b="1" dirty="0"/>
          </a:p>
        </p:txBody>
      </p:sp>
      <p:sp>
        <p:nvSpPr>
          <p:cNvPr id="33" name="iŝliḑe"/>
          <p:cNvSpPr/>
          <p:nvPr/>
        </p:nvSpPr>
        <p:spPr>
          <a:xfrm>
            <a:off x="4345537" y="4629360"/>
            <a:ext cx="685800" cy="645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02</a:t>
            </a:r>
            <a:endParaRPr lang="zh-CN" altLang="en-US" b="1" dirty="0"/>
          </a:p>
        </p:txBody>
      </p:sp>
      <p:sp>
        <p:nvSpPr>
          <p:cNvPr id="34" name="ïṣļiḍé"/>
          <p:cNvSpPr/>
          <p:nvPr/>
        </p:nvSpPr>
        <p:spPr>
          <a:xfrm>
            <a:off x="7162247" y="4629360"/>
            <a:ext cx="685800" cy="645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03</a:t>
            </a:r>
            <a:endParaRPr lang="zh-CN" altLang="en-US" b="1" dirty="0"/>
          </a:p>
        </p:txBody>
      </p:sp>
      <p:sp>
        <p:nvSpPr>
          <p:cNvPr id="35" name="iṩḷîdê"/>
          <p:cNvSpPr/>
          <p:nvPr/>
        </p:nvSpPr>
        <p:spPr>
          <a:xfrm>
            <a:off x="9978957" y="4629360"/>
            <a:ext cx="685800" cy="645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04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835323" y="5464681"/>
            <a:ext cx="2210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早做迟做都要做，不如早做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375437" y="5464681"/>
            <a:ext cx="2349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认真也是做，应付也是做，不如好好做！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68073" y="5464681"/>
            <a:ext cx="2707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今天不做，明天也许没的做，活在当下，把握目前。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28611" y="5464681"/>
            <a:ext cx="2210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我们不做，谁来做？现在不做，何时做？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400777" y="711200"/>
            <a:ext cx="3087232" cy="2415438"/>
            <a:chOff x="4400777" y="711200"/>
            <a:chExt cx="3087232" cy="2415438"/>
          </a:xfrm>
        </p:grpSpPr>
        <p:sp>
          <p:nvSpPr>
            <p:cNvPr id="19" name="íśļíḋe"/>
            <p:cNvSpPr/>
            <p:nvPr/>
          </p:nvSpPr>
          <p:spPr>
            <a:xfrm>
              <a:off x="4400777" y="711200"/>
              <a:ext cx="3087232" cy="2415438"/>
            </a:xfrm>
            <a:prstGeom prst="rect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4468132" y="899766"/>
              <a:ext cx="2952522" cy="2132122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342900">
                <a:lnSpc>
                  <a:spcPct val="129000"/>
                </a:lnSpc>
                <a:spcAft>
                  <a:spcPts val="450"/>
                </a:spcAft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圣雄甘地说，“重要的是行动本身，而不是行动的结果。你必须做正确的事情，你的权利也许不够大，时间也许不够多，但是这并不表示你就应该停止做正确的事。也许你永远也不能预知你所采取的行动会带来什么成果，可是</a:t>
              </a:r>
              <a:r>
                <a:rPr lang="zh-CN" altLang="en-US" sz="1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如果你什么也不做，那就绝对不会得到任何成果。</a:t>
              </a: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3" grpId="0" animBg="1"/>
      <p:bldP spid="34" grpId="0" animBg="1"/>
      <p:bldP spid="35" grpId="0" animBg="1"/>
      <p:bldP spid="3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2" b="56511"/>
          <a:stretch>
            <a:fillRect/>
          </a:stretch>
        </p:blipFill>
        <p:spPr>
          <a:xfrm>
            <a:off x="0" y="403"/>
            <a:ext cx="4401084" cy="29820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>
            <a:off x="8921808" y="3751603"/>
            <a:ext cx="3270191" cy="31059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b="76670"/>
          <a:stretch>
            <a:fillRect/>
          </a:stretch>
        </p:blipFill>
        <p:spPr>
          <a:xfrm>
            <a:off x="10013687" y="-15206"/>
            <a:ext cx="2178313" cy="228665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2700000">
            <a:off x="1071051" y="1454918"/>
            <a:ext cx="2682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spc="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  <a:endParaRPr lang="zh-CN" altLang="en-US" sz="3000" spc="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20613" y="1122363"/>
            <a:ext cx="2967479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8800" b="1" spc="-150" dirty="0">
                <a:solidFill>
                  <a:srgbClr val="36C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8800" b="1" spc="-150" dirty="0">
              <a:solidFill>
                <a:srgbClr val="36C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0613" y="2317243"/>
            <a:ext cx="6359433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5500" b="1" spc="-150" dirty="0">
                <a:solidFill>
                  <a:srgbClr val="36C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培训结束，感谢聆听</a:t>
            </a:r>
            <a:endParaRPr lang="zh-CN" altLang="en-US" sz="5500" b="1" spc="-150" dirty="0">
              <a:solidFill>
                <a:srgbClr val="36C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20612" y="3567917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20612" y="3222510"/>
            <a:ext cx="3264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060040" y="4214119"/>
            <a:ext cx="2235200" cy="400110"/>
          </a:xfrm>
          <a:prstGeom prst="roundRect">
            <a:avLst/>
          </a:prstGeom>
          <a:solidFill>
            <a:srgbClr val="47C6CD"/>
          </a:solidFill>
          <a:ln>
            <a:solidFill>
              <a:srgbClr val="47C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汇报人：凤凰办公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7701640" y="4214119"/>
            <a:ext cx="2235200" cy="400110"/>
          </a:xfrm>
          <a:prstGeom prst="roundRect">
            <a:avLst/>
          </a:prstGeom>
          <a:noFill/>
          <a:ln w="25400">
            <a:solidFill>
              <a:srgbClr val="47C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2019.3.15</a:t>
            </a:r>
            <a:endParaRPr lang="zh-CN" altLang="en-US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9" fill="hold" grpId="0" nodeType="afterEffect" p14:presetBounceEnd="1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3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99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 p14:presetBounceEnd="2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48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49"/>
                                </p:stCondLst>
                                <p:childTnLst>
                                  <p:par>
                                    <p:cTn id="59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 animBg="1"/>
          <p:bldP spid="16" grpId="0" animBg="1"/>
          <p:bldP spid="17" grpId="0"/>
          <p:bldP spid="18" grpId="0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3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99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48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49"/>
                                </p:stCondLst>
                                <p:childTnLst>
                                  <p:par>
                                    <p:cTn id="59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 animBg="1"/>
          <p:bldP spid="16" grpId="0" animBg="1"/>
          <p:bldP spid="17" grpId="0"/>
          <p:bldP spid="18" grpId="0"/>
          <p:bldP spid="19" grpId="0" animBg="1"/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íŝ1îḋè"/>
          <p:cNvGrpSpPr/>
          <p:nvPr/>
        </p:nvGrpSpPr>
        <p:grpSpPr>
          <a:xfrm>
            <a:off x="49985" y="3882865"/>
            <a:ext cx="12192000" cy="2962760"/>
            <a:chOff x="3228975" y="2873371"/>
            <a:chExt cx="5740400" cy="1108080"/>
          </a:xfrm>
          <a:solidFill>
            <a:schemeClr val="bg1">
              <a:lumMod val="95000"/>
              <a:alpha val="50000"/>
            </a:schemeClr>
          </a:solidFill>
        </p:grpSpPr>
        <p:sp>
          <p:nvSpPr>
            <p:cNvPr id="16" name="iśḻîďê"/>
            <p:cNvSpPr/>
            <p:nvPr/>
          </p:nvSpPr>
          <p:spPr bwMode="auto">
            <a:xfrm>
              <a:off x="5297488" y="2873371"/>
              <a:ext cx="1058863" cy="1104898"/>
            </a:xfrm>
            <a:custGeom>
              <a:avLst/>
              <a:gdLst>
                <a:gd name="T0" fmla="*/ 28 w 321"/>
                <a:gd name="T1" fmla="*/ 93 h 333"/>
                <a:gd name="T2" fmla="*/ 99 w 321"/>
                <a:gd name="T3" fmla="*/ 68 h 333"/>
                <a:gd name="T4" fmla="*/ 108 w 321"/>
                <a:gd name="T5" fmla="*/ 34 h 333"/>
                <a:gd name="T6" fmla="*/ 298 w 321"/>
                <a:gd name="T7" fmla="*/ 303 h 333"/>
                <a:gd name="T8" fmla="*/ 0 w 321"/>
                <a:gd name="T9" fmla="*/ 333 h 333"/>
                <a:gd name="T10" fmla="*/ 181 w 321"/>
                <a:gd name="T11" fmla="*/ 68 h 333"/>
                <a:gd name="T12" fmla="*/ 193 w 321"/>
                <a:gd name="T13" fmla="*/ 50 h 333"/>
                <a:gd name="T14" fmla="*/ 181 w 321"/>
                <a:gd name="T15" fmla="*/ 92 h 333"/>
                <a:gd name="T16" fmla="*/ 193 w 321"/>
                <a:gd name="T17" fmla="*/ 106 h 333"/>
                <a:gd name="T18" fmla="*/ 181 w 321"/>
                <a:gd name="T19" fmla="*/ 92 h 333"/>
                <a:gd name="T20" fmla="*/ 187 w 321"/>
                <a:gd name="T21" fmla="*/ 87 h 333"/>
                <a:gd name="T22" fmla="*/ 187 w 321"/>
                <a:gd name="T23" fmla="*/ 71 h 333"/>
                <a:gd name="T24" fmla="*/ 205 w 321"/>
                <a:gd name="T25" fmla="*/ 64 h 333"/>
                <a:gd name="T26" fmla="*/ 217 w 321"/>
                <a:gd name="T27" fmla="*/ 46 h 333"/>
                <a:gd name="T28" fmla="*/ 205 w 321"/>
                <a:gd name="T29" fmla="*/ 89 h 333"/>
                <a:gd name="T30" fmla="*/ 217 w 321"/>
                <a:gd name="T31" fmla="*/ 103 h 333"/>
                <a:gd name="T32" fmla="*/ 205 w 321"/>
                <a:gd name="T33" fmla="*/ 89 h 333"/>
                <a:gd name="T34" fmla="*/ 211 w 321"/>
                <a:gd name="T35" fmla="*/ 83 h 333"/>
                <a:gd name="T36" fmla="*/ 211 w 321"/>
                <a:gd name="T37" fmla="*/ 67 h 333"/>
                <a:gd name="T38" fmla="*/ 57 w 321"/>
                <a:gd name="T39" fmla="*/ 127 h 333"/>
                <a:gd name="T40" fmla="*/ 69 w 321"/>
                <a:gd name="T41" fmla="*/ 109 h 333"/>
                <a:gd name="T42" fmla="*/ 57 w 321"/>
                <a:gd name="T43" fmla="*/ 190 h 333"/>
                <a:gd name="T44" fmla="*/ 69 w 321"/>
                <a:gd name="T45" fmla="*/ 205 h 333"/>
                <a:gd name="T46" fmla="*/ 57 w 321"/>
                <a:gd name="T47" fmla="*/ 190 h 333"/>
                <a:gd name="T48" fmla="*/ 63 w 321"/>
                <a:gd name="T49" fmla="*/ 185 h 333"/>
                <a:gd name="T50" fmla="*/ 63 w 321"/>
                <a:gd name="T51" fmla="*/ 169 h 333"/>
                <a:gd name="T52" fmla="*/ 57 w 321"/>
                <a:gd name="T53" fmla="*/ 166 h 333"/>
                <a:gd name="T54" fmla="*/ 69 w 321"/>
                <a:gd name="T55" fmla="*/ 149 h 333"/>
                <a:gd name="T56" fmla="*/ 57 w 321"/>
                <a:gd name="T57" fmla="*/ 131 h 333"/>
                <a:gd name="T58" fmla="*/ 69 w 321"/>
                <a:gd name="T59" fmla="*/ 144 h 333"/>
                <a:gd name="T60" fmla="*/ 57 w 321"/>
                <a:gd name="T61" fmla="*/ 131 h 333"/>
                <a:gd name="T62" fmla="*/ 145 w 321"/>
                <a:gd name="T63" fmla="*/ 184 h 333"/>
                <a:gd name="T64" fmla="*/ 145 w 321"/>
                <a:gd name="T65" fmla="*/ 162 h 333"/>
                <a:gd name="T66" fmla="*/ 137 w 321"/>
                <a:gd name="T67" fmla="*/ 294 h 333"/>
                <a:gd name="T68" fmla="*/ 154 w 321"/>
                <a:gd name="T69" fmla="*/ 272 h 333"/>
                <a:gd name="T70" fmla="*/ 137 w 321"/>
                <a:gd name="T71" fmla="*/ 245 h 333"/>
                <a:gd name="T72" fmla="*/ 154 w 321"/>
                <a:gd name="T73" fmla="*/ 265 h 333"/>
                <a:gd name="T74" fmla="*/ 137 w 321"/>
                <a:gd name="T75" fmla="*/ 245 h 333"/>
                <a:gd name="T76" fmla="*/ 145 w 321"/>
                <a:gd name="T77" fmla="*/ 239 h 333"/>
                <a:gd name="T78" fmla="*/ 145 w 321"/>
                <a:gd name="T79" fmla="*/ 217 h 333"/>
                <a:gd name="T80" fmla="*/ 137 w 321"/>
                <a:gd name="T81" fmla="*/ 212 h 333"/>
                <a:gd name="T82" fmla="*/ 154 w 321"/>
                <a:gd name="T83" fmla="*/ 188 h 333"/>
                <a:gd name="T84" fmla="*/ 111 w 321"/>
                <a:gd name="T85" fmla="*/ 169 h 333"/>
                <a:gd name="T86" fmla="*/ 127 w 321"/>
                <a:gd name="T87" fmla="*/ 186 h 333"/>
                <a:gd name="T88" fmla="*/ 111 w 321"/>
                <a:gd name="T89" fmla="*/ 169 h 333"/>
                <a:gd name="T90" fmla="*/ 119 w 321"/>
                <a:gd name="T91" fmla="*/ 294 h 333"/>
                <a:gd name="T92" fmla="*/ 119 w 321"/>
                <a:gd name="T93" fmla="*/ 273 h 333"/>
                <a:gd name="T94" fmla="*/ 111 w 321"/>
                <a:gd name="T95" fmla="*/ 267 h 333"/>
                <a:gd name="T96" fmla="*/ 127 w 321"/>
                <a:gd name="T97" fmla="*/ 246 h 333"/>
                <a:gd name="T98" fmla="*/ 111 w 321"/>
                <a:gd name="T99" fmla="*/ 221 h 333"/>
                <a:gd name="T100" fmla="*/ 127 w 321"/>
                <a:gd name="T101" fmla="*/ 240 h 333"/>
                <a:gd name="T102" fmla="*/ 111 w 321"/>
                <a:gd name="T103" fmla="*/ 221 h 333"/>
                <a:gd name="T104" fmla="*/ 119 w 321"/>
                <a:gd name="T105" fmla="*/ 214 h 333"/>
                <a:gd name="T106" fmla="*/ 119 w 321"/>
                <a:gd name="T107" fmla="*/ 193 h 333"/>
                <a:gd name="T108" fmla="*/ 127 w 321"/>
                <a:gd name="T109" fmla="*/ 62 h 333"/>
                <a:gd name="T110" fmla="*/ 171 w 321"/>
                <a:gd name="T111" fmla="*/ 117 h 333"/>
                <a:gd name="T112" fmla="*/ 224 w 321"/>
                <a:gd name="T113" fmla="*/ 134 h 333"/>
                <a:gd name="T114" fmla="*/ 239 w 321"/>
                <a:gd name="T115" fmla="*/ 28 h 333"/>
                <a:gd name="T116" fmla="*/ 51 w 321"/>
                <a:gd name="T117" fmla="*/ 303 h 333"/>
                <a:gd name="T118" fmla="*/ 118 w 321"/>
                <a:gd name="T119" fmla="*/ 129 h 333"/>
                <a:gd name="T120" fmla="*/ 51 w 321"/>
                <a:gd name="T121" fmla="*/ 303 h 333"/>
                <a:gd name="T122" fmla="*/ 166 w 321"/>
                <a:gd name="T123" fmla="*/ 14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1" h="333">
                  <a:moveTo>
                    <a:pt x="0" y="303"/>
                  </a:moveTo>
                  <a:cubicBezTo>
                    <a:pt x="28" y="303"/>
                    <a:pt x="28" y="303"/>
                    <a:pt x="28" y="30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03"/>
                    <a:pt x="298" y="303"/>
                    <a:pt x="298" y="303"/>
                  </a:cubicBezTo>
                  <a:cubicBezTo>
                    <a:pt x="321" y="303"/>
                    <a:pt x="321" y="303"/>
                    <a:pt x="321" y="303"/>
                  </a:cubicBezTo>
                  <a:cubicBezTo>
                    <a:pt x="321" y="333"/>
                    <a:pt x="321" y="333"/>
                    <a:pt x="321" y="333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03"/>
                    <a:pt x="0" y="303"/>
                    <a:pt x="0" y="303"/>
                  </a:cubicBezTo>
                  <a:close/>
                  <a:moveTo>
                    <a:pt x="181" y="53"/>
                  </a:moveTo>
                  <a:cubicBezTo>
                    <a:pt x="181" y="58"/>
                    <a:pt x="181" y="63"/>
                    <a:pt x="181" y="68"/>
                  </a:cubicBezTo>
                  <a:cubicBezTo>
                    <a:pt x="183" y="68"/>
                    <a:pt x="185" y="67"/>
                    <a:pt x="187" y="67"/>
                  </a:cubicBezTo>
                  <a:cubicBezTo>
                    <a:pt x="189" y="67"/>
                    <a:pt x="191" y="66"/>
                    <a:pt x="193" y="66"/>
                  </a:cubicBezTo>
                  <a:cubicBezTo>
                    <a:pt x="193" y="61"/>
                    <a:pt x="193" y="55"/>
                    <a:pt x="193" y="50"/>
                  </a:cubicBezTo>
                  <a:cubicBezTo>
                    <a:pt x="191" y="51"/>
                    <a:pt x="189" y="51"/>
                    <a:pt x="187" y="52"/>
                  </a:cubicBezTo>
                  <a:cubicBezTo>
                    <a:pt x="185" y="52"/>
                    <a:pt x="183" y="53"/>
                    <a:pt x="181" y="53"/>
                  </a:cubicBezTo>
                  <a:close/>
                  <a:moveTo>
                    <a:pt x="181" y="92"/>
                  </a:moveTo>
                  <a:cubicBezTo>
                    <a:pt x="181" y="97"/>
                    <a:pt x="181" y="102"/>
                    <a:pt x="181" y="107"/>
                  </a:cubicBezTo>
                  <a:cubicBezTo>
                    <a:pt x="183" y="107"/>
                    <a:pt x="185" y="107"/>
                    <a:pt x="187" y="106"/>
                  </a:cubicBezTo>
                  <a:cubicBezTo>
                    <a:pt x="189" y="106"/>
                    <a:pt x="191" y="106"/>
                    <a:pt x="193" y="106"/>
                  </a:cubicBezTo>
                  <a:cubicBezTo>
                    <a:pt x="193" y="101"/>
                    <a:pt x="193" y="95"/>
                    <a:pt x="193" y="90"/>
                  </a:cubicBezTo>
                  <a:cubicBezTo>
                    <a:pt x="191" y="91"/>
                    <a:pt x="189" y="91"/>
                    <a:pt x="187" y="91"/>
                  </a:cubicBezTo>
                  <a:cubicBezTo>
                    <a:pt x="185" y="91"/>
                    <a:pt x="183" y="92"/>
                    <a:pt x="181" y="92"/>
                  </a:cubicBezTo>
                  <a:close/>
                  <a:moveTo>
                    <a:pt x="181" y="72"/>
                  </a:moveTo>
                  <a:cubicBezTo>
                    <a:pt x="181" y="77"/>
                    <a:pt x="181" y="83"/>
                    <a:pt x="181" y="88"/>
                  </a:cubicBezTo>
                  <a:cubicBezTo>
                    <a:pt x="183" y="87"/>
                    <a:pt x="185" y="87"/>
                    <a:pt x="187" y="87"/>
                  </a:cubicBezTo>
                  <a:cubicBezTo>
                    <a:pt x="189" y="86"/>
                    <a:pt x="191" y="86"/>
                    <a:pt x="193" y="86"/>
                  </a:cubicBezTo>
                  <a:cubicBezTo>
                    <a:pt x="193" y="80"/>
                    <a:pt x="193" y="75"/>
                    <a:pt x="193" y="70"/>
                  </a:cubicBezTo>
                  <a:cubicBezTo>
                    <a:pt x="191" y="71"/>
                    <a:pt x="189" y="71"/>
                    <a:pt x="187" y="71"/>
                  </a:cubicBezTo>
                  <a:cubicBezTo>
                    <a:pt x="185" y="72"/>
                    <a:pt x="183" y="72"/>
                    <a:pt x="181" y="72"/>
                  </a:cubicBezTo>
                  <a:close/>
                  <a:moveTo>
                    <a:pt x="205" y="49"/>
                  </a:moveTo>
                  <a:cubicBezTo>
                    <a:pt x="205" y="54"/>
                    <a:pt x="205" y="59"/>
                    <a:pt x="205" y="64"/>
                  </a:cubicBezTo>
                  <a:cubicBezTo>
                    <a:pt x="207" y="64"/>
                    <a:pt x="209" y="63"/>
                    <a:pt x="211" y="63"/>
                  </a:cubicBezTo>
                  <a:cubicBezTo>
                    <a:pt x="213" y="63"/>
                    <a:pt x="215" y="62"/>
                    <a:pt x="217" y="62"/>
                  </a:cubicBezTo>
                  <a:cubicBezTo>
                    <a:pt x="217" y="56"/>
                    <a:pt x="217" y="51"/>
                    <a:pt x="217" y="46"/>
                  </a:cubicBezTo>
                  <a:cubicBezTo>
                    <a:pt x="215" y="46"/>
                    <a:pt x="213" y="47"/>
                    <a:pt x="211" y="47"/>
                  </a:cubicBezTo>
                  <a:cubicBezTo>
                    <a:pt x="209" y="48"/>
                    <a:pt x="207" y="48"/>
                    <a:pt x="205" y="49"/>
                  </a:cubicBezTo>
                  <a:close/>
                  <a:moveTo>
                    <a:pt x="205" y="89"/>
                  </a:moveTo>
                  <a:cubicBezTo>
                    <a:pt x="205" y="94"/>
                    <a:pt x="205" y="99"/>
                    <a:pt x="205" y="104"/>
                  </a:cubicBezTo>
                  <a:cubicBezTo>
                    <a:pt x="207" y="104"/>
                    <a:pt x="209" y="104"/>
                    <a:pt x="211" y="104"/>
                  </a:cubicBezTo>
                  <a:cubicBezTo>
                    <a:pt x="213" y="104"/>
                    <a:pt x="215" y="103"/>
                    <a:pt x="217" y="103"/>
                  </a:cubicBezTo>
                  <a:cubicBezTo>
                    <a:pt x="217" y="98"/>
                    <a:pt x="217" y="92"/>
                    <a:pt x="217" y="87"/>
                  </a:cubicBezTo>
                  <a:cubicBezTo>
                    <a:pt x="215" y="87"/>
                    <a:pt x="213" y="88"/>
                    <a:pt x="211" y="88"/>
                  </a:cubicBezTo>
                  <a:cubicBezTo>
                    <a:pt x="209" y="88"/>
                    <a:pt x="207" y="89"/>
                    <a:pt x="205" y="89"/>
                  </a:cubicBezTo>
                  <a:close/>
                  <a:moveTo>
                    <a:pt x="205" y="69"/>
                  </a:moveTo>
                  <a:cubicBezTo>
                    <a:pt x="205" y="74"/>
                    <a:pt x="205" y="79"/>
                    <a:pt x="205" y="84"/>
                  </a:cubicBezTo>
                  <a:cubicBezTo>
                    <a:pt x="207" y="84"/>
                    <a:pt x="209" y="84"/>
                    <a:pt x="211" y="83"/>
                  </a:cubicBezTo>
                  <a:cubicBezTo>
                    <a:pt x="213" y="83"/>
                    <a:pt x="215" y="83"/>
                    <a:pt x="217" y="82"/>
                  </a:cubicBezTo>
                  <a:cubicBezTo>
                    <a:pt x="217" y="77"/>
                    <a:pt x="217" y="72"/>
                    <a:pt x="217" y="66"/>
                  </a:cubicBezTo>
                  <a:cubicBezTo>
                    <a:pt x="215" y="67"/>
                    <a:pt x="213" y="67"/>
                    <a:pt x="211" y="67"/>
                  </a:cubicBezTo>
                  <a:cubicBezTo>
                    <a:pt x="209" y="68"/>
                    <a:pt x="207" y="68"/>
                    <a:pt x="205" y="69"/>
                  </a:cubicBezTo>
                  <a:close/>
                  <a:moveTo>
                    <a:pt x="57" y="112"/>
                  </a:moveTo>
                  <a:cubicBezTo>
                    <a:pt x="57" y="117"/>
                    <a:pt x="57" y="122"/>
                    <a:pt x="57" y="127"/>
                  </a:cubicBezTo>
                  <a:cubicBezTo>
                    <a:pt x="59" y="126"/>
                    <a:pt x="61" y="126"/>
                    <a:pt x="63" y="126"/>
                  </a:cubicBezTo>
                  <a:cubicBezTo>
                    <a:pt x="65" y="125"/>
                    <a:pt x="67" y="125"/>
                    <a:pt x="69" y="124"/>
                  </a:cubicBezTo>
                  <a:cubicBezTo>
                    <a:pt x="69" y="119"/>
                    <a:pt x="69" y="114"/>
                    <a:pt x="69" y="109"/>
                  </a:cubicBezTo>
                  <a:cubicBezTo>
                    <a:pt x="67" y="109"/>
                    <a:pt x="65" y="110"/>
                    <a:pt x="63" y="110"/>
                  </a:cubicBezTo>
                  <a:cubicBezTo>
                    <a:pt x="61" y="111"/>
                    <a:pt x="59" y="111"/>
                    <a:pt x="57" y="112"/>
                  </a:cubicBezTo>
                  <a:close/>
                  <a:moveTo>
                    <a:pt x="57" y="190"/>
                  </a:moveTo>
                  <a:cubicBezTo>
                    <a:pt x="57" y="195"/>
                    <a:pt x="57" y="200"/>
                    <a:pt x="57" y="205"/>
                  </a:cubicBezTo>
                  <a:cubicBezTo>
                    <a:pt x="59" y="205"/>
                    <a:pt x="61" y="205"/>
                    <a:pt x="63" y="205"/>
                  </a:cubicBezTo>
                  <a:cubicBezTo>
                    <a:pt x="65" y="205"/>
                    <a:pt x="67" y="205"/>
                    <a:pt x="69" y="205"/>
                  </a:cubicBezTo>
                  <a:cubicBezTo>
                    <a:pt x="69" y="199"/>
                    <a:pt x="69" y="194"/>
                    <a:pt x="69" y="189"/>
                  </a:cubicBezTo>
                  <a:cubicBezTo>
                    <a:pt x="67" y="189"/>
                    <a:pt x="65" y="189"/>
                    <a:pt x="63" y="189"/>
                  </a:cubicBezTo>
                  <a:cubicBezTo>
                    <a:pt x="61" y="189"/>
                    <a:pt x="59" y="189"/>
                    <a:pt x="57" y="190"/>
                  </a:cubicBezTo>
                  <a:close/>
                  <a:moveTo>
                    <a:pt x="57" y="170"/>
                  </a:moveTo>
                  <a:cubicBezTo>
                    <a:pt x="57" y="175"/>
                    <a:pt x="57" y="180"/>
                    <a:pt x="57" y="185"/>
                  </a:cubicBezTo>
                  <a:cubicBezTo>
                    <a:pt x="59" y="185"/>
                    <a:pt x="61" y="185"/>
                    <a:pt x="63" y="185"/>
                  </a:cubicBezTo>
                  <a:cubicBezTo>
                    <a:pt x="65" y="184"/>
                    <a:pt x="67" y="184"/>
                    <a:pt x="69" y="184"/>
                  </a:cubicBezTo>
                  <a:cubicBezTo>
                    <a:pt x="69" y="179"/>
                    <a:pt x="69" y="174"/>
                    <a:pt x="69" y="169"/>
                  </a:cubicBezTo>
                  <a:cubicBezTo>
                    <a:pt x="67" y="169"/>
                    <a:pt x="65" y="169"/>
                    <a:pt x="63" y="169"/>
                  </a:cubicBezTo>
                  <a:cubicBezTo>
                    <a:pt x="61" y="169"/>
                    <a:pt x="59" y="170"/>
                    <a:pt x="57" y="170"/>
                  </a:cubicBezTo>
                  <a:close/>
                  <a:moveTo>
                    <a:pt x="57" y="150"/>
                  </a:moveTo>
                  <a:cubicBezTo>
                    <a:pt x="57" y="155"/>
                    <a:pt x="57" y="161"/>
                    <a:pt x="57" y="166"/>
                  </a:cubicBezTo>
                  <a:cubicBezTo>
                    <a:pt x="59" y="165"/>
                    <a:pt x="61" y="165"/>
                    <a:pt x="63" y="165"/>
                  </a:cubicBezTo>
                  <a:cubicBezTo>
                    <a:pt x="65" y="165"/>
                    <a:pt x="67" y="165"/>
                    <a:pt x="69" y="164"/>
                  </a:cubicBezTo>
                  <a:cubicBezTo>
                    <a:pt x="69" y="159"/>
                    <a:pt x="69" y="154"/>
                    <a:pt x="69" y="149"/>
                  </a:cubicBezTo>
                  <a:cubicBezTo>
                    <a:pt x="67" y="149"/>
                    <a:pt x="65" y="149"/>
                    <a:pt x="63" y="150"/>
                  </a:cubicBezTo>
                  <a:cubicBezTo>
                    <a:pt x="61" y="150"/>
                    <a:pt x="59" y="150"/>
                    <a:pt x="57" y="150"/>
                  </a:cubicBezTo>
                  <a:close/>
                  <a:moveTo>
                    <a:pt x="57" y="131"/>
                  </a:moveTo>
                  <a:cubicBezTo>
                    <a:pt x="57" y="136"/>
                    <a:pt x="57" y="141"/>
                    <a:pt x="57" y="146"/>
                  </a:cubicBezTo>
                  <a:cubicBezTo>
                    <a:pt x="59" y="146"/>
                    <a:pt x="61" y="145"/>
                    <a:pt x="63" y="145"/>
                  </a:cubicBezTo>
                  <a:cubicBezTo>
                    <a:pt x="65" y="145"/>
                    <a:pt x="67" y="144"/>
                    <a:pt x="69" y="144"/>
                  </a:cubicBezTo>
                  <a:cubicBezTo>
                    <a:pt x="69" y="139"/>
                    <a:pt x="69" y="134"/>
                    <a:pt x="69" y="129"/>
                  </a:cubicBezTo>
                  <a:cubicBezTo>
                    <a:pt x="67" y="129"/>
                    <a:pt x="65" y="129"/>
                    <a:pt x="63" y="130"/>
                  </a:cubicBezTo>
                  <a:cubicBezTo>
                    <a:pt x="61" y="130"/>
                    <a:pt x="59" y="131"/>
                    <a:pt x="57" y="131"/>
                  </a:cubicBezTo>
                  <a:close/>
                  <a:moveTo>
                    <a:pt x="137" y="164"/>
                  </a:moveTo>
                  <a:cubicBezTo>
                    <a:pt x="137" y="171"/>
                    <a:pt x="137" y="178"/>
                    <a:pt x="137" y="185"/>
                  </a:cubicBezTo>
                  <a:cubicBezTo>
                    <a:pt x="140" y="185"/>
                    <a:pt x="143" y="184"/>
                    <a:pt x="145" y="184"/>
                  </a:cubicBezTo>
                  <a:cubicBezTo>
                    <a:pt x="148" y="183"/>
                    <a:pt x="151" y="182"/>
                    <a:pt x="154" y="182"/>
                  </a:cubicBezTo>
                  <a:cubicBezTo>
                    <a:pt x="154" y="175"/>
                    <a:pt x="154" y="167"/>
                    <a:pt x="154" y="160"/>
                  </a:cubicBezTo>
                  <a:cubicBezTo>
                    <a:pt x="151" y="161"/>
                    <a:pt x="148" y="162"/>
                    <a:pt x="145" y="162"/>
                  </a:cubicBezTo>
                  <a:cubicBezTo>
                    <a:pt x="143" y="163"/>
                    <a:pt x="140" y="164"/>
                    <a:pt x="137" y="164"/>
                  </a:cubicBezTo>
                  <a:close/>
                  <a:moveTo>
                    <a:pt x="137" y="273"/>
                  </a:moveTo>
                  <a:cubicBezTo>
                    <a:pt x="137" y="280"/>
                    <a:pt x="137" y="287"/>
                    <a:pt x="137" y="294"/>
                  </a:cubicBezTo>
                  <a:cubicBezTo>
                    <a:pt x="140" y="294"/>
                    <a:pt x="143" y="294"/>
                    <a:pt x="145" y="294"/>
                  </a:cubicBezTo>
                  <a:cubicBezTo>
                    <a:pt x="148" y="294"/>
                    <a:pt x="151" y="294"/>
                    <a:pt x="154" y="294"/>
                  </a:cubicBezTo>
                  <a:cubicBezTo>
                    <a:pt x="154" y="287"/>
                    <a:pt x="154" y="279"/>
                    <a:pt x="154" y="272"/>
                  </a:cubicBezTo>
                  <a:cubicBezTo>
                    <a:pt x="151" y="272"/>
                    <a:pt x="148" y="272"/>
                    <a:pt x="145" y="273"/>
                  </a:cubicBezTo>
                  <a:cubicBezTo>
                    <a:pt x="143" y="273"/>
                    <a:pt x="140" y="273"/>
                    <a:pt x="137" y="273"/>
                  </a:cubicBezTo>
                  <a:close/>
                  <a:moveTo>
                    <a:pt x="137" y="245"/>
                  </a:moveTo>
                  <a:cubicBezTo>
                    <a:pt x="137" y="252"/>
                    <a:pt x="137" y="259"/>
                    <a:pt x="137" y="266"/>
                  </a:cubicBezTo>
                  <a:cubicBezTo>
                    <a:pt x="140" y="266"/>
                    <a:pt x="143" y="266"/>
                    <a:pt x="145" y="266"/>
                  </a:cubicBezTo>
                  <a:cubicBezTo>
                    <a:pt x="148" y="266"/>
                    <a:pt x="151" y="266"/>
                    <a:pt x="154" y="265"/>
                  </a:cubicBezTo>
                  <a:cubicBezTo>
                    <a:pt x="154" y="258"/>
                    <a:pt x="154" y="251"/>
                    <a:pt x="154" y="244"/>
                  </a:cubicBezTo>
                  <a:cubicBezTo>
                    <a:pt x="151" y="244"/>
                    <a:pt x="148" y="244"/>
                    <a:pt x="145" y="245"/>
                  </a:cubicBezTo>
                  <a:cubicBezTo>
                    <a:pt x="143" y="245"/>
                    <a:pt x="140" y="245"/>
                    <a:pt x="137" y="245"/>
                  </a:cubicBezTo>
                  <a:close/>
                  <a:moveTo>
                    <a:pt x="137" y="218"/>
                  </a:moveTo>
                  <a:cubicBezTo>
                    <a:pt x="137" y="225"/>
                    <a:pt x="137" y="232"/>
                    <a:pt x="137" y="239"/>
                  </a:cubicBezTo>
                  <a:cubicBezTo>
                    <a:pt x="140" y="239"/>
                    <a:pt x="143" y="239"/>
                    <a:pt x="145" y="239"/>
                  </a:cubicBezTo>
                  <a:cubicBezTo>
                    <a:pt x="148" y="238"/>
                    <a:pt x="151" y="238"/>
                    <a:pt x="154" y="238"/>
                  </a:cubicBezTo>
                  <a:cubicBezTo>
                    <a:pt x="154" y="230"/>
                    <a:pt x="154" y="223"/>
                    <a:pt x="154" y="216"/>
                  </a:cubicBezTo>
                  <a:cubicBezTo>
                    <a:pt x="151" y="216"/>
                    <a:pt x="148" y="217"/>
                    <a:pt x="145" y="217"/>
                  </a:cubicBezTo>
                  <a:cubicBezTo>
                    <a:pt x="143" y="218"/>
                    <a:pt x="140" y="218"/>
                    <a:pt x="137" y="218"/>
                  </a:cubicBezTo>
                  <a:close/>
                  <a:moveTo>
                    <a:pt x="137" y="191"/>
                  </a:moveTo>
                  <a:cubicBezTo>
                    <a:pt x="137" y="198"/>
                    <a:pt x="137" y="205"/>
                    <a:pt x="137" y="212"/>
                  </a:cubicBezTo>
                  <a:cubicBezTo>
                    <a:pt x="140" y="212"/>
                    <a:pt x="143" y="211"/>
                    <a:pt x="145" y="211"/>
                  </a:cubicBezTo>
                  <a:cubicBezTo>
                    <a:pt x="148" y="210"/>
                    <a:pt x="151" y="210"/>
                    <a:pt x="154" y="210"/>
                  </a:cubicBezTo>
                  <a:cubicBezTo>
                    <a:pt x="154" y="202"/>
                    <a:pt x="154" y="195"/>
                    <a:pt x="154" y="188"/>
                  </a:cubicBezTo>
                  <a:cubicBezTo>
                    <a:pt x="151" y="188"/>
                    <a:pt x="148" y="189"/>
                    <a:pt x="145" y="190"/>
                  </a:cubicBezTo>
                  <a:cubicBezTo>
                    <a:pt x="143" y="190"/>
                    <a:pt x="140" y="191"/>
                    <a:pt x="137" y="191"/>
                  </a:cubicBezTo>
                  <a:close/>
                  <a:moveTo>
                    <a:pt x="111" y="169"/>
                  </a:moveTo>
                  <a:cubicBezTo>
                    <a:pt x="111" y="176"/>
                    <a:pt x="111" y="183"/>
                    <a:pt x="111" y="189"/>
                  </a:cubicBezTo>
                  <a:cubicBezTo>
                    <a:pt x="113" y="189"/>
                    <a:pt x="116" y="188"/>
                    <a:pt x="119" y="188"/>
                  </a:cubicBezTo>
                  <a:cubicBezTo>
                    <a:pt x="121" y="187"/>
                    <a:pt x="124" y="187"/>
                    <a:pt x="127" y="186"/>
                  </a:cubicBezTo>
                  <a:cubicBezTo>
                    <a:pt x="127" y="179"/>
                    <a:pt x="127" y="172"/>
                    <a:pt x="127" y="165"/>
                  </a:cubicBezTo>
                  <a:cubicBezTo>
                    <a:pt x="124" y="166"/>
                    <a:pt x="121" y="166"/>
                    <a:pt x="119" y="167"/>
                  </a:cubicBezTo>
                  <a:cubicBezTo>
                    <a:pt x="116" y="168"/>
                    <a:pt x="113" y="168"/>
                    <a:pt x="111" y="169"/>
                  </a:cubicBezTo>
                  <a:close/>
                  <a:moveTo>
                    <a:pt x="111" y="274"/>
                  </a:moveTo>
                  <a:cubicBezTo>
                    <a:pt x="111" y="280"/>
                    <a:pt x="111" y="287"/>
                    <a:pt x="111" y="294"/>
                  </a:cubicBezTo>
                  <a:cubicBezTo>
                    <a:pt x="113" y="294"/>
                    <a:pt x="116" y="294"/>
                    <a:pt x="119" y="294"/>
                  </a:cubicBezTo>
                  <a:cubicBezTo>
                    <a:pt x="121" y="294"/>
                    <a:pt x="124" y="294"/>
                    <a:pt x="127" y="294"/>
                  </a:cubicBezTo>
                  <a:cubicBezTo>
                    <a:pt x="127" y="287"/>
                    <a:pt x="127" y="280"/>
                    <a:pt x="127" y="273"/>
                  </a:cubicBezTo>
                  <a:cubicBezTo>
                    <a:pt x="124" y="273"/>
                    <a:pt x="121" y="273"/>
                    <a:pt x="119" y="273"/>
                  </a:cubicBezTo>
                  <a:cubicBezTo>
                    <a:pt x="116" y="273"/>
                    <a:pt x="113" y="273"/>
                    <a:pt x="111" y="274"/>
                  </a:cubicBezTo>
                  <a:close/>
                  <a:moveTo>
                    <a:pt x="111" y="247"/>
                  </a:moveTo>
                  <a:cubicBezTo>
                    <a:pt x="111" y="254"/>
                    <a:pt x="111" y="260"/>
                    <a:pt x="111" y="267"/>
                  </a:cubicBezTo>
                  <a:cubicBezTo>
                    <a:pt x="113" y="267"/>
                    <a:pt x="116" y="267"/>
                    <a:pt x="119" y="267"/>
                  </a:cubicBezTo>
                  <a:cubicBezTo>
                    <a:pt x="121" y="267"/>
                    <a:pt x="124" y="266"/>
                    <a:pt x="127" y="266"/>
                  </a:cubicBezTo>
                  <a:cubicBezTo>
                    <a:pt x="127" y="259"/>
                    <a:pt x="127" y="252"/>
                    <a:pt x="127" y="246"/>
                  </a:cubicBezTo>
                  <a:cubicBezTo>
                    <a:pt x="124" y="246"/>
                    <a:pt x="121" y="246"/>
                    <a:pt x="119" y="246"/>
                  </a:cubicBezTo>
                  <a:cubicBezTo>
                    <a:pt x="116" y="246"/>
                    <a:pt x="113" y="247"/>
                    <a:pt x="111" y="247"/>
                  </a:cubicBezTo>
                  <a:close/>
                  <a:moveTo>
                    <a:pt x="111" y="221"/>
                  </a:moveTo>
                  <a:cubicBezTo>
                    <a:pt x="111" y="228"/>
                    <a:pt x="111" y="235"/>
                    <a:pt x="111" y="241"/>
                  </a:cubicBezTo>
                  <a:cubicBezTo>
                    <a:pt x="113" y="241"/>
                    <a:pt x="116" y="241"/>
                    <a:pt x="119" y="241"/>
                  </a:cubicBezTo>
                  <a:cubicBezTo>
                    <a:pt x="121" y="240"/>
                    <a:pt x="124" y="240"/>
                    <a:pt x="127" y="240"/>
                  </a:cubicBezTo>
                  <a:cubicBezTo>
                    <a:pt x="127" y="233"/>
                    <a:pt x="127" y="226"/>
                    <a:pt x="127" y="219"/>
                  </a:cubicBezTo>
                  <a:cubicBezTo>
                    <a:pt x="124" y="219"/>
                    <a:pt x="121" y="220"/>
                    <a:pt x="119" y="220"/>
                  </a:cubicBezTo>
                  <a:cubicBezTo>
                    <a:pt x="116" y="220"/>
                    <a:pt x="113" y="221"/>
                    <a:pt x="111" y="221"/>
                  </a:cubicBezTo>
                  <a:close/>
                  <a:moveTo>
                    <a:pt x="111" y="195"/>
                  </a:moveTo>
                  <a:cubicBezTo>
                    <a:pt x="111" y="202"/>
                    <a:pt x="111" y="208"/>
                    <a:pt x="111" y="215"/>
                  </a:cubicBezTo>
                  <a:cubicBezTo>
                    <a:pt x="113" y="215"/>
                    <a:pt x="116" y="214"/>
                    <a:pt x="119" y="214"/>
                  </a:cubicBezTo>
                  <a:cubicBezTo>
                    <a:pt x="121" y="214"/>
                    <a:pt x="124" y="213"/>
                    <a:pt x="127" y="213"/>
                  </a:cubicBezTo>
                  <a:cubicBezTo>
                    <a:pt x="127" y="206"/>
                    <a:pt x="127" y="199"/>
                    <a:pt x="127" y="192"/>
                  </a:cubicBezTo>
                  <a:cubicBezTo>
                    <a:pt x="124" y="192"/>
                    <a:pt x="121" y="193"/>
                    <a:pt x="119" y="193"/>
                  </a:cubicBezTo>
                  <a:cubicBezTo>
                    <a:pt x="116" y="194"/>
                    <a:pt x="113" y="194"/>
                    <a:pt x="111" y="195"/>
                  </a:cubicBezTo>
                  <a:close/>
                  <a:moveTo>
                    <a:pt x="122" y="63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117"/>
                    <a:pt x="171" y="117"/>
                    <a:pt x="171" y="117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303"/>
                    <a:pt x="224" y="303"/>
                    <a:pt x="224" y="303"/>
                  </a:cubicBezTo>
                  <a:cubicBezTo>
                    <a:pt x="239" y="303"/>
                    <a:pt x="239" y="303"/>
                    <a:pt x="239" y="303"/>
                  </a:cubicBezTo>
                  <a:cubicBezTo>
                    <a:pt x="239" y="28"/>
                    <a:pt x="239" y="28"/>
                    <a:pt x="239" y="2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2" y="63"/>
                    <a:pt x="122" y="63"/>
                    <a:pt x="122" y="63"/>
                  </a:cubicBezTo>
                  <a:close/>
                  <a:moveTo>
                    <a:pt x="51" y="303"/>
                  </a:moveTo>
                  <a:cubicBezTo>
                    <a:pt x="76" y="303"/>
                    <a:pt x="76" y="303"/>
                    <a:pt x="76" y="303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118" y="129"/>
                    <a:pt x="118" y="129"/>
                    <a:pt x="118" y="129"/>
                  </a:cubicBezTo>
                  <a:cubicBezTo>
                    <a:pt x="118" y="87"/>
                    <a:pt x="118" y="87"/>
                    <a:pt x="118" y="87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303"/>
                    <a:pt x="51" y="303"/>
                    <a:pt x="51" y="303"/>
                  </a:cubicBezTo>
                  <a:close/>
                  <a:moveTo>
                    <a:pt x="98" y="303"/>
                  </a:moveTo>
                  <a:cubicBezTo>
                    <a:pt x="166" y="303"/>
                    <a:pt x="166" y="303"/>
                    <a:pt x="166" y="303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98" y="153"/>
                    <a:pt x="98" y="153"/>
                    <a:pt x="98" y="153"/>
                  </a:cubicBezTo>
                  <a:lnTo>
                    <a:pt x="98" y="303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iṥľîḋè"/>
            <p:cNvSpPr/>
            <p:nvPr/>
          </p:nvSpPr>
          <p:spPr bwMode="auto">
            <a:xfrm>
              <a:off x="4449763" y="3055933"/>
              <a:ext cx="933450" cy="925512"/>
            </a:xfrm>
            <a:custGeom>
              <a:avLst/>
              <a:gdLst>
                <a:gd name="T0" fmla="*/ 160 w 283"/>
                <a:gd name="T1" fmla="*/ 0 h 279"/>
                <a:gd name="T2" fmla="*/ 179 w 283"/>
                <a:gd name="T3" fmla="*/ 99 h 279"/>
                <a:gd name="T4" fmla="*/ 189 w 283"/>
                <a:gd name="T5" fmla="*/ 41 h 279"/>
                <a:gd name="T6" fmla="*/ 267 w 283"/>
                <a:gd name="T7" fmla="*/ 50 h 279"/>
                <a:gd name="T8" fmla="*/ 283 w 283"/>
                <a:gd name="T9" fmla="*/ 279 h 279"/>
                <a:gd name="T10" fmla="*/ 27 w 283"/>
                <a:gd name="T11" fmla="*/ 249 h 279"/>
                <a:gd name="T12" fmla="*/ 37 w 283"/>
                <a:gd name="T13" fmla="*/ 0 h 279"/>
                <a:gd name="T14" fmla="*/ 129 w 283"/>
                <a:gd name="T15" fmla="*/ 144 h 279"/>
                <a:gd name="T16" fmla="*/ 113 w 283"/>
                <a:gd name="T17" fmla="*/ 96 h 279"/>
                <a:gd name="T18" fmla="*/ 129 w 283"/>
                <a:gd name="T19" fmla="*/ 96 h 279"/>
                <a:gd name="T20" fmla="*/ 113 w 283"/>
                <a:gd name="T21" fmla="*/ 87 h 279"/>
                <a:gd name="T22" fmla="*/ 113 w 283"/>
                <a:gd name="T23" fmla="*/ 68 h 279"/>
                <a:gd name="T24" fmla="*/ 129 w 283"/>
                <a:gd name="T25" fmla="*/ 58 h 279"/>
                <a:gd name="T26" fmla="*/ 86 w 283"/>
                <a:gd name="T27" fmla="*/ 125 h 279"/>
                <a:gd name="T28" fmla="*/ 102 w 283"/>
                <a:gd name="T29" fmla="*/ 125 h 279"/>
                <a:gd name="T30" fmla="*/ 86 w 283"/>
                <a:gd name="T31" fmla="*/ 115 h 279"/>
                <a:gd name="T32" fmla="*/ 86 w 283"/>
                <a:gd name="T33" fmla="*/ 96 h 279"/>
                <a:gd name="T34" fmla="*/ 102 w 283"/>
                <a:gd name="T35" fmla="*/ 87 h 279"/>
                <a:gd name="T36" fmla="*/ 86 w 283"/>
                <a:gd name="T37" fmla="*/ 39 h 279"/>
                <a:gd name="T38" fmla="*/ 102 w 283"/>
                <a:gd name="T39" fmla="*/ 39 h 279"/>
                <a:gd name="T40" fmla="*/ 234 w 283"/>
                <a:gd name="T41" fmla="*/ 197 h 279"/>
                <a:gd name="T42" fmla="*/ 234 w 283"/>
                <a:gd name="T43" fmla="*/ 186 h 279"/>
                <a:gd name="T44" fmla="*/ 243 w 283"/>
                <a:gd name="T45" fmla="*/ 180 h 279"/>
                <a:gd name="T46" fmla="*/ 234 w 283"/>
                <a:gd name="T47" fmla="*/ 152 h 279"/>
                <a:gd name="T48" fmla="*/ 243 w 283"/>
                <a:gd name="T49" fmla="*/ 152 h 279"/>
                <a:gd name="T50" fmla="*/ 234 w 283"/>
                <a:gd name="T51" fmla="*/ 146 h 279"/>
                <a:gd name="T52" fmla="*/ 234 w 283"/>
                <a:gd name="T53" fmla="*/ 135 h 279"/>
                <a:gd name="T54" fmla="*/ 243 w 283"/>
                <a:gd name="T55" fmla="*/ 130 h 279"/>
                <a:gd name="T56" fmla="*/ 234 w 283"/>
                <a:gd name="T57" fmla="*/ 102 h 279"/>
                <a:gd name="T58" fmla="*/ 243 w 283"/>
                <a:gd name="T59" fmla="*/ 102 h 279"/>
                <a:gd name="T60" fmla="*/ 234 w 283"/>
                <a:gd name="T61" fmla="*/ 96 h 279"/>
                <a:gd name="T62" fmla="*/ 234 w 283"/>
                <a:gd name="T63" fmla="*/ 85 h 279"/>
                <a:gd name="T64" fmla="*/ 243 w 283"/>
                <a:gd name="T65" fmla="*/ 80 h 279"/>
                <a:gd name="T66" fmla="*/ 169 w 283"/>
                <a:gd name="T67" fmla="*/ 221 h 279"/>
                <a:gd name="T68" fmla="*/ 185 w 283"/>
                <a:gd name="T69" fmla="*/ 221 h 279"/>
                <a:gd name="T70" fmla="*/ 169 w 283"/>
                <a:gd name="T71" fmla="*/ 212 h 279"/>
                <a:gd name="T72" fmla="*/ 169 w 283"/>
                <a:gd name="T73" fmla="*/ 192 h 279"/>
                <a:gd name="T74" fmla="*/ 185 w 283"/>
                <a:gd name="T75" fmla="*/ 183 h 279"/>
                <a:gd name="T76" fmla="*/ 169 w 283"/>
                <a:gd name="T77" fmla="*/ 135 h 279"/>
                <a:gd name="T78" fmla="*/ 185 w 283"/>
                <a:gd name="T79" fmla="*/ 135 h 279"/>
                <a:gd name="T80" fmla="*/ 59 w 283"/>
                <a:gd name="T81" fmla="*/ 230 h 279"/>
                <a:gd name="T82" fmla="*/ 59 w 283"/>
                <a:gd name="T83" fmla="*/ 210 h 279"/>
                <a:gd name="T84" fmla="*/ 75 w 283"/>
                <a:gd name="T85" fmla="*/ 201 h 279"/>
                <a:gd name="T86" fmla="*/ 59 w 283"/>
                <a:gd name="T87" fmla="*/ 153 h 279"/>
                <a:gd name="T88" fmla="*/ 75 w 283"/>
                <a:gd name="T89" fmla="*/ 153 h 279"/>
                <a:gd name="T90" fmla="*/ 59 w 283"/>
                <a:gd name="T91" fmla="*/ 144 h 279"/>
                <a:gd name="T92" fmla="*/ 59 w 283"/>
                <a:gd name="T93" fmla="*/ 125 h 279"/>
                <a:gd name="T94" fmla="*/ 75 w 283"/>
                <a:gd name="T95" fmla="*/ 115 h 279"/>
                <a:gd name="T96" fmla="*/ 59 w 283"/>
                <a:gd name="T97" fmla="*/ 68 h 279"/>
                <a:gd name="T98" fmla="*/ 75 w 283"/>
                <a:gd name="T99" fmla="*/ 68 h 279"/>
                <a:gd name="T100" fmla="*/ 59 w 283"/>
                <a:gd name="T101" fmla="*/ 58 h 279"/>
                <a:gd name="T102" fmla="*/ 59 w 283"/>
                <a:gd name="T103" fmla="*/ 39 h 279"/>
                <a:gd name="T104" fmla="*/ 140 w 283"/>
                <a:gd name="T105" fmla="*/ 20 h 279"/>
                <a:gd name="T106" fmla="*/ 160 w 283"/>
                <a:gd name="T107" fmla="*/ 249 h 279"/>
                <a:gd name="T108" fmla="*/ 160 w 283"/>
                <a:gd name="T109" fmla="*/ 118 h 279"/>
                <a:gd name="T110" fmla="*/ 248 w 283"/>
                <a:gd name="T111" fmla="*/ 249 h 279"/>
                <a:gd name="T112" fmla="*/ 198 w 283"/>
                <a:gd name="T113" fmla="*/ 99 h 279"/>
                <a:gd name="T114" fmla="*/ 229 w 283"/>
                <a:gd name="T115" fmla="*/ 10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3" h="279">
                  <a:moveTo>
                    <a:pt x="37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257" y="41"/>
                    <a:pt x="257" y="41"/>
                    <a:pt x="257" y="41"/>
                  </a:cubicBezTo>
                  <a:cubicBezTo>
                    <a:pt x="267" y="41"/>
                    <a:pt x="267" y="41"/>
                    <a:pt x="267" y="41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67" y="249"/>
                    <a:pt x="267" y="249"/>
                    <a:pt x="267" y="249"/>
                  </a:cubicBezTo>
                  <a:cubicBezTo>
                    <a:pt x="283" y="249"/>
                    <a:pt x="283" y="249"/>
                    <a:pt x="283" y="249"/>
                  </a:cubicBezTo>
                  <a:cubicBezTo>
                    <a:pt x="283" y="279"/>
                    <a:pt x="283" y="279"/>
                    <a:pt x="283" y="27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lose/>
                  <a:moveTo>
                    <a:pt x="113" y="125"/>
                  </a:moveTo>
                  <a:cubicBezTo>
                    <a:pt x="113" y="131"/>
                    <a:pt x="113" y="138"/>
                    <a:pt x="113" y="144"/>
                  </a:cubicBezTo>
                  <a:cubicBezTo>
                    <a:pt x="118" y="144"/>
                    <a:pt x="124" y="144"/>
                    <a:pt x="129" y="144"/>
                  </a:cubicBezTo>
                  <a:cubicBezTo>
                    <a:pt x="129" y="138"/>
                    <a:pt x="129" y="131"/>
                    <a:pt x="129" y="125"/>
                  </a:cubicBezTo>
                  <a:cubicBezTo>
                    <a:pt x="124" y="125"/>
                    <a:pt x="118" y="125"/>
                    <a:pt x="113" y="125"/>
                  </a:cubicBezTo>
                  <a:close/>
                  <a:moveTo>
                    <a:pt x="113" y="96"/>
                  </a:moveTo>
                  <a:cubicBezTo>
                    <a:pt x="113" y="103"/>
                    <a:pt x="113" y="109"/>
                    <a:pt x="113" y="115"/>
                  </a:cubicBezTo>
                  <a:cubicBezTo>
                    <a:pt x="118" y="115"/>
                    <a:pt x="124" y="115"/>
                    <a:pt x="129" y="115"/>
                  </a:cubicBezTo>
                  <a:cubicBezTo>
                    <a:pt x="129" y="109"/>
                    <a:pt x="129" y="103"/>
                    <a:pt x="129" y="96"/>
                  </a:cubicBezTo>
                  <a:cubicBezTo>
                    <a:pt x="124" y="96"/>
                    <a:pt x="118" y="96"/>
                    <a:pt x="113" y="96"/>
                  </a:cubicBezTo>
                  <a:close/>
                  <a:moveTo>
                    <a:pt x="113" y="68"/>
                  </a:moveTo>
                  <a:cubicBezTo>
                    <a:pt x="113" y="74"/>
                    <a:pt x="113" y="80"/>
                    <a:pt x="113" y="87"/>
                  </a:cubicBezTo>
                  <a:cubicBezTo>
                    <a:pt x="118" y="87"/>
                    <a:pt x="124" y="87"/>
                    <a:pt x="129" y="87"/>
                  </a:cubicBezTo>
                  <a:cubicBezTo>
                    <a:pt x="129" y="80"/>
                    <a:pt x="129" y="74"/>
                    <a:pt x="129" y="68"/>
                  </a:cubicBezTo>
                  <a:cubicBezTo>
                    <a:pt x="124" y="68"/>
                    <a:pt x="118" y="68"/>
                    <a:pt x="113" y="68"/>
                  </a:cubicBezTo>
                  <a:close/>
                  <a:moveTo>
                    <a:pt x="113" y="39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13" y="39"/>
                    <a:pt x="113" y="39"/>
                    <a:pt x="113" y="39"/>
                  </a:cubicBezTo>
                  <a:close/>
                  <a:moveTo>
                    <a:pt x="86" y="125"/>
                  </a:moveTo>
                  <a:cubicBezTo>
                    <a:pt x="86" y="131"/>
                    <a:pt x="86" y="138"/>
                    <a:pt x="86" y="144"/>
                  </a:cubicBezTo>
                  <a:cubicBezTo>
                    <a:pt x="91" y="144"/>
                    <a:pt x="96" y="144"/>
                    <a:pt x="102" y="144"/>
                  </a:cubicBezTo>
                  <a:cubicBezTo>
                    <a:pt x="102" y="138"/>
                    <a:pt x="102" y="131"/>
                    <a:pt x="102" y="125"/>
                  </a:cubicBezTo>
                  <a:cubicBezTo>
                    <a:pt x="96" y="125"/>
                    <a:pt x="91" y="125"/>
                    <a:pt x="86" y="125"/>
                  </a:cubicBezTo>
                  <a:close/>
                  <a:moveTo>
                    <a:pt x="86" y="96"/>
                  </a:moveTo>
                  <a:cubicBezTo>
                    <a:pt x="86" y="103"/>
                    <a:pt x="86" y="109"/>
                    <a:pt x="86" y="115"/>
                  </a:cubicBezTo>
                  <a:cubicBezTo>
                    <a:pt x="91" y="115"/>
                    <a:pt x="96" y="115"/>
                    <a:pt x="102" y="115"/>
                  </a:cubicBezTo>
                  <a:cubicBezTo>
                    <a:pt x="102" y="109"/>
                    <a:pt x="102" y="103"/>
                    <a:pt x="102" y="96"/>
                  </a:cubicBezTo>
                  <a:cubicBezTo>
                    <a:pt x="96" y="96"/>
                    <a:pt x="91" y="96"/>
                    <a:pt x="86" y="96"/>
                  </a:cubicBezTo>
                  <a:close/>
                  <a:moveTo>
                    <a:pt x="86" y="68"/>
                  </a:moveTo>
                  <a:cubicBezTo>
                    <a:pt x="86" y="74"/>
                    <a:pt x="86" y="80"/>
                    <a:pt x="86" y="87"/>
                  </a:cubicBezTo>
                  <a:cubicBezTo>
                    <a:pt x="91" y="87"/>
                    <a:pt x="96" y="87"/>
                    <a:pt x="102" y="87"/>
                  </a:cubicBezTo>
                  <a:cubicBezTo>
                    <a:pt x="102" y="80"/>
                    <a:pt x="102" y="74"/>
                    <a:pt x="102" y="68"/>
                  </a:cubicBezTo>
                  <a:cubicBezTo>
                    <a:pt x="96" y="68"/>
                    <a:pt x="91" y="68"/>
                    <a:pt x="86" y="68"/>
                  </a:cubicBezTo>
                  <a:close/>
                  <a:moveTo>
                    <a:pt x="86" y="39"/>
                  </a:moveTo>
                  <a:cubicBezTo>
                    <a:pt x="86" y="58"/>
                    <a:pt x="86" y="58"/>
                    <a:pt x="86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6" y="39"/>
                    <a:pt x="86" y="39"/>
                    <a:pt x="86" y="39"/>
                  </a:cubicBezTo>
                  <a:close/>
                  <a:moveTo>
                    <a:pt x="234" y="186"/>
                  </a:moveTo>
                  <a:cubicBezTo>
                    <a:pt x="234" y="197"/>
                    <a:pt x="234" y="197"/>
                    <a:pt x="234" y="197"/>
                  </a:cubicBezTo>
                  <a:cubicBezTo>
                    <a:pt x="243" y="197"/>
                    <a:pt x="243" y="197"/>
                    <a:pt x="243" y="197"/>
                  </a:cubicBezTo>
                  <a:cubicBezTo>
                    <a:pt x="243" y="186"/>
                    <a:pt x="243" y="186"/>
                    <a:pt x="243" y="186"/>
                  </a:cubicBezTo>
                  <a:cubicBezTo>
                    <a:pt x="234" y="186"/>
                    <a:pt x="234" y="186"/>
                    <a:pt x="234" y="186"/>
                  </a:cubicBezTo>
                  <a:close/>
                  <a:moveTo>
                    <a:pt x="234" y="169"/>
                  </a:moveTo>
                  <a:cubicBezTo>
                    <a:pt x="234" y="173"/>
                    <a:pt x="234" y="176"/>
                    <a:pt x="234" y="180"/>
                  </a:cubicBezTo>
                  <a:cubicBezTo>
                    <a:pt x="237" y="180"/>
                    <a:pt x="240" y="180"/>
                    <a:pt x="243" y="180"/>
                  </a:cubicBezTo>
                  <a:cubicBezTo>
                    <a:pt x="243" y="176"/>
                    <a:pt x="243" y="173"/>
                    <a:pt x="243" y="169"/>
                  </a:cubicBezTo>
                  <a:cubicBezTo>
                    <a:pt x="240" y="169"/>
                    <a:pt x="237" y="169"/>
                    <a:pt x="234" y="169"/>
                  </a:cubicBezTo>
                  <a:close/>
                  <a:moveTo>
                    <a:pt x="234" y="152"/>
                  </a:moveTo>
                  <a:cubicBezTo>
                    <a:pt x="234" y="156"/>
                    <a:pt x="234" y="159"/>
                    <a:pt x="234" y="163"/>
                  </a:cubicBezTo>
                  <a:cubicBezTo>
                    <a:pt x="237" y="163"/>
                    <a:pt x="240" y="163"/>
                    <a:pt x="243" y="163"/>
                  </a:cubicBezTo>
                  <a:cubicBezTo>
                    <a:pt x="243" y="159"/>
                    <a:pt x="243" y="156"/>
                    <a:pt x="243" y="152"/>
                  </a:cubicBezTo>
                  <a:cubicBezTo>
                    <a:pt x="240" y="152"/>
                    <a:pt x="237" y="152"/>
                    <a:pt x="234" y="152"/>
                  </a:cubicBezTo>
                  <a:close/>
                  <a:moveTo>
                    <a:pt x="234" y="135"/>
                  </a:moveTo>
                  <a:cubicBezTo>
                    <a:pt x="234" y="139"/>
                    <a:pt x="234" y="143"/>
                    <a:pt x="234" y="146"/>
                  </a:cubicBezTo>
                  <a:cubicBezTo>
                    <a:pt x="237" y="146"/>
                    <a:pt x="240" y="146"/>
                    <a:pt x="243" y="146"/>
                  </a:cubicBezTo>
                  <a:cubicBezTo>
                    <a:pt x="243" y="143"/>
                    <a:pt x="243" y="139"/>
                    <a:pt x="243" y="135"/>
                  </a:cubicBezTo>
                  <a:cubicBezTo>
                    <a:pt x="240" y="135"/>
                    <a:pt x="237" y="135"/>
                    <a:pt x="234" y="135"/>
                  </a:cubicBezTo>
                  <a:close/>
                  <a:moveTo>
                    <a:pt x="234" y="119"/>
                  </a:moveTo>
                  <a:cubicBezTo>
                    <a:pt x="234" y="130"/>
                    <a:pt x="234" y="130"/>
                    <a:pt x="234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34" y="119"/>
                    <a:pt x="234" y="119"/>
                    <a:pt x="234" y="119"/>
                  </a:cubicBezTo>
                  <a:close/>
                  <a:moveTo>
                    <a:pt x="234" y="102"/>
                  </a:moveTo>
                  <a:cubicBezTo>
                    <a:pt x="234" y="106"/>
                    <a:pt x="234" y="109"/>
                    <a:pt x="234" y="113"/>
                  </a:cubicBezTo>
                  <a:cubicBezTo>
                    <a:pt x="237" y="113"/>
                    <a:pt x="240" y="113"/>
                    <a:pt x="243" y="113"/>
                  </a:cubicBezTo>
                  <a:cubicBezTo>
                    <a:pt x="243" y="109"/>
                    <a:pt x="243" y="106"/>
                    <a:pt x="243" y="102"/>
                  </a:cubicBezTo>
                  <a:cubicBezTo>
                    <a:pt x="240" y="102"/>
                    <a:pt x="237" y="102"/>
                    <a:pt x="234" y="102"/>
                  </a:cubicBezTo>
                  <a:close/>
                  <a:moveTo>
                    <a:pt x="234" y="85"/>
                  </a:moveTo>
                  <a:cubicBezTo>
                    <a:pt x="234" y="89"/>
                    <a:pt x="234" y="93"/>
                    <a:pt x="234" y="96"/>
                  </a:cubicBezTo>
                  <a:cubicBezTo>
                    <a:pt x="237" y="96"/>
                    <a:pt x="240" y="96"/>
                    <a:pt x="243" y="96"/>
                  </a:cubicBezTo>
                  <a:cubicBezTo>
                    <a:pt x="243" y="93"/>
                    <a:pt x="243" y="89"/>
                    <a:pt x="243" y="85"/>
                  </a:cubicBezTo>
                  <a:cubicBezTo>
                    <a:pt x="240" y="85"/>
                    <a:pt x="237" y="85"/>
                    <a:pt x="234" y="85"/>
                  </a:cubicBezTo>
                  <a:close/>
                  <a:moveTo>
                    <a:pt x="234" y="68"/>
                  </a:moveTo>
                  <a:cubicBezTo>
                    <a:pt x="234" y="72"/>
                    <a:pt x="234" y="76"/>
                    <a:pt x="234" y="80"/>
                  </a:cubicBezTo>
                  <a:cubicBezTo>
                    <a:pt x="237" y="80"/>
                    <a:pt x="240" y="80"/>
                    <a:pt x="243" y="80"/>
                  </a:cubicBezTo>
                  <a:cubicBezTo>
                    <a:pt x="243" y="76"/>
                    <a:pt x="243" y="72"/>
                    <a:pt x="243" y="68"/>
                  </a:cubicBezTo>
                  <a:cubicBezTo>
                    <a:pt x="240" y="68"/>
                    <a:pt x="237" y="68"/>
                    <a:pt x="234" y="68"/>
                  </a:cubicBezTo>
                  <a:close/>
                  <a:moveTo>
                    <a:pt x="169" y="221"/>
                  </a:moveTo>
                  <a:cubicBezTo>
                    <a:pt x="169" y="240"/>
                    <a:pt x="169" y="240"/>
                    <a:pt x="169" y="240"/>
                  </a:cubicBezTo>
                  <a:cubicBezTo>
                    <a:pt x="185" y="240"/>
                    <a:pt x="185" y="240"/>
                    <a:pt x="185" y="240"/>
                  </a:cubicBezTo>
                  <a:cubicBezTo>
                    <a:pt x="185" y="221"/>
                    <a:pt x="185" y="221"/>
                    <a:pt x="185" y="221"/>
                  </a:cubicBezTo>
                  <a:cubicBezTo>
                    <a:pt x="169" y="221"/>
                    <a:pt x="169" y="221"/>
                    <a:pt x="169" y="221"/>
                  </a:cubicBezTo>
                  <a:close/>
                  <a:moveTo>
                    <a:pt x="169" y="192"/>
                  </a:moveTo>
                  <a:cubicBezTo>
                    <a:pt x="169" y="199"/>
                    <a:pt x="169" y="205"/>
                    <a:pt x="169" y="212"/>
                  </a:cubicBezTo>
                  <a:cubicBezTo>
                    <a:pt x="174" y="212"/>
                    <a:pt x="180" y="212"/>
                    <a:pt x="185" y="212"/>
                  </a:cubicBezTo>
                  <a:cubicBezTo>
                    <a:pt x="185" y="205"/>
                    <a:pt x="185" y="199"/>
                    <a:pt x="185" y="192"/>
                  </a:cubicBezTo>
                  <a:cubicBezTo>
                    <a:pt x="180" y="192"/>
                    <a:pt x="174" y="192"/>
                    <a:pt x="169" y="192"/>
                  </a:cubicBezTo>
                  <a:close/>
                  <a:moveTo>
                    <a:pt x="169" y="164"/>
                  </a:moveTo>
                  <a:cubicBezTo>
                    <a:pt x="169" y="170"/>
                    <a:pt x="169" y="177"/>
                    <a:pt x="169" y="183"/>
                  </a:cubicBezTo>
                  <a:cubicBezTo>
                    <a:pt x="174" y="183"/>
                    <a:pt x="180" y="183"/>
                    <a:pt x="185" y="183"/>
                  </a:cubicBezTo>
                  <a:cubicBezTo>
                    <a:pt x="185" y="177"/>
                    <a:pt x="185" y="170"/>
                    <a:pt x="185" y="164"/>
                  </a:cubicBezTo>
                  <a:cubicBezTo>
                    <a:pt x="180" y="164"/>
                    <a:pt x="174" y="164"/>
                    <a:pt x="169" y="164"/>
                  </a:cubicBezTo>
                  <a:close/>
                  <a:moveTo>
                    <a:pt x="169" y="135"/>
                  </a:moveTo>
                  <a:cubicBezTo>
                    <a:pt x="169" y="142"/>
                    <a:pt x="169" y="148"/>
                    <a:pt x="169" y="155"/>
                  </a:cubicBezTo>
                  <a:cubicBezTo>
                    <a:pt x="174" y="155"/>
                    <a:pt x="180" y="155"/>
                    <a:pt x="185" y="155"/>
                  </a:cubicBezTo>
                  <a:cubicBezTo>
                    <a:pt x="185" y="148"/>
                    <a:pt x="185" y="142"/>
                    <a:pt x="185" y="135"/>
                  </a:cubicBezTo>
                  <a:cubicBezTo>
                    <a:pt x="180" y="135"/>
                    <a:pt x="174" y="135"/>
                    <a:pt x="169" y="135"/>
                  </a:cubicBezTo>
                  <a:close/>
                  <a:moveTo>
                    <a:pt x="59" y="210"/>
                  </a:moveTo>
                  <a:cubicBezTo>
                    <a:pt x="59" y="230"/>
                    <a:pt x="59" y="230"/>
                    <a:pt x="59" y="230"/>
                  </a:cubicBezTo>
                  <a:cubicBezTo>
                    <a:pt x="75" y="230"/>
                    <a:pt x="75" y="230"/>
                    <a:pt x="75" y="230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59" y="210"/>
                    <a:pt x="59" y="210"/>
                    <a:pt x="59" y="210"/>
                  </a:cubicBezTo>
                  <a:close/>
                  <a:moveTo>
                    <a:pt x="59" y="182"/>
                  </a:moveTo>
                  <a:cubicBezTo>
                    <a:pt x="59" y="188"/>
                    <a:pt x="59" y="195"/>
                    <a:pt x="59" y="201"/>
                  </a:cubicBezTo>
                  <a:cubicBezTo>
                    <a:pt x="64" y="201"/>
                    <a:pt x="69" y="201"/>
                    <a:pt x="75" y="201"/>
                  </a:cubicBezTo>
                  <a:cubicBezTo>
                    <a:pt x="75" y="195"/>
                    <a:pt x="75" y="188"/>
                    <a:pt x="75" y="182"/>
                  </a:cubicBezTo>
                  <a:cubicBezTo>
                    <a:pt x="69" y="182"/>
                    <a:pt x="64" y="182"/>
                    <a:pt x="59" y="182"/>
                  </a:cubicBezTo>
                  <a:close/>
                  <a:moveTo>
                    <a:pt x="59" y="153"/>
                  </a:moveTo>
                  <a:cubicBezTo>
                    <a:pt x="59" y="160"/>
                    <a:pt x="59" y="166"/>
                    <a:pt x="59" y="173"/>
                  </a:cubicBezTo>
                  <a:cubicBezTo>
                    <a:pt x="64" y="173"/>
                    <a:pt x="69" y="173"/>
                    <a:pt x="75" y="173"/>
                  </a:cubicBezTo>
                  <a:cubicBezTo>
                    <a:pt x="75" y="166"/>
                    <a:pt x="75" y="160"/>
                    <a:pt x="75" y="153"/>
                  </a:cubicBezTo>
                  <a:cubicBezTo>
                    <a:pt x="69" y="153"/>
                    <a:pt x="64" y="153"/>
                    <a:pt x="59" y="153"/>
                  </a:cubicBezTo>
                  <a:close/>
                  <a:moveTo>
                    <a:pt x="59" y="125"/>
                  </a:moveTo>
                  <a:cubicBezTo>
                    <a:pt x="59" y="131"/>
                    <a:pt x="59" y="138"/>
                    <a:pt x="59" y="144"/>
                  </a:cubicBezTo>
                  <a:cubicBezTo>
                    <a:pt x="64" y="144"/>
                    <a:pt x="69" y="144"/>
                    <a:pt x="75" y="144"/>
                  </a:cubicBezTo>
                  <a:cubicBezTo>
                    <a:pt x="75" y="138"/>
                    <a:pt x="75" y="131"/>
                    <a:pt x="75" y="125"/>
                  </a:cubicBezTo>
                  <a:cubicBezTo>
                    <a:pt x="69" y="125"/>
                    <a:pt x="64" y="125"/>
                    <a:pt x="59" y="125"/>
                  </a:cubicBezTo>
                  <a:close/>
                  <a:moveTo>
                    <a:pt x="59" y="96"/>
                  </a:moveTo>
                  <a:cubicBezTo>
                    <a:pt x="59" y="103"/>
                    <a:pt x="59" y="109"/>
                    <a:pt x="59" y="115"/>
                  </a:cubicBezTo>
                  <a:cubicBezTo>
                    <a:pt x="64" y="115"/>
                    <a:pt x="69" y="115"/>
                    <a:pt x="75" y="115"/>
                  </a:cubicBezTo>
                  <a:cubicBezTo>
                    <a:pt x="75" y="109"/>
                    <a:pt x="75" y="103"/>
                    <a:pt x="75" y="96"/>
                  </a:cubicBezTo>
                  <a:cubicBezTo>
                    <a:pt x="69" y="96"/>
                    <a:pt x="64" y="96"/>
                    <a:pt x="59" y="96"/>
                  </a:cubicBezTo>
                  <a:close/>
                  <a:moveTo>
                    <a:pt x="59" y="68"/>
                  </a:moveTo>
                  <a:cubicBezTo>
                    <a:pt x="59" y="74"/>
                    <a:pt x="59" y="80"/>
                    <a:pt x="59" y="87"/>
                  </a:cubicBezTo>
                  <a:cubicBezTo>
                    <a:pt x="64" y="87"/>
                    <a:pt x="69" y="87"/>
                    <a:pt x="75" y="87"/>
                  </a:cubicBezTo>
                  <a:cubicBezTo>
                    <a:pt x="75" y="80"/>
                    <a:pt x="75" y="74"/>
                    <a:pt x="75" y="68"/>
                  </a:cubicBezTo>
                  <a:cubicBezTo>
                    <a:pt x="69" y="68"/>
                    <a:pt x="64" y="68"/>
                    <a:pt x="59" y="68"/>
                  </a:cubicBezTo>
                  <a:close/>
                  <a:moveTo>
                    <a:pt x="59" y="39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59" y="39"/>
                    <a:pt x="59" y="39"/>
                    <a:pt x="59" y="39"/>
                  </a:cubicBezTo>
                  <a:close/>
                  <a:moveTo>
                    <a:pt x="47" y="249"/>
                  </a:moveTo>
                  <a:cubicBezTo>
                    <a:pt x="140" y="249"/>
                    <a:pt x="140" y="249"/>
                    <a:pt x="140" y="249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49"/>
                    <a:pt x="47" y="249"/>
                    <a:pt x="47" y="249"/>
                  </a:cubicBezTo>
                  <a:close/>
                  <a:moveTo>
                    <a:pt x="160" y="249"/>
                  </a:moveTo>
                  <a:cubicBezTo>
                    <a:pt x="209" y="249"/>
                    <a:pt x="209" y="249"/>
                    <a:pt x="209" y="249"/>
                  </a:cubicBezTo>
                  <a:cubicBezTo>
                    <a:pt x="209" y="118"/>
                    <a:pt x="209" y="118"/>
                    <a:pt x="209" y="118"/>
                  </a:cubicBezTo>
                  <a:cubicBezTo>
                    <a:pt x="160" y="118"/>
                    <a:pt x="160" y="118"/>
                    <a:pt x="160" y="118"/>
                  </a:cubicBezTo>
                  <a:cubicBezTo>
                    <a:pt x="160" y="249"/>
                    <a:pt x="160" y="249"/>
                    <a:pt x="160" y="249"/>
                  </a:cubicBezTo>
                  <a:close/>
                  <a:moveTo>
                    <a:pt x="229" y="249"/>
                  </a:moveTo>
                  <a:cubicBezTo>
                    <a:pt x="248" y="249"/>
                    <a:pt x="248" y="249"/>
                    <a:pt x="248" y="249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99"/>
                    <a:pt x="198" y="99"/>
                    <a:pt x="198" y="99"/>
                  </a:cubicBezTo>
                  <a:cubicBezTo>
                    <a:pt x="219" y="99"/>
                    <a:pt x="219" y="99"/>
                    <a:pt x="219" y="99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29" y="109"/>
                    <a:pt x="229" y="109"/>
                    <a:pt x="229" y="109"/>
                  </a:cubicBezTo>
                  <a:lnTo>
                    <a:pt x="229" y="249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ïṥļïḑe"/>
            <p:cNvSpPr/>
            <p:nvPr/>
          </p:nvSpPr>
          <p:spPr bwMode="auto">
            <a:xfrm>
              <a:off x="7283450" y="3009895"/>
              <a:ext cx="801688" cy="892174"/>
            </a:xfrm>
            <a:custGeom>
              <a:avLst/>
              <a:gdLst>
                <a:gd name="T0" fmla="*/ 109 w 243"/>
                <a:gd name="T1" fmla="*/ 124 h 269"/>
                <a:gd name="T2" fmla="*/ 168 w 243"/>
                <a:gd name="T3" fmla="*/ 83 h 269"/>
                <a:gd name="T4" fmla="*/ 78 w 243"/>
                <a:gd name="T5" fmla="*/ 117 h 269"/>
                <a:gd name="T6" fmla="*/ 14 w 243"/>
                <a:gd name="T7" fmla="*/ 77 h 269"/>
                <a:gd name="T8" fmla="*/ 105 w 243"/>
                <a:gd name="T9" fmla="*/ 32 h 269"/>
                <a:gd name="T10" fmla="*/ 46 w 243"/>
                <a:gd name="T11" fmla="*/ 85 h 269"/>
                <a:gd name="T12" fmla="*/ 14 w 243"/>
                <a:gd name="T13" fmla="*/ 77 h 269"/>
                <a:gd name="T14" fmla="*/ 14 w 243"/>
                <a:gd name="T15" fmla="*/ 147 h 269"/>
                <a:gd name="T16" fmla="*/ 63 w 243"/>
                <a:gd name="T17" fmla="*/ 131 h 269"/>
                <a:gd name="T18" fmla="*/ 63 w 243"/>
                <a:gd name="T19" fmla="*/ 107 h 269"/>
                <a:gd name="T20" fmla="*/ 14 w 243"/>
                <a:gd name="T21" fmla="*/ 125 h 269"/>
                <a:gd name="T22" fmla="*/ 14 w 243"/>
                <a:gd name="T23" fmla="*/ 194 h 269"/>
                <a:gd name="T24" fmla="*/ 63 w 243"/>
                <a:gd name="T25" fmla="*/ 185 h 269"/>
                <a:gd name="T26" fmla="*/ 63 w 243"/>
                <a:gd name="T27" fmla="*/ 161 h 269"/>
                <a:gd name="T28" fmla="*/ 14 w 243"/>
                <a:gd name="T29" fmla="*/ 173 h 269"/>
                <a:gd name="T30" fmla="*/ 14 w 243"/>
                <a:gd name="T31" fmla="*/ 242 h 269"/>
                <a:gd name="T32" fmla="*/ 63 w 243"/>
                <a:gd name="T33" fmla="*/ 239 h 269"/>
                <a:gd name="T34" fmla="*/ 63 w 243"/>
                <a:gd name="T35" fmla="*/ 215 h 269"/>
                <a:gd name="T36" fmla="*/ 14 w 243"/>
                <a:gd name="T37" fmla="*/ 221 h 269"/>
                <a:gd name="T38" fmla="*/ 0 w 243"/>
                <a:gd name="T39" fmla="*/ 222 h 269"/>
                <a:gd name="T40" fmla="*/ 0 w 243"/>
                <a:gd name="T41" fmla="*/ 176 h 269"/>
                <a:gd name="T42" fmla="*/ 0 w 243"/>
                <a:gd name="T43" fmla="*/ 130 h 269"/>
                <a:gd name="T44" fmla="*/ 0 w 243"/>
                <a:gd name="T45" fmla="*/ 84 h 269"/>
                <a:gd name="T46" fmla="*/ 46 w 243"/>
                <a:gd name="T47" fmla="*/ 33 h 269"/>
                <a:gd name="T48" fmla="*/ 149 w 243"/>
                <a:gd name="T49" fmla="*/ 14 h 269"/>
                <a:gd name="T50" fmla="*/ 168 w 243"/>
                <a:gd name="T51" fmla="*/ 58 h 269"/>
                <a:gd name="T52" fmla="*/ 243 w 243"/>
                <a:gd name="T53" fmla="*/ 269 h 269"/>
                <a:gd name="T54" fmla="*/ 12 w 243"/>
                <a:gd name="T55" fmla="*/ 268 h 269"/>
                <a:gd name="T56" fmla="*/ 4 w 243"/>
                <a:gd name="T57" fmla="*/ 268 h 269"/>
                <a:gd name="T58" fmla="*/ 0 w 243"/>
                <a:gd name="T59" fmla="*/ 243 h 269"/>
                <a:gd name="T60" fmla="*/ 109 w 243"/>
                <a:gd name="T61" fmla="*/ 246 h 269"/>
                <a:gd name="T62" fmla="*/ 168 w 243"/>
                <a:gd name="T63" fmla="*/ 222 h 269"/>
                <a:gd name="T64" fmla="*/ 78 w 243"/>
                <a:gd name="T65" fmla="*/ 231 h 269"/>
                <a:gd name="T66" fmla="*/ 78 w 243"/>
                <a:gd name="T67" fmla="*/ 172 h 269"/>
                <a:gd name="T68" fmla="*/ 109 w 243"/>
                <a:gd name="T69" fmla="*/ 146 h 269"/>
                <a:gd name="T70" fmla="*/ 168 w 243"/>
                <a:gd name="T71" fmla="*/ 151 h 269"/>
                <a:gd name="T72" fmla="*/ 78 w 243"/>
                <a:gd name="T73" fmla="*/ 172 h 269"/>
                <a:gd name="T74" fmla="*/ 78 w 243"/>
                <a:gd name="T75" fmla="*/ 210 h 269"/>
                <a:gd name="T76" fmla="*/ 168 w 243"/>
                <a:gd name="T77" fmla="*/ 197 h 269"/>
                <a:gd name="T78" fmla="*/ 109 w 243"/>
                <a:gd name="T79" fmla="*/ 187 h 269"/>
                <a:gd name="T80" fmla="*/ 105 w 243"/>
                <a:gd name="T81" fmla="*/ 85 h 269"/>
                <a:gd name="T82" fmla="*/ 109 w 243"/>
                <a:gd name="T83" fmla="*/ 8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" h="269">
                  <a:moveTo>
                    <a:pt x="78" y="134"/>
                  </a:moveTo>
                  <a:cubicBezTo>
                    <a:pt x="109" y="124"/>
                    <a:pt x="109" y="124"/>
                    <a:pt x="109" y="124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68" y="83"/>
                    <a:pt x="168" y="83"/>
                    <a:pt x="168" y="83"/>
                  </a:cubicBezTo>
                  <a:cubicBezTo>
                    <a:pt x="146" y="91"/>
                    <a:pt x="127" y="99"/>
                    <a:pt x="109" y="106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78" y="134"/>
                    <a:pt x="78" y="134"/>
                    <a:pt x="78" y="134"/>
                  </a:cubicBezTo>
                  <a:close/>
                  <a:moveTo>
                    <a:pt x="14" y="77"/>
                  </a:moveTo>
                  <a:cubicBezTo>
                    <a:pt x="46" y="61"/>
                    <a:pt x="46" y="61"/>
                    <a:pt x="46" y="61"/>
                  </a:cubicBezTo>
                  <a:cubicBezTo>
                    <a:pt x="64" y="52"/>
                    <a:pt x="84" y="43"/>
                    <a:pt x="105" y="32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4" y="125"/>
                  </a:moveTo>
                  <a:cubicBezTo>
                    <a:pt x="14" y="147"/>
                    <a:pt x="14" y="147"/>
                    <a:pt x="14" y="147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14" y="125"/>
                    <a:pt x="14" y="125"/>
                    <a:pt x="14" y="125"/>
                  </a:cubicBezTo>
                  <a:close/>
                  <a:moveTo>
                    <a:pt x="14" y="173"/>
                  </a:moveTo>
                  <a:cubicBezTo>
                    <a:pt x="14" y="194"/>
                    <a:pt x="14" y="194"/>
                    <a:pt x="14" y="194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63" y="185"/>
                    <a:pt x="63" y="185"/>
                    <a:pt x="63" y="185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14" y="173"/>
                    <a:pt x="14" y="173"/>
                    <a:pt x="14" y="173"/>
                  </a:cubicBezTo>
                  <a:close/>
                  <a:moveTo>
                    <a:pt x="14" y="221"/>
                  </a:moveTo>
                  <a:cubicBezTo>
                    <a:pt x="14" y="242"/>
                    <a:pt x="14" y="242"/>
                    <a:pt x="14" y="242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3" y="232"/>
                    <a:pt x="63" y="232"/>
                    <a:pt x="63" y="232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46" y="217"/>
                    <a:pt x="46" y="217"/>
                    <a:pt x="46" y="217"/>
                  </a:cubicBezTo>
                  <a:cubicBezTo>
                    <a:pt x="14" y="221"/>
                    <a:pt x="14" y="221"/>
                    <a:pt x="14" y="221"/>
                  </a:cubicBezTo>
                  <a:close/>
                  <a:moveTo>
                    <a:pt x="0" y="243"/>
                  </a:moveTo>
                  <a:cubicBezTo>
                    <a:pt x="0" y="222"/>
                    <a:pt x="0" y="222"/>
                    <a:pt x="0" y="222"/>
                  </a:cubicBezTo>
                  <a:cubicBezTo>
                    <a:pt x="0" y="214"/>
                    <a:pt x="0" y="206"/>
                    <a:pt x="0" y="197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68"/>
                    <a:pt x="0" y="159"/>
                    <a:pt x="0" y="151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22"/>
                    <a:pt x="0" y="113"/>
                    <a:pt x="0" y="10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76"/>
                    <a:pt x="0" y="67"/>
                    <a:pt x="0" y="59"/>
                  </a:cubicBezTo>
                  <a:cubicBezTo>
                    <a:pt x="15" y="51"/>
                    <a:pt x="30" y="42"/>
                    <a:pt x="46" y="33"/>
                  </a:cubicBezTo>
                  <a:cubicBezTo>
                    <a:pt x="64" y="23"/>
                    <a:pt x="84" y="12"/>
                    <a:pt x="105" y="0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43" y="269"/>
                    <a:pt x="243" y="269"/>
                    <a:pt x="243" y="269"/>
                  </a:cubicBezTo>
                  <a:cubicBezTo>
                    <a:pt x="167" y="268"/>
                    <a:pt x="91" y="268"/>
                    <a:pt x="14" y="268"/>
                  </a:cubicBezTo>
                  <a:cubicBezTo>
                    <a:pt x="12" y="268"/>
                    <a:pt x="12" y="268"/>
                    <a:pt x="12" y="268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0"/>
                    <a:pt x="0" y="252"/>
                    <a:pt x="0" y="243"/>
                  </a:cubicBezTo>
                  <a:close/>
                  <a:moveTo>
                    <a:pt x="78" y="248"/>
                  </a:moveTo>
                  <a:cubicBezTo>
                    <a:pt x="109" y="246"/>
                    <a:pt x="109" y="246"/>
                    <a:pt x="109" y="246"/>
                  </a:cubicBezTo>
                  <a:cubicBezTo>
                    <a:pt x="127" y="245"/>
                    <a:pt x="146" y="244"/>
                    <a:pt x="168" y="243"/>
                  </a:cubicBezTo>
                  <a:cubicBezTo>
                    <a:pt x="168" y="222"/>
                    <a:pt x="168" y="222"/>
                    <a:pt x="168" y="222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78" y="231"/>
                    <a:pt x="78" y="231"/>
                    <a:pt x="78" y="231"/>
                  </a:cubicBezTo>
                  <a:cubicBezTo>
                    <a:pt x="78" y="248"/>
                    <a:pt x="78" y="248"/>
                    <a:pt x="78" y="248"/>
                  </a:cubicBezTo>
                  <a:close/>
                  <a:moveTo>
                    <a:pt x="78" y="172"/>
                  </a:moveTo>
                  <a:cubicBezTo>
                    <a:pt x="78" y="155"/>
                    <a:pt x="78" y="155"/>
                    <a:pt x="78" y="15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27" y="141"/>
                    <a:pt x="146" y="136"/>
                    <a:pt x="168" y="129"/>
                  </a:cubicBezTo>
                  <a:cubicBezTo>
                    <a:pt x="168" y="151"/>
                    <a:pt x="168" y="151"/>
                    <a:pt x="168" y="151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78" y="172"/>
                    <a:pt x="78" y="172"/>
                    <a:pt x="78" y="172"/>
                  </a:cubicBezTo>
                  <a:close/>
                  <a:moveTo>
                    <a:pt x="78" y="193"/>
                  </a:moveTo>
                  <a:cubicBezTo>
                    <a:pt x="78" y="210"/>
                    <a:pt x="78" y="210"/>
                    <a:pt x="78" y="210"/>
                  </a:cubicBezTo>
                  <a:cubicBezTo>
                    <a:pt x="109" y="206"/>
                    <a:pt x="109" y="206"/>
                    <a:pt x="109" y="206"/>
                  </a:cubicBezTo>
                  <a:cubicBezTo>
                    <a:pt x="168" y="197"/>
                    <a:pt x="168" y="197"/>
                    <a:pt x="168" y="197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78" y="193"/>
                    <a:pt x="78" y="193"/>
                    <a:pt x="78" y="193"/>
                  </a:cubicBezTo>
                  <a:close/>
                  <a:moveTo>
                    <a:pt x="105" y="85"/>
                  </a:moveTo>
                  <a:cubicBezTo>
                    <a:pt x="147" y="67"/>
                    <a:pt x="147" y="67"/>
                    <a:pt x="147" y="67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5" y="85"/>
                    <a:pt x="105" y="85"/>
                    <a:pt x="105" y="8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9" name="iŝľíḓê"/>
            <p:cNvSpPr/>
            <p:nvPr/>
          </p:nvSpPr>
          <p:spPr bwMode="auto">
            <a:xfrm>
              <a:off x="6300788" y="3043234"/>
              <a:ext cx="957263" cy="874712"/>
            </a:xfrm>
            <a:custGeom>
              <a:avLst/>
              <a:gdLst>
                <a:gd name="T0" fmla="*/ 603 w 603"/>
                <a:gd name="T1" fmla="*/ 230 h 551"/>
                <a:gd name="T2" fmla="*/ 590 w 603"/>
                <a:gd name="T3" fmla="*/ 265 h 551"/>
                <a:gd name="T4" fmla="*/ 343 w 603"/>
                <a:gd name="T5" fmla="*/ 551 h 551"/>
                <a:gd name="T6" fmla="*/ 226 w 603"/>
                <a:gd name="T7" fmla="*/ 436 h 551"/>
                <a:gd name="T8" fmla="*/ 156 w 603"/>
                <a:gd name="T9" fmla="*/ 551 h 551"/>
                <a:gd name="T10" fmla="*/ 33 w 603"/>
                <a:gd name="T11" fmla="*/ 106 h 551"/>
                <a:gd name="T12" fmla="*/ 0 w 603"/>
                <a:gd name="T13" fmla="*/ 85 h 551"/>
                <a:gd name="T14" fmla="*/ 187 w 603"/>
                <a:gd name="T15" fmla="*/ 0 h 551"/>
                <a:gd name="T16" fmla="*/ 370 w 603"/>
                <a:gd name="T17" fmla="*/ 83 h 551"/>
                <a:gd name="T18" fmla="*/ 343 w 603"/>
                <a:gd name="T19" fmla="*/ 106 h 551"/>
                <a:gd name="T20" fmla="*/ 343 w 603"/>
                <a:gd name="T21" fmla="*/ 230 h 551"/>
                <a:gd name="T22" fmla="*/ 170 w 603"/>
                <a:gd name="T23" fmla="*/ 217 h 551"/>
                <a:gd name="T24" fmla="*/ 214 w 603"/>
                <a:gd name="T25" fmla="*/ 156 h 551"/>
                <a:gd name="T26" fmla="*/ 170 w 603"/>
                <a:gd name="T27" fmla="*/ 156 h 551"/>
                <a:gd name="T28" fmla="*/ 75 w 603"/>
                <a:gd name="T29" fmla="*/ 217 h 551"/>
                <a:gd name="T30" fmla="*/ 118 w 603"/>
                <a:gd name="T31" fmla="*/ 156 h 551"/>
                <a:gd name="T32" fmla="*/ 75 w 603"/>
                <a:gd name="T33" fmla="*/ 156 h 551"/>
                <a:gd name="T34" fmla="*/ 440 w 603"/>
                <a:gd name="T35" fmla="*/ 376 h 551"/>
                <a:gd name="T36" fmla="*/ 482 w 603"/>
                <a:gd name="T37" fmla="*/ 319 h 551"/>
                <a:gd name="T38" fmla="*/ 440 w 603"/>
                <a:gd name="T39" fmla="*/ 319 h 551"/>
                <a:gd name="T40" fmla="*/ 376 w 603"/>
                <a:gd name="T41" fmla="*/ 459 h 551"/>
                <a:gd name="T42" fmla="*/ 416 w 603"/>
                <a:gd name="T43" fmla="*/ 403 h 551"/>
                <a:gd name="T44" fmla="*/ 376 w 603"/>
                <a:gd name="T45" fmla="*/ 403 h 551"/>
                <a:gd name="T46" fmla="*/ 503 w 603"/>
                <a:gd name="T47" fmla="*/ 459 h 551"/>
                <a:gd name="T48" fmla="*/ 544 w 603"/>
                <a:gd name="T49" fmla="*/ 403 h 551"/>
                <a:gd name="T50" fmla="*/ 503 w 603"/>
                <a:gd name="T51" fmla="*/ 403 h 551"/>
                <a:gd name="T52" fmla="*/ 440 w 603"/>
                <a:gd name="T53" fmla="*/ 459 h 551"/>
                <a:gd name="T54" fmla="*/ 482 w 603"/>
                <a:gd name="T55" fmla="*/ 403 h 551"/>
                <a:gd name="T56" fmla="*/ 440 w 603"/>
                <a:gd name="T57" fmla="*/ 403 h 551"/>
                <a:gd name="T58" fmla="*/ 376 w 603"/>
                <a:gd name="T59" fmla="*/ 376 h 551"/>
                <a:gd name="T60" fmla="*/ 416 w 603"/>
                <a:gd name="T61" fmla="*/ 319 h 551"/>
                <a:gd name="T62" fmla="*/ 376 w 603"/>
                <a:gd name="T63" fmla="*/ 319 h 551"/>
                <a:gd name="T64" fmla="*/ 503 w 603"/>
                <a:gd name="T65" fmla="*/ 376 h 551"/>
                <a:gd name="T66" fmla="*/ 544 w 603"/>
                <a:gd name="T67" fmla="*/ 319 h 551"/>
                <a:gd name="T68" fmla="*/ 503 w 603"/>
                <a:gd name="T69" fmla="*/ 319 h 551"/>
                <a:gd name="T70" fmla="*/ 260 w 603"/>
                <a:gd name="T71" fmla="*/ 476 h 551"/>
                <a:gd name="T72" fmla="*/ 305 w 603"/>
                <a:gd name="T73" fmla="*/ 416 h 551"/>
                <a:gd name="T74" fmla="*/ 260 w 603"/>
                <a:gd name="T75" fmla="*/ 416 h 551"/>
                <a:gd name="T76" fmla="*/ 75 w 603"/>
                <a:gd name="T77" fmla="*/ 476 h 551"/>
                <a:gd name="T78" fmla="*/ 118 w 603"/>
                <a:gd name="T79" fmla="*/ 416 h 551"/>
                <a:gd name="T80" fmla="*/ 75 w 603"/>
                <a:gd name="T81" fmla="*/ 416 h 551"/>
                <a:gd name="T82" fmla="*/ 260 w 603"/>
                <a:gd name="T83" fmla="*/ 393 h 551"/>
                <a:gd name="T84" fmla="*/ 305 w 603"/>
                <a:gd name="T85" fmla="*/ 330 h 551"/>
                <a:gd name="T86" fmla="*/ 260 w 603"/>
                <a:gd name="T87" fmla="*/ 330 h 551"/>
                <a:gd name="T88" fmla="*/ 170 w 603"/>
                <a:gd name="T89" fmla="*/ 393 h 551"/>
                <a:gd name="T90" fmla="*/ 214 w 603"/>
                <a:gd name="T91" fmla="*/ 330 h 551"/>
                <a:gd name="T92" fmla="*/ 170 w 603"/>
                <a:gd name="T93" fmla="*/ 330 h 551"/>
                <a:gd name="T94" fmla="*/ 75 w 603"/>
                <a:gd name="T95" fmla="*/ 393 h 551"/>
                <a:gd name="T96" fmla="*/ 118 w 603"/>
                <a:gd name="T97" fmla="*/ 330 h 551"/>
                <a:gd name="T98" fmla="*/ 75 w 603"/>
                <a:gd name="T99" fmla="*/ 330 h 551"/>
                <a:gd name="T100" fmla="*/ 260 w 603"/>
                <a:gd name="T101" fmla="*/ 305 h 551"/>
                <a:gd name="T102" fmla="*/ 305 w 603"/>
                <a:gd name="T103" fmla="*/ 242 h 551"/>
                <a:gd name="T104" fmla="*/ 260 w 603"/>
                <a:gd name="T105" fmla="*/ 242 h 551"/>
                <a:gd name="T106" fmla="*/ 170 w 603"/>
                <a:gd name="T107" fmla="*/ 305 h 551"/>
                <a:gd name="T108" fmla="*/ 214 w 603"/>
                <a:gd name="T109" fmla="*/ 242 h 551"/>
                <a:gd name="T110" fmla="*/ 170 w 603"/>
                <a:gd name="T111" fmla="*/ 242 h 551"/>
                <a:gd name="T112" fmla="*/ 75 w 603"/>
                <a:gd name="T113" fmla="*/ 305 h 551"/>
                <a:gd name="T114" fmla="*/ 118 w 603"/>
                <a:gd name="T115" fmla="*/ 242 h 551"/>
                <a:gd name="T116" fmla="*/ 75 w 603"/>
                <a:gd name="T117" fmla="*/ 242 h 551"/>
                <a:gd name="T118" fmla="*/ 260 w 603"/>
                <a:gd name="T119" fmla="*/ 217 h 551"/>
                <a:gd name="T120" fmla="*/ 305 w 603"/>
                <a:gd name="T121" fmla="*/ 15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3" h="551">
                  <a:moveTo>
                    <a:pt x="343" y="230"/>
                  </a:moveTo>
                  <a:lnTo>
                    <a:pt x="603" y="230"/>
                  </a:lnTo>
                  <a:lnTo>
                    <a:pt x="603" y="265"/>
                  </a:lnTo>
                  <a:lnTo>
                    <a:pt x="590" y="265"/>
                  </a:lnTo>
                  <a:lnTo>
                    <a:pt x="590" y="551"/>
                  </a:lnTo>
                  <a:lnTo>
                    <a:pt x="343" y="551"/>
                  </a:lnTo>
                  <a:lnTo>
                    <a:pt x="226" y="551"/>
                  </a:lnTo>
                  <a:lnTo>
                    <a:pt x="226" y="436"/>
                  </a:lnTo>
                  <a:lnTo>
                    <a:pt x="156" y="436"/>
                  </a:lnTo>
                  <a:lnTo>
                    <a:pt x="156" y="551"/>
                  </a:lnTo>
                  <a:lnTo>
                    <a:pt x="33" y="551"/>
                  </a:lnTo>
                  <a:lnTo>
                    <a:pt x="33" y="106"/>
                  </a:lnTo>
                  <a:lnTo>
                    <a:pt x="0" y="106"/>
                  </a:lnTo>
                  <a:lnTo>
                    <a:pt x="0" y="85"/>
                  </a:lnTo>
                  <a:lnTo>
                    <a:pt x="71" y="54"/>
                  </a:lnTo>
                  <a:lnTo>
                    <a:pt x="187" y="0"/>
                  </a:lnTo>
                  <a:lnTo>
                    <a:pt x="303" y="54"/>
                  </a:lnTo>
                  <a:lnTo>
                    <a:pt x="370" y="83"/>
                  </a:lnTo>
                  <a:lnTo>
                    <a:pt x="370" y="106"/>
                  </a:lnTo>
                  <a:lnTo>
                    <a:pt x="343" y="106"/>
                  </a:lnTo>
                  <a:lnTo>
                    <a:pt x="343" y="230"/>
                  </a:lnTo>
                  <a:lnTo>
                    <a:pt x="343" y="230"/>
                  </a:lnTo>
                  <a:close/>
                  <a:moveTo>
                    <a:pt x="170" y="156"/>
                  </a:moveTo>
                  <a:lnTo>
                    <a:pt x="170" y="217"/>
                  </a:lnTo>
                  <a:lnTo>
                    <a:pt x="214" y="217"/>
                  </a:lnTo>
                  <a:lnTo>
                    <a:pt x="214" y="156"/>
                  </a:lnTo>
                  <a:lnTo>
                    <a:pt x="170" y="156"/>
                  </a:lnTo>
                  <a:lnTo>
                    <a:pt x="170" y="156"/>
                  </a:lnTo>
                  <a:close/>
                  <a:moveTo>
                    <a:pt x="75" y="156"/>
                  </a:moveTo>
                  <a:lnTo>
                    <a:pt x="75" y="217"/>
                  </a:lnTo>
                  <a:lnTo>
                    <a:pt x="118" y="217"/>
                  </a:lnTo>
                  <a:lnTo>
                    <a:pt x="118" y="156"/>
                  </a:lnTo>
                  <a:lnTo>
                    <a:pt x="75" y="156"/>
                  </a:lnTo>
                  <a:lnTo>
                    <a:pt x="75" y="156"/>
                  </a:lnTo>
                  <a:close/>
                  <a:moveTo>
                    <a:pt x="440" y="319"/>
                  </a:moveTo>
                  <a:lnTo>
                    <a:pt x="440" y="376"/>
                  </a:lnTo>
                  <a:lnTo>
                    <a:pt x="482" y="376"/>
                  </a:lnTo>
                  <a:lnTo>
                    <a:pt x="482" y="319"/>
                  </a:lnTo>
                  <a:lnTo>
                    <a:pt x="440" y="319"/>
                  </a:lnTo>
                  <a:lnTo>
                    <a:pt x="440" y="319"/>
                  </a:lnTo>
                  <a:close/>
                  <a:moveTo>
                    <a:pt x="376" y="403"/>
                  </a:moveTo>
                  <a:lnTo>
                    <a:pt x="376" y="459"/>
                  </a:lnTo>
                  <a:lnTo>
                    <a:pt x="416" y="459"/>
                  </a:lnTo>
                  <a:lnTo>
                    <a:pt x="416" y="403"/>
                  </a:lnTo>
                  <a:lnTo>
                    <a:pt x="376" y="403"/>
                  </a:lnTo>
                  <a:lnTo>
                    <a:pt x="376" y="403"/>
                  </a:lnTo>
                  <a:close/>
                  <a:moveTo>
                    <a:pt x="503" y="403"/>
                  </a:moveTo>
                  <a:lnTo>
                    <a:pt x="503" y="459"/>
                  </a:lnTo>
                  <a:lnTo>
                    <a:pt x="544" y="459"/>
                  </a:lnTo>
                  <a:lnTo>
                    <a:pt x="544" y="403"/>
                  </a:lnTo>
                  <a:lnTo>
                    <a:pt x="503" y="403"/>
                  </a:lnTo>
                  <a:lnTo>
                    <a:pt x="503" y="403"/>
                  </a:lnTo>
                  <a:close/>
                  <a:moveTo>
                    <a:pt x="440" y="403"/>
                  </a:moveTo>
                  <a:lnTo>
                    <a:pt x="440" y="459"/>
                  </a:lnTo>
                  <a:lnTo>
                    <a:pt x="482" y="459"/>
                  </a:lnTo>
                  <a:lnTo>
                    <a:pt x="482" y="403"/>
                  </a:lnTo>
                  <a:lnTo>
                    <a:pt x="440" y="403"/>
                  </a:lnTo>
                  <a:lnTo>
                    <a:pt x="440" y="403"/>
                  </a:lnTo>
                  <a:close/>
                  <a:moveTo>
                    <a:pt x="376" y="319"/>
                  </a:moveTo>
                  <a:lnTo>
                    <a:pt x="376" y="376"/>
                  </a:lnTo>
                  <a:lnTo>
                    <a:pt x="416" y="376"/>
                  </a:lnTo>
                  <a:lnTo>
                    <a:pt x="416" y="319"/>
                  </a:lnTo>
                  <a:lnTo>
                    <a:pt x="376" y="319"/>
                  </a:lnTo>
                  <a:lnTo>
                    <a:pt x="376" y="319"/>
                  </a:lnTo>
                  <a:close/>
                  <a:moveTo>
                    <a:pt x="503" y="319"/>
                  </a:moveTo>
                  <a:lnTo>
                    <a:pt x="503" y="376"/>
                  </a:lnTo>
                  <a:lnTo>
                    <a:pt x="544" y="376"/>
                  </a:lnTo>
                  <a:lnTo>
                    <a:pt x="544" y="319"/>
                  </a:lnTo>
                  <a:lnTo>
                    <a:pt x="503" y="319"/>
                  </a:lnTo>
                  <a:lnTo>
                    <a:pt x="503" y="319"/>
                  </a:lnTo>
                  <a:close/>
                  <a:moveTo>
                    <a:pt x="260" y="416"/>
                  </a:moveTo>
                  <a:lnTo>
                    <a:pt x="260" y="476"/>
                  </a:lnTo>
                  <a:lnTo>
                    <a:pt x="305" y="476"/>
                  </a:lnTo>
                  <a:lnTo>
                    <a:pt x="305" y="416"/>
                  </a:lnTo>
                  <a:lnTo>
                    <a:pt x="260" y="416"/>
                  </a:lnTo>
                  <a:lnTo>
                    <a:pt x="260" y="416"/>
                  </a:lnTo>
                  <a:close/>
                  <a:moveTo>
                    <a:pt x="75" y="416"/>
                  </a:moveTo>
                  <a:lnTo>
                    <a:pt x="75" y="476"/>
                  </a:lnTo>
                  <a:lnTo>
                    <a:pt x="118" y="476"/>
                  </a:lnTo>
                  <a:lnTo>
                    <a:pt x="118" y="416"/>
                  </a:lnTo>
                  <a:lnTo>
                    <a:pt x="75" y="416"/>
                  </a:lnTo>
                  <a:lnTo>
                    <a:pt x="75" y="416"/>
                  </a:lnTo>
                  <a:close/>
                  <a:moveTo>
                    <a:pt x="260" y="330"/>
                  </a:moveTo>
                  <a:lnTo>
                    <a:pt x="260" y="393"/>
                  </a:lnTo>
                  <a:lnTo>
                    <a:pt x="305" y="393"/>
                  </a:lnTo>
                  <a:lnTo>
                    <a:pt x="305" y="330"/>
                  </a:lnTo>
                  <a:lnTo>
                    <a:pt x="260" y="330"/>
                  </a:lnTo>
                  <a:lnTo>
                    <a:pt x="260" y="330"/>
                  </a:lnTo>
                  <a:close/>
                  <a:moveTo>
                    <a:pt x="170" y="330"/>
                  </a:moveTo>
                  <a:lnTo>
                    <a:pt x="170" y="393"/>
                  </a:lnTo>
                  <a:lnTo>
                    <a:pt x="214" y="393"/>
                  </a:lnTo>
                  <a:lnTo>
                    <a:pt x="214" y="330"/>
                  </a:lnTo>
                  <a:lnTo>
                    <a:pt x="170" y="330"/>
                  </a:lnTo>
                  <a:lnTo>
                    <a:pt x="170" y="330"/>
                  </a:lnTo>
                  <a:close/>
                  <a:moveTo>
                    <a:pt x="75" y="330"/>
                  </a:moveTo>
                  <a:lnTo>
                    <a:pt x="75" y="393"/>
                  </a:lnTo>
                  <a:lnTo>
                    <a:pt x="118" y="393"/>
                  </a:lnTo>
                  <a:lnTo>
                    <a:pt x="118" y="330"/>
                  </a:lnTo>
                  <a:lnTo>
                    <a:pt x="75" y="330"/>
                  </a:lnTo>
                  <a:lnTo>
                    <a:pt x="75" y="330"/>
                  </a:lnTo>
                  <a:close/>
                  <a:moveTo>
                    <a:pt x="260" y="242"/>
                  </a:moveTo>
                  <a:lnTo>
                    <a:pt x="260" y="305"/>
                  </a:lnTo>
                  <a:lnTo>
                    <a:pt x="305" y="305"/>
                  </a:lnTo>
                  <a:lnTo>
                    <a:pt x="305" y="242"/>
                  </a:lnTo>
                  <a:lnTo>
                    <a:pt x="260" y="242"/>
                  </a:lnTo>
                  <a:lnTo>
                    <a:pt x="260" y="242"/>
                  </a:lnTo>
                  <a:close/>
                  <a:moveTo>
                    <a:pt x="170" y="242"/>
                  </a:moveTo>
                  <a:lnTo>
                    <a:pt x="170" y="305"/>
                  </a:lnTo>
                  <a:lnTo>
                    <a:pt x="214" y="305"/>
                  </a:lnTo>
                  <a:lnTo>
                    <a:pt x="214" y="242"/>
                  </a:lnTo>
                  <a:lnTo>
                    <a:pt x="170" y="242"/>
                  </a:lnTo>
                  <a:lnTo>
                    <a:pt x="170" y="242"/>
                  </a:lnTo>
                  <a:close/>
                  <a:moveTo>
                    <a:pt x="75" y="242"/>
                  </a:moveTo>
                  <a:lnTo>
                    <a:pt x="75" y="305"/>
                  </a:lnTo>
                  <a:lnTo>
                    <a:pt x="118" y="305"/>
                  </a:lnTo>
                  <a:lnTo>
                    <a:pt x="118" y="242"/>
                  </a:lnTo>
                  <a:lnTo>
                    <a:pt x="75" y="242"/>
                  </a:lnTo>
                  <a:lnTo>
                    <a:pt x="75" y="242"/>
                  </a:lnTo>
                  <a:close/>
                  <a:moveTo>
                    <a:pt x="260" y="156"/>
                  </a:moveTo>
                  <a:lnTo>
                    <a:pt x="260" y="217"/>
                  </a:lnTo>
                  <a:lnTo>
                    <a:pt x="305" y="217"/>
                  </a:lnTo>
                  <a:lnTo>
                    <a:pt x="305" y="156"/>
                  </a:lnTo>
                  <a:lnTo>
                    <a:pt x="260" y="156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ïṥľïḑe"/>
            <p:cNvSpPr/>
            <p:nvPr/>
          </p:nvSpPr>
          <p:spPr bwMode="auto">
            <a:xfrm>
              <a:off x="3443288" y="3536945"/>
              <a:ext cx="257175" cy="355599"/>
            </a:xfrm>
            <a:custGeom>
              <a:avLst/>
              <a:gdLst>
                <a:gd name="T0" fmla="*/ 2 w 162"/>
                <a:gd name="T1" fmla="*/ 59 h 224"/>
                <a:gd name="T2" fmla="*/ 75 w 162"/>
                <a:gd name="T3" fmla="*/ 2 h 224"/>
                <a:gd name="T4" fmla="*/ 79 w 162"/>
                <a:gd name="T5" fmla="*/ 0 h 224"/>
                <a:gd name="T6" fmla="*/ 83 w 162"/>
                <a:gd name="T7" fmla="*/ 2 h 224"/>
                <a:gd name="T8" fmla="*/ 158 w 162"/>
                <a:gd name="T9" fmla="*/ 59 h 224"/>
                <a:gd name="T10" fmla="*/ 162 w 162"/>
                <a:gd name="T11" fmla="*/ 61 h 224"/>
                <a:gd name="T12" fmla="*/ 162 w 162"/>
                <a:gd name="T13" fmla="*/ 65 h 224"/>
                <a:gd name="T14" fmla="*/ 162 w 162"/>
                <a:gd name="T15" fmla="*/ 215 h 224"/>
                <a:gd name="T16" fmla="*/ 162 w 162"/>
                <a:gd name="T17" fmla="*/ 224 h 224"/>
                <a:gd name="T18" fmla="*/ 154 w 162"/>
                <a:gd name="T19" fmla="*/ 224 h 224"/>
                <a:gd name="T20" fmla="*/ 6 w 162"/>
                <a:gd name="T21" fmla="*/ 224 h 224"/>
                <a:gd name="T22" fmla="*/ 0 w 162"/>
                <a:gd name="T23" fmla="*/ 224 h 224"/>
                <a:gd name="T24" fmla="*/ 0 w 162"/>
                <a:gd name="T25" fmla="*/ 215 h 224"/>
                <a:gd name="T26" fmla="*/ 0 w 162"/>
                <a:gd name="T27" fmla="*/ 65 h 224"/>
                <a:gd name="T28" fmla="*/ 0 w 162"/>
                <a:gd name="T29" fmla="*/ 61 h 224"/>
                <a:gd name="T30" fmla="*/ 2 w 162"/>
                <a:gd name="T31" fmla="*/ 59 h 224"/>
                <a:gd name="T32" fmla="*/ 2 w 162"/>
                <a:gd name="T33" fmla="*/ 59 h 224"/>
                <a:gd name="T34" fmla="*/ 79 w 162"/>
                <a:gd name="T35" fmla="*/ 21 h 224"/>
                <a:gd name="T36" fmla="*/ 15 w 162"/>
                <a:gd name="T37" fmla="*/ 71 h 224"/>
                <a:gd name="T38" fmla="*/ 15 w 162"/>
                <a:gd name="T39" fmla="*/ 207 h 224"/>
                <a:gd name="T40" fmla="*/ 148 w 162"/>
                <a:gd name="T41" fmla="*/ 207 h 224"/>
                <a:gd name="T42" fmla="*/ 148 w 162"/>
                <a:gd name="T43" fmla="*/ 71 h 224"/>
                <a:gd name="T44" fmla="*/ 79 w 162"/>
                <a:gd name="T45" fmla="*/ 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224">
                  <a:moveTo>
                    <a:pt x="2" y="59"/>
                  </a:moveTo>
                  <a:lnTo>
                    <a:pt x="75" y="2"/>
                  </a:lnTo>
                  <a:lnTo>
                    <a:pt x="79" y="0"/>
                  </a:lnTo>
                  <a:lnTo>
                    <a:pt x="83" y="2"/>
                  </a:lnTo>
                  <a:lnTo>
                    <a:pt x="158" y="59"/>
                  </a:lnTo>
                  <a:lnTo>
                    <a:pt x="162" y="61"/>
                  </a:lnTo>
                  <a:lnTo>
                    <a:pt x="162" y="65"/>
                  </a:lnTo>
                  <a:lnTo>
                    <a:pt x="162" y="215"/>
                  </a:lnTo>
                  <a:lnTo>
                    <a:pt x="162" y="224"/>
                  </a:lnTo>
                  <a:lnTo>
                    <a:pt x="154" y="224"/>
                  </a:lnTo>
                  <a:lnTo>
                    <a:pt x="6" y="224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2" y="59"/>
                  </a:lnTo>
                  <a:lnTo>
                    <a:pt x="2" y="59"/>
                  </a:lnTo>
                  <a:close/>
                  <a:moveTo>
                    <a:pt x="79" y="21"/>
                  </a:moveTo>
                  <a:lnTo>
                    <a:pt x="15" y="71"/>
                  </a:lnTo>
                  <a:lnTo>
                    <a:pt x="15" y="207"/>
                  </a:lnTo>
                  <a:lnTo>
                    <a:pt x="148" y="207"/>
                  </a:lnTo>
                  <a:lnTo>
                    <a:pt x="148" y="71"/>
                  </a:lnTo>
                  <a:lnTo>
                    <a:pt x="79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íşḻíḋe"/>
            <p:cNvSpPr/>
            <p:nvPr/>
          </p:nvSpPr>
          <p:spPr bwMode="auto">
            <a:xfrm>
              <a:off x="3275013" y="3554408"/>
              <a:ext cx="277813" cy="98425"/>
            </a:xfrm>
            <a:custGeom>
              <a:avLst/>
              <a:gdLst>
                <a:gd name="T0" fmla="*/ 0 w 175"/>
                <a:gd name="T1" fmla="*/ 0 h 62"/>
                <a:gd name="T2" fmla="*/ 175 w 175"/>
                <a:gd name="T3" fmla="*/ 0 h 62"/>
                <a:gd name="T4" fmla="*/ 112 w 175"/>
                <a:gd name="T5" fmla="*/ 62 h 62"/>
                <a:gd name="T6" fmla="*/ 0 w 175"/>
                <a:gd name="T7" fmla="*/ 62 h 62"/>
                <a:gd name="T8" fmla="*/ 0 w 17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62">
                  <a:moveTo>
                    <a:pt x="0" y="0"/>
                  </a:moveTo>
                  <a:lnTo>
                    <a:pt x="175" y="0"/>
                  </a:lnTo>
                  <a:lnTo>
                    <a:pt x="112" y="62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0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îṥľîdè"/>
            <p:cNvSpPr/>
            <p:nvPr/>
          </p:nvSpPr>
          <p:spPr bwMode="auto">
            <a:xfrm>
              <a:off x="3302000" y="3652832"/>
              <a:ext cx="193675" cy="242888"/>
            </a:xfrm>
            <a:custGeom>
              <a:avLst/>
              <a:gdLst>
                <a:gd name="T0" fmla="*/ 122 w 122"/>
                <a:gd name="T1" fmla="*/ 153 h 153"/>
                <a:gd name="T2" fmla="*/ 6 w 122"/>
                <a:gd name="T3" fmla="*/ 153 h 153"/>
                <a:gd name="T4" fmla="*/ 0 w 122"/>
                <a:gd name="T5" fmla="*/ 153 h 153"/>
                <a:gd name="T6" fmla="*/ 0 w 122"/>
                <a:gd name="T7" fmla="*/ 144 h 153"/>
                <a:gd name="T8" fmla="*/ 0 w 122"/>
                <a:gd name="T9" fmla="*/ 0 h 153"/>
                <a:gd name="T10" fmla="*/ 14 w 122"/>
                <a:gd name="T11" fmla="*/ 0 h 153"/>
                <a:gd name="T12" fmla="*/ 14 w 122"/>
                <a:gd name="T13" fmla="*/ 136 h 153"/>
                <a:gd name="T14" fmla="*/ 122 w 122"/>
                <a:gd name="T15" fmla="*/ 136 h 153"/>
                <a:gd name="T16" fmla="*/ 122 w 122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53">
                  <a:moveTo>
                    <a:pt x="122" y="153"/>
                  </a:moveTo>
                  <a:lnTo>
                    <a:pt x="6" y="153"/>
                  </a:lnTo>
                  <a:lnTo>
                    <a:pt x="0" y="153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36"/>
                  </a:lnTo>
                  <a:lnTo>
                    <a:pt x="122" y="136"/>
                  </a:lnTo>
                  <a:lnTo>
                    <a:pt x="122" y="153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3" name="ïŝ1ïḍè"/>
            <p:cNvSpPr/>
            <p:nvPr/>
          </p:nvSpPr>
          <p:spPr bwMode="auto">
            <a:xfrm>
              <a:off x="3292475" y="3844919"/>
              <a:ext cx="544513" cy="53975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ïṡlïďé"/>
            <p:cNvSpPr/>
            <p:nvPr/>
          </p:nvSpPr>
          <p:spPr bwMode="auto">
            <a:xfrm>
              <a:off x="3586163" y="3554408"/>
              <a:ext cx="254000" cy="92075"/>
            </a:xfrm>
            <a:custGeom>
              <a:avLst/>
              <a:gdLst>
                <a:gd name="T0" fmla="*/ 0 w 160"/>
                <a:gd name="T1" fmla="*/ 0 h 58"/>
                <a:gd name="T2" fmla="*/ 160 w 160"/>
                <a:gd name="T3" fmla="*/ 0 h 58"/>
                <a:gd name="T4" fmla="*/ 160 w 160"/>
                <a:gd name="T5" fmla="*/ 58 h 58"/>
                <a:gd name="T6" fmla="*/ 62 w 160"/>
                <a:gd name="T7" fmla="*/ 58 h 58"/>
                <a:gd name="T8" fmla="*/ 0 w 160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8">
                  <a:moveTo>
                    <a:pt x="0" y="0"/>
                  </a:moveTo>
                  <a:lnTo>
                    <a:pt x="160" y="0"/>
                  </a:lnTo>
                  <a:lnTo>
                    <a:pt x="160" y="58"/>
                  </a:lnTo>
                  <a:lnTo>
                    <a:pt x="62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îŝļiḓè"/>
            <p:cNvSpPr/>
            <p:nvPr/>
          </p:nvSpPr>
          <p:spPr bwMode="auto">
            <a:xfrm>
              <a:off x="3800475" y="3613145"/>
              <a:ext cx="22225" cy="265112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îsḻíḋe"/>
            <p:cNvSpPr/>
            <p:nvPr/>
          </p:nvSpPr>
          <p:spPr bwMode="auto">
            <a:xfrm>
              <a:off x="3549650" y="3649657"/>
              <a:ext cx="36513" cy="53975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íṩľídê"/>
            <p:cNvSpPr/>
            <p:nvPr/>
          </p:nvSpPr>
          <p:spPr bwMode="auto">
            <a:xfrm>
              <a:off x="3348038" y="3706807"/>
              <a:ext cx="73025" cy="46038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3" name="îṩļiḑê"/>
            <p:cNvSpPr/>
            <p:nvPr/>
          </p:nvSpPr>
          <p:spPr bwMode="auto">
            <a:xfrm>
              <a:off x="3348038" y="3771894"/>
              <a:ext cx="73025" cy="47625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4" name="ïS1idè"/>
            <p:cNvSpPr/>
            <p:nvPr/>
          </p:nvSpPr>
          <p:spPr bwMode="auto">
            <a:xfrm>
              <a:off x="3509963" y="3746494"/>
              <a:ext cx="36513" cy="69850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5" name="ïṥ1íďè"/>
            <p:cNvSpPr/>
            <p:nvPr/>
          </p:nvSpPr>
          <p:spPr bwMode="auto">
            <a:xfrm>
              <a:off x="3595688" y="3746494"/>
              <a:ext cx="36513" cy="69850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îŝḷïde"/>
            <p:cNvSpPr/>
            <p:nvPr/>
          </p:nvSpPr>
          <p:spPr bwMode="auto">
            <a:xfrm>
              <a:off x="3721100" y="3756020"/>
              <a:ext cx="61913" cy="46038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7" name="íṥľïḑê"/>
            <p:cNvSpPr/>
            <p:nvPr/>
          </p:nvSpPr>
          <p:spPr bwMode="auto">
            <a:xfrm>
              <a:off x="8164513" y="3390895"/>
              <a:ext cx="728663" cy="495299"/>
            </a:xfrm>
            <a:custGeom>
              <a:avLst/>
              <a:gdLst>
                <a:gd name="T0" fmla="*/ 295 w 459"/>
                <a:gd name="T1" fmla="*/ 84 h 312"/>
                <a:gd name="T2" fmla="*/ 358 w 459"/>
                <a:gd name="T3" fmla="*/ 165 h 312"/>
                <a:gd name="T4" fmla="*/ 316 w 459"/>
                <a:gd name="T5" fmla="*/ 243 h 312"/>
                <a:gd name="T6" fmla="*/ 328 w 459"/>
                <a:gd name="T7" fmla="*/ 230 h 312"/>
                <a:gd name="T8" fmla="*/ 362 w 459"/>
                <a:gd name="T9" fmla="*/ 230 h 312"/>
                <a:gd name="T10" fmla="*/ 370 w 459"/>
                <a:gd name="T11" fmla="*/ 243 h 312"/>
                <a:gd name="T12" fmla="*/ 387 w 459"/>
                <a:gd name="T13" fmla="*/ 217 h 312"/>
                <a:gd name="T14" fmla="*/ 405 w 459"/>
                <a:gd name="T15" fmla="*/ 243 h 312"/>
                <a:gd name="T16" fmla="*/ 414 w 459"/>
                <a:gd name="T17" fmla="*/ 230 h 312"/>
                <a:gd name="T18" fmla="*/ 447 w 459"/>
                <a:gd name="T19" fmla="*/ 230 h 312"/>
                <a:gd name="T20" fmla="*/ 459 w 459"/>
                <a:gd name="T21" fmla="*/ 243 h 312"/>
                <a:gd name="T22" fmla="*/ 447 w 459"/>
                <a:gd name="T23" fmla="*/ 259 h 312"/>
                <a:gd name="T24" fmla="*/ 459 w 459"/>
                <a:gd name="T25" fmla="*/ 280 h 312"/>
                <a:gd name="T26" fmla="*/ 447 w 459"/>
                <a:gd name="T27" fmla="*/ 297 h 312"/>
                <a:gd name="T28" fmla="*/ 414 w 459"/>
                <a:gd name="T29" fmla="*/ 312 h 312"/>
                <a:gd name="T30" fmla="*/ 405 w 459"/>
                <a:gd name="T31" fmla="*/ 297 h 312"/>
                <a:gd name="T32" fmla="*/ 370 w 459"/>
                <a:gd name="T33" fmla="*/ 312 h 312"/>
                <a:gd name="T34" fmla="*/ 362 w 459"/>
                <a:gd name="T35" fmla="*/ 297 h 312"/>
                <a:gd name="T36" fmla="*/ 328 w 459"/>
                <a:gd name="T37" fmla="*/ 312 h 312"/>
                <a:gd name="T38" fmla="*/ 316 w 459"/>
                <a:gd name="T39" fmla="*/ 297 h 312"/>
                <a:gd name="T40" fmla="*/ 56 w 459"/>
                <a:gd name="T41" fmla="*/ 312 h 312"/>
                <a:gd name="T42" fmla="*/ 48 w 459"/>
                <a:gd name="T43" fmla="*/ 297 h 312"/>
                <a:gd name="T44" fmla="*/ 13 w 459"/>
                <a:gd name="T45" fmla="*/ 312 h 312"/>
                <a:gd name="T46" fmla="*/ 0 w 459"/>
                <a:gd name="T47" fmla="*/ 297 h 312"/>
                <a:gd name="T48" fmla="*/ 13 w 459"/>
                <a:gd name="T49" fmla="*/ 280 h 312"/>
                <a:gd name="T50" fmla="*/ 0 w 459"/>
                <a:gd name="T51" fmla="*/ 259 h 312"/>
                <a:gd name="T52" fmla="*/ 13 w 459"/>
                <a:gd name="T53" fmla="*/ 243 h 312"/>
                <a:gd name="T54" fmla="*/ 29 w 459"/>
                <a:gd name="T55" fmla="*/ 217 h 312"/>
                <a:gd name="T56" fmla="*/ 48 w 459"/>
                <a:gd name="T57" fmla="*/ 243 h 312"/>
                <a:gd name="T58" fmla="*/ 56 w 459"/>
                <a:gd name="T59" fmla="*/ 165 h 312"/>
                <a:gd name="T60" fmla="*/ 8 w 459"/>
                <a:gd name="T61" fmla="*/ 132 h 312"/>
                <a:gd name="T62" fmla="*/ 185 w 459"/>
                <a:gd name="T63" fmla="*/ 0 h 312"/>
                <a:gd name="T64" fmla="*/ 414 w 459"/>
                <a:gd name="T65" fmla="*/ 280 h 312"/>
                <a:gd name="T66" fmla="*/ 405 w 459"/>
                <a:gd name="T67" fmla="*/ 259 h 312"/>
                <a:gd name="T68" fmla="*/ 414 w 459"/>
                <a:gd name="T69" fmla="*/ 280 h 312"/>
                <a:gd name="T70" fmla="*/ 370 w 459"/>
                <a:gd name="T71" fmla="*/ 280 h 312"/>
                <a:gd name="T72" fmla="*/ 362 w 459"/>
                <a:gd name="T73" fmla="*/ 259 h 312"/>
                <a:gd name="T74" fmla="*/ 370 w 459"/>
                <a:gd name="T75" fmla="*/ 280 h 312"/>
                <a:gd name="T76" fmla="*/ 328 w 459"/>
                <a:gd name="T77" fmla="*/ 280 h 312"/>
                <a:gd name="T78" fmla="*/ 316 w 459"/>
                <a:gd name="T79" fmla="*/ 259 h 312"/>
                <a:gd name="T80" fmla="*/ 328 w 459"/>
                <a:gd name="T81" fmla="*/ 280 h 312"/>
                <a:gd name="T82" fmla="*/ 56 w 459"/>
                <a:gd name="T83" fmla="*/ 280 h 312"/>
                <a:gd name="T84" fmla="*/ 48 w 459"/>
                <a:gd name="T85" fmla="*/ 259 h 312"/>
                <a:gd name="T86" fmla="*/ 56 w 459"/>
                <a:gd name="T87" fmla="*/ 280 h 312"/>
                <a:gd name="T88" fmla="*/ 154 w 459"/>
                <a:gd name="T89" fmla="*/ 163 h 312"/>
                <a:gd name="T90" fmla="*/ 212 w 459"/>
                <a:gd name="T91" fmla="*/ 236 h 312"/>
                <a:gd name="T92" fmla="*/ 154 w 459"/>
                <a:gd name="T93" fmla="*/ 16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9" h="312">
                  <a:moveTo>
                    <a:pt x="185" y="0"/>
                  </a:moveTo>
                  <a:lnTo>
                    <a:pt x="295" y="84"/>
                  </a:lnTo>
                  <a:lnTo>
                    <a:pt x="358" y="130"/>
                  </a:lnTo>
                  <a:lnTo>
                    <a:pt x="358" y="165"/>
                  </a:lnTo>
                  <a:lnTo>
                    <a:pt x="316" y="165"/>
                  </a:lnTo>
                  <a:lnTo>
                    <a:pt x="316" y="243"/>
                  </a:lnTo>
                  <a:lnTo>
                    <a:pt x="328" y="243"/>
                  </a:lnTo>
                  <a:lnTo>
                    <a:pt x="328" y="230"/>
                  </a:lnTo>
                  <a:lnTo>
                    <a:pt x="345" y="217"/>
                  </a:lnTo>
                  <a:lnTo>
                    <a:pt x="362" y="230"/>
                  </a:lnTo>
                  <a:lnTo>
                    <a:pt x="362" y="243"/>
                  </a:lnTo>
                  <a:lnTo>
                    <a:pt x="370" y="243"/>
                  </a:lnTo>
                  <a:lnTo>
                    <a:pt x="370" y="230"/>
                  </a:lnTo>
                  <a:lnTo>
                    <a:pt x="387" y="217"/>
                  </a:lnTo>
                  <a:lnTo>
                    <a:pt x="405" y="230"/>
                  </a:lnTo>
                  <a:lnTo>
                    <a:pt x="405" y="243"/>
                  </a:lnTo>
                  <a:lnTo>
                    <a:pt x="414" y="243"/>
                  </a:lnTo>
                  <a:lnTo>
                    <a:pt x="414" y="230"/>
                  </a:lnTo>
                  <a:lnTo>
                    <a:pt x="430" y="217"/>
                  </a:lnTo>
                  <a:lnTo>
                    <a:pt x="447" y="230"/>
                  </a:lnTo>
                  <a:lnTo>
                    <a:pt x="447" y="243"/>
                  </a:lnTo>
                  <a:lnTo>
                    <a:pt x="459" y="243"/>
                  </a:lnTo>
                  <a:lnTo>
                    <a:pt x="459" y="259"/>
                  </a:lnTo>
                  <a:lnTo>
                    <a:pt x="447" y="259"/>
                  </a:lnTo>
                  <a:lnTo>
                    <a:pt x="447" y="280"/>
                  </a:lnTo>
                  <a:lnTo>
                    <a:pt x="459" y="280"/>
                  </a:lnTo>
                  <a:lnTo>
                    <a:pt x="459" y="297"/>
                  </a:lnTo>
                  <a:lnTo>
                    <a:pt x="447" y="297"/>
                  </a:lnTo>
                  <a:lnTo>
                    <a:pt x="447" y="312"/>
                  </a:lnTo>
                  <a:lnTo>
                    <a:pt x="414" y="312"/>
                  </a:lnTo>
                  <a:lnTo>
                    <a:pt x="414" y="297"/>
                  </a:lnTo>
                  <a:lnTo>
                    <a:pt x="405" y="297"/>
                  </a:lnTo>
                  <a:lnTo>
                    <a:pt x="405" y="312"/>
                  </a:lnTo>
                  <a:lnTo>
                    <a:pt x="370" y="312"/>
                  </a:lnTo>
                  <a:lnTo>
                    <a:pt x="370" y="297"/>
                  </a:lnTo>
                  <a:lnTo>
                    <a:pt x="362" y="297"/>
                  </a:lnTo>
                  <a:lnTo>
                    <a:pt x="362" y="312"/>
                  </a:lnTo>
                  <a:lnTo>
                    <a:pt x="328" y="312"/>
                  </a:lnTo>
                  <a:lnTo>
                    <a:pt x="328" y="297"/>
                  </a:lnTo>
                  <a:lnTo>
                    <a:pt x="316" y="297"/>
                  </a:lnTo>
                  <a:lnTo>
                    <a:pt x="316" y="312"/>
                  </a:lnTo>
                  <a:lnTo>
                    <a:pt x="56" y="312"/>
                  </a:lnTo>
                  <a:lnTo>
                    <a:pt x="56" y="297"/>
                  </a:lnTo>
                  <a:lnTo>
                    <a:pt x="48" y="297"/>
                  </a:lnTo>
                  <a:lnTo>
                    <a:pt x="48" y="312"/>
                  </a:lnTo>
                  <a:lnTo>
                    <a:pt x="13" y="312"/>
                  </a:lnTo>
                  <a:lnTo>
                    <a:pt x="13" y="297"/>
                  </a:lnTo>
                  <a:lnTo>
                    <a:pt x="0" y="29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259"/>
                  </a:lnTo>
                  <a:lnTo>
                    <a:pt x="0" y="259"/>
                  </a:lnTo>
                  <a:lnTo>
                    <a:pt x="0" y="243"/>
                  </a:lnTo>
                  <a:lnTo>
                    <a:pt x="13" y="243"/>
                  </a:lnTo>
                  <a:lnTo>
                    <a:pt x="13" y="230"/>
                  </a:lnTo>
                  <a:lnTo>
                    <a:pt x="29" y="217"/>
                  </a:lnTo>
                  <a:lnTo>
                    <a:pt x="48" y="230"/>
                  </a:lnTo>
                  <a:lnTo>
                    <a:pt x="48" y="243"/>
                  </a:lnTo>
                  <a:lnTo>
                    <a:pt x="56" y="243"/>
                  </a:lnTo>
                  <a:lnTo>
                    <a:pt x="56" y="165"/>
                  </a:lnTo>
                  <a:lnTo>
                    <a:pt x="8" y="165"/>
                  </a:lnTo>
                  <a:lnTo>
                    <a:pt x="8" y="132"/>
                  </a:lnTo>
                  <a:lnTo>
                    <a:pt x="75" y="84"/>
                  </a:lnTo>
                  <a:lnTo>
                    <a:pt x="185" y="0"/>
                  </a:lnTo>
                  <a:lnTo>
                    <a:pt x="185" y="0"/>
                  </a:lnTo>
                  <a:close/>
                  <a:moveTo>
                    <a:pt x="414" y="280"/>
                  </a:moveTo>
                  <a:lnTo>
                    <a:pt x="414" y="259"/>
                  </a:lnTo>
                  <a:lnTo>
                    <a:pt x="405" y="259"/>
                  </a:lnTo>
                  <a:lnTo>
                    <a:pt x="405" y="280"/>
                  </a:lnTo>
                  <a:lnTo>
                    <a:pt x="414" y="280"/>
                  </a:lnTo>
                  <a:lnTo>
                    <a:pt x="414" y="280"/>
                  </a:lnTo>
                  <a:close/>
                  <a:moveTo>
                    <a:pt x="370" y="280"/>
                  </a:moveTo>
                  <a:lnTo>
                    <a:pt x="370" y="259"/>
                  </a:lnTo>
                  <a:lnTo>
                    <a:pt x="362" y="259"/>
                  </a:lnTo>
                  <a:lnTo>
                    <a:pt x="362" y="280"/>
                  </a:lnTo>
                  <a:lnTo>
                    <a:pt x="370" y="280"/>
                  </a:lnTo>
                  <a:lnTo>
                    <a:pt x="370" y="280"/>
                  </a:lnTo>
                  <a:close/>
                  <a:moveTo>
                    <a:pt x="328" y="280"/>
                  </a:moveTo>
                  <a:lnTo>
                    <a:pt x="328" y="259"/>
                  </a:lnTo>
                  <a:lnTo>
                    <a:pt x="316" y="259"/>
                  </a:lnTo>
                  <a:lnTo>
                    <a:pt x="316" y="280"/>
                  </a:lnTo>
                  <a:lnTo>
                    <a:pt x="328" y="280"/>
                  </a:lnTo>
                  <a:lnTo>
                    <a:pt x="328" y="280"/>
                  </a:lnTo>
                  <a:close/>
                  <a:moveTo>
                    <a:pt x="56" y="280"/>
                  </a:moveTo>
                  <a:lnTo>
                    <a:pt x="56" y="259"/>
                  </a:lnTo>
                  <a:lnTo>
                    <a:pt x="48" y="259"/>
                  </a:lnTo>
                  <a:lnTo>
                    <a:pt x="48" y="280"/>
                  </a:lnTo>
                  <a:lnTo>
                    <a:pt x="56" y="280"/>
                  </a:lnTo>
                  <a:lnTo>
                    <a:pt x="56" y="280"/>
                  </a:lnTo>
                  <a:close/>
                  <a:moveTo>
                    <a:pt x="154" y="163"/>
                  </a:moveTo>
                  <a:lnTo>
                    <a:pt x="154" y="236"/>
                  </a:lnTo>
                  <a:lnTo>
                    <a:pt x="212" y="236"/>
                  </a:lnTo>
                  <a:lnTo>
                    <a:pt x="212" y="163"/>
                  </a:lnTo>
                  <a:lnTo>
                    <a:pt x="154" y="163"/>
                  </a:ln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8" name="ïṩlíḋè"/>
            <p:cNvSpPr/>
            <p:nvPr/>
          </p:nvSpPr>
          <p:spPr bwMode="auto">
            <a:xfrm>
              <a:off x="3886200" y="3344858"/>
              <a:ext cx="661988" cy="544512"/>
            </a:xfrm>
            <a:custGeom>
              <a:avLst/>
              <a:gdLst>
                <a:gd name="T0" fmla="*/ 111 w 201"/>
                <a:gd name="T1" fmla="*/ 0 h 164"/>
                <a:gd name="T2" fmla="*/ 147 w 201"/>
                <a:gd name="T3" fmla="*/ 14 h 164"/>
                <a:gd name="T4" fmla="*/ 176 w 201"/>
                <a:gd name="T5" fmla="*/ 57 h 164"/>
                <a:gd name="T6" fmla="*/ 201 w 201"/>
                <a:gd name="T7" fmla="*/ 164 h 164"/>
                <a:gd name="T8" fmla="*/ 149 w 201"/>
                <a:gd name="T9" fmla="*/ 107 h 164"/>
                <a:gd name="T10" fmla="*/ 147 w 201"/>
                <a:gd name="T11" fmla="*/ 65 h 164"/>
                <a:gd name="T12" fmla="*/ 122 w 201"/>
                <a:gd name="T13" fmla="*/ 164 h 164"/>
                <a:gd name="T14" fmla="*/ 71 w 201"/>
                <a:gd name="T15" fmla="*/ 164 h 164"/>
                <a:gd name="T16" fmla="*/ 40 w 201"/>
                <a:gd name="T17" fmla="*/ 164 h 164"/>
                <a:gd name="T18" fmla="*/ 38 w 201"/>
                <a:gd name="T19" fmla="*/ 164 h 164"/>
                <a:gd name="T20" fmla="*/ 37 w 201"/>
                <a:gd name="T21" fmla="*/ 164 h 164"/>
                <a:gd name="T22" fmla="*/ 14 w 201"/>
                <a:gd name="T23" fmla="*/ 164 h 164"/>
                <a:gd name="T24" fmla="*/ 0 w 201"/>
                <a:gd name="T25" fmla="*/ 85 h 164"/>
                <a:gd name="T26" fmla="*/ 37 w 201"/>
                <a:gd name="T27" fmla="*/ 79 h 164"/>
                <a:gd name="T28" fmla="*/ 6 w 201"/>
                <a:gd name="T29" fmla="*/ 96 h 164"/>
                <a:gd name="T30" fmla="*/ 6 w 201"/>
                <a:gd name="T31" fmla="*/ 91 h 164"/>
                <a:gd name="T32" fmla="*/ 25 w 201"/>
                <a:gd name="T33" fmla="*/ 152 h 164"/>
                <a:gd name="T34" fmla="*/ 6 w 201"/>
                <a:gd name="T35" fmla="*/ 105 h 164"/>
                <a:gd name="T36" fmla="*/ 25 w 201"/>
                <a:gd name="T37" fmla="*/ 101 h 164"/>
                <a:gd name="T38" fmla="*/ 6 w 201"/>
                <a:gd name="T39" fmla="*/ 125 h 164"/>
                <a:gd name="T40" fmla="*/ 6 w 201"/>
                <a:gd name="T41" fmla="*/ 119 h 164"/>
                <a:gd name="T42" fmla="*/ 25 w 201"/>
                <a:gd name="T43" fmla="*/ 137 h 164"/>
                <a:gd name="T44" fmla="*/ 134 w 201"/>
                <a:gd name="T45" fmla="*/ 55 h 164"/>
                <a:gd name="T46" fmla="*/ 111 w 201"/>
                <a:gd name="T47" fmla="*/ 64 h 164"/>
                <a:gd name="T48" fmla="*/ 194 w 201"/>
                <a:gd name="T49" fmla="*/ 72 h 164"/>
                <a:gd name="T50" fmla="*/ 159 w 201"/>
                <a:gd name="T51" fmla="*/ 70 h 164"/>
                <a:gd name="T52" fmla="*/ 194 w 201"/>
                <a:gd name="T53" fmla="*/ 72 h 164"/>
                <a:gd name="T54" fmla="*/ 159 w 201"/>
                <a:gd name="T55" fmla="*/ 141 h 164"/>
                <a:gd name="T56" fmla="*/ 194 w 201"/>
                <a:gd name="T57" fmla="*/ 150 h 164"/>
                <a:gd name="T58" fmla="*/ 177 w 201"/>
                <a:gd name="T59" fmla="*/ 86 h 164"/>
                <a:gd name="T60" fmla="*/ 177 w 201"/>
                <a:gd name="T61" fmla="*/ 94 h 164"/>
                <a:gd name="T62" fmla="*/ 194 w 201"/>
                <a:gd name="T63" fmla="*/ 108 h 164"/>
                <a:gd name="T64" fmla="*/ 159 w 201"/>
                <a:gd name="T65" fmla="*/ 110 h 164"/>
                <a:gd name="T66" fmla="*/ 194 w 201"/>
                <a:gd name="T67" fmla="*/ 108 h 164"/>
                <a:gd name="T68" fmla="*/ 159 w 201"/>
                <a:gd name="T69" fmla="*/ 122 h 164"/>
                <a:gd name="T70" fmla="*/ 194 w 201"/>
                <a:gd name="T71" fmla="*/ 132 h 164"/>
                <a:gd name="T72" fmla="*/ 46 w 201"/>
                <a:gd name="T73" fmla="*/ 46 h 164"/>
                <a:gd name="T74" fmla="*/ 96 w 201"/>
                <a:gd name="T75" fmla="*/ 20 h 164"/>
                <a:gd name="T76" fmla="*/ 46 w 201"/>
                <a:gd name="T77" fmla="*/ 136 h 164"/>
                <a:gd name="T78" fmla="*/ 96 w 201"/>
                <a:gd name="T79" fmla="*/ 143 h 164"/>
                <a:gd name="T80" fmla="*/ 46 w 201"/>
                <a:gd name="T81" fmla="*/ 136 h 164"/>
                <a:gd name="T82" fmla="*/ 69 w 201"/>
                <a:gd name="T83" fmla="*/ 65 h 164"/>
                <a:gd name="T84" fmla="*/ 69 w 201"/>
                <a:gd name="T85" fmla="*/ 55 h 164"/>
                <a:gd name="T86" fmla="*/ 46 w 201"/>
                <a:gd name="T87" fmla="*/ 96 h 164"/>
                <a:gd name="T88" fmla="*/ 96 w 201"/>
                <a:gd name="T89" fmla="*/ 76 h 164"/>
                <a:gd name="T90" fmla="*/ 46 w 201"/>
                <a:gd name="T91" fmla="*/ 111 h 164"/>
                <a:gd name="T92" fmla="*/ 96 w 201"/>
                <a:gd name="T93" fmla="*/ 115 h 164"/>
                <a:gd name="T94" fmla="*/ 46 w 201"/>
                <a:gd name="T95" fmla="*/ 11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64">
                  <a:moveTo>
                    <a:pt x="37" y="27"/>
                  </a:moveTo>
                  <a:cubicBezTo>
                    <a:pt x="47" y="23"/>
                    <a:pt x="59" y="19"/>
                    <a:pt x="71" y="14"/>
                  </a:cubicBezTo>
                  <a:cubicBezTo>
                    <a:pt x="83" y="10"/>
                    <a:pt x="97" y="5"/>
                    <a:pt x="111" y="0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7" y="50"/>
                    <a:pt x="147" y="50"/>
                    <a:pt x="147" y="50"/>
                  </a:cubicBezTo>
                  <a:cubicBezTo>
                    <a:pt x="149" y="49"/>
                    <a:pt x="149" y="49"/>
                    <a:pt x="149" y="49"/>
                  </a:cubicBezTo>
                  <a:cubicBezTo>
                    <a:pt x="158" y="52"/>
                    <a:pt x="168" y="55"/>
                    <a:pt x="176" y="57"/>
                  </a:cubicBezTo>
                  <a:cubicBezTo>
                    <a:pt x="185" y="60"/>
                    <a:pt x="193" y="62"/>
                    <a:pt x="201" y="64"/>
                  </a:cubicBezTo>
                  <a:cubicBezTo>
                    <a:pt x="201" y="81"/>
                    <a:pt x="201" y="98"/>
                    <a:pt x="201" y="114"/>
                  </a:cubicBezTo>
                  <a:cubicBezTo>
                    <a:pt x="201" y="131"/>
                    <a:pt x="201" y="148"/>
                    <a:pt x="201" y="164"/>
                  </a:cubicBezTo>
                  <a:cubicBezTo>
                    <a:pt x="193" y="164"/>
                    <a:pt x="185" y="164"/>
                    <a:pt x="176" y="164"/>
                  </a:cubicBezTo>
                  <a:cubicBezTo>
                    <a:pt x="168" y="164"/>
                    <a:pt x="158" y="164"/>
                    <a:pt x="149" y="164"/>
                  </a:cubicBezTo>
                  <a:cubicBezTo>
                    <a:pt x="149" y="145"/>
                    <a:pt x="149" y="126"/>
                    <a:pt x="149" y="107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4" y="65"/>
                    <a:pt x="144" y="65"/>
                    <a:pt x="144" y="65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09" y="164"/>
                    <a:pt x="109" y="164"/>
                    <a:pt x="109" y="164"/>
                  </a:cubicBezTo>
                  <a:cubicBezTo>
                    <a:pt x="109" y="164"/>
                    <a:pt x="109" y="164"/>
                    <a:pt x="109" y="164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25" y="164"/>
                    <a:pt x="19" y="164"/>
                    <a:pt x="14" y="164"/>
                  </a:cubicBezTo>
                  <a:cubicBezTo>
                    <a:pt x="9" y="164"/>
                    <a:pt x="5" y="164"/>
                    <a:pt x="0" y="164"/>
                  </a:cubicBezTo>
                  <a:cubicBezTo>
                    <a:pt x="0" y="151"/>
                    <a:pt x="0" y="138"/>
                    <a:pt x="0" y="125"/>
                  </a:cubicBezTo>
                  <a:cubicBezTo>
                    <a:pt x="0" y="112"/>
                    <a:pt x="0" y="99"/>
                    <a:pt x="0" y="85"/>
                  </a:cubicBezTo>
                  <a:cubicBezTo>
                    <a:pt x="10" y="82"/>
                    <a:pt x="20" y="79"/>
                    <a:pt x="30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27"/>
                    <a:pt x="37" y="27"/>
                    <a:pt x="37" y="27"/>
                  </a:cubicBezTo>
                  <a:close/>
                  <a:moveTo>
                    <a:pt x="6" y="91"/>
                  </a:moveTo>
                  <a:cubicBezTo>
                    <a:pt x="6" y="93"/>
                    <a:pt x="6" y="95"/>
                    <a:pt x="6" y="96"/>
                  </a:cubicBezTo>
                  <a:cubicBezTo>
                    <a:pt x="13" y="95"/>
                    <a:pt x="18" y="93"/>
                    <a:pt x="25" y="92"/>
                  </a:cubicBezTo>
                  <a:cubicBezTo>
                    <a:pt x="25" y="90"/>
                    <a:pt x="25" y="88"/>
                    <a:pt x="25" y="86"/>
                  </a:cubicBezTo>
                  <a:cubicBezTo>
                    <a:pt x="18" y="88"/>
                    <a:pt x="13" y="89"/>
                    <a:pt x="6" y="91"/>
                  </a:cubicBezTo>
                  <a:close/>
                  <a:moveTo>
                    <a:pt x="6" y="147"/>
                  </a:moveTo>
                  <a:cubicBezTo>
                    <a:pt x="6" y="149"/>
                    <a:pt x="6" y="151"/>
                    <a:pt x="6" y="153"/>
                  </a:cubicBezTo>
                  <a:cubicBezTo>
                    <a:pt x="13" y="152"/>
                    <a:pt x="18" y="153"/>
                    <a:pt x="25" y="152"/>
                  </a:cubicBezTo>
                  <a:cubicBezTo>
                    <a:pt x="25" y="150"/>
                    <a:pt x="25" y="149"/>
                    <a:pt x="25" y="147"/>
                  </a:cubicBezTo>
                  <a:cubicBezTo>
                    <a:pt x="18" y="147"/>
                    <a:pt x="13" y="147"/>
                    <a:pt x="6" y="147"/>
                  </a:cubicBezTo>
                  <a:close/>
                  <a:moveTo>
                    <a:pt x="6" y="105"/>
                  </a:moveTo>
                  <a:cubicBezTo>
                    <a:pt x="6" y="107"/>
                    <a:pt x="6" y="109"/>
                    <a:pt x="6" y="111"/>
                  </a:cubicBezTo>
                  <a:cubicBezTo>
                    <a:pt x="13" y="109"/>
                    <a:pt x="18" y="108"/>
                    <a:pt x="25" y="107"/>
                  </a:cubicBezTo>
                  <a:cubicBezTo>
                    <a:pt x="25" y="105"/>
                    <a:pt x="25" y="103"/>
                    <a:pt x="25" y="101"/>
                  </a:cubicBezTo>
                  <a:cubicBezTo>
                    <a:pt x="18" y="103"/>
                    <a:pt x="13" y="104"/>
                    <a:pt x="6" y="105"/>
                  </a:cubicBezTo>
                  <a:close/>
                  <a:moveTo>
                    <a:pt x="6" y="119"/>
                  </a:moveTo>
                  <a:cubicBezTo>
                    <a:pt x="6" y="121"/>
                    <a:pt x="6" y="123"/>
                    <a:pt x="6" y="125"/>
                  </a:cubicBezTo>
                  <a:cubicBezTo>
                    <a:pt x="13" y="124"/>
                    <a:pt x="18" y="123"/>
                    <a:pt x="25" y="122"/>
                  </a:cubicBezTo>
                  <a:cubicBezTo>
                    <a:pt x="25" y="120"/>
                    <a:pt x="25" y="118"/>
                    <a:pt x="25" y="116"/>
                  </a:cubicBezTo>
                  <a:cubicBezTo>
                    <a:pt x="18" y="117"/>
                    <a:pt x="13" y="118"/>
                    <a:pt x="6" y="119"/>
                  </a:cubicBezTo>
                  <a:close/>
                  <a:moveTo>
                    <a:pt x="6" y="133"/>
                  </a:moveTo>
                  <a:cubicBezTo>
                    <a:pt x="6" y="135"/>
                    <a:pt x="6" y="137"/>
                    <a:pt x="6" y="139"/>
                  </a:cubicBezTo>
                  <a:cubicBezTo>
                    <a:pt x="13" y="138"/>
                    <a:pt x="18" y="138"/>
                    <a:pt x="25" y="137"/>
                  </a:cubicBezTo>
                  <a:cubicBezTo>
                    <a:pt x="25" y="135"/>
                    <a:pt x="25" y="133"/>
                    <a:pt x="25" y="131"/>
                  </a:cubicBezTo>
                  <a:cubicBezTo>
                    <a:pt x="18" y="132"/>
                    <a:pt x="13" y="132"/>
                    <a:pt x="6" y="133"/>
                  </a:cubicBezTo>
                  <a:close/>
                  <a:moveTo>
                    <a:pt x="134" y="55"/>
                  </a:moveTo>
                  <a:cubicBezTo>
                    <a:pt x="134" y="19"/>
                    <a:pt x="134" y="19"/>
                    <a:pt x="134" y="19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34" y="55"/>
                    <a:pt x="134" y="55"/>
                    <a:pt x="134" y="55"/>
                  </a:cubicBezTo>
                  <a:close/>
                  <a:moveTo>
                    <a:pt x="194" y="72"/>
                  </a:moveTo>
                  <a:cubicBezTo>
                    <a:pt x="189" y="71"/>
                    <a:pt x="183" y="69"/>
                    <a:pt x="177" y="68"/>
                  </a:cubicBezTo>
                  <a:cubicBezTo>
                    <a:pt x="171" y="66"/>
                    <a:pt x="165" y="64"/>
                    <a:pt x="159" y="63"/>
                  </a:cubicBezTo>
                  <a:cubicBezTo>
                    <a:pt x="159" y="65"/>
                    <a:pt x="159" y="68"/>
                    <a:pt x="159" y="70"/>
                  </a:cubicBezTo>
                  <a:cubicBezTo>
                    <a:pt x="165" y="72"/>
                    <a:pt x="171" y="73"/>
                    <a:pt x="177" y="75"/>
                  </a:cubicBezTo>
                  <a:cubicBezTo>
                    <a:pt x="183" y="76"/>
                    <a:pt x="189" y="78"/>
                    <a:pt x="194" y="79"/>
                  </a:cubicBezTo>
                  <a:cubicBezTo>
                    <a:pt x="194" y="77"/>
                    <a:pt x="194" y="74"/>
                    <a:pt x="194" y="72"/>
                  </a:cubicBezTo>
                  <a:close/>
                  <a:moveTo>
                    <a:pt x="194" y="144"/>
                  </a:moveTo>
                  <a:cubicBezTo>
                    <a:pt x="189" y="143"/>
                    <a:pt x="183" y="143"/>
                    <a:pt x="177" y="143"/>
                  </a:cubicBezTo>
                  <a:cubicBezTo>
                    <a:pt x="171" y="142"/>
                    <a:pt x="165" y="142"/>
                    <a:pt x="159" y="141"/>
                  </a:cubicBezTo>
                  <a:cubicBezTo>
                    <a:pt x="159" y="144"/>
                    <a:pt x="159" y="146"/>
                    <a:pt x="159" y="149"/>
                  </a:cubicBezTo>
                  <a:cubicBezTo>
                    <a:pt x="165" y="149"/>
                    <a:pt x="171" y="149"/>
                    <a:pt x="177" y="150"/>
                  </a:cubicBezTo>
                  <a:cubicBezTo>
                    <a:pt x="183" y="150"/>
                    <a:pt x="189" y="150"/>
                    <a:pt x="194" y="150"/>
                  </a:cubicBezTo>
                  <a:cubicBezTo>
                    <a:pt x="194" y="148"/>
                    <a:pt x="194" y="146"/>
                    <a:pt x="194" y="144"/>
                  </a:cubicBezTo>
                  <a:close/>
                  <a:moveTo>
                    <a:pt x="194" y="90"/>
                  </a:moveTo>
                  <a:cubicBezTo>
                    <a:pt x="189" y="89"/>
                    <a:pt x="183" y="88"/>
                    <a:pt x="177" y="86"/>
                  </a:cubicBezTo>
                  <a:cubicBezTo>
                    <a:pt x="171" y="85"/>
                    <a:pt x="165" y="84"/>
                    <a:pt x="159" y="82"/>
                  </a:cubicBezTo>
                  <a:cubicBezTo>
                    <a:pt x="159" y="85"/>
                    <a:pt x="159" y="87"/>
                    <a:pt x="159" y="90"/>
                  </a:cubicBezTo>
                  <a:cubicBezTo>
                    <a:pt x="165" y="91"/>
                    <a:pt x="171" y="92"/>
                    <a:pt x="177" y="94"/>
                  </a:cubicBezTo>
                  <a:cubicBezTo>
                    <a:pt x="183" y="95"/>
                    <a:pt x="189" y="96"/>
                    <a:pt x="194" y="97"/>
                  </a:cubicBezTo>
                  <a:cubicBezTo>
                    <a:pt x="194" y="94"/>
                    <a:pt x="194" y="92"/>
                    <a:pt x="194" y="90"/>
                  </a:cubicBezTo>
                  <a:close/>
                  <a:moveTo>
                    <a:pt x="194" y="108"/>
                  </a:moveTo>
                  <a:cubicBezTo>
                    <a:pt x="189" y="107"/>
                    <a:pt x="183" y="106"/>
                    <a:pt x="177" y="105"/>
                  </a:cubicBezTo>
                  <a:cubicBezTo>
                    <a:pt x="171" y="104"/>
                    <a:pt x="165" y="103"/>
                    <a:pt x="159" y="102"/>
                  </a:cubicBezTo>
                  <a:cubicBezTo>
                    <a:pt x="159" y="105"/>
                    <a:pt x="159" y="107"/>
                    <a:pt x="159" y="110"/>
                  </a:cubicBezTo>
                  <a:cubicBezTo>
                    <a:pt x="165" y="111"/>
                    <a:pt x="171" y="111"/>
                    <a:pt x="177" y="112"/>
                  </a:cubicBezTo>
                  <a:cubicBezTo>
                    <a:pt x="183" y="113"/>
                    <a:pt x="189" y="114"/>
                    <a:pt x="194" y="115"/>
                  </a:cubicBezTo>
                  <a:cubicBezTo>
                    <a:pt x="194" y="112"/>
                    <a:pt x="194" y="110"/>
                    <a:pt x="194" y="108"/>
                  </a:cubicBezTo>
                  <a:close/>
                  <a:moveTo>
                    <a:pt x="194" y="126"/>
                  </a:moveTo>
                  <a:cubicBezTo>
                    <a:pt x="189" y="125"/>
                    <a:pt x="183" y="124"/>
                    <a:pt x="177" y="124"/>
                  </a:cubicBezTo>
                  <a:cubicBezTo>
                    <a:pt x="171" y="123"/>
                    <a:pt x="165" y="122"/>
                    <a:pt x="159" y="122"/>
                  </a:cubicBezTo>
                  <a:cubicBezTo>
                    <a:pt x="159" y="124"/>
                    <a:pt x="159" y="127"/>
                    <a:pt x="159" y="129"/>
                  </a:cubicBezTo>
                  <a:cubicBezTo>
                    <a:pt x="165" y="130"/>
                    <a:pt x="171" y="130"/>
                    <a:pt x="177" y="131"/>
                  </a:cubicBezTo>
                  <a:cubicBezTo>
                    <a:pt x="183" y="131"/>
                    <a:pt x="189" y="132"/>
                    <a:pt x="194" y="132"/>
                  </a:cubicBezTo>
                  <a:cubicBezTo>
                    <a:pt x="194" y="130"/>
                    <a:pt x="194" y="128"/>
                    <a:pt x="194" y="126"/>
                  </a:cubicBezTo>
                  <a:close/>
                  <a:moveTo>
                    <a:pt x="46" y="37"/>
                  </a:moveTo>
                  <a:cubicBezTo>
                    <a:pt x="46" y="40"/>
                    <a:pt x="46" y="43"/>
                    <a:pt x="46" y="46"/>
                  </a:cubicBezTo>
                  <a:cubicBezTo>
                    <a:pt x="53" y="44"/>
                    <a:pt x="61" y="42"/>
                    <a:pt x="69" y="39"/>
                  </a:cubicBezTo>
                  <a:cubicBezTo>
                    <a:pt x="78" y="36"/>
                    <a:pt x="87" y="34"/>
                    <a:pt x="96" y="31"/>
                  </a:cubicBezTo>
                  <a:cubicBezTo>
                    <a:pt x="96" y="27"/>
                    <a:pt x="96" y="24"/>
                    <a:pt x="96" y="20"/>
                  </a:cubicBezTo>
                  <a:cubicBezTo>
                    <a:pt x="87" y="23"/>
                    <a:pt x="78" y="26"/>
                    <a:pt x="69" y="29"/>
                  </a:cubicBezTo>
                  <a:cubicBezTo>
                    <a:pt x="61" y="32"/>
                    <a:pt x="53" y="34"/>
                    <a:pt x="46" y="37"/>
                  </a:cubicBezTo>
                  <a:close/>
                  <a:moveTo>
                    <a:pt x="46" y="136"/>
                  </a:moveTo>
                  <a:cubicBezTo>
                    <a:pt x="46" y="139"/>
                    <a:pt x="46" y="142"/>
                    <a:pt x="46" y="145"/>
                  </a:cubicBezTo>
                  <a:cubicBezTo>
                    <a:pt x="53" y="145"/>
                    <a:pt x="61" y="144"/>
                    <a:pt x="69" y="144"/>
                  </a:cubicBezTo>
                  <a:cubicBezTo>
                    <a:pt x="78" y="143"/>
                    <a:pt x="87" y="143"/>
                    <a:pt x="96" y="143"/>
                  </a:cubicBezTo>
                  <a:cubicBezTo>
                    <a:pt x="96" y="139"/>
                    <a:pt x="96" y="135"/>
                    <a:pt x="96" y="132"/>
                  </a:cubicBezTo>
                  <a:cubicBezTo>
                    <a:pt x="87" y="133"/>
                    <a:pt x="78" y="133"/>
                    <a:pt x="69" y="134"/>
                  </a:cubicBezTo>
                  <a:cubicBezTo>
                    <a:pt x="61" y="134"/>
                    <a:pt x="53" y="135"/>
                    <a:pt x="46" y="136"/>
                  </a:cubicBezTo>
                  <a:close/>
                  <a:moveTo>
                    <a:pt x="46" y="62"/>
                  </a:moveTo>
                  <a:cubicBezTo>
                    <a:pt x="46" y="65"/>
                    <a:pt x="46" y="68"/>
                    <a:pt x="46" y="71"/>
                  </a:cubicBezTo>
                  <a:cubicBezTo>
                    <a:pt x="53" y="69"/>
                    <a:pt x="61" y="67"/>
                    <a:pt x="69" y="65"/>
                  </a:cubicBezTo>
                  <a:cubicBezTo>
                    <a:pt x="78" y="63"/>
                    <a:pt x="87" y="61"/>
                    <a:pt x="96" y="59"/>
                  </a:cubicBezTo>
                  <a:cubicBezTo>
                    <a:pt x="96" y="55"/>
                    <a:pt x="96" y="52"/>
                    <a:pt x="96" y="48"/>
                  </a:cubicBezTo>
                  <a:cubicBezTo>
                    <a:pt x="87" y="51"/>
                    <a:pt x="78" y="53"/>
                    <a:pt x="69" y="55"/>
                  </a:cubicBezTo>
                  <a:cubicBezTo>
                    <a:pt x="61" y="57"/>
                    <a:pt x="53" y="60"/>
                    <a:pt x="46" y="62"/>
                  </a:cubicBezTo>
                  <a:close/>
                  <a:moveTo>
                    <a:pt x="46" y="86"/>
                  </a:moveTo>
                  <a:cubicBezTo>
                    <a:pt x="46" y="89"/>
                    <a:pt x="46" y="93"/>
                    <a:pt x="46" y="96"/>
                  </a:cubicBezTo>
                  <a:cubicBezTo>
                    <a:pt x="53" y="94"/>
                    <a:pt x="61" y="93"/>
                    <a:pt x="69" y="91"/>
                  </a:cubicBezTo>
                  <a:cubicBezTo>
                    <a:pt x="78" y="90"/>
                    <a:pt x="87" y="88"/>
                    <a:pt x="96" y="87"/>
                  </a:cubicBezTo>
                  <a:cubicBezTo>
                    <a:pt x="96" y="83"/>
                    <a:pt x="96" y="80"/>
                    <a:pt x="96" y="76"/>
                  </a:cubicBezTo>
                  <a:cubicBezTo>
                    <a:pt x="87" y="78"/>
                    <a:pt x="78" y="80"/>
                    <a:pt x="69" y="81"/>
                  </a:cubicBezTo>
                  <a:cubicBezTo>
                    <a:pt x="61" y="83"/>
                    <a:pt x="53" y="85"/>
                    <a:pt x="46" y="86"/>
                  </a:cubicBezTo>
                  <a:close/>
                  <a:moveTo>
                    <a:pt x="46" y="111"/>
                  </a:moveTo>
                  <a:cubicBezTo>
                    <a:pt x="46" y="114"/>
                    <a:pt x="46" y="117"/>
                    <a:pt x="46" y="120"/>
                  </a:cubicBezTo>
                  <a:cubicBezTo>
                    <a:pt x="53" y="119"/>
                    <a:pt x="61" y="119"/>
                    <a:pt x="69" y="118"/>
                  </a:cubicBezTo>
                  <a:cubicBezTo>
                    <a:pt x="78" y="117"/>
                    <a:pt x="87" y="116"/>
                    <a:pt x="96" y="115"/>
                  </a:cubicBezTo>
                  <a:cubicBezTo>
                    <a:pt x="96" y="111"/>
                    <a:pt x="96" y="107"/>
                    <a:pt x="96" y="104"/>
                  </a:cubicBezTo>
                  <a:cubicBezTo>
                    <a:pt x="87" y="105"/>
                    <a:pt x="78" y="106"/>
                    <a:pt x="69" y="108"/>
                  </a:cubicBezTo>
                  <a:cubicBezTo>
                    <a:pt x="61" y="109"/>
                    <a:pt x="53" y="110"/>
                    <a:pt x="46" y="1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9" name="iṥ1îdé"/>
            <p:cNvSpPr/>
            <p:nvPr/>
          </p:nvSpPr>
          <p:spPr bwMode="auto">
            <a:xfrm>
              <a:off x="3228975" y="3878263"/>
              <a:ext cx="5740400" cy="103188"/>
            </a:xfrm>
            <a:prstGeom prst="rect">
              <a:avLst/>
            </a:prstGeom>
            <a:grpFill/>
            <a:ln w="9525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1" name="î$lïḓè"/>
          <p:cNvGrpSpPr/>
          <p:nvPr/>
        </p:nvGrpSpPr>
        <p:grpSpPr>
          <a:xfrm>
            <a:off x="10907507" y="2343978"/>
            <a:ext cx="457959" cy="1948400"/>
            <a:chOff x="9627131" y="2461033"/>
            <a:chExt cx="495849" cy="1998472"/>
          </a:xfrm>
        </p:grpSpPr>
        <p:sp>
          <p:nvSpPr>
            <p:cNvPr id="71" name="íṩ1îḍê"/>
            <p:cNvSpPr/>
            <p:nvPr/>
          </p:nvSpPr>
          <p:spPr bwMode="auto">
            <a:xfrm>
              <a:off x="9627131" y="2461033"/>
              <a:ext cx="495849" cy="1998472"/>
            </a:xfrm>
            <a:custGeom>
              <a:avLst/>
              <a:gdLst>
                <a:gd name="T0" fmla="*/ 99 w 265"/>
                <a:gd name="T1" fmla="*/ 21 h 1069"/>
                <a:gd name="T2" fmla="*/ 69 w 265"/>
                <a:gd name="T3" fmla="*/ 125 h 1069"/>
                <a:gd name="T4" fmla="*/ 37 w 265"/>
                <a:gd name="T5" fmla="*/ 174 h 1069"/>
                <a:gd name="T6" fmla="*/ 7 w 265"/>
                <a:gd name="T7" fmla="*/ 250 h 1069"/>
                <a:gd name="T8" fmla="*/ 41 w 265"/>
                <a:gd name="T9" fmla="*/ 358 h 1069"/>
                <a:gd name="T10" fmla="*/ 28 w 265"/>
                <a:gd name="T11" fmla="*/ 414 h 1069"/>
                <a:gd name="T12" fmla="*/ 20 w 265"/>
                <a:gd name="T13" fmla="*/ 493 h 1069"/>
                <a:gd name="T14" fmla="*/ 33 w 265"/>
                <a:gd name="T15" fmla="*/ 664 h 1069"/>
                <a:gd name="T16" fmla="*/ 50 w 265"/>
                <a:gd name="T17" fmla="*/ 786 h 1069"/>
                <a:gd name="T18" fmla="*/ 79 w 265"/>
                <a:gd name="T19" fmla="*/ 961 h 1069"/>
                <a:gd name="T20" fmla="*/ 76 w 265"/>
                <a:gd name="T21" fmla="*/ 1017 h 1069"/>
                <a:gd name="T22" fmla="*/ 128 w 265"/>
                <a:gd name="T23" fmla="*/ 1068 h 1069"/>
                <a:gd name="T24" fmla="*/ 123 w 265"/>
                <a:gd name="T25" fmla="*/ 1011 h 1069"/>
                <a:gd name="T26" fmla="*/ 110 w 265"/>
                <a:gd name="T27" fmla="*/ 900 h 1069"/>
                <a:gd name="T28" fmla="*/ 111 w 265"/>
                <a:gd name="T29" fmla="*/ 784 h 1069"/>
                <a:gd name="T30" fmla="*/ 159 w 265"/>
                <a:gd name="T31" fmla="*/ 816 h 1069"/>
                <a:gd name="T32" fmla="*/ 157 w 265"/>
                <a:gd name="T33" fmla="*/ 968 h 1069"/>
                <a:gd name="T34" fmla="*/ 155 w 265"/>
                <a:gd name="T35" fmla="*/ 1044 h 1069"/>
                <a:gd name="T36" fmla="*/ 166 w 265"/>
                <a:gd name="T37" fmla="*/ 1052 h 1069"/>
                <a:gd name="T38" fmla="*/ 166 w 265"/>
                <a:gd name="T39" fmla="*/ 1021 h 1069"/>
                <a:gd name="T40" fmla="*/ 200 w 265"/>
                <a:gd name="T41" fmla="*/ 1065 h 1069"/>
                <a:gd name="T42" fmla="*/ 225 w 265"/>
                <a:gd name="T43" fmla="*/ 1039 h 1069"/>
                <a:gd name="T44" fmla="*/ 196 w 265"/>
                <a:gd name="T45" fmla="*/ 956 h 1069"/>
                <a:gd name="T46" fmla="*/ 221 w 265"/>
                <a:gd name="T47" fmla="*/ 777 h 1069"/>
                <a:gd name="T48" fmla="*/ 240 w 265"/>
                <a:gd name="T49" fmla="*/ 700 h 1069"/>
                <a:gd name="T50" fmla="*/ 232 w 265"/>
                <a:gd name="T51" fmla="*/ 503 h 1069"/>
                <a:gd name="T52" fmla="*/ 228 w 265"/>
                <a:gd name="T53" fmla="*/ 430 h 1069"/>
                <a:gd name="T54" fmla="*/ 259 w 265"/>
                <a:gd name="T55" fmla="*/ 380 h 1069"/>
                <a:gd name="T56" fmla="*/ 261 w 265"/>
                <a:gd name="T57" fmla="*/ 338 h 1069"/>
                <a:gd name="T58" fmla="*/ 228 w 265"/>
                <a:gd name="T59" fmla="*/ 219 h 1069"/>
                <a:gd name="T60" fmla="*/ 195 w 265"/>
                <a:gd name="T61" fmla="*/ 174 h 1069"/>
                <a:gd name="T62" fmla="*/ 189 w 265"/>
                <a:gd name="T63" fmla="*/ 53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1069">
                  <a:moveTo>
                    <a:pt x="125" y="16"/>
                  </a:moveTo>
                  <a:cubicBezTo>
                    <a:pt x="125" y="16"/>
                    <a:pt x="108" y="10"/>
                    <a:pt x="99" y="21"/>
                  </a:cubicBezTo>
                  <a:cubicBezTo>
                    <a:pt x="90" y="33"/>
                    <a:pt x="82" y="59"/>
                    <a:pt x="79" y="72"/>
                  </a:cubicBezTo>
                  <a:cubicBezTo>
                    <a:pt x="75" y="85"/>
                    <a:pt x="78" y="119"/>
                    <a:pt x="69" y="125"/>
                  </a:cubicBezTo>
                  <a:cubicBezTo>
                    <a:pt x="54" y="134"/>
                    <a:pt x="70" y="152"/>
                    <a:pt x="57" y="155"/>
                  </a:cubicBezTo>
                  <a:cubicBezTo>
                    <a:pt x="44" y="159"/>
                    <a:pt x="37" y="174"/>
                    <a:pt x="37" y="174"/>
                  </a:cubicBezTo>
                  <a:cubicBezTo>
                    <a:pt x="37" y="174"/>
                    <a:pt x="10" y="169"/>
                    <a:pt x="5" y="183"/>
                  </a:cubicBezTo>
                  <a:cubicBezTo>
                    <a:pt x="0" y="198"/>
                    <a:pt x="6" y="237"/>
                    <a:pt x="7" y="250"/>
                  </a:cubicBezTo>
                  <a:cubicBezTo>
                    <a:pt x="8" y="263"/>
                    <a:pt x="28" y="326"/>
                    <a:pt x="29" y="337"/>
                  </a:cubicBezTo>
                  <a:cubicBezTo>
                    <a:pt x="29" y="349"/>
                    <a:pt x="41" y="358"/>
                    <a:pt x="41" y="358"/>
                  </a:cubicBezTo>
                  <a:cubicBezTo>
                    <a:pt x="41" y="358"/>
                    <a:pt x="40" y="375"/>
                    <a:pt x="34" y="391"/>
                  </a:cubicBezTo>
                  <a:cubicBezTo>
                    <a:pt x="29" y="408"/>
                    <a:pt x="28" y="414"/>
                    <a:pt x="28" y="414"/>
                  </a:cubicBezTo>
                  <a:cubicBezTo>
                    <a:pt x="28" y="414"/>
                    <a:pt x="20" y="454"/>
                    <a:pt x="15" y="470"/>
                  </a:cubicBezTo>
                  <a:cubicBezTo>
                    <a:pt x="10" y="487"/>
                    <a:pt x="11" y="489"/>
                    <a:pt x="20" y="493"/>
                  </a:cubicBezTo>
                  <a:cubicBezTo>
                    <a:pt x="30" y="497"/>
                    <a:pt x="37" y="504"/>
                    <a:pt x="37" y="522"/>
                  </a:cubicBezTo>
                  <a:cubicBezTo>
                    <a:pt x="37" y="540"/>
                    <a:pt x="27" y="603"/>
                    <a:pt x="33" y="664"/>
                  </a:cubicBezTo>
                  <a:cubicBezTo>
                    <a:pt x="40" y="726"/>
                    <a:pt x="41" y="786"/>
                    <a:pt x="41" y="786"/>
                  </a:cubicBezTo>
                  <a:cubicBezTo>
                    <a:pt x="50" y="786"/>
                    <a:pt x="50" y="786"/>
                    <a:pt x="50" y="786"/>
                  </a:cubicBezTo>
                  <a:cubicBezTo>
                    <a:pt x="50" y="786"/>
                    <a:pt x="46" y="833"/>
                    <a:pt x="58" y="873"/>
                  </a:cubicBezTo>
                  <a:cubicBezTo>
                    <a:pt x="69" y="914"/>
                    <a:pt x="79" y="950"/>
                    <a:pt x="79" y="961"/>
                  </a:cubicBezTo>
                  <a:cubicBezTo>
                    <a:pt x="79" y="972"/>
                    <a:pt x="80" y="979"/>
                    <a:pt x="77" y="985"/>
                  </a:cubicBezTo>
                  <a:cubicBezTo>
                    <a:pt x="75" y="991"/>
                    <a:pt x="69" y="1003"/>
                    <a:pt x="76" y="1017"/>
                  </a:cubicBezTo>
                  <a:cubicBezTo>
                    <a:pt x="83" y="1032"/>
                    <a:pt x="84" y="1043"/>
                    <a:pt x="84" y="1051"/>
                  </a:cubicBezTo>
                  <a:cubicBezTo>
                    <a:pt x="84" y="1060"/>
                    <a:pt x="109" y="1069"/>
                    <a:pt x="128" y="1068"/>
                  </a:cubicBezTo>
                  <a:cubicBezTo>
                    <a:pt x="148" y="1067"/>
                    <a:pt x="146" y="1054"/>
                    <a:pt x="141" y="1045"/>
                  </a:cubicBezTo>
                  <a:cubicBezTo>
                    <a:pt x="136" y="1037"/>
                    <a:pt x="127" y="1026"/>
                    <a:pt x="123" y="1011"/>
                  </a:cubicBezTo>
                  <a:cubicBezTo>
                    <a:pt x="119" y="995"/>
                    <a:pt x="121" y="984"/>
                    <a:pt x="117" y="969"/>
                  </a:cubicBezTo>
                  <a:cubicBezTo>
                    <a:pt x="113" y="954"/>
                    <a:pt x="110" y="939"/>
                    <a:pt x="110" y="900"/>
                  </a:cubicBezTo>
                  <a:cubicBezTo>
                    <a:pt x="110" y="862"/>
                    <a:pt x="110" y="845"/>
                    <a:pt x="110" y="820"/>
                  </a:cubicBezTo>
                  <a:cubicBezTo>
                    <a:pt x="110" y="795"/>
                    <a:pt x="111" y="784"/>
                    <a:pt x="111" y="784"/>
                  </a:cubicBezTo>
                  <a:cubicBezTo>
                    <a:pt x="166" y="780"/>
                    <a:pt x="166" y="780"/>
                    <a:pt x="166" y="780"/>
                  </a:cubicBezTo>
                  <a:cubicBezTo>
                    <a:pt x="166" y="780"/>
                    <a:pt x="162" y="801"/>
                    <a:pt x="159" y="816"/>
                  </a:cubicBezTo>
                  <a:cubicBezTo>
                    <a:pt x="155" y="831"/>
                    <a:pt x="157" y="866"/>
                    <a:pt x="159" y="898"/>
                  </a:cubicBezTo>
                  <a:cubicBezTo>
                    <a:pt x="160" y="930"/>
                    <a:pt x="162" y="962"/>
                    <a:pt x="157" y="968"/>
                  </a:cubicBezTo>
                  <a:cubicBezTo>
                    <a:pt x="152" y="974"/>
                    <a:pt x="143" y="991"/>
                    <a:pt x="148" y="1005"/>
                  </a:cubicBezTo>
                  <a:cubicBezTo>
                    <a:pt x="152" y="1020"/>
                    <a:pt x="156" y="1036"/>
                    <a:pt x="155" y="1044"/>
                  </a:cubicBezTo>
                  <a:cubicBezTo>
                    <a:pt x="155" y="1051"/>
                    <a:pt x="157" y="1052"/>
                    <a:pt x="157" y="1052"/>
                  </a:cubicBezTo>
                  <a:cubicBezTo>
                    <a:pt x="166" y="1052"/>
                    <a:pt x="166" y="1052"/>
                    <a:pt x="166" y="1052"/>
                  </a:cubicBezTo>
                  <a:cubicBezTo>
                    <a:pt x="166" y="1052"/>
                    <a:pt x="163" y="1039"/>
                    <a:pt x="163" y="1031"/>
                  </a:cubicBezTo>
                  <a:cubicBezTo>
                    <a:pt x="163" y="1023"/>
                    <a:pt x="166" y="1021"/>
                    <a:pt x="166" y="1021"/>
                  </a:cubicBezTo>
                  <a:cubicBezTo>
                    <a:pt x="166" y="1021"/>
                    <a:pt x="176" y="1037"/>
                    <a:pt x="178" y="1044"/>
                  </a:cubicBezTo>
                  <a:cubicBezTo>
                    <a:pt x="181" y="1050"/>
                    <a:pt x="178" y="1064"/>
                    <a:pt x="200" y="1065"/>
                  </a:cubicBezTo>
                  <a:cubicBezTo>
                    <a:pt x="222" y="1066"/>
                    <a:pt x="238" y="1067"/>
                    <a:pt x="239" y="1060"/>
                  </a:cubicBezTo>
                  <a:cubicBezTo>
                    <a:pt x="241" y="1052"/>
                    <a:pt x="237" y="1048"/>
                    <a:pt x="225" y="1039"/>
                  </a:cubicBezTo>
                  <a:cubicBezTo>
                    <a:pt x="213" y="1031"/>
                    <a:pt x="207" y="1016"/>
                    <a:pt x="200" y="1005"/>
                  </a:cubicBezTo>
                  <a:cubicBezTo>
                    <a:pt x="193" y="994"/>
                    <a:pt x="192" y="976"/>
                    <a:pt x="196" y="956"/>
                  </a:cubicBezTo>
                  <a:cubicBezTo>
                    <a:pt x="200" y="935"/>
                    <a:pt x="221" y="851"/>
                    <a:pt x="222" y="825"/>
                  </a:cubicBezTo>
                  <a:cubicBezTo>
                    <a:pt x="223" y="799"/>
                    <a:pt x="221" y="777"/>
                    <a:pt x="221" y="777"/>
                  </a:cubicBezTo>
                  <a:cubicBezTo>
                    <a:pt x="221" y="777"/>
                    <a:pt x="236" y="776"/>
                    <a:pt x="240" y="776"/>
                  </a:cubicBezTo>
                  <a:cubicBezTo>
                    <a:pt x="244" y="776"/>
                    <a:pt x="240" y="732"/>
                    <a:pt x="240" y="700"/>
                  </a:cubicBezTo>
                  <a:cubicBezTo>
                    <a:pt x="240" y="668"/>
                    <a:pt x="238" y="551"/>
                    <a:pt x="235" y="533"/>
                  </a:cubicBezTo>
                  <a:cubicBezTo>
                    <a:pt x="232" y="515"/>
                    <a:pt x="232" y="503"/>
                    <a:pt x="232" y="503"/>
                  </a:cubicBezTo>
                  <a:cubicBezTo>
                    <a:pt x="232" y="503"/>
                    <a:pt x="241" y="507"/>
                    <a:pt x="239" y="496"/>
                  </a:cubicBezTo>
                  <a:cubicBezTo>
                    <a:pt x="238" y="485"/>
                    <a:pt x="228" y="445"/>
                    <a:pt x="228" y="430"/>
                  </a:cubicBezTo>
                  <a:cubicBezTo>
                    <a:pt x="228" y="416"/>
                    <a:pt x="230" y="401"/>
                    <a:pt x="230" y="401"/>
                  </a:cubicBezTo>
                  <a:cubicBezTo>
                    <a:pt x="230" y="401"/>
                    <a:pt x="259" y="397"/>
                    <a:pt x="259" y="380"/>
                  </a:cubicBezTo>
                  <a:cubicBezTo>
                    <a:pt x="259" y="364"/>
                    <a:pt x="260" y="363"/>
                    <a:pt x="261" y="358"/>
                  </a:cubicBezTo>
                  <a:cubicBezTo>
                    <a:pt x="263" y="352"/>
                    <a:pt x="265" y="348"/>
                    <a:pt x="261" y="338"/>
                  </a:cubicBezTo>
                  <a:cubicBezTo>
                    <a:pt x="258" y="328"/>
                    <a:pt x="251" y="318"/>
                    <a:pt x="245" y="290"/>
                  </a:cubicBezTo>
                  <a:cubicBezTo>
                    <a:pt x="239" y="262"/>
                    <a:pt x="228" y="231"/>
                    <a:pt x="228" y="219"/>
                  </a:cubicBezTo>
                  <a:cubicBezTo>
                    <a:pt x="228" y="207"/>
                    <a:pt x="224" y="204"/>
                    <a:pt x="210" y="198"/>
                  </a:cubicBezTo>
                  <a:cubicBezTo>
                    <a:pt x="197" y="192"/>
                    <a:pt x="209" y="188"/>
                    <a:pt x="195" y="174"/>
                  </a:cubicBezTo>
                  <a:cubicBezTo>
                    <a:pt x="181" y="160"/>
                    <a:pt x="204" y="153"/>
                    <a:pt x="194" y="129"/>
                  </a:cubicBezTo>
                  <a:cubicBezTo>
                    <a:pt x="183" y="106"/>
                    <a:pt x="193" y="71"/>
                    <a:pt x="189" y="53"/>
                  </a:cubicBezTo>
                  <a:cubicBezTo>
                    <a:pt x="186" y="34"/>
                    <a:pt x="166" y="0"/>
                    <a:pt x="125" y="1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72" name="isļïḓè"/>
            <p:cNvSpPr/>
            <p:nvPr/>
          </p:nvSpPr>
          <p:spPr bwMode="auto">
            <a:xfrm>
              <a:off x="9797703" y="2745056"/>
              <a:ext cx="149152" cy="308617"/>
            </a:xfrm>
            <a:custGeom>
              <a:avLst/>
              <a:gdLst>
                <a:gd name="T0" fmla="*/ 60 w 80"/>
                <a:gd name="T1" fmla="*/ 10 h 165"/>
                <a:gd name="T2" fmla="*/ 80 w 80"/>
                <a:gd name="T3" fmla="*/ 37 h 165"/>
                <a:gd name="T4" fmla="*/ 71 w 80"/>
                <a:gd name="T5" fmla="*/ 50 h 165"/>
                <a:gd name="T6" fmla="*/ 69 w 80"/>
                <a:gd name="T7" fmla="*/ 85 h 165"/>
                <a:gd name="T8" fmla="*/ 68 w 80"/>
                <a:gd name="T9" fmla="*/ 151 h 165"/>
                <a:gd name="T10" fmla="*/ 66 w 80"/>
                <a:gd name="T11" fmla="*/ 165 h 165"/>
                <a:gd name="T12" fmla="*/ 50 w 80"/>
                <a:gd name="T13" fmla="*/ 111 h 165"/>
                <a:gd name="T14" fmla="*/ 19 w 80"/>
                <a:gd name="T15" fmla="*/ 45 h 165"/>
                <a:gd name="T16" fmla="*/ 0 w 80"/>
                <a:gd name="T17" fmla="*/ 11 h 165"/>
                <a:gd name="T18" fmla="*/ 7 w 80"/>
                <a:gd name="T19" fmla="*/ 0 h 165"/>
                <a:gd name="T20" fmla="*/ 27 w 80"/>
                <a:gd name="T21" fmla="*/ 18 h 165"/>
                <a:gd name="T22" fmla="*/ 46 w 80"/>
                <a:gd name="T23" fmla="*/ 29 h 165"/>
                <a:gd name="T24" fmla="*/ 34 w 80"/>
                <a:gd name="T25" fmla="*/ 53 h 165"/>
                <a:gd name="T26" fmla="*/ 49 w 80"/>
                <a:gd name="T27" fmla="*/ 82 h 165"/>
                <a:gd name="T28" fmla="*/ 51 w 80"/>
                <a:gd name="T29" fmla="*/ 54 h 165"/>
                <a:gd name="T30" fmla="*/ 60 w 80"/>
                <a:gd name="T31" fmla="*/ 1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165">
                  <a:moveTo>
                    <a:pt x="60" y="10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80" y="37"/>
                    <a:pt x="75" y="48"/>
                    <a:pt x="71" y="50"/>
                  </a:cubicBezTo>
                  <a:cubicBezTo>
                    <a:pt x="68" y="51"/>
                    <a:pt x="69" y="67"/>
                    <a:pt x="69" y="85"/>
                  </a:cubicBezTo>
                  <a:cubicBezTo>
                    <a:pt x="69" y="104"/>
                    <a:pt x="69" y="143"/>
                    <a:pt x="68" y="151"/>
                  </a:cubicBezTo>
                  <a:cubicBezTo>
                    <a:pt x="67" y="160"/>
                    <a:pt x="66" y="165"/>
                    <a:pt x="66" y="165"/>
                  </a:cubicBezTo>
                  <a:cubicBezTo>
                    <a:pt x="66" y="165"/>
                    <a:pt x="56" y="134"/>
                    <a:pt x="50" y="111"/>
                  </a:cubicBezTo>
                  <a:cubicBezTo>
                    <a:pt x="44" y="88"/>
                    <a:pt x="29" y="60"/>
                    <a:pt x="19" y="45"/>
                  </a:cubicBezTo>
                  <a:cubicBezTo>
                    <a:pt x="10" y="29"/>
                    <a:pt x="0" y="11"/>
                    <a:pt x="0" y="1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19" y="10"/>
                    <a:pt x="27" y="18"/>
                  </a:cubicBezTo>
                  <a:cubicBezTo>
                    <a:pt x="36" y="25"/>
                    <a:pt x="46" y="29"/>
                    <a:pt x="46" y="29"/>
                  </a:cubicBezTo>
                  <a:cubicBezTo>
                    <a:pt x="46" y="29"/>
                    <a:pt x="28" y="40"/>
                    <a:pt x="34" y="53"/>
                  </a:cubicBezTo>
                  <a:cubicBezTo>
                    <a:pt x="40" y="67"/>
                    <a:pt x="47" y="68"/>
                    <a:pt x="49" y="82"/>
                  </a:cubicBezTo>
                  <a:cubicBezTo>
                    <a:pt x="52" y="96"/>
                    <a:pt x="47" y="66"/>
                    <a:pt x="51" y="54"/>
                  </a:cubicBezTo>
                  <a:cubicBezTo>
                    <a:pt x="55" y="42"/>
                    <a:pt x="66" y="49"/>
                    <a:pt x="60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73" name="iŝľîḑe"/>
            <p:cNvSpPr/>
            <p:nvPr/>
          </p:nvSpPr>
          <p:spPr bwMode="auto">
            <a:xfrm>
              <a:off x="9926227" y="3209171"/>
              <a:ext cx="20627" cy="31734"/>
            </a:xfrm>
            <a:custGeom>
              <a:avLst/>
              <a:gdLst>
                <a:gd name="T0" fmla="*/ 10 w 26"/>
                <a:gd name="T1" fmla="*/ 0 h 40"/>
                <a:gd name="T2" fmla="*/ 26 w 26"/>
                <a:gd name="T3" fmla="*/ 40 h 40"/>
                <a:gd name="T4" fmla="*/ 0 w 26"/>
                <a:gd name="T5" fmla="*/ 40 h 40"/>
                <a:gd name="T6" fmla="*/ 10 w 26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0">
                  <a:moveTo>
                    <a:pt x="10" y="0"/>
                  </a:moveTo>
                  <a:lnTo>
                    <a:pt x="26" y="40"/>
                  </a:lnTo>
                  <a:lnTo>
                    <a:pt x="0" y="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2" name="iśļiḑè"/>
          <p:cNvGrpSpPr/>
          <p:nvPr/>
        </p:nvGrpSpPr>
        <p:grpSpPr>
          <a:xfrm>
            <a:off x="9361434" y="2338564"/>
            <a:ext cx="530501" cy="1955361"/>
            <a:chOff x="7953143" y="2455480"/>
            <a:chExt cx="574392" cy="2005612"/>
          </a:xfrm>
        </p:grpSpPr>
        <p:sp>
          <p:nvSpPr>
            <p:cNvPr id="67" name="îsļiḋé"/>
            <p:cNvSpPr/>
            <p:nvPr/>
          </p:nvSpPr>
          <p:spPr bwMode="auto">
            <a:xfrm>
              <a:off x="8170523" y="2672067"/>
              <a:ext cx="158672" cy="238008"/>
            </a:xfrm>
            <a:custGeom>
              <a:avLst/>
              <a:gdLst>
                <a:gd name="T0" fmla="*/ 4 w 85"/>
                <a:gd name="T1" fmla="*/ 35 h 127"/>
                <a:gd name="T2" fmla="*/ 10 w 85"/>
                <a:gd name="T3" fmla="*/ 72 h 127"/>
                <a:gd name="T4" fmla="*/ 4 w 85"/>
                <a:gd name="T5" fmla="*/ 110 h 127"/>
                <a:gd name="T6" fmla="*/ 66 w 85"/>
                <a:gd name="T7" fmla="*/ 125 h 127"/>
                <a:gd name="T8" fmla="*/ 4 w 85"/>
                <a:gd name="T9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27">
                  <a:moveTo>
                    <a:pt x="4" y="35"/>
                  </a:moveTo>
                  <a:cubicBezTo>
                    <a:pt x="29" y="46"/>
                    <a:pt x="2" y="59"/>
                    <a:pt x="10" y="72"/>
                  </a:cubicBezTo>
                  <a:cubicBezTo>
                    <a:pt x="18" y="84"/>
                    <a:pt x="0" y="93"/>
                    <a:pt x="4" y="110"/>
                  </a:cubicBezTo>
                  <a:cubicBezTo>
                    <a:pt x="9" y="127"/>
                    <a:pt x="47" y="127"/>
                    <a:pt x="66" y="125"/>
                  </a:cubicBezTo>
                  <a:cubicBezTo>
                    <a:pt x="85" y="123"/>
                    <a:pt x="58" y="0"/>
                    <a:pt x="4" y="3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 defTabSz="913765"/>
            </a:p>
          </p:txBody>
        </p:sp>
        <p:sp>
          <p:nvSpPr>
            <p:cNvPr id="68" name="iṣľîdè"/>
            <p:cNvSpPr/>
            <p:nvPr/>
          </p:nvSpPr>
          <p:spPr bwMode="auto">
            <a:xfrm>
              <a:off x="8099121" y="2455480"/>
              <a:ext cx="333211" cy="461735"/>
            </a:xfrm>
            <a:custGeom>
              <a:avLst/>
              <a:gdLst>
                <a:gd name="T0" fmla="*/ 15 w 178"/>
                <a:gd name="T1" fmla="*/ 42 h 247"/>
                <a:gd name="T2" fmla="*/ 125 w 178"/>
                <a:gd name="T3" fmla="*/ 72 h 247"/>
                <a:gd name="T4" fmla="*/ 147 w 178"/>
                <a:gd name="T5" fmla="*/ 119 h 247"/>
                <a:gd name="T6" fmla="*/ 157 w 178"/>
                <a:gd name="T7" fmla="*/ 166 h 247"/>
                <a:gd name="T8" fmla="*/ 143 w 178"/>
                <a:gd name="T9" fmla="*/ 220 h 247"/>
                <a:gd name="T10" fmla="*/ 88 w 178"/>
                <a:gd name="T11" fmla="*/ 238 h 247"/>
                <a:gd name="T12" fmla="*/ 35 w 178"/>
                <a:gd name="T13" fmla="*/ 103 h 247"/>
                <a:gd name="T14" fmla="*/ 15 w 178"/>
                <a:gd name="T15" fmla="*/ 4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247">
                  <a:moveTo>
                    <a:pt x="15" y="42"/>
                  </a:moveTo>
                  <a:cubicBezTo>
                    <a:pt x="45" y="0"/>
                    <a:pt x="126" y="17"/>
                    <a:pt x="125" y="72"/>
                  </a:cubicBezTo>
                  <a:cubicBezTo>
                    <a:pt x="124" y="127"/>
                    <a:pt x="159" y="92"/>
                    <a:pt x="147" y="119"/>
                  </a:cubicBezTo>
                  <a:cubicBezTo>
                    <a:pt x="136" y="147"/>
                    <a:pt x="172" y="144"/>
                    <a:pt x="157" y="166"/>
                  </a:cubicBezTo>
                  <a:cubicBezTo>
                    <a:pt x="142" y="189"/>
                    <a:pt x="178" y="194"/>
                    <a:pt x="143" y="220"/>
                  </a:cubicBezTo>
                  <a:cubicBezTo>
                    <a:pt x="108" y="247"/>
                    <a:pt x="88" y="238"/>
                    <a:pt x="88" y="238"/>
                  </a:cubicBezTo>
                  <a:cubicBezTo>
                    <a:pt x="88" y="238"/>
                    <a:pt x="99" y="85"/>
                    <a:pt x="35" y="103"/>
                  </a:cubicBezTo>
                  <a:cubicBezTo>
                    <a:pt x="16" y="108"/>
                    <a:pt x="0" y="62"/>
                    <a:pt x="15" y="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</a:p>
          </p:txBody>
        </p:sp>
        <p:sp>
          <p:nvSpPr>
            <p:cNvPr id="69" name="íSļiḓé"/>
            <p:cNvSpPr/>
            <p:nvPr/>
          </p:nvSpPr>
          <p:spPr bwMode="auto">
            <a:xfrm>
              <a:off x="7953143" y="2489594"/>
              <a:ext cx="574392" cy="1971498"/>
            </a:xfrm>
            <a:custGeom>
              <a:avLst/>
              <a:gdLst>
                <a:gd name="T0" fmla="*/ 189 w 307"/>
                <a:gd name="T1" fmla="*/ 34 h 1055"/>
                <a:gd name="T2" fmla="*/ 210 w 307"/>
                <a:gd name="T3" fmla="*/ 155 h 1055"/>
                <a:gd name="T4" fmla="*/ 235 w 307"/>
                <a:gd name="T5" fmla="*/ 224 h 1055"/>
                <a:gd name="T6" fmla="*/ 241 w 307"/>
                <a:gd name="T7" fmla="*/ 375 h 1055"/>
                <a:gd name="T8" fmla="*/ 227 w 307"/>
                <a:gd name="T9" fmla="*/ 448 h 1055"/>
                <a:gd name="T10" fmla="*/ 223 w 307"/>
                <a:gd name="T11" fmla="*/ 526 h 1055"/>
                <a:gd name="T12" fmla="*/ 212 w 307"/>
                <a:gd name="T13" fmla="*/ 674 h 1055"/>
                <a:gd name="T14" fmla="*/ 212 w 307"/>
                <a:gd name="T15" fmla="*/ 724 h 1055"/>
                <a:gd name="T16" fmla="*/ 279 w 307"/>
                <a:gd name="T17" fmla="*/ 921 h 1055"/>
                <a:gd name="T18" fmla="*/ 304 w 307"/>
                <a:gd name="T19" fmla="*/ 1003 h 1055"/>
                <a:gd name="T20" fmla="*/ 298 w 307"/>
                <a:gd name="T21" fmla="*/ 1028 h 1055"/>
                <a:gd name="T22" fmla="*/ 284 w 307"/>
                <a:gd name="T23" fmla="*/ 979 h 1055"/>
                <a:gd name="T24" fmla="*/ 214 w 307"/>
                <a:gd name="T25" fmla="*/ 1035 h 1055"/>
                <a:gd name="T26" fmla="*/ 226 w 307"/>
                <a:gd name="T27" fmla="*/ 997 h 1055"/>
                <a:gd name="T28" fmla="*/ 198 w 307"/>
                <a:gd name="T29" fmla="*/ 834 h 1055"/>
                <a:gd name="T30" fmla="*/ 174 w 307"/>
                <a:gd name="T31" fmla="*/ 837 h 1055"/>
                <a:gd name="T32" fmla="*/ 149 w 307"/>
                <a:gd name="T33" fmla="*/ 955 h 1055"/>
                <a:gd name="T34" fmla="*/ 139 w 307"/>
                <a:gd name="T35" fmla="*/ 1027 h 1055"/>
                <a:gd name="T36" fmla="*/ 130 w 307"/>
                <a:gd name="T37" fmla="*/ 1048 h 1055"/>
                <a:gd name="T38" fmla="*/ 130 w 307"/>
                <a:gd name="T39" fmla="*/ 996 h 1055"/>
                <a:gd name="T40" fmla="*/ 60 w 307"/>
                <a:gd name="T41" fmla="*/ 1048 h 1055"/>
                <a:gd name="T42" fmla="*/ 50 w 307"/>
                <a:gd name="T43" fmla="*/ 1013 h 1055"/>
                <a:gd name="T44" fmla="*/ 108 w 307"/>
                <a:gd name="T45" fmla="*/ 840 h 1055"/>
                <a:gd name="T46" fmla="*/ 118 w 307"/>
                <a:gd name="T47" fmla="*/ 750 h 1055"/>
                <a:gd name="T48" fmla="*/ 102 w 307"/>
                <a:gd name="T49" fmla="*/ 677 h 1055"/>
                <a:gd name="T50" fmla="*/ 90 w 307"/>
                <a:gd name="T51" fmla="*/ 599 h 1055"/>
                <a:gd name="T52" fmla="*/ 80 w 307"/>
                <a:gd name="T53" fmla="*/ 600 h 1055"/>
                <a:gd name="T54" fmla="*/ 62 w 307"/>
                <a:gd name="T55" fmla="*/ 594 h 1055"/>
                <a:gd name="T56" fmla="*/ 68 w 307"/>
                <a:gd name="T57" fmla="*/ 537 h 1055"/>
                <a:gd name="T58" fmla="*/ 9 w 307"/>
                <a:gd name="T59" fmla="*/ 397 h 1055"/>
                <a:gd name="T60" fmla="*/ 75 w 307"/>
                <a:gd name="T61" fmla="*/ 333 h 1055"/>
                <a:gd name="T62" fmla="*/ 131 w 307"/>
                <a:gd name="T63" fmla="*/ 204 h 1055"/>
                <a:gd name="T64" fmla="*/ 130 w 307"/>
                <a:gd name="T65" fmla="*/ 145 h 1055"/>
                <a:gd name="T66" fmla="*/ 95 w 307"/>
                <a:gd name="T67" fmla="*/ 89 h 1055"/>
                <a:gd name="T68" fmla="*/ 96 w 307"/>
                <a:gd name="T69" fmla="*/ 3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7" h="1055">
                  <a:moveTo>
                    <a:pt x="138" y="0"/>
                  </a:moveTo>
                  <a:cubicBezTo>
                    <a:pt x="160" y="0"/>
                    <a:pt x="180" y="11"/>
                    <a:pt x="189" y="34"/>
                  </a:cubicBezTo>
                  <a:cubicBezTo>
                    <a:pt x="199" y="58"/>
                    <a:pt x="201" y="84"/>
                    <a:pt x="197" y="98"/>
                  </a:cubicBezTo>
                  <a:cubicBezTo>
                    <a:pt x="195" y="110"/>
                    <a:pt x="205" y="144"/>
                    <a:pt x="210" y="155"/>
                  </a:cubicBezTo>
                  <a:cubicBezTo>
                    <a:pt x="216" y="169"/>
                    <a:pt x="225" y="190"/>
                    <a:pt x="225" y="190"/>
                  </a:cubicBezTo>
                  <a:cubicBezTo>
                    <a:pt x="225" y="190"/>
                    <a:pt x="235" y="204"/>
                    <a:pt x="235" y="224"/>
                  </a:cubicBezTo>
                  <a:cubicBezTo>
                    <a:pt x="235" y="245"/>
                    <a:pt x="234" y="274"/>
                    <a:pt x="241" y="311"/>
                  </a:cubicBezTo>
                  <a:cubicBezTo>
                    <a:pt x="248" y="348"/>
                    <a:pt x="248" y="356"/>
                    <a:pt x="241" y="375"/>
                  </a:cubicBezTo>
                  <a:cubicBezTo>
                    <a:pt x="235" y="394"/>
                    <a:pt x="214" y="429"/>
                    <a:pt x="214" y="429"/>
                  </a:cubicBezTo>
                  <a:cubicBezTo>
                    <a:pt x="214" y="429"/>
                    <a:pt x="234" y="439"/>
                    <a:pt x="227" y="448"/>
                  </a:cubicBezTo>
                  <a:cubicBezTo>
                    <a:pt x="219" y="457"/>
                    <a:pt x="213" y="460"/>
                    <a:pt x="213" y="460"/>
                  </a:cubicBezTo>
                  <a:cubicBezTo>
                    <a:pt x="213" y="460"/>
                    <a:pt x="235" y="492"/>
                    <a:pt x="223" y="526"/>
                  </a:cubicBezTo>
                  <a:cubicBezTo>
                    <a:pt x="212" y="560"/>
                    <a:pt x="210" y="585"/>
                    <a:pt x="211" y="616"/>
                  </a:cubicBezTo>
                  <a:cubicBezTo>
                    <a:pt x="212" y="647"/>
                    <a:pt x="212" y="674"/>
                    <a:pt x="212" y="674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199" y="677"/>
                    <a:pt x="199" y="705"/>
                    <a:pt x="212" y="724"/>
                  </a:cubicBezTo>
                  <a:cubicBezTo>
                    <a:pt x="225" y="742"/>
                    <a:pt x="246" y="772"/>
                    <a:pt x="250" y="820"/>
                  </a:cubicBezTo>
                  <a:cubicBezTo>
                    <a:pt x="254" y="868"/>
                    <a:pt x="264" y="909"/>
                    <a:pt x="279" y="921"/>
                  </a:cubicBezTo>
                  <a:cubicBezTo>
                    <a:pt x="293" y="932"/>
                    <a:pt x="307" y="931"/>
                    <a:pt x="307" y="951"/>
                  </a:cubicBezTo>
                  <a:cubicBezTo>
                    <a:pt x="307" y="971"/>
                    <a:pt x="304" y="993"/>
                    <a:pt x="304" y="1003"/>
                  </a:cubicBezTo>
                  <a:cubicBezTo>
                    <a:pt x="304" y="1013"/>
                    <a:pt x="304" y="1027"/>
                    <a:pt x="304" y="1027"/>
                  </a:cubicBezTo>
                  <a:cubicBezTo>
                    <a:pt x="298" y="1028"/>
                    <a:pt x="298" y="1028"/>
                    <a:pt x="298" y="1028"/>
                  </a:cubicBezTo>
                  <a:cubicBezTo>
                    <a:pt x="298" y="1028"/>
                    <a:pt x="299" y="1017"/>
                    <a:pt x="298" y="1004"/>
                  </a:cubicBezTo>
                  <a:cubicBezTo>
                    <a:pt x="296" y="991"/>
                    <a:pt x="292" y="974"/>
                    <a:pt x="284" y="979"/>
                  </a:cubicBezTo>
                  <a:cubicBezTo>
                    <a:pt x="276" y="984"/>
                    <a:pt x="263" y="1008"/>
                    <a:pt x="257" y="1020"/>
                  </a:cubicBezTo>
                  <a:cubicBezTo>
                    <a:pt x="251" y="1031"/>
                    <a:pt x="239" y="1042"/>
                    <a:pt x="214" y="1035"/>
                  </a:cubicBezTo>
                  <a:cubicBezTo>
                    <a:pt x="190" y="1028"/>
                    <a:pt x="182" y="1012"/>
                    <a:pt x="195" y="1008"/>
                  </a:cubicBezTo>
                  <a:cubicBezTo>
                    <a:pt x="208" y="1005"/>
                    <a:pt x="223" y="1011"/>
                    <a:pt x="226" y="997"/>
                  </a:cubicBezTo>
                  <a:cubicBezTo>
                    <a:pt x="230" y="983"/>
                    <a:pt x="235" y="949"/>
                    <a:pt x="230" y="930"/>
                  </a:cubicBezTo>
                  <a:cubicBezTo>
                    <a:pt x="224" y="912"/>
                    <a:pt x="205" y="856"/>
                    <a:pt x="198" y="834"/>
                  </a:cubicBezTo>
                  <a:cubicBezTo>
                    <a:pt x="190" y="813"/>
                    <a:pt x="180" y="788"/>
                    <a:pt x="180" y="788"/>
                  </a:cubicBezTo>
                  <a:cubicBezTo>
                    <a:pt x="180" y="788"/>
                    <a:pt x="180" y="822"/>
                    <a:pt x="174" y="837"/>
                  </a:cubicBezTo>
                  <a:cubicBezTo>
                    <a:pt x="167" y="853"/>
                    <a:pt x="143" y="915"/>
                    <a:pt x="139" y="927"/>
                  </a:cubicBezTo>
                  <a:cubicBezTo>
                    <a:pt x="134" y="940"/>
                    <a:pt x="143" y="949"/>
                    <a:pt x="149" y="955"/>
                  </a:cubicBezTo>
                  <a:cubicBezTo>
                    <a:pt x="156" y="962"/>
                    <a:pt x="152" y="979"/>
                    <a:pt x="147" y="992"/>
                  </a:cubicBezTo>
                  <a:cubicBezTo>
                    <a:pt x="142" y="1005"/>
                    <a:pt x="139" y="1020"/>
                    <a:pt x="139" y="1027"/>
                  </a:cubicBezTo>
                  <a:cubicBezTo>
                    <a:pt x="139" y="1034"/>
                    <a:pt x="139" y="1048"/>
                    <a:pt x="139" y="1048"/>
                  </a:cubicBezTo>
                  <a:cubicBezTo>
                    <a:pt x="130" y="1048"/>
                    <a:pt x="130" y="1048"/>
                    <a:pt x="130" y="1048"/>
                  </a:cubicBezTo>
                  <a:cubicBezTo>
                    <a:pt x="130" y="1048"/>
                    <a:pt x="133" y="1033"/>
                    <a:pt x="133" y="1020"/>
                  </a:cubicBezTo>
                  <a:cubicBezTo>
                    <a:pt x="133" y="1007"/>
                    <a:pt x="135" y="998"/>
                    <a:pt x="130" y="996"/>
                  </a:cubicBezTo>
                  <a:cubicBezTo>
                    <a:pt x="126" y="993"/>
                    <a:pt x="105" y="1011"/>
                    <a:pt x="97" y="1024"/>
                  </a:cubicBezTo>
                  <a:cubicBezTo>
                    <a:pt x="89" y="1037"/>
                    <a:pt x="87" y="1055"/>
                    <a:pt x="60" y="1048"/>
                  </a:cubicBezTo>
                  <a:cubicBezTo>
                    <a:pt x="33" y="1042"/>
                    <a:pt x="15" y="1027"/>
                    <a:pt x="21" y="1019"/>
                  </a:cubicBezTo>
                  <a:cubicBezTo>
                    <a:pt x="28" y="1011"/>
                    <a:pt x="42" y="1017"/>
                    <a:pt x="50" y="1013"/>
                  </a:cubicBezTo>
                  <a:cubicBezTo>
                    <a:pt x="59" y="1008"/>
                    <a:pt x="74" y="968"/>
                    <a:pt x="84" y="944"/>
                  </a:cubicBezTo>
                  <a:cubicBezTo>
                    <a:pt x="94" y="920"/>
                    <a:pt x="105" y="870"/>
                    <a:pt x="108" y="840"/>
                  </a:cubicBezTo>
                  <a:cubicBezTo>
                    <a:pt x="111" y="811"/>
                    <a:pt x="116" y="788"/>
                    <a:pt x="117" y="778"/>
                  </a:cubicBezTo>
                  <a:cubicBezTo>
                    <a:pt x="118" y="769"/>
                    <a:pt x="118" y="750"/>
                    <a:pt x="118" y="750"/>
                  </a:cubicBezTo>
                  <a:cubicBezTo>
                    <a:pt x="118" y="750"/>
                    <a:pt x="108" y="716"/>
                    <a:pt x="105" y="702"/>
                  </a:cubicBezTo>
                  <a:cubicBezTo>
                    <a:pt x="102" y="688"/>
                    <a:pt x="102" y="677"/>
                    <a:pt x="102" y="677"/>
                  </a:cubicBezTo>
                  <a:cubicBezTo>
                    <a:pt x="102" y="677"/>
                    <a:pt x="87" y="680"/>
                    <a:pt x="87" y="670"/>
                  </a:cubicBezTo>
                  <a:cubicBezTo>
                    <a:pt x="87" y="660"/>
                    <a:pt x="92" y="619"/>
                    <a:pt x="90" y="599"/>
                  </a:cubicBezTo>
                  <a:cubicBezTo>
                    <a:pt x="89" y="579"/>
                    <a:pt x="82" y="581"/>
                    <a:pt x="82" y="581"/>
                  </a:cubicBezTo>
                  <a:cubicBezTo>
                    <a:pt x="82" y="581"/>
                    <a:pt x="80" y="592"/>
                    <a:pt x="80" y="600"/>
                  </a:cubicBezTo>
                  <a:cubicBezTo>
                    <a:pt x="80" y="608"/>
                    <a:pt x="74" y="606"/>
                    <a:pt x="72" y="600"/>
                  </a:cubicBezTo>
                  <a:cubicBezTo>
                    <a:pt x="70" y="594"/>
                    <a:pt x="62" y="600"/>
                    <a:pt x="62" y="594"/>
                  </a:cubicBezTo>
                  <a:cubicBezTo>
                    <a:pt x="62" y="588"/>
                    <a:pt x="58" y="575"/>
                    <a:pt x="59" y="565"/>
                  </a:cubicBezTo>
                  <a:cubicBezTo>
                    <a:pt x="61" y="555"/>
                    <a:pt x="68" y="537"/>
                    <a:pt x="68" y="537"/>
                  </a:cubicBezTo>
                  <a:cubicBezTo>
                    <a:pt x="0" y="535"/>
                    <a:pt x="0" y="535"/>
                    <a:pt x="0" y="535"/>
                  </a:cubicBezTo>
                  <a:cubicBezTo>
                    <a:pt x="9" y="397"/>
                    <a:pt x="9" y="397"/>
                    <a:pt x="9" y="397"/>
                  </a:cubicBezTo>
                  <a:cubicBezTo>
                    <a:pt x="72" y="397"/>
                    <a:pt x="72" y="397"/>
                    <a:pt x="72" y="397"/>
                  </a:cubicBezTo>
                  <a:cubicBezTo>
                    <a:pt x="72" y="397"/>
                    <a:pt x="75" y="354"/>
                    <a:pt x="75" y="333"/>
                  </a:cubicBezTo>
                  <a:cubicBezTo>
                    <a:pt x="75" y="312"/>
                    <a:pt x="73" y="285"/>
                    <a:pt x="87" y="261"/>
                  </a:cubicBezTo>
                  <a:cubicBezTo>
                    <a:pt x="101" y="238"/>
                    <a:pt x="120" y="219"/>
                    <a:pt x="131" y="204"/>
                  </a:cubicBezTo>
                  <a:cubicBezTo>
                    <a:pt x="143" y="189"/>
                    <a:pt x="145" y="188"/>
                    <a:pt x="141" y="174"/>
                  </a:cubicBezTo>
                  <a:cubicBezTo>
                    <a:pt x="138" y="161"/>
                    <a:pt x="138" y="144"/>
                    <a:pt x="130" y="145"/>
                  </a:cubicBezTo>
                  <a:cubicBezTo>
                    <a:pt x="121" y="146"/>
                    <a:pt x="114" y="145"/>
                    <a:pt x="110" y="134"/>
                  </a:cubicBezTo>
                  <a:cubicBezTo>
                    <a:pt x="105" y="123"/>
                    <a:pt x="95" y="103"/>
                    <a:pt x="95" y="89"/>
                  </a:cubicBezTo>
                  <a:cubicBezTo>
                    <a:pt x="94" y="75"/>
                    <a:pt x="97" y="73"/>
                    <a:pt x="95" y="68"/>
                  </a:cubicBezTo>
                  <a:cubicBezTo>
                    <a:pt x="93" y="64"/>
                    <a:pt x="96" y="50"/>
                    <a:pt x="96" y="38"/>
                  </a:cubicBezTo>
                  <a:cubicBezTo>
                    <a:pt x="97" y="27"/>
                    <a:pt x="111" y="0"/>
                    <a:pt x="13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70" name="ïš1îḑè"/>
            <p:cNvSpPr/>
            <p:nvPr/>
          </p:nvSpPr>
          <p:spPr bwMode="auto">
            <a:xfrm>
              <a:off x="8218918" y="2741883"/>
              <a:ext cx="119797" cy="99170"/>
            </a:xfrm>
            <a:custGeom>
              <a:avLst/>
              <a:gdLst>
                <a:gd name="T0" fmla="*/ 61 w 64"/>
                <a:gd name="T1" fmla="*/ 0 h 53"/>
                <a:gd name="T2" fmla="*/ 64 w 64"/>
                <a:gd name="T3" fmla="*/ 11 h 53"/>
                <a:gd name="T4" fmla="*/ 0 w 64"/>
                <a:gd name="T5" fmla="*/ 53 h 53"/>
                <a:gd name="T6" fmla="*/ 4 w 64"/>
                <a:gd name="T7" fmla="*/ 25 h 53"/>
                <a:gd name="T8" fmla="*/ 35 w 64"/>
                <a:gd name="T9" fmla="*/ 5 h 53"/>
                <a:gd name="T10" fmla="*/ 61 w 64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3">
                  <a:moveTo>
                    <a:pt x="61" y="0"/>
                  </a:moveTo>
                  <a:cubicBezTo>
                    <a:pt x="62" y="4"/>
                    <a:pt x="63" y="7"/>
                    <a:pt x="64" y="11"/>
                  </a:cubicBezTo>
                  <a:cubicBezTo>
                    <a:pt x="32" y="9"/>
                    <a:pt x="14" y="34"/>
                    <a:pt x="0" y="53"/>
                  </a:cubicBezTo>
                  <a:cubicBezTo>
                    <a:pt x="5" y="44"/>
                    <a:pt x="5" y="32"/>
                    <a:pt x="4" y="25"/>
                  </a:cubicBezTo>
                  <a:cubicBezTo>
                    <a:pt x="12" y="17"/>
                    <a:pt x="24" y="9"/>
                    <a:pt x="35" y="5"/>
                  </a:cubicBezTo>
                  <a:cubicBezTo>
                    <a:pt x="44" y="1"/>
                    <a:pt x="54" y="0"/>
                    <a:pt x="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3" name="ïSḷiḍè"/>
          <p:cNvGrpSpPr/>
          <p:nvPr/>
        </p:nvGrpSpPr>
        <p:grpSpPr>
          <a:xfrm>
            <a:off x="8721023" y="2154475"/>
            <a:ext cx="702693" cy="2336687"/>
            <a:chOff x="7259747" y="2266660"/>
            <a:chExt cx="760831" cy="2396738"/>
          </a:xfrm>
        </p:grpSpPr>
        <p:sp>
          <p:nvSpPr>
            <p:cNvPr id="63" name="íşḷïdè"/>
            <p:cNvSpPr/>
            <p:nvPr/>
          </p:nvSpPr>
          <p:spPr bwMode="auto">
            <a:xfrm>
              <a:off x="7259747" y="2266660"/>
              <a:ext cx="760831" cy="2396738"/>
            </a:xfrm>
            <a:custGeom>
              <a:avLst/>
              <a:gdLst>
                <a:gd name="T0" fmla="*/ 273 w 407"/>
                <a:gd name="T1" fmla="*/ 43 h 1282"/>
                <a:gd name="T2" fmla="*/ 265 w 407"/>
                <a:gd name="T3" fmla="*/ 137 h 1282"/>
                <a:gd name="T4" fmla="*/ 241 w 407"/>
                <a:gd name="T5" fmla="*/ 189 h 1282"/>
                <a:gd name="T6" fmla="*/ 283 w 407"/>
                <a:gd name="T7" fmla="*/ 219 h 1282"/>
                <a:gd name="T8" fmla="*/ 362 w 407"/>
                <a:gd name="T9" fmla="*/ 322 h 1282"/>
                <a:gd name="T10" fmla="*/ 391 w 407"/>
                <a:gd name="T11" fmla="*/ 425 h 1282"/>
                <a:gd name="T12" fmla="*/ 331 w 407"/>
                <a:gd name="T13" fmla="*/ 448 h 1282"/>
                <a:gd name="T14" fmla="*/ 331 w 407"/>
                <a:gd name="T15" fmla="*/ 535 h 1282"/>
                <a:gd name="T16" fmla="*/ 340 w 407"/>
                <a:gd name="T17" fmla="*/ 679 h 1282"/>
                <a:gd name="T18" fmla="*/ 321 w 407"/>
                <a:gd name="T19" fmla="*/ 798 h 1282"/>
                <a:gd name="T20" fmla="*/ 277 w 407"/>
                <a:gd name="T21" fmla="*/ 1095 h 1282"/>
                <a:gd name="T22" fmla="*/ 305 w 407"/>
                <a:gd name="T23" fmla="*/ 1167 h 1282"/>
                <a:gd name="T24" fmla="*/ 338 w 407"/>
                <a:gd name="T25" fmla="*/ 1199 h 1282"/>
                <a:gd name="T26" fmla="*/ 306 w 407"/>
                <a:gd name="T27" fmla="*/ 1223 h 1282"/>
                <a:gd name="T28" fmla="*/ 252 w 407"/>
                <a:gd name="T29" fmla="*/ 1213 h 1282"/>
                <a:gd name="T30" fmla="*/ 188 w 407"/>
                <a:gd name="T31" fmla="*/ 1201 h 1282"/>
                <a:gd name="T32" fmla="*/ 192 w 407"/>
                <a:gd name="T33" fmla="*/ 1132 h 1282"/>
                <a:gd name="T34" fmla="*/ 187 w 407"/>
                <a:gd name="T35" fmla="*/ 887 h 1282"/>
                <a:gd name="T36" fmla="*/ 88 w 407"/>
                <a:gd name="T37" fmla="*/ 1211 h 1282"/>
                <a:gd name="T38" fmla="*/ 105 w 407"/>
                <a:gd name="T39" fmla="*/ 1257 h 1282"/>
                <a:gd name="T40" fmla="*/ 29 w 407"/>
                <a:gd name="T41" fmla="*/ 1263 h 1282"/>
                <a:gd name="T42" fmla="*/ 3 w 407"/>
                <a:gd name="T43" fmla="*/ 1218 h 1282"/>
                <a:gd name="T44" fmla="*/ 7 w 407"/>
                <a:gd name="T45" fmla="*/ 1165 h 1282"/>
                <a:gd name="T46" fmla="*/ 84 w 407"/>
                <a:gd name="T47" fmla="*/ 675 h 1282"/>
                <a:gd name="T48" fmla="*/ 83 w 407"/>
                <a:gd name="T49" fmla="*/ 584 h 1282"/>
                <a:gd name="T50" fmla="*/ 95 w 407"/>
                <a:gd name="T51" fmla="*/ 485 h 1282"/>
                <a:gd name="T52" fmla="*/ 66 w 407"/>
                <a:gd name="T53" fmla="*/ 337 h 1282"/>
                <a:gd name="T54" fmla="*/ 106 w 407"/>
                <a:gd name="T55" fmla="*/ 211 h 1282"/>
                <a:gd name="T56" fmla="*/ 159 w 407"/>
                <a:gd name="T57" fmla="*/ 164 h 1282"/>
                <a:gd name="T58" fmla="*/ 163 w 407"/>
                <a:gd name="T59" fmla="*/ 144 h 1282"/>
                <a:gd name="T60" fmla="*/ 150 w 407"/>
                <a:gd name="T61" fmla="*/ 104 h 1282"/>
                <a:gd name="T62" fmla="*/ 169 w 407"/>
                <a:gd name="T63" fmla="*/ 2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1282">
                  <a:moveTo>
                    <a:pt x="245" y="15"/>
                  </a:moveTo>
                  <a:cubicBezTo>
                    <a:pt x="255" y="16"/>
                    <a:pt x="266" y="22"/>
                    <a:pt x="273" y="43"/>
                  </a:cubicBezTo>
                  <a:cubicBezTo>
                    <a:pt x="281" y="64"/>
                    <a:pt x="282" y="80"/>
                    <a:pt x="275" y="95"/>
                  </a:cubicBezTo>
                  <a:cubicBezTo>
                    <a:pt x="268" y="111"/>
                    <a:pt x="268" y="123"/>
                    <a:pt x="265" y="137"/>
                  </a:cubicBezTo>
                  <a:cubicBezTo>
                    <a:pt x="262" y="151"/>
                    <a:pt x="252" y="174"/>
                    <a:pt x="246" y="176"/>
                  </a:cubicBezTo>
                  <a:cubicBezTo>
                    <a:pt x="239" y="177"/>
                    <a:pt x="241" y="182"/>
                    <a:pt x="241" y="189"/>
                  </a:cubicBezTo>
                  <a:cubicBezTo>
                    <a:pt x="241" y="195"/>
                    <a:pt x="246" y="204"/>
                    <a:pt x="246" y="204"/>
                  </a:cubicBezTo>
                  <a:cubicBezTo>
                    <a:pt x="246" y="204"/>
                    <a:pt x="264" y="215"/>
                    <a:pt x="283" y="219"/>
                  </a:cubicBezTo>
                  <a:cubicBezTo>
                    <a:pt x="302" y="224"/>
                    <a:pt x="330" y="245"/>
                    <a:pt x="332" y="271"/>
                  </a:cubicBezTo>
                  <a:cubicBezTo>
                    <a:pt x="334" y="297"/>
                    <a:pt x="346" y="308"/>
                    <a:pt x="362" y="322"/>
                  </a:cubicBezTo>
                  <a:cubicBezTo>
                    <a:pt x="378" y="336"/>
                    <a:pt x="393" y="336"/>
                    <a:pt x="399" y="360"/>
                  </a:cubicBezTo>
                  <a:cubicBezTo>
                    <a:pt x="404" y="385"/>
                    <a:pt x="407" y="418"/>
                    <a:pt x="391" y="425"/>
                  </a:cubicBezTo>
                  <a:cubicBezTo>
                    <a:pt x="376" y="432"/>
                    <a:pt x="337" y="429"/>
                    <a:pt x="337" y="429"/>
                  </a:cubicBezTo>
                  <a:cubicBezTo>
                    <a:pt x="337" y="429"/>
                    <a:pt x="337" y="442"/>
                    <a:pt x="331" y="448"/>
                  </a:cubicBezTo>
                  <a:cubicBezTo>
                    <a:pt x="325" y="454"/>
                    <a:pt x="315" y="459"/>
                    <a:pt x="315" y="459"/>
                  </a:cubicBezTo>
                  <a:cubicBezTo>
                    <a:pt x="315" y="459"/>
                    <a:pt x="328" y="504"/>
                    <a:pt x="331" y="535"/>
                  </a:cubicBezTo>
                  <a:cubicBezTo>
                    <a:pt x="334" y="565"/>
                    <a:pt x="338" y="630"/>
                    <a:pt x="341" y="645"/>
                  </a:cubicBezTo>
                  <a:cubicBezTo>
                    <a:pt x="344" y="661"/>
                    <a:pt x="346" y="674"/>
                    <a:pt x="340" y="679"/>
                  </a:cubicBezTo>
                  <a:cubicBezTo>
                    <a:pt x="334" y="684"/>
                    <a:pt x="330" y="685"/>
                    <a:pt x="330" y="685"/>
                  </a:cubicBezTo>
                  <a:cubicBezTo>
                    <a:pt x="330" y="685"/>
                    <a:pt x="327" y="755"/>
                    <a:pt x="321" y="798"/>
                  </a:cubicBezTo>
                  <a:cubicBezTo>
                    <a:pt x="314" y="840"/>
                    <a:pt x="304" y="888"/>
                    <a:pt x="296" y="938"/>
                  </a:cubicBezTo>
                  <a:cubicBezTo>
                    <a:pt x="287" y="988"/>
                    <a:pt x="280" y="1070"/>
                    <a:pt x="277" y="1095"/>
                  </a:cubicBezTo>
                  <a:cubicBezTo>
                    <a:pt x="274" y="1120"/>
                    <a:pt x="273" y="1122"/>
                    <a:pt x="277" y="1132"/>
                  </a:cubicBezTo>
                  <a:cubicBezTo>
                    <a:pt x="281" y="1142"/>
                    <a:pt x="310" y="1164"/>
                    <a:pt x="305" y="1167"/>
                  </a:cubicBezTo>
                  <a:cubicBezTo>
                    <a:pt x="300" y="1171"/>
                    <a:pt x="300" y="1171"/>
                    <a:pt x="300" y="1171"/>
                  </a:cubicBezTo>
                  <a:cubicBezTo>
                    <a:pt x="300" y="1171"/>
                    <a:pt x="321" y="1199"/>
                    <a:pt x="338" y="1199"/>
                  </a:cubicBezTo>
                  <a:cubicBezTo>
                    <a:pt x="356" y="1199"/>
                    <a:pt x="377" y="1204"/>
                    <a:pt x="377" y="1217"/>
                  </a:cubicBezTo>
                  <a:cubicBezTo>
                    <a:pt x="377" y="1231"/>
                    <a:pt x="324" y="1223"/>
                    <a:pt x="306" y="1223"/>
                  </a:cubicBezTo>
                  <a:cubicBezTo>
                    <a:pt x="288" y="1223"/>
                    <a:pt x="270" y="1213"/>
                    <a:pt x="260" y="1209"/>
                  </a:cubicBezTo>
                  <a:cubicBezTo>
                    <a:pt x="251" y="1205"/>
                    <a:pt x="252" y="1213"/>
                    <a:pt x="252" y="1213"/>
                  </a:cubicBezTo>
                  <a:cubicBezTo>
                    <a:pt x="252" y="1213"/>
                    <a:pt x="229" y="1214"/>
                    <a:pt x="212" y="1212"/>
                  </a:cubicBezTo>
                  <a:cubicBezTo>
                    <a:pt x="196" y="1210"/>
                    <a:pt x="188" y="1210"/>
                    <a:pt x="188" y="1201"/>
                  </a:cubicBezTo>
                  <a:cubicBezTo>
                    <a:pt x="188" y="1191"/>
                    <a:pt x="188" y="1187"/>
                    <a:pt x="188" y="1187"/>
                  </a:cubicBezTo>
                  <a:cubicBezTo>
                    <a:pt x="188" y="1187"/>
                    <a:pt x="188" y="1161"/>
                    <a:pt x="192" y="1132"/>
                  </a:cubicBezTo>
                  <a:cubicBezTo>
                    <a:pt x="197" y="1103"/>
                    <a:pt x="194" y="990"/>
                    <a:pt x="192" y="956"/>
                  </a:cubicBezTo>
                  <a:cubicBezTo>
                    <a:pt x="190" y="922"/>
                    <a:pt x="187" y="887"/>
                    <a:pt x="187" y="887"/>
                  </a:cubicBezTo>
                  <a:cubicBezTo>
                    <a:pt x="187" y="887"/>
                    <a:pt x="153" y="1006"/>
                    <a:pt x="134" y="1072"/>
                  </a:cubicBezTo>
                  <a:cubicBezTo>
                    <a:pt x="115" y="1137"/>
                    <a:pt x="93" y="1208"/>
                    <a:pt x="88" y="1211"/>
                  </a:cubicBezTo>
                  <a:cubicBezTo>
                    <a:pt x="83" y="1214"/>
                    <a:pt x="84" y="1218"/>
                    <a:pt x="84" y="1218"/>
                  </a:cubicBezTo>
                  <a:cubicBezTo>
                    <a:pt x="84" y="1218"/>
                    <a:pt x="104" y="1241"/>
                    <a:pt x="105" y="1257"/>
                  </a:cubicBezTo>
                  <a:cubicBezTo>
                    <a:pt x="106" y="1273"/>
                    <a:pt x="110" y="1278"/>
                    <a:pt x="94" y="1280"/>
                  </a:cubicBezTo>
                  <a:cubicBezTo>
                    <a:pt x="79" y="1282"/>
                    <a:pt x="41" y="1273"/>
                    <a:pt x="29" y="1263"/>
                  </a:cubicBezTo>
                  <a:cubicBezTo>
                    <a:pt x="16" y="1254"/>
                    <a:pt x="15" y="1245"/>
                    <a:pt x="9" y="1240"/>
                  </a:cubicBezTo>
                  <a:cubicBezTo>
                    <a:pt x="3" y="1236"/>
                    <a:pt x="0" y="1229"/>
                    <a:pt x="3" y="1218"/>
                  </a:cubicBezTo>
                  <a:cubicBezTo>
                    <a:pt x="6" y="1208"/>
                    <a:pt x="6" y="1205"/>
                    <a:pt x="6" y="1205"/>
                  </a:cubicBezTo>
                  <a:cubicBezTo>
                    <a:pt x="6" y="1205"/>
                    <a:pt x="1" y="1202"/>
                    <a:pt x="7" y="1165"/>
                  </a:cubicBezTo>
                  <a:cubicBezTo>
                    <a:pt x="13" y="1129"/>
                    <a:pt x="41" y="934"/>
                    <a:pt x="60" y="847"/>
                  </a:cubicBezTo>
                  <a:cubicBezTo>
                    <a:pt x="79" y="759"/>
                    <a:pt x="84" y="686"/>
                    <a:pt x="84" y="675"/>
                  </a:cubicBezTo>
                  <a:cubicBezTo>
                    <a:pt x="84" y="663"/>
                    <a:pt x="81" y="664"/>
                    <a:pt x="74" y="660"/>
                  </a:cubicBezTo>
                  <a:cubicBezTo>
                    <a:pt x="66" y="656"/>
                    <a:pt x="81" y="609"/>
                    <a:pt x="83" y="584"/>
                  </a:cubicBezTo>
                  <a:cubicBezTo>
                    <a:pt x="85" y="559"/>
                    <a:pt x="87" y="542"/>
                    <a:pt x="87" y="525"/>
                  </a:cubicBezTo>
                  <a:cubicBezTo>
                    <a:pt x="86" y="508"/>
                    <a:pt x="93" y="497"/>
                    <a:pt x="95" y="485"/>
                  </a:cubicBezTo>
                  <a:cubicBezTo>
                    <a:pt x="97" y="472"/>
                    <a:pt x="101" y="438"/>
                    <a:pt x="91" y="408"/>
                  </a:cubicBezTo>
                  <a:cubicBezTo>
                    <a:pt x="81" y="379"/>
                    <a:pt x="71" y="344"/>
                    <a:pt x="66" y="337"/>
                  </a:cubicBezTo>
                  <a:cubicBezTo>
                    <a:pt x="62" y="331"/>
                    <a:pt x="66" y="309"/>
                    <a:pt x="69" y="282"/>
                  </a:cubicBezTo>
                  <a:cubicBezTo>
                    <a:pt x="72" y="254"/>
                    <a:pt x="78" y="226"/>
                    <a:pt x="106" y="211"/>
                  </a:cubicBezTo>
                  <a:cubicBezTo>
                    <a:pt x="134" y="196"/>
                    <a:pt x="146" y="191"/>
                    <a:pt x="153" y="179"/>
                  </a:cubicBezTo>
                  <a:cubicBezTo>
                    <a:pt x="160" y="168"/>
                    <a:pt x="155" y="166"/>
                    <a:pt x="159" y="164"/>
                  </a:cubicBezTo>
                  <a:cubicBezTo>
                    <a:pt x="164" y="161"/>
                    <a:pt x="164" y="160"/>
                    <a:pt x="164" y="160"/>
                  </a:cubicBezTo>
                  <a:cubicBezTo>
                    <a:pt x="164" y="160"/>
                    <a:pt x="164" y="149"/>
                    <a:pt x="163" y="144"/>
                  </a:cubicBezTo>
                  <a:cubicBezTo>
                    <a:pt x="162" y="140"/>
                    <a:pt x="157" y="139"/>
                    <a:pt x="155" y="134"/>
                  </a:cubicBezTo>
                  <a:cubicBezTo>
                    <a:pt x="153" y="129"/>
                    <a:pt x="149" y="113"/>
                    <a:pt x="150" y="104"/>
                  </a:cubicBezTo>
                  <a:cubicBezTo>
                    <a:pt x="151" y="95"/>
                    <a:pt x="153" y="93"/>
                    <a:pt x="153" y="93"/>
                  </a:cubicBezTo>
                  <a:cubicBezTo>
                    <a:pt x="153" y="93"/>
                    <a:pt x="149" y="41"/>
                    <a:pt x="169" y="26"/>
                  </a:cubicBezTo>
                  <a:cubicBezTo>
                    <a:pt x="190" y="11"/>
                    <a:pt x="225" y="0"/>
                    <a:pt x="245" y="1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4" name="ïṥḻïdê"/>
            <p:cNvSpPr/>
            <p:nvPr/>
          </p:nvSpPr>
          <p:spPr bwMode="auto">
            <a:xfrm>
              <a:off x="7554877" y="2565757"/>
              <a:ext cx="172159" cy="149945"/>
            </a:xfrm>
            <a:custGeom>
              <a:avLst/>
              <a:gdLst>
                <a:gd name="T0" fmla="*/ 83 w 92"/>
                <a:gd name="T1" fmla="*/ 31 h 80"/>
                <a:gd name="T2" fmla="*/ 88 w 92"/>
                <a:gd name="T3" fmla="*/ 44 h 80"/>
                <a:gd name="T4" fmla="*/ 89 w 92"/>
                <a:gd name="T5" fmla="*/ 45 h 80"/>
                <a:gd name="T6" fmla="*/ 92 w 92"/>
                <a:gd name="T7" fmla="*/ 80 h 80"/>
                <a:gd name="T8" fmla="*/ 88 w 92"/>
                <a:gd name="T9" fmla="*/ 76 h 80"/>
                <a:gd name="T10" fmla="*/ 76 w 92"/>
                <a:gd name="T11" fmla="*/ 58 h 80"/>
                <a:gd name="T12" fmla="*/ 67 w 92"/>
                <a:gd name="T13" fmla="*/ 77 h 80"/>
                <a:gd name="T14" fmla="*/ 0 w 92"/>
                <a:gd name="T15" fmla="*/ 5 h 80"/>
                <a:gd name="T16" fmla="*/ 1 w 92"/>
                <a:gd name="T17" fmla="*/ 4 h 80"/>
                <a:gd name="T18" fmla="*/ 6 w 92"/>
                <a:gd name="T19" fmla="*/ 0 h 80"/>
                <a:gd name="T20" fmla="*/ 32 w 92"/>
                <a:gd name="T21" fmla="*/ 30 h 80"/>
                <a:gd name="T22" fmla="*/ 75 w 92"/>
                <a:gd name="T23" fmla="*/ 55 h 80"/>
                <a:gd name="T24" fmla="*/ 83 w 92"/>
                <a:gd name="T25" fmla="*/ 32 h 80"/>
                <a:gd name="T26" fmla="*/ 83 w 92"/>
                <a:gd name="T27" fmla="*/ 3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80">
                  <a:moveTo>
                    <a:pt x="83" y="31"/>
                  </a:moveTo>
                  <a:cubicBezTo>
                    <a:pt x="84" y="38"/>
                    <a:pt x="88" y="44"/>
                    <a:pt x="88" y="44"/>
                  </a:cubicBezTo>
                  <a:cubicBezTo>
                    <a:pt x="88" y="44"/>
                    <a:pt x="88" y="44"/>
                    <a:pt x="89" y="45"/>
                  </a:cubicBezTo>
                  <a:cubicBezTo>
                    <a:pt x="88" y="52"/>
                    <a:pt x="90" y="68"/>
                    <a:pt x="92" y="80"/>
                  </a:cubicBezTo>
                  <a:cubicBezTo>
                    <a:pt x="91" y="80"/>
                    <a:pt x="90" y="79"/>
                    <a:pt x="88" y="76"/>
                  </a:cubicBezTo>
                  <a:cubicBezTo>
                    <a:pt x="82" y="63"/>
                    <a:pt x="80" y="56"/>
                    <a:pt x="76" y="58"/>
                  </a:cubicBezTo>
                  <a:cubicBezTo>
                    <a:pt x="72" y="60"/>
                    <a:pt x="70" y="69"/>
                    <a:pt x="67" y="77"/>
                  </a:cubicBezTo>
                  <a:cubicBezTo>
                    <a:pt x="52" y="58"/>
                    <a:pt x="15" y="18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4" y="2"/>
                    <a:pt x="5" y="1"/>
                    <a:pt x="6" y="0"/>
                  </a:cubicBezTo>
                  <a:cubicBezTo>
                    <a:pt x="9" y="9"/>
                    <a:pt x="20" y="24"/>
                    <a:pt x="32" y="30"/>
                  </a:cubicBezTo>
                  <a:cubicBezTo>
                    <a:pt x="45" y="38"/>
                    <a:pt x="75" y="55"/>
                    <a:pt x="75" y="55"/>
                  </a:cubicBezTo>
                  <a:cubicBezTo>
                    <a:pt x="75" y="55"/>
                    <a:pt x="81" y="41"/>
                    <a:pt x="83" y="32"/>
                  </a:cubicBezTo>
                  <a:lnTo>
                    <a:pt x="83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5" name="iSlíḑê"/>
            <p:cNvSpPr/>
            <p:nvPr/>
          </p:nvSpPr>
          <p:spPr bwMode="auto">
            <a:xfrm>
              <a:off x="7753216" y="2902141"/>
              <a:ext cx="86476" cy="123764"/>
            </a:xfrm>
            <a:custGeom>
              <a:avLst/>
              <a:gdLst>
                <a:gd name="T0" fmla="*/ 9 w 46"/>
                <a:gd name="T1" fmla="*/ 51 h 66"/>
                <a:gd name="T2" fmla="*/ 26 w 46"/>
                <a:gd name="T3" fmla="*/ 33 h 66"/>
                <a:gd name="T4" fmla="*/ 6 w 46"/>
                <a:gd name="T5" fmla="*/ 10 h 66"/>
                <a:gd name="T6" fmla="*/ 23 w 46"/>
                <a:gd name="T7" fmla="*/ 10 h 66"/>
                <a:gd name="T8" fmla="*/ 46 w 46"/>
                <a:gd name="T9" fmla="*/ 66 h 66"/>
                <a:gd name="T10" fmla="*/ 9 w 46"/>
                <a:gd name="T11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6">
                  <a:moveTo>
                    <a:pt x="9" y="51"/>
                  </a:moveTo>
                  <a:cubicBezTo>
                    <a:pt x="9" y="51"/>
                    <a:pt x="26" y="46"/>
                    <a:pt x="26" y="33"/>
                  </a:cubicBezTo>
                  <a:cubicBezTo>
                    <a:pt x="26" y="19"/>
                    <a:pt x="13" y="10"/>
                    <a:pt x="6" y="10"/>
                  </a:cubicBezTo>
                  <a:cubicBezTo>
                    <a:pt x="0" y="9"/>
                    <a:pt x="10" y="0"/>
                    <a:pt x="23" y="10"/>
                  </a:cubicBezTo>
                  <a:cubicBezTo>
                    <a:pt x="36" y="21"/>
                    <a:pt x="46" y="66"/>
                    <a:pt x="46" y="66"/>
                  </a:cubicBezTo>
                  <a:cubicBezTo>
                    <a:pt x="46" y="66"/>
                    <a:pt x="19" y="56"/>
                    <a:pt x="9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6" name="íṥ1iḍé"/>
            <p:cNvSpPr/>
            <p:nvPr/>
          </p:nvSpPr>
          <p:spPr bwMode="auto">
            <a:xfrm>
              <a:off x="7834139" y="3040979"/>
              <a:ext cx="20627" cy="92823"/>
            </a:xfrm>
            <a:custGeom>
              <a:avLst/>
              <a:gdLst>
                <a:gd name="T0" fmla="*/ 3 w 11"/>
                <a:gd name="T1" fmla="*/ 0 h 50"/>
                <a:gd name="T2" fmla="*/ 11 w 11"/>
                <a:gd name="T3" fmla="*/ 42 h 50"/>
                <a:gd name="T4" fmla="*/ 0 w 11"/>
                <a:gd name="T5" fmla="*/ 50 h 50"/>
                <a:gd name="T6" fmla="*/ 3 w 11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0">
                  <a:moveTo>
                    <a:pt x="3" y="0"/>
                  </a:moveTo>
                  <a:cubicBezTo>
                    <a:pt x="11" y="42"/>
                    <a:pt x="11" y="42"/>
                    <a:pt x="11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2" y="14"/>
                    <a:pt x="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4" name="ïṣļîḑê"/>
          <p:cNvGrpSpPr/>
          <p:nvPr/>
        </p:nvGrpSpPr>
        <p:grpSpPr>
          <a:xfrm>
            <a:off x="8126774" y="2003646"/>
            <a:ext cx="654333" cy="2799229"/>
            <a:chOff x="6616333" y="2111955"/>
            <a:chExt cx="708470" cy="2871167"/>
          </a:xfrm>
        </p:grpSpPr>
        <p:sp>
          <p:nvSpPr>
            <p:cNvPr id="59" name="îS1ïḑé"/>
            <p:cNvSpPr/>
            <p:nvPr/>
          </p:nvSpPr>
          <p:spPr bwMode="auto">
            <a:xfrm>
              <a:off x="6616333" y="2111955"/>
              <a:ext cx="708470" cy="2871167"/>
            </a:xfrm>
            <a:custGeom>
              <a:avLst/>
              <a:gdLst>
                <a:gd name="T0" fmla="*/ 181 w 379"/>
                <a:gd name="T1" fmla="*/ 0 h 1536"/>
                <a:gd name="T2" fmla="*/ 250 w 379"/>
                <a:gd name="T3" fmla="*/ 61 h 1536"/>
                <a:gd name="T4" fmla="*/ 262 w 379"/>
                <a:gd name="T5" fmla="*/ 105 h 1536"/>
                <a:gd name="T6" fmla="*/ 272 w 379"/>
                <a:gd name="T7" fmla="*/ 166 h 1536"/>
                <a:gd name="T8" fmla="*/ 291 w 379"/>
                <a:gd name="T9" fmla="*/ 225 h 1536"/>
                <a:gd name="T10" fmla="*/ 302 w 379"/>
                <a:gd name="T11" fmla="*/ 256 h 1536"/>
                <a:gd name="T12" fmla="*/ 357 w 379"/>
                <a:gd name="T13" fmla="*/ 288 h 1536"/>
                <a:gd name="T14" fmla="*/ 374 w 379"/>
                <a:gd name="T15" fmla="*/ 403 h 1536"/>
                <a:gd name="T16" fmla="*/ 363 w 379"/>
                <a:gd name="T17" fmla="*/ 502 h 1536"/>
                <a:gd name="T18" fmla="*/ 325 w 379"/>
                <a:gd name="T19" fmla="*/ 530 h 1536"/>
                <a:gd name="T20" fmla="*/ 336 w 379"/>
                <a:gd name="T21" fmla="*/ 630 h 1536"/>
                <a:gd name="T22" fmla="*/ 349 w 379"/>
                <a:gd name="T23" fmla="*/ 702 h 1536"/>
                <a:gd name="T24" fmla="*/ 329 w 379"/>
                <a:gd name="T25" fmla="*/ 706 h 1536"/>
                <a:gd name="T26" fmla="*/ 321 w 379"/>
                <a:gd name="T27" fmla="*/ 804 h 1536"/>
                <a:gd name="T28" fmla="*/ 291 w 379"/>
                <a:gd name="T29" fmla="*/ 966 h 1536"/>
                <a:gd name="T30" fmla="*/ 281 w 379"/>
                <a:gd name="T31" fmla="*/ 987 h 1536"/>
                <a:gd name="T32" fmla="*/ 266 w 379"/>
                <a:gd name="T33" fmla="*/ 987 h 1536"/>
                <a:gd name="T34" fmla="*/ 263 w 379"/>
                <a:gd name="T35" fmla="*/ 1036 h 1536"/>
                <a:gd name="T36" fmla="*/ 252 w 379"/>
                <a:gd name="T37" fmla="*/ 1136 h 1536"/>
                <a:gd name="T38" fmla="*/ 209 w 379"/>
                <a:gd name="T39" fmla="*/ 1295 h 1536"/>
                <a:gd name="T40" fmla="*/ 239 w 379"/>
                <a:gd name="T41" fmla="*/ 1386 h 1536"/>
                <a:gd name="T42" fmla="*/ 265 w 379"/>
                <a:gd name="T43" fmla="*/ 1445 h 1536"/>
                <a:gd name="T44" fmla="*/ 226 w 379"/>
                <a:gd name="T45" fmla="*/ 1449 h 1536"/>
                <a:gd name="T46" fmla="*/ 207 w 379"/>
                <a:gd name="T47" fmla="*/ 1435 h 1536"/>
                <a:gd name="T48" fmla="*/ 213 w 379"/>
                <a:gd name="T49" fmla="*/ 1465 h 1536"/>
                <a:gd name="T50" fmla="*/ 190 w 379"/>
                <a:gd name="T51" fmla="*/ 1536 h 1536"/>
                <a:gd name="T52" fmla="*/ 181 w 379"/>
                <a:gd name="T53" fmla="*/ 1535 h 1536"/>
                <a:gd name="T54" fmla="*/ 181 w 379"/>
                <a:gd name="T55" fmla="*/ 1079 h 1536"/>
                <a:gd name="T56" fmla="*/ 186 w 379"/>
                <a:gd name="T57" fmla="*/ 1053 h 1536"/>
                <a:gd name="T58" fmla="*/ 186 w 379"/>
                <a:gd name="T59" fmla="*/ 984 h 1536"/>
                <a:gd name="T60" fmla="*/ 181 w 379"/>
                <a:gd name="T61" fmla="*/ 1010 h 1536"/>
                <a:gd name="T62" fmla="*/ 181 w 379"/>
                <a:gd name="T63" fmla="*/ 0 h 1536"/>
                <a:gd name="T64" fmla="*/ 180 w 379"/>
                <a:gd name="T65" fmla="*/ 0 h 1536"/>
                <a:gd name="T66" fmla="*/ 181 w 379"/>
                <a:gd name="T67" fmla="*/ 0 h 1536"/>
                <a:gd name="T68" fmla="*/ 181 w 379"/>
                <a:gd name="T69" fmla="*/ 1010 h 1536"/>
                <a:gd name="T70" fmla="*/ 176 w 379"/>
                <a:gd name="T71" fmla="*/ 1037 h 1536"/>
                <a:gd name="T72" fmla="*/ 178 w 379"/>
                <a:gd name="T73" fmla="*/ 1071 h 1536"/>
                <a:gd name="T74" fmla="*/ 180 w 379"/>
                <a:gd name="T75" fmla="*/ 1094 h 1536"/>
                <a:gd name="T76" fmla="*/ 181 w 379"/>
                <a:gd name="T77" fmla="*/ 1079 h 1536"/>
                <a:gd name="T78" fmla="*/ 181 w 379"/>
                <a:gd name="T79" fmla="*/ 1535 h 1536"/>
                <a:gd name="T80" fmla="*/ 150 w 379"/>
                <a:gd name="T81" fmla="*/ 1474 h 1536"/>
                <a:gd name="T82" fmla="*/ 149 w 379"/>
                <a:gd name="T83" fmla="*/ 1409 h 1536"/>
                <a:gd name="T84" fmla="*/ 137 w 379"/>
                <a:gd name="T85" fmla="*/ 1339 h 1536"/>
                <a:gd name="T86" fmla="*/ 88 w 379"/>
                <a:gd name="T87" fmla="*/ 1123 h 1536"/>
                <a:gd name="T88" fmla="*/ 91 w 379"/>
                <a:gd name="T89" fmla="*/ 1029 h 1536"/>
                <a:gd name="T90" fmla="*/ 85 w 379"/>
                <a:gd name="T91" fmla="*/ 982 h 1536"/>
                <a:gd name="T92" fmla="*/ 58 w 379"/>
                <a:gd name="T93" fmla="*/ 958 h 1536"/>
                <a:gd name="T94" fmla="*/ 50 w 379"/>
                <a:gd name="T95" fmla="*/ 788 h 1536"/>
                <a:gd name="T96" fmla="*/ 52 w 379"/>
                <a:gd name="T97" fmla="*/ 696 h 1536"/>
                <a:gd name="T98" fmla="*/ 19 w 379"/>
                <a:gd name="T99" fmla="*/ 690 h 1536"/>
                <a:gd name="T100" fmla="*/ 46 w 379"/>
                <a:gd name="T101" fmla="*/ 611 h 1536"/>
                <a:gd name="T102" fmla="*/ 51 w 379"/>
                <a:gd name="T103" fmla="*/ 552 h 1536"/>
                <a:gd name="T104" fmla="*/ 3 w 379"/>
                <a:gd name="T105" fmla="*/ 512 h 1536"/>
                <a:gd name="T106" fmla="*/ 3 w 379"/>
                <a:gd name="T107" fmla="*/ 396 h 1536"/>
                <a:gd name="T108" fmla="*/ 12 w 379"/>
                <a:gd name="T109" fmla="*/ 345 h 1536"/>
                <a:gd name="T110" fmla="*/ 46 w 379"/>
                <a:gd name="T111" fmla="*/ 260 h 1536"/>
                <a:gd name="T112" fmla="*/ 81 w 379"/>
                <a:gd name="T113" fmla="*/ 246 h 1536"/>
                <a:gd name="T114" fmla="*/ 85 w 379"/>
                <a:gd name="T115" fmla="*/ 213 h 1536"/>
                <a:gd name="T116" fmla="*/ 106 w 379"/>
                <a:gd name="T117" fmla="*/ 171 h 1536"/>
                <a:gd name="T118" fmla="*/ 109 w 379"/>
                <a:gd name="T119" fmla="*/ 108 h 1536"/>
                <a:gd name="T120" fmla="*/ 180 w 379"/>
                <a:gd name="T121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9" h="1536">
                  <a:moveTo>
                    <a:pt x="181" y="0"/>
                  </a:moveTo>
                  <a:cubicBezTo>
                    <a:pt x="215" y="0"/>
                    <a:pt x="243" y="31"/>
                    <a:pt x="250" y="61"/>
                  </a:cubicBezTo>
                  <a:cubicBezTo>
                    <a:pt x="257" y="91"/>
                    <a:pt x="262" y="89"/>
                    <a:pt x="262" y="105"/>
                  </a:cubicBezTo>
                  <a:cubicBezTo>
                    <a:pt x="262" y="122"/>
                    <a:pt x="269" y="139"/>
                    <a:pt x="272" y="166"/>
                  </a:cubicBezTo>
                  <a:cubicBezTo>
                    <a:pt x="275" y="192"/>
                    <a:pt x="277" y="210"/>
                    <a:pt x="291" y="225"/>
                  </a:cubicBezTo>
                  <a:cubicBezTo>
                    <a:pt x="304" y="241"/>
                    <a:pt x="302" y="256"/>
                    <a:pt x="302" y="256"/>
                  </a:cubicBezTo>
                  <a:cubicBezTo>
                    <a:pt x="302" y="256"/>
                    <a:pt x="346" y="258"/>
                    <a:pt x="357" y="288"/>
                  </a:cubicBezTo>
                  <a:cubicBezTo>
                    <a:pt x="368" y="318"/>
                    <a:pt x="370" y="368"/>
                    <a:pt x="374" y="403"/>
                  </a:cubicBezTo>
                  <a:cubicBezTo>
                    <a:pt x="379" y="437"/>
                    <a:pt x="376" y="476"/>
                    <a:pt x="363" y="502"/>
                  </a:cubicBezTo>
                  <a:cubicBezTo>
                    <a:pt x="351" y="527"/>
                    <a:pt x="325" y="530"/>
                    <a:pt x="325" y="530"/>
                  </a:cubicBezTo>
                  <a:cubicBezTo>
                    <a:pt x="325" y="530"/>
                    <a:pt x="320" y="583"/>
                    <a:pt x="336" y="630"/>
                  </a:cubicBezTo>
                  <a:cubicBezTo>
                    <a:pt x="351" y="676"/>
                    <a:pt x="362" y="700"/>
                    <a:pt x="349" y="702"/>
                  </a:cubicBezTo>
                  <a:cubicBezTo>
                    <a:pt x="336" y="705"/>
                    <a:pt x="329" y="706"/>
                    <a:pt x="329" y="706"/>
                  </a:cubicBezTo>
                  <a:cubicBezTo>
                    <a:pt x="329" y="706"/>
                    <a:pt x="330" y="765"/>
                    <a:pt x="321" y="804"/>
                  </a:cubicBezTo>
                  <a:cubicBezTo>
                    <a:pt x="312" y="842"/>
                    <a:pt x="291" y="942"/>
                    <a:pt x="291" y="966"/>
                  </a:cubicBezTo>
                  <a:cubicBezTo>
                    <a:pt x="291" y="991"/>
                    <a:pt x="290" y="987"/>
                    <a:pt x="281" y="987"/>
                  </a:cubicBezTo>
                  <a:cubicBezTo>
                    <a:pt x="271" y="987"/>
                    <a:pt x="266" y="987"/>
                    <a:pt x="266" y="987"/>
                  </a:cubicBezTo>
                  <a:cubicBezTo>
                    <a:pt x="266" y="987"/>
                    <a:pt x="268" y="1026"/>
                    <a:pt x="263" y="1036"/>
                  </a:cubicBezTo>
                  <a:cubicBezTo>
                    <a:pt x="258" y="1045"/>
                    <a:pt x="266" y="1090"/>
                    <a:pt x="252" y="1136"/>
                  </a:cubicBezTo>
                  <a:cubicBezTo>
                    <a:pt x="238" y="1183"/>
                    <a:pt x="209" y="1262"/>
                    <a:pt x="209" y="1295"/>
                  </a:cubicBezTo>
                  <a:cubicBezTo>
                    <a:pt x="209" y="1329"/>
                    <a:pt x="223" y="1370"/>
                    <a:pt x="239" y="1386"/>
                  </a:cubicBezTo>
                  <a:cubicBezTo>
                    <a:pt x="255" y="1403"/>
                    <a:pt x="277" y="1437"/>
                    <a:pt x="265" y="1445"/>
                  </a:cubicBezTo>
                  <a:cubicBezTo>
                    <a:pt x="253" y="1453"/>
                    <a:pt x="237" y="1452"/>
                    <a:pt x="226" y="1449"/>
                  </a:cubicBezTo>
                  <a:cubicBezTo>
                    <a:pt x="215" y="1445"/>
                    <a:pt x="207" y="1435"/>
                    <a:pt x="207" y="1435"/>
                  </a:cubicBezTo>
                  <a:cubicBezTo>
                    <a:pt x="207" y="1435"/>
                    <a:pt x="208" y="1452"/>
                    <a:pt x="213" y="1465"/>
                  </a:cubicBezTo>
                  <a:cubicBezTo>
                    <a:pt x="217" y="1479"/>
                    <a:pt x="213" y="1536"/>
                    <a:pt x="190" y="1536"/>
                  </a:cubicBezTo>
                  <a:cubicBezTo>
                    <a:pt x="187" y="1536"/>
                    <a:pt x="184" y="1536"/>
                    <a:pt x="181" y="1535"/>
                  </a:cubicBezTo>
                  <a:cubicBezTo>
                    <a:pt x="181" y="1079"/>
                    <a:pt x="181" y="1079"/>
                    <a:pt x="181" y="1079"/>
                  </a:cubicBezTo>
                  <a:cubicBezTo>
                    <a:pt x="182" y="1070"/>
                    <a:pt x="183" y="1059"/>
                    <a:pt x="186" y="1053"/>
                  </a:cubicBezTo>
                  <a:cubicBezTo>
                    <a:pt x="190" y="1042"/>
                    <a:pt x="186" y="1018"/>
                    <a:pt x="186" y="984"/>
                  </a:cubicBezTo>
                  <a:cubicBezTo>
                    <a:pt x="186" y="984"/>
                    <a:pt x="184" y="997"/>
                    <a:pt x="181" y="1010"/>
                  </a:cubicBezTo>
                  <a:lnTo>
                    <a:pt x="181" y="0"/>
                  </a:lnTo>
                  <a:close/>
                  <a:moveTo>
                    <a:pt x="180" y="0"/>
                  </a:moveTo>
                  <a:cubicBezTo>
                    <a:pt x="181" y="0"/>
                    <a:pt x="181" y="0"/>
                    <a:pt x="181" y="0"/>
                  </a:cubicBezTo>
                  <a:cubicBezTo>
                    <a:pt x="181" y="1010"/>
                    <a:pt x="181" y="1010"/>
                    <a:pt x="181" y="1010"/>
                  </a:cubicBezTo>
                  <a:cubicBezTo>
                    <a:pt x="180" y="1020"/>
                    <a:pt x="178" y="1031"/>
                    <a:pt x="176" y="1037"/>
                  </a:cubicBezTo>
                  <a:cubicBezTo>
                    <a:pt x="172" y="1052"/>
                    <a:pt x="178" y="1061"/>
                    <a:pt x="178" y="1071"/>
                  </a:cubicBezTo>
                  <a:cubicBezTo>
                    <a:pt x="178" y="1081"/>
                    <a:pt x="180" y="1094"/>
                    <a:pt x="180" y="1094"/>
                  </a:cubicBezTo>
                  <a:cubicBezTo>
                    <a:pt x="180" y="1094"/>
                    <a:pt x="181" y="1087"/>
                    <a:pt x="181" y="1079"/>
                  </a:cubicBezTo>
                  <a:cubicBezTo>
                    <a:pt x="181" y="1535"/>
                    <a:pt x="181" y="1535"/>
                    <a:pt x="181" y="1535"/>
                  </a:cubicBezTo>
                  <a:cubicBezTo>
                    <a:pt x="163" y="1529"/>
                    <a:pt x="149" y="1506"/>
                    <a:pt x="150" y="1474"/>
                  </a:cubicBezTo>
                  <a:cubicBezTo>
                    <a:pt x="152" y="1437"/>
                    <a:pt x="143" y="1431"/>
                    <a:pt x="149" y="1409"/>
                  </a:cubicBezTo>
                  <a:cubicBezTo>
                    <a:pt x="155" y="1388"/>
                    <a:pt x="148" y="1372"/>
                    <a:pt x="137" y="1339"/>
                  </a:cubicBezTo>
                  <a:cubicBezTo>
                    <a:pt x="126" y="1305"/>
                    <a:pt x="86" y="1160"/>
                    <a:pt x="88" y="1123"/>
                  </a:cubicBezTo>
                  <a:cubicBezTo>
                    <a:pt x="91" y="1086"/>
                    <a:pt x="94" y="1054"/>
                    <a:pt x="91" y="1029"/>
                  </a:cubicBezTo>
                  <a:cubicBezTo>
                    <a:pt x="87" y="1004"/>
                    <a:pt x="85" y="982"/>
                    <a:pt x="85" y="982"/>
                  </a:cubicBezTo>
                  <a:cubicBezTo>
                    <a:pt x="85" y="982"/>
                    <a:pt x="58" y="994"/>
                    <a:pt x="58" y="958"/>
                  </a:cubicBezTo>
                  <a:cubicBezTo>
                    <a:pt x="58" y="922"/>
                    <a:pt x="52" y="819"/>
                    <a:pt x="50" y="788"/>
                  </a:cubicBezTo>
                  <a:cubicBezTo>
                    <a:pt x="48" y="757"/>
                    <a:pt x="52" y="696"/>
                    <a:pt x="52" y="696"/>
                  </a:cubicBezTo>
                  <a:cubicBezTo>
                    <a:pt x="52" y="696"/>
                    <a:pt x="27" y="694"/>
                    <a:pt x="19" y="690"/>
                  </a:cubicBezTo>
                  <a:cubicBezTo>
                    <a:pt x="10" y="686"/>
                    <a:pt x="40" y="633"/>
                    <a:pt x="46" y="611"/>
                  </a:cubicBezTo>
                  <a:cubicBezTo>
                    <a:pt x="52" y="589"/>
                    <a:pt x="51" y="552"/>
                    <a:pt x="51" y="552"/>
                  </a:cubicBezTo>
                  <a:cubicBezTo>
                    <a:pt x="51" y="552"/>
                    <a:pt x="6" y="550"/>
                    <a:pt x="3" y="512"/>
                  </a:cubicBezTo>
                  <a:cubicBezTo>
                    <a:pt x="1" y="473"/>
                    <a:pt x="0" y="418"/>
                    <a:pt x="3" y="396"/>
                  </a:cubicBezTo>
                  <a:cubicBezTo>
                    <a:pt x="7" y="373"/>
                    <a:pt x="8" y="375"/>
                    <a:pt x="12" y="345"/>
                  </a:cubicBezTo>
                  <a:cubicBezTo>
                    <a:pt x="15" y="315"/>
                    <a:pt x="31" y="263"/>
                    <a:pt x="46" y="260"/>
                  </a:cubicBezTo>
                  <a:cubicBezTo>
                    <a:pt x="62" y="258"/>
                    <a:pt x="81" y="246"/>
                    <a:pt x="81" y="246"/>
                  </a:cubicBezTo>
                  <a:cubicBezTo>
                    <a:pt x="81" y="246"/>
                    <a:pt x="65" y="228"/>
                    <a:pt x="85" y="213"/>
                  </a:cubicBezTo>
                  <a:cubicBezTo>
                    <a:pt x="104" y="197"/>
                    <a:pt x="115" y="191"/>
                    <a:pt x="106" y="171"/>
                  </a:cubicBezTo>
                  <a:cubicBezTo>
                    <a:pt x="98" y="150"/>
                    <a:pt x="104" y="135"/>
                    <a:pt x="109" y="108"/>
                  </a:cubicBezTo>
                  <a:cubicBezTo>
                    <a:pt x="113" y="82"/>
                    <a:pt x="126" y="1"/>
                    <a:pt x="180" y="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0" name="išļiḓe"/>
            <p:cNvSpPr/>
            <p:nvPr/>
          </p:nvSpPr>
          <p:spPr bwMode="auto">
            <a:xfrm>
              <a:off x="6902736" y="2517362"/>
              <a:ext cx="168192" cy="326864"/>
            </a:xfrm>
            <a:custGeom>
              <a:avLst/>
              <a:gdLst>
                <a:gd name="T0" fmla="*/ 1 w 90"/>
                <a:gd name="T1" fmla="*/ 4 h 175"/>
                <a:gd name="T2" fmla="*/ 25 w 90"/>
                <a:gd name="T3" fmla="*/ 40 h 175"/>
                <a:gd name="T4" fmla="*/ 41 w 90"/>
                <a:gd name="T5" fmla="*/ 122 h 175"/>
                <a:gd name="T6" fmla="*/ 56 w 90"/>
                <a:gd name="T7" fmla="*/ 88 h 175"/>
                <a:gd name="T8" fmla="*/ 63 w 90"/>
                <a:gd name="T9" fmla="*/ 47 h 175"/>
                <a:gd name="T10" fmla="*/ 89 w 90"/>
                <a:gd name="T11" fmla="*/ 0 h 175"/>
                <a:gd name="T12" fmla="*/ 89 w 90"/>
                <a:gd name="T13" fmla="*/ 32 h 175"/>
                <a:gd name="T14" fmla="*/ 64 w 90"/>
                <a:gd name="T15" fmla="*/ 109 h 175"/>
                <a:gd name="T16" fmla="*/ 43 w 90"/>
                <a:gd name="T17" fmla="*/ 165 h 175"/>
                <a:gd name="T18" fmla="*/ 21 w 90"/>
                <a:gd name="T19" fmla="*/ 113 h 175"/>
                <a:gd name="T20" fmla="*/ 1 w 90"/>
                <a:gd name="T21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75">
                  <a:moveTo>
                    <a:pt x="1" y="4"/>
                  </a:moveTo>
                  <a:cubicBezTo>
                    <a:pt x="1" y="4"/>
                    <a:pt x="25" y="24"/>
                    <a:pt x="25" y="40"/>
                  </a:cubicBezTo>
                  <a:cubicBezTo>
                    <a:pt x="25" y="55"/>
                    <a:pt x="36" y="107"/>
                    <a:pt x="41" y="122"/>
                  </a:cubicBezTo>
                  <a:cubicBezTo>
                    <a:pt x="45" y="138"/>
                    <a:pt x="48" y="103"/>
                    <a:pt x="56" y="88"/>
                  </a:cubicBezTo>
                  <a:cubicBezTo>
                    <a:pt x="64" y="72"/>
                    <a:pt x="68" y="59"/>
                    <a:pt x="63" y="47"/>
                  </a:cubicBezTo>
                  <a:cubicBezTo>
                    <a:pt x="58" y="35"/>
                    <a:pt x="77" y="30"/>
                    <a:pt x="89" y="0"/>
                  </a:cubicBezTo>
                  <a:cubicBezTo>
                    <a:pt x="90" y="11"/>
                    <a:pt x="90" y="20"/>
                    <a:pt x="89" y="32"/>
                  </a:cubicBezTo>
                  <a:cubicBezTo>
                    <a:pt x="89" y="43"/>
                    <a:pt x="70" y="99"/>
                    <a:pt x="64" y="109"/>
                  </a:cubicBezTo>
                  <a:cubicBezTo>
                    <a:pt x="59" y="120"/>
                    <a:pt x="44" y="155"/>
                    <a:pt x="43" y="165"/>
                  </a:cubicBezTo>
                  <a:cubicBezTo>
                    <a:pt x="42" y="175"/>
                    <a:pt x="29" y="145"/>
                    <a:pt x="21" y="113"/>
                  </a:cubicBezTo>
                  <a:cubicBezTo>
                    <a:pt x="14" y="81"/>
                    <a:pt x="0" y="34"/>
                    <a:pt x="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1" name="ï$ļïḓé"/>
            <p:cNvSpPr/>
            <p:nvPr/>
          </p:nvSpPr>
          <p:spPr bwMode="auto">
            <a:xfrm>
              <a:off x="6816259" y="2965610"/>
              <a:ext cx="31734" cy="71402"/>
            </a:xfrm>
            <a:custGeom>
              <a:avLst/>
              <a:gdLst>
                <a:gd name="T0" fmla="*/ 12 w 17"/>
                <a:gd name="T1" fmla="*/ 38 h 38"/>
                <a:gd name="T2" fmla="*/ 16 w 17"/>
                <a:gd name="T3" fmla="*/ 16 h 38"/>
                <a:gd name="T4" fmla="*/ 16 w 17"/>
                <a:gd name="T5" fmla="*/ 0 h 38"/>
                <a:gd name="T6" fmla="*/ 3 w 17"/>
                <a:gd name="T7" fmla="*/ 2 h 38"/>
                <a:gd name="T8" fmla="*/ 0 w 17"/>
                <a:gd name="T9" fmla="*/ 33 h 38"/>
                <a:gd name="T10" fmla="*/ 12 w 17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8">
                  <a:moveTo>
                    <a:pt x="12" y="38"/>
                  </a:moveTo>
                  <a:cubicBezTo>
                    <a:pt x="12" y="38"/>
                    <a:pt x="15" y="28"/>
                    <a:pt x="16" y="16"/>
                  </a:cubicBezTo>
                  <a:cubicBezTo>
                    <a:pt x="17" y="3"/>
                    <a:pt x="16" y="0"/>
                    <a:pt x="16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25"/>
                    <a:pt x="0" y="33"/>
                  </a:cubicBezTo>
                  <a:cubicBezTo>
                    <a:pt x="5" y="38"/>
                    <a:pt x="12" y="38"/>
                    <a:pt x="12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62" name="íṥḻîďé"/>
            <p:cNvSpPr/>
            <p:nvPr/>
          </p:nvSpPr>
          <p:spPr bwMode="auto">
            <a:xfrm>
              <a:off x="7051887" y="3110001"/>
              <a:ext cx="35701" cy="70609"/>
            </a:xfrm>
            <a:custGeom>
              <a:avLst/>
              <a:gdLst>
                <a:gd name="T0" fmla="*/ 5 w 19"/>
                <a:gd name="T1" fmla="*/ 0 h 38"/>
                <a:gd name="T2" fmla="*/ 1 w 19"/>
                <a:gd name="T3" fmla="*/ 31 h 38"/>
                <a:gd name="T4" fmla="*/ 19 w 19"/>
                <a:gd name="T5" fmla="*/ 31 h 38"/>
                <a:gd name="T6" fmla="*/ 19 w 19"/>
                <a:gd name="T7" fmla="*/ 0 h 38"/>
                <a:gd name="T8" fmla="*/ 5 w 1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8">
                  <a:moveTo>
                    <a:pt x="5" y="0"/>
                  </a:moveTo>
                  <a:cubicBezTo>
                    <a:pt x="5" y="0"/>
                    <a:pt x="2" y="24"/>
                    <a:pt x="1" y="31"/>
                  </a:cubicBezTo>
                  <a:cubicBezTo>
                    <a:pt x="0" y="38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5" name="iṣľïdê"/>
          <p:cNvGrpSpPr/>
          <p:nvPr/>
        </p:nvGrpSpPr>
        <p:grpSpPr>
          <a:xfrm>
            <a:off x="7529594" y="2353260"/>
            <a:ext cx="583258" cy="1924422"/>
            <a:chOff x="5969745" y="2470554"/>
            <a:chExt cx="631514" cy="1973878"/>
          </a:xfrm>
        </p:grpSpPr>
        <p:sp>
          <p:nvSpPr>
            <p:cNvPr id="54" name="iṣliḋe"/>
            <p:cNvSpPr/>
            <p:nvPr/>
          </p:nvSpPr>
          <p:spPr bwMode="auto">
            <a:xfrm>
              <a:off x="5969745" y="2470554"/>
              <a:ext cx="631514" cy="1973878"/>
            </a:xfrm>
            <a:custGeom>
              <a:avLst/>
              <a:gdLst>
                <a:gd name="T0" fmla="*/ 281 w 338"/>
                <a:gd name="T1" fmla="*/ 214 h 1056"/>
                <a:gd name="T2" fmla="*/ 302 w 338"/>
                <a:gd name="T3" fmla="*/ 451 h 1056"/>
                <a:gd name="T4" fmla="*/ 302 w 338"/>
                <a:gd name="T5" fmla="*/ 541 h 1056"/>
                <a:gd name="T6" fmla="*/ 296 w 338"/>
                <a:gd name="T7" fmla="*/ 578 h 1056"/>
                <a:gd name="T8" fmla="*/ 335 w 338"/>
                <a:gd name="T9" fmla="*/ 741 h 1056"/>
                <a:gd name="T10" fmla="*/ 251 w 338"/>
                <a:gd name="T11" fmla="*/ 784 h 1056"/>
                <a:gd name="T12" fmla="*/ 258 w 338"/>
                <a:gd name="T13" fmla="*/ 582 h 1056"/>
                <a:gd name="T14" fmla="*/ 259 w 338"/>
                <a:gd name="T15" fmla="*/ 539 h 1056"/>
                <a:gd name="T16" fmla="*/ 251 w 338"/>
                <a:gd name="T17" fmla="*/ 181 h 1056"/>
                <a:gd name="T18" fmla="*/ 201 w 338"/>
                <a:gd name="T19" fmla="*/ 33 h 1056"/>
                <a:gd name="T20" fmla="*/ 203 w 338"/>
                <a:gd name="T21" fmla="*/ 102 h 1056"/>
                <a:gd name="T22" fmla="*/ 183 w 338"/>
                <a:gd name="T23" fmla="*/ 135 h 1056"/>
                <a:gd name="T24" fmla="*/ 244 w 338"/>
                <a:gd name="T25" fmla="*/ 179 h 1056"/>
                <a:gd name="T26" fmla="*/ 251 w 338"/>
                <a:gd name="T27" fmla="*/ 548 h 1056"/>
                <a:gd name="T28" fmla="*/ 241 w 338"/>
                <a:gd name="T29" fmla="*/ 549 h 1056"/>
                <a:gd name="T30" fmla="*/ 243 w 338"/>
                <a:gd name="T31" fmla="*/ 584 h 1056"/>
                <a:gd name="T32" fmla="*/ 251 w 338"/>
                <a:gd name="T33" fmla="*/ 784 h 1056"/>
                <a:gd name="T34" fmla="*/ 235 w 338"/>
                <a:gd name="T35" fmla="*/ 785 h 1056"/>
                <a:gd name="T36" fmla="*/ 227 w 338"/>
                <a:gd name="T37" fmla="*/ 918 h 1056"/>
                <a:gd name="T38" fmla="*/ 235 w 338"/>
                <a:gd name="T39" fmla="*/ 1007 h 1056"/>
                <a:gd name="T40" fmla="*/ 180 w 338"/>
                <a:gd name="T41" fmla="*/ 1012 h 1056"/>
                <a:gd name="T42" fmla="*/ 168 w 338"/>
                <a:gd name="T43" fmla="*/ 947 h 1056"/>
                <a:gd name="T44" fmla="*/ 170 w 338"/>
                <a:gd name="T45" fmla="*/ 845 h 1056"/>
                <a:gd name="T46" fmla="*/ 144 w 338"/>
                <a:gd name="T47" fmla="*/ 622 h 1056"/>
                <a:gd name="T48" fmla="*/ 118 w 338"/>
                <a:gd name="T49" fmla="*/ 669 h 1056"/>
                <a:gd name="T50" fmla="*/ 89 w 338"/>
                <a:gd name="T51" fmla="*/ 894 h 1056"/>
                <a:gd name="T52" fmla="*/ 96 w 338"/>
                <a:gd name="T53" fmla="*/ 932 h 1056"/>
                <a:gd name="T54" fmla="*/ 78 w 338"/>
                <a:gd name="T55" fmla="*/ 1001 h 1056"/>
                <a:gd name="T56" fmla="*/ 28 w 338"/>
                <a:gd name="T57" fmla="*/ 1052 h 1056"/>
                <a:gd name="T58" fmla="*/ 35 w 338"/>
                <a:gd name="T59" fmla="*/ 965 h 1056"/>
                <a:gd name="T60" fmla="*/ 31 w 338"/>
                <a:gd name="T61" fmla="*/ 913 h 1056"/>
                <a:gd name="T62" fmla="*/ 27 w 338"/>
                <a:gd name="T63" fmla="*/ 724 h 1056"/>
                <a:gd name="T64" fmla="*/ 28 w 338"/>
                <a:gd name="T65" fmla="*/ 526 h 1056"/>
                <a:gd name="T66" fmla="*/ 17 w 338"/>
                <a:gd name="T67" fmla="*/ 493 h 1056"/>
                <a:gd name="T68" fmla="*/ 7 w 338"/>
                <a:gd name="T69" fmla="*/ 405 h 1056"/>
                <a:gd name="T70" fmla="*/ 20 w 338"/>
                <a:gd name="T71" fmla="*/ 233 h 1056"/>
                <a:gd name="T72" fmla="*/ 113 w 338"/>
                <a:gd name="T73" fmla="*/ 159 h 1056"/>
                <a:gd name="T74" fmla="*/ 117 w 338"/>
                <a:gd name="T75" fmla="*/ 108 h 1056"/>
                <a:gd name="T76" fmla="*/ 103 w 338"/>
                <a:gd name="T77" fmla="*/ 73 h 1056"/>
                <a:gd name="T78" fmla="*/ 108 w 338"/>
                <a:gd name="T79" fmla="*/ 33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8" h="1056">
                  <a:moveTo>
                    <a:pt x="251" y="181"/>
                  </a:moveTo>
                  <a:cubicBezTo>
                    <a:pt x="268" y="186"/>
                    <a:pt x="281" y="191"/>
                    <a:pt x="281" y="214"/>
                  </a:cubicBezTo>
                  <a:cubicBezTo>
                    <a:pt x="282" y="239"/>
                    <a:pt x="284" y="289"/>
                    <a:pt x="288" y="323"/>
                  </a:cubicBezTo>
                  <a:cubicBezTo>
                    <a:pt x="292" y="356"/>
                    <a:pt x="302" y="428"/>
                    <a:pt x="302" y="451"/>
                  </a:cubicBezTo>
                  <a:cubicBezTo>
                    <a:pt x="303" y="474"/>
                    <a:pt x="305" y="522"/>
                    <a:pt x="305" y="527"/>
                  </a:cubicBezTo>
                  <a:cubicBezTo>
                    <a:pt x="304" y="533"/>
                    <a:pt x="300" y="532"/>
                    <a:pt x="302" y="541"/>
                  </a:cubicBezTo>
                  <a:cubicBezTo>
                    <a:pt x="303" y="550"/>
                    <a:pt x="303" y="558"/>
                    <a:pt x="299" y="564"/>
                  </a:cubicBezTo>
                  <a:cubicBezTo>
                    <a:pt x="294" y="570"/>
                    <a:pt x="296" y="578"/>
                    <a:pt x="296" y="578"/>
                  </a:cubicBezTo>
                  <a:cubicBezTo>
                    <a:pt x="338" y="576"/>
                    <a:pt x="338" y="576"/>
                    <a:pt x="338" y="576"/>
                  </a:cubicBezTo>
                  <a:cubicBezTo>
                    <a:pt x="335" y="741"/>
                    <a:pt x="335" y="741"/>
                    <a:pt x="335" y="741"/>
                  </a:cubicBezTo>
                  <a:cubicBezTo>
                    <a:pt x="269" y="792"/>
                    <a:pt x="269" y="792"/>
                    <a:pt x="269" y="792"/>
                  </a:cubicBezTo>
                  <a:cubicBezTo>
                    <a:pt x="269" y="792"/>
                    <a:pt x="260" y="785"/>
                    <a:pt x="251" y="784"/>
                  </a:cubicBezTo>
                  <a:cubicBezTo>
                    <a:pt x="251" y="583"/>
                    <a:pt x="251" y="583"/>
                    <a:pt x="251" y="583"/>
                  </a:cubicBezTo>
                  <a:cubicBezTo>
                    <a:pt x="258" y="582"/>
                    <a:pt x="258" y="582"/>
                    <a:pt x="258" y="582"/>
                  </a:cubicBezTo>
                  <a:cubicBezTo>
                    <a:pt x="258" y="582"/>
                    <a:pt x="257" y="570"/>
                    <a:pt x="259" y="562"/>
                  </a:cubicBezTo>
                  <a:cubicBezTo>
                    <a:pt x="261" y="555"/>
                    <a:pt x="261" y="548"/>
                    <a:pt x="259" y="539"/>
                  </a:cubicBezTo>
                  <a:cubicBezTo>
                    <a:pt x="259" y="539"/>
                    <a:pt x="256" y="547"/>
                    <a:pt x="251" y="548"/>
                  </a:cubicBezTo>
                  <a:lnTo>
                    <a:pt x="251" y="181"/>
                  </a:lnTo>
                  <a:close/>
                  <a:moveTo>
                    <a:pt x="159" y="0"/>
                  </a:moveTo>
                  <a:cubicBezTo>
                    <a:pt x="177" y="0"/>
                    <a:pt x="198" y="14"/>
                    <a:pt x="201" y="33"/>
                  </a:cubicBezTo>
                  <a:cubicBezTo>
                    <a:pt x="203" y="52"/>
                    <a:pt x="202" y="79"/>
                    <a:pt x="202" y="79"/>
                  </a:cubicBezTo>
                  <a:cubicBezTo>
                    <a:pt x="202" y="79"/>
                    <a:pt x="208" y="92"/>
                    <a:pt x="203" y="102"/>
                  </a:cubicBezTo>
                  <a:cubicBezTo>
                    <a:pt x="198" y="112"/>
                    <a:pt x="186" y="110"/>
                    <a:pt x="186" y="110"/>
                  </a:cubicBezTo>
                  <a:cubicBezTo>
                    <a:pt x="186" y="110"/>
                    <a:pt x="183" y="126"/>
                    <a:pt x="183" y="135"/>
                  </a:cubicBezTo>
                  <a:cubicBezTo>
                    <a:pt x="183" y="144"/>
                    <a:pt x="183" y="150"/>
                    <a:pt x="191" y="156"/>
                  </a:cubicBezTo>
                  <a:cubicBezTo>
                    <a:pt x="198" y="162"/>
                    <a:pt x="224" y="173"/>
                    <a:pt x="244" y="179"/>
                  </a:cubicBezTo>
                  <a:cubicBezTo>
                    <a:pt x="247" y="180"/>
                    <a:pt x="249" y="180"/>
                    <a:pt x="251" y="181"/>
                  </a:cubicBezTo>
                  <a:cubicBezTo>
                    <a:pt x="251" y="548"/>
                    <a:pt x="251" y="548"/>
                    <a:pt x="251" y="548"/>
                  </a:cubicBezTo>
                  <a:cubicBezTo>
                    <a:pt x="251" y="548"/>
                    <a:pt x="250" y="548"/>
                    <a:pt x="250" y="548"/>
                  </a:cubicBezTo>
                  <a:cubicBezTo>
                    <a:pt x="244" y="548"/>
                    <a:pt x="241" y="549"/>
                    <a:pt x="241" y="549"/>
                  </a:cubicBezTo>
                  <a:cubicBezTo>
                    <a:pt x="241" y="549"/>
                    <a:pt x="244" y="559"/>
                    <a:pt x="244" y="567"/>
                  </a:cubicBezTo>
                  <a:cubicBezTo>
                    <a:pt x="244" y="576"/>
                    <a:pt x="243" y="584"/>
                    <a:pt x="243" y="584"/>
                  </a:cubicBezTo>
                  <a:cubicBezTo>
                    <a:pt x="251" y="583"/>
                    <a:pt x="251" y="583"/>
                    <a:pt x="251" y="583"/>
                  </a:cubicBezTo>
                  <a:cubicBezTo>
                    <a:pt x="251" y="784"/>
                    <a:pt x="251" y="784"/>
                    <a:pt x="251" y="784"/>
                  </a:cubicBezTo>
                  <a:cubicBezTo>
                    <a:pt x="250" y="784"/>
                    <a:pt x="250" y="784"/>
                    <a:pt x="249" y="784"/>
                  </a:cubicBezTo>
                  <a:cubicBezTo>
                    <a:pt x="240" y="784"/>
                    <a:pt x="235" y="785"/>
                    <a:pt x="235" y="785"/>
                  </a:cubicBezTo>
                  <a:cubicBezTo>
                    <a:pt x="235" y="785"/>
                    <a:pt x="237" y="834"/>
                    <a:pt x="237" y="853"/>
                  </a:cubicBezTo>
                  <a:cubicBezTo>
                    <a:pt x="237" y="873"/>
                    <a:pt x="236" y="904"/>
                    <a:pt x="227" y="918"/>
                  </a:cubicBezTo>
                  <a:cubicBezTo>
                    <a:pt x="219" y="932"/>
                    <a:pt x="217" y="937"/>
                    <a:pt x="217" y="949"/>
                  </a:cubicBezTo>
                  <a:cubicBezTo>
                    <a:pt x="217" y="962"/>
                    <a:pt x="236" y="995"/>
                    <a:pt x="235" y="1007"/>
                  </a:cubicBezTo>
                  <a:cubicBezTo>
                    <a:pt x="235" y="1018"/>
                    <a:pt x="232" y="1036"/>
                    <a:pt x="213" y="1035"/>
                  </a:cubicBezTo>
                  <a:cubicBezTo>
                    <a:pt x="194" y="1035"/>
                    <a:pt x="180" y="1027"/>
                    <a:pt x="180" y="1012"/>
                  </a:cubicBezTo>
                  <a:cubicBezTo>
                    <a:pt x="180" y="996"/>
                    <a:pt x="182" y="987"/>
                    <a:pt x="176" y="981"/>
                  </a:cubicBezTo>
                  <a:cubicBezTo>
                    <a:pt x="170" y="975"/>
                    <a:pt x="179" y="962"/>
                    <a:pt x="168" y="947"/>
                  </a:cubicBezTo>
                  <a:cubicBezTo>
                    <a:pt x="158" y="932"/>
                    <a:pt x="170" y="930"/>
                    <a:pt x="167" y="917"/>
                  </a:cubicBezTo>
                  <a:cubicBezTo>
                    <a:pt x="164" y="903"/>
                    <a:pt x="169" y="861"/>
                    <a:pt x="170" y="845"/>
                  </a:cubicBezTo>
                  <a:cubicBezTo>
                    <a:pt x="171" y="828"/>
                    <a:pt x="168" y="809"/>
                    <a:pt x="160" y="738"/>
                  </a:cubicBezTo>
                  <a:cubicBezTo>
                    <a:pt x="151" y="668"/>
                    <a:pt x="146" y="637"/>
                    <a:pt x="144" y="622"/>
                  </a:cubicBezTo>
                  <a:cubicBezTo>
                    <a:pt x="142" y="606"/>
                    <a:pt x="138" y="587"/>
                    <a:pt x="138" y="587"/>
                  </a:cubicBezTo>
                  <a:cubicBezTo>
                    <a:pt x="138" y="587"/>
                    <a:pt x="127" y="653"/>
                    <a:pt x="118" y="669"/>
                  </a:cubicBezTo>
                  <a:cubicBezTo>
                    <a:pt x="109" y="686"/>
                    <a:pt x="99" y="768"/>
                    <a:pt x="96" y="792"/>
                  </a:cubicBezTo>
                  <a:cubicBezTo>
                    <a:pt x="93" y="816"/>
                    <a:pt x="95" y="886"/>
                    <a:pt x="89" y="894"/>
                  </a:cubicBezTo>
                  <a:cubicBezTo>
                    <a:pt x="84" y="901"/>
                    <a:pt x="81" y="912"/>
                    <a:pt x="81" y="912"/>
                  </a:cubicBezTo>
                  <a:cubicBezTo>
                    <a:pt x="81" y="912"/>
                    <a:pt x="96" y="920"/>
                    <a:pt x="96" y="932"/>
                  </a:cubicBezTo>
                  <a:cubicBezTo>
                    <a:pt x="96" y="944"/>
                    <a:pt x="85" y="954"/>
                    <a:pt x="85" y="969"/>
                  </a:cubicBezTo>
                  <a:cubicBezTo>
                    <a:pt x="86" y="985"/>
                    <a:pt x="84" y="998"/>
                    <a:pt x="78" y="1001"/>
                  </a:cubicBezTo>
                  <a:cubicBezTo>
                    <a:pt x="72" y="1004"/>
                    <a:pt x="73" y="1031"/>
                    <a:pt x="65" y="1040"/>
                  </a:cubicBezTo>
                  <a:cubicBezTo>
                    <a:pt x="57" y="1049"/>
                    <a:pt x="44" y="1056"/>
                    <a:pt x="28" y="1052"/>
                  </a:cubicBezTo>
                  <a:cubicBezTo>
                    <a:pt x="12" y="1047"/>
                    <a:pt x="12" y="1026"/>
                    <a:pt x="20" y="1006"/>
                  </a:cubicBezTo>
                  <a:cubicBezTo>
                    <a:pt x="28" y="986"/>
                    <a:pt x="37" y="973"/>
                    <a:pt x="35" y="965"/>
                  </a:cubicBezTo>
                  <a:cubicBezTo>
                    <a:pt x="32" y="957"/>
                    <a:pt x="29" y="945"/>
                    <a:pt x="37" y="937"/>
                  </a:cubicBezTo>
                  <a:cubicBezTo>
                    <a:pt x="45" y="929"/>
                    <a:pt x="36" y="920"/>
                    <a:pt x="31" y="913"/>
                  </a:cubicBezTo>
                  <a:cubicBezTo>
                    <a:pt x="26" y="906"/>
                    <a:pt x="27" y="875"/>
                    <a:pt x="27" y="857"/>
                  </a:cubicBezTo>
                  <a:cubicBezTo>
                    <a:pt x="26" y="840"/>
                    <a:pt x="28" y="755"/>
                    <a:pt x="27" y="724"/>
                  </a:cubicBezTo>
                  <a:cubicBezTo>
                    <a:pt x="26" y="692"/>
                    <a:pt x="23" y="598"/>
                    <a:pt x="28" y="572"/>
                  </a:cubicBezTo>
                  <a:cubicBezTo>
                    <a:pt x="32" y="546"/>
                    <a:pt x="28" y="526"/>
                    <a:pt x="28" y="526"/>
                  </a:cubicBezTo>
                  <a:cubicBezTo>
                    <a:pt x="28" y="526"/>
                    <a:pt x="18" y="531"/>
                    <a:pt x="18" y="522"/>
                  </a:cubicBezTo>
                  <a:cubicBezTo>
                    <a:pt x="18" y="512"/>
                    <a:pt x="22" y="510"/>
                    <a:pt x="17" y="493"/>
                  </a:cubicBezTo>
                  <a:cubicBezTo>
                    <a:pt x="13" y="476"/>
                    <a:pt x="12" y="460"/>
                    <a:pt x="7" y="447"/>
                  </a:cubicBezTo>
                  <a:cubicBezTo>
                    <a:pt x="1" y="434"/>
                    <a:pt x="0" y="412"/>
                    <a:pt x="7" y="405"/>
                  </a:cubicBezTo>
                  <a:cubicBezTo>
                    <a:pt x="13" y="398"/>
                    <a:pt x="4" y="361"/>
                    <a:pt x="9" y="332"/>
                  </a:cubicBezTo>
                  <a:cubicBezTo>
                    <a:pt x="15" y="304"/>
                    <a:pt x="19" y="258"/>
                    <a:pt x="20" y="233"/>
                  </a:cubicBezTo>
                  <a:cubicBezTo>
                    <a:pt x="20" y="209"/>
                    <a:pt x="21" y="191"/>
                    <a:pt x="53" y="183"/>
                  </a:cubicBezTo>
                  <a:cubicBezTo>
                    <a:pt x="85" y="175"/>
                    <a:pt x="109" y="166"/>
                    <a:pt x="113" y="159"/>
                  </a:cubicBezTo>
                  <a:cubicBezTo>
                    <a:pt x="118" y="153"/>
                    <a:pt x="119" y="135"/>
                    <a:pt x="118" y="127"/>
                  </a:cubicBezTo>
                  <a:cubicBezTo>
                    <a:pt x="117" y="119"/>
                    <a:pt x="117" y="113"/>
                    <a:pt x="117" y="108"/>
                  </a:cubicBezTo>
                  <a:cubicBezTo>
                    <a:pt x="117" y="103"/>
                    <a:pt x="107" y="110"/>
                    <a:pt x="105" y="102"/>
                  </a:cubicBezTo>
                  <a:cubicBezTo>
                    <a:pt x="103" y="93"/>
                    <a:pt x="102" y="75"/>
                    <a:pt x="103" y="73"/>
                  </a:cubicBezTo>
                  <a:cubicBezTo>
                    <a:pt x="105" y="72"/>
                    <a:pt x="106" y="72"/>
                    <a:pt x="108" y="72"/>
                  </a:cubicBezTo>
                  <a:cubicBezTo>
                    <a:pt x="108" y="69"/>
                    <a:pt x="107" y="52"/>
                    <a:pt x="108" y="33"/>
                  </a:cubicBezTo>
                  <a:cubicBezTo>
                    <a:pt x="109" y="16"/>
                    <a:pt x="127" y="2"/>
                    <a:pt x="159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5" name="íṡļïde"/>
            <p:cNvSpPr/>
            <p:nvPr/>
          </p:nvSpPr>
          <p:spPr bwMode="auto">
            <a:xfrm>
              <a:off x="5997513" y="3360703"/>
              <a:ext cx="69022" cy="65055"/>
            </a:xfrm>
            <a:custGeom>
              <a:avLst/>
              <a:gdLst>
                <a:gd name="T0" fmla="*/ 9 w 37"/>
                <a:gd name="T1" fmla="*/ 35 h 35"/>
                <a:gd name="T2" fmla="*/ 9 w 37"/>
                <a:gd name="T3" fmla="*/ 11 h 35"/>
                <a:gd name="T4" fmla="*/ 37 w 37"/>
                <a:gd name="T5" fmla="*/ 8 h 35"/>
                <a:gd name="T6" fmla="*/ 15 w 37"/>
                <a:gd name="T7" fmla="*/ 14 h 35"/>
                <a:gd name="T8" fmla="*/ 9 w 37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9" y="35"/>
                  </a:moveTo>
                  <a:cubicBezTo>
                    <a:pt x="9" y="35"/>
                    <a:pt x="0" y="22"/>
                    <a:pt x="9" y="11"/>
                  </a:cubicBezTo>
                  <a:cubicBezTo>
                    <a:pt x="17" y="0"/>
                    <a:pt x="37" y="8"/>
                    <a:pt x="37" y="8"/>
                  </a:cubicBezTo>
                  <a:cubicBezTo>
                    <a:pt x="37" y="8"/>
                    <a:pt x="23" y="8"/>
                    <a:pt x="15" y="14"/>
                  </a:cubicBezTo>
                  <a:cubicBezTo>
                    <a:pt x="8" y="20"/>
                    <a:pt x="10" y="24"/>
                    <a:pt x="9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6" name="íSḻíḓe"/>
            <p:cNvSpPr/>
            <p:nvPr/>
          </p:nvSpPr>
          <p:spPr bwMode="auto">
            <a:xfrm>
              <a:off x="6453694" y="3446386"/>
              <a:ext cx="78543" cy="27768"/>
            </a:xfrm>
            <a:custGeom>
              <a:avLst/>
              <a:gdLst>
                <a:gd name="T0" fmla="*/ 0 w 42"/>
                <a:gd name="T1" fmla="*/ 14 h 15"/>
                <a:gd name="T2" fmla="*/ 20 w 42"/>
                <a:gd name="T3" fmla="*/ 0 h 15"/>
                <a:gd name="T4" fmla="*/ 42 w 42"/>
                <a:gd name="T5" fmla="*/ 15 h 15"/>
                <a:gd name="T6" fmla="*/ 19 w 42"/>
                <a:gd name="T7" fmla="*/ 8 h 15"/>
                <a:gd name="T8" fmla="*/ 0 w 42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">
                  <a:moveTo>
                    <a:pt x="0" y="14"/>
                  </a:moveTo>
                  <a:cubicBezTo>
                    <a:pt x="0" y="14"/>
                    <a:pt x="0" y="0"/>
                    <a:pt x="20" y="0"/>
                  </a:cubicBezTo>
                  <a:cubicBezTo>
                    <a:pt x="39" y="0"/>
                    <a:pt x="42" y="15"/>
                    <a:pt x="42" y="15"/>
                  </a:cubicBezTo>
                  <a:cubicBezTo>
                    <a:pt x="42" y="15"/>
                    <a:pt x="32" y="7"/>
                    <a:pt x="19" y="8"/>
                  </a:cubicBezTo>
                  <a:cubicBezTo>
                    <a:pt x="6" y="8"/>
                    <a:pt x="6" y="8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7" name="íSliḍè"/>
            <p:cNvSpPr/>
            <p:nvPr/>
          </p:nvSpPr>
          <p:spPr bwMode="auto">
            <a:xfrm>
              <a:off x="6109377" y="2743469"/>
              <a:ext cx="211827" cy="551385"/>
            </a:xfrm>
            <a:custGeom>
              <a:avLst/>
              <a:gdLst>
                <a:gd name="T0" fmla="*/ 109 w 113"/>
                <a:gd name="T1" fmla="*/ 0 h 295"/>
                <a:gd name="T2" fmla="*/ 113 w 113"/>
                <a:gd name="T3" fmla="*/ 8 h 295"/>
                <a:gd name="T4" fmla="*/ 97 w 113"/>
                <a:gd name="T5" fmla="*/ 138 h 295"/>
                <a:gd name="T6" fmla="*/ 103 w 113"/>
                <a:gd name="T7" fmla="*/ 294 h 295"/>
                <a:gd name="T8" fmla="*/ 72 w 113"/>
                <a:gd name="T9" fmla="*/ 295 h 295"/>
                <a:gd name="T10" fmla="*/ 0 w 113"/>
                <a:gd name="T11" fmla="*/ 280 h 295"/>
                <a:gd name="T12" fmla="*/ 15 w 113"/>
                <a:gd name="T13" fmla="*/ 247 h 295"/>
                <a:gd name="T14" fmla="*/ 36 w 113"/>
                <a:gd name="T15" fmla="*/ 78 h 295"/>
                <a:gd name="T16" fmla="*/ 36 w 113"/>
                <a:gd name="T17" fmla="*/ 16 h 295"/>
                <a:gd name="T18" fmla="*/ 38 w 113"/>
                <a:gd name="T19" fmla="*/ 13 h 295"/>
                <a:gd name="T20" fmla="*/ 42 w 113"/>
                <a:gd name="T21" fmla="*/ 4 h 295"/>
                <a:gd name="T22" fmla="*/ 78 w 113"/>
                <a:gd name="T23" fmla="*/ 33 h 295"/>
                <a:gd name="T24" fmla="*/ 109 w 113"/>
                <a:gd name="T2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295">
                  <a:moveTo>
                    <a:pt x="109" y="0"/>
                  </a:moveTo>
                  <a:cubicBezTo>
                    <a:pt x="109" y="3"/>
                    <a:pt x="111" y="5"/>
                    <a:pt x="113" y="8"/>
                  </a:cubicBezTo>
                  <a:cubicBezTo>
                    <a:pt x="109" y="29"/>
                    <a:pt x="100" y="92"/>
                    <a:pt x="97" y="138"/>
                  </a:cubicBezTo>
                  <a:cubicBezTo>
                    <a:pt x="93" y="191"/>
                    <a:pt x="103" y="294"/>
                    <a:pt x="103" y="294"/>
                  </a:cubicBezTo>
                  <a:cubicBezTo>
                    <a:pt x="103" y="294"/>
                    <a:pt x="96" y="295"/>
                    <a:pt x="72" y="295"/>
                  </a:cubicBezTo>
                  <a:cubicBezTo>
                    <a:pt x="48" y="295"/>
                    <a:pt x="0" y="280"/>
                    <a:pt x="0" y="280"/>
                  </a:cubicBezTo>
                  <a:cubicBezTo>
                    <a:pt x="0" y="280"/>
                    <a:pt x="8" y="266"/>
                    <a:pt x="15" y="247"/>
                  </a:cubicBezTo>
                  <a:cubicBezTo>
                    <a:pt x="21" y="228"/>
                    <a:pt x="33" y="147"/>
                    <a:pt x="36" y="78"/>
                  </a:cubicBezTo>
                  <a:cubicBezTo>
                    <a:pt x="38" y="43"/>
                    <a:pt x="38" y="26"/>
                    <a:pt x="36" y="16"/>
                  </a:cubicBezTo>
                  <a:cubicBezTo>
                    <a:pt x="37" y="15"/>
                    <a:pt x="38" y="14"/>
                    <a:pt x="38" y="13"/>
                  </a:cubicBezTo>
                  <a:cubicBezTo>
                    <a:pt x="40" y="11"/>
                    <a:pt x="41" y="8"/>
                    <a:pt x="42" y="4"/>
                  </a:cubicBezTo>
                  <a:cubicBezTo>
                    <a:pt x="49" y="18"/>
                    <a:pt x="67" y="33"/>
                    <a:pt x="78" y="33"/>
                  </a:cubicBezTo>
                  <a:cubicBezTo>
                    <a:pt x="88" y="33"/>
                    <a:pt x="102" y="12"/>
                    <a:pt x="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8" name="íṥḻíḓê"/>
            <p:cNvSpPr/>
            <p:nvPr/>
          </p:nvSpPr>
          <p:spPr bwMode="auto">
            <a:xfrm>
              <a:off x="6206960" y="2810905"/>
              <a:ext cx="85683" cy="541864"/>
            </a:xfrm>
            <a:custGeom>
              <a:avLst/>
              <a:gdLst>
                <a:gd name="T0" fmla="*/ 0 w 46"/>
                <a:gd name="T1" fmla="*/ 13 h 290"/>
                <a:gd name="T2" fmla="*/ 23 w 46"/>
                <a:gd name="T3" fmla="*/ 0 h 290"/>
                <a:gd name="T4" fmla="*/ 46 w 46"/>
                <a:gd name="T5" fmla="*/ 13 h 290"/>
                <a:gd name="T6" fmla="*/ 31 w 46"/>
                <a:gd name="T7" fmla="*/ 20 h 290"/>
                <a:gd name="T8" fmla="*/ 37 w 46"/>
                <a:gd name="T9" fmla="*/ 120 h 290"/>
                <a:gd name="T10" fmla="*/ 36 w 46"/>
                <a:gd name="T11" fmla="*/ 266 h 290"/>
                <a:gd name="T12" fmla="*/ 17 w 46"/>
                <a:gd name="T13" fmla="*/ 267 h 290"/>
                <a:gd name="T14" fmla="*/ 16 w 46"/>
                <a:gd name="T15" fmla="*/ 100 h 290"/>
                <a:gd name="T16" fmla="*/ 18 w 46"/>
                <a:gd name="T17" fmla="*/ 21 h 290"/>
                <a:gd name="T18" fmla="*/ 0 w 46"/>
                <a:gd name="T19" fmla="*/ 13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90">
                  <a:moveTo>
                    <a:pt x="0" y="13"/>
                  </a:moveTo>
                  <a:cubicBezTo>
                    <a:pt x="0" y="13"/>
                    <a:pt x="9" y="0"/>
                    <a:pt x="23" y="0"/>
                  </a:cubicBezTo>
                  <a:cubicBezTo>
                    <a:pt x="37" y="0"/>
                    <a:pt x="46" y="13"/>
                    <a:pt x="46" y="13"/>
                  </a:cubicBezTo>
                  <a:cubicBezTo>
                    <a:pt x="46" y="13"/>
                    <a:pt x="31" y="9"/>
                    <a:pt x="31" y="20"/>
                  </a:cubicBezTo>
                  <a:cubicBezTo>
                    <a:pt x="32" y="30"/>
                    <a:pt x="37" y="85"/>
                    <a:pt x="37" y="120"/>
                  </a:cubicBezTo>
                  <a:cubicBezTo>
                    <a:pt x="37" y="156"/>
                    <a:pt x="40" y="249"/>
                    <a:pt x="36" y="266"/>
                  </a:cubicBezTo>
                  <a:cubicBezTo>
                    <a:pt x="32" y="284"/>
                    <a:pt x="20" y="290"/>
                    <a:pt x="17" y="267"/>
                  </a:cubicBezTo>
                  <a:cubicBezTo>
                    <a:pt x="15" y="245"/>
                    <a:pt x="15" y="123"/>
                    <a:pt x="16" y="100"/>
                  </a:cubicBezTo>
                  <a:cubicBezTo>
                    <a:pt x="16" y="76"/>
                    <a:pt x="20" y="27"/>
                    <a:pt x="18" y="21"/>
                  </a:cubicBezTo>
                  <a:cubicBezTo>
                    <a:pt x="15" y="14"/>
                    <a:pt x="8" y="9"/>
                    <a:pt x="0" y="1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6" name="i$ḷíḋé"/>
          <p:cNvGrpSpPr/>
          <p:nvPr/>
        </p:nvGrpSpPr>
        <p:grpSpPr>
          <a:xfrm>
            <a:off x="7218182" y="2650277"/>
            <a:ext cx="264518" cy="1108399"/>
            <a:chOff x="5632568" y="2775204"/>
            <a:chExt cx="286403" cy="1136884"/>
          </a:xfrm>
        </p:grpSpPr>
        <p:sp>
          <p:nvSpPr>
            <p:cNvPr id="51" name="îş1íḓê"/>
            <p:cNvSpPr/>
            <p:nvPr/>
          </p:nvSpPr>
          <p:spPr bwMode="auto">
            <a:xfrm>
              <a:off x="5632568" y="2775204"/>
              <a:ext cx="286403" cy="1136884"/>
            </a:xfrm>
            <a:custGeom>
              <a:avLst/>
              <a:gdLst>
                <a:gd name="T0" fmla="*/ 66 w 153"/>
                <a:gd name="T1" fmla="*/ 0 h 608"/>
                <a:gd name="T2" fmla="*/ 90 w 153"/>
                <a:gd name="T3" fmla="*/ 35 h 608"/>
                <a:gd name="T4" fmla="*/ 87 w 153"/>
                <a:gd name="T5" fmla="*/ 56 h 608"/>
                <a:gd name="T6" fmla="*/ 82 w 153"/>
                <a:gd name="T7" fmla="*/ 68 h 608"/>
                <a:gd name="T8" fmla="*/ 80 w 153"/>
                <a:gd name="T9" fmla="*/ 77 h 608"/>
                <a:gd name="T10" fmla="*/ 83 w 153"/>
                <a:gd name="T11" fmla="*/ 83 h 608"/>
                <a:gd name="T12" fmla="*/ 92 w 153"/>
                <a:gd name="T13" fmla="*/ 89 h 608"/>
                <a:gd name="T14" fmla="*/ 108 w 153"/>
                <a:gd name="T15" fmla="*/ 97 h 608"/>
                <a:gd name="T16" fmla="*/ 130 w 153"/>
                <a:gd name="T17" fmla="*/ 109 h 608"/>
                <a:gd name="T18" fmla="*/ 133 w 153"/>
                <a:gd name="T19" fmla="*/ 126 h 608"/>
                <a:gd name="T20" fmla="*/ 138 w 153"/>
                <a:gd name="T21" fmla="*/ 146 h 608"/>
                <a:gd name="T22" fmla="*/ 145 w 153"/>
                <a:gd name="T23" fmla="*/ 201 h 608"/>
                <a:gd name="T24" fmla="*/ 118 w 153"/>
                <a:gd name="T25" fmla="*/ 211 h 608"/>
                <a:gd name="T26" fmla="*/ 120 w 153"/>
                <a:gd name="T27" fmla="*/ 231 h 608"/>
                <a:gd name="T28" fmla="*/ 122 w 153"/>
                <a:gd name="T29" fmla="*/ 254 h 608"/>
                <a:gd name="T30" fmla="*/ 121 w 153"/>
                <a:gd name="T31" fmla="*/ 323 h 608"/>
                <a:gd name="T32" fmla="*/ 121 w 153"/>
                <a:gd name="T33" fmla="*/ 393 h 608"/>
                <a:gd name="T34" fmla="*/ 102 w 153"/>
                <a:gd name="T35" fmla="*/ 397 h 608"/>
                <a:gd name="T36" fmla="*/ 94 w 153"/>
                <a:gd name="T37" fmla="*/ 396 h 608"/>
                <a:gd name="T38" fmla="*/ 92 w 153"/>
                <a:gd name="T39" fmla="*/ 420 h 608"/>
                <a:gd name="T40" fmla="*/ 90 w 153"/>
                <a:gd name="T41" fmla="*/ 487 h 608"/>
                <a:gd name="T42" fmla="*/ 85 w 153"/>
                <a:gd name="T43" fmla="*/ 540 h 608"/>
                <a:gd name="T44" fmla="*/ 95 w 153"/>
                <a:gd name="T45" fmla="*/ 581 h 608"/>
                <a:gd name="T46" fmla="*/ 105 w 153"/>
                <a:gd name="T47" fmla="*/ 595 h 608"/>
                <a:gd name="T48" fmla="*/ 107 w 153"/>
                <a:gd name="T49" fmla="*/ 603 h 608"/>
                <a:gd name="T50" fmla="*/ 77 w 153"/>
                <a:gd name="T51" fmla="*/ 601 h 608"/>
                <a:gd name="T52" fmla="*/ 73 w 153"/>
                <a:gd name="T53" fmla="*/ 584 h 608"/>
                <a:gd name="T54" fmla="*/ 66 w 153"/>
                <a:gd name="T55" fmla="*/ 574 h 608"/>
                <a:gd name="T56" fmla="*/ 66 w 153"/>
                <a:gd name="T57" fmla="*/ 579 h 608"/>
                <a:gd name="T58" fmla="*/ 72 w 153"/>
                <a:gd name="T59" fmla="*/ 598 h 608"/>
                <a:gd name="T60" fmla="*/ 66 w 153"/>
                <a:gd name="T61" fmla="*/ 608 h 608"/>
                <a:gd name="T62" fmla="*/ 41 w 153"/>
                <a:gd name="T63" fmla="*/ 598 h 608"/>
                <a:gd name="T64" fmla="*/ 39 w 153"/>
                <a:gd name="T65" fmla="*/ 572 h 608"/>
                <a:gd name="T66" fmla="*/ 39 w 153"/>
                <a:gd name="T67" fmla="*/ 549 h 608"/>
                <a:gd name="T68" fmla="*/ 31 w 153"/>
                <a:gd name="T69" fmla="*/ 496 h 608"/>
                <a:gd name="T70" fmla="*/ 24 w 153"/>
                <a:gd name="T71" fmla="*/ 432 h 608"/>
                <a:gd name="T72" fmla="*/ 26 w 153"/>
                <a:gd name="T73" fmla="*/ 400 h 608"/>
                <a:gd name="T74" fmla="*/ 26 w 153"/>
                <a:gd name="T75" fmla="*/ 392 h 608"/>
                <a:gd name="T76" fmla="*/ 8 w 153"/>
                <a:gd name="T77" fmla="*/ 388 h 608"/>
                <a:gd name="T78" fmla="*/ 10 w 153"/>
                <a:gd name="T79" fmla="*/ 330 h 608"/>
                <a:gd name="T80" fmla="*/ 12 w 153"/>
                <a:gd name="T81" fmla="*/ 276 h 608"/>
                <a:gd name="T82" fmla="*/ 14 w 153"/>
                <a:gd name="T83" fmla="*/ 257 h 608"/>
                <a:gd name="T84" fmla="*/ 14 w 153"/>
                <a:gd name="T85" fmla="*/ 244 h 608"/>
                <a:gd name="T86" fmla="*/ 17 w 153"/>
                <a:gd name="T87" fmla="*/ 225 h 608"/>
                <a:gd name="T88" fmla="*/ 3 w 153"/>
                <a:gd name="T89" fmla="*/ 214 h 608"/>
                <a:gd name="T90" fmla="*/ 0 w 153"/>
                <a:gd name="T91" fmla="*/ 161 h 608"/>
                <a:gd name="T92" fmla="*/ 3 w 153"/>
                <a:gd name="T93" fmla="*/ 116 h 608"/>
                <a:gd name="T94" fmla="*/ 10 w 153"/>
                <a:gd name="T95" fmla="*/ 105 h 608"/>
                <a:gd name="T96" fmla="*/ 31 w 153"/>
                <a:gd name="T97" fmla="*/ 98 h 608"/>
                <a:gd name="T98" fmla="*/ 45 w 153"/>
                <a:gd name="T99" fmla="*/ 85 h 608"/>
                <a:gd name="T100" fmla="*/ 50 w 153"/>
                <a:gd name="T101" fmla="*/ 74 h 608"/>
                <a:gd name="T102" fmla="*/ 44 w 153"/>
                <a:gd name="T103" fmla="*/ 58 h 608"/>
                <a:gd name="T104" fmla="*/ 39 w 153"/>
                <a:gd name="T105" fmla="*/ 34 h 608"/>
                <a:gd name="T106" fmla="*/ 66 w 153"/>
                <a:gd name="T10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608">
                  <a:moveTo>
                    <a:pt x="66" y="0"/>
                  </a:moveTo>
                  <a:cubicBezTo>
                    <a:pt x="86" y="0"/>
                    <a:pt x="90" y="16"/>
                    <a:pt x="90" y="35"/>
                  </a:cubicBezTo>
                  <a:cubicBezTo>
                    <a:pt x="95" y="35"/>
                    <a:pt x="92" y="56"/>
                    <a:pt x="87" y="56"/>
                  </a:cubicBezTo>
                  <a:cubicBezTo>
                    <a:pt x="88" y="58"/>
                    <a:pt x="85" y="67"/>
                    <a:pt x="82" y="68"/>
                  </a:cubicBezTo>
                  <a:cubicBezTo>
                    <a:pt x="80" y="70"/>
                    <a:pt x="80" y="72"/>
                    <a:pt x="80" y="77"/>
                  </a:cubicBezTo>
                  <a:cubicBezTo>
                    <a:pt x="80" y="81"/>
                    <a:pt x="83" y="83"/>
                    <a:pt x="83" y="83"/>
                  </a:cubicBezTo>
                  <a:cubicBezTo>
                    <a:pt x="83" y="83"/>
                    <a:pt x="91" y="85"/>
                    <a:pt x="92" y="89"/>
                  </a:cubicBezTo>
                  <a:cubicBezTo>
                    <a:pt x="92" y="94"/>
                    <a:pt x="100" y="97"/>
                    <a:pt x="108" y="97"/>
                  </a:cubicBezTo>
                  <a:cubicBezTo>
                    <a:pt x="116" y="98"/>
                    <a:pt x="130" y="103"/>
                    <a:pt x="130" y="109"/>
                  </a:cubicBezTo>
                  <a:cubicBezTo>
                    <a:pt x="130" y="114"/>
                    <a:pt x="131" y="126"/>
                    <a:pt x="133" y="126"/>
                  </a:cubicBezTo>
                  <a:cubicBezTo>
                    <a:pt x="136" y="125"/>
                    <a:pt x="136" y="136"/>
                    <a:pt x="138" y="146"/>
                  </a:cubicBezTo>
                  <a:cubicBezTo>
                    <a:pt x="140" y="157"/>
                    <a:pt x="153" y="191"/>
                    <a:pt x="145" y="201"/>
                  </a:cubicBezTo>
                  <a:cubicBezTo>
                    <a:pt x="137" y="211"/>
                    <a:pt x="118" y="211"/>
                    <a:pt x="118" y="211"/>
                  </a:cubicBezTo>
                  <a:cubicBezTo>
                    <a:pt x="118" y="211"/>
                    <a:pt x="119" y="217"/>
                    <a:pt x="120" y="231"/>
                  </a:cubicBezTo>
                  <a:cubicBezTo>
                    <a:pt x="122" y="244"/>
                    <a:pt x="125" y="254"/>
                    <a:pt x="122" y="254"/>
                  </a:cubicBezTo>
                  <a:cubicBezTo>
                    <a:pt x="120" y="254"/>
                    <a:pt x="121" y="299"/>
                    <a:pt x="121" y="323"/>
                  </a:cubicBezTo>
                  <a:cubicBezTo>
                    <a:pt x="121" y="346"/>
                    <a:pt x="121" y="389"/>
                    <a:pt x="121" y="393"/>
                  </a:cubicBezTo>
                  <a:cubicBezTo>
                    <a:pt x="121" y="397"/>
                    <a:pt x="107" y="397"/>
                    <a:pt x="102" y="397"/>
                  </a:cubicBezTo>
                  <a:cubicBezTo>
                    <a:pt x="98" y="397"/>
                    <a:pt x="94" y="396"/>
                    <a:pt x="94" y="396"/>
                  </a:cubicBezTo>
                  <a:cubicBezTo>
                    <a:pt x="94" y="396"/>
                    <a:pt x="93" y="410"/>
                    <a:pt x="92" y="420"/>
                  </a:cubicBezTo>
                  <a:cubicBezTo>
                    <a:pt x="91" y="429"/>
                    <a:pt x="91" y="475"/>
                    <a:pt x="90" y="487"/>
                  </a:cubicBezTo>
                  <a:cubicBezTo>
                    <a:pt x="89" y="498"/>
                    <a:pt x="84" y="524"/>
                    <a:pt x="85" y="540"/>
                  </a:cubicBezTo>
                  <a:cubicBezTo>
                    <a:pt x="85" y="557"/>
                    <a:pt x="89" y="573"/>
                    <a:pt x="95" y="581"/>
                  </a:cubicBezTo>
                  <a:cubicBezTo>
                    <a:pt x="100" y="589"/>
                    <a:pt x="101" y="592"/>
                    <a:pt x="105" y="595"/>
                  </a:cubicBezTo>
                  <a:cubicBezTo>
                    <a:pt x="108" y="598"/>
                    <a:pt x="115" y="602"/>
                    <a:pt x="107" y="603"/>
                  </a:cubicBezTo>
                  <a:cubicBezTo>
                    <a:pt x="99" y="603"/>
                    <a:pt x="81" y="604"/>
                    <a:pt x="77" y="601"/>
                  </a:cubicBezTo>
                  <a:cubicBezTo>
                    <a:pt x="74" y="598"/>
                    <a:pt x="76" y="589"/>
                    <a:pt x="73" y="584"/>
                  </a:cubicBezTo>
                  <a:cubicBezTo>
                    <a:pt x="70" y="579"/>
                    <a:pt x="66" y="574"/>
                    <a:pt x="66" y="574"/>
                  </a:cubicBezTo>
                  <a:cubicBezTo>
                    <a:pt x="66" y="579"/>
                    <a:pt x="66" y="579"/>
                    <a:pt x="66" y="579"/>
                  </a:cubicBezTo>
                  <a:cubicBezTo>
                    <a:pt x="66" y="579"/>
                    <a:pt x="74" y="594"/>
                    <a:pt x="72" y="598"/>
                  </a:cubicBezTo>
                  <a:cubicBezTo>
                    <a:pt x="71" y="602"/>
                    <a:pt x="72" y="608"/>
                    <a:pt x="66" y="608"/>
                  </a:cubicBezTo>
                  <a:cubicBezTo>
                    <a:pt x="60" y="608"/>
                    <a:pt x="43" y="604"/>
                    <a:pt x="41" y="598"/>
                  </a:cubicBezTo>
                  <a:cubicBezTo>
                    <a:pt x="39" y="593"/>
                    <a:pt x="41" y="576"/>
                    <a:pt x="39" y="572"/>
                  </a:cubicBezTo>
                  <a:cubicBezTo>
                    <a:pt x="36" y="567"/>
                    <a:pt x="38" y="558"/>
                    <a:pt x="39" y="549"/>
                  </a:cubicBezTo>
                  <a:cubicBezTo>
                    <a:pt x="40" y="540"/>
                    <a:pt x="38" y="513"/>
                    <a:pt x="31" y="496"/>
                  </a:cubicBezTo>
                  <a:cubicBezTo>
                    <a:pt x="25" y="479"/>
                    <a:pt x="24" y="446"/>
                    <a:pt x="24" y="432"/>
                  </a:cubicBezTo>
                  <a:cubicBezTo>
                    <a:pt x="25" y="417"/>
                    <a:pt x="27" y="407"/>
                    <a:pt x="26" y="400"/>
                  </a:cubicBezTo>
                  <a:cubicBezTo>
                    <a:pt x="26" y="393"/>
                    <a:pt x="26" y="392"/>
                    <a:pt x="26" y="392"/>
                  </a:cubicBezTo>
                  <a:cubicBezTo>
                    <a:pt x="26" y="392"/>
                    <a:pt x="8" y="392"/>
                    <a:pt x="8" y="388"/>
                  </a:cubicBezTo>
                  <a:cubicBezTo>
                    <a:pt x="8" y="385"/>
                    <a:pt x="10" y="347"/>
                    <a:pt x="10" y="330"/>
                  </a:cubicBezTo>
                  <a:cubicBezTo>
                    <a:pt x="10" y="313"/>
                    <a:pt x="11" y="290"/>
                    <a:pt x="12" y="276"/>
                  </a:cubicBezTo>
                  <a:cubicBezTo>
                    <a:pt x="14" y="262"/>
                    <a:pt x="14" y="257"/>
                    <a:pt x="14" y="257"/>
                  </a:cubicBezTo>
                  <a:cubicBezTo>
                    <a:pt x="14" y="257"/>
                    <a:pt x="12" y="255"/>
                    <a:pt x="14" y="244"/>
                  </a:cubicBezTo>
                  <a:cubicBezTo>
                    <a:pt x="15" y="234"/>
                    <a:pt x="17" y="225"/>
                    <a:pt x="17" y="225"/>
                  </a:cubicBezTo>
                  <a:cubicBezTo>
                    <a:pt x="17" y="225"/>
                    <a:pt x="6" y="225"/>
                    <a:pt x="3" y="214"/>
                  </a:cubicBezTo>
                  <a:cubicBezTo>
                    <a:pt x="0" y="203"/>
                    <a:pt x="0" y="184"/>
                    <a:pt x="0" y="161"/>
                  </a:cubicBezTo>
                  <a:cubicBezTo>
                    <a:pt x="0" y="138"/>
                    <a:pt x="3" y="121"/>
                    <a:pt x="3" y="116"/>
                  </a:cubicBezTo>
                  <a:cubicBezTo>
                    <a:pt x="3" y="110"/>
                    <a:pt x="1" y="107"/>
                    <a:pt x="10" y="105"/>
                  </a:cubicBezTo>
                  <a:cubicBezTo>
                    <a:pt x="18" y="103"/>
                    <a:pt x="24" y="104"/>
                    <a:pt x="31" y="98"/>
                  </a:cubicBezTo>
                  <a:cubicBezTo>
                    <a:pt x="39" y="93"/>
                    <a:pt x="41" y="87"/>
                    <a:pt x="45" y="85"/>
                  </a:cubicBezTo>
                  <a:cubicBezTo>
                    <a:pt x="48" y="82"/>
                    <a:pt x="52" y="78"/>
                    <a:pt x="50" y="74"/>
                  </a:cubicBezTo>
                  <a:cubicBezTo>
                    <a:pt x="48" y="70"/>
                    <a:pt x="44" y="66"/>
                    <a:pt x="44" y="58"/>
                  </a:cubicBezTo>
                  <a:cubicBezTo>
                    <a:pt x="37" y="57"/>
                    <a:pt x="35" y="35"/>
                    <a:pt x="39" y="34"/>
                  </a:cubicBezTo>
                  <a:cubicBezTo>
                    <a:pt x="41" y="18"/>
                    <a:pt x="43" y="0"/>
                    <a:pt x="6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2" name="íşļîḓè"/>
            <p:cNvSpPr/>
            <p:nvPr/>
          </p:nvSpPr>
          <p:spPr bwMode="auto">
            <a:xfrm>
              <a:off x="5715077" y="2928322"/>
              <a:ext cx="85683" cy="176126"/>
            </a:xfrm>
            <a:custGeom>
              <a:avLst/>
              <a:gdLst>
                <a:gd name="T0" fmla="*/ 38 w 46"/>
                <a:gd name="T1" fmla="*/ 0 h 94"/>
                <a:gd name="T2" fmla="*/ 39 w 46"/>
                <a:gd name="T3" fmla="*/ 1 h 94"/>
                <a:gd name="T4" fmla="*/ 41 w 46"/>
                <a:gd name="T5" fmla="*/ 2 h 94"/>
                <a:gd name="T6" fmla="*/ 46 w 46"/>
                <a:gd name="T7" fmla="*/ 43 h 94"/>
                <a:gd name="T8" fmla="*/ 37 w 46"/>
                <a:gd name="T9" fmla="*/ 77 h 94"/>
                <a:gd name="T10" fmla="*/ 34 w 46"/>
                <a:gd name="T11" fmla="*/ 94 h 94"/>
                <a:gd name="T12" fmla="*/ 26 w 46"/>
                <a:gd name="T13" fmla="*/ 67 h 94"/>
                <a:gd name="T14" fmla="*/ 7 w 46"/>
                <a:gd name="T15" fmla="*/ 29 h 94"/>
                <a:gd name="T16" fmla="*/ 0 w 46"/>
                <a:gd name="T17" fmla="*/ 3 h 94"/>
                <a:gd name="T18" fmla="*/ 1 w 46"/>
                <a:gd name="T19" fmla="*/ 3 h 94"/>
                <a:gd name="T20" fmla="*/ 4 w 46"/>
                <a:gd name="T21" fmla="*/ 0 h 94"/>
                <a:gd name="T22" fmla="*/ 9 w 46"/>
                <a:gd name="T23" fmla="*/ 14 h 94"/>
                <a:gd name="T24" fmla="*/ 20 w 46"/>
                <a:gd name="T25" fmla="*/ 24 h 94"/>
                <a:gd name="T26" fmla="*/ 20 w 46"/>
                <a:gd name="T27" fmla="*/ 34 h 94"/>
                <a:gd name="T28" fmla="*/ 25 w 46"/>
                <a:gd name="T29" fmla="*/ 41 h 94"/>
                <a:gd name="T30" fmla="*/ 26 w 46"/>
                <a:gd name="T31" fmla="*/ 32 h 94"/>
                <a:gd name="T32" fmla="*/ 32 w 46"/>
                <a:gd name="T33" fmla="*/ 26 h 94"/>
                <a:gd name="T34" fmla="*/ 38 w 46"/>
                <a:gd name="T3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94">
                  <a:moveTo>
                    <a:pt x="38" y="0"/>
                  </a:moveTo>
                  <a:cubicBezTo>
                    <a:pt x="38" y="1"/>
                    <a:pt x="39" y="1"/>
                    <a:pt x="39" y="1"/>
                  </a:cubicBezTo>
                  <a:cubicBezTo>
                    <a:pt x="39" y="1"/>
                    <a:pt x="40" y="2"/>
                    <a:pt x="41" y="2"/>
                  </a:cubicBezTo>
                  <a:cubicBezTo>
                    <a:pt x="44" y="8"/>
                    <a:pt x="46" y="34"/>
                    <a:pt x="46" y="43"/>
                  </a:cubicBezTo>
                  <a:cubicBezTo>
                    <a:pt x="46" y="51"/>
                    <a:pt x="40" y="68"/>
                    <a:pt x="37" y="77"/>
                  </a:cubicBezTo>
                  <a:cubicBezTo>
                    <a:pt x="34" y="85"/>
                    <a:pt x="34" y="94"/>
                    <a:pt x="34" y="94"/>
                  </a:cubicBezTo>
                  <a:cubicBezTo>
                    <a:pt x="34" y="94"/>
                    <a:pt x="30" y="79"/>
                    <a:pt x="26" y="67"/>
                  </a:cubicBezTo>
                  <a:cubicBezTo>
                    <a:pt x="22" y="55"/>
                    <a:pt x="13" y="40"/>
                    <a:pt x="7" y="29"/>
                  </a:cubicBezTo>
                  <a:cubicBezTo>
                    <a:pt x="2" y="20"/>
                    <a:pt x="1" y="11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5" y="4"/>
                    <a:pt x="7" y="11"/>
                    <a:pt x="9" y="14"/>
                  </a:cubicBezTo>
                  <a:cubicBezTo>
                    <a:pt x="12" y="19"/>
                    <a:pt x="18" y="21"/>
                    <a:pt x="20" y="24"/>
                  </a:cubicBezTo>
                  <a:cubicBezTo>
                    <a:pt x="23" y="27"/>
                    <a:pt x="18" y="30"/>
                    <a:pt x="20" y="34"/>
                  </a:cubicBezTo>
                  <a:cubicBezTo>
                    <a:pt x="23" y="39"/>
                    <a:pt x="25" y="41"/>
                    <a:pt x="25" y="41"/>
                  </a:cubicBezTo>
                  <a:cubicBezTo>
                    <a:pt x="25" y="41"/>
                    <a:pt x="24" y="36"/>
                    <a:pt x="26" y="32"/>
                  </a:cubicBezTo>
                  <a:cubicBezTo>
                    <a:pt x="27" y="29"/>
                    <a:pt x="30" y="32"/>
                    <a:pt x="32" y="26"/>
                  </a:cubicBezTo>
                  <a:cubicBezTo>
                    <a:pt x="34" y="20"/>
                    <a:pt x="36" y="9"/>
                    <a:pt x="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3" name="îS1íḍé"/>
            <p:cNvSpPr/>
            <p:nvPr/>
          </p:nvSpPr>
          <p:spPr bwMode="auto">
            <a:xfrm>
              <a:off x="5705557" y="3199651"/>
              <a:ext cx="125351" cy="57915"/>
            </a:xfrm>
            <a:custGeom>
              <a:avLst/>
              <a:gdLst>
                <a:gd name="T0" fmla="*/ 31 w 67"/>
                <a:gd name="T1" fmla="*/ 0 h 31"/>
                <a:gd name="T2" fmla="*/ 35 w 67"/>
                <a:gd name="T3" fmla="*/ 0 h 31"/>
                <a:gd name="T4" fmla="*/ 47 w 67"/>
                <a:gd name="T5" fmla="*/ 17 h 31"/>
                <a:gd name="T6" fmla="*/ 67 w 67"/>
                <a:gd name="T7" fmla="*/ 21 h 31"/>
                <a:gd name="T8" fmla="*/ 52 w 67"/>
                <a:gd name="T9" fmla="*/ 26 h 31"/>
                <a:gd name="T10" fmla="*/ 40 w 67"/>
                <a:gd name="T11" fmla="*/ 23 h 31"/>
                <a:gd name="T12" fmla="*/ 15 w 67"/>
                <a:gd name="T13" fmla="*/ 29 h 31"/>
                <a:gd name="T14" fmla="*/ 0 w 67"/>
                <a:gd name="T15" fmla="*/ 23 h 31"/>
                <a:gd name="T16" fmla="*/ 23 w 67"/>
                <a:gd name="T17" fmla="*/ 20 h 31"/>
                <a:gd name="T18" fmla="*/ 31 w 67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1">
                  <a:moveTo>
                    <a:pt x="3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40" y="14"/>
                    <a:pt x="47" y="17"/>
                  </a:cubicBezTo>
                  <a:cubicBezTo>
                    <a:pt x="54" y="20"/>
                    <a:pt x="67" y="21"/>
                    <a:pt x="67" y="21"/>
                  </a:cubicBezTo>
                  <a:cubicBezTo>
                    <a:pt x="67" y="21"/>
                    <a:pt x="60" y="26"/>
                    <a:pt x="52" y="26"/>
                  </a:cubicBezTo>
                  <a:cubicBezTo>
                    <a:pt x="43" y="26"/>
                    <a:pt x="40" y="23"/>
                    <a:pt x="40" y="23"/>
                  </a:cubicBezTo>
                  <a:cubicBezTo>
                    <a:pt x="40" y="23"/>
                    <a:pt x="27" y="31"/>
                    <a:pt x="15" y="29"/>
                  </a:cubicBezTo>
                  <a:cubicBezTo>
                    <a:pt x="3" y="27"/>
                    <a:pt x="0" y="23"/>
                    <a:pt x="0" y="23"/>
                  </a:cubicBezTo>
                  <a:cubicBezTo>
                    <a:pt x="0" y="23"/>
                    <a:pt x="16" y="26"/>
                    <a:pt x="23" y="20"/>
                  </a:cubicBezTo>
                  <a:cubicBezTo>
                    <a:pt x="30" y="15"/>
                    <a:pt x="30" y="1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7" name="îṥ1ïďe"/>
          <p:cNvGrpSpPr/>
          <p:nvPr/>
        </p:nvGrpSpPr>
        <p:grpSpPr>
          <a:xfrm>
            <a:off x="9774696" y="1910055"/>
            <a:ext cx="1117422" cy="2832488"/>
            <a:chOff x="8400597" y="2015959"/>
            <a:chExt cx="1209873" cy="2905281"/>
          </a:xfrm>
        </p:grpSpPr>
        <p:sp>
          <p:nvSpPr>
            <p:cNvPr id="48" name="îsḷïḍê"/>
            <p:cNvSpPr/>
            <p:nvPr/>
          </p:nvSpPr>
          <p:spPr bwMode="auto">
            <a:xfrm>
              <a:off x="8400597" y="2015959"/>
              <a:ext cx="1209873" cy="2905281"/>
            </a:xfrm>
            <a:custGeom>
              <a:avLst/>
              <a:gdLst>
                <a:gd name="T0" fmla="*/ 564 w 647"/>
                <a:gd name="T1" fmla="*/ 327 h 1554"/>
                <a:gd name="T2" fmla="*/ 629 w 647"/>
                <a:gd name="T3" fmla="*/ 625 h 1554"/>
                <a:gd name="T4" fmla="*/ 542 w 647"/>
                <a:gd name="T5" fmla="*/ 747 h 1554"/>
                <a:gd name="T6" fmla="*/ 540 w 647"/>
                <a:gd name="T7" fmla="*/ 590 h 1554"/>
                <a:gd name="T8" fmla="*/ 540 w 647"/>
                <a:gd name="T9" fmla="*/ 540 h 1554"/>
                <a:gd name="T10" fmla="*/ 396 w 647"/>
                <a:gd name="T11" fmla="*/ 13 h 1554"/>
                <a:gd name="T12" fmla="*/ 436 w 647"/>
                <a:gd name="T13" fmla="*/ 46 h 1554"/>
                <a:gd name="T14" fmla="*/ 448 w 647"/>
                <a:gd name="T15" fmla="*/ 135 h 1554"/>
                <a:gd name="T16" fmla="*/ 430 w 647"/>
                <a:gd name="T17" fmla="*/ 171 h 1554"/>
                <a:gd name="T18" fmla="*/ 425 w 647"/>
                <a:gd name="T19" fmla="*/ 227 h 1554"/>
                <a:gd name="T20" fmla="*/ 510 w 647"/>
                <a:gd name="T21" fmla="*/ 276 h 1554"/>
                <a:gd name="T22" fmla="*/ 540 w 647"/>
                <a:gd name="T23" fmla="*/ 540 h 1554"/>
                <a:gd name="T24" fmla="*/ 528 w 647"/>
                <a:gd name="T25" fmla="*/ 624 h 1554"/>
                <a:gd name="T26" fmla="*/ 540 w 647"/>
                <a:gd name="T27" fmla="*/ 747 h 1554"/>
                <a:gd name="T28" fmla="*/ 514 w 647"/>
                <a:gd name="T29" fmla="*/ 771 h 1554"/>
                <a:gd name="T30" fmla="*/ 479 w 647"/>
                <a:gd name="T31" fmla="*/ 865 h 1554"/>
                <a:gd name="T32" fmla="*/ 431 w 647"/>
                <a:gd name="T33" fmla="*/ 1206 h 1554"/>
                <a:gd name="T34" fmla="*/ 398 w 647"/>
                <a:gd name="T35" fmla="*/ 1394 h 1554"/>
                <a:gd name="T36" fmla="*/ 413 w 647"/>
                <a:gd name="T37" fmla="*/ 1477 h 1554"/>
                <a:gd name="T38" fmla="*/ 399 w 647"/>
                <a:gd name="T39" fmla="*/ 1534 h 1554"/>
                <a:gd name="T40" fmla="*/ 327 w 647"/>
                <a:gd name="T41" fmla="*/ 1511 h 1554"/>
                <a:gd name="T42" fmla="*/ 332 w 647"/>
                <a:gd name="T43" fmla="*/ 1451 h 1554"/>
                <a:gd name="T44" fmla="*/ 326 w 647"/>
                <a:gd name="T45" fmla="*/ 1382 h 1554"/>
                <a:gd name="T46" fmla="*/ 328 w 647"/>
                <a:gd name="T47" fmla="*/ 1260 h 1554"/>
                <a:gd name="T48" fmla="*/ 340 w 647"/>
                <a:gd name="T49" fmla="*/ 1153 h 1554"/>
                <a:gd name="T50" fmla="*/ 333 w 647"/>
                <a:gd name="T51" fmla="*/ 1004 h 1554"/>
                <a:gd name="T52" fmla="*/ 299 w 647"/>
                <a:gd name="T53" fmla="*/ 947 h 1554"/>
                <a:gd name="T54" fmla="*/ 189 w 647"/>
                <a:gd name="T55" fmla="*/ 1362 h 1554"/>
                <a:gd name="T56" fmla="*/ 195 w 647"/>
                <a:gd name="T57" fmla="*/ 563 h 1554"/>
                <a:gd name="T58" fmla="*/ 189 w 647"/>
                <a:gd name="T59" fmla="*/ 525 h 1554"/>
                <a:gd name="T60" fmla="*/ 228 w 647"/>
                <a:gd name="T61" fmla="*/ 260 h 1554"/>
                <a:gd name="T62" fmla="*/ 326 w 647"/>
                <a:gd name="T63" fmla="*/ 222 h 1554"/>
                <a:gd name="T64" fmla="*/ 311 w 647"/>
                <a:gd name="T65" fmla="*/ 159 h 1554"/>
                <a:gd name="T66" fmla="*/ 317 w 647"/>
                <a:gd name="T67" fmla="*/ 83 h 1554"/>
                <a:gd name="T68" fmla="*/ 347 w 647"/>
                <a:gd name="T69" fmla="*/ 26 h 1554"/>
                <a:gd name="T70" fmla="*/ 396 w 647"/>
                <a:gd name="T71" fmla="*/ 13 h 1554"/>
                <a:gd name="T72" fmla="*/ 185 w 647"/>
                <a:gd name="T73" fmla="*/ 1381 h 1554"/>
                <a:gd name="T74" fmla="*/ 157 w 647"/>
                <a:gd name="T75" fmla="*/ 1489 h 1554"/>
                <a:gd name="T76" fmla="*/ 119 w 647"/>
                <a:gd name="T77" fmla="*/ 1505 h 1554"/>
                <a:gd name="T78" fmla="*/ 0 w 647"/>
                <a:gd name="T79" fmla="*/ 1541 h 1554"/>
                <a:gd name="T80" fmla="*/ 60 w 647"/>
                <a:gd name="T81" fmla="*/ 1461 h 1554"/>
                <a:gd name="T82" fmla="*/ 90 w 647"/>
                <a:gd name="T83" fmla="*/ 1320 h 1554"/>
                <a:gd name="T84" fmla="*/ 162 w 647"/>
                <a:gd name="T85" fmla="*/ 941 h 1554"/>
                <a:gd name="T86" fmla="*/ 184 w 647"/>
                <a:gd name="T87" fmla="*/ 794 h 1554"/>
                <a:gd name="T88" fmla="*/ 158 w 647"/>
                <a:gd name="T89" fmla="*/ 778 h 1554"/>
                <a:gd name="T90" fmla="*/ 150 w 647"/>
                <a:gd name="T91" fmla="*/ 732 h 1554"/>
                <a:gd name="T92" fmla="*/ 99 w 647"/>
                <a:gd name="T93" fmla="*/ 588 h 1554"/>
                <a:gd name="T94" fmla="*/ 136 w 647"/>
                <a:gd name="T95" fmla="*/ 409 h 1554"/>
                <a:gd name="T96" fmla="*/ 176 w 647"/>
                <a:gd name="T97" fmla="*/ 286 h 1554"/>
                <a:gd name="T98" fmla="*/ 189 w 647"/>
                <a:gd name="T99" fmla="*/ 525 h 1554"/>
                <a:gd name="T100" fmla="*/ 179 w 647"/>
                <a:gd name="T101" fmla="*/ 560 h 1554"/>
                <a:gd name="T102" fmla="*/ 189 w 647"/>
                <a:gd name="T103" fmla="*/ 611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7" h="1554">
                  <a:moveTo>
                    <a:pt x="540" y="289"/>
                  </a:moveTo>
                  <a:cubicBezTo>
                    <a:pt x="551" y="296"/>
                    <a:pt x="560" y="307"/>
                    <a:pt x="564" y="327"/>
                  </a:cubicBezTo>
                  <a:cubicBezTo>
                    <a:pt x="571" y="363"/>
                    <a:pt x="608" y="485"/>
                    <a:pt x="626" y="518"/>
                  </a:cubicBezTo>
                  <a:cubicBezTo>
                    <a:pt x="645" y="552"/>
                    <a:pt x="647" y="597"/>
                    <a:pt x="629" y="625"/>
                  </a:cubicBezTo>
                  <a:cubicBezTo>
                    <a:pt x="610" y="653"/>
                    <a:pt x="567" y="722"/>
                    <a:pt x="560" y="732"/>
                  </a:cubicBezTo>
                  <a:cubicBezTo>
                    <a:pt x="554" y="741"/>
                    <a:pt x="552" y="748"/>
                    <a:pt x="542" y="747"/>
                  </a:cubicBezTo>
                  <a:cubicBezTo>
                    <a:pt x="541" y="747"/>
                    <a:pt x="541" y="747"/>
                    <a:pt x="540" y="747"/>
                  </a:cubicBezTo>
                  <a:cubicBezTo>
                    <a:pt x="540" y="590"/>
                    <a:pt x="540" y="590"/>
                    <a:pt x="540" y="590"/>
                  </a:cubicBezTo>
                  <a:cubicBezTo>
                    <a:pt x="549" y="577"/>
                    <a:pt x="558" y="566"/>
                    <a:pt x="555" y="559"/>
                  </a:cubicBezTo>
                  <a:cubicBezTo>
                    <a:pt x="549" y="548"/>
                    <a:pt x="545" y="547"/>
                    <a:pt x="540" y="540"/>
                  </a:cubicBezTo>
                  <a:lnTo>
                    <a:pt x="540" y="289"/>
                  </a:lnTo>
                  <a:close/>
                  <a:moveTo>
                    <a:pt x="396" y="13"/>
                  </a:moveTo>
                  <a:cubicBezTo>
                    <a:pt x="404" y="20"/>
                    <a:pt x="414" y="33"/>
                    <a:pt x="422" y="29"/>
                  </a:cubicBezTo>
                  <a:cubicBezTo>
                    <a:pt x="430" y="24"/>
                    <a:pt x="427" y="46"/>
                    <a:pt x="436" y="46"/>
                  </a:cubicBezTo>
                  <a:cubicBezTo>
                    <a:pt x="445" y="46"/>
                    <a:pt x="456" y="77"/>
                    <a:pt x="454" y="94"/>
                  </a:cubicBezTo>
                  <a:cubicBezTo>
                    <a:pt x="453" y="111"/>
                    <a:pt x="449" y="128"/>
                    <a:pt x="448" y="135"/>
                  </a:cubicBezTo>
                  <a:cubicBezTo>
                    <a:pt x="446" y="142"/>
                    <a:pt x="443" y="170"/>
                    <a:pt x="437" y="170"/>
                  </a:cubicBezTo>
                  <a:cubicBezTo>
                    <a:pt x="432" y="170"/>
                    <a:pt x="430" y="171"/>
                    <a:pt x="430" y="171"/>
                  </a:cubicBezTo>
                  <a:cubicBezTo>
                    <a:pt x="430" y="171"/>
                    <a:pt x="423" y="193"/>
                    <a:pt x="423" y="210"/>
                  </a:cubicBezTo>
                  <a:cubicBezTo>
                    <a:pt x="423" y="227"/>
                    <a:pt x="425" y="227"/>
                    <a:pt x="425" y="227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35" y="242"/>
                    <a:pt x="486" y="269"/>
                    <a:pt x="510" y="276"/>
                  </a:cubicBezTo>
                  <a:cubicBezTo>
                    <a:pt x="520" y="279"/>
                    <a:pt x="531" y="283"/>
                    <a:pt x="540" y="289"/>
                  </a:cubicBezTo>
                  <a:cubicBezTo>
                    <a:pt x="540" y="540"/>
                    <a:pt x="540" y="540"/>
                    <a:pt x="540" y="540"/>
                  </a:cubicBezTo>
                  <a:cubicBezTo>
                    <a:pt x="537" y="535"/>
                    <a:pt x="534" y="527"/>
                    <a:pt x="531" y="512"/>
                  </a:cubicBezTo>
                  <a:cubicBezTo>
                    <a:pt x="531" y="544"/>
                    <a:pt x="520" y="592"/>
                    <a:pt x="528" y="624"/>
                  </a:cubicBezTo>
                  <a:cubicBezTo>
                    <a:pt x="527" y="612"/>
                    <a:pt x="533" y="600"/>
                    <a:pt x="540" y="590"/>
                  </a:cubicBezTo>
                  <a:cubicBezTo>
                    <a:pt x="540" y="747"/>
                    <a:pt x="540" y="747"/>
                    <a:pt x="540" y="747"/>
                  </a:cubicBezTo>
                  <a:cubicBezTo>
                    <a:pt x="532" y="746"/>
                    <a:pt x="526" y="747"/>
                    <a:pt x="526" y="747"/>
                  </a:cubicBezTo>
                  <a:cubicBezTo>
                    <a:pt x="526" y="747"/>
                    <a:pt x="522" y="766"/>
                    <a:pt x="514" y="771"/>
                  </a:cubicBezTo>
                  <a:cubicBezTo>
                    <a:pt x="506" y="776"/>
                    <a:pt x="497" y="795"/>
                    <a:pt x="495" y="788"/>
                  </a:cubicBezTo>
                  <a:cubicBezTo>
                    <a:pt x="492" y="782"/>
                    <a:pt x="486" y="836"/>
                    <a:pt x="479" y="865"/>
                  </a:cubicBezTo>
                  <a:cubicBezTo>
                    <a:pt x="473" y="894"/>
                    <a:pt x="442" y="1097"/>
                    <a:pt x="442" y="1126"/>
                  </a:cubicBezTo>
                  <a:cubicBezTo>
                    <a:pt x="442" y="1155"/>
                    <a:pt x="430" y="1185"/>
                    <a:pt x="431" y="1206"/>
                  </a:cubicBezTo>
                  <a:cubicBezTo>
                    <a:pt x="432" y="1227"/>
                    <a:pt x="428" y="1281"/>
                    <a:pt x="427" y="1311"/>
                  </a:cubicBezTo>
                  <a:cubicBezTo>
                    <a:pt x="425" y="1341"/>
                    <a:pt x="398" y="1372"/>
                    <a:pt x="398" y="1394"/>
                  </a:cubicBezTo>
                  <a:cubicBezTo>
                    <a:pt x="398" y="1416"/>
                    <a:pt x="405" y="1427"/>
                    <a:pt x="401" y="1440"/>
                  </a:cubicBezTo>
                  <a:cubicBezTo>
                    <a:pt x="398" y="1452"/>
                    <a:pt x="399" y="1461"/>
                    <a:pt x="413" y="1477"/>
                  </a:cubicBezTo>
                  <a:cubicBezTo>
                    <a:pt x="427" y="1492"/>
                    <a:pt x="432" y="1505"/>
                    <a:pt x="431" y="1517"/>
                  </a:cubicBezTo>
                  <a:cubicBezTo>
                    <a:pt x="430" y="1529"/>
                    <a:pt x="427" y="1533"/>
                    <a:pt x="399" y="1534"/>
                  </a:cubicBezTo>
                  <a:cubicBezTo>
                    <a:pt x="371" y="1535"/>
                    <a:pt x="345" y="1527"/>
                    <a:pt x="345" y="1520"/>
                  </a:cubicBezTo>
                  <a:cubicBezTo>
                    <a:pt x="345" y="1514"/>
                    <a:pt x="335" y="1511"/>
                    <a:pt x="327" y="1511"/>
                  </a:cubicBezTo>
                  <a:cubicBezTo>
                    <a:pt x="319" y="1511"/>
                    <a:pt x="320" y="1503"/>
                    <a:pt x="324" y="1487"/>
                  </a:cubicBezTo>
                  <a:cubicBezTo>
                    <a:pt x="327" y="1471"/>
                    <a:pt x="339" y="1449"/>
                    <a:pt x="332" y="1451"/>
                  </a:cubicBezTo>
                  <a:cubicBezTo>
                    <a:pt x="325" y="1453"/>
                    <a:pt x="319" y="1449"/>
                    <a:pt x="319" y="1426"/>
                  </a:cubicBezTo>
                  <a:cubicBezTo>
                    <a:pt x="319" y="1403"/>
                    <a:pt x="316" y="1396"/>
                    <a:pt x="326" y="1382"/>
                  </a:cubicBezTo>
                  <a:cubicBezTo>
                    <a:pt x="336" y="1368"/>
                    <a:pt x="334" y="1342"/>
                    <a:pt x="332" y="1322"/>
                  </a:cubicBezTo>
                  <a:cubicBezTo>
                    <a:pt x="330" y="1301"/>
                    <a:pt x="323" y="1286"/>
                    <a:pt x="328" y="1260"/>
                  </a:cubicBezTo>
                  <a:cubicBezTo>
                    <a:pt x="334" y="1235"/>
                    <a:pt x="335" y="1204"/>
                    <a:pt x="332" y="1191"/>
                  </a:cubicBezTo>
                  <a:cubicBezTo>
                    <a:pt x="328" y="1178"/>
                    <a:pt x="331" y="1163"/>
                    <a:pt x="340" y="1153"/>
                  </a:cubicBezTo>
                  <a:cubicBezTo>
                    <a:pt x="349" y="1142"/>
                    <a:pt x="335" y="1124"/>
                    <a:pt x="335" y="1112"/>
                  </a:cubicBezTo>
                  <a:cubicBezTo>
                    <a:pt x="335" y="1101"/>
                    <a:pt x="339" y="1052"/>
                    <a:pt x="333" y="1004"/>
                  </a:cubicBezTo>
                  <a:cubicBezTo>
                    <a:pt x="327" y="955"/>
                    <a:pt x="326" y="918"/>
                    <a:pt x="325" y="905"/>
                  </a:cubicBezTo>
                  <a:cubicBezTo>
                    <a:pt x="324" y="893"/>
                    <a:pt x="317" y="898"/>
                    <a:pt x="299" y="947"/>
                  </a:cubicBezTo>
                  <a:cubicBezTo>
                    <a:pt x="282" y="996"/>
                    <a:pt x="238" y="1147"/>
                    <a:pt x="230" y="1181"/>
                  </a:cubicBezTo>
                  <a:cubicBezTo>
                    <a:pt x="223" y="1209"/>
                    <a:pt x="199" y="1315"/>
                    <a:pt x="189" y="1362"/>
                  </a:cubicBezTo>
                  <a:cubicBezTo>
                    <a:pt x="189" y="611"/>
                    <a:pt x="189" y="611"/>
                    <a:pt x="189" y="611"/>
                  </a:cubicBezTo>
                  <a:cubicBezTo>
                    <a:pt x="191" y="608"/>
                    <a:pt x="189" y="582"/>
                    <a:pt x="195" y="563"/>
                  </a:cubicBezTo>
                  <a:cubicBezTo>
                    <a:pt x="202" y="541"/>
                    <a:pt x="205" y="511"/>
                    <a:pt x="206" y="475"/>
                  </a:cubicBezTo>
                  <a:cubicBezTo>
                    <a:pt x="206" y="475"/>
                    <a:pt x="197" y="506"/>
                    <a:pt x="189" y="525"/>
                  </a:cubicBezTo>
                  <a:cubicBezTo>
                    <a:pt x="189" y="269"/>
                    <a:pt x="189" y="269"/>
                    <a:pt x="189" y="269"/>
                  </a:cubicBezTo>
                  <a:cubicBezTo>
                    <a:pt x="197" y="266"/>
                    <a:pt x="209" y="263"/>
                    <a:pt x="228" y="260"/>
                  </a:cubicBezTo>
                  <a:cubicBezTo>
                    <a:pt x="271" y="255"/>
                    <a:pt x="302" y="243"/>
                    <a:pt x="312" y="235"/>
                  </a:cubicBezTo>
                  <a:cubicBezTo>
                    <a:pt x="318" y="230"/>
                    <a:pt x="322" y="226"/>
                    <a:pt x="326" y="222"/>
                  </a:cubicBezTo>
                  <a:cubicBezTo>
                    <a:pt x="329" y="219"/>
                    <a:pt x="334" y="213"/>
                    <a:pt x="329" y="212"/>
                  </a:cubicBezTo>
                  <a:cubicBezTo>
                    <a:pt x="318" y="211"/>
                    <a:pt x="316" y="171"/>
                    <a:pt x="311" y="159"/>
                  </a:cubicBezTo>
                  <a:cubicBezTo>
                    <a:pt x="305" y="147"/>
                    <a:pt x="307" y="138"/>
                    <a:pt x="311" y="127"/>
                  </a:cubicBezTo>
                  <a:cubicBezTo>
                    <a:pt x="315" y="117"/>
                    <a:pt x="308" y="101"/>
                    <a:pt x="317" y="83"/>
                  </a:cubicBezTo>
                  <a:cubicBezTo>
                    <a:pt x="326" y="66"/>
                    <a:pt x="313" y="45"/>
                    <a:pt x="326" y="43"/>
                  </a:cubicBezTo>
                  <a:cubicBezTo>
                    <a:pt x="339" y="41"/>
                    <a:pt x="334" y="26"/>
                    <a:pt x="347" y="26"/>
                  </a:cubicBezTo>
                  <a:cubicBezTo>
                    <a:pt x="360" y="26"/>
                    <a:pt x="361" y="8"/>
                    <a:pt x="373" y="14"/>
                  </a:cubicBezTo>
                  <a:cubicBezTo>
                    <a:pt x="386" y="20"/>
                    <a:pt x="386" y="0"/>
                    <a:pt x="396" y="13"/>
                  </a:cubicBezTo>
                  <a:close/>
                  <a:moveTo>
                    <a:pt x="189" y="1362"/>
                  </a:moveTo>
                  <a:cubicBezTo>
                    <a:pt x="187" y="1370"/>
                    <a:pt x="186" y="1376"/>
                    <a:pt x="185" y="1381"/>
                  </a:cubicBezTo>
                  <a:cubicBezTo>
                    <a:pt x="179" y="1409"/>
                    <a:pt x="172" y="1467"/>
                    <a:pt x="164" y="1467"/>
                  </a:cubicBezTo>
                  <a:cubicBezTo>
                    <a:pt x="156" y="1467"/>
                    <a:pt x="158" y="1473"/>
                    <a:pt x="157" y="1489"/>
                  </a:cubicBezTo>
                  <a:cubicBezTo>
                    <a:pt x="156" y="1505"/>
                    <a:pt x="140" y="1508"/>
                    <a:pt x="131" y="1511"/>
                  </a:cubicBezTo>
                  <a:cubicBezTo>
                    <a:pt x="121" y="1515"/>
                    <a:pt x="119" y="1505"/>
                    <a:pt x="119" y="1505"/>
                  </a:cubicBezTo>
                  <a:cubicBezTo>
                    <a:pt x="119" y="1505"/>
                    <a:pt x="104" y="1537"/>
                    <a:pt x="78" y="1540"/>
                  </a:cubicBezTo>
                  <a:cubicBezTo>
                    <a:pt x="51" y="1544"/>
                    <a:pt x="0" y="1554"/>
                    <a:pt x="0" y="1541"/>
                  </a:cubicBezTo>
                  <a:cubicBezTo>
                    <a:pt x="0" y="1529"/>
                    <a:pt x="6" y="1517"/>
                    <a:pt x="23" y="1507"/>
                  </a:cubicBezTo>
                  <a:cubicBezTo>
                    <a:pt x="41" y="1496"/>
                    <a:pt x="53" y="1468"/>
                    <a:pt x="60" y="1461"/>
                  </a:cubicBezTo>
                  <a:cubicBezTo>
                    <a:pt x="67" y="1455"/>
                    <a:pt x="58" y="1457"/>
                    <a:pt x="64" y="1443"/>
                  </a:cubicBezTo>
                  <a:cubicBezTo>
                    <a:pt x="69" y="1429"/>
                    <a:pt x="87" y="1347"/>
                    <a:pt x="90" y="1320"/>
                  </a:cubicBezTo>
                  <a:cubicBezTo>
                    <a:pt x="94" y="1294"/>
                    <a:pt x="91" y="1203"/>
                    <a:pt x="104" y="1160"/>
                  </a:cubicBezTo>
                  <a:cubicBezTo>
                    <a:pt x="117" y="1117"/>
                    <a:pt x="156" y="979"/>
                    <a:pt x="162" y="941"/>
                  </a:cubicBezTo>
                  <a:cubicBezTo>
                    <a:pt x="168" y="903"/>
                    <a:pt x="176" y="865"/>
                    <a:pt x="176" y="844"/>
                  </a:cubicBezTo>
                  <a:cubicBezTo>
                    <a:pt x="176" y="823"/>
                    <a:pt x="178" y="809"/>
                    <a:pt x="184" y="794"/>
                  </a:cubicBezTo>
                  <a:cubicBezTo>
                    <a:pt x="190" y="779"/>
                    <a:pt x="183" y="759"/>
                    <a:pt x="183" y="759"/>
                  </a:cubicBezTo>
                  <a:cubicBezTo>
                    <a:pt x="183" y="759"/>
                    <a:pt x="168" y="770"/>
                    <a:pt x="158" y="778"/>
                  </a:cubicBezTo>
                  <a:cubicBezTo>
                    <a:pt x="149" y="786"/>
                    <a:pt x="149" y="774"/>
                    <a:pt x="154" y="755"/>
                  </a:cubicBezTo>
                  <a:cubicBezTo>
                    <a:pt x="158" y="737"/>
                    <a:pt x="155" y="726"/>
                    <a:pt x="150" y="732"/>
                  </a:cubicBezTo>
                  <a:cubicBezTo>
                    <a:pt x="146" y="738"/>
                    <a:pt x="142" y="702"/>
                    <a:pt x="131" y="680"/>
                  </a:cubicBezTo>
                  <a:cubicBezTo>
                    <a:pt x="119" y="658"/>
                    <a:pt x="94" y="613"/>
                    <a:pt x="99" y="588"/>
                  </a:cubicBezTo>
                  <a:cubicBezTo>
                    <a:pt x="105" y="562"/>
                    <a:pt x="108" y="517"/>
                    <a:pt x="115" y="495"/>
                  </a:cubicBezTo>
                  <a:cubicBezTo>
                    <a:pt x="121" y="473"/>
                    <a:pt x="128" y="434"/>
                    <a:pt x="136" y="409"/>
                  </a:cubicBezTo>
                  <a:cubicBezTo>
                    <a:pt x="145" y="385"/>
                    <a:pt x="143" y="374"/>
                    <a:pt x="154" y="349"/>
                  </a:cubicBezTo>
                  <a:cubicBezTo>
                    <a:pt x="164" y="325"/>
                    <a:pt x="176" y="297"/>
                    <a:pt x="176" y="286"/>
                  </a:cubicBezTo>
                  <a:cubicBezTo>
                    <a:pt x="176" y="279"/>
                    <a:pt x="179" y="274"/>
                    <a:pt x="189" y="269"/>
                  </a:cubicBezTo>
                  <a:cubicBezTo>
                    <a:pt x="189" y="525"/>
                    <a:pt x="189" y="525"/>
                    <a:pt x="189" y="525"/>
                  </a:cubicBezTo>
                  <a:cubicBezTo>
                    <a:pt x="185" y="532"/>
                    <a:pt x="182" y="538"/>
                    <a:pt x="179" y="539"/>
                  </a:cubicBezTo>
                  <a:cubicBezTo>
                    <a:pt x="170" y="541"/>
                    <a:pt x="169" y="554"/>
                    <a:pt x="179" y="560"/>
                  </a:cubicBezTo>
                  <a:cubicBezTo>
                    <a:pt x="190" y="566"/>
                    <a:pt x="183" y="605"/>
                    <a:pt x="187" y="611"/>
                  </a:cubicBezTo>
                  <a:cubicBezTo>
                    <a:pt x="188" y="611"/>
                    <a:pt x="188" y="612"/>
                    <a:pt x="189" y="611"/>
                  </a:cubicBezTo>
                  <a:lnTo>
                    <a:pt x="189" y="1362"/>
                  </a:ln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</a:p>
          </p:txBody>
        </p:sp>
        <p:sp>
          <p:nvSpPr>
            <p:cNvPr id="49" name="ís1ïďé"/>
            <p:cNvSpPr/>
            <p:nvPr/>
          </p:nvSpPr>
          <p:spPr bwMode="auto">
            <a:xfrm>
              <a:off x="8847259" y="2430886"/>
              <a:ext cx="428414" cy="837787"/>
            </a:xfrm>
            <a:custGeom>
              <a:avLst/>
              <a:gdLst>
                <a:gd name="T0" fmla="*/ 185 w 229"/>
                <a:gd name="T1" fmla="*/ 1 h 448"/>
                <a:gd name="T2" fmla="*/ 186 w 229"/>
                <a:gd name="T3" fmla="*/ 5 h 448"/>
                <a:gd name="T4" fmla="*/ 195 w 229"/>
                <a:gd name="T5" fmla="*/ 18 h 448"/>
                <a:gd name="T6" fmla="*/ 194 w 229"/>
                <a:gd name="T7" fmla="*/ 21 h 448"/>
                <a:gd name="T8" fmla="*/ 187 w 229"/>
                <a:gd name="T9" fmla="*/ 179 h 448"/>
                <a:gd name="T10" fmla="*/ 188 w 229"/>
                <a:gd name="T11" fmla="*/ 306 h 448"/>
                <a:gd name="T12" fmla="*/ 210 w 229"/>
                <a:gd name="T13" fmla="*/ 401 h 448"/>
                <a:gd name="T14" fmla="*/ 229 w 229"/>
                <a:gd name="T15" fmla="*/ 446 h 448"/>
                <a:gd name="T16" fmla="*/ 152 w 229"/>
                <a:gd name="T17" fmla="*/ 442 h 448"/>
                <a:gd name="T18" fmla="*/ 25 w 229"/>
                <a:gd name="T19" fmla="*/ 443 h 448"/>
                <a:gd name="T20" fmla="*/ 0 w 229"/>
                <a:gd name="T21" fmla="*/ 433 h 448"/>
                <a:gd name="T22" fmla="*/ 29 w 229"/>
                <a:gd name="T23" fmla="*/ 350 h 448"/>
                <a:gd name="T24" fmla="*/ 53 w 229"/>
                <a:gd name="T25" fmla="*/ 186 h 448"/>
                <a:gd name="T26" fmla="*/ 63 w 229"/>
                <a:gd name="T27" fmla="*/ 39 h 448"/>
                <a:gd name="T28" fmla="*/ 72 w 229"/>
                <a:gd name="T29" fmla="*/ 14 h 448"/>
                <a:gd name="T30" fmla="*/ 73 w 229"/>
                <a:gd name="T31" fmla="*/ 13 h 448"/>
                <a:gd name="T32" fmla="*/ 87 w 229"/>
                <a:gd name="T33" fmla="*/ 0 h 448"/>
                <a:gd name="T34" fmla="*/ 110 w 229"/>
                <a:gd name="T35" fmla="*/ 29 h 448"/>
                <a:gd name="T36" fmla="*/ 146 w 229"/>
                <a:gd name="T37" fmla="*/ 40 h 448"/>
                <a:gd name="T38" fmla="*/ 185 w 229"/>
                <a:gd name="T39" fmla="*/ 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" h="448">
                  <a:moveTo>
                    <a:pt x="185" y="1"/>
                  </a:moveTo>
                  <a:cubicBezTo>
                    <a:pt x="185" y="5"/>
                    <a:pt x="186" y="5"/>
                    <a:pt x="186" y="5"/>
                  </a:cubicBezTo>
                  <a:cubicBezTo>
                    <a:pt x="195" y="18"/>
                    <a:pt x="195" y="18"/>
                    <a:pt x="195" y="18"/>
                  </a:cubicBezTo>
                  <a:cubicBezTo>
                    <a:pt x="195" y="19"/>
                    <a:pt x="194" y="20"/>
                    <a:pt x="194" y="21"/>
                  </a:cubicBezTo>
                  <a:cubicBezTo>
                    <a:pt x="191" y="45"/>
                    <a:pt x="187" y="125"/>
                    <a:pt x="187" y="179"/>
                  </a:cubicBezTo>
                  <a:cubicBezTo>
                    <a:pt x="187" y="233"/>
                    <a:pt x="180" y="262"/>
                    <a:pt x="188" y="306"/>
                  </a:cubicBezTo>
                  <a:cubicBezTo>
                    <a:pt x="197" y="350"/>
                    <a:pt x="199" y="375"/>
                    <a:pt x="210" y="401"/>
                  </a:cubicBezTo>
                  <a:cubicBezTo>
                    <a:pt x="222" y="427"/>
                    <a:pt x="229" y="446"/>
                    <a:pt x="229" y="446"/>
                  </a:cubicBezTo>
                  <a:cubicBezTo>
                    <a:pt x="229" y="446"/>
                    <a:pt x="191" y="442"/>
                    <a:pt x="152" y="442"/>
                  </a:cubicBezTo>
                  <a:cubicBezTo>
                    <a:pt x="113" y="442"/>
                    <a:pt x="40" y="448"/>
                    <a:pt x="25" y="443"/>
                  </a:cubicBezTo>
                  <a:cubicBezTo>
                    <a:pt x="10" y="439"/>
                    <a:pt x="0" y="433"/>
                    <a:pt x="0" y="433"/>
                  </a:cubicBezTo>
                  <a:cubicBezTo>
                    <a:pt x="0" y="433"/>
                    <a:pt x="18" y="394"/>
                    <a:pt x="29" y="350"/>
                  </a:cubicBezTo>
                  <a:cubicBezTo>
                    <a:pt x="41" y="306"/>
                    <a:pt x="53" y="246"/>
                    <a:pt x="53" y="186"/>
                  </a:cubicBezTo>
                  <a:cubicBezTo>
                    <a:pt x="53" y="126"/>
                    <a:pt x="51" y="69"/>
                    <a:pt x="63" y="39"/>
                  </a:cubicBezTo>
                  <a:cubicBezTo>
                    <a:pt x="67" y="28"/>
                    <a:pt x="70" y="19"/>
                    <a:pt x="72" y="14"/>
                  </a:cubicBezTo>
                  <a:cubicBezTo>
                    <a:pt x="73" y="13"/>
                    <a:pt x="70" y="15"/>
                    <a:pt x="73" y="13"/>
                  </a:cubicBezTo>
                  <a:cubicBezTo>
                    <a:pt x="76" y="11"/>
                    <a:pt x="83" y="4"/>
                    <a:pt x="87" y="0"/>
                  </a:cubicBezTo>
                  <a:cubicBezTo>
                    <a:pt x="93" y="8"/>
                    <a:pt x="96" y="13"/>
                    <a:pt x="110" y="29"/>
                  </a:cubicBezTo>
                  <a:cubicBezTo>
                    <a:pt x="123" y="44"/>
                    <a:pt x="124" y="55"/>
                    <a:pt x="146" y="40"/>
                  </a:cubicBezTo>
                  <a:cubicBezTo>
                    <a:pt x="162" y="30"/>
                    <a:pt x="174" y="14"/>
                    <a:pt x="18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50" name="išļîḋe"/>
            <p:cNvSpPr/>
            <p:nvPr/>
          </p:nvSpPr>
          <p:spPr bwMode="auto">
            <a:xfrm>
              <a:off x="8916281" y="2528469"/>
              <a:ext cx="206273" cy="828267"/>
            </a:xfrm>
            <a:custGeom>
              <a:avLst/>
              <a:gdLst>
                <a:gd name="T0" fmla="*/ 92 w 110"/>
                <a:gd name="T1" fmla="*/ 0 h 443"/>
                <a:gd name="T2" fmla="*/ 70 w 110"/>
                <a:gd name="T3" fmla="*/ 22 h 443"/>
                <a:gd name="T4" fmla="*/ 78 w 110"/>
                <a:gd name="T5" fmla="*/ 35 h 443"/>
                <a:gd name="T6" fmla="*/ 44 w 110"/>
                <a:gd name="T7" fmla="*/ 167 h 443"/>
                <a:gd name="T8" fmla="*/ 4 w 110"/>
                <a:gd name="T9" fmla="*/ 377 h 443"/>
                <a:gd name="T10" fmla="*/ 17 w 110"/>
                <a:gd name="T11" fmla="*/ 425 h 443"/>
                <a:gd name="T12" fmla="*/ 42 w 110"/>
                <a:gd name="T13" fmla="*/ 427 h 443"/>
                <a:gd name="T14" fmla="*/ 70 w 110"/>
                <a:gd name="T15" fmla="*/ 373 h 443"/>
                <a:gd name="T16" fmla="*/ 96 w 110"/>
                <a:gd name="T17" fmla="*/ 201 h 443"/>
                <a:gd name="T18" fmla="*/ 104 w 110"/>
                <a:gd name="T19" fmla="*/ 69 h 443"/>
                <a:gd name="T20" fmla="*/ 97 w 110"/>
                <a:gd name="T21" fmla="*/ 35 h 443"/>
                <a:gd name="T22" fmla="*/ 110 w 110"/>
                <a:gd name="T23" fmla="*/ 20 h 443"/>
                <a:gd name="T24" fmla="*/ 92 w 110"/>
                <a:gd name="T25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443">
                  <a:moveTo>
                    <a:pt x="92" y="0"/>
                  </a:moveTo>
                  <a:cubicBezTo>
                    <a:pt x="70" y="22"/>
                    <a:pt x="70" y="22"/>
                    <a:pt x="70" y="22"/>
                  </a:cubicBezTo>
                  <a:cubicBezTo>
                    <a:pt x="70" y="22"/>
                    <a:pt x="81" y="25"/>
                    <a:pt x="78" y="35"/>
                  </a:cubicBezTo>
                  <a:cubicBezTo>
                    <a:pt x="74" y="44"/>
                    <a:pt x="58" y="97"/>
                    <a:pt x="44" y="167"/>
                  </a:cubicBezTo>
                  <a:cubicBezTo>
                    <a:pt x="29" y="237"/>
                    <a:pt x="8" y="360"/>
                    <a:pt x="4" y="377"/>
                  </a:cubicBezTo>
                  <a:cubicBezTo>
                    <a:pt x="0" y="395"/>
                    <a:pt x="5" y="407"/>
                    <a:pt x="17" y="425"/>
                  </a:cubicBezTo>
                  <a:cubicBezTo>
                    <a:pt x="29" y="443"/>
                    <a:pt x="30" y="442"/>
                    <a:pt x="42" y="427"/>
                  </a:cubicBezTo>
                  <a:cubicBezTo>
                    <a:pt x="54" y="411"/>
                    <a:pt x="62" y="417"/>
                    <a:pt x="70" y="373"/>
                  </a:cubicBezTo>
                  <a:cubicBezTo>
                    <a:pt x="77" y="328"/>
                    <a:pt x="89" y="240"/>
                    <a:pt x="96" y="201"/>
                  </a:cubicBezTo>
                  <a:cubicBezTo>
                    <a:pt x="102" y="162"/>
                    <a:pt x="109" y="86"/>
                    <a:pt x="104" y="69"/>
                  </a:cubicBezTo>
                  <a:cubicBezTo>
                    <a:pt x="99" y="51"/>
                    <a:pt x="95" y="42"/>
                    <a:pt x="97" y="35"/>
                  </a:cubicBezTo>
                  <a:cubicBezTo>
                    <a:pt x="99" y="27"/>
                    <a:pt x="110" y="20"/>
                    <a:pt x="110" y="20"/>
                  </a:cubicBezTo>
                  <a:cubicBezTo>
                    <a:pt x="110" y="20"/>
                    <a:pt x="102" y="4"/>
                    <a:pt x="92" y="0"/>
                  </a:cubicBezTo>
                  <a:close/>
                </a:path>
              </a:pathLst>
            </a:custGeom>
            <a:solidFill>
              <a:srgbClr val="47C6CD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1770165" cy="612291"/>
            <a:chOff x="1065899" y="214896"/>
            <a:chExt cx="1770165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1770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What is execution 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239152" y="3717669"/>
            <a:ext cx="651464" cy="68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广义</a:t>
            </a:r>
            <a:endParaRPr lang="en-US" altLang="zh-CN" sz="2000" b="1" kern="0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全局</a:t>
            </a:r>
            <a:endParaRPr lang="en-US" altLang="zh-CN" sz="2000" b="1" kern="0" dirty="0">
              <a:solidFill>
                <a:srgbClr val="47C6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1215982" y="4464858"/>
            <a:ext cx="651464" cy="68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7C6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狭义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47C6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7C6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个人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47C6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1989560" y="4645138"/>
            <a:ext cx="4380073" cy="31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defTabSz="914400"/>
            <a:r>
              <a:rPr lang="zh-CN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就是把领导安排的事做成功的能力。</a:t>
            </a:r>
            <a:endParaRPr lang="zh-CN" altLang="zh-CN" sz="1600" kern="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TextBox 55"/>
          <p:cNvSpPr txBox="1"/>
          <p:nvPr/>
        </p:nvSpPr>
        <p:spPr>
          <a:xfrm>
            <a:off x="2019578" y="3903394"/>
            <a:ext cx="4524929" cy="31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kern="0"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60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32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2004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76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指的是贯彻战略意图，完成预定目标的操作能力。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90612" y="2178670"/>
            <a:ext cx="3964847" cy="609344"/>
            <a:chOff x="1190612" y="2178670"/>
            <a:chExt cx="3964847" cy="609344"/>
          </a:xfrm>
        </p:grpSpPr>
        <p:sp>
          <p:nvSpPr>
            <p:cNvPr id="74" name="ïsliďê"/>
            <p:cNvSpPr/>
            <p:nvPr/>
          </p:nvSpPr>
          <p:spPr>
            <a:xfrm>
              <a:off x="1190612" y="2209677"/>
              <a:ext cx="3964847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75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76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77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78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2361366" y="2271207"/>
              <a:ext cx="1677386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什么是执行力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1770165" cy="612291"/>
            <a:chOff x="1065899" y="214896"/>
            <a:chExt cx="1770165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1770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What is execution 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6656657" y="4093666"/>
            <a:ext cx="319089" cy="303602"/>
            <a:chOff x="6323014" y="4870451"/>
            <a:chExt cx="652463" cy="620713"/>
          </a:xfrm>
          <a:solidFill>
            <a:schemeClr val="bg1"/>
          </a:solidFill>
        </p:grpSpPr>
        <p:sp>
          <p:nvSpPr>
            <p:cNvPr id="8" name="Freeform 81"/>
            <p:cNvSpPr/>
            <p:nvPr/>
          </p:nvSpPr>
          <p:spPr bwMode="auto">
            <a:xfrm>
              <a:off x="6789739" y="4870451"/>
              <a:ext cx="185738" cy="185738"/>
            </a:xfrm>
            <a:custGeom>
              <a:avLst/>
              <a:gdLst>
                <a:gd name="T0" fmla="*/ 38 w 49"/>
                <a:gd name="T1" fmla="*/ 11 h 49"/>
                <a:gd name="T2" fmla="*/ 3 w 49"/>
                <a:gd name="T3" fmla="*/ 7 h 49"/>
                <a:gd name="T4" fmla="*/ 2 w 49"/>
                <a:gd name="T5" fmla="*/ 15 h 49"/>
                <a:gd name="T6" fmla="*/ 34 w 49"/>
                <a:gd name="T7" fmla="*/ 47 h 49"/>
                <a:gd name="T8" fmla="*/ 42 w 49"/>
                <a:gd name="T9" fmla="*/ 46 h 49"/>
                <a:gd name="T10" fmla="*/ 38 w 49"/>
                <a:gd name="T1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9">
                  <a:moveTo>
                    <a:pt x="38" y="11"/>
                  </a:moveTo>
                  <a:cubicBezTo>
                    <a:pt x="28" y="2"/>
                    <a:pt x="14" y="0"/>
                    <a:pt x="3" y="7"/>
                  </a:cubicBezTo>
                  <a:cubicBezTo>
                    <a:pt x="0" y="9"/>
                    <a:pt x="0" y="13"/>
                    <a:pt x="2" y="15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6" y="49"/>
                    <a:pt x="40" y="49"/>
                    <a:pt x="42" y="46"/>
                  </a:cubicBezTo>
                  <a:cubicBezTo>
                    <a:pt x="49" y="35"/>
                    <a:pt x="47" y="21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2"/>
            <p:cNvSpPr>
              <a:spLocks noEditPoints="1"/>
            </p:cNvSpPr>
            <p:nvPr/>
          </p:nvSpPr>
          <p:spPr bwMode="auto">
            <a:xfrm>
              <a:off x="6364289" y="4924426"/>
              <a:ext cx="554038" cy="566738"/>
            </a:xfrm>
            <a:custGeom>
              <a:avLst/>
              <a:gdLst>
                <a:gd name="T0" fmla="*/ 134 w 147"/>
                <a:gd name="T1" fmla="*/ 115 h 151"/>
                <a:gd name="T2" fmla="*/ 147 w 147"/>
                <a:gd name="T3" fmla="*/ 72 h 151"/>
                <a:gd name="T4" fmla="*/ 75 w 147"/>
                <a:gd name="T5" fmla="*/ 0 h 151"/>
                <a:gd name="T6" fmla="*/ 74 w 147"/>
                <a:gd name="T7" fmla="*/ 0 h 151"/>
                <a:gd name="T8" fmla="*/ 3 w 147"/>
                <a:gd name="T9" fmla="*/ 72 h 151"/>
                <a:gd name="T10" fmla="*/ 15 w 147"/>
                <a:gd name="T11" fmla="*/ 112 h 151"/>
                <a:gd name="T12" fmla="*/ 2 w 147"/>
                <a:gd name="T13" fmla="*/ 137 h 151"/>
                <a:gd name="T14" fmla="*/ 6 w 147"/>
                <a:gd name="T15" fmla="*/ 150 h 151"/>
                <a:gd name="T16" fmla="*/ 11 w 147"/>
                <a:gd name="T17" fmla="*/ 151 h 151"/>
                <a:gd name="T18" fmla="*/ 20 w 147"/>
                <a:gd name="T19" fmla="*/ 146 h 151"/>
                <a:gd name="T20" fmla="*/ 29 w 147"/>
                <a:gd name="T21" fmla="*/ 128 h 151"/>
                <a:gd name="T22" fmla="*/ 74 w 147"/>
                <a:gd name="T23" fmla="*/ 145 h 151"/>
                <a:gd name="T24" fmla="*/ 75 w 147"/>
                <a:gd name="T25" fmla="*/ 145 h 151"/>
                <a:gd name="T26" fmla="*/ 119 w 147"/>
                <a:gd name="T27" fmla="*/ 129 h 151"/>
                <a:gd name="T28" fmla="*/ 127 w 147"/>
                <a:gd name="T29" fmla="*/ 146 h 151"/>
                <a:gd name="T30" fmla="*/ 136 w 147"/>
                <a:gd name="T31" fmla="*/ 151 h 151"/>
                <a:gd name="T32" fmla="*/ 141 w 147"/>
                <a:gd name="T33" fmla="*/ 150 h 151"/>
                <a:gd name="T34" fmla="*/ 145 w 147"/>
                <a:gd name="T35" fmla="*/ 137 h 151"/>
                <a:gd name="T36" fmla="*/ 134 w 147"/>
                <a:gd name="T37" fmla="*/ 115 h 151"/>
                <a:gd name="T38" fmla="*/ 75 w 147"/>
                <a:gd name="T39" fmla="*/ 125 h 151"/>
                <a:gd name="T40" fmla="*/ 74 w 147"/>
                <a:gd name="T41" fmla="*/ 125 h 151"/>
                <a:gd name="T42" fmla="*/ 22 w 147"/>
                <a:gd name="T43" fmla="*/ 72 h 151"/>
                <a:gd name="T44" fmla="*/ 74 w 147"/>
                <a:gd name="T45" fmla="*/ 20 h 151"/>
                <a:gd name="T46" fmla="*/ 75 w 147"/>
                <a:gd name="T47" fmla="*/ 19 h 151"/>
                <a:gd name="T48" fmla="*/ 128 w 147"/>
                <a:gd name="T49" fmla="*/ 72 h 151"/>
                <a:gd name="T50" fmla="*/ 75 w 147"/>
                <a:gd name="T51" fmla="*/ 12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51">
                  <a:moveTo>
                    <a:pt x="134" y="115"/>
                  </a:moveTo>
                  <a:cubicBezTo>
                    <a:pt x="142" y="103"/>
                    <a:pt x="147" y="88"/>
                    <a:pt x="147" y="72"/>
                  </a:cubicBezTo>
                  <a:cubicBezTo>
                    <a:pt x="147" y="32"/>
                    <a:pt x="115" y="0"/>
                    <a:pt x="75" y="0"/>
                  </a:cubicBezTo>
                  <a:cubicBezTo>
                    <a:pt x="75" y="0"/>
                    <a:pt x="74" y="0"/>
                    <a:pt x="74" y="0"/>
                  </a:cubicBezTo>
                  <a:cubicBezTo>
                    <a:pt x="35" y="0"/>
                    <a:pt x="3" y="33"/>
                    <a:pt x="3" y="72"/>
                  </a:cubicBezTo>
                  <a:cubicBezTo>
                    <a:pt x="3" y="87"/>
                    <a:pt x="7" y="101"/>
                    <a:pt x="15" y="11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42"/>
                    <a:pt x="2" y="148"/>
                    <a:pt x="6" y="150"/>
                  </a:cubicBezTo>
                  <a:cubicBezTo>
                    <a:pt x="8" y="151"/>
                    <a:pt x="9" y="151"/>
                    <a:pt x="11" y="151"/>
                  </a:cubicBezTo>
                  <a:cubicBezTo>
                    <a:pt x="14" y="151"/>
                    <a:pt x="18" y="149"/>
                    <a:pt x="20" y="146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41" y="138"/>
                    <a:pt x="57" y="145"/>
                    <a:pt x="74" y="145"/>
                  </a:cubicBezTo>
                  <a:cubicBezTo>
                    <a:pt x="74" y="145"/>
                    <a:pt x="75" y="145"/>
                    <a:pt x="75" y="145"/>
                  </a:cubicBezTo>
                  <a:cubicBezTo>
                    <a:pt x="92" y="145"/>
                    <a:pt x="107" y="139"/>
                    <a:pt x="119" y="129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9"/>
                    <a:pt x="133" y="151"/>
                    <a:pt x="136" y="151"/>
                  </a:cubicBezTo>
                  <a:cubicBezTo>
                    <a:pt x="138" y="151"/>
                    <a:pt x="139" y="151"/>
                    <a:pt x="141" y="150"/>
                  </a:cubicBezTo>
                  <a:cubicBezTo>
                    <a:pt x="145" y="148"/>
                    <a:pt x="147" y="142"/>
                    <a:pt x="145" y="137"/>
                  </a:cubicBezTo>
                  <a:lnTo>
                    <a:pt x="134" y="115"/>
                  </a:lnTo>
                  <a:close/>
                  <a:moveTo>
                    <a:pt x="75" y="125"/>
                  </a:moveTo>
                  <a:cubicBezTo>
                    <a:pt x="75" y="125"/>
                    <a:pt x="74" y="125"/>
                    <a:pt x="74" y="125"/>
                  </a:cubicBezTo>
                  <a:cubicBezTo>
                    <a:pt x="45" y="125"/>
                    <a:pt x="22" y="101"/>
                    <a:pt x="22" y="72"/>
                  </a:cubicBezTo>
                  <a:cubicBezTo>
                    <a:pt x="22" y="43"/>
                    <a:pt x="45" y="20"/>
                    <a:pt x="74" y="20"/>
                  </a:cubicBezTo>
                  <a:cubicBezTo>
                    <a:pt x="74" y="20"/>
                    <a:pt x="75" y="19"/>
                    <a:pt x="75" y="19"/>
                  </a:cubicBezTo>
                  <a:cubicBezTo>
                    <a:pt x="104" y="19"/>
                    <a:pt x="128" y="43"/>
                    <a:pt x="128" y="72"/>
                  </a:cubicBezTo>
                  <a:cubicBezTo>
                    <a:pt x="128" y="102"/>
                    <a:pt x="104" y="125"/>
                    <a:pt x="75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3"/>
            <p:cNvSpPr/>
            <p:nvPr/>
          </p:nvSpPr>
          <p:spPr bwMode="auto">
            <a:xfrm>
              <a:off x="6534151" y="5092701"/>
              <a:ext cx="131763" cy="236538"/>
            </a:xfrm>
            <a:custGeom>
              <a:avLst/>
              <a:gdLst>
                <a:gd name="T0" fmla="*/ 30 w 35"/>
                <a:gd name="T1" fmla="*/ 0 h 63"/>
                <a:gd name="T2" fmla="*/ 29 w 35"/>
                <a:gd name="T3" fmla="*/ 0 h 63"/>
                <a:gd name="T4" fmla="*/ 24 w 35"/>
                <a:gd name="T5" fmla="*/ 6 h 63"/>
                <a:gd name="T6" fmla="*/ 24 w 35"/>
                <a:gd name="T7" fmla="*/ 27 h 63"/>
                <a:gd name="T8" fmla="*/ 2 w 35"/>
                <a:gd name="T9" fmla="*/ 54 h 63"/>
                <a:gd name="T10" fmla="*/ 3 w 35"/>
                <a:gd name="T11" fmla="*/ 61 h 63"/>
                <a:gd name="T12" fmla="*/ 6 w 35"/>
                <a:gd name="T13" fmla="*/ 63 h 63"/>
                <a:gd name="T14" fmla="*/ 10 w 35"/>
                <a:gd name="T15" fmla="*/ 61 h 63"/>
                <a:gd name="T16" fmla="*/ 29 w 35"/>
                <a:gd name="T17" fmla="*/ 39 h 63"/>
                <a:gd name="T18" fmla="*/ 33 w 35"/>
                <a:gd name="T19" fmla="*/ 34 h 63"/>
                <a:gd name="T20" fmla="*/ 35 w 35"/>
                <a:gd name="T21" fmla="*/ 29 h 63"/>
                <a:gd name="T22" fmla="*/ 35 w 35"/>
                <a:gd name="T23" fmla="*/ 6 h 63"/>
                <a:gd name="T24" fmla="*/ 30 w 35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63">
                  <a:moveTo>
                    <a:pt x="30" y="0"/>
                  </a:moveTo>
                  <a:cubicBezTo>
                    <a:pt x="30" y="0"/>
                    <a:pt x="29" y="0"/>
                    <a:pt x="29" y="0"/>
                  </a:cubicBezTo>
                  <a:cubicBezTo>
                    <a:pt x="26" y="1"/>
                    <a:pt x="24" y="3"/>
                    <a:pt x="24" y="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6"/>
                    <a:pt x="0" y="59"/>
                    <a:pt x="3" y="61"/>
                  </a:cubicBezTo>
                  <a:cubicBezTo>
                    <a:pt x="4" y="62"/>
                    <a:pt x="5" y="63"/>
                    <a:pt x="6" y="63"/>
                  </a:cubicBezTo>
                  <a:cubicBezTo>
                    <a:pt x="8" y="63"/>
                    <a:pt x="9" y="62"/>
                    <a:pt x="10" y="6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5" y="33"/>
                    <a:pt x="35" y="31"/>
                    <a:pt x="35" y="29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3"/>
                    <a:pt x="33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84"/>
            <p:cNvSpPr/>
            <p:nvPr/>
          </p:nvSpPr>
          <p:spPr bwMode="auto">
            <a:xfrm>
              <a:off x="6323014" y="4870451"/>
              <a:ext cx="184150" cy="185738"/>
            </a:xfrm>
            <a:custGeom>
              <a:avLst/>
              <a:gdLst>
                <a:gd name="T0" fmla="*/ 11 w 49"/>
                <a:gd name="T1" fmla="*/ 11 h 49"/>
                <a:gd name="T2" fmla="*/ 7 w 49"/>
                <a:gd name="T3" fmla="*/ 46 h 49"/>
                <a:gd name="T4" fmla="*/ 14 w 49"/>
                <a:gd name="T5" fmla="*/ 47 h 49"/>
                <a:gd name="T6" fmla="*/ 46 w 49"/>
                <a:gd name="T7" fmla="*/ 15 h 49"/>
                <a:gd name="T8" fmla="*/ 45 w 49"/>
                <a:gd name="T9" fmla="*/ 7 h 49"/>
                <a:gd name="T10" fmla="*/ 11 w 49"/>
                <a:gd name="T1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9">
                  <a:moveTo>
                    <a:pt x="11" y="11"/>
                  </a:moveTo>
                  <a:cubicBezTo>
                    <a:pt x="1" y="21"/>
                    <a:pt x="0" y="35"/>
                    <a:pt x="7" y="46"/>
                  </a:cubicBezTo>
                  <a:cubicBezTo>
                    <a:pt x="9" y="49"/>
                    <a:pt x="12" y="49"/>
                    <a:pt x="14" y="47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9" y="13"/>
                    <a:pt x="48" y="9"/>
                    <a:pt x="45" y="7"/>
                  </a:cubicBezTo>
                  <a:cubicBezTo>
                    <a:pt x="35" y="0"/>
                    <a:pt x="20" y="2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is1ide-Rectangle 73"/>
          <p:cNvSpPr/>
          <p:nvPr/>
        </p:nvSpPr>
        <p:spPr>
          <a:xfrm>
            <a:off x="1166839" y="3742441"/>
            <a:ext cx="1789552" cy="4000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5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执行力是企业组织和个人贯彻落实企业决策的力度。</a:t>
            </a:r>
            <a:endParaRPr lang="zh-CN" altLang="en-US" sz="15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4" name="is1ide-Rectangle 78"/>
          <p:cNvSpPr/>
          <p:nvPr/>
        </p:nvSpPr>
        <p:spPr>
          <a:xfrm>
            <a:off x="4659794" y="3758217"/>
            <a:ext cx="2017049" cy="3808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zh-CN" sz="15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执行力就是按质按量完成自己所被指定的工作和任务。</a:t>
            </a:r>
            <a:endParaRPr lang="zh-CN" altLang="zh-CN" sz="15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7" name="is1ide-Rectangle 83"/>
          <p:cNvSpPr/>
          <p:nvPr/>
        </p:nvSpPr>
        <p:spPr>
          <a:xfrm>
            <a:off x="8418795" y="3635904"/>
            <a:ext cx="1997277" cy="3808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zh-CN" sz="15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执行力就是员工在每一个阶段都一丝不苟地切实执行</a:t>
            </a:r>
            <a:r>
              <a:rPr lang="zh-CN" altLang="en-US" sz="15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。</a:t>
            </a:r>
            <a:endParaRPr lang="zh-CN" altLang="en-US" sz="15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8" name="ïṡlïďè"/>
          <p:cNvSpPr/>
          <p:nvPr/>
        </p:nvSpPr>
        <p:spPr bwMode="auto">
          <a:xfrm>
            <a:off x="1166839" y="2217464"/>
            <a:ext cx="3078660" cy="3241956"/>
          </a:xfrm>
          <a:custGeom>
            <a:avLst/>
            <a:gdLst>
              <a:gd name="T0" fmla="*/ 283 w 2074"/>
              <a:gd name="T1" fmla="*/ 0 h 2282"/>
              <a:gd name="T2" fmla="*/ 1306 w 2074"/>
              <a:gd name="T3" fmla="*/ 0 h 2282"/>
              <a:gd name="T4" fmla="*/ 1350 w 2074"/>
              <a:gd name="T5" fmla="*/ 5 h 2282"/>
              <a:gd name="T6" fmla="*/ 1394 w 2074"/>
              <a:gd name="T7" fmla="*/ 17 h 2282"/>
              <a:gd name="T8" fmla="*/ 1434 w 2074"/>
              <a:gd name="T9" fmla="*/ 36 h 2282"/>
              <a:gd name="T10" fmla="*/ 1471 w 2074"/>
              <a:gd name="T11" fmla="*/ 61 h 2282"/>
              <a:gd name="T12" fmla="*/ 1503 w 2074"/>
              <a:gd name="T13" fmla="*/ 91 h 2282"/>
              <a:gd name="T14" fmla="*/ 1529 w 2074"/>
              <a:gd name="T15" fmla="*/ 129 h 2282"/>
              <a:gd name="T16" fmla="*/ 2040 w 2074"/>
              <a:gd name="T17" fmla="*/ 1010 h 2282"/>
              <a:gd name="T18" fmla="*/ 2058 w 2074"/>
              <a:gd name="T19" fmla="*/ 1052 h 2282"/>
              <a:gd name="T20" fmla="*/ 2070 w 2074"/>
              <a:gd name="T21" fmla="*/ 1096 h 2282"/>
              <a:gd name="T22" fmla="*/ 2074 w 2074"/>
              <a:gd name="T23" fmla="*/ 1139 h 2282"/>
              <a:gd name="T24" fmla="*/ 2070 w 2074"/>
              <a:gd name="T25" fmla="*/ 1185 h 2282"/>
              <a:gd name="T26" fmla="*/ 2058 w 2074"/>
              <a:gd name="T27" fmla="*/ 1227 h 2282"/>
              <a:gd name="T28" fmla="*/ 2040 w 2074"/>
              <a:gd name="T29" fmla="*/ 1269 h 2282"/>
              <a:gd name="T30" fmla="*/ 1529 w 2074"/>
              <a:gd name="T31" fmla="*/ 2152 h 2282"/>
              <a:gd name="T32" fmla="*/ 1503 w 2074"/>
              <a:gd name="T33" fmla="*/ 2189 h 2282"/>
              <a:gd name="T34" fmla="*/ 1471 w 2074"/>
              <a:gd name="T35" fmla="*/ 2221 h 2282"/>
              <a:gd name="T36" fmla="*/ 1434 w 2074"/>
              <a:gd name="T37" fmla="*/ 2247 h 2282"/>
              <a:gd name="T38" fmla="*/ 1394 w 2074"/>
              <a:gd name="T39" fmla="*/ 2265 h 2282"/>
              <a:gd name="T40" fmla="*/ 1350 w 2074"/>
              <a:gd name="T41" fmla="*/ 2277 h 2282"/>
              <a:gd name="T42" fmla="*/ 1306 w 2074"/>
              <a:gd name="T43" fmla="*/ 2282 h 2282"/>
              <a:gd name="T44" fmla="*/ 283 w 2074"/>
              <a:gd name="T45" fmla="*/ 2282 h 2282"/>
              <a:gd name="T46" fmla="*/ 238 w 2074"/>
              <a:gd name="T47" fmla="*/ 2277 h 2282"/>
              <a:gd name="T48" fmla="*/ 194 w 2074"/>
              <a:gd name="T49" fmla="*/ 2265 h 2282"/>
              <a:gd name="T50" fmla="*/ 154 w 2074"/>
              <a:gd name="T51" fmla="*/ 2247 h 2282"/>
              <a:gd name="T52" fmla="*/ 118 w 2074"/>
              <a:gd name="T53" fmla="*/ 2221 h 2282"/>
              <a:gd name="T54" fmla="*/ 86 w 2074"/>
              <a:gd name="T55" fmla="*/ 2189 h 2282"/>
              <a:gd name="T56" fmla="*/ 59 w 2074"/>
              <a:gd name="T57" fmla="*/ 2152 h 2282"/>
              <a:gd name="T58" fmla="*/ 0 w 2074"/>
              <a:gd name="T59" fmla="*/ 2049 h 2282"/>
              <a:gd name="T60" fmla="*/ 800 w 2074"/>
              <a:gd name="T61" fmla="*/ 2049 h 2282"/>
              <a:gd name="T62" fmla="*/ 844 w 2074"/>
              <a:gd name="T63" fmla="*/ 2044 h 2282"/>
              <a:gd name="T64" fmla="*/ 884 w 2074"/>
              <a:gd name="T65" fmla="*/ 2031 h 2282"/>
              <a:gd name="T66" fmla="*/ 921 w 2074"/>
              <a:gd name="T67" fmla="*/ 2010 h 2282"/>
              <a:gd name="T68" fmla="*/ 953 w 2074"/>
              <a:gd name="T69" fmla="*/ 1982 h 2282"/>
              <a:gd name="T70" fmla="*/ 979 w 2074"/>
              <a:gd name="T71" fmla="*/ 1946 h 2282"/>
              <a:gd name="T72" fmla="*/ 1385 w 2074"/>
              <a:gd name="T73" fmla="*/ 1242 h 2282"/>
              <a:gd name="T74" fmla="*/ 1402 w 2074"/>
              <a:gd name="T75" fmla="*/ 1204 h 2282"/>
              <a:gd name="T76" fmla="*/ 1411 w 2074"/>
              <a:gd name="T77" fmla="*/ 1161 h 2282"/>
              <a:gd name="T78" fmla="*/ 1411 w 2074"/>
              <a:gd name="T79" fmla="*/ 1118 h 2282"/>
              <a:gd name="T80" fmla="*/ 1402 w 2074"/>
              <a:gd name="T81" fmla="*/ 1077 h 2282"/>
              <a:gd name="T82" fmla="*/ 1385 w 2074"/>
              <a:gd name="T83" fmla="*/ 1037 h 2282"/>
              <a:gd name="T84" fmla="*/ 979 w 2074"/>
              <a:gd name="T85" fmla="*/ 334 h 2282"/>
              <a:gd name="T86" fmla="*/ 958 w 2074"/>
              <a:gd name="T87" fmla="*/ 306 h 2282"/>
              <a:gd name="T88" fmla="*/ 933 w 2074"/>
              <a:gd name="T89" fmla="*/ 280 h 2282"/>
              <a:gd name="T90" fmla="*/ 903 w 2074"/>
              <a:gd name="T91" fmla="*/ 260 h 2282"/>
              <a:gd name="T92" fmla="*/ 871 w 2074"/>
              <a:gd name="T93" fmla="*/ 245 h 2282"/>
              <a:gd name="T94" fmla="*/ 837 w 2074"/>
              <a:gd name="T95" fmla="*/ 237 h 2282"/>
              <a:gd name="T96" fmla="*/ 800 w 2074"/>
              <a:gd name="T97" fmla="*/ 233 h 2282"/>
              <a:gd name="T98" fmla="*/ 0 w 2074"/>
              <a:gd name="T99" fmla="*/ 233 h 2282"/>
              <a:gd name="T100" fmla="*/ 59 w 2074"/>
              <a:gd name="T101" fmla="*/ 130 h 2282"/>
              <a:gd name="T102" fmla="*/ 86 w 2074"/>
              <a:gd name="T103" fmla="*/ 93 h 2282"/>
              <a:gd name="T104" fmla="*/ 118 w 2074"/>
              <a:gd name="T105" fmla="*/ 61 h 2282"/>
              <a:gd name="T106" fmla="*/ 154 w 2074"/>
              <a:gd name="T107" fmla="*/ 36 h 2282"/>
              <a:gd name="T108" fmla="*/ 194 w 2074"/>
              <a:gd name="T109" fmla="*/ 17 h 2282"/>
              <a:gd name="T110" fmla="*/ 238 w 2074"/>
              <a:gd name="T111" fmla="*/ 5 h 2282"/>
              <a:gd name="T112" fmla="*/ 283 w 2074"/>
              <a:gd name="T113" fmla="*/ 0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74" h="2282">
                <a:moveTo>
                  <a:pt x="283" y="0"/>
                </a:moveTo>
                <a:lnTo>
                  <a:pt x="1306" y="0"/>
                </a:lnTo>
                <a:lnTo>
                  <a:pt x="1350" y="5"/>
                </a:lnTo>
                <a:lnTo>
                  <a:pt x="1394" y="17"/>
                </a:lnTo>
                <a:lnTo>
                  <a:pt x="1434" y="36"/>
                </a:lnTo>
                <a:lnTo>
                  <a:pt x="1471" y="61"/>
                </a:lnTo>
                <a:lnTo>
                  <a:pt x="1503" y="91"/>
                </a:lnTo>
                <a:lnTo>
                  <a:pt x="1529" y="129"/>
                </a:lnTo>
                <a:lnTo>
                  <a:pt x="2040" y="1010"/>
                </a:lnTo>
                <a:lnTo>
                  <a:pt x="2058" y="1052"/>
                </a:lnTo>
                <a:lnTo>
                  <a:pt x="2070" y="1096"/>
                </a:lnTo>
                <a:lnTo>
                  <a:pt x="2074" y="1139"/>
                </a:lnTo>
                <a:lnTo>
                  <a:pt x="2070" y="1185"/>
                </a:lnTo>
                <a:lnTo>
                  <a:pt x="2058" y="1227"/>
                </a:lnTo>
                <a:lnTo>
                  <a:pt x="2040" y="1269"/>
                </a:lnTo>
                <a:lnTo>
                  <a:pt x="1529" y="2152"/>
                </a:lnTo>
                <a:lnTo>
                  <a:pt x="1503" y="2189"/>
                </a:lnTo>
                <a:lnTo>
                  <a:pt x="1471" y="2221"/>
                </a:lnTo>
                <a:lnTo>
                  <a:pt x="1434" y="2247"/>
                </a:lnTo>
                <a:lnTo>
                  <a:pt x="1394" y="2265"/>
                </a:lnTo>
                <a:lnTo>
                  <a:pt x="1350" y="2277"/>
                </a:lnTo>
                <a:lnTo>
                  <a:pt x="1306" y="2282"/>
                </a:lnTo>
                <a:lnTo>
                  <a:pt x="283" y="2282"/>
                </a:lnTo>
                <a:lnTo>
                  <a:pt x="238" y="2277"/>
                </a:lnTo>
                <a:lnTo>
                  <a:pt x="194" y="2265"/>
                </a:lnTo>
                <a:lnTo>
                  <a:pt x="154" y="2247"/>
                </a:lnTo>
                <a:lnTo>
                  <a:pt x="118" y="2221"/>
                </a:lnTo>
                <a:lnTo>
                  <a:pt x="86" y="2189"/>
                </a:lnTo>
                <a:lnTo>
                  <a:pt x="59" y="2152"/>
                </a:lnTo>
                <a:lnTo>
                  <a:pt x="0" y="2049"/>
                </a:lnTo>
                <a:lnTo>
                  <a:pt x="800" y="2049"/>
                </a:lnTo>
                <a:lnTo>
                  <a:pt x="844" y="2044"/>
                </a:lnTo>
                <a:lnTo>
                  <a:pt x="884" y="2031"/>
                </a:lnTo>
                <a:lnTo>
                  <a:pt x="921" y="2010"/>
                </a:lnTo>
                <a:lnTo>
                  <a:pt x="953" y="1982"/>
                </a:lnTo>
                <a:lnTo>
                  <a:pt x="979" y="1946"/>
                </a:lnTo>
                <a:lnTo>
                  <a:pt x="1385" y="1242"/>
                </a:lnTo>
                <a:lnTo>
                  <a:pt x="1402" y="1204"/>
                </a:lnTo>
                <a:lnTo>
                  <a:pt x="1411" y="1161"/>
                </a:lnTo>
                <a:lnTo>
                  <a:pt x="1411" y="1118"/>
                </a:lnTo>
                <a:lnTo>
                  <a:pt x="1402" y="1077"/>
                </a:lnTo>
                <a:lnTo>
                  <a:pt x="1385" y="1037"/>
                </a:lnTo>
                <a:lnTo>
                  <a:pt x="979" y="334"/>
                </a:lnTo>
                <a:lnTo>
                  <a:pt x="958" y="306"/>
                </a:lnTo>
                <a:lnTo>
                  <a:pt x="933" y="280"/>
                </a:lnTo>
                <a:lnTo>
                  <a:pt x="903" y="260"/>
                </a:lnTo>
                <a:lnTo>
                  <a:pt x="871" y="245"/>
                </a:lnTo>
                <a:lnTo>
                  <a:pt x="837" y="237"/>
                </a:lnTo>
                <a:lnTo>
                  <a:pt x="800" y="233"/>
                </a:lnTo>
                <a:lnTo>
                  <a:pt x="0" y="233"/>
                </a:lnTo>
                <a:lnTo>
                  <a:pt x="59" y="130"/>
                </a:lnTo>
                <a:lnTo>
                  <a:pt x="86" y="93"/>
                </a:lnTo>
                <a:lnTo>
                  <a:pt x="118" y="61"/>
                </a:lnTo>
                <a:lnTo>
                  <a:pt x="154" y="36"/>
                </a:lnTo>
                <a:lnTo>
                  <a:pt x="194" y="17"/>
                </a:lnTo>
                <a:lnTo>
                  <a:pt x="238" y="5"/>
                </a:lnTo>
                <a:lnTo>
                  <a:pt x="28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ru-RU"/>
          </a:p>
        </p:txBody>
      </p:sp>
      <p:sp>
        <p:nvSpPr>
          <p:cNvPr id="49" name="ï$ḷïďé"/>
          <p:cNvSpPr/>
          <p:nvPr/>
        </p:nvSpPr>
        <p:spPr bwMode="auto">
          <a:xfrm>
            <a:off x="4842590" y="2217464"/>
            <a:ext cx="3078660" cy="3241956"/>
          </a:xfrm>
          <a:custGeom>
            <a:avLst/>
            <a:gdLst>
              <a:gd name="T0" fmla="*/ 283 w 2074"/>
              <a:gd name="T1" fmla="*/ 0 h 2282"/>
              <a:gd name="T2" fmla="*/ 1306 w 2074"/>
              <a:gd name="T3" fmla="*/ 0 h 2282"/>
              <a:gd name="T4" fmla="*/ 1350 w 2074"/>
              <a:gd name="T5" fmla="*/ 5 h 2282"/>
              <a:gd name="T6" fmla="*/ 1394 w 2074"/>
              <a:gd name="T7" fmla="*/ 17 h 2282"/>
              <a:gd name="T8" fmla="*/ 1434 w 2074"/>
              <a:gd name="T9" fmla="*/ 36 h 2282"/>
              <a:gd name="T10" fmla="*/ 1471 w 2074"/>
              <a:gd name="T11" fmla="*/ 61 h 2282"/>
              <a:gd name="T12" fmla="*/ 1503 w 2074"/>
              <a:gd name="T13" fmla="*/ 91 h 2282"/>
              <a:gd name="T14" fmla="*/ 1529 w 2074"/>
              <a:gd name="T15" fmla="*/ 129 h 2282"/>
              <a:gd name="T16" fmla="*/ 2040 w 2074"/>
              <a:gd name="T17" fmla="*/ 1010 h 2282"/>
              <a:gd name="T18" fmla="*/ 2058 w 2074"/>
              <a:gd name="T19" fmla="*/ 1052 h 2282"/>
              <a:gd name="T20" fmla="*/ 2070 w 2074"/>
              <a:gd name="T21" fmla="*/ 1096 h 2282"/>
              <a:gd name="T22" fmla="*/ 2074 w 2074"/>
              <a:gd name="T23" fmla="*/ 1139 h 2282"/>
              <a:gd name="T24" fmla="*/ 2070 w 2074"/>
              <a:gd name="T25" fmla="*/ 1185 h 2282"/>
              <a:gd name="T26" fmla="*/ 2058 w 2074"/>
              <a:gd name="T27" fmla="*/ 1227 h 2282"/>
              <a:gd name="T28" fmla="*/ 2040 w 2074"/>
              <a:gd name="T29" fmla="*/ 1269 h 2282"/>
              <a:gd name="T30" fmla="*/ 1529 w 2074"/>
              <a:gd name="T31" fmla="*/ 2152 h 2282"/>
              <a:gd name="T32" fmla="*/ 1503 w 2074"/>
              <a:gd name="T33" fmla="*/ 2189 h 2282"/>
              <a:gd name="T34" fmla="*/ 1471 w 2074"/>
              <a:gd name="T35" fmla="*/ 2221 h 2282"/>
              <a:gd name="T36" fmla="*/ 1434 w 2074"/>
              <a:gd name="T37" fmla="*/ 2247 h 2282"/>
              <a:gd name="T38" fmla="*/ 1394 w 2074"/>
              <a:gd name="T39" fmla="*/ 2265 h 2282"/>
              <a:gd name="T40" fmla="*/ 1350 w 2074"/>
              <a:gd name="T41" fmla="*/ 2277 h 2282"/>
              <a:gd name="T42" fmla="*/ 1306 w 2074"/>
              <a:gd name="T43" fmla="*/ 2282 h 2282"/>
              <a:gd name="T44" fmla="*/ 283 w 2074"/>
              <a:gd name="T45" fmla="*/ 2282 h 2282"/>
              <a:gd name="T46" fmla="*/ 238 w 2074"/>
              <a:gd name="T47" fmla="*/ 2277 h 2282"/>
              <a:gd name="T48" fmla="*/ 194 w 2074"/>
              <a:gd name="T49" fmla="*/ 2265 h 2282"/>
              <a:gd name="T50" fmla="*/ 154 w 2074"/>
              <a:gd name="T51" fmla="*/ 2247 h 2282"/>
              <a:gd name="T52" fmla="*/ 118 w 2074"/>
              <a:gd name="T53" fmla="*/ 2221 h 2282"/>
              <a:gd name="T54" fmla="*/ 86 w 2074"/>
              <a:gd name="T55" fmla="*/ 2189 h 2282"/>
              <a:gd name="T56" fmla="*/ 59 w 2074"/>
              <a:gd name="T57" fmla="*/ 2152 h 2282"/>
              <a:gd name="T58" fmla="*/ 0 w 2074"/>
              <a:gd name="T59" fmla="*/ 2049 h 2282"/>
              <a:gd name="T60" fmla="*/ 800 w 2074"/>
              <a:gd name="T61" fmla="*/ 2049 h 2282"/>
              <a:gd name="T62" fmla="*/ 844 w 2074"/>
              <a:gd name="T63" fmla="*/ 2044 h 2282"/>
              <a:gd name="T64" fmla="*/ 884 w 2074"/>
              <a:gd name="T65" fmla="*/ 2031 h 2282"/>
              <a:gd name="T66" fmla="*/ 921 w 2074"/>
              <a:gd name="T67" fmla="*/ 2010 h 2282"/>
              <a:gd name="T68" fmla="*/ 953 w 2074"/>
              <a:gd name="T69" fmla="*/ 1982 h 2282"/>
              <a:gd name="T70" fmla="*/ 979 w 2074"/>
              <a:gd name="T71" fmla="*/ 1946 h 2282"/>
              <a:gd name="T72" fmla="*/ 1385 w 2074"/>
              <a:gd name="T73" fmla="*/ 1242 h 2282"/>
              <a:gd name="T74" fmla="*/ 1402 w 2074"/>
              <a:gd name="T75" fmla="*/ 1204 h 2282"/>
              <a:gd name="T76" fmla="*/ 1411 w 2074"/>
              <a:gd name="T77" fmla="*/ 1161 h 2282"/>
              <a:gd name="T78" fmla="*/ 1411 w 2074"/>
              <a:gd name="T79" fmla="*/ 1118 h 2282"/>
              <a:gd name="T80" fmla="*/ 1402 w 2074"/>
              <a:gd name="T81" fmla="*/ 1077 h 2282"/>
              <a:gd name="T82" fmla="*/ 1385 w 2074"/>
              <a:gd name="T83" fmla="*/ 1037 h 2282"/>
              <a:gd name="T84" fmla="*/ 979 w 2074"/>
              <a:gd name="T85" fmla="*/ 334 h 2282"/>
              <a:gd name="T86" fmla="*/ 958 w 2074"/>
              <a:gd name="T87" fmla="*/ 306 h 2282"/>
              <a:gd name="T88" fmla="*/ 933 w 2074"/>
              <a:gd name="T89" fmla="*/ 280 h 2282"/>
              <a:gd name="T90" fmla="*/ 903 w 2074"/>
              <a:gd name="T91" fmla="*/ 260 h 2282"/>
              <a:gd name="T92" fmla="*/ 871 w 2074"/>
              <a:gd name="T93" fmla="*/ 245 h 2282"/>
              <a:gd name="T94" fmla="*/ 837 w 2074"/>
              <a:gd name="T95" fmla="*/ 237 h 2282"/>
              <a:gd name="T96" fmla="*/ 800 w 2074"/>
              <a:gd name="T97" fmla="*/ 233 h 2282"/>
              <a:gd name="T98" fmla="*/ 0 w 2074"/>
              <a:gd name="T99" fmla="*/ 233 h 2282"/>
              <a:gd name="T100" fmla="*/ 59 w 2074"/>
              <a:gd name="T101" fmla="*/ 130 h 2282"/>
              <a:gd name="T102" fmla="*/ 86 w 2074"/>
              <a:gd name="T103" fmla="*/ 93 h 2282"/>
              <a:gd name="T104" fmla="*/ 118 w 2074"/>
              <a:gd name="T105" fmla="*/ 61 h 2282"/>
              <a:gd name="T106" fmla="*/ 154 w 2074"/>
              <a:gd name="T107" fmla="*/ 36 h 2282"/>
              <a:gd name="T108" fmla="*/ 194 w 2074"/>
              <a:gd name="T109" fmla="*/ 17 h 2282"/>
              <a:gd name="T110" fmla="*/ 238 w 2074"/>
              <a:gd name="T111" fmla="*/ 5 h 2282"/>
              <a:gd name="T112" fmla="*/ 283 w 2074"/>
              <a:gd name="T113" fmla="*/ 0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74" h="2282">
                <a:moveTo>
                  <a:pt x="283" y="0"/>
                </a:moveTo>
                <a:lnTo>
                  <a:pt x="1306" y="0"/>
                </a:lnTo>
                <a:lnTo>
                  <a:pt x="1350" y="5"/>
                </a:lnTo>
                <a:lnTo>
                  <a:pt x="1394" y="17"/>
                </a:lnTo>
                <a:lnTo>
                  <a:pt x="1434" y="36"/>
                </a:lnTo>
                <a:lnTo>
                  <a:pt x="1471" y="61"/>
                </a:lnTo>
                <a:lnTo>
                  <a:pt x="1503" y="91"/>
                </a:lnTo>
                <a:lnTo>
                  <a:pt x="1529" y="129"/>
                </a:lnTo>
                <a:lnTo>
                  <a:pt x="2040" y="1010"/>
                </a:lnTo>
                <a:lnTo>
                  <a:pt x="2058" y="1052"/>
                </a:lnTo>
                <a:lnTo>
                  <a:pt x="2070" y="1096"/>
                </a:lnTo>
                <a:lnTo>
                  <a:pt x="2074" y="1139"/>
                </a:lnTo>
                <a:lnTo>
                  <a:pt x="2070" y="1185"/>
                </a:lnTo>
                <a:lnTo>
                  <a:pt x="2058" y="1227"/>
                </a:lnTo>
                <a:lnTo>
                  <a:pt x="2040" y="1269"/>
                </a:lnTo>
                <a:lnTo>
                  <a:pt x="1529" y="2152"/>
                </a:lnTo>
                <a:lnTo>
                  <a:pt x="1503" y="2189"/>
                </a:lnTo>
                <a:lnTo>
                  <a:pt x="1471" y="2221"/>
                </a:lnTo>
                <a:lnTo>
                  <a:pt x="1434" y="2247"/>
                </a:lnTo>
                <a:lnTo>
                  <a:pt x="1394" y="2265"/>
                </a:lnTo>
                <a:lnTo>
                  <a:pt x="1350" y="2277"/>
                </a:lnTo>
                <a:lnTo>
                  <a:pt x="1306" y="2282"/>
                </a:lnTo>
                <a:lnTo>
                  <a:pt x="283" y="2282"/>
                </a:lnTo>
                <a:lnTo>
                  <a:pt x="238" y="2277"/>
                </a:lnTo>
                <a:lnTo>
                  <a:pt x="194" y="2265"/>
                </a:lnTo>
                <a:lnTo>
                  <a:pt x="154" y="2247"/>
                </a:lnTo>
                <a:lnTo>
                  <a:pt x="118" y="2221"/>
                </a:lnTo>
                <a:lnTo>
                  <a:pt x="86" y="2189"/>
                </a:lnTo>
                <a:lnTo>
                  <a:pt x="59" y="2152"/>
                </a:lnTo>
                <a:lnTo>
                  <a:pt x="0" y="2049"/>
                </a:lnTo>
                <a:lnTo>
                  <a:pt x="800" y="2049"/>
                </a:lnTo>
                <a:lnTo>
                  <a:pt x="844" y="2044"/>
                </a:lnTo>
                <a:lnTo>
                  <a:pt x="884" y="2031"/>
                </a:lnTo>
                <a:lnTo>
                  <a:pt x="921" y="2010"/>
                </a:lnTo>
                <a:lnTo>
                  <a:pt x="953" y="1982"/>
                </a:lnTo>
                <a:lnTo>
                  <a:pt x="979" y="1946"/>
                </a:lnTo>
                <a:lnTo>
                  <a:pt x="1385" y="1242"/>
                </a:lnTo>
                <a:lnTo>
                  <a:pt x="1402" y="1204"/>
                </a:lnTo>
                <a:lnTo>
                  <a:pt x="1411" y="1161"/>
                </a:lnTo>
                <a:lnTo>
                  <a:pt x="1411" y="1118"/>
                </a:lnTo>
                <a:lnTo>
                  <a:pt x="1402" y="1077"/>
                </a:lnTo>
                <a:lnTo>
                  <a:pt x="1385" y="1037"/>
                </a:lnTo>
                <a:lnTo>
                  <a:pt x="979" y="334"/>
                </a:lnTo>
                <a:lnTo>
                  <a:pt x="958" y="306"/>
                </a:lnTo>
                <a:lnTo>
                  <a:pt x="933" y="280"/>
                </a:lnTo>
                <a:lnTo>
                  <a:pt x="903" y="260"/>
                </a:lnTo>
                <a:lnTo>
                  <a:pt x="871" y="245"/>
                </a:lnTo>
                <a:lnTo>
                  <a:pt x="837" y="237"/>
                </a:lnTo>
                <a:lnTo>
                  <a:pt x="800" y="233"/>
                </a:lnTo>
                <a:lnTo>
                  <a:pt x="0" y="233"/>
                </a:lnTo>
                <a:lnTo>
                  <a:pt x="59" y="130"/>
                </a:lnTo>
                <a:lnTo>
                  <a:pt x="86" y="93"/>
                </a:lnTo>
                <a:lnTo>
                  <a:pt x="118" y="61"/>
                </a:lnTo>
                <a:lnTo>
                  <a:pt x="154" y="36"/>
                </a:lnTo>
                <a:lnTo>
                  <a:pt x="194" y="17"/>
                </a:lnTo>
                <a:lnTo>
                  <a:pt x="238" y="5"/>
                </a:lnTo>
                <a:lnTo>
                  <a:pt x="283" y="0"/>
                </a:lnTo>
                <a:close/>
              </a:path>
            </a:pathLst>
          </a:custGeom>
          <a:solidFill>
            <a:srgbClr val="47C6C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ru-RU"/>
          </a:p>
        </p:txBody>
      </p:sp>
      <p:sp>
        <p:nvSpPr>
          <p:cNvPr id="50" name="íŝlïdê"/>
          <p:cNvSpPr/>
          <p:nvPr/>
        </p:nvSpPr>
        <p:spPr bwMode="auto">
          <a:xfrm>
            <a:off x="8518342" y="2217464"/>
            <a:ext cx="3078660" cy="3241956"/>
          </a:xfrm>
          <a:custGeom>
            <a:avLst/>
            <a:gdLst>
              <a:gd name="T0" fmla="*/ 283 w 2074"/>
              <a:gd name="T1" fmla="*/ 0 h 2282"/>
              <a:gd name="T2" fmla="*/ 1306 w 2074"/>
              <a:gd name="T3" fmla="*/ 0 h 2282"/>
              <a:gd name="T4" fmla="*/ 1350 w 2074"/>
              <a:gd name="T5" fmla="*/ 5 h 2282"/>
              <a:gd name="T6" fmla="*/ 1394 w 2074"/>
              <a:gd name="T7" fmla="*/ 17 h 2282"/>
              <a:gd name="T8" fmla="*/ 1434 w 2074"/>
              <a:gd name="T9" fmla="*/ 36 h 2282"/>
              <a:gd name="T10" fmla="*/ 1471 w 2074"/>
              <a:gd name="T11" fmla="*/ 61 h 2282"/>
              <a:gd name="T12" fmla="*/ 1503 w 2074"/>
              <a:gd name="T13" fmla="*/ 91 h 2282"/>
              <a:gd name="T14" fmla="*/ 1529 w 2074"/>
              <a:gd name="T15" fmla="*/ 129 h 2282"/>
              <a:gd name="T16" fmla="*/ 2040 w 2074"/>
              <a:gd name="T17" fmla="*/ 1010 h 2282"/>
              <a:gd name="T18" fmla="*/ 2058 w 2074"/>
              <a:gd name="T19" fmla="*/ 1052 h 2282"/>
              <a:gd name="T20" fmla="*/ 2070 w 2074"/>
              <a:gd name="T21" fmla="*/ 1096 h 2282"/>
              <a:gd name="T22" fmla="*/ 2074 w 2074"/>
              <a:gd name="T23" fmla="*/ 1139 h 2282"/>
              <a:gd name="T24" fmla="*/ 2070 w 2074"/>
              <a:gd name="T25" fmla="*/ 1185 h 2282"/>
              <a:gd name="T26" fmla="*/ 2058 w 2074"/>
              <a:gd name="T27" fmla="*/ 1227 h 2282"/>
              <a:gd name="T28" fmla="*/ 2040 w 2074"/>
              <a:gd name="T29" fmla="*/ 1269 h 2282"/>
              <a:gd name="T30" fmla="*/ 1529 w 2074"/>
              <a:gd name="T31" fmla="*/ 2152 h 2282"/>
              <a:gd name="T32" fmla="*/ 1503 w 2074"/>
              <a:gd name="T33" fmla="*/ 2189 h 2282"/>
              <a:gd name="T34" fmla="*/ 1471 w 2074"/>
              <a:gd name="T35" fmla="*/ 2221 h 2282"/>
              <a:gd name="T36" fmla="*/ 1434 w 2074"/>
              <a:gd name="T37" fmla="*/ 2247 h 2282"/>
              <a:gd name="T38" fmla="*/ 1394 w 2074"/>
              <a:gd name="T39" fmla="*/ 2265 h 2282"/>
              <a:gd name="T40" fmla="*/ 1350 w 2074"/>
              <a:gd name="T41" fmla="*/ 2277 h 2282"/>
              <a:gd name="T42" fmla="*/ 1306 w 2074"/>
              <a:gd name="T43" fmla="*/ 2282 h 2282"/>
              <a:gd name="T44" fmla="*/ 283 w 2074"/>
              <a:gd name="T45" fmla="*/ 2282 h 2282"/>
              <a:gd name="T46" fmla="*/ 238 w 2074"/>
              <a:gd name="T47" fmla="*/ 2277 h 2282"/>
              <a:gd name="T48" fmla="*/ 194 w 2074"/>
              <a:gd name="T49" fmla="*/ 2265 h 2282"/>
              <a:gd name="T50" fmla="*/ 154 w 2074"/>
              <a:gd name="T51" fmla="*/ 2247 h 2282"/>
              <a:gd name="T52" fmla="*/ 118 w 2074"/>
              <a:gd name="T53" fmla="*/ 2221 h 2282"/>
              <a:gd name="T54" fmla="*/ 86 w 2074"/>
              <a:gd name="T55" fmla="*/ 2189 h 2282"/>
              <a:gd name="T56" fmla="*/ 59 w 2074"/>
              <a:gd name="T57" fmla="*/ 2152 h 2282"/>
              <a:gd name="T58" fmla="*/ 0 w 2074"/>
              <a:gd name="T59" fmla="*/ 2049 h 2282"/>
              <a:gd name="T60" fmla="*/ 800 w 2074"/>
              <a:gd name="T61" fmla="*/ 2049 h 2282"/>
              <a:gd name="T62" fmla="*/ 844 w 2074"/>
              <a:gd name="T63" fmla="*/ 2044 h 2282"/>
              <a:gd name="T64" fmla="*/ 884 w 2074"/>
              <a:gd name="T65" fmla="*/ 2031 h 2282"/>
              <a:gd name="T66" fmla="*/ 921 w 2074"/>
              <a:gd name="T67" fmla="*/ 2010 h 2282"/>
              <a:gd name="T68" fmla="*/ 953 w 2074"/>
              <a:gd name="T69" fmla="*/ 1982 h 2282"/>
              <a:gd name="T70" fmla="*/ 979 w 2074"/>
              <a:gd name="T71" fmla="*/ 1946 h 2282"/>
              <a:gd name="T72" fmla="*/ 1385 w 2074"/>
              <a:gd name="T73" fmla="*/ 1242 h 2282"/>
              <a:gd name="T74" fmla="*/ 1402 w 2074"/>
              <a:gd name="T75" fmla="*/ 1204 h 2282"/>
              <a:gd name="T76" fmla="*/ 1411 w 2074"/>
              <a:gd name="T77" fmla="*/ 1161 h 2282"/>
              <a:gd name="T78" fmla="*/ 1411 w 2074"/>
              <a:gd name="T79" fmla="*/ 1118 h 2282"/>
              <a:gd name="T80" fmla="*/ 1402 w 2074"/>
              <a:gd name="T81" fmla="*/ 1077 h 2282"/>
              <a:gd name="T82" fmla="*/ 1385 w 2074"/>
              <a:gd name="T83" fmla="*/ 1037 h 2282"/>
              <a:gd name="T84" fmla="*/ 979 w 2074"/>
              <a:gd name="T85" fmla="*/ 334 h 2282"/>
              <a:gd name="T86" fmla="*/ 958 w 2074"/>
              <a:gd name="T87" fmla="*/ 306 h 2282"/>
              <a:gd name="T88" fmla="*/ 933 w 2074"/>
              <a:gd name="T89" fmla="*/ 280 h 2282"/>
              <a:gd name="T90" fmla="*/ 903 w 2074"/>
              <a:gd name="T91" fmla="*/ 260 h 2282"/>
              <a:gd name="T92" fmla="*/ 871 w 2074"/>
              <a:gd name="T93" fmla="*/ 245 h 2282"/>
              <a:gd name="T94" fmla="*/ 837 w 2074"/>
              <a:gd name="T95" fmla="*/ 237 h 2282"/>
              <a:gd name="T96" fmla="*/ 800 w 2074"/>
              <a:gd name="T97" fmla="*/ 233 h 2282"/>
              <a:gd name="T98" fmla="*/ 0 w 2074"/>
              <a:gd name="T99" fmla="*/ 233 h 2282"/>
              <a:gd name="T100" fmla="*/ 59 w 2074"/>
              <a:gd name="T101" fmla="*/ 130 h 2282"/>
              <a:gd name="T102" fmla="*/ 86 w 2074"/>
              <a:gd name="T103" fmla="*/ 93 h 2282"/>
              <a:gd name="T104" fmla="*/ 118 w 2074"/>
              <a:gd name="T105" fmla="*/ 61 h 2282"/>
              <a:gd name="T106" fmla="*/ 154 w 2074"/>
              <a:gd name="T107" fmla="*/ 36 h 2282"/>
              <a:gd name="T108" fmla="*/ 194 w 2074"/>
              <a:gd name="T109" fmla="*/ 17 h 2282"/>
              <a:gd name="T110" fmla="*/ 238 w 2074"/>
              <a:gd name="T111" fmla="*/ 5 h 2282"/>
              <a:gd name="T112" fmla="*/ 283 w 2074"/>
              <a:gd name="T113" fmla="*/ 0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74" h="2282">
                <a:moveTo>
                  <a:pt x="283" y="0"/>
                </a:moveTo>
                <a:lnTo>
                  <a:pt x="1306" y="0"/>
                </a:lnTo>
                <a:lnTo>
                  <a:pt x="1350" y="5"/>
                </a:lnTo>
                <a:lnTo>
                  <a:pt x="1394" y="17"/>
                </a:lnTo>
                <a:lnTo>
                  <a:pt x="1434" y="36"/>
                </a:lnTo>
                <a:lnTo>
                  <a:pt x="1471" y="61"/>
                </a:lnTo>
                <a:lnTo>
                  <a:pt x="1503" y="91"/>
                </a:lnTo>
                <a:lnTo>
                  <a:pt x="1529" y="129"/>
                </a:lnTo>
                <a:lnTo>
                  <a:pt x="2040" y="1010"/>
                </a:lnTo>
                <a:lnTo>
                  <a:pt x="2058" y="1052"/>
                </a:lnTo>
                <a:lnTo>
                  <a:pt x="2070" y="1096"/>
                </a:lnTo>
                <a:lnTo>
                  <a:pt x="2074" y="1139"/>
                </a:lnTo>
                <a:lnTo>
                  <a:pt x="2070" y="1185"/>
                </a:lnTo>
                <a:lnTo>
                  <a:pt x="2058" y="1227"/>
                </a:lnTo>
                <a:lnTo>
                  <a:pt x="2040" y="1269"/>
                </a:lnTo>
                <a:lnTo>
                  <a:pt x="1529" y="2152"/>
                </a:lnTo>
                <a:lnTo>
                  <a:pt x="1503" y="2189"/>
                </a:lnTo>
                <a:lnTo>
                  <a:pt x="1471" y="2221"/>
                </a:lnTo>
                <a:lnTo>
                  <a:pt x="1434" y="2247"/>
                </a:lnTo>
                <a:lnTo>
                  <a:pt x="1394" y="2265"/>
                </a:lnTo>
                <a:lnTo>
                  <a:pt x="1350" y="2277"/>
                </a:lnTo>
                <a:lnTo>
                  <a:pt x="1306" y="2282"/>
                </a:lnTo>
                <a:lnTo>
                  <a:pt x="283" y="2282"/>
                </a:lnTo>
                <a:lnTo>
                  <a:pt x="238" y="2277"/>
                </a:lnTo>
                <a:lnTo>
                  <a:pt x="194" y="2265"/>
                </a:lnTo>
                <a:lnTo>
                  <a:pt x="154" y="2247"/>
                </a:lnTo>
                <a:lnTo>
                  <a:pt x="118" y="2221"/>
                </a:lnTo>
                <a:lnTo>
                  <a:pt x="86" y="2189"/>
                </a:lnTo>
                <a:lnTo>
                  <a:pt x="59" y="2152"/>
                </a:lnTo>
                <a:lnTo>
                  <a:pt x="0" y="2049"/>
                </a:lnTo>
                <a:lnTo>
                  <a:pt x="800" y="2049"/>
                </a:lnTo>
                <a:lnTo>
                  <a:pt x="844" y="2044"/>
                </a:lnTo>
                <a:lnTo>
                  <a:pt x="884" y="2031"/>
                </a:lnTo>
                <a:lnTo>
                  <a:pt x="921" y="2010"/>
                </a:lnTo>
                <a:lnTo>
                  <a:pt x="953" y="1982"/>
                </a:lnTo>
                <a:lnTo>
                  <a:pt x="979" y="1946"/>
                </a:lnTo>
                <a:lnTo>
                  <a:pt x="1385" y="1242"/>
                </a:lnTo>
                <a:lnTo>
                  <a:pt x="1402" y="1204"/>
                </a:lnTo>
                <a:lnTo>
                  <a:pt x="1411" y="1161"/>
                </a:lnTo>
                <a:lnTo>
                  <a:pt x="1411" y="1118"/>
                </a:lnTo>
                <a:lnTo>
                  <a:pt x="1402" y="1077"/>
                </a:lnTo>
                <a:lnTo>
                  <a:pt x="1385" y="1037"/>
                </a:lnTo>
                <a:lnTo>
                  <a:pt x="979" y="334"/>
                </a:lnTo>
                <a:lnTo>
                  <a:pt x="958" y="306"/>
                </a:lnTo>
                <a:lnTo>
                  <a:pt x="933" y="280"/>
                </a:lnTo>
                <a:lnTo>
                  <a:pt x="903" y="260"/>
                </a:lnTo>
                <a:lnTo>
                  <a:pt x="871" y="245"/>
                </a:lnTo>
                <a:lnTo>
                  <a:pt x="837" y="237"/>
                </a:lnTo>
                <a:lnTo>
                  <a:pt x="800" y="233"/>
                </a:lnTo>
                <a:lnTo>
                  <a:pt x="0" y="233"/>
                </a:lnTo>
                <a:lnTo>
                  <a:pt x="59" y="130"/>
                </a:lnTo>
                <a:lnTo>
                  <a:pt x="86" y="93"/>
                </a:lnTo>
                <a:lnTo>
                  <a:pt x="118" y="61"/>
                </a:lnTo>
                <a:lnTo>
                  <a:pt x="154" y="36"/>
                </a:lnTo>
                <a:lnTo>
                  <a:pt x="194" y="17"/>
                </a:lnTo>
                <a:lnTo>
                  <a:pt x="238" y="5"/>
                </a:lnTo>
                <a:lnTo>
                  <a:pt x="28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ru-RU"/>
          </a:p>
        </p:txBody>
      </p:sp>
      <p:grpSp>
        <p:nvGrpSpPr>
          <p:cNvPr id="4" name="组合 3"/>
          <p:cNvGrpSpPr/>
          <p:nvPr/>
        </p:nvGrpSpPr>
        <p:grpSpPr>
          <a:xfrm>
            <a:off x="8886797" y="2970405"/>
            <a:ext cx="761900" cy="555137"/>
            <a:chOff x="8886797" y="2970405"/>
            <a:chExt cx="761900" cy="555137"/>
          </a:xfrm>
        </p:grpSpPr>
        <p:sp>
          <p:nvSpPr>
            <p:cNvPr id="3" name="椭圆 2"/>
            <p:cNvSpPr/>
            <p:nvPr/>
          </p:nvSpPr>
          <p:spPr>
            <a:xfrm>
              <a:off x="8886797" y="2970405"/>
              <a:ext cx="572512" cy="5551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is1ide-TextBox 79"/>
            <p:cNvSpPr txBox="1"/>
            <p:nvPr/>
          </p:nvSpPr>
          <p:spPr bwMode="auto">
            <a:xfrm>
              <a:off x="8918329" y="3080767"/>
              <a:ext cx="730368" cy="282657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Autofit/>
            </a:bodyPr>
            <a:lstStyle/>
            <a:p>
              <a:pPr latinLnBrk="0"/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50800" dist="38100" dir="16200000">
                      <a:prstClr val="black">
                        <a:alpha val="59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50800" dist="38100" dir="16200000">
                    <a:prstClr val="black">
                      <a:alpha val="59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287368" y="3099783"/>
            <a:ext cx="761900" cy="555137"/>
            <a:chOff x="8886797" y="2970405"/>
            <a:chExt cx="761900" cy="555137"/>
          </a:xfrm>
        </p:grpSpPr>
        <p:sp>
          <p:nvSpPr>
            <p:cNvPr id="53" name="椭圆 52"/>
            <p:cNvSpPr/>
            <p:nvPr/>
          </p:nvSpPr>
          <p:spPr>
            <a:xfrm>
              <a:off x="8886797" y="2970405"/>
              <a:ext cx="572512" cy="555137"/>
            </a:xfrm>
            <a:prstGeom prst="ellipse">
              <a:avLst/>
            </a:prstGeom>
            <a:solidFill>
              <a:srgbClr val="47C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is1ide-TextBox 79"/>
            <p:cNvSpPr txBox="1"/>
            <p:nvPr/>
          </p:nvSpPr>
          <p:spPr bwMode="auto">
            <a:xfrm>
              <a:off x="8918329" y="3080767"/>
              <a:ext cx="730368" cy="282657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Autofit/>
            </a:bodyPr>
            <a:lstStyle/>
            <a:p>
              <a:pPr latinLnBrk="0"/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50800" dist="38100" dir="16200000">
                      <a:prstClr val="black">
                        <a:alpha val="59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50800" dist="38100" dir="16200000">
                    <a:prstClr val="black">
                      <a:alpha val="59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680665" y="3090516"/>
            <a:ext cx="761900" cy="555137"/>
            <a:chOff x="8886797" y="2970405"/>
            <a:chExt cx="761900" cy="555137"/>
          </a:xfrm>
        </p:grpSpPr>
        <p:sp>
          <p:nvSpPr>
            <p:cNvPr id="56" name="椭圆 55"/>
            <p:cNvSpPr/>
            <p:nvPr/>
          </p:nvSpPr>
          <p:spPr>
            <a:xfrm>
              <a:off x="8886797" y="2970405"/>
              <a:ext cx="572512" cy="5551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is1ide-TextBox 79"/>
            <p:cNvSpPr txBox="1"/>
            <p:nvPr/>
          </p:nvSpPr>
          <p:spPr bwMode="auto">
            <a:xfrm>
              <a:off x="8918329" y="3080767"/>
              <a:ext cx="730368" cy="282657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Autofit/>
            </a:bodyPr>
            <a:lstStyle/>
            <a:p>
              <a:pPr latinLnBrk="0"/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50800" dist="38100" dir="16200000">
                      <a:prstClr val="black">
                        <a:alpha val="59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50800" dist="38100" dir="16200000">
                    <a:prstClr val="black">
                      <a:alpha val="59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1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" presetClass="entr" presetSubtype="1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5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4" grpId="0"/>
          <p:bldP spid="47" grpId="0"/>
          <p:bldP spid="48" grpId="0" animBg="1"/>
          <p:bldP spid="49" grpId="0" animBg="1"/>
          <p:bldP spid="5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4" grpId="0"/>
          <p:bldP spid="47" grpId="0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íṥḻíďé"/>
          <p:cNvGrpSpPr/>
          <p:nvPr/>
        </p:nvGrpSpPr>
        <p:grpSpPr>
          <a:xfrm>
            <a:off x="3042745" y="12426"/>
            <a:ext cx="9149255" cy="4802522"/>
            <a:chOff x="644028" y="21043"/>
            <a:chExt cx="10903940" cy="4829828"/>
          </a:xfrm>
          <a:solidFill>
            <a:schemeClr val="bg1">
              <a:lumMod val="85000"/>
            </a:schemeClr>
          </a:solidFill>
        </p:grpSpPr>
        <p:sp>
          <p:nvSpPr>
            <p:cNvPr id="26" name="îśḷîḓè"/>
            <p:cNvSpPr/>
            <p:nvPr/>
          </p:nvSpPr>
          <p:spPr bwMode="auto">
            <a:xfrm>
              <a:off x="1333855" y="675944"/>
              <a:ext cx="286628" cy="286628"/>
            </a:xfrm>
            <a:custGeom>
              <a:avLst/>
              <a:gdLst>
                <a:gd name="T0" fmla="*/ 8083 w 16058"/>
                <a:gd name="T1" fmla="*/ 10645 h 16058"/>
                <a:gd name="T2" fmla="*/ 6322 w 16058"/>
                <a:gd name="T3" fmla="*/ 9396 h 16058"/>
                <a:gd name="T4" fmla="*/ 5244 w 16058"/>
                <a:gd name="T5" fmla="*/ 7514 h 16058"/>
                <a:gd name="T6" fmla="*/ 5076 w 16058"/>
                <a:gd name="T7" fmla="*/ 5258 h 16058"/>
                <a:gd name="T8" fmla="*/ 5875 w 16058"/>
                <a:gd name="T9" fmla="*/ 3217 h 16058"/>
                <a:gd name="T10" fmla="*/ 7435 w 16058"/>
                <a:gd name="T11" fmla="*/ 1730 h 16058"/>
                <a:gd name="T12" fmla="*/ 9523 w 16058"/>
                <a:gd name="T13" fmla="*/ 1030 h 16058"/>
                <a:gd name="T14" fmla="*/ 11761 w 16058"/>
                <a:gd name="T15" fmla="*/ 1308 h 16058"/>
                <a:gd name="T16" fmla="*/ 13584 w 16058"/>
                <a:gd name="T17" fmla="*/ 2474 h 16058"/>
                <a:gd name="T18" fmla="*/ 14750 w 16058"/>
                <a:gd name="T19" fmla="*/ 4297 h 16058"/>
                <a:gd name="T20" fmla="*/ 15028 w 16058"/>
                <a:gd name="T21" fmla="*/ 6535 h 16058"/>
                <a:gd name="T22" fmla="*/ 14328 w 16058"/>
                <a:gd name="T23" fmla="*/ 8624 h 16058"/>
                <a:gd name="T24" fmla="*/ 12841 w 16058"/>
                <a:gd name="T25" fmla="*/ 10183 h 16058"/>
                <a:gd name="T26" fmla="*/ 10800 w 16058"/>
                <a:gd name="T27" fmla="*/ 10982 h 16058"/>
                <a:gd name="T28" fmla="*/ 2326 w 16058"/>
                <a:gd name="T29" fmla="*/ 14973 h 16058"/>
                <a:gd name="T30" fmla="*/ 2162 w 16058"/>
                <a:gd name="T31" fmla="*/ 15080 h 16058"/>
                <a:gd name="T32" fmla="*/ 1975 w 16058"/>
                <a:gd name="T33" fmla="*/ 15148 h 16058"/>
                <a:gd name="T34" fmla="*/ 1771 w 16058"/>
                <a:gd name="T35" fmla="*/ 15172 h 16058"/>
                <a:gd name="T36" fmla="*/ 1387 w 16058"/>
                <a:gd name="T37" fmla="*/ 15084 h 16058"/>
                <a:gd name="T38" fmla="*/ 1088 w 16058"/>
                <a:gd name="T39" fmla="*/ 14850 h 16058"/>
                <a:gd name="T40" fmla="*/ 913 w 16058"/>
                <a:gd name="T41" fmla="*/ 14508 h 16058"/>
                <a:gd name="T42" fmla="*/ 890 w 16058"/>
                <a:gd name="T43" fmla="*/ 14194 h 16058"/>
                <a:gd name="T44" fmla="*/ 935 w 16058"/>
                <a:gd name="T45" fmla="*/ 13998 h 16058"/>
                <a:gd name="T46" fmla="*/ 1021 w 16058"/>
                <a:gd name="T47" fmla="*/ 13820 h 16058"/>
                <a:gd name="T48" fmla="*/ 1142 w 16058"/>
                <a:gd name="T49" fmla="*/ 13667 h 16058"/>
                <a:gd name="T50" fmla="*/ 5408 w 16058"/>
                <a:gd name="T51" fmla="*/ 9863 h 16058"/>
                <a:gd name="T52" fmla="*/ 5742 w 16058"/>
                <a:gd name="T53" fmla="*/ 10234 h 16058"/>
                <a:gd name="T54" fmla="*/ 6106 w 16058"/>
                <a:gd name="T55" fmla="*/ 10575 h 16058"/>
                <a:gd name="T56" fmla="*/ 2407 w 16058"/>
                <a:gd name="T57" fmla="*/ 14900 h 16058"/>
                <a:gd name="T58" fmla="*/ 7693 w 16058"/>
                <a:gd name="T59" fmla="*/ 474 h 16058"/>
                <a:gd name="T60" fmla="*/ 5579 w 16058"/>
                <a:gd name="T61" fmla="*/ 1973 h 16058"/>
                <a:gd name="T62" fmla="*/ 4285 w 16058"/>
                <a:gd name="T63" fmla="*/ 4231 h 16058"/>
                <a:gd name="T64" fmla="*/ 4022 w 16058"/>
                <a:gd name="T65" fmla="*/ 6306 h 16058"/>
                <a:gd name="T66" fmla="*/ 4119 w 16058"/>
                <a:gd name="T67" fmla="*/ 7138 h 16058"/>
                <a:gd name="T68" fmla="*/ 4326 w 16058"/>
                <a:gd name="T69" fmla="*/ 7930 h 16058"/>
                <a:gd name="T70" fmla="*/ 4634 w 16058"/>
                <a:gd name="T71" fmla="*/ 8676 h 16058"/>
                <a:gd name="T72" fmla="*/ 386 w 16058"/>
                <a:gd name="T73" fmla="*/ 13185 h 16058"/>
                <a:gd name="T74" fmla="*/ 179 w 16058"/>
                <a:gd name="T75" fmla="*/ 13512 h 16058"/>
                <a:gd name="T76" fmla="*/ 46 w 16058"/>
                <a:gd name="T77" fmla="*/ 13883 h 16058"/>
                <a:gd name="T78" fmla="*/ 0 w 16058"/>
                <a:gd name="T79" fmla="*/ 14287 h 16058"/>
                <a:gd name="T80" fmla="*/ 175 w 16058"/>
                <a:gd name="T81" fmla="*/ 15054 h 16058"/>
                <a:gd name="T82" fmla="*/ 644 w 16058"/>
                <a:gd name="T83" fmla="*/ 15654 h 16058"/>
                <a:gd name="T84" fmla="*/ 1329 w 16058"/>
                <a:gd name="T85" fmla="*/ 16002 h 16058"/>
                <a:gd name="T86" fmla="*/ 1954 w 16058"/>
                <a:gd name="T87" fmla="*/ 16049 h 16058"/>
                <a:gd name="T88" fmla="*/ 2344 w 16058"/>
                <a:gd name="T89" fmla="*/ 15963 h 16058"/>
                <a:gd name="T90" fmla="*/ 2698 w 16058"/>
                <a:gd name="T91" fmla="*/ 15795 h 16058"/>
                <a:gd name="T92" fmla="*/ 3003 w 16058"/>
                <a:gd name="T93" fmla="*/ 15557 h 16058"/>
                <a:gd name="T94" fmla="*/ 7703 w 16058"/>
                <a:gd name="T95" fmla="*/ 11572 h 16058"/>
                <a:gd name="T96" fmla="*/ 8472 w 16058"/>
                <a:gd name="T97" fmla="*/ 11837 h 16058"/>
                <a:gd name="T98" fmla="*/ 9285 w 16058"/>
                <a:gd name="T99" fmla="*/ 11996 h 16058"/>
                <a:gd name="T100" fmla="*/ 10346 w 16058"/>
                <a:gd name="T101" fmla="*/ 12035 h 16058"/>
                <a:gd name="T102" fmla="*/ 12907 w 16058"/>
                <a:gd name="T103" fmla="*/ 11317 h 16058"/>
                <a:gd name="T104" fmla="*/ 14862 w 16058"/>
                <a:gd name="T105" fmla="*/ 9625 h 16058"/>
                <a:gd name="T106" fmla="*/ 15936 w 16058"/>
                <a:gd name="T107" fmla="*/ 7235 h 16058"/>
                <a:gd name="T108" fmla="*/ 15868 w 16058"/>
                <a:gd name="T109" fmla="*/ 4517 h 16058"/>
                <a:gd name="T110" fmla="*/ 14683 w 16058"/>
                <a:gd name="T111" fmla="*/ 2191 h 16058"/>
                <a:gd name="T112" fmla="*/ 12647 w 16058"/>
                <a:gd name="T113" fmla="*/ 594 h 16058"/>
                <a:gd name="T114" fmla="*/ 10036 w 16058"/>
                <a:gd name="T115" fmla="*/ 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58" h="16058">
                  <a:moveTo>
                    <a:pt x="10036" y="11040"/>
                  </a:moveTo>
                  <a:lnTo>
                    <a:pt x="9778" y="11034"/>
                  </a:lnTo>
                  <a:lnTo>
                    <a:pt x="9523" y="11014"/>
                  </a:lnTo>
                  <a:lnTo>
                    <a:pt x="9272" y="10982"/>
                  </a:lnTo>
                  <a:lnTo>
                    <a:pt x="9025" y="10938"/>
                  </a:lnTo>
                  <a:lnTo>
                    <a:pt x="8783" y="10882"/>
                  </a:lnTo>
                  <a:lnTo>
                    <a:pt x="8544" y="10814"/>
                  </a:lnTo>
                  <a:lnTo>
                    <a:pt x="8311" y="10736"/>
                  </a:lnTo>
                  <a:lnTo>
                    <a:pt x="8083" y="10645"/>
                  </a:lnTo>
                  <a:lnTo>
                    <a:pt x="7860" y="10545"/>
                  </a:lnTo>
                  <a:lnTo>
                    <a:pt x="7645" y="10434"/>
                  </a:lnTo>
                  <a:lnTo>
                    <a:pt x="7435" y="10313"/>
                  </a:lnTo>
                  <a:lnTo>
                    <a:pt x="7231" y="10183"/>
                  </a:lnTo>
                  <a:lnTo>
                    <a:pt x="7034" y="10043"/>
                  </a:lnTo>
                  <a:lnTo>
                    <a:pt x="6845" y="9894"/>
                  </a:lnTo>
                  <a:lnTo>
                    <a:pt x="6662" y="9736"/>
                  </a:lnTo>
                  <a:lnTo>
                    <a:pt x="6488" y="9570"/>
                  </a:lnTo>
                  <a:lnTo>
                    <a:pt x="6322" y="9396"/>
                  </a:lnTo>
                  <a:lnTo>
                    <a:pt x="6164" y="9213"/>
                  </a:lnTo>
                  <a:lnTo>
                    <a:pt x="6015" y="9024"/>
                  </a:lnTo>
                  <a:lnTo>
                    <a:pt x="5875" y="8827"/>
                  </a:lnTo>
                  <a:lnTo>
                    <a:pt x="5745" y="8624"/>
                  </a:lnTo>
                  <a:lnTo>
                    <a:pt x="5624" y="8413"/>
                  </a:lnTo>
                  <a:lnTo>
                    <a:pt x="5513" y="8198"/>
                  </a:lnTo>
                  <a:lnTo>
                    <a:pt x="5413" y="7975"/>
                  </a:lnTo>
                  <a:lnTo>
                    <a:pt x="5322" y="7747"/>
                  </a:lnTo>
                  <a:lnTo>
                    <a:pt x="5244" y="7514"/>
                  </a:lnTo>
                  <a:lnTo>
                    <a:pt x="5176" y="7275"/>
                  </a:lnTo>
                  <a:lnTo>
                    <a:pt x="5120" y="7033"/>
                  </a:lnTo>
                  <a:lnTo>
                    <a:pt x="5076" y="6786"/>
                  </a:lnTo>
                  <a:lnTo>
                    <a:pt x="5044" y="6535"/>
                  </a:lnTo>
                  <a:lnTo>
                    <a:pt x="5025" y="6280"/>
                  </a:lnTo>
                  <a:lnTo>
                    <a:pt x="5018" y="6022"/>
                  </a:lnTo>
                  <a:lnTo>
                    <a:pt x="5025" y="5764"/>
                  </a:lnTo>
                  <a:lnTo>
                    <a:pt x="5044" y="5509"/>
                  </a:lnTo>
                  <a:lnTo>
                    <a:pt x="5076" y="5258"/>
                  </a:lnTo>
                  <a:lnTo>
                    <a:pt x="5120" y="5011"/>
                  </a:lnTo>
                  <a:lnTo>
                    <a:pt x="5176" y="4768"/>
                  </a:lnTo>
                  <a:lnTo>
                    <a:pt x="5244" y="4529"/>
                  </a:lnTo>
                  <a:lnTo>
                    <a:pt x="5322" y="4297"/>
                  </a:lnTo>
                  <a:lnTo>
                    <a:pt x="5413" y="4069"/>
                  </a:lnTo>
                  <a:lnTo>
                    <a:pt x="5513" y="3846"/>
                  </a:lnTo>
                  <a:lnTo>
                    <a:pt x="5624" y="3630"/>
                  </a:lnTo>
                  <a:lnTo>
                    <a:pt x="5745" y="3420"/>
                  </a:lnTo>
                  <a:lnTo>
                    <a:pt x="5875" y="3217"/>
                  </a:lnTo>
                  <a:lnTo>
                    <a:pt x="6015" y="3020"/>
                  </a:lnTo>
                  <a:lnTo>
                    <a:pt x="6164" y="2830"/>
                  </a:lnTo>
                  <a:lnTo>
                    <a:pt x="6322" y="2648"/>
                  </a:lnTo>
                  <a:lnTo>
                    <a:pt x="6488" y="2474"/>
                  </a:lnTo>
                  <a:lnTo>
                    <a:pt x="6662" y="2307"/>
                  </a:lnTo>
                  <a:lnTo>
                    <a:pt x="6845" y="2150"/>
                  </a:lnTo>
                  <a:lnTo>
                    <a:pt x="7034" y="2000"/>
                  </a:lnTo>
                  <a:lnTo>
                    <a:pt x="7231" y="1861"/>
                  </a:lnTo>
                  <a:lnTo>
                    <a:pt x="7435" y="1730"/>
                  </a:lnTo>
                  <a:lnTo>
                    <a:pt x="7645" y="1610"/>
                  </a:lnTo>
                  <a:lnTo>
                    <a:pt x="7860" y="1498"/>
                  </a:lnTo>
                  <a:lnTo>
                    <a:pt x="8083" y="1398"/>
                  </a:lnTo>
                  <a:lnTo>
                    <a:pt x="8311" y="1308"/>
                  </a:lnTo>
                  <a:lnTo>
                    <a:pt x="8544" y="1229"/>
                  </a:lnTo>
                  <a:lnTo>
                    <a:pt x="8783" y="1161"/>
                  </a:lnTo>
                  <a:lnTo>
                    <a:pt x="9025" y="1106"/>
                  </a:lnTo>
                  <a:lnTo>
                    <a:pt x="9272" y="1062"/>
                  </a:lnTo>
                  <a:lnTo>
                    <a:pt x="9523" y="1030"/>
                  </a:lnTo>
                  <a:lnTo>
                    <a:pt x="9778" y="1010"/>
                  </a:lnTo>
                  <a:lnTo>
                    <a:pt x="10036" y="1004"/>
                  </a:lnTo>
                  <a:lnTo>
                    <a:pt x="10294" y="1010"/>
                  </a:lnTo>
                  <a:lnTo>
                    <a:pt x="10549" y="1030"/>
                  </a:lnTo>
                  <a:lnTo>
                    <a:pt x="10800" y="1062"/>
                  </a:lnTo>
                  <a:lnTo>
                    <a:pt x="11048" y="1106"/>
                  </a:lnTo>
                  <a:lnTo>
                    <a:pt x="11291" y="1161"/>
                  </a:lnTo>
                  <a:lnTo>
                    <a:pt x="11529" y="1229"/>
                  </a:lnTo>
                  <a:lnTo>
                    <a:pt x="11761" y="1308"/>
                  </a:lnTo>
                  <a:lnTo>
                    <a:pt x="11989" y="1398"/>
                  </a:lnTo>
                  <a:lnTo>
                    <a:pt x="12212" y="1498"/>
                  </a:lnTo>
                  <a:lnTo>
                    <a:pt x="12428" y="1610"/>
                  </a:lnTo>
                  <a:lnTo>
                    <a:pt x="12639" y="1730"/>
                  </a:lnTo>
                  <a:lnTo>
                    <a:pt x="12841" y="1861"/>
                  </a:lnTo>
                  <a:lnTo>
                    <a:pt x="13038" y="2000"/>
                  </a:lnTo>
                  <a:lnTo>
                    <a:pt x="13228" y="2150"/>
                  </a:lnTo>
                  <a:lnTo>
                    <a:pt x="13410" y="2307"/>
                  </a:lnTo>
                  <a:lnTo>
                    <a:pt x="13584" y="2474"/>
                  </a:lnTo>
                  <a:lnTo>
                    <a:pt x="13751" y="2648"/>
                  </a:lnTo>
                  <a:lnTo>
                    <a:pt x="13908" y="2830"/>
                  </a:lnTo>
                  <a:lnTo>
                    <a:pt x="14058" y="3020"/>
                  </a:lnTo>
                  <a:lnTo>
                    <a:pt x="14197" y="3217"/>
                  </a:lnTo>
                  <a:lnTo>
                    <a:pt x="14328" y="3420"/>
                  </a:lnTo>
                  <a:lnTo>
                    <a:pt x="14448" y="3630"/>
                  </a:lnTo>
                  <a:lnTo>
                    <a:pt x="14560" y="3846"/>
                  </a:lnTo>
                  <a:lnTo>
                    <a:pt x="14660" y="4069"/>
                  </a:lnTo>
                  <a:lnTo>
                    <a:pt x="14750" y="4297"/>
                  </a:lnTo>
                  <a:lnTo>
                    <a:pt x="14829" y="4529"/>
                  </a:lnTo>
                  <a:lnTo>
                    <a:pt x="14897" y="4768"/>
                  </a:lnTo>
                  <a:lnTo>
                    <a:pt x="14952" y="5011"/>
                  </a:lnTo>
                  <a:lnTo>
                    <a:pt x="14996" y="5258"/>
                  </a:lnTo>
                  <a:lnTo>
                    <a:pt x="15028" y="5509"/>
                  </a:lnTo>
                  <a:lnTo>
                    <a:pt x="15048" y="5764"/>
                  </a:lnTo>
                  <a:lnTo>
                    <a:pt x="15054" y="6022"/>
                  </a:lnTo>
                  <a:lnTo>
                    <a:pt x="15048" y="6280"/>
                  </a:lnTo>
                  <a:lnTo>
                    <a:pt x="15028" y="6535"/>
                  </a:lnTo>
                  <a:lnTo>
                    <a:pt x="14996" y="6786"/>
                  </a:lnTo>
                  <a:lnTo>
                    <a:pt x="14952" y="7033"/>
                  </a:lnTo>
                  <a:lnTo>
                    <a:pt x="14897" y="7275"/>
                  </a:lnTo>
                  <a:lnTo>
                    <a:pt x="14829" y="7514"/>
                  </a:lnTo>
                  <a:lnTo>
                    <a:pt x="14750" y="7747"/>
                  </a:lnTo>
                  <a:lnTo>
                    <a:pt x="14660" y="7975"/>
                  </a:lnTo>
                  <a:lnTo>
                    <a:pt x="14560" y="8198"/>
                  </a:lnTo>
                  <a:lnTo>
                    <a:pt x="14448" y="8413"/>
                  </a:lnTo>
                  <a:lnTo>
                    <a:pt x="14328" y="8624"/>
                  </a:lnTo>
                  <a:lnTo>
                    <a:pt x="14197" y="8827"/>
                  </a:lnTo>
                  <a:lnTo>
                    <a:pt x="14058" y="9024"/>
                  </a:lnTo>
                  <a:lnTo>
                    <a:pt x="13908" y="9213"/>
                  </a:lnTo>
                  <a:lnTo>
                    <a:pt x="13751" y="9396"/>
                  </a:lnTo>
                  <a:lnTo>
                    <a:pt x="13584" y="9570"/>
                  </a:lnTo>
                  <a:lnTo>
                    <a:pt x="13410" y="9736"/>
                  </a:lnTo>
                  <a:lnTo>
                    <a:pt x="13228" y="9894"/>
                  </a:lnTo>
                  <a:lnTo>
                    <a:pt x="13038" y="10043"/>
                  </a:lnTo>
                  <a:lnTo>
                    <a:pt x="12841" y="10183"/>
                  </a:lnTo>
                  <a:lnTo>
                    <a:pt x="12639" y="10313"/>
                  </a:lnTo>
                  <a:lnTo>
                    <a:pt x="12428" y="10434"/>
                  </a:lnTo>
                  <a:lnTo>
                    <a:pt x="12212" y="10545"/>
                  </a:lnTo>
                  <a:lnTo>
                    <a:pt x="11989" y="10645"/>
                  </a:lnTo>
                  <a:lnTo>
                    <a:pt x="11761" y="10736"/>
                  </a:lnTo>
                  <a:lnTo>
                    <a:pt x="11529" y="10814"/>
                  </a:lnTo>
                  <a:lnTo>
                    <a:pt x="11291" y="10882"/>
                  </a:lnTo>
                  <a:lnTo>
                    <a:pt x="11048" y="10938"/>
                  </a:lnTo>
                  <a:lnTo>
                    <a:pt x="10800" y="10982"/>
                  </a:lnTo>
                  <a:lnTo>
                    <a:pt x="10549" y="11014"/>
                  </a:lnTo>
                  <a:lnTo>
                    <a:pt x="10294" y="11034"/>
                  </a:lnTo>
                  <a:lnTo>
                    <a:pt x="10036" y="11040"/>
                  </a:lnTo>
                  <a:close/>
                  <a:moveTo>
                    <a:pt x="2407" y="14900"/>
                  </a:moveTo>
                  <a:lnTo>
                    <a:pt x="2391" y="14915"/>
                  </a:lnTo>
                  <a:lnTo>
                    <a:pt x="2376" y="14930"/>
                  </a:lnTo>
                  <a:lnTo>
                    <a:pt x="2360" y="14945"/>
                  </a:lnTo>
                  <a:lnTo>
                    <a:pt x="2342" y="14959"/>
                  </a:lnTo>
                  <a:lnTo>
                    <a:pt x="2326" y="14973"/>
                  </a:lnTo>
                  <a:lnTo>
                    <a:pt x="2309" y="14987"/>
                  </a:lnTo>
                  <a:lnTo>
                    <a:pt x="2291" y="15000"/>
                  </a:lnTo>
                  <a:lnTo>
                    <a:pt x="2274" y="15013"/>
                  </a:lnTo>
                  <a:lnTo>
                    <a:pt x="2256" y="15025"/>
                  </a:lnTo>
                  <a:lnTo>
                    <a:pt x="2238" y="15037"/>
                  </a:lnTo>
                  <a:lnTo>
                    <a:pt x="2219" y="15048"/>
                  </a:lnTo>
                  <a:lnTo>
                    <a:pt x="2200" y="15059"/>
                  </a:lnTo>
                  <a:lnTo>
                    <a:pt x="2181" y="15069"/>
                  </a:lnTo>
                  <a:lnTo>
                    <a:pt x="2162" y="15080"/>
                  </a:lnTo>
                  <a:lnTo>
                    <a:pt x="2142" y="15090"/>
                  </a:lnTo>
                  <a:lnTo>
                    <a:pt x="2122" y="15099"/>
                  </a:lnTo>
                  <a:lnTo>
                    <a:pt x="2102" y="15108"/>
                  </a:lnTo>
                  <a:lnTo>
                    <a:pt x="2081" y="15116"/>
                  </a:lnTo>
                  <a:lnTo>
                    <a:pt x="2060" y="15123"/>
                  </a:lnTo>
                  <a:lnTo>
                    <a:pt x="2039" y="15130"/>
                  </a:lnTo>
                  <a:lnTo>
                    <a:pt x="2018" y="15137"/>
                  </a:lnTo>
                  <a:lnTo>
                    <a:pt x="1996" y="15143"/>
                  </a:lnTo>
                  <a:lnTo>
                    <a:pt x="1975" y="15148"/>
                  </a:lnTo>
                  <a:lnTo>
                    <a:pt x="1953" y="15153"/>
                  </a:lnTo>
                  <a:lnTo>
                    <a:pt x="1931" y="15158"/>
                  </a:lnTo>
                  <a:lnTo>
                    <a:pt x="1909" y="15162"/>
                  </a:lnTo>
                  <a:lnTo>
                    <a:pt x="1886" y="15165"/>
                  </a:lnTo>
                  <a:lnTo>
                    <a:pt x="1864" y="15168"/>
                  </a:lnTo>
                  <a:lnTo>
                    <a:pt x="1841" y="15170"/>
                  </a:lnTo>
                  <a:lnTo>
                    <a:pt x="1818" y="15171"/>
                  </a:lnTo>
                  <a:lnTo>
                    <a:pt x="1794" y="15172"/>
                  </a:lnTo>
                  <a:lnTo>
                    <a:pt x="1771" y="15172"/>
                  </a:lnTo>
                  <a:lnTo>
                    <a:pt x="1725" y="15171"/>
                  </a:lnTo>
                  <a:lnTo>
                    <a:pt x="1680" y="15168"/>
                  </a:lnTo>
                  <a:lnTo>
                    <a:pt x="1636" y="15162"/>
                  </a:lnTo>
                  <a:lnTo>
                    <a:pt x="1593" y="15154"/>
                  </a:lnTo>
                  <a:lnTo>
                    <a:pt x="1550" y="15145"/>
                  </a:lnTo>
                  <a:lnTo>
                    <a:pt x="1507" y="15133"/>
                  </a:lnTo>
                  <a:lnTo>
                    <a:pt x="1466" y="15119"/>
                  </a:lnTo>
                  <a:lnTo>
                    <a:pt x="1426" y="15103"/>
                  </a:lnTo>
                  <a:lnTo>
                    <a:pt x="1387" y="15084"/>
                  </a:lnTo>
                  <a:lnTo>
                    <a:pt x="1349" y="15065"/>
                  </a:lnTo>
                  <a:lnTo>
                    <a:pt x="1312" y="15044"/>
                  </a:lnTo>
                  <a:lnTo>
                    <a:pt x="1276" y="15021"/>
                  </a:lnTo>
                  <a:lnTo>
                    <a:pt x="1241" y="14996"/>
                  </a:lnTo>
                  <a:lnTo>
                    <a:pt x="1208" y="14970"/>
                  </a:lnTo>
                  <a:lnTo>
                    <a:pt x="1176" y="14942"/>
                  </a:lnTo>
                  <a:lnTo>
                    <a:pt x="1145" y="14913"/>
                  </a:lnTo>
                  <a:lnTo>
                    <a:pt x="1116" y="14882"/>
                  </a:lnTo>
                  <a:lnTo>
                    <a:pt x="1088" y="14850"/>
                  </a:lnTo>
                  <a:lnTo>
                    <a:pt x="1062" y="14817"/>
                  </a:lnTo>
                  <a:lnTo>
                    <a:pt x="1037" y="14782"/>
                  </a:lnTo>
                  <a:lnTo>
                    <a:pt x="1014" y="14746"/>
                  </a:lnTo>
                  <a:lnTo>
                    <a:pt x="993" y="14709"/>
                  </a:lnTo>
                  <a:lnTo>
                    <a:pt x="974" y="14671"/>
                  </a:lnTo>
                  <a:lnTo>
                    <a:pt x="955" y="14632"/>
                  </a:lnTo>
                  <a:lnTo>
                    <a:pt x="939" y="14592"/>
                  </a:lnTo>
                  <a:lnTo>
                    <a:pt x="925" y="14551"/>
                  </a:lnTo>
                  <a:lnTo>
                    <a:pt x="913" y="14508"/>
                  </a:lnTo>
                  <a:lnTo>
                    <a:pt x="903" y="14465"/>
                  </a:lnTo>
                  <a:lnTo>
                    <a:pt x="896" y="14422"/>
                  </a:lnTo>
                  <a:lnTo>
                    <a:pt x="890" y="14378"/>
                  </a:lnTo>
                  <a:lnTo>
                    <a:pt x="887" y="14333"/>
                  </a:lnTo>
                  <a:lnTo>
                    <a:pt x="886" y="14287"/>
                  </a:lnTo>
                  <a:lnTo>
                    <a:pt x="886" y="14264"/>
                  </a:lnTo>
                  <a:lnTo>
                    <a:pt x="887" y="14240"/>
                  </a:lnTo>
                  <a:lnTo>
                    <a:pt x="888" y="14217"/>
                  </a:lnTo>
                  <a:lnTo>
                    <a:pt x="890" y="14194"/>
                  </a:lnTo>
                  <a:lnTo>
                    <a:pt x="893" y="14172"/>
                  </a:lnTo>
                  <a:lnTo>
                    <a:pt x="896" y="14149"/>
                  </a:lnTo>
                  <a:lnTo>
                    <a:pt x="900" y="14127"/>
                  </a:lnTo>
                  <a:lnTo>
                    <a:pt x="905" y="14105"/>
                  </a:lnTo>
                  <a:lnTo>
                    <a:pt x="910" y="14083"/>
                  </a:lnTo>
                  <a:lnTo>
                    <a:pt x="915" y="14062"/>
                  </a:lnTo>
                  <a:lnTo>
                    <a:pt x="921" y="14040"/>
                  </a:lnTo>
                  <a:lnTo>
                    <a:pt x="928" y="14019"/>
                  </a:lnTo>
                  <a:lnTo>
                    <a:pt x="935" y="13998"/>
                  </a:lnTo>
                  <a:lnTo>
                    <a:pt x="942" y="13977"/>
                  </a:lnTo>
                  <a:lnTo>
                    <a:pt x="950" y="13956"/>
                  </a:lnTo>
                  <a:lnTo>
                    <a:pt x="959" y="13936"/>
                  </a:lnTo>
                  <a:lnTo>
                    <a:pt x="968" y="13916"/>
                  </a:lnTo>
                  <a:lnTo>
                    <a:pt x="978" y="13896"/>
                  </a:lnTo>
                  <a:lnTo>
                    <a:pt x="988" y="13877"/>
                  </a:lnTo>
                  <a:lnTo>
                    <a:pt x="999" y="13858"/>
                  </a:lnTo>
                  <a:lnTo>
                    <a:pt x="1010" y="13839"/>
                  </a:lnTo>
                  <a:lnTo>
                    <a:pt x="1021" y="13820"/>
                  </a:lnTo>
                  <a:lnTo>
                    <a:pt x="1033" y="13802"/>
                  </a:lnTo>
                  <a:lnTo>
                    <a:pt x="1045" y="13784"/>
                  </a:lnTo>
                  <a:lnTo>
                    <a:pt x="1058" y="13767"/>
                  </a:lnTo>
                  <a:lnTo>
                    <a:pt x="1071" y="13749"/>
                  </a:lnTo>
                  <a:lnTo>
                    <a:pt x="1085" y="13732"/>
                  </a:lnTo>
                  <a:lnTo>
                    <a:pt x="1099" y="13716"/>
                  </a:lnTo>
                  <a:lnTo>
                    <a:pt x="1113" y="13698"/>
                  </a:lnTo>
                  <a:lnTo>
                    <a:pt x="1127" y="13682"/>
                  </a:lnTo>
                  <a:lnTo>
                    <a:pt x="1142" y="13667"/>
                  </a:lnTo>
                  <a:lnTo>
                    <a:pt x="1158" y="13651"/>
                  </a:lnTo>
                  <a:lnTo>
                    <a:pt x="1154" y="13647"/>
                  </a:lnTo>
                  <a:lnTo>
                    <a:pt x="5202" y="9601"/>
                  </a:lnTo>
                  <a:lnTo>
                    <a:pt x="5235" y="9645"/>
                  </a:lnTo>
                  <a:lnTo>
                    <a:pt x="5268" y="9689"/>
                  </a:lnTo>
                  <a:lnTo>
                    <a:pt x="5302" y="9733"/>
                  </a:lnTo>
                  <a:lnTo>
                    <a:pt x="5337" y="9776"/>
                  </a:lnTo>
                  <a:lnTo>
                    <a:pt x="5372" y="9819"/>
                  </a:lnTo>
                  <a:lnTo>
                    <a:pt x="5408" y="9863"/>
                  </a:lnTo>
                  <a:lnTo>
                    <a:pt x="5443" y="9906"/>
                  </a:lnTo>
                  <a:lnTo>
                    <a:pt x="5479" y="9948"/>
                  </a:lnTo>
                  <a:lnTo>
                    <a:pt x="5516" y="9989"/>
                  </a:lnTo>
                  <a:lnTo>
                    <a:pt x="5552" y="10031"/>
                  </a:lnTo>
                  <a:lnTo>
                    <a:pt x="5589" y="10072"/>
                  </a:lnTo>
                  <a:lnTo>
                    <a:pt x="5627" y="10114"/>
                  </a:lnTo>
                  <a:lnTo>
                    <a:pt x="5665" y="10154"/>
                  </a:lnTo>
                  <a:lnTo>
                    <a:pt x="5704" y="10194"/>
                  </a:lnTo>
                  <a:lnTo>
                    <a:pt x="5742" y="10234"/>
                  </a:lnTo>
                  <a:lnTo>
                    <a:pt x="5781" y="10273"/>
                  </a:lnTo>
                  <a:lnTo>
                    <a:pt x="5820" y="10312"/>
                  </a:lnTo>
                  <a:lnTo>
                    <a:pt x="5860" y="10350"/>
                  </a:lnTo>
                  <a:lnTo>
                    <a:pt x="5900" y="10390"/>
                  </a:lnTo>
                  <a:lnTo>
                    <a:pt x="5940" y="10427"/>
                  </a:lnTo>
                  <a:lnTo>
                    <a:pt x="5982" y="10465"/>
                  </a:lnTo>
                  <a:lnTo>
                    <a:pt x="6023" y="10502"/>
                  </a:lnTo>
                  <a:lnTo>
                    <a:pt x="6064" y="10539"/>
                  </a:lnTo>
                  <a:lnTo>
                    <a:pt x="6106" y="10575"/>
                  </a:lnTo>
                  <a:lnTo>
                    <a:pt x="6148" y="10611"/>
                  </a:lnTo>
                  <a:lnTo>
                    <a:pt x="6190" y="10647"/>
                  </a:lnTo>
                  <a:lnTo>
                    <a:pt x="6234" y="10683"/>
                  </a:lnTo>
                  <a:lnTo>
                    <a:pt x="6277" y="10718"/>
                  </a:lnTo>
                  <a:lnTo>
                    <a:pt x="6320" y="10752"/>
                  </a:lnTo>
                  <a:lnTo>
                    <a:pt x="6364" y="10786"/>
                  </a:lnTo>
                  <a:lnTo>
                    <a:pt x="6408" y="10820"/>
                  </a:lnTo>
                  <a:lnTo>
                    <a:pt x="6453" y="10854"/>
                  </a:lnTo>
                  <a:lnTo>
                    <a:pt x="2407" y="14900"/>
                  </a:lnTo>
                  <a:close/>
                  <a:moveTo>
                    <a:pt x="10036" y="0"/>
                  </a:moveTo>
                  <a:lnTo>
                    <a:pt x="9726" y="8"/>
                  </a:lnTo>
                  <a:lnTo>
                    <a:pt x="9421" y="31"/>
                  </a:lnTo>
                  <a:lnTo>
                    <a:pt x="9119" y="69"/>
                  </a:lnTo>
                  <a:lnTo>
                    <a:pt x="8823" y="122"/>
                  </a:lnTo>
                  <a:lnTo>
                    <a:pt x="8532" y="190"/>
                  </a:lnTo>
                  <a:lnTo>
                    <a:pt x="8246" y="271"/>
                  </a:lnTo>
                  <a:lnTo>
                    <a:pt x="7966" y="365"/>
                  </a:lnTo>
                  <a:lnTo>
                    <a:pt x="7693" y="474"/>
                  </a:lnTo>
                  <a:lnTo>
                    <a:pt x="7426" y="594"/>
                  </a:lnTo>
                  <a:lnTo>
                    <a:pt x="7166" y="727"/>
                  </a:lnTo>
                  <a:lnTo>
                    <a:pt x="6914" y="872"/>
                  </a:lnTo>
                  <a:lnTo>
                    <a:pt x="6669" y="1029"/>
                  </a:lnTo>
                  <a:lnTo>
                    <a:pt x="6433" y="1196"/>
                  </a:lnTo>
                  <a:lnTo>
                    <a:pt x="6206" y="1375"/>
                  </a:lnTo>
                  <a:lnTo>
                    <a:pt x="5988" y="1565"/>
                  </a:lnTo>
                  <a:lnTo>
                    <a:pt x="5778" y="1763"/>
                  </a:lnTo>
                  <a:lnTo>
                    <a:pt x="5579" y="1973"/>
                  </a:lnTo>
                  <a:lnTo>
                    <a:pt x="5389" y="2191"/>
                  </a:lnTo>
                  <a:lnTo>
                    <a:pt x="5211" y="2419"/>
                  </a:lnTo>
                  <a:lnTo>
                    <a:pt x="5043" y="2655"/>
                  </a:lnTo>
                  <a:lnTo>
                    <a:pt x="4887" y="2899"/>
                  </a:lnTo>
                  <a:lnTo>
                    <a:pt x="4741" y="3151"/>
                  </a:lnTo>
                  <a:lnTo>
                    <a:pt x="4609" y="3411"/>
                  </a:lnTo>
                  <a:lnTo>
                    <a:pt x="4488" y="3678"/>
                  </a:lnTo>
                  <a:lnTo>
                    <a:pt x="4380" y="3951"/>
                  </a:lnTo>
                  <a:lnTo>
                    <a:pt x="4285" y="4231"/>
                  </a:lnTo>
                  <a:lnTo>
                    <a:pt x="4204" y="4517"/>
                  </a:lnTo>
                  <a:lnTo>
                    <a:pt x="4137" y="4808"/>
                  </a:lnTo>
                  <a:lnTo>
                    <a:pt x="4084" y="5104"/>
                  </a:lnTo>
                  <a:lnTo>
                    <a:pt x="4046" y="5407"/>
                  </a:lnTo>
                  <a:lnTo>
                    <a:pt x="4023" y="5712"/>
                  </a:lnTo>
                  <a:lnTo>
                    <a:pt x="4015" y="6022"/>
                  </a:lnTo>
                  <a:lnTo>
                    <a:pt x="4016" y="6117"/>
                  </a:lnTo>
                  <a:lnTo>
                    <a:pt x="4018" y="6211"/>
                  </a:lnTo>
                  <a:lnTo>
                    <a:pt x="4022" y="6306"/>
                  </a:lnTo>
                  <a:lnTo>
                    <a:pt x="4027" y="6400"/>
                  </a:lnTo>
                  <a:lnTo>
                    <a:pt x="4033" y="6493"/>
                  </a:lnTo>
                  <a:lnTo>
                    <a:pt x="4041" y="6587"/>
                  </a:lnTo>
                  <a:lnTo>
                    <a:pt x="4051" y="6680"/>
                  </a:lnTo>
                  <a:lnTo>
                    <a:pt x="4062" y="6772"/>
                  </a:lnTo>
                  <a:lnTo>
                    <a:pt x="4074" y="6864"/>
                  </a:lnTo>
                  <a:lnTo>
                    <a:pt x="4087" y="6956"/>
                  </a:lnTo>
                  <a:lnTo>
                    <a:pt x="4102" y="7046"/>
                  </a:lnTo>
                  <a:lnTo>
                    <a:pt x="4119" y="7138"/>
                  </a:lnTo>
                  <a:lnTo>
                    <a:pt x="4136" y="7227"/>
                  </a:lnTo>
                  <a:lnTo>
                    <a:pt x="4155" y="7317"/>
                  </a:lnTo>
                  <a:lnTo>
                    <a:pt x="4176" y="7406"/>
                  </a:lnTo>
                  <a:lnTo>
                    <a:pt x="4197" y="7495"/>
                  </a:lnTo>
                  <a:lnTo>
                    <a:pt x="4220" y="7583"/>
                  </a:lnTo>
                  <a:lnTo>
                    <a:pt x="4244" y="7671"/>
                  </a:lnTo>
                  <a:lnTo>
                    <a:pt x="4270" y="7758"/>
                  </a:lnTo>
                  <a:lnTo>
                    <a:pt x="4298" y="7844"/>
                  </a:lnTo>
                  <a:lnTo>
                    <a:pt x="4326" y="7930"/>
                  </a:lnTo>
                  <a:lnTo>
                    <a:pt x="4355" y="8015"/>
                  </a:lnTo>
                  <a:lnTo>
                    <a:pt x="4386" y="8100"/>
                  </a:lnTo>
                  <a:lnTo>
                    <a:pt x="4417" y="8185"/>
                  </a:lnTo>
                  <a:lnTo>
                    <a:pt x="4450" y="8268"/>
                  </a:lnTo>
                  <a:lnTo>
                    <a:pt x="4484" y="8351"/>
                  </a:lnTo>
                  <a:lnTo>
                    <a:pt x="4520" y="8433"/>
                  </a:lnTo>
                  <a:lnTo>
                    <a:pt x="4556" y="8515"/>
                  </a:lnTo>
                  <a:lnTo>
                    <a:pt x="4595" y="8596"/>
                  </a:lnTo>
                  <a:lnTo>
                    <a:pt x="4634" y="8676"/>
                  </a:lnTo>
                  <a:lnTo>
                    <a:pt x="4673" y="8757"/>
                  </a:lnTo>
                  <a:lnTo>
                    <a:pt x="4715" y="8835"/>
                  </a:lnTo>
                  <a:lnTo>
                    <a:pt x="528" y="13021"/>
                  </a:lnTo>
                  <a:lnTo>
                    <a:pt x="531" y="13025"/>
                  </a:lnTo>
                  <a:lnTo>
                    <a:pt x="501" y="13055"/>
                  </a:lnTo>
                  <a:lnTo>
                    <a:pt x="471" y="13086"/>
                  </a:lnTo>
                  <a:lnTo>
                    <a:pt x="443" y="13118"/>
                  </a:lnTo>
                  <a:lnTo>
                    <a:pt x="414" y="13152"/>
                  </a:lnTo>
                  <a:lnTo>
                    <a:pt x="386" y="13185"/>
                  </a:lnTo>
                  <a:lnTo>
                    <a:pt x="360" y="13219"/>
                  </a:lnTo>
                  <a:lnTo>
                    <a:pt x="335" y="13253"/>
                  </a:lnTo>
                  <a:lnTo>
                    <a:pt x="310" y="13288"/>
                  </a:lnTo>
                  <a:lnTo>
                    <a:pt x="286" y="13324"/>
                  </a:lnTo>
                  <a:lnTo>
                    <a:pt x="263" y="13360"/>
                  </a:lnTo>
                  <a:lnTo>
                    <a:pt x="241" y="13397"/>
                  </a:lnTo>
                  <a:lnTo>
                    <a:pt x="219" y="13436"/>
                  </a:lnTo>
                  <a:lnTo>
                    <a:pt x="199" y="13474"/>
                  </a:lnTo>
                  <a:lnTo>
                    <a:pt x="179" y="13512"/>
                  </a:lnTo>
                  <a:lnTo>
                    <a:pt x="161" y="13551"/>
                  </a:lnTo>
                  <a:lnTo>
                    <a:pt x="143" y="13591"/>
                  </a:lnTo>
                  <a:lnTo>
                    <a:pt x="126" y="13631"/>
                  </a:lnTo>
                  <a:lnTo>
                    <a:pt x="110" y="13672"/>
                  </a:lnTo>
                  <a:lnTo>
                    <a:pt x="95" y="13714"/>
                  </a:lnTo>
                  <a:lnTo>
                    <a:pt x="81" y="13755"/>
                  </a:lnTo>
                  <a:lnTo>
                    <a:pt x="69" y="13797"/>
                  </a:lnTo>
                  <a:lnTo>
                    <a:pt x="57" y="13840"/>
                  </a:lnTo>
                  <a:lnTo>
                    <a:pt x="46" y="13883"/>
                  </a:lnTo>
                  <a:lnTo>
                    <a:pt x="37" y="13926"/>
                  </a:lnTo>
                  <a:lnTo>
                    <a:pt x="28" y="13970"/>
                  </a:lnTo>
                  <a:lnTo>
                    <a:pt x="21" y="14015"/>
                  </a:lnTo>
                  <a:lnTo>
                    <a:pt x="15" y="14059"/>
                  </a:lnTo>
                  <a:lnTo>
                    <a:pt x="9" y="14104"/>
                  </a:lnTo>
                  <a:lnTo>
                    <a:pt x="5" y="14149"/>
                  </a:lnTo>
                  <a:lnTo>
                    <a:pt x="2" y="14195"/>
                  </a:lnTo>
                  <a:lnTo>
                    <a:pt x="1" y="14240"/>
                  </a:lnTo>
                  <a:lnTo>
                    <a:pt x="0" y="14287"/>
                  </a:lnTo>
                  <a:lnTo>
                    <a:pt x="2" y="14378"/>
                  </a:lnTo>
                  <a:lnTo>
                    <a:pt x="9" y="14468"/>
                  </a:lnTo>
                  <a:lnTo>
                    <a:pt x="20" y="14557"/>
                  </a:lnTo>
                  <a:lnTo>
                    <a:pt x="36" y="14644"/>
                  </a:lnTo>
                  <a:lnTo>
                    <a:pt x="56" y="14729"/>
                  </a:lnTo>
                  <a:lnTo>
                    <a:pt x="79" y="14814"/>
                  </a:lnTo>
                  <a:lnTo>
                    <a:pt x="107" y="14896"/>
                  </a:lnTo>
                  <a:lnTo>
                    <a:pt x="140" y="14976"/>
                  </a:lnTo>
                  <a:lnTo>
                    <a:pt x="175" y="15054"/>
                  </a:lnTo>
                  <a:lnTo>
                    <a:pt x="214" y="15132"/>
                  </a:lnTo>
                  <a:lnTo>
                    <a:pt x="256" y="15205"/>
                  </a:lnTo>
                  <a:lnTo>
                    <a:pt x="302" y="15277"/>
                  </a:lnTo>
                  <a:lnTo>
                    <a:pt x="352" y="15346"/>
                  </a:lnTo>
                  <a:lnTo>
                    <a:pt x="404" y="15414"/>
                  </a:lnTo>
                  <a:lnTo>
                    <a:pt x="460" y="15478"/>
                  </a:lnTo>
                  <a:lnTo>
                    <a:pt x="519" y="15539"/>
                  </a:lnTo>
                  <a:lnTo>
                    <a:pt x="580" y="15598"/>
                  </a:lnTo>
                  <a:lnTo>
                    <a:pt x="644" y="15654"/>
                  </a:lnTo>
                  <a:lnTo>
                    <a:pt x="712" y="15706"/>
                  </a:lnTo>
                  <a:lnTo>
                    <a:pt x="781" y="15756"/>
                  </a:lnTo>
                  <a:lnTo>
                    <a:pt x="853" y="15801"/>
                  </a:lnTo>
                  <a:lnTo>
                    <a:pt x="926" y="15844"/>
                  </a:lnTo>
                  <a:lnTo>
                    <a:pt x="1004" y="15883"/>
                  </a:lnTo>
                  <a:lnTo>
                    <a:pt x="1082" y="15918"/>
                  </a:lnTo>
                  <a:lnTo>
                    <a:pt x="1162" y="15951"/>
                  </a:lnTo>
                  <a:lnTo>
                    <a:pt x="1244" y="15979"/>
                  </a:lnTo>
                  <a:lnTo>
                    <a:pt x="1329" y="16002"/>
                  </a:lnTo>
                  <a:lnTo>
                    <a:pt x="1414" y="16022"/>
                  </a:lnTo>
                  <a:lnTo>
                    <a:pt x="1501" y="16038"/>
                  </a:lnTo>
                  <a:lnTo>
                    <a:pt x="1590" y="16049"/>
                  </a:lnTo>
                  <a:lnTo>
                    <a:pt x="1680" y="16056"/>
                  </a:lnTo>
                  <a:lnTo>
                    <a:pt x="1771" y="16058"/>
                  </a:lnTo>
                  <a:lnTo>
                    <a:pt x="1818" y="16057"/>
                  </a:lnTo>
                  <a:lnTo>
                    <a:pt x="1863" y="16056"/>
                  </a:lnTo>
                  <a:lnTo>
                    <a:pt x="1909" y="16053"/>
                  </a:lnTo>
                  <a:lnTo>
                    <a:pt x="1954" y="16049"/>
                  </a:lnTo>
                  <a:lnTo>
                    <a:pt x="1999" y="16043"/>
                  </a:lnTo>
                  <a:lnTo>
                    <a:pt x="2043" y="16037"/>
                  </a:lnTo>
                  <a:lnTo>
                    <a:pt x="2088" y="16030"/>
                  </a:lnTo>
                  <a:lnTo>
                    <a:pt x="2132" y="16021"/>
                  </a:lnTo>
                  <a:lnTo>
                    <a:pt x="2175" y="16012"/>
                  </a:lnTo>
                  <a:lnTo>
                    <a:pt x="2218" y="16001"/>
                  </a:lnTo>
                  <a:lnTo>
                    <a:pt x="2261" y="15989"/>
                  </a:lnTo>
                  <a:lnTo>
                    <a:pt x="2302" y="15977"/>
                  </a:lnTo>
                  <a:lnTo>
                    <a:pt x="2344" y="15963"/>
                  </a:lnTo>
                  <a:lnTo>
                    <a:pt x="2386" y="15948"/>
                  </a:lnTo>
                  <a:lnTo>
                    <a:pt x="2427" y="15932"/>
                  </a:lnTo>
                  <a:lnTo>
                    <a:pt x="2467" y="15915"/>
                  </a:lnTo>
                  <a:lnTo>
                    <a:pt x="2507" y="15897"/>
                  </a:lnTo>
                  <a:lnTo>
                    <a:pt x="2546" y="15878"/>
                  </a:lnTo>
                  <a:lnTo>
                    <a:pt x="2584" y="15859"/>
                  </a:lnTo>
                  <a:lnTo>
                    <a:pt x="2622" y="15839"/>
                  </a:lnTo>
                  <a:lnTo>
                    <a:pt x="2661" y="15817"/>
                  </a:lnTo>
                  <a:lnTo>
                    <a:pt x="2698" y="15795"/>
                  </a:lnTo>
                  <a:lnTo>
                    <a:pt x="2734" y="15772"/>
                  </a:lnTo>
                  <a:lnTo>
                    <a:pt x="2770" y="15748"/>
                  </a:lnTo>
                  <a:lnTo>
                    <a:pt x="2805" y="15723"/>
                  </a:lnTo>
                  <a:lnTo>
                    <a:pt x="2839" y="15698"/>
                  </a:lnTo>
                  <a:lnTo>
                    <a:pt x="2873" y="15671"/>
                  </a:lnTo>
                  <a:lnTo>
                    <a:pt x="2906" y="15644"/>
                  </a:lnTo>
                  <a:lnTo>
                    <a:pt x="2940" y="15615"/>
                  </a:lnTo>
                  <a:lnTo>
                    <a:pt x="2971" y="15587"/>
                  </a:lnTo>
                  <a:lnTo>
                    <a:pt x="3003" y="15557"/>
                  </a:lnTo>
                  <a:lnTo>
                    <a:pt x="3033" y="15527"/>
                  </a:lnTo>
                  <a:lnTo>
                    <a:pt x="3032" y="15526"/>
                  </a:lnTo>
                  <a:lnTo>
                    <a:pt x="7217" y="11342"/>
                  </a:lnTo>
                  <a:lnTo>
                    <a:pt x="7296" y="11383"/>
                  </a:lnTo>
                  <a:lnTo>
                    <a:pt x="7377" y="11423"/>
                  </a:lnTo>
                  <a:lnTo>
                    <a:pt x="7457" y="11462"/>
                  </a:lnTo>
                  <a:lnTo>
                    <a:pt x="7538" y="11500"/>
                  </a:lnTo>
                  <a:lnTo>
                    <a:pt x="7621" y="11537"/>
                  </a:lnTo>
                  <a:lnTo>
                    <a:pt x="7703" y="11572"/>
                  </a:lnTo>
                  <a:lnTo>
                    <a:pt x="7786" y="11606"/>
                  </a:lnTo>
                  <a:lnTo>
                    <a:pt x="7869" y="11640"/>
                  </a:lnTo>
                  <a:lnTo>
                    <a:pt x="7954" y="11671"/>
                  </a:lnTo>
                  <a:lnTo>
                    <a:pt x="8039" y="11702"/>
                  </a:lnTo>
                  <a:lnTo>
                    <a:pt x="8124" y="11731"/>
                  </a:lnTo>
                  <a:lnTo>
                    <a:pt x="8211" y="11759"/>
                  </a:lnTo>
                  <a:lnTo>
                    <a:pt x="8297" y="11787"/>
                  </a:lnTo>
                  <a:lnTo>
                    <a:pt x="8384" y="11813"/>
                  </a:lnTo>
                  <a:lnTo>
                    <a:pt x="8472" y="11837"/>
                  </a:lnTo>
                  <a:lnTo>
                    <a:pt x="8560" y="11860"/>
                  </a:lnTo>
                  <a:lnTo>
                    <a:pt x="8649" y="11882"/>
                  </a:lnTo>
                  <a:lnTo>
                    <a:pt x="8739" y="11902"/>
                  </a:lnTo>
                  <a:lnTo>
                    <a:pt x="8828" y="11921"/>
                  </a:lnTo>
                  <a:lnTo>
                    <a:pt x="8918" y="11939"/>
                  </a:lnTo>
                  <a:lnTo>
                    <a:pt x="9010" y="11955"/>
                  </a:lnTo>
                  <a:lnTo>
                    <a:pt x="9100" y="11970"/>
                  </a:lnTo>
                  <a:lnTo>
                    <a:pt x="9192" y="11984"/>
                  </a:lnTo>
                  <a:lnTo>
                    <a:pt x="9285" y="11996"/>
                  </a:lnTo>
                  <a:lnTo>
                    <a:pt x="9377" y="12007"/>
                  </a:lnTo>
                  <a:lnTo>
                    <a:pt x="9470" y="12016"/>
                  </a:lnTo>
                  <a:lnTo>
                    <a:pt x="9564" y="12024"/>
                  </a:lnTo>
                  <a:lnTo>
                    <a:pt x="9657" y="12031"/>
                  </a:lnTo>
                  <a:lnTo>
                    <a:pt x="9751" y="12036"/>
                  </a:lnTo>
                  <a:lnTo>
                    <a:pt x="9846" y="12040"/>
                  </a:lnTo>
                  <a:lnTo>
                    <a:pt x="9941" y="12042"/>
                  </a:lnTo>
                  <a:lnTo>
                    <a:pt x="10036" y="12044"/>
                  </a:lnTo>
                  <a:lnTo>
                    <a:pt x="10346" y="12035"/>
                  </a:lnTo>
                  <a:lnTo>
                    <a:pt x="10651" y="12012"/>
                  </a:lnTo>
                  <a:lnTo>
                    <a:pt x="10954" y="11974"/>
                  </a:lnTo>
                  <a:lnTo>
                    <a:pt x="11250" y="11921"/>
                  </a:lnTo>
                  <a:lnTo>
                    <a:pt x="11541" y="11854"/>
                  </a:lnTo>
                  <a:lnTo>
                    <a:pt x="11827" y="11773"/>
                  </a:lnTo>
                  <a:lnTo>
                    <a:pt x="12107" y="11678"/>
                  </a:lnTo>
                  <a:lnTo>
                    <a:pt x="12380" y="11570"/>
                  </a:lnTo>
                  <a:lnTo>
                    <a:pt x="12647" y="11449"/>
                  </a:lnTo>
                  <a:lnTo>
                    <a:pt x="12907" y="11317"/>
                  </a:lnTo>
                  <a:lnTo>
                    <a:pt x="13159" y="11171"/>
                  </a:lnTo>
                  <a:lnTo>
                    <a:pt x="13403" y="11015"/>
                  </a:lnTo>
                  <a:lnTo>
                    <a:pt x="13639" y="10847"/>
                  </a:lnTo>
                  <a:lnTo>
                    <a:pt x="13866" y="10669"/>
                  </a:lnTo>
                  <a:lnTo>
                    <a:pt x="14085" y="10479"/>
                  </a:lnTo>
                  <a:lnTo>
                    <a:pt x="14295" y="10280"/>
                  </a:lnTo>
                  <a:lnTo>
                    <a:pt x="14493" y="10070"/>
                  </a:lnTo>
                  <a:lnTo>
                    <a:pt x="14683" y="9852"/>
                  </a:lnTo>
                  <a:lnTo>
                    <a:pt x="14862" y="9625"/>
                  </a:lnTo>
                  <a:lnTo>
                    <a:pt x="15029" y="9389"/>
                  </a:lnTo>
                  <a:lnTo>
                    <a:pt x="15186" y="9144"/>
                  </a:lnTo>
                  <a:lnTo>
                    <a:pt x="15331" y="8892"/>
                  </a:lnTo>
                  <a:lnTo>
                    <a:pt x="15464" y="8632"/>
                  </a:lnTo>
                  <a:lnTo>
                    <a:pt x="15584" y="8365"/>
                  </a:lnTo>
                  <a:lnTo>
                    <a:pt x="15693" y="8092"/>
                  </a:lnTo>
                  <a:lnTo>
                    <a:pt x="15787" y="7812"/>
                  </a:lnTo>
                  <a:lnTo>
                    <a:pt x="15868" y="7526"/>
                  </a:lnTo>
                  <a:lnTo>
                    <a:pt x="15936" y="7235"/>
                  </a:lnTo>
                  <a:lnTo>
                    <a:pt x="15989" y="6939"/>
                  </a:lnTo>
                  <a:lnTo>
                    <a:pt x="16027" y="6638"/>
                  </a:lnTo>
                  <a:lnTo>
                    <a:pt x="16050" y="6332"/>
                  </a:lnTo>
                  <a:lnTo>
                    <a:pt x="16058" y="6022"/>
                  </a:lnTo>
                  <a:lnTo>
                    <a:pt x="16050" y="5712"/>
                  </a:lnTo>
                  <a:lnTo>
                    <a:pt x="16027" y="5407"/>
                  </a:lnTo>
                  <a:lnTo>
                    <a:pt x="15989" y="5104"/>
                  </a:lnTo>
                  <a:lnTo>
                    <a:pt x="15936" y="4808"/>
                  </a:lnTo>
                  <a:lnTo>
                    <a:pt x="15868" y="4517"/>
                  </a:lnTo>
                  <a:lnTo>
                    <a:pt x="15787" y="4231"/>
                  </a:lnTo>
                  <a:lnTo>
                    <a:pt x="15693" y="3951"/>
                  </a:lnTo>
                  <a:lnTo>
                    <a:pt x="15584" y="3678"/>
                  </a:lnTo>
                  <a:lnTo>
                    <a:pt x="15464" y="3411"/>
                  </a:lnTo>
                  <a:lnTo>
                    <a:pt x="15331" y="3151"/>
                  </a:lnTo>
                  <a:lnTo>
                    <a:pt x="15186" y="2899"/>
                  </a:lnTo>
                  <a:lnTo>
                    <a:pt x="15029" y="2655"/>
                  </a:lnTo>
                  <a:lnTo>
                    <a:pt x="14862" y="2419"/>
                  </a:lnTo>
                  <a:lnTo>
                    <a:pt x="14683" y="2191"/>
                  </a:lnTo>
                  <a:lnTo>
                    <a:pt x="14493" y="1973"/>
                  </a:lnTo>
                  <a:lnTo>
                    <a:pt x="14295" y="1763"/>
                  </a:lnTo>
                  <a:lnTo>
                    <a:pt x="14085" y="1565"/>
                  </a:lnTo>
                  <a:lnTo>
                    <a:pt x="13866" y="1375"/>
                  </a:lnTo>
                  <a:lnTo>
                    <a:pt x="13639" y="1196"/>
                  </a:lnTo>
                  <a:lnTo>
                    <a:pt x="13403" y="1029"/>
                  </a:lnTo>
                  <a:lnTo>
                    <a:pt x="13159" y="872"/>
                  </a:lnTo>
                  <a:lnTo>
                    <a:pt x="12907" y="727"/>
                  </a:lnTo>
                  <a:lnTo>
                    <a:pt x="12647" y="594"/>
                  </a:lnTo>
                  <a:lnTo>
                    <a:pt x="12380" y="474"/>
                  </a:lnTo>
                  <a:lnTo>
                    <a:pt x="12107" y="365"/>
                  </a:lnTo>
                  <a:lnTo>
                    <a:pt x="11827" y="271"/>
                  </a:lnTo>
                  <a:lnTo>
                    <a:pt x="11541" y="190"/>
                  </a:lnTo>
                  <a:lnTo>
                    <a:pt x="11250" y="122"/>
                  </a:lnTo>
                  <a:lnTo>
                    <a:pt x="10954" y="69"/>
                  </a:lnTo>
                  <a:lnTo>
                    <a:pt x="10651" y="31"/>
                  </a:lnTo>
                  <a:lnTo>
                    <a:pt x="10346" y="8"/>
                  </a:lnTo>
                  <a:lnTo>
                    <a:pt x="100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ïṧľïḓê"/>
            <p:cNvSpPr/>
            <p:nvPr/>
          </p:nvSpPr>
          <p:spPr bwMode="auto">
            <a:xfrm>
              <a:off x="1450091" y="720853"/>
              <a:ext cx="67364" cy="67364"/>
            </a:xfrm>
            <a:custGeom>
              <a:avLst/>
              <a:gdLst>
                <a:gd name="T0" fmla="*/ 2977 w 3763"/>
                <a:gd name="T1" fmla="*/ 40 h 3764"/>
                <a:gd name="T2" fmla="*/ 2305 w 3763"/>
                <a:gd name="T3" fmla="*/ 213 h 3764"/>
                <a:gd name="T4" fmla="*/ 1691 w 3763"/>
                <a:gd name="T5" fmla="*/ 509 h 3764"/>
                <a:gd name="T6" fmla="*/ 1151 w 3763"/>
                <a:gd name="T7" fmla="*/ 912 h 3764"/>
                <a:gd name="T8" fmla="*/ 697 w 3763"/>
                <a:gd name="T9" fmla="*/ 1411 h 3764"/>
                <a:gd name="T10" fmla="*/ 346 w 3763"/>
                <a:gd name="T11" fmla="*/ 1990 h 3764"/>
                <a:gd name="T12" fmla="*/ 110 w 3763"/>
                <a:gd name="T13" fmla="*/ 2635 h 3764"/>
                <a:gd name="T14" fmla="*/ 5 w 3763"/>
                <a:gd name="T15" fmla="*/ 3332 h 3764"/>
                <a:gd name="T16" fmla="*/ 3 w 3763"/>
                <a:gd name="T17" fmla="*/ 3551 h 3764"/>
                <a:gd name="T18" fmla="*/ 15 w 3763"/>
                <a:gd name="T19" fmla="*/ 3599 h 3764"/>
                <a:gd name="T20" fmla="*/ 36 w 3763"/>
                <a:gd name="T21" fmla="*/ 3643 h 3764"/>
                <a:gd name="T22" fmla="*/ 65 w 3763"/>
                <a:gd name="T23" fmla="*/ 3681 h 3764"/>
                <a:gd name="T24" fmla="*/ 100 w 3763"/>
                <a:gd name="T25" fmla="*/ 3713 h 3764"/>
                <a:gd name="T26" fmla="*/ 142 w 3763"/>
                <a:gd name="T27" fmla="*/ 3739 h 3764"/>
                <a:gd name="T28" fmla="*/ 188 w 3763"/>
                <a:gd name="T29" fmla="*/ 3756 h 3764"/>
                <a:gd name="T30" fmla="*/ 237 w 3763"/>
                <a:gd name="T31" fmla="*/ 3764 h 3764"/>
                <a:gd name="T32" fmla="*/ 289 w 3763"/>
                <a:gd name="T33" fmla="*/ 3761 h 3764"/>
                <a:gd name="T34" fmla="*/ 337 w 3763"/>
                <a:gd name="T35" fmla="*/ 3749 h 3764"/>
                <a:gd name="T36" fmla="*/ 381 w 3763"/>
                <a:gd name="T37" fmla="*/ 3728 h 3764"/>
                <a:gd name="T38" fmla="*/ 419 w 3763"/>
                <a:gd name="T39" fmla="*/ 3698 h 3764"/>
                <a:gd name="T40" fmla="*/ 451 w 3763"/>
                <a:gd name="T41" fmla="*/ 3663 h 3764"/>
                <a:gd name="T42" fmla="*/ 476 w 3763"/>
                <a:gd name="T43" fmla="*/ 3621 h 3764"/>
                <a:gd name="T44" fmla="*/ 493 w 3763"/>
                <a:gd name="T45" fmla="*/ 3576 h 3764"/>
                <a:gd name="T46" fmla="*/ 501 w 3763"/>
                <a:gd name="T47" fmla="*/ 3526 h 3764"/>
                <a:gd name="T48" fmla="*/ 537 w 3763"/>
                <a:gd name="T49" fmla="*/ 3054 h 3764"/>
                <a:gd name="T50" fmla="*/ 684 w 3763"/>
                <a:gd name="T51" fmla="*/ 2478 h 3764"/>
                <a:gd name="T52" fmla="*/ 937 w 3763"/>
                <a:gd name="T53" fmla="*/ 1952 h 3764"/>
                <a:gd name="T54" fmla="*/ 1283 w 3763"/>
                <a:gd name="T55" fmla="*/ 1488 h 3764"/>
                <a:gd name="T56" fmla="*/ 1711 w 3763"/>
                <a:gd name="T57" fmla="*/ 1100 h 3764"/>
                <a:gd name="T58" fmla="*/ 2208 w 3763"/>
                <a:gd name="T59" fmla="*/ 799 h 3764"/>
                <a:gd name="T60" fmla="*/ 2760 w 3763"/>
                <a:gd name="T61" fmla="*/ 596 h 3764"/>
                <a:gd name="T62" fmla="*/ 3358 w 3763"/>
                <a:gd name="T63" fmla="*/ 506 h 3764"/>
                <a:gd name="T64" fmla="*/ 3550 w 3763"/>
                <a:gd name="T65" fmla="*/ 499 h 3764"/>
                <a:gd name="T66" fmla="*/ 3599 w 3763"/>
                <a:gd name="T67" fmla="*/ 487 h 3764"/>
                <a:gd name="T68" fmla="*/ 3643 w 3763"/>
                <a:gd name="T69" fmla="*/ 466 h 3764"/>
                <a:gd name="T70" fmla="*/ 3681 w 3763"/>
                <a:gd name="T71" fmla="*/ 437 h 3764"/>
                <a:gd name="T72" fmla="*/ 3713 w 3763"/>
                <a:gd name="T73" fmla="*/ 402 h 3764"/>
                <a:gd name="T74" fmla="*/ 3738 w 3763"/>
                <a:gd name="T75" fmla="*/ 359 h 3764"/>
                <a:gd name="T76" fmla="*/ 3755 w 3763"/>
                <a:gd name="T77" fmla="*/ 313 h 3764"/>
                <a:gd name="T78" fmla="*/ 3763 w 3763"/>
                <a:gd name="T79" fmla="*/ 264 h 3764"/>
                <a:gd name="T80" fmla="*/ 3760 w 3763"/>
                <a:gd name="T81" fmla="*/ 213 h 3764"/>
                <a:gd name="T82" fmla="*/ 3748 w 3763"/>
                <a:gd name="T83" fmla="*/ 165 h 3764"/>
                <a:gd name="T84" fmla="*/ 3727 w 3763"/>
                <a:gd name="T85" fmla="*/ 120 h 3764"/>
                <a:gd name="T86" fmla="*/ 3698 w 3763"/>
                <a:gd name="T87" fmla="*/ 82 h 3764"/>
                <a:gd name="T88" fmla="*/ 3663 w 3763"/>
                <a:gd name="T89" fmla="*/ 50 h 3764"/>
                <a:gd name="T90" fmla="*/ 3621 w 3763"/>
                <a:gd name="T91" fmla="*/ 25 h 3764"/>
                <a:gd name="T92" fmla="*/ 3574 w 3763"/>
                <a:gd name="T93" fmla="*/ 8 h 3764"/>
                <a:gd name="T94" fmla="*/ 3525 w 3763"/>
                <a:gd name="T95" fmla="*/ 0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3" h="3764">
                  <a:moveTo>
                    <a:pt x="3512" y="0"/>
                  </a:moveTo>
                  <a:lnTo>
                    <a:pt x="3332" y="5"/>
                  </a:lnTo>
                  <a:lnTo>
                    <a:pt x="3153" y="18"/>
                  </a:lnTo>
                  <a:lnTo>
                    <a:pt x="2977" y="40"/>
                  </a:lnTo>
                  <a:lnTo>
                    <a:pt x="2805" y="71"/>
                  </a:lnTo>
                  <a:lnTo>
                    <a:pt x="2634" y="110"/>
                  </a:lnTo>
                  <a:lnTo>
                    <a:pt x="2467" y="158"/>
                  </a:lnTo>
                  <a:lnTo>
                    <a:pt x="2305" y="213"/>
                  </a:lnTo>
                  <a:lnTo>
                    <a:pt x="2145" y="276"/>
                  </a:lnTo>
                  <a:lnTo>
                    <a:pt x="1990" y="346"/>
                  </a:lnTo>
                  <a:lnTo>
                    <a:pt x="1838" y="424"/>
                  </a:lnTo>
                  <a:lnTo>
                    <a:pt x="1691" y="509"/>
                  </a:lnTo>
                  <a:lnTo>
                    <a:pt x="1548" y="600"/>
                  </a:lnTo>
                  <a:lnTo>
                    <a:pt x="1411" y="698"/>
                  </a:lnTo>
                  <a:lnTo>
                    <a:pt x="1278" y="802"/>
                  </a:lnTo>
                  <a:lnTo>
                    <a:pt x="1151" y="912"/>
                  </a:lnTo>
                  <a:lnTo>
                    <a:pt x="1028" y="1029"/>
                  </a:lnTo>
                  <a:lnTo>
                    <a:pt x="912" y="1151"/>
                  </a:lnTo>
                  <a:lnTo>
                    <a:pt x="801" y="1279"/>
                  </a:lnTo>
                  <a:lnTo>
                    <a:pt x="697" y="1411"/>
                  </a:lnTo>
                  <a:lnTo>
                    <a:pt x="600" y="1549"/>
                  </a:lnTo>
                  <a:lnTo>
                    <a:pt x="508" y="1691"/>
                  </a:lnTo>
                  <a:lnTo>
                    <a:pt x="423" y="1839"/>
                  </a:lnTo>
                  <a:lnTo>
                    <a:pt x="346" y="1990"/>
                  </a:lnTo>
                  <a:lnTo>
                    <a:pt x="276" y="2146"/>
                  </a:lnTo>
                  <a:lnTo>
                    <a:pt x="212" y="2305"/>
                  </a:lnTo>
                  <a:lnTo>
                    <a:pt x="157" y="2468"/>
                  </a:lnTo>
                  <a:lnTo>
                    <a:pt x="110" y="2635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5" y="3332"/>
                  </a:lnTo>
                  <a:lnTo>
                    <a:pt x="0" y="3513"/>
                  </a:lnTo>
                  <a:lnTo>
                    <a:pt x="0" y="3526"/>
                  </a:lnTo>
                  <a:lnTo>
                    <a:pt x="1" y="3539"/>
                  </a:lnTo>
                  <a:lnTo>
                    <a:pt x="3" y="3551"/>
                  </a:lnTo>
                  <a:lnTo>
                    <a:pt x="5" y="3563"/>
                  </a:lnTo>
                  <a:lnTo>
                    <a:pt x="8" y="3576"/>
                  </a:lnTo>
                  <a:lnTo>
                    <a:pt x="11" y="3587"/>
                  </a:lnTo>
                  <a:lnTo>
                    <a:pt x="15" y="3599"/>
                  </a:lnTo>
                  <a:lnTo>
                    <a:pt x="20" y="3610"/>
                  </a:lnTo>
                  <a:lnTo>
                    <a:pt x="25" y="3621"/>
                  </a:lnTo>
                  <a:lnTo>
                    <a:pt x="30" y="3632"/>
                  </a:lnTo>
                  <a:lnTo>
                    <a:pt x="36" y="3643"/>
                  </a:lnTo>
                  <a:lnTo>
                    <a:pt x="43" y="3653"/>
                  </a:lnTo>
                  <a:lnTo>
                    <a:pt x="50" y="3663"/>
                  </a:lnTo>
                  <a:lnTo>
                    <a:pt x="57" y="3672"/>
                  </a:lnTo>
                  <a:lnTo>
                    <a:pt x="65" y="3681"/>
                  </a:lnTo>
                  <a:lnTo>
                    <a:pt x="73" y="3690"/>
                  </a:lnTo>
                  <a:lnTo>
                    <a:pt x="82" y="3698"/>
                  </a:lnTo>
                  <a:lnTo>
                    <a:pt x="91" y="3706"/>
                  </a:lnTo>
                  <a:lnTo>
                    <a:pt x="100" y="3713"/>
                  </a:lnTo>
                  <a:lnTo>
                    <a:pt x="110" y="3721"/>
                  </a:lnTo>
                  <a:lnTo>
                    <a:pt x="120" y="3728"/>
                  </a:lnTo>
                  <a:lnTo>
                    <a:pt x="131" y="3734"/>
                  </a:lnTo>
                  <a:lnTo>
                    <a:pt x="142" y="3739"/>
                  </a:lnTo>
                  <a:lnTo>
                    <a:pt x="153" y="3744"/>
                  </a:lnTo>
                  <a:lnTo>
                    <a:pt x="164" y="3749"/>
                  </a:lnTo>
                  <a:lnTo>
                    <a:pt x="176" y="3753"/>
                  </a:lnTo>
                  <a:lnTo>
                    <a:pt x="188" y="3756"/>
                  </a:lnTo>
                  <a:lnTo>
                    <a:pt x="200" y="3759"/>
                  </a:lnTo>
                  <a:lnTo>
                    <a:pt x="212" y="3761"/>
                  </a:lnTo>
                  <a:lnTo>
                    <a:pt x="224" y="3763"/>
                  </a:lnTo>
                  <a:lnTo>
                    <a:pt x="237" y="3764"/>
                  </a:lnTo>
                  <a:lnTo>
                    <a:pt x="250" y="3764"/>
                  </a:lnTo>
                  <a:lnTo>
                    <a:pt x="264" y="3764"/>
                  </a:lnTo>
                  <a:lnTo>
                    <a:pt x="276" y="3763"/>
                  </a:lnTo>
                  <a:lnTo>
                    <a:pt x="289" y="3761"/>
                  </a:lnTo>
                  <a:lnTo>
                    <a:pt x="301" y="3759"/>
                  </a:lnTo>
                  <a:lnTo>
                    <a:pt x="313" y="3756"/>
                  </a:lnTo>
                  <a:lnTo>
                    <a:pt x="325" y="3753"/>
                  </a:lnTo>
                  <a:lnTo>
                    <a:pt x="337" y="3749"/>
                  </a:lnTo>
                  <a:lnTo>
                    <a:pt x="348" y="3744"/>
                  </a:lnTo>
                  <a:lnTo>
                    <a:pt x="359" y="3739"/>
                  </a:lnTo>
                  <a:lnTo>
                    <a:pt x="370" y="3734"/>
                  </a:lnTo>
                  <a:lnTo>
                    <a:pt x="381" y="3728"/>
                  </a:lnTo>
                  <a:lnTo>
                    <a:pt x="391" y="3721"/>
                  </a:lnTo>
                  <a:lnTo>
                    <a:pt x="401" y="3713"/>
                  </a:lnTo>
                  <a:lnTo>
                    <a:pt x="410" y="3706"/>
                  </a:lnTo>
                  <a:lnTo>
                    <a:pt x="419" y="3698"/>
                  </a:lnTo>
                  <a:lnTo>
                    <a:pt x="428" y="3690"/>
                  </a:lnTo>
                  <a:lnTo>
                    <a:pt x="436" y="3681"/>
                  </a:lnTo>
                  <a:lnTo>
                    <a:pt x="444" y="3672"/>
                  </a:lnTo>
                  <a:lnTo>
                    <a:pt x="451" y="3663"/>
                  </a:lnTo>
                  <a:lnTo>
                    <a:pt x="458" y="3653"/>
                  </a:lnTo>
                  <a:lnTo>
                    <a:pt x="465" y="3643"/>
                  </a:lnTo>
                  <a:lnTo>
                    <a:pt x="471" y="3632"/>
                  </a:lnTo>
                  <a:lnTo>
                    <a:pt x="476" y="3621"/>
                  </a:lnTo>
                  <a:lnTo>
                    <a:pt x="481" y="3610"/>
                  </a:lnTo>
                  <a:lnTo>
                    <a:pt x="486" y="3599"/>
                  </a:lnTo>
                  <a:lnTo>
                    <a:pt x="490" y="3587"/>
                  </a:lnTo>
                  <a:lnTo>
                    <a:pt x="493" y="3576"/>
                  </a:lnTo>
                  <a:lnTo>
                    <a:pt x="496" y="3563"/>
                  </a:lnTo>
                  <a:lnTo>
                    <a:pt x="498" y="3551"/>
                  </a:lnTo>
                  <a:lnTo>
                    <a:pt x="500" y="3539"/>
                  </a:lnTo>
                  <a:lnTo>
                    <a:pt x="501" y="3526"/>
                  </a:lnTo>
                  <a:lnTo>
                    <a:pt x="501" y="3513"/>
                  </a:lnTo>
                  <a:lnTo>
                    <a:pt x="505" y="3358"/>
                  </a:lnTo>
                  <a:lnTo>
                    <a:pt x="517" y="3205"/>
                  </a:lnTo>
                  <a:lnTo>
                    <a:pt x="537" y="3054"/>
                  </a:lnTo>
                  <a:lnTo>
                    <a:pt x="563" y="2907"/>
                  </a:lnTo>
                  <a:lnTo>
                    <a:pt x="596" y="2760"/>
                  </a:lnTo>
                  <a:lnTo>
                    <a:pt x="637" y="2618"/>
                  </a:lnTo>
                  <a:lnTo>
                    <a:pt x="684" y="2478"/>
                  </a:lnTo>
                  <a:lnTo>
                    <a:pt x="738" y="2341"/>
                  </a:lnTo>
                  <a:lnTo>
                    <a:pt x="798" y="2208"/>
                  </a:lnTo>
                  <a:lnTo>
                    <a:pt x="865" y="2078"/>
                  </a:lnTo>
                  <a:lnTo>
                    <a:pt x="937" y="1952"/>
                  </a:lnTo>
                  <a:lnTo>
                    <a:pt x="1015" y="1830"/>
                  </a:lnTo>
                  <a:lnTo>
                    <a:pt x="1100" y="1711"/>
                  </a:lnTo>
                  <a:lnTo>
                    <a:pt x="1189" y="1598"/>
                  </a:lnTo>
                  <a:lnTo>
                    <a:pt x="1283" y="1488"/>
                  </a:lnTo>
                  <a:lnTo>
                    <a:pt x="1384" y="1384"/>
                  </a:lnTo>
                  <a:lnTo>
                    <a:pt x="1488" y="1285"/>
                  </a:lnTo>
                  <a:lnTo>
                    <a:pt x="1597" y="1189"/>
                  </a:lnTo>
                  <a:lnTo>
                    <a:pt x="1711" y="1100"/>
                  </a:lnTo>
                  <a:lnTo>
                    <a:pt x="1829" y="1017"/>
                  </a:lnTo>
                  <a:lnTo>
                    <a:pt x="1952" y="937"/>
                  </a:lnTo>
                  <a:lnTo>
                    <a:pt x="2077" y="865"/>
                  </a:lnTo>
                  <a:lnTo>
                    <a:pt x="2208" y="799"/>
                  </a:lnTo>
                  <a:lnTo>
                    <a:pt x="2340" y="739"/>
                  </a:lnTo>
                  <a:lnTo>
                    <a:pt x="2478" y="685"/>
                  </a:lnTo>
                  <a:lnTo>
                    <a:pt x="2617" y="637"/>
                  </a:lnTo>
                  <a:lnTo>
                    <a:pt x="2760" y="596"/>
                  </a:lnTo>
                  <a:lnTo>
                    <a:pt x="2906" y="563"/>
                  </a:lnTo>
                  <a:lnTo>
                    <a:pt x="3054" y="537"/>
                  </a:lnTo>
                  <a:lnTo>
                    <a:pt x="3204" y="517"/>
                  </a:lnTo>
                  <a:lnTo>
                    <a:pt x="3358" y="506"/>
                  </a:lnTo>
                  <a:lnTo>
                    <a:pt x="3512" y="502"/>
                  </a:lnTo>
                  <a:lnTo>
                    <a:pt x="3525" y="502"/>
                  </a:lnTo>
                  <a:lnTo>
                    <a:pt x="3538" y="501"/>
                  </a:lnTo>
                  <a:lnTo>
                    <a:pt x="3550" y="499"/>
                  </a:lnTo>
                  <a:lnTo>
                    <a:pt x="3562" y="497"/>
                  </a:lnTo>
                  <a:lnTo>
                    <a:pt x="3574" y="494"/>
                  </a:lnTo>
                  <a:lnTo>
                    <a:pt x="3587" y="491"/>
                  </a:lnTo>
                  <a:lnTo>
                    <a:pt x="3599" y="487"/>
                  </a:lnTo>
                  <a:lnTo>
                    <a:pt x="3610" y="482"/>
                  </a:lnTo>
                  <a:lnTo>
                    <a:pt x="3621" y="477"/>
                  </a:lnTo>
                  <a:lnTo>
                    <a:pt x="3632" y="472"/>
                  </a:lnTo>
                  <a:lnTo>
                    <a:pt x="3643" y="466"/>
                  </a:lnTo>
                  <a:lnTo>
                    <a:pt x="3653" y="459"/>
                  </a:lnTo>
                  <a:lnTo>
                    <a:pt x="3663" y="452"/>
                  </a:lnTo>
                  <a:lnTo>
                    <a:pt x="3672" y="445"/>
                  </a:lnTo>
                  <a:lnTo>
                    <a:pt x="3681" y="437"/>
                  </a:lnTo>
                  <a:lnTo>
                    <a:pt x="3690" y="429"/>
                  </a:lnTo>
                  <a:lnTo>
                    <a:pt x="3698" y="420"/>
                  </a:lnTo>
                  <a:lnTo>
                    <a:pt x="3706" y="411"/>
                  </a:lnTo>
                  <a:lnTo>
                    <a:pt x="3713" y="402"/>
                  </a:lnTo>
                  <a:lnTo>
                    <a:pt x="3720" y="391"/>
                  </a:lnTo>
                  <a:lnTo>
                    <a:pt x="3727" y="381"/>
                  </a:lnTo>
                  <a:lnTo>
                    <a:pt x="3733" y="370"/>
                  </a:lnTo>
                  <a:lnTo>
                    <a:pt x="3738" y="359"/>
                  </a:lnTo>
                  <a:lnTo>
                    <a:pt x="3743" y="348"/>
                  </a:lnTo>
                  <a:lnTo>
                    <a:pt x="3748" y="337"/>
                  </a:lnTo>
                  <a:lnTo>
                    <a:pt x="3752" y="325"/>
                  </a:lnTo>
                  <a:lnTo>
                    <a:pt x="3755" y="313"/>
                  </a:lnTo>
                  <a:lnTo>
                    <a:pt x="3758" y="301"/>
                  </a:lnTo>
                  <a:lnTo>
                    <a:pt x="3760" y="289"/>
                  </a:lnTo>
                  <a:lnTo>
                    <a:pt x="3762" y="276"/>
                  </a:lnTo>
                  <a:lnTo>
                    <a:pt x="3763" y="264"/>
                  </a:lnTo>
                  <a:lnTo>
                    <a:pt x="3763" y="251"/>
                  </a:lnTo>
                  <a:lnTo>
                    <a:pt x="3763" y="238"/>
                  </a:lnTo>
                  <a:lnTo>
                    <a:pt x="3762" y="225"/>
                  </a:lnTo>
                  <a:lnTo>
                    <a:pt x="3760" y="213"/>
                  </a:lnTo>
                  <a:lnTo>
                    <a:pt x="3758" y="201"/>
                  </a:lnTo>
                  <a:lnTo>
                    <a:pt x="3755" y="188"/>
                  </a:lnTo>
                  <a:lnTo>
                    <a:pt x="3752" y="177"/>
                  </a:lnTo>
                  <a:lnTo>
                    <a:pt x="3748" y="165"/>
                  </a:lnTo>
                  <a:lnTo>
                    <a:pt x="3743" y="154"/>
                  </a:lnTo>
                  <a:lnTo>
                    <a:pt x="3738" y="143"/>
                  </a:lnTo>
                  <a:lnTo>
                    <a:pt x="3733" y="132"/>
                  </a:lnTo>
                  <a:lnTo>
                    <a:pt x="3727" y="120"/>
                  </a:lnTo>
                  <a:lnTo>
                    <a:pt x="3720" y="110"/>
                  </a:lnTo>
                  <a:lnTo>
                    <a:pt x="3713" y="100"/>
                  </a:lnTo>
                  <a:lnTo>
                    <a:pt x="3706" y="91"/>
                  </a:lnTo>
                  <a:lnTo>
                    <a:pt x="3698" y="82"/>
                  </a:lnTo>
                  <a:lnTo>
                    <a:pt x="3690" y="73"/>
                  </a:lnTo>
                  <a:lnTo>
                    <a:pt x="3681" y="65"/>
                  </a:lnTo>
                  <a:lnTo>
                    <a:pt x="3672" y="57"/>
                  </a:lnTo>
                  <a:lnTo>
                    <a:pt x="3663" y="50"/>
                  </a:lnTo>
                  <a:lnTo>
                    <a:pt x="3653" y="43"/>
                  </a:lnTo>
                  <a:lnTo>
                    <a:pt x="3643" y="36"/>
                  </a:lnTo>
                  <a:lnTo>
                    <a:pt x="3632" y="30"/>
                  </a:lnTo>
                  <a:lnTo>
                    <a:pt x="3621" y="25"/>
                  </a:lnTo>
                  <a:lnTo>
                    <a:pt x="3610" y="20"/>
                  </a:lnTo>
                  <a:lnTo>
                    <a:pt x="3599" y="15"/>
                  </a:lnTo>
                  <a:lnTo>
                    <a:pt x="3587" y="11"/>
                  </a:lnTo>
                  <a:lnTo>
                    <a:pt x="3574" y="8"/>
                  </a:lnTo>
                  <a:lnTo>
                    <a:pt x="3562" y="5"/>
                  </a:lnTo>
                  <a:lnTo>
                    <a:pt x="3550" y="3"/>
                  </a:lnTo>
                  <a:lnTo>
                    <a:pt x="3538" y="1"/>
                  </a:lnTo>
                  <a:lnTo>
                    <a:pt x="3525" y="0"/>
                  </a:lnTo>
                  <a:lnTo>
                    <a:pt x="3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" name="îsḷidé"/>
            <p:cNvSpPr/>
            <p:nvPr/>
          </p:nvSpPr>
          <p:spPr bwMode="auto">
            <a:xfrm>
              <a:off x="1813298" y="256061"/>
              <a:ext cx="393778" cy="391972"/>
            </a:xfrm>
            <a:custGeom>
              <a:avLst/>
              <a:gdLst>
                <a:gd name="T0" fmla="*/ 10476 w 16132"/>
                <a:gd name="T1" fmla="*/ 8984 h 16058"/>
                <a:gd name="T2" fmla="*/ 9828 w 16132"/>
                <a:gd name="T3" fmla="*/ 8821 h 16058"/>
                <a:gd name="T4" fmla="*/ 9225 w 16132"/>
                <a:gd name="T5" fmla="*/ 8560 h 16058"/>
                <a:gd name="T6" fmla="*/ 7288 w 16132"/>
                <a:gd name="T7" fmla="*/ 10231 h 16058"/>
                <a:gd name="T8" fmla="*/ 7156 w 16132"/>
                <a:gd name="T9" fmla="*/ 10439 h 16058"/>
                <a:gd name="T10" fmla="*/ 7079 w 16132"/>
                <a:gd name="T11" fmla="*/ 10671 h 16058"/>
                <a:gd name="T12" fmla="*/ 6051 w 16132"/>
                <a:gd name="T13" fmla="*/ 12043 h 16058"/>
                <a:gd name="T14" fmla="*/ 5571 w 16132"/>
                <a:gd name="T15" fmla="*/ 12164 h 16058"/>
                <a:gd name="T16" fmla="*/ 5215 w 16132"/>
                <a:gd name="T17" fmla="*/ 12486 h 16058"/>
                <a:gd name="T18" fmla="*/ 5048 w 16132"/>
                <a:gd name="T19" fmla="*/ 12944 h 16058"/>
                <a:gd name="T20" fmla="*/ 3713 w 16132"/>
                <a:gd name="T21" fmla="*/ 14062 h 16058"/>
                <a:gd name="T22" fmla="*/ 3476 w 16132"/>
                <a:gd name="T23" fmla="*/ 14127 h 16058"/>
                <a:gd name="T24" fmla="*/ 3262 w 16132"/>
                <a:gd name="T25" fmla="*/ 14248 h 16058"/>
                <a:gd name="T26" fmla="*/ 6888 w 16132"/>
                <a:gd name="T27" fmla="*/ 7782 h 16058"/>
                <a:gd name="T28" fmla="*/ 7418 w 16132"/>
                <a:gd name="T29" fmla="*/ 6641 h 16058"/>
                <a:gd name="T30" fmla="*/ 7194 w 16132"/>
                <a:gd name="T31" fmla="*/ 6023 h 16058"/>
                <a:gd name="T32" fmla="*/ 7075 w 16132"/>
                <a:gd name="T33" fmla="*/ 5362 h 16058"/>
                <a:gd name="T34" fmla="*/ 7186 w 16132"/>
                <a:gd name="T35" fmla="*/ 4015 h 16058"/>
                <a:gd name="T36" fmla="*/ 8106 w 16132"/>
                <a:gd name="T37" fmla="*/ 2319 h 16058"/>
                <a:gd name="T38" fmla="*/ 9705 w 16132"/>
                <a:gd name="T39" fmla="*/ 1248 h 16058"/>
                <a:gd name="T40" fmla="*/ 11706 w 16132"/>
                <a:gd name="T41" fmla="*/ 1050 h 16058"/>
                <a:gd name="T42" fmla="*/ 13505 w 16132"/>
                <a:gd name="T43" fmla="*/ 1801 h 16058"/>
                <a:gd name="T44" fmla="*/ 14726 w 16132"/>
                <a:gd name="T45" fmla="*/ 3277 h 16058"/>
                <a:gd name="T46" fmla="*/ 15119 w 16132"/>
                <a:gd name="T47" fmla="*/ 5225 h 16058"/>
                <a:gd name="T48" fmla="*/ 14540 w 16132"/>
                <a:gd name="T49" fmla="*/ 7100 h 16058"/>
                <a:gd name="T50" fmla="*/ 13182 w 16132"/>
                <a:gd name="T51" fmla="*/ 8452 h 16058"/>
                <a:gd name="T52" fmla="*/ 11298 w 16132"/>
                <a:gd name="T53" fmla="*/ 9028 h 16058"/>
                <a:gd name="T54" fmla="*/ 9130 w 16132"/>
                <a:gd name="T55" fmla="*/ 394 h 16058"/>
                <a:gd name="T56" fmla="*/ 7202 w 16132"/>
                <a:gd name="T57" fmla="*/ 1826 h 16058"/>
                <a:gd name="T58" fmla="*/ 6153 w 16132"/>
                <a:gd name="T59" fmla="*/ 4007 h 16058"/>
                <a:gd name="T60" fmla="*/ 6065 w 16132"/>
                <a:gd name="T61" fmla="*/ 5377 h 16058"/>
                <a:gd name="T62" fmla="*/ 6146 w 16132"/>
                <a:gd name="T63" fmla="*/ 5958 h 16058"/>
                <a:gd name="T64" fmla="*/ 6293 w 16132"/>
                <a:gd name="T65" fmla="*/ 6516 h 16058"/>
                <a:gd name="T66" fmla="*/ 195 w 16132"/>
                <a:gd name="T67" fmla="*/ 13035 h 16058"/>
                <a:gd name="T68" fmla="*/ 51 w 16132"/>
                <a:gd name="T69" fmla="*/ 13264 h 16058"/>
                <a:gd name="T70" fmla="*/ 3 w 16132"/>
                <a:gd name="T71" fmla="*/ 13475 h 16058"/>
                <a:gd name="T72" fmla="*/ 46 w 16132"/>
                <a:gd name="T73" fmla="*/ 15346 h 16058"/>
                <a:gd name="T74" fmla="*/ 301 w 16132"/>
                <a:gd name="T75" fmla="*/ 15758 h 16058"/>
                <a:gd name="T76" fmla="*/ 715 w 16132"/>
                <a:gd name="T77" fmla="*/ 16012 h 16058"/>
                <a:gd name="T78" fmla="*/ 2594 w 16132"/>
                <a:gd name="T79" fmla="*/ 16055 h 16058"/>
                <a:gd name="T80" fmla="*/ 2808 w 16132"/>
                <a:gd name="T81" fmla="*/ 16008 h 16058"/>
                <a:gd name="T82" fmla="*/ 3039 w 16132"/>
                <a:gd name="T83" fmla="*/ 15866 h 16058"/>
                <a:gd name="T84" fmla="*/ 5294 w 16132"/>
                <a:gd name="T85" fmla="*/ 15022 h 16058"/>
                <a:gd name="T86" fmla="*/ 5721 w 16132"/>
                <a:gd name="T87" fmla="*/ 14793 h 16058"/>
                <a:gd name="T88" fmla="*/ 5990 w 16132"/>
                <a:gd name="T89" fmla="*/ 14396 h 16058"/>
                <a:gd name="T90" fmla="*/ 7111 w 16132"/>
                <a:gd name="T91" fmla="*/ 13046 h 16058"/>
                <a:gd name="T92" fmla="*/ 7582 w 16132"/>
                <a:gd name="T93" fmla="*/ 12902 h 16058"/>
                <a:gd name="T94" fmla="*/ 7921 w 16132"/>
                <a:gd name="T95" fmla="*/ 12564 h 16058"/>
                <a:gd name="T96" fmla="*/ 8066 w 16132"/>
                <a:gd name="T97" fmla="*/ 12095 h 16058"/>
                <a:gd name="T98" fmla="*/ 9641 w 16132"/>
                <a:gd name="T99" fmla="*/ 9812 h 16058"/>
                <a:gd name="T100" fmla="*/ 10204 w 16132"/>
                <a:gd name="T101" fmla="*/ 9952 h 16058"/>
                <a:gd name="T102" fmla="*/ 10790 w 16132"/>
                <a:gd name="T103" fmla="*/ 10026 h 16058"/>
                <a:gd name="T104" fmla="*/ 12351 w 16132"/>
                <a:gd name="T105" fmla="*/ 9878 h 16058"/>
                <a:gd name="T106" fmla="*/ 14480 w 16132"/>
                <a:gd name="T107" fmla="*/ 8733 h 16058"/>
                <a:gd name="T108" fmla="*/ 15827 w 16132"/>
                <a:gd name="T109" fmla="*/ 6743 h 16058"/>
                <a:gd name="T110" fmla="*/ 16074 w 16132"/>
                <a:gd name="T111" fmla="*/ 4254 h 16058"/>
                <a:gd name="T112" fmla="*/ 15131 w 16132"/>
                <a:gd name="T113" fmla="*/ 2016 h 16058"/>
                <a:gd name="T114" fmla="*/ 13277 w 16132"/>
                <a:gd name="T115" fmla="*/ 495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32" h="16058">
                  <a:moveTo>
                    <a:pt x="11092" y="9033"/>
                  </a:moveTo>
                  <a:lnTo>
                    <a:pt x="11021" y="9032"/>
                  </a:lnTo>
                  <a:lnTo>
                    <a:pt x="10953" y="9030"/>
                  </a:lnTo>
                  <a:lnTo>
                    <a:pt x="10883" y="9027"/>
                  </a:lnTo>
                  <a:lnTo>
                    <a:pt x="10814" y="9023"/>
                  </a:lnTo>
                  <a:lnTo>
                    <a:pt x="10746" y="9018"/>
                  </a:lnTo>
                  <a:lnTo>
                    <a:pt x="10677" y="9011"/>
                  </a:lnTo>
                  <a:lnTo>
                    <a:pt x="10610" y="9003"/>
                  </a:lnTo>
                  <a:lnTo>
                    <a:pt x="10543" y="8994"/>
                  </a:lnTo>
                  <a:lnTo>
                    <a:pt x="10476" y="8984"/>
                  </a:lnTo>
                  <a:lnTo>
                    <a:pt x="10409" y="8972"/>
                  </a:lnTo>
                  <a:lnTo>
                    <a:pt x="10343" y="8959"/>
                  </a:lnTo>
                  <a:lnTo>
                    <a:pt x="10277" y="8945"/>
                  </a:lnTo>
                  <a:lnTo>
                    <a:pt x="10212" y="8931"/>
                  </a:lnTo>
                  <a:lnTo>
                    <a:pt x="10147" y="8915"/>
                  </a:lnTo>
                  <a:lnTo>
                    <a:pt x="10083" y="8898"/>
                  </a:lnTo>
                  <a:lnTo>
                    <a:pt x="10018" y="8881"/>
                  </a:lnTo>
                  <a:lnTo>
                    <a:pt x="9954" y="8862"/>
                  </a:lnTo>
                  <a:lnTo>
                    <a:pt x="9891" y="8842"/>
                  </a:lnTo>
                  <a:lnTo>
                    <a:pt x="9828" y="8821"/>
                  </a:lnTo>
                  <a:lnTo>
                    <a:pt x="9766" y="8799"/>
                  </a:lnTo>
                  <a:lnTo>
                    <a:pt x="9704" y="8777"/>
                  </a:lnTo>
                  <a:lnTo>
                    <a:pt x="9643" y="8753"/>
                  </a:lnTo>
                  <a:lnTo>
                    <a:pt x="9581" y="8728"/>
                  </a:lnTo>
                  <a:lnTo>
                    <a:pt x="9521" y="8703"/>
                  </a:lnTo>
                  <a:lnTo>
                    <a:pt x="9461" y="8675"/>
                  </a:lnTo>
                  <a:lnTo>
                    <a:pt x="9402" y="8648"/>
                  </a:lnTo>
                  <a:lnTo>
                    <a:pt x="9342" y="8619"/>
                  </a:lnTo>
                  <a:lnTo>
                    <a:pt x="9284" y="8590"/>
                  </a:lnTo>
                  <a:lnTo>
                    <a:pt x="9225" y="8560"/>
                  </a:lnTo>
                  <a:lnTo>
                    <a:pt x="9168" y="8529"/>
                  </a:lnTo>
                  <a:lnTo>
                    <a:pt x="9112" y="8498"/>
                  </a:lnTo>
                  <a:lnTo>
                    <a:pt x="9055" y="8465"/>
                  </a:lnTo>
                  <a:lnTo>
                    <a:pt x="8882" y="8637"/>
                  </a:lnTo>
                  <a:lnTo>
                    <a:pt x="8315" y="9201"/>
                  </a:lnTo>
                  <a:lnTo>
                    <a:pt x="7354" y="10158"/>
                  </a:lnTo>
                  <a:lnTo>
                    <a:pt x="7337" y="10176"/>
                  </a:lnTo>
                  <a:lnTo>
                    <a:pt x="7320" y="10194"/>
                  </a:lnTo>
                  <a:lnTo>
                    <a:pt x="7304" y="10212"/>
                  </a:lnTo>
                  <a:lnTo>
                    <a:pt x="7288" y="10231"/>
                  </a:lnTo>
                  <a:lnTo>
                    <a:pt x="7271" y="10250"/>
                  </a:lnTo>
                  <a:lnTo>
                    <a:pt x="7256" y="10270"/>
                  </a:lnTo>
                  <a:lnTo>
                    <a:pt x="7242" y="10290"/>
                  </a:lnTo>
                  <a:lnTo>
                    <a:pt x="7228" y="10311"/>
                  </a:lnTo>
                  <a:lnTo>
                    <a:pt x="7215" y="10332"/>
                  </a:lnTo>
                  <a:lnTo>
                    <a:pt x="7202" y="10352"/>
                  </a:lnTo>
                  <a:lnTo>
                    <a:pt x="7190" y="10374"/>
                  </a:lnTo>
                  <a:lnTo>
                    <a:pt x="7178" y="10395"/>
                  </a:lnTo>
                  <a:lnTo>
                    <a:pt x="7167" y="10417"/>
                  </a:lnTo>
                  <a:lnTo>
                    <a:pt x="7156" y="10439"/>
                  </a:lnTo>
                  <a:lnTo>
                    <a:pt x="7145" y="10461"/>
                  </a:lnTo>
                  <a:lnTo>
                    <a:pt x="7135" y="10483"/>
                  </a:lnTo>
                  <a:lnTo>
                    <a:pt x="7126" y="10506"/>
                  </a:lnTo>
                  <a:lnTo>
                    <a:pt x="7118" y="10529"/>
                  </a:lnTo>
                  <a:lnTo>
                    <a:pt x="7110" y="10552"/>
                  </a:lnTo>
                  <a:lnTo>
                    <a:pt x="7102" y="10576"/>
                  </a:lnTo>
                  <a:lnTo>
                    <a:pt x="7096" y="10600"/>
                  </a:lnTo>
                  <a:lnTo>
                    <a:pt x="7089" y="10623"/>
                  </a:lnTo>
                  <a:lnTo>
                    <a:pt x="7084" y="10647"/>
                  </a:lnTo>
                  <a:lnTo>
                    <a:pt x="7079" y="10671"/>
                  </a:lnTo>
                  <a:lnTo>
                    <a:pt x="7074" y="10695"/>
                  </a:lnTo>
                  <a:lnTo>
                    <a:pt x="7070" y="10719"/>
                  </a:lnTo>
                  <a:lnTo>
                    <a:pt x="7067" y="10744"/>
                  </a:lnTo>
                  <a:lnTo>
                    <a:pt x="7064" y="10768"/>
                  </a:lnTo>
                  <a:lnTo>
                    <a:pt x="7062" y="10793"/>
                  </a:lnTo>
                  <a:lnTo>
                    <a:pt x="7060" y="10817"/>
                  </a:lnTo>
                  <a:lnTo>
                    <a:pt x="7059" y="10843"/>
                  </a:lnTo>
                  <a:lnTo>
                    <a:pt x="7059" y="10868"/>
                  </a:lnTo>
                  <a:lnTo>
                    <a:pt x="7059" y="12043"/>
                  </a:lnTo>
                  <a:lnTo>
                    <a:pt x="6051" y="12043"/>
                  </a:lnTo>
                  <a:lnTo>
                    <a:pt x="5999" y="12045"/>
                  </a:lnTo>
                  <a:lnTo>
                    <a:pt x="5948" y="12049"/>
                  </a:lnTo>
                  <a:lnTo>
                    <a:pt x="5897" y="12055"/>
                  </a:lnTo>
                  <a:lnTo>
                    <a:pt x="5848" y="12064"/>
                  </a:lnTo>
                  <a:lnTo>
                    <a:pt x="5799" y="12075"/>
                  </a:lnTo>
                  <a:lnTo>
                    <a:pt x="5751" y="12088"/>
                  </a:lnTo>
                  <a:lnTo>
                    <a:pt x="5705" y="12104"/>
                  </a:lnTo>
                  <a:lnTo>
                    <a:pt x="5658" y="12122"/>
                  </a:lnTo>
                  <a:lnTo>
                    <a:pt x="5614" y="12142"/>
                  </a:lnTo>
                  <a:lnTo>
                    <a:pt x="5571" y="12164"/>
                  </a:lnTo>
                  <a:lnTo>
                    <a:pt x="5528" y="12189"/>
                  </a:lnTo>
                  <a:lnTo>
                    <a:pt x="5487" y="12215"/>
                  </a:lnTo>
                  <a:lnTo>
                    <a:pt x="5448" y="12243"/>
                  </a:lnTo>
                  <a:lnTo>
                    <a:pt x="5409" y="12273"/>
                  </a:lnTo>
                  <a:lnTo>
                    <a:pt x="5373" y="12304"/>
                  </a:lnTo>
                  <a:lnTo>
                    <a:pt x="5338" y="12337"/>
                  </a:lnTo>
                  <a:lnTo>
                    <a:pt x="5304" y="12372"/>
                  </a:lnTo>
                  <a:lnTo>
                    <a:pt x="5273" y="12408"/>
                  </a:lnTo>
                  <a:lnTo>
                    <a:pt x="5243" y="12447"/>
                  </a:lnTo>
                  <a:lnTo>
                    <a:pt x="5215" y="12486"/>
                  </a:lnTo>
                  <a:lnTo>
                    <a:pt x="5188" y="12527"/>
                  </a:lnTo>
                  <a:lnTo>
                    <a:pt x="5164" y="12569"/>
                  </a:lnTo>
                  <a:lnTo>
                    <a:pt x="5142" y="12612"/>
                  </a:lnTo>
                  <a:lnTo>
                    <a:pt x="5122" y="12656"/>
                  </a:lnTo>
                  <a:lnTo>
                    <a:pt x="5104" y="12702"/>
                  </a:lnTo>
                  <a:lnTo>
                    <a:pt x="5088" y="12749"/>
                  </a:lnTo>
                  <a:lnTo>
                    <a:pt x="5075" y="12797"/>
                  </a:lnTo>
                  <a:lnTo>
                    <a:pt x="5063" y="12845"/>
                  </a:lnTo>
                  <a:lnTo>
                    <a:pt x="5054" y="12894"/>
                  </a:lnTo>
                  <a:lnTo>
                    <a:pt x="5048" y="12944"/>
                  </a:lnTo>
                  <a:lnTo>
                    <a:pt x="5044" y="12996"/>
                  </a:lnTo>
                  <a:lnTo>
                    <a:pt x="5042" y="13047"/>
                  </a:lnTo>
                  <a:lnTo>
                    <a:pt x="5042" y="14050"/>
                  </a:lnTo>
                  <a:lnTo>
                    <a:pt x="3862" y="14050"/>
                  </a:lnTo>
                  <a:lnTo>
                    <a:pt x="3836" y="14050"/>
                  </a:lnTo>
                  <a:lnTo>
                    <a:pt x="3812" y="14052"/>
                  </a:lnTo>
                  <a:lnTo>
                    <a:pt x="3787" y="14054"/>
                  </a:lnTo>
                  <a:lnTo>
                    <a:pt x="3762" y="14056"/>
                  </a:lnTo>
                  <a:lnTo>
                    <a:pt x="3738" y="14059"/>
                  </a:lnTo>
                  <a:lnTo>
                    <a:pt x="3713" y="14062"/>
                  </a:lnTo>
                  <a:lnTo>
                    <a:pt x="3688" y="14066"/>
                  </a:lnTo>
                  <a:lnTo>
                    <a:pt x="3664" y="14071"/>
                  </a:lnTo>
                  <a:lnTo>
                    <a:pt x="3640" y="14076"/>
                  </a:lnTo>
                  <a:lnTo>
                    <a:pt x="3616" y="14081"/>
                  </a:lnTo>
                  <a:lnTo>
                    <a:pt x="3592" y="14088"/>
                  </a:lnTo>
                  <a:lnTo>
                    <a:pt x="3568" y="14094"/>
                  </a:lnTo>
                  <a:lnTo>
                    <a:pt x="3545" y="14102"/>
                  </a:lnTo>
                  <a:lnTo>
                    <a:pt x="3522" y="14110"/>
                  </a:lnTo>
                  <a:lnTo>
                    <a:pt x="3499" y="14118"/>
                  </a:lnTo>
                  <a:lnTo>
                    <a:pt x="3476" y="14127"/>
                  </a:lnTo>
                  <a:lnTo>
                    <a:pt x="3453" y="14137"/>
                  </a:lnTo>
                  <a:lnTo>
                    <a:pt x="3431" y="14147"/>
                  </a:lnTo>
                  <a:lnTo>
                    <a:pt x="3409" y="14158"/>
                  </a:lnTo>
                  <a:lnTo>
                    <a:pt x="3387" y="14169"/>
                  </a:lnTo>
                  <a:lnTo>
                    <a:pt x="3366" y="14181"/>
                  </a:lnTo>
                  <a:lnTo>
                    <a:pt x="3344" y="14193"/>
                  </a:lnTo>
                  <a:lnTo>
                    <a:pt x="3323" y="14206"/>
                  </a:lnTo>
                  <a:lnTo>
                    <a:pt x="3302" y="14219"/>
                  </a:lnTo>
                  <a:lnTo>
                    <a:pt x="3282" y="14233"/>
                  </a:lnTo>
                  <a:lnTo>
                    <a:pt x="3262" y="14248"/>
                  </a:lnTo>
                  <a:lnTo>
                    <a:pt x="3243" y="14262"/>
                  </a:lnTo>
                  <a:lnTo>
                    <a:pt x="3222" y="14278"/>
                  </a:lnTo>
                  <a:lnTo>
                    <a:pt x="3204" y="14294"/>
                  </a:lnTo>
                  <a:lnTo>
                    <a:pt x="3185" y="14310"/>
                  </a:lnTo>
                  <a:lnTo>
                    <a:pt x="3167" y="14328"/>
                  </a:lnTo>
                  <a:lnTo>
                    <a:pt x="3149" y="14345"/>
                  </a:lnTo>
                  <a:lnTo>
                    <a:pt x="2434" y="15056"/>
                  </a:lnTo>
                  <a:lnTo>
                    <a:pt x="1010" y="15054"/>
                  </a:lnTo>
                  <a:lnTo>
                    <a:pt x="1008" y="13625"/>
                  </a:lnTo>
                  <a:lnTo>
                    <a:pt x="6888" y="7782"/>
                  </a:lnTo>
                  <a:lnTo>
                    <a:pt x="6888" y="7782"/>
                  </a:lnTo>
                  <a:lnTo>
                    <a:pt x="6889" y="7783"/>
                  </a:lnTo>
                  <a:lnTo>
                    <a:pt x="7629" y="7045"/>
                  </a:lnTo>
                  <a:lnTo>
                    <a:pt x="7597" y="6989"/>
                  </a:lnTo>
                  <a:lnTo>
                    <a:pt x="7565" y="6933"/>
                  </a:lnTo>
                  <a:lnTo>
                    <a:pt x="7534" y="6876"/>
                  </a:lnTo>
                  <a:lnTo>
                    <a:pt x="7503" y="6817"/>
                  </a:lnTo>
                  <a:lnTo>
                    <a:pt x="7474" y="6759"/>
                  </a:lnTo>
                  <a:lnTo>
                    <a:pt x="7446" y="6700"/>
                  </a:lnTo>
                  <a:lnTo>
                    <a:pt x="7418" y="6641"/>
                  </a:lnTo>
                  <a:lnTo>
                    <a:pt x="7391" y="6582"/>
                  </a:lnTo>
                  <a:lnTo>
                    <a:pt x="7365" y="6521"/>
                  </a:lnTo>
                  <a:lnTo>
                    <a:pt x="7340" y="6460"/>
                  </a:lnTo>
                  <a:lnTo>
                    <a:pt x="7317" y="6399"/>
                  </a:lnTo>
                  <a:lnTo>
                    <a:pt x="7294" y="6338"/>
                  </a:lnTo>
                  <a:lnTo>
                    <a:pt x="7271" y="6275"/>
                  </a:lnTo>
                  <a:lnTo>
                    <a:pt x="7250" y="6213"/>
                  </a:lnTo>
                  <a:lnTo>
                    <a:pt x="7230" y="6150"/>
                  </a:lnTo>
                  <a:lnTo>
                    <a:pt x="7212" y="6087"/>
                  </a:lnTo>
                  <a:lnTo>
                    <a:pt x="7194" y="6023"/>
                  </a:lnTo>
                  <a:lnTo>
                    <a:pt x="7177" y="5958"/>
                  </a:lnTo>
                  <a:lnTo>
                    <a:pt x="7161" y="5894"/>
                  </a:lnTo>
                  <a:lnTo>
                    <a:pt x="7146" y="5829"/>
                  </a:lnTo>
                  <a:lnTo>
                    <a:pt x="7132" y="5764"/>
                  </a:lnTo>
                  <a:lnTo>
                    <a:pt x="7120" y="5697"/>
                  </a:lnTo>
                  <a:lnTo>
                    <a:pt x="7108" y="5631"/>
                  </a:lnTo>
                  <a:lnTo>
                    <a:pt x="7098" y="5565"/>
                  </a:lnTo>
                  <a:lnTo>
                    <a:pt x="7089" y="5498"/>
                  </a:lnTo>
                  <a:lnTo>
                    <a:pt x="7081" y="5430"/>
                  </a:lnTo>
                  <a:lnTo>
                    <a:pt x="7075" y="5362"/>
                  </a:lnTo>
                  <a:lnTo>
                    <a:pt x="7069" y="5294"/>
                  </a:lnTo>
                  <a:lnTo>
                    <a:pt x="7065" y="5226"/>
                  </a:lnTo>
                  <a:lnTo>
                    <a:pt x="7062" y="5156"/>
                  </a:lnTo>
                  <a:lnTo>
                    <a:pt x="7060" y="5088"/>
                  </a:lnTo>
                  <a:lnTo>
                    <a:pt x="7059" y="5018"/>
                  </a:lnTo>
                  <a:lnTo>
                    <a:pt x="7064" y="4812"/>
                  </a:lnTo>
                  <a:lnTo>
                    <a:pt x="7080" y="4607"/>
                  </a:lnTo>
                  <a:lnTo>
                    <a:pt x="7105" y="4406"/>
                  </a:lnTo>
                  <a:lnTo>
                    <a:pt x="7140" y="4209"/>
                  </a:lnTo>
                  <a:lnTo>
                    <a:pt x="7186" y="4015"/>
                  </a:lnTo>
                  <a:lnTo>
                    <a:pt x="7240" y="3824"/>
                  </a:lnTo>
                  <a:lnTo>
                    <a:pt x="7304" y="3638"/>
                  </a:lnTo>
                  <a:lnTo>
                    <a:pt x="7376" y="3456"/>
                  </a:lnTo>
                  <a:lnTo>
                    <a:pt x="7457" y="3277"/>
                  </a:lnTo>
                  <a:lnTo>
                    <a:pt x="7546" y="3105"/>
                  </a:lnTo>
                  <a:lnTo>
                    <a:pt x="7643" y="2937"/>
                  </a:lnTo>
                  <a:lnTo>
                    <a:pt x="7747" y="2773"/>
                  </a:lnTo>
                  <a:lnTo>
                    <a:pt x="7860" y="2616"/>
                  </a:lnTo>
                  <a:lnTo>
                    <a:pt x="7980" y="2464"/>
                  </a:lnTo>
                  <a:lnTo>
                    <a:pt x="8106" y="2319"/>
                  </a:lnTo>
                  <a:lnTo>
                    <a:pt x="8240" y="2179"/>
                  </a:lnTo>
                  <a:lnTo>
                    <a:pt x="8381" y="2047"/>
                  </a:lnTo>
                  <a:lnTo>
                    <a:pt x="8527" y="1920"/>
                  </a:lnTo>
                  <a:lnTo>
                    <a:pt x="8679" y="1801"/>
                  </a:lnTo>
                  <a:lnTo>
                    <a:pt x="8837" y="1689"/>
                  </a:lnTo>
                  <a:lnTo>
                    <a:pt x="9001" y="1585"/>
                  </a:lnTo>
                  <a:lnTo>
                    <a:pt x="9169" y="1489"/>
                  </a:lnTo>
                  <a:lnTo>
                    <a:pt x="9343" y="1399"/>
                  </a:lnTo>
                  <a:lnTo>
                    <a:pt x="9522" y="1319"/>
                  </a:lnTo>
                  <a:lnTo>
                    <a:pt x="9705" y="1248"/>
                  </a:lnTo>
                  <a:lnTo>
                    <a:pt x="9892" y="1184"/>
                  </a:lnTo>
                  <a:lnTo>
                    <a:pt x="10084" y="1130"/>
                  </a:lnTo>
                  <a:lnTo>
                    <a:pt x="10279" y="1085"/>
                  </a:lnTo>
                  <a:lnTo>
                    <a:pt x="10478" y="1050"/>
                  </a:lnTo>
                  <a:lnTo>
                    <a:pt x="10679" y="1024"/>
                  </a:lnTo>
                  <a:lnTo>
                    <a:pt x="10884" y="1009"/>
                  </a:lnTo>
                  <a:lnTo>
                    <a:pt x="11092" y="1004"/>
                  </a:lnTo>
                  <a:lnTo>
                    <a:pt x="11298" y="1009"/>
                  </a:lnTo>
                  <a:lnTo>
                    <a:pt x="11504" y="1024"/>
                  </a:lnTo>
                  <a:lnTo>
                    <a:pt x="11706" y="1050"/>
                  </a:lnTo>
                  <a:lnTo>
                    <a:pt x="11904" y="1085"/>
                  </a:lnTo>
                  <a:lnTo>
                    <a:pt x="12099" y="1130"/>
                  </a:lnTo>
                  <a:lnTo>
                    <a:pt x="12291" y="1184"/>
                  </a:lnTo>
                  <a:lnTo>
                    <a:pt x="12478" y="1248"/>
                  </a:lnTo>
                  <a:lnTo>
                    <a:pt x="12661" y="1319"/>
                  </a:lnTo>
                  <a:lnTo>
                    <a:pt x="12840" y="1399"/>
                  </a:lnTo>
                  <a:lnTo>
                    <a:pt x="13013" y="1489"/>
                  </a:lnTo>
                  <a:lnTo>
                    <a:pt x="13182" y="1585"/>
                  </a:lnTo>
                  <a:lnTo>
                    <a:pt x="13346" y="1689"/>
                  </a:lnTo>
                  <a:lnTo>
                    <a:pt x="13505" y="1801"/>
                  </a:lnTo>
                  <a:lnTo>
                    <a:pt x="13657" y="1920"/>
                  </a:lnTo>
                  <a:lnTo>
                    <a:pt x="13803" y="2047"/>
                  </a:lnTo>
                  <a:lnTo>
                    <a:pt x="13943" y="2179"/>
                  </a:lnTo>
                  <a:lnTo>
                    <a:pt x="14076" y="2319"/>
                  </a:lnTo>
                  <a:lnTo>
                    <a:pt x="14203" y="2464"/>
                  </a:lnTo>
                  <a:lnTo>
                    <a:pt x="14323" y="2616"/>
                  </a:lnTo>
                  <a:lnTo>
                    <a:pt x="14435" y="2773"/>
                  </a:lnTo>
                  <a:lnTo>
                    <a:pt x="14540" y="2937"/>
                  </a:lnTo>
                  <a:lnTo>
                    <a:pt x="14637" y="3105"/>
                  </a:lnTo>
                  <a:lnTo>
                    <a:pt x="14726" y="3277"/>
                  </a:lnTo>
                  <a:lnTo>
                    <a:pt x="14807" y="3456"/>
                  </a:lnTo>
                  <a:lnTo>
                    <a:pt x="14879" y="3638"/>
                  </a:lnTo>
                  <a:lnTo>
                    <a:pt x="14942" y="3824"/>
                  </a:lnTo>
                  <a:lnTo>
                    <a:pt x="14997" y="4015"/>
                  </a:lnTo>
                  <a:lnTo>
                    <a:pt x="15042" y="4209"/>
                  </a:lnTo>
                  <a:lnTo>
                    <a:pt x="15077" y="4406"/>
                  </a:lnTo>
                  <a:lnTo>
                    <a:pt x="15104" y="4607"/>
                  </a:lnTo>
                  <a:lnTo>
                    <a:pt x="15119" y="4812"/>
                  </a:lnTo>
                  <a:lnTo>
                    <a:pt x="15124" y="5018"/>
                  </a:lnTo>
                  <a:lnTo>
                    <a:pt x="15119" y="5225"/>
                  </a:lnTo>
                  <a:lnTo>
                    <a:pt x="15104" y="5428"/>
                  </a:lnTo>
                  <a:lnTo>
                    <a:pt x="15077" y="5629"/>
                  </a:lnTo>
                  <a:lnTo>
                    <a:pt x="15042" y="5827"/>
                  </a:lnTo>
                  <a:lnTo>
                    <a:pt x="14997" y="6021"/>
                  </a:lnTo>
                  <a:lnTo>
                    <a:pt x="14942" y="6212"/>
                  </a:lnTo>
                  <a:lnTo>
                    <a:pt x="14879" y="6398"/>
                  </a:lnTo>
                  <a:lnTo>
                    <a:pt x="14807" y="6581"/>
                  </a:lnTo>
                  <a:lnTo>
                    <a:pt x="14726" y="6758"/>
                  </a:lnTo>
                  <a:lnTo>
                    <a:pt x="14637" y="6932"/>
                  </a:lnTo>
                  <a:lnTo>
                    <a:pt x="14540" y="7100"/>
                  </a:lnTo>
                  <a:lnTo>
                    <a:pt x="14435" y="7262"/>
                  </a:lnTo>
                  <a:lnTo>
                    <a:pt x="14323" y="7420"/>
                  </a:lnTo>
                  <a:lnTo>
                    <a:pt x="14203" y="7571"/>
                  </a:lnTo>
                  <a:lnTo>
                    <a:pt x="14076" y="7718"/>
                  </a:lnTo>
                  <a:lnTo>
                    <a:pt x="13943" y="7856"/>
                  </a:lnTo>
                  <a:lnTo>
                    <a:pt x="13803" y="7990"/>
                  </a:lnTo>
                  <a:lnTo>
                    <a:pt x="13657" y="8116"/>
                  </a:lnTo>
                  <a:lnTo>
                    <a:pt x="13505" y="8235"/>
                  </a:lnTo>
                  <a:lnTo>
                    <a:pt x="13346" y="8347"/>
                  </a:lnTo>
                  <a:lnTo>
                    <a:pt x="13182" y="8452"/>
                  </a:lnTo>
                  <a:lnTo>
                    <a:pt x="13013" y="8548"/>
                  </a:lnTo>
                  <a:lnTo>
                    <a:pt x="12840" y="8637"/>
                  </a:lnTo>
                  <a:lnTo>
                    <a:pt x="12661" y="8718"/>
                  </a:lnTo>
                  <a:lnTo>
                    <a:pt x="12478" y="8789"/>
                  </a:lnTo>
                  <a:lnTo>
                    <a:pt x="12291" y="8852"/>
                  </a:lnTo>
                  <a:lnTo>
                    <a:pt x="12099" y="8906"/>
                  </a:lnTo>
                  <a:lnTo>
                    <a:pt x="11904" y="8951"/>
                  </a:lnTo>
                  <a:lnTo>
                    <a:pt x="11706" y="8987"/>
                  </a:lnTo>
                  <a:lnTo>
                    <a:pt x="11504" y="9012"/>
                  </a:lnTo>
                  <a:lnTo>
                    <a:pt x="11298" y="9028"/>
                  </a:lnTo>
                  <a:lnTo>
                    <a:pt x="11092" y="9033"/>
                  </a:lnTo>
                  <a:close/>
                  <a:moveTo>
                    <a:pt x="11092" y="0"/>
                  </a:moveTo>
                  <a:lnTo>
                    <a:pt x="10832" y="7"/>
                  </a:lnTo>
                  <a:lnTo>
                    <a:pt x="10577" y="26"/>
                  </a:lnTo>
                  <a:lnTo>
                    <a:pt x="10323" y="58"/>
                  </a:lnTo>
                  <a:lnTo>
                    <a:pt x="10075" y="102"/>
                  </a:lnTo>
                  <a:lnTo>
                    <a:pt x="9831" y="158"/>
                  </a:lnTo>
                  <a:lnTo>
                    <a:pt x="9592" y="226"/>
                  </a:lnTo>
                  <a:lnTo>
                    <a:pt x="9359" y="304"/>
                  </a:lnTo>
                  <a:lnTo>
                    <a:pt x="9130" y="394"/>
                  </a:lnTo>
                  <a:lnTo>
                    <a:pt x="8906" y="495"/>
                  </a:lnTo>
                  <a:lnTo>
                    <a:pt x="8689" y="605"/>
                  </a:lnTo>
                  <a:lnTo>
                    <a:pt x="8477" y="727"/>
                  </a:lnTo>
                  <a:lnTo>
                    <a:pt x="8274" y="857"/>
                  </a:lnTo>
                  <a:lnTo>
                    <a:pt x="8076" y="997"/>
                  </a:lnTo>
                  <a:lnTo>
                    <a:pt x="7886" y="1146"/>
                  </a:lnTo>
                  <a:lnTo>
                    <a:pt x="7702" y="1304"/>
                  </a:lnTo>
                  <a:lnTo>
                    <a:pt x="7528" y="1469"/>
                  </a:lnTo>
                  <a:lnTo>
                    <a:pt x="7360" y="1644"/>
                  </a:lnTo>
                  <a:lnTo>
                    <a:pt x="7202" y="1826"/>
                  </a:lnTo>
                  <a:lnTo>
                    <a:pt x="7053" y="2016"/>
                  </a:lnTo>
                  <a:lnTo>
                    <a:pt x="6912" y="2212"/>
                  </a:lnTo>
                  <a:lnTo>
                    <a:pt x="6780" y="2416"/>
                  </a:lnTo>
                  <a:lnTo>
                    <a:pt x="6659" y="2627"/>
                  </a:lnTo>
                  <a:lnTo>
                    <a:pt x="6548" y="2843"/>
                  </a:lnTo>
                  <a:lnTo>
                    <a:pt x="6447" y="3064"/>
                  </a:lnTo>
                  <a:lnTo>
                    <a:pt x="6357" y="3293"/>
                  </a:lnTo>
                  <a:lnTo>
                    <a:pt x="6277" y="3526"/>
                  </a:lnTo>
                  <a:lnTo>
                    <a:pt x="6210" y="3764"/>
                  </a:lnTo>
                  <a:lnTo>
                    <a:pt x="6153" y="4007"/>
                  </a:lnTo>
                  <a:lnTo>
                    <a:pt x="6109" y="4254"/>
                  </a:lnTo>
                  <a:lnTo>
                    <a:pt x="6077" y="4505"/>
                  </a:lnTo>
                  <a:lnTo>
                    <a:pt x="6058" y="4760"/>
                  </a:lnTo>
                  <a:lnTo>
                    <a:pt x="6051" y="5018"/>
                  </a:lnTo>
                  <a:lnTo>
                    <a:pt x="6052" y="5078"/>
                  </a:lnTo>
                  <a:lnTo>
                    <a:pt x="6053" y="5138"/>
                  </a:lnTo>
                  <a:lnTo>
                    <a:pt x="6055" y="5198"/>
                  </a:lnTo>
                  <a:lnTo>
                    <a:pt x="6058" y="5259"/>
                  </a:lnTo>
                  <a:lnTo>
                    <a:pt x="6061" y="5318"/>
                  </a:lnTo>
                  <a:lnTo>
                    <a:pt x="6065" y="5377"/>
                  </a:lnTo>
                  <a:lnTo>
                    <a:pt x="6070" y="5436"/>
                  </a:lnTo>
                  <a:lnTo>
                    <a:pt x="6076" y="5496"/>
                  </a:lnTo>
                  <a:lnTo>
                    <a:pt x="6082" y="5554"/>
                  </a:lnTo>
                  <a:lnTo>
                    <a:pt x="6089" y="5612"/>
                  </a:lnTo>
                  <a:lnTo>
                    <a:pt x="6097" y="5670"/>
                  </a:lnTo>
                  <a:lnTo>
                    <a:pt x="6106" y="5728"/>
                  </a:lnTo>
                  <a:lnTo>
                    <a:pt x="6115" y="5787"/>
                  </a:lnTo>
                  <a:lnTo>
                    <a:pt x="6125" y="5844"/>
                  </a:lnTo>
                  <a:lnTo>
                    <a:pt x="6135" y="5901"/>
                  </a:lnTo>
                  <a:lnTo>
                    <a:pt x="6146" y="5958"/>
                  </a:lnTo>
                  <a:lnTo>
                    <a:pt x="6158" y="6015"/>
                  </a:lnTo>
                  <a:lnTo>
                    <a:pt x="6171" y="6072"/>
                  </a:lnTo>
                  <a:lnTo>
                    <a:pt x="6185" y="6128"/>
                  </a:lnTo>
                  <a:lnTo>
                    <a:pt x="6198" y="6184"/>
                  </a:lnTo>
                  <a:lnTo>
                    <a:pt x="6213" y="6240"/>
                  </a:lnTo>
                  <a:lnTo>
                    <a:pt x="6228" y="6296"/>
                  </a:lnTo>
                  <a:lnTo>
                    <a:pt x="6243" y="6352"/>
                  </a:lnTo>
                  <a:lnTo>
                    <a:pt x="6259" y="6407"/>
                  </a:lnTo>
                  <a:lnTo>
                    <a:pt x="6276" y="6461"/>
                  </a:lnTo>
                  <a:lnTo>
                    <a:pt x="6293" y="6516"/>
                  </a:lnTo>
                  <a:lnTo>
                    <a:pt x="6312" y="6571"/>
                  </a:lnTo>
                  <a:lnTo>
                    <a:pt x="6331" y="6625"/>
                  </a:lnTo>
                  <a:lnTo>
                    <a:pt x="6350" y="6679"/>
                  </a:lnTo>
                  <a:lnTo>
                    <a:pt x="6369" y="6732"/>
                  </a:lnTo>
                  <a:lnTo>
                    <a:pt x="6389" y="6786"/>
                  </a:lnTo>
                  <a:lnTo>
                    <a:pt x="6410" y="6840"/>
                  </a:lnTo>
                  <a:lnTo>
                    <a:pt x="286" y="12935"/>
                  </a:lnTo>
                  <a:lnTo>
                    <a:pt x="254" y="12968"/>
                  </a:lnTo>
                  <a:lnTo>
                    <a:pt x="224" y="13002"/>
                  </a:lnTo>
                  <a:lnTo>
                    <a:pt x="195" y="13035"/>
                  </a:lnTo>
                  <a:lnTo>
                    <a:pt x="167" y="13068"/>
                  </a:lnTo>
                  <a:lnTo>
                    <a:pt x="142" y="13102"/>
                  </a:lnTo>
                  <a:lnTo>
                    <a:pt x="118" y="13136"/>
                  </a:lnTo>
                  <a:lnTo>
                    <a:pt x="107" y="13153"/>
                  </a:lnTo>
                  <a:lnTo>
                    <a:pt x="97" y="13171"/>
                  </a:lnTo>
                  <a:lnTo>
                    <a:pt x="87" y="13189"/>
                  </a:lnTo>
                  <a:lnTo>
                    <a:pt x="77" y="13207"/>
                  </a:lnTo>
                  <a:lnTo>
                    <a:pt x="68" y="13225"/>
                  </a:lnTo>
                  <a:lnTo>
                    <a:pt x="59" y="13244"/>
                  </a:lnTo>
                  <a:lnTo>
                    <a:pt x="51" y="13264"/>
                  </a:lnTo>
                  <a:lnTo>
                    <a:pt x="44" y="13283"/>
                  </a:lnTo>
                  <a:lnTo>
                    <a:pt x="37" y="13303"/>
                  </a:lnTo>
                  <a:lnTo>
                    <a:pt x="31" y="13323"/>
                  </a:lnTo>
                  <a:lnTo>
                    <a:pt x="25" y="13344"/>
                  </a:lnTo>
                  <a:lnTo>
                    <a:pt x="20" y="13364"/>
                  </a:lnTo>
                  <a:lnTo>
                    <a:pt x="15" y="13386"/>
                  </a:lnTo>
                  <a:lnTo>
                    <a:pt x="11" y="13407"/>
                  </a:lnTo>
                  <a:lnTo>
                    <a:pt x="8" y="13430"/>
                  </a:lnTo>
                  <a:lnTo>
                    <a:pt x="5" y="13452"/>
                  </a:lnTo>
                  <a:lnTo>
                    <a:pt x="3" y="13475"/>
                  </a:lnTo>
                  <a:lnTo>
                    <a:pt x="1" y="13499"/>
                  </a:lnTo>
                  <a:lnTo>
                    <a:pt x="0" y="13524"/>
                  </a:lnTo>
                  <a:lnTo>
                    <a:pt x="0" y="13549"/>
                  </a:lnTo>
                  <a:lnTo>
                    <a:pt x="0" y="15054"/>
                  </a:lnTo>
                  <a:lnTo>
                    <a:pt x="1" y="15104"/>
                  </a:lnTo>
                  <a:lnTo>
                    <a:pt x="5" y="15155"/>
                  </a:lnTo>
                  <a:lnTo>
                    <a:pt x="12" y="15203"/>
                  </a:lnTo>
                  <a:lnTo>
                    <a:pt x="21" y="15252"/>
                  </a:lnTo>
                  <a:lnTo>
                    <a:pt x="33" y="15299"/>
                  </a:lnTo>
                  <a:lnTo>
                    <a:pt x="46" y="15346"/>
                  </a:lnTo>
                  <a:lnTo>
                    <a:pt x="64" y="15393"/>
                  </a:lnTo>
                  <a:lnTo>
                    <a:pt x="82" y="15438"/>
                  </a:lnTo>
                  <a:lnTo>
                    <a:pt x="103" y="15482"/>
                  </a:lnTo>
                  <a:lnTo>
                    <a:pt x="125" y="15525"/>
                  </a:lnTo>
                  <a:lnTo>
                    <a:pt x="150" y="15567"/>
                  </a:lnTo>
                  <a:lnTo>
                    <a:pt x="176" y="15608"/>
                  </a:lnTo>
                  <a:lnTo>
                    <a:pt x="206" y="15647"/>
                  </a:lnTo>
                  <a:lnTo>
                    <a:pt x="236" y="15686"/>
                  </a:lnTo>
                  <a:lnTo>
                    <a:pt x="268" y="15723"/>
                  </a:lnTo>
                  <a:lnTo>
                    <a:pt x="301" y="15758"/>
                  </a:lnTo>
                  <a:lnTo>
                    <a:pt x="337" y="15791"/>
                  </a:lnTo>
                  <a:lnTo>
                    <a:pt x="374" y="15823"/>
                  </a:lnTo>
                  <a:lnTo>
                    <a:pt x="412" y="15853"/>
                  </a:lnTo>
                  <a:lnTo>
                    <a:pt x="452" y="15882"/>
                  </a:lnTo>
                  <a:lnTo>
                    <a:pt x="493" y="15908"/>
                  </a:lnTo>
                  <a:lnTo>
                    <a:pt x="535" y="15934"/>
                  </a:lnTo>
                  <a:lnTo>
                    <a:pt x="579" y="15956"/>
                  </a:lnTo>
                  <a:lnTo>
                    <a:pt x="623" y="15977"/>
                  </a:lnTo>
                  <a:lnTo>
                    <a:pt x="668" y="15995"/>
                  </a:lnTo>
                  <a:lnTo>
                    <a:pt x="715" y="16012"/>
                  </a:lnTo>
                  <a:lnTo>
                    <a:pt x="762" y="16025"/>
                  </a:lnTo>
                  <a:lnTo>
                    <a:pt x="810" y="16037"/>
                  </a:lnTo>
                  <a:lnTo>
                    <a:pt x="859" y="16046"/>
                  </a:lnTo>
                  <a:lnTo>
                    <a:pt x="907" y="16053"/>
                  </a:lnTo>
                  <a:lnTo>
                    <a:pt x="958" y="16057"/>
                  </a:lnTo>
                  <a:lnTo>
                    <a:pt x="1008" y="16058"/>
                  </a:lnTo>
                  <a:lnTo>
                    <a:pt x="2521" y="16058"/>
                  </a:lnTo>
                  <a:lnTo>
                    <a:pt x="2546" y="16058"/>
                  </a:lnTo>
                  <a:lnTo>
                    <a:pt x="2570" y="16057"/>
                  </a:lnTo>
                  <a:lnTo>
                    <a:pt x="2594" y="16055"/>
                  </a:lnTo>
                  <a:lnTo>
                    <a:pt x="2617" y="16053"/>
                  </a:lnTo>
                  <a:lnTo>
                    <a:pt x="2640" y="16050"/>
                  </a:lnTo>
                  <a:lnTo>
                    <a:pt x="2663" y="16047"/>
                  </a:lnTo>
                  <a:lnTo>
                    <a:pt x="2685" y="16043"/>
                  </a:lnTo>
                  <a:lnTo>
                    <a:pt x="2706" y="16039"/>
                  </a:lnTo>
                  <a:lnTo>
                    <a:pt x="2727" y="16033"/>
                  </a:lnTo>
                  <a:lnTo>
                    <a:pt x="2747" y="16028"/>
                  </a:lnTo>
                  <a:lnTo>
                    <a:pt x="2768" y="16022"/>
                  </a:lnTo>
                  <a:lnTo>
                    <a:pt x="2788" y="16015"/>
                  </a:lnTo>
                  <a:lnTo>
                    <a:pt x="2808" y="16008"/>
                  </a:lnTo>
                  <a:lnTo>
                    <a:pt x="2827" y="16000"/>
                  </a:lnTo>
                  <a:lnTo>
                    <a:pt x="2845" y="15991"/>
                  </a:lnTo>
                  <a:lnTo>
                    <a:pt x="2864" y="15983"/>
                  </a:lnTo>
                  <a:lnTo>
                    <a:pt x="2883" y="15973"/>
                  </a:lnTo>
                  <a:lnTo>
                    <a:pt x="2901" y="15963"/>
                  </a:lnTo>
                  <a:lnTo>
                    <a:pt x="2919" y="15953"/>
                  </a:lnTo>
                  <a:lnTo>
                    <a:pt x="2936" y="15942"/>
                  </a:lnTo>
                  <a:lnTo>
                    <a:pt x="2971" y="15918"/>
                  </a:lnTo>
                  <a:lnTo>
                    <a:pt x="3005" y="15893"/>
                  </a:lnTo>
                  <a:lnTo>
                    <a:pt x="3039" y="15866"/>
                  </a:lnTo>
                  <a:lnTo>
                    <a:pt x="3072" y="15837"/>
                  </a:lnTo>
                  <a:lnTo>
                    <a:pt x="3105" y="15807"/>
                  </a:lnTo>
                  <a:lnTo>
                    <a:pt x="3139" y="15775"/>
                  </a:lnTo>
                  <a:lnTo>
                    <a:pt x="3862" y="15054"/>
                  </a:lnTo>
                  <a:lnTo>
                    <a:pt x="5042" y="15054"/>
                  </a:lnTo>
                  <a:lnTo>
                    <a:pt x="5095" y="15053"/>
                  </a:lnTo>
                  <a:lnTo>
                    <a:pt x="5146" y="15049"/>
                  </a:lnTo>
                  <a:lnTo>
                    <a:pt x="5197" y="15043"/>
                  </a:lnTo>
                  <a:lnTo>
                    <a:pt x="5246" y="15034"/>
                  </a:lnTo>
                  <a:lnTo>
                    <a:pt x="5294" y="15022"/>
                  </a:lnTo>
                  <a:lnTo>
                    <a:pt x="5343" y="15009"/>
                  </a:lnTo>
                  <a:lnTo>
                    <a:pt x="5389" y="14993"/>
                  </a:lnTo>
                  <a:lnTo>
                    <a:pt x="5434" y="14975"/>
                  </a:lnTo>
                  <a:lnTo>
                    <a:pt x="5480" y="14955"/>
                  </a:lnTo>
                  <a:lnTo>
                    <a:pt x="5523" y="14933"/>
                  </a:lnTo>
                  <a:lnTo>
                    <a:pt x="5566" y="14909"/>
                  </a:lnTo>
                  <a:lnTo>
                    <a:pt x="5606" y="14883"/>
                  </a:lnTo>
                  <a:lnTo>
                    <a:pt x="5646" y="14855"/>
                  </a:lnTo>
                  <a:lnTo>
                    <a:pt x="5684" y="14825"/>
                  </a:lnTo>
                  <a:lnTo>
                    <a:pt x="5721" y="14793"/>
                  </a:lnTo>
                  <a:lnTo>
                    <a:pt x="5755" y="14760"/>
                  </a:lnTo>
                  <a:lnTo>
                    <a:pt x="5788" y="14725"/>
                  </a:lnTo>
                  <a:lnTo>
                    <a:pt x="5821" y="14689"/>
                  </a:lnTo>
                  <a:lnTo>
                    <a:pt x="5851" y="14651"/>
                  </a:lnTo>
                  <a:lnTo>
                    <a:pt x="5879" y="14612"/>
                  </a:lnTo>
                  <a:lnTo>
                    <a:pt x="5905" y="14571"/>
                  </a:lnTo>
                  <a:lnTo>
                    <a:pt x="5930" y="14529"/>
                  </a:lnTo>
                  <a:lnTo>
                    <a:pt x="5952" y="14486"/>
                  </a:lnTo>
                  <a:lnTo>
                    <a:pt x="5972" y="14441"/>
                  </a:lnTo>
                  <a:lnTo>
                    <a:pt x="5990" y="14396"/>
                  </a:lnTo>
                  <a:lnTo>
                    <a:pt x="6005" y="14349"/>
                  </a:lnTo>
                  <a:lnTo>
                    <a:pt x="6019" y="14301"/>
                  </a:lnTo>
                  <a:lnTo>
                    <a:pt x="6030" y="14253"/>
                  </a:lnTo>
                  <a:lnTo>
                    <a:pt x="6039" y="14203"/>
                  </a:lnTo>
                  <a:lnTo>
                    <a:pt x="6045" y="14153"/>
                  </a:lnTo>
                  <a:lnTo>
                    <a:pt x="6050" y="14103"/>
                  </a:lnTo>
                  <a:lnTo>
                    <a:pt x="6051" y="14050"/>
                  </a:lnTo>
                  <a:lnTo>
                    <a:pt x="6051" y="13047"/>
                  </a:lnTo>
                  <a:lnTo>
                    <a:pt x="7059" y="13047"/>
                  </a:lnTo>
                  <a:lnTo>
                    <a:pt x="7111" y="13046"/>
                  </a:lnTo>
                  <a:lnTo>
                    <a:pt x="7162" y="13042"/>
                  </a:lnTo>
                  <a:lnTo>
                    <a:pt x="7212" y="13036"/>
                  </a:lnTo>
                  <a:lnTo>
                    <a:pt x="7262" y="13027"/>
                  </a:lnTo>
                  <a:lnTo>
                    <a:pt x="7311" y="13016"/>
                  </a:lnTo>
                  <a:lnTo>
                    <a:pt x="7358" y="13002"/>
                  </a:lnTo>
                  <a:lnTo>
                    <a:pt x="7406" y="12987"/>
                  </a:lnTo>
                  <a:lnTo>
                    <a:pt x="7451" y="12968"/>
                  </a:lnTo>
                  <a:lnTo>
                    <a:pt x="7496" y="12948"/>
                  </a:lnTo>
                  <a:lnTo>
                    <a:pt x="7540" y="12926"/>
                  </a:lnTo>
                  <a:lnTo>
                    <a:pt x="7582" y="12902"/>
                  </a:lnTo>
                  <a:lnTo>
                    <a:pt x="7622" y="12875"/>
                  </a:lnTo>
                  <a:lnTo>
                    <a:pt x="7662" y="12848"/>
                  </a:lnTo>
                  <a:lnTo>
                    <a:pt x="7700" y="12818"/>
                  </a:lnTo>
                  <a:lnTo>
                    <a:pt x="7736" y="12786"/>
                  </a:lnTo>
                  <a:lnTo>
                    <a:pt x="7772" y="12753"/>
                  </a:lnTo>
                  <a:lnTo>
                    <a:pt x="7805" y="12719"/>
                  </a:lnTo>
                  <a:lnTo>
                    <a:pt x="7837" y="12681"/>
                  </a:lnTo>
                  <a:lnTo>
                    <a:pt x="7866" y="12644"/>
                  </a:lnTo>
                  <a:lnTo>
                    <a:pt x="7895" y="12604"/>
                  </a:lnTo>
                  <a:lnTo>
                    <a:pt x="7921" y="12564"/>
                  </a:lnTo>
                  <a:lnTo>
                    <a:pt x="7945" y="12522"/>
                  </a:lnTo>
                  <a:lnTo>
                    <a:pt x="7967" y="12479"/>
                  </a:lnTo>
                  <a:lnTo>
                    <a:pt x="7987" y="12433"/>
                  </a:lnTo>
                  <a:lnTo>
                    <a:pt x="8006" y="12388"/>
                  </a:lnTo>
                  <a:lnTo>
                    <a:pt x="8022" y="12342"/>
                  </a:lnTo>
                  <a:lnTo>
                    <a:pt x="8036" y="12294"/>
                  </a:lnTo>
                  <a:lnTo>
                    <a:pt x="8047" y="12246"/>
                  </a:lnTo>
                  <a:lnTo>
                    <a:pt x="8056" y="12197"/>
                  </a:lnTo>
                  <a:lnTo>
                    <a:pt x="8062" y="12146"/>
                  </a:lnTo>
                  <a:lnTo>
                    <a:pt x="8066" y="12095"/>
                  </a:lnTo>
                  <a:lnTo>
                    <a:pt x="8067" y="12043"/>
                  </a:lnTo>
                  <a:lnTo>
                    <a:pt x="8067" y="10868"/>
                  </a:lnTo>
                  <a:lnTo>
                    <a:pt x="9262" y="9678"/>
                  </a:lnTo>
                  <a:lnTo>
                    <a:pt x="9315" y="9698"/>
                  </a:lnTo>
                  <a:lnTo>
                    <a:pt x="9369" y="9718"/>
                  </a:lnTo>
                  <a:lnTo>
                    <a:pt x="9423" y="9738"/>
                  </a:lnTo>
                  <a:lnTo>
                    <a:pt x="9477" y="9757"/>
                  </a:lnTo>
                  <a:lnTo>
                    <a:pt x="9531" y="9776"/>
                  </a:lnTo>
                  <a:lnTo>
                    <a:pt x="9586" y="9794"/>
                  </a:lnTo>
                  <a:lnTo>
                    <a:pt x="9641" y="9812"/>
                  </a:lnTo>
                  <a:lnTo>
                    <a:pt x="9696" y="9828"/>
                  </a:lnTo>
                  <a:lnTo>
                    <a:pt x="9752" y="9844"/>
                  </a:lnTo>
                  <a:lnTo>
                    <a:pt x="9807" y="9860"/>
                  </a:lnTo>
                  <a:lnTo>
                    <a:pt x="9864" y="9875"/>
                  </a:lnTo>
                  <a:lnTo>
                    <a:pt x="9919" y="9889"/>
                  </a:lnTo>
                  <a:lnTo>
                    <a:pt x="9976" y="9903"/>
                  </a:lnTo>
                  <a:lnTo>
                    <a:pt x="10033" y="9916"/>
                  </a:lnTo>
                  <a:lnTo>
                    <a:pt x="10090" y="9929"/>
                  </a:lnTo>
                  <a:lnTo>
                    <a:pt x="10147" y="9941"/>
                  </a:lnTo>
                  <a:lnTo>
                    <a:pt x="10204" y="9952"/>
                  </a:lnTo>
                  <a:lnTo>
                    <a:pt x="10262" y="9962"/>
                  </a:lnTo>
                  <a:lnTo>
                    <a:pt x="10319" y="9972"/>
                  </a:lnTo>
                  <a:lnTo>
                    <a:pt x="10378" y="9981"/>
                  </a:lnTo>
                  <a:lnTo>
                    <a:pt x="10435" y="9990"/>
                  </a:lnTo>
                  <a:lnTo>
                    <a:pt x="10495" y="9998"/>
                  </a:lnTo>
                  <a:lnTo>
                    <a:pt x="10553" y="10005"/>
                  </a:lnTo>
                  <a:lnTo>
                    <a:pt x="10612" y="10011"/>
                  </a:lnTo>
                  <a:lnTo>
                    <a:pt x="10671" y="10017"/>
                  </a:lnTo>
                  <a:lnTo>
                    <a:pt x="10731" y="10022"/>
                  </a:lnTo>
                  <a:lnTo>
                    <a:pt x="10790" y="10026"/>
                  </a:lnTo>
                  <a:lnTo>
                    <a:pt x="10850" y="10030"/>
                  </a:lnTo>
                  <a:lnTo>
                    <a:pt x="10910" y="10032"/>
                  </a:lnTo>
                  <a:lnTo>
                    <a:pt x="10971" y="10034"/>
                  </a:lnTo>
                  <a:lnTo>
                    <a:pt x="11031" y="10035"/>
                  </a:lnTo>
                  <a:lnTo>
                    <a:pt x="11092" y="10037"/>
                  </a:lnTo>
                  <a:lnTo>
                    <a:pt x="11351" y="10029"/>
                  </a:lnTo>
                  <a:lnTo>
                    <a:pt x="11607" y="10010"/>
                  </a:lnTo>
                  <a:lnTo>
                    <a:pt x="11859" y="9978"/>
                  </a:lnTo>
                  <a:lnTo>
                    <a:pt x="12107" y="9934"/>
                  </a:lnTo>
                  <a:lnTo>
                    <a:pt x="12351" y="9878"/>
                  </a:lnTo>
                  <a:lnTo>
                    <a:pt x="12590" y="9811"/>
                  </a:lnTo>
                  <a:lnTo>
                    <a:pt x="12824" y="9731"/>
                  </a:lnTo>
                  <a:lnTo>
                    <a:pt x="13054" y="9642"/>
                  </a:lnTo>
                  <a:lnTo>
                    <a:pt x="13277" y="9542"/>
                  </a:lnTo>
                  <a:lnTo>
                    <a:pt x="13494" y="9430"/>
                  </a:lnTo>
                  <a:lnTo>
                    <a:pt x="13705" y="9310"/>
                  </a:lnTo>
                  <a:lnTo>
                    <a:pt x="13910" y="9179"/>
                  </a:lnTo>
                  <a:lnTo>
                    <a:pt x="14107" y="9039"/>
                  </a:lnTo>
                  <a:lnTo>
                    <a:pt x="14298" y="8890"/>
                  </a:lnTo>
                  <a:lnTo>
                    <a:pt x="14480" y="8733"/>
                  </a:lnTo>
                  <a:lnTo>
                    <a:pt x="14656" y="8566"/>
                  </a:lnTo>
                  <a:lnTo>
                    <a:pt x="14822" y="8392"/>
                  </a:lnTo>
                  <a:lnTo>
                    <a:pt x="14981" y="8210"/>
                  </a:lnTo>
                  <a:lnTo>
                    <a:pt x="15131" y="8020"/>
                  </a:lnTo>
                  <a:lnTo>
                    <a:pt x="15271" y="7823"/>
                  </a:lnTo>
                  <a:lnTo>
                    <a:pt x="15402" y="7620"/>
                  </a:lnTo>
                  <a:lnTo>
                    <a:pt x="15524" y="7410"/>
                  </a:lnTo>
                  <a:lnTo>
                    <a:pt x="15635" y="7194"/>
                  </a:lnTo>
                  <a:lnTo>
                    <a:pt x="15736" y="6971"/>
                  </a:lnTo>
                  <a:lnTo>
                    <a:pt x="15827" y="6743"/>
                  </a:lnTo>
                  <a:lnTo>
                    <a:pt x="15905" y="6510"/>
                  </a:lnTo>
                  <a:lnTo>
                    <a:pt x="15974" y="6272"/>
                  </a:lnTo>
                  <a:lnTo>
                    <a:pt x="16029" y="6030"/>
                  </a:lnTo>
                  <a:lnTo>
                    <a:pt x="16074" y="5783"/>
                  </a:lnTo>
                  <a:lnTo>
                    <a:pt x="16106" y="5531"/>
                  </a:lnTo>
                  <a:lnTo>
                    <a:pt x="16125" y="5277"/>
                  </a:lnTo>
                  <a:lnTo>
                    <a:pt x="16132" y="5018"/>
                  </a:lnTo>
                  <a:lnTo>
                    <a:pt x="16125" y="4760"/>
                  </a:lnTo>
                  <a:lnTo>
                    <a:pt x="16106" y="4505"/>
                  </a:lnTo>
                  <a:lnTo>
                    <a:pt x="16074" y="4254"/>
                  </a:lnTo>
                  <a:lnTo>
                    <a:pt x="16029" y="4007"/>
                  </a:lnTo>
                  <a:lnTo>
                    <a:pt x="15974" y="3764"/>
                  </a:lnTo>
                  <a:lnTo>
                    <a:pt x="15905" y="3526"/>
                  </a:lnTo>
                  <a:lnTo>
                    <a:pt x="15827" y="3293"/>
                  </a:lnTo>
                  <a:lnTo>
                    <a:pt x="15736" y="3064"/>
                  </a:lnTo>
                  <a:lnTo>
                    <a:pt x="15635" y="2843"/>
                  </a:lnTo>
                  <a:lnTo>
                    <a:pt x="15524" y="2627"/>
                  </a:lnTo>
                  <a:lnTo>
                    <a:pt x="15402" y="2416"/>
                  </a:lnTo>
                  <a:lnTo>
                    <a:pt x="15271" y="2212"/>
                  </a:lnTo>
                  <a:lnTo>
                    <a:pt x="15131" y="2016"/>
                  </a:lnTo>
                  <a:lnTo>
                    <a:pt x="14981" y="1826"/>
                  </a:lnTo>
                  <a:lnTo>
                    <a:pt x="14822" y="1644"/>
                  </a:lnTo>
                  <a:lnTo>
                    <a:pt x="14656" y="1469"/>
                  </a:lnTo>
                  <a:lnTo>
                    <a:pt x="14480" y="1304"/>
                  </a:lnTo>
                  <a:lnTo>
                    <a:pt x="14298" y="1146"/>
                  </a:lnTo>
                  <a:lnTo>
                    <a:pt x="14107" y="997"/>
                  </a:lnTo>
                  <a:lnTo>
                    <a:pt x="13910" y="857"/>
                  </a:lnTo>
                  <a:lnTo>
                    <a:pt x="13705" y="727"/>
                  </a:lnTo>
                  <a:lnTo>
                    <a:pt x="13494" y="605"/>
                  </a:lnTo>
                  <a:lnTo>
                    <a:pt x="13277" y="495"/>
                  </a:lnTo>
                  <a:lnTo>
                    <a:pt x="13054" y="394"/>
                  </a:lnTo>
                  <a:lnTo>
                    <a:pt x="12824" y="304"/>
                  </a:lnTo>
                  <a:lnTo>
                    <a:pt x="12590" y="226"/>
                  </a:lnTo>
                  <a:lnTo>
                    <a:pt x="12351" y="158"/>
                  </a:lnTo>
                  <a:lnTo>
                    <a:pt x="12107" y="102"/>
                  </a:lnTo>
                  <a:lnTo>
                    <a:pt x="11859" y="58"/>
                  </a:lnTo>
                  <a:lnTo>
                    <a:pt x="11607" y="26"/>
                  </a:lnTo>
                  <a:lnTo>
                    <a:pt x="11351" y="7"/>
                  </a:lnTo>
                  <a:lnTo>
                    <a:pt x="110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" name="isľidè"/>
            <p:cNvSpPr/>
            <p:nvPr/>
          </p:nvSpPr>
          <p:spPr bwMode="auto">
            <a:xfrm>
              <a:off x="2059861" y="304832"/>
              <a:ext cx="98445" cy="98445"/>
            </a:xfrm>
            <a:custGeom>
              <a:avLst/>
              <a:gdLst>
                <a:gd name="T0" fmla="*/ 2086 w 4033"/>
                <a:gd name="T1" fmla="*/ 3257 h 4014"/>
                <a:gd name="T2" fmla="*/ 1694 w 4033"/>
                <a:gd name="T3" fmla="*/ 2926 h 4014"/>
                <a:gd name="T4" fmla="*/ 1325 w 4033"/>
                <a:gd name="T5" fmla="*/ 2575 h 4014"/>
                <a:gd name="T6" fmla="*/ 979 w 4033"/>
                <a:gd name="T7" fmla="*/ 2204 h 4014"/>
                <a:gd name="T8" fmla="*/ 655 w 4033"/>
                <a:gd name="T9" fmla="*/ 1813 h 4014"/>
                <a:gd name="T10" fmla="*/ 562 w 4033"/>
                <a:gd name="T11" fmla="*/ 1461 h 4014"/>
                <a:gd name="T12" fmla="*/ 707 w 4033"/>
                <a:gd name="T13" fmla="*/ 1190 h 4014"/>
                <a:gd name="T14" fmla="*/ 889 w 4033"/>
                <a:gd name="T15" fmla="*/ 956 h 4014"/>
                <a:gd name="T16" fmla="*/ 1108 w 4033"/>
                <a:gd name="T17" fmla="*/ 761 h 4014"/>
                <a:gd name="T18" fmla="*/ 1362 w 4033"/>
                <a:gd name="T19" fmla="*/ 603 h 4014"/>
                <a:gd name="T20" fmla="*/ 1672 w 4033"/>
                <a:gd name="T21" fmla="*/ 548 h 4014"/>
                <a:gd name="T22" fmla="*/ 2078 w 4033"/>
                <a:gd name="T23" fmla="*/ 864 h 4014"/>
                <a:gd name="T24" fmla="*/ 2462 w 4033"/>
                <a:gd name="T25" fmla="*/ 1202 h 4014"/>
                <a:gd name="T26" fmla="*/ 2823 w 4033"/>
                <a:gd name="T27" fmla="*/ 1561 h 4014"/>
                <a:gd name="T28" fmla="*/ 3161 w 4033"/>
                <a:gd name="T29" fmla="*/ 1942 h 4014"/>
                <a:gd name="T30" fmla="*/ 3476 w 4033"/>
                <a:gd name="T31" fmla="*/ 2341 h 4014"/>
                <a:gd name="T32" fmla="*/ 3422 w 4033"/>
                <a:gd name="T33" fmla="*/ 2653 h 4014"/>
                <a:gd name="T34" fmla="*/ 3263 w 4033"/>
                <a:gd name="T35" fmla="*/ 2910 h 4014"/>
                <a:gd name="T36" fmla="*/ 3070 w 4033"/>
                <a:gd name="T37" fmla="*/ 3129 h 4014"/>
                <a:gd name="T38" fmla="*/ 2840 w 4033"/>
                <a:gd name="T39" fmla="*/ 3311 h 4014"/>
                <a:gd name="T40" fmla="*/ 2575 w 4033"/>
                <a:gd name="T41" fmla="*/ 3456 h 4014"/>
                <a:gd name="T42" fmla="*/ 3833 w 4033"/>
                <a:gd name="T43" fmla="*/ 1979 h 4014"/>
                <a:gd name="T44" fmla="*/ 3494 w 4033"/>
                <a:gd name="T45" fmla="*/ 1556 h 4014"/>
                <a:gd name="T46" fmla="*/ 3130 w 4033"/>
                <a:gd name="T47" fmla="*/ 1155 h 4014"/>
                <a:gd name="T48" fmla="*/ 2742 w 4033"/>
                <a:gd name="T49" fmla="*/ 776 h 4014"/>
                <a:gd name="T50" fmla="*/ 2331 w 4033"/>
                <a:gd name="T51" fmla="*/ 421 h 4014"/>
                <a:gd name="T52" fmla="*/ 1897 w 4033"/>
                <a:gd name="T53" fmla="*/ 91 h 4014"/>
                <a:gd name="T54" fmla="*/ 1739 w 4033"/>
                <a:gd name="T55" fmla="*/ 16 h 4014"/>
                <a:gd name="T56" fmla="*/ 1566 w 4033"/>
                <a:gd name="T57" fmla="*/ 2 h 4014"/>
                <a:gd name="T58" fmla="*/ 1323 w 4033"/>
                <a:gd name="T59" fmla="*/ 76 h 4014"/>
                <a:gd name="T60" fmla="*/ 968 w 4033"/>
                <a:gd name="T61" fmla="*/ 254 h 4014"/>
                <a:gd name="T62" fmla="*/ 661 w 4033"/>
                <a:gd name="T63" fmla="*/ 480 h 4014"/>
                <a:gd name="T64" fmla="*/ 401 w 4033"/>
                <a:gd name="T65" fmla="*/ 755 h 4014"/>
                <a:gd name="T66" fmla="*/ 189 w 4033"/>
                <a:gd name="T67" fmla="*/ 1078 h 4014"/>
                <a:gd name="T68" fmla="*/ 27 w 4033"/>
                <a:gd name="T69" fmla="*/ 1446 h 4014"/>
                <a:gd name="T70" fmla="*/ 1 w 4033"/>
                <a:gd name="T71" fmla="*/ 1565 h 4014"/>
                <a:gd name="T72" fmla="*/ 6 w 4033"/>
                <a:gd name="T73" fmla="*/ 1681 h 4014"/>
                <a:gd name="T74" fmla="*/ 36 w 4033"/>
                <a:gd name="T75" fmla="*/ 1789 h 4014"/>
                <a:gd name="T76" fmla="*/ 90 w 4033"/>
                <a:gd name="T77" fmla="*/ 1889 h 4014"/>
                <a:gd name="T78" fmla="*/ 422 w 4033"/>
                <a:gd name="T79" fmla="*/ 2319 h 4014"/>
                <a:gd name="T80" fmla="*/ 779 w 4033"/>
                <a:gd name="T81" fmla="*/ 2729 h 4014"/>
                <a:gd name="T82" fmla="*/ 1159 w 4033"/>
                <a:gd name="T83" fmla="*/ 3114 h 4014"/>
                <a:gd name="T84" fmla="*/ 1562 w 4033"/>
                <a:gd name="T85" fmla="*/ 3478 h 4014"/>
                <a:gd name="T86" fmla="*/ 1987 w 4033"/>
                <a:gd name="T87" fmla="*/ 3816 h 4014"/>
                <a:gd name="T88" fmla="*/ 2237 w 4033"/>
                <a:gd name="T89" fmla="*/ 3979 h 4014"/>
                <a:gd name="T90" fmla="*/ 2406 w 4033"/>
                <a:gd name="T91" fmla="*/ 4014 h 4014"/>
                <a:gd name="T92" fmla="*/ 2579 w 4033"/>
                <a:gd name="T93" fmla="*/ 3986 h 4014"/>
                <a:gd name="T94" fmla="*/ 2949 w 4033"/>
                <a:gd name="T95" fmla="*/ 3825 h 4014"/>
                <a:gd name="T96" fmla="*/ 3272 w 4033"/>
                <a:gd name="T97" fmla="*/ 3614 h 4014"/>
                <a:gd name="T98" fmla="*/ 3549 w 4033"/>
                <a:gd name="T99" fmla="*/ 3356 h 4014"/>
                <a:gd name="T100" fmla="*/ 3776 w 4033"/>
                <a:gd name="T101" fmla="*/ 3049 h 4014"/>
                <a:gd name="T102" fmla="*/ 3956 w 4033"/>
                <a:gd name="T103" fmla="*/ 2696 h 4014"/>
                <a:gd name="T104" fmla="*/ 4025 w 4033"/>
                <a:gd name="T105" fmla="*/ 2488 h 4014"/>
                <a:gd name="T106" fmla="*/ 4030 w 4033"/>
                <a:gd name="T107" fmla="*/ 2370 h 4014"/>
                <a:gd name="T108" fmla="*/ 4008 w 4033"/>
                <a:gd name="T109" fmla="*/ 2260 h 4014"/>
                <a:gd name="T110" fmla="*/ 3962 w 4033"/>
                <a:gd name="T111" fmla="*/ 2157 h 4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33" h="4014">
                  <a:moveTo>
                    <a:pt x="2428" y="3516"/>
                  </a:moveTo>
                  <a:lnTo>
                    <a:pt x="2359" y="3465"/>
                  </a:lnTo>
                  <a:lnTo>
                    <a:pt x="2289" y="3414"/>
                  </a:lnTo>
                  <a:lnTo>
                    <a:pt x="2221" y="3362"/>
                  </a:lnTo>
                  <a:lnTo>
                    <a:pt x="2153" y="3310"/>
                  </a:lnTo>
                  <a:lnTo>
                    <a:pt x="2086" y="3257"/>
                  </a:lnTo>
                  <a:lnTo>
                    <a:pt x="2019" y="3203"/>
                  </a:lnTo>
                  <a:lnTo>
                    <a:pt x="1953" y="3149"/>
                  </a:lnTo>
                  <a:lnTo>
                    <a:pt x="1888" y="3095"/>
                  </a:lnTo>
                  <a:lnTo>
                    <a:pt x="1822" y="3039"/>
                  </a:lnTo>
                  <a:lnTo>
                    <a:pt x="1759" y="2984"/>
                  </a:lnTo>
                  <a:lnTo>
                    <a:pt x="1694" y="2926"/>
                  </a:lnTo>
                  <a:lnTo>
                    <a:pt x="1632" y="2869"/>
                  </a:lnTo>
                  <a:lnTo>
                    <a:pt x="1569" y="2812"/>
                  </a:lnTo>
                  <a:lnTo>
                    <a:pt x="1507" y="2754"/>
                  </a:lnTo>
                  <a:lnTo>
                    <a:pt x="1446" y="2695"/>
                  </a:lnTo>
                  <a:lnTo>
                    <a:pt x="1385" y="2635"/>
                  </a:lnTo>
                  <a:lnTo>
                    <a:pt x="1325" y="2575"/>
                  </a:lnTo>
                  <a:lnTo>
                    <a:pt x="1266" y="2514"/>
                  </a:lnTo>
                  <a:lnTo>
                    <a:pt x="1207" y="2453"/>
                  </a:lnTo>
                  <a:lnTo>
                    <a:pt x="1149" y="2391"/>
                  </a:lnTo>
                  <a:lnTo>
                    <a:pt x="1091" y="2329"/>
                  </a:lnTo>
                  <a:lnTo>
                    <a:pt x="1035" y="2267"/>
                  </a:lnTo>
                  <a:lnTo>
                    <a:pt x="979" y="2204"/>
                  </a:lnTo>
                  <a:lnTo>
                    <a:pt x="923" y="2140"/>
                  </a:lnTo>
                  <a:lnTo>
                    <a:pt x="869" y="2075"/>
                  </a:lnTo>
                  <a:lnTo>
                    <a:pt x="814" y="2011"/>
                  </a:lnTo>
                  <a:lnTo>
                    <a:pt x="761" y="1946"/>
                  </a:lnTo>
                  <a:lnTo>
                    <a:pt x="707" y="1880"/>
                  </a:lnTo>
                  <a:lnTo>
                    <a:pt x="655" y="1813"/>
                  </a:lnTo>
                  <a:lnTo>
                    <a:pt x="603" y="1747"/>
                  </a:lnTo>
                  <a:lnTo>
                    <a:pt x="553" y="1680"/>
                  </a:lnTo>
                  <a:lnTo>
                    <a:pt x="503" y="1612"/>
                  </a:lnTo>
                  <a:lnTo>
                    <a:pt x="522" y="1560"/>
                  </a:lnTo>
                  <a:lnTo>
                    <a:pt x="541" y="1510"/>
                  </a:lnTo>
                  <a:lnTo>
                    <a:pt x="562" y="1461"/>
                  </a:lnTo>
                  <a:lnTo>
                    <a:pt x="583" y="1413"/>
                  </a:lnTo>
                  <a:lnTo>
                    <a:pt x="606" y="1367"/>
                  </a:lnTo>
                  <a:lnTo>
                    <a:pt x="630" y="1320"/>
                  </a:lnTo>
                  <a:lnTo>
                    <a:pt x="655" y="1275"/>
                  </a:lnTo>
                  <a:lnTo>
                    <a:pt x="681" y="1232"/>
                  </a:lnTo>
                  <a:lnTo>
                    <a:pt x="707" y="1190"/>
                  </a:lnTo>
                  <a:lnTo>
                    <a:pt x="736" y="1148"/>
                  </a:lnTo>
                  <a:lnTo>
                    <a:pt x="764" y="1108"/>
                  </a:lnTo>
                  <a:lnTo>
                    <a:pt x="794" y="1069"/>
                  </a:lnTo>
                  <a:lnTo>
                    <a:pt x="824" y="1030"/>
                  </a:lnTo>
                  <a:lnTo>
                    <a:pt x="857" y="992"/>
                  </a:lnTo>
                  <a:lnTo>
                    <a:pt x="889" y="956"/>
                  </a:lnTo>
                  <a:lnTo>
                    <a:pt x="923" y="921"/>
                  </a:lnTo>
                  <a:lnTo>
                    <a:pt x="958" y="887"/>
                  </a:lnTo>
                  <a:lnTo>
                    <a:pt x="994" y="854"/>
                  </a:lnTo>
                  <a:lnTo>
                    <a:pt x="1031" y="822"/>
                  </a:lnTo>
                  <a:lnTo>
                    <a:pt x="1068" y="791"/>
                  </a:lnTo>
                  <a:lnTo>
                    <a:pt x="1108" y="761"/>
                  </a:lnTo>
                  <a:lnTo>
                    <a:pt x="1147" y="732"/>
                  </a:lnTo>
                  <a:lnTo>
                    <a:pt x="1188" y="704"/>
                  </a:lnTo>
                  <a:lnTo>
                    <a:pt x="1231" y="677"/>
                  </a:lnTo>
                  <a:lnTo>
                    <a:pt x="1273" y="651"/>
                  </a:lnTo>
                  <a:lnTo>
                    <a:pt x="1317" y="626"/>
                  </a:lnTo>
                  <a:lnTo>
                    <a:pt x="1362" y="603"/>
                  </a:lnTo>
                  <a:lnTo>
                    <a:pt x="1408" y="580"/>
                  </a:lnTo>
                  <a:lnTo>
                    <a:pt x="1455" y="558"/>
                  </a:lnTo>
                  <a:lnTo>
                    <a:pt x="1503" y="537"/>
                  </a:lnTo>
                  <a:lnTo>
                    <a:pt x="1552" y="516"/>
                  </a:lnTo>
                  <a:lnTo>
                    <a:pt x="1603" y="497"/>
                  </a:lnTo>
                  <a:lnTo>
                    <a:pt x="1672" y="548"/>
                  </a:lnTo>
                  <a:lnTo>
                    <a:pt x="1741" y="599"/>
                  </a:lnTo>
                  <a:lnTo>
                    <a:pt x="1809" y="651"/>
                  </a:lnTo>
                  <a:lnTo>
                    <a:pt x="1877" y="703"/>
                  </a:lnTo>
                  <a:lnTo>
                    <a:pt x="1944" y="756"/>
                  </a:lnTo>
                  <a:lnTo>
                    <a:pt x="2011" y="810"/>
                  </a:lnTo>
                  <a:lnTo>
                    <a:pt x="2078" y="864"/>
                  </a:lnTo>
                  <a:lnTo>
                    <a:pt x="2143" y="919"/>
                  </a:lnTo>
                  <a:lnTo>
                    <a:pt x="2208" y="974"/>
                  </a:lnTo>
                  <a:lnTo>
                    <a:pt x="2272" y="1030"/>
                  </a:lnTo>
                  <a:lnTo>
                    <a:pt x="2336" y="1087"/>
                  </a:lnTo>
                  <a:lnTo>
                    <a:pt x="2399" y="1144"/>
                  </a:lnTo>
                  <a:lnTo>
                    <a:pt x="2462" y="1202"/>
                  </a:lnTo>
                  <a:lnTo>
                    <a:pt x="2523" y="1260"/>
                  </a:lnTo>
                  <a:lnTo>
                    <a:pt x="2585" y="1319"/>
                  </a:lnTo>
                  <a:lnTo>
                    <a:pt x="2645" y="1379"/>
                  </a:lnTo>
                  <a:lnTo>
                    <a:pt x="2705" y="1439"/>
                  </a:lnTo>
                  <a:lnTo>
                    <a:pt x="2764" y="1500"/>
                  </a:lnTo>
                  <a:lnTo>
                    <a:pt x="2823" y="1561"/>
                  </a:lnTo>
                  <a:lnTo>
                    <a:pt x="2881" y="1624"/>
                  </a:lnTo>
                  <a:lnTo>
                    <a:pt x="2939" y="1686"/>
                  </a:lnTo>
                  <a:lnTo>
                    <a:pt x="2995" y="1749"/>
                  </a:lnTo>
                  <a:lnTo>
                    <a:pt x="3051" y="1812"/>
                  </a:lnTo>
                  <a:lnTo>
                    <a:pt x="3107" y="1877"/>
                  </a:lnTo>
                  <a:lnTo>
                    <a:pt x="3161" y="1942"/>
                  </a:lnTo>
                  <a:lnTo>
                    <a:pt x="3216" y="2007"/>
                  </a:lnTo>
                  <a:lnTo>
                    <a:pt x="3269" y="2072"/>
                  </a:lnTo>
                  <a:lnTo>
                    <a:pt x="3322" y="2139"/>
                  </a:lnTo>
                  <a:lnTo>
                    <a:pt x="3374" y="2206"/>
                  </a:lnTo>
                  <a:lnTo>
                    <a:pt x="3426" y="2273"/>
                  </a:lnTo>
                  <a:lnTo>
                    <a:pt x="3476" y="2341"/>
                  </a:lnTo>
                  <a:lnTo>
                    <a:pt x="3526" y="2410"/>
                  </a:lnTo>
                  <a:lnTo>
                    <a:pt x="3507" y="2461"/>
                  </a:lnTo>
                  <a:lnTo>
                    <a:pt x="3487" y="2511"/>
                  </a:lnTo>
                  <a:lnTo>
                    <a:pt x="3466" y="2559"/>
                  </a:lnTo>
                  <a:lnTo>
                    <a:pt x="3445" y="2607"/>
                  </a:lnTo>
                  <a:lnTo>
                    <a:pt x="3422" y="2653"/>
                  </a:lnTo>
                  <a:lnTo>
                    <a:pt x="3397" y="2700"/>
                  </a:lnTo>
                  <a:lnTo>
                    <a:pt x="3373" y="2744"/>
                  </a:lnTo>
                  <a:lnTo>
                    <a:pt x="3347" y="2787"/>
                  </a:lnTo>
                  <a:lnTo>
                    <a:pt x="3320" y="2829"/>
                  </a:lnTo>
                  <a:lnTo>
                    <a:pt x="3292" y="2870"/>
                  </a:lnTo>
                  <a:lnTo>
                    <a:pt x="3263" y="2910"/>
                  </a:lnTo>
                  <a:lnTo>
                    <a:pt x="3234" y="2950"/>
                  </a:lnTo>
                  <a:lnTo>
                    <a:pt x="3203" y="2988"/>
                  </a:lnTo>
                  <a:lnTo>
                    <a:pt x="3171" y="3025"/>
                  </a:lnTo>
                  <a:lnTo>
                    <a:pt x="3138" y="3061"/>
                  </a:lnTo>
                  <a:lnTo>
                    <a:pt x="3105" y="3095"/>
                  </a:lnTo>
                  <a:lnTo>
                    <a:pt x="3070" y="3129"/>
                  </a:lnTo>
                  <a:lnTo>
                    <a:pt x="3034" y="3162"/>
                  </a:lnTo>
                  <a:lnTo>
                    <a:pt x="2997" y="3193"/>
                  </a:lnTo>
                  <a:lnTo>
                    <a:pt x="2960" y="3225"/>
                  </a:lnTo>
                  <a:lnTo>
                    <a:pt x="2920" y="3255"/>
                  </a:lnTo>
                  <a:lnTo>
                    <a:pt x="2881" y="3283"/>
                  </a:lnTo>
                  <a:lnTo>
                    <a:pt x="2840" y="3311"/>
                  </a:lnTo>
                  <a:lnTo>
                    <a:pt x="2798" y="3338"/>
                  </a:lnTo>
                  <a:lnTo>
                    <a:pt x="2756" y="3363"/>
                  </a:lnTo>
                  <a:lnTo>
                    <a:pt x="2712" y="3388"/>
                  </a:lnTo>
                  <a:lnTo>
                    <a:pt x="2667" y="3411"/>
                  </a:lnTo>
                  <a:lnTo>
                    <a:pt x="2621" y="3434"/>
                  </a:lnTo>
                  <a:lnTo>
                    <a:pt x="2575" y="3456"/>
                  </a:lnTo>
                  <a:lnTo>
                    <a:pt x="2526" y="3477"/>
                  </a:lnTo>
                  <a:lnTo>
                    <a:pt x="2478" y="3497"/>
                  </a:lnTo>
                  <a:lnTo>
                    <a:pt x="2428" y="3516"/>
                  </a:lnTo>
                  <a:close/>
                  <a:moveTo>
                    <a:pt x="3941" y="2124"/>
                  </a:moveTo>
                  <a:lnTo>
                    <a:pt x="3887" y="2052"/>
                  </a:lnTo>
                  <a:lnTo>
                    <a:pt x="3833" y="1979"/>
                  </a:lnTo>
                  <a:lnTo>
                    <a:pt x="3778" y="1907"/>
                  </a:lnTo>
                  <a:lnTo>
                    <a:pt x="3723" y="1835"/>
                  </a:lnTo>
                  <a:lnTo>
                    <a:pt x="3667" y="1765"/>
                  </a:lnTo>
                  <a:lnTo>
                    <a:pt x="3610" y="1695"/>
                  </a:lnTo>
                  <a:lnTo>
                    <a:pt x="3553" y="1625"/>
                  </a:lnTo>
                  <a:lnTo>
                    <a:pt x="3494" y="1556"/>
                  </a:lnTo>
                  <a:lnTo>
                    <a:pt x="3435" y="1487"/>
                  </a:lnTo>
                  <a:lnTo>
                    <a:pt x="3375" y="1420"/>
                  </a:lnTo>
                  <a:lnTo>
                    <a:pt x="3315" y="1353"/>
                  </a:lnTo>
                  <a:lnTo>
                    <a:pt x="3254" y="1286"/>
                  </a:lnTo>
                  <a:lnTo>
                    <a:pt x="3193" y="1220"/>
                  </a:lnTo>
                  <a:lnTo>
                    <a:pt x="3130" y="1155"/>
                  </a:lnTo>
                  <a:lnTo>
                    <a:pt x="3067" y="1091"/>
                  </a:lnTo>
                  <a:lnTo>
                    <a:pt x="3003" y="1026"/>
                  </a:lnTo>
                  <a:lnTo>
                    <a:pt x="2939" y="963"/>
                  </a:lnTo>
                  <a:lnTo>
                    <a:pt x="2874" y="900"/>
                  </a:lnTo>
                  <a:lnTo>
                    <a:pt x="2808" y="838"/>
                  </a:lnTo>
                  <a:lnTo>
                    <a:pt x="2742" y="776"/>
                  </a:lnTo>
                  <a:lnTo>
                    <a:pt x="2674" y="715"/>
                  </a:lnTo>
                  <a:lnTo>
                    <a:pt x="2607" y="655"/>
                  </a:lnTo>
                  <a:lnTo>
                    <a:pt x="2539" y="596"/>
                  </a:lnTo>
                  <a:lnTo>
                    <a:pt x="2470" y="538"/>
                  </a:lnTo>
                  <a:lnTo>
                    <a:pt x="2400" y="479"/>
                  </a:lnTo>
                  <a:lnTo>
                    <a:pt x="2331" y="421"/>
                  </a:lnTo>
                  <a:lnTo>
                    <a:pt x="2260" y="365"/>
                  </a:lnTo>
                  <a:lnTo>
                    <a:pt x="2188" y="309"/>
                  </a:lnTo>
                  <a:lnTo>
                    <a:pt x="2117" y="252"/>
                  </a:lnTo>
                  <a:lnTo>
                    <a:pt x="2044" y="198"/>
                  </a:lnTo>
                  <a:lnTo>
                    <a:pt x="1971" y="144"/>
                  </a:lnTo>
                  <a:lnTo>
                    <a:pt x="1897" y="91"/>
                  </a:lnTo>
                  <a:lnTo>
                    <a:pt x="1872" y="74"/>
                  </a:lnTo>
                  <a:lnTo>
                    <a:pt x="1847" y="59"/>
                  </a:lnTo>
                  <a:lnTo>
                    <a:pt x="1820" y="46"/>
                  </a:lnTo>
                  <a:lnTo>
                    <a:pt x="1793" y="34"/>
                  </a:lnTo>
                  <a:lnTo>
                    <a:pt x="1766" y="24"/>
                  </a:lnTo>
                  <a:lnTo>
                    <a:pt x="1739" y="16"/>
                  </a:lnTo>
                  <a:lnTo>
                    <a:pt x="1711" y="9"/>
                  </a:lnTo>
                  <a:lnTo>
                    <a:pt x="1682" y="4"/>
                  </a:lnTo>
                  <a:lnTo>
                    <a:pt x="1653" y="1"/>
                  </a:lnTo>
                  <a:lnTo>
                    <a:pt x="1624" y="0"/>
                  </a:lnTo>
                  <a:lnTo>
                    <a:pt x="1596" y="0"/>
                  </a:lnTo>
                  <a:lnTo>
                    <a:pt x="1566" y="2"/>
                  </a:lnTo>
                  <a:lnTo>
                    <a:pt x="1537" y="6"/>
                  </a:lnTo>
                  <a:lnTo>
                    <a:pt x="1509" y="11"/>
                  </a:lnTo>
                  <a:lnTo>
                    <a:pt x="1480" y="18"/>
                  </a:lnTo>
                  <a:lnTo>
                    <a:pt x="1451" y="27"/>
                  </a:lnTo>
                  <a:lnTo>
                    <a:pt x="1387" y="51"/>
                  </a:lnTo>
                  <a:lnTo>
                    <a:pt x="1323" y="76"/>
                  </a:lnTo>
                  <a:lnTo>
                    <a:pt x="1261" y="102"/>
                  </a:lnTo>
                  <a:lnTo>
                    <a:pt x="1199" y="130"/>
                  </a:lnTo>
                  <a:lnTo>
                    <a:pt x="1140" y="159"/>
                  </a:lnTo>
                  <a:lnTo>
                    <a:pt x="1081" y="189"/>
                  </a:lnTo>
                  <a:lnTo>
                    <a:pt x="1024" y="220"/>
                  </a:lnTo>
                  <a:lnTo>
                    <a:pt x="968" y="254"/>
                  </a:lnTo>
                  <a:lnTo>
                    <a:pt x="914" y="289"/>
                  </a:lnTo>
                  <a:lnTo>
                    <a:pt x="861" y="325"/>
                  </a:lnTo>
                  <a:lnTo>
                    <a:pt x="808" y="361"/>
                  </a:lnTo>
                  <a:lnTo>
                    <a:pt x="758" y="400"/>
                  </a:lnTo>
                  <a:lnTo>
                    <a:pt x="708" y="439"/>
                  </a:lnTo>
                  <a:lnTo>
                    <a:pt x="661" y="480"/>
                  </a:lnTo>
                  <a:lnTo>
                    <a:pt x="615" y="523"/>
                  </a:lnTo>
                  <a:lnTo>
                    <a:pt x="569" y="567"/>
                  </a:lnTo>
                  <a:lnTo>
                    <a:pt x="525" y="612"/>
                  </a:lnTo>
                  <a:lnTo>
                    <a:pt x="482" y="658"/>
                  </a:lnTo>
                  <a:lnTo>
                    <a:pt x="441" y="706"/>
                  </a:lnTo>
                  <a:lnTo>
                    <a:pt x="401" y="755"/>
                  </a:lnTo>
                  <a:lnTo>
                    <a:pt x="362" y="806"/>
                  </a:lnTo>
                  <a:lnTo>
                    <a:pt x="325" y="857"/>
                  </a:lnTo>
                  <a:lnTo>
                    <a:pt x="289" y="910"/>
                  </a:lnTo>
                  <a:lnTo>
                    <a:pt x="255" y="964"/>
                  </a:lnTo>
                  <a:lnTo>
                    <a:pt x="221" y="1020"/>
                  </a:lnTo>
                  <a:lnTo>
                    <a:pt x="189" y="1078"/>
                  </a:lnTo>
                  <a:lnTo>
                    <a:pt x="159" y="1135"/>
                  </a:lnTo>
                  <a:lnTo>
                    <a:pt x="130" y="1195"/>
                  </a:lnTo>
                  <a:lnTo>
                    <a:pt x="102" y="1255"/>
                  </a:lnTo>
                  <a:lnTo>
                    <a:pt x="75" y="1317"/>
                  </a:lnTo>
                  <a:lnTo>
                    <a:pt x="51" y="1381"/>
                  </a:lnTo>
                  <a:lnTo>
                    <a:pt x="27" y="1446"/>
                  </a:lnTo>
                  <a:lnTo>
                    <a:pt x="21" y="1465"/>
                  </a:lnTo>
                  <a:lnTo>
                    <a:pt x="15" y="1485"/>
                  </a:lnTo>
                  <a:lnTo>
                    <a:pt x="10" y="1505"/>
                  </a:lnTo>
                  <a:lnTo>
                    <a:pt x="6" y="1525"/>
                  </a:lnTo>
                  <a:lnTo>
                    <a:pt x="4" y="1545"/>
                  </a:lnTo>
                  <a:lnTo>
                    <a:pt x="1" y="1565"/>
                  </a:lnTo>
                  <a:lnTo>
                    <a:pt x="0" y="1585"/>
                  </a:lnTo>
                  <a:lnTo>
                    <a:pt x="0" y="1606"/>
                  </a:lnTo>
                  <a:lnTo>
                    <a:pt x="0" y="1625"/>
                  </a:lnTo>
                  <a:lnTo>
                    <a:pt x="1" y="1644"/>
                  </a:lnTo>
                  <a:lnTo>
                    <a:pt x="3" y="1662"/>
                  </a:lnTo>
                  <a:lnTo>
                    <a:pt x="6" y="1681"/>
                  </a:lnTo>
                  <a:lnTo>
                    <a:pt x="9" y="1699"/>
                  </a:lnTo>
                  <a:lnTo>
                    <a:pt x="13" y="1717"/>
                  </a:lnTo>
                  <a:lnTo>
                    <a:pt x="18" y="1736"/>
                  </a:lnTo>
                  <a:lnTo>
                    <a:pt x="23" y="1754"/>
                  </a:lnTo>
                  <a:lnTo>
                    <a:pt x="29" y="1771"/>
                  </a:lnTo>
                  <a:lnTo>
                    <a:pt x="36" y="1789"/>
                  </a:lnTo>
                  <a:lnTo>
                    <a:pt x="43" y="1806"/>
                  </a:lnTo>
                  <a:lnTo>
                    <a:pt x="51" y="1823"/>
                  </a:lnTo>
                  <a:lnTo>
                    <a:pt x="60" y="1840"/>
                  </a:lnTo>
                  <a:lnTo>
                    <a:pt x="70" y="1856"/>
                  </a:lnTo>
                  <a:lnTo>
                    <a:pt x="80" y="1873"/>
                  </a:lnTo>
                  <a:lnTo>
                    <a:pt x="90" y="1889"/>
                  </a:lnTo>
                  <a:lnTo>
                    <a:pt x="145" y="1962"/>
                  </a:lnTo>
                  <a:lnTo>
                    <a:pt x="198" y="2035"/>
                  </a:lnTo>
                  <a:lnTo>
                    <a:pt x="254" y="2107"/>
                  </a:lnTo>
                  <a:lnTo>
                    <a:pt x="309" y="2179"/>
                  </a:lnTo>
                  <a:lnTo>
                    <a:pt x="365" y="2249"/>
                  </a:lnTo>
                  <a:lnTo>
                    <a:pt x="422" y="2319"/>
                  </a:lnTo>
                  <a:lnTo>
                    <a:pt x="480" y="2389"/>
                  </a:lnTo>
                  <a:lnTo>
                    <a:pt x="539" y="2459"/>
                  </a:lnTo>
                  <a:lnTo>
                    <a:pt x="597" y="2527"/>
                  </a:lnTo>
                  <a:lnTo>
                    <a:pt x="657" y="2595"/>
                  </a:lnTo>
                  <a:lnTo>
                    <a:pt x="717" y="2661"/>
                  </a:lnTo>
                  <a:lnTo>
                    <a:pt x="779" y="2729"/>
                  </a:lnTo>
                  <a:lnTo>
                    <a:pt x="840" y="2795"/>
                  </a:lnTo>
                  <a:lnTo>
                    <a:pt x="903" y="2860"/>
                  </a:lnTo>
                  <a:lnTo>
                    <a:pt x="965" y="2924"/>
                  </a:lnTo>
                  <a:lnTo>
                    <a:pt x="1029" y="2989"/>
                  </a:lnTo>
                  <a:lnTo>
                    <a:pt x="1093" y="3052"/>
                  </a:lnTo>
                  <a:lnTo>
                    <a:pt x="1159" y="3114"/>
                  </a:lnTo>
                  <a:lnTo>
                    <a:pt x="1225" y="3176"/>
                  </a:lnTo>
                  <a:lnTo>
                    <a:pt x="1291" y="3239"/>
                  </a:lnTo>
                  <a:lnTo>
                    <a:pt x="1358" y="3299"/>
                  </a:lnTo>
                  <a:lnTo>
                    <a:pt x="1425" y="3359"/>
                  </a:lnTo>
                  <a:lnTo>
                    <a:pt x="1493" y="3418"/>
                  </a:lnTo>
                  <a:lnTo>
                    <a:pt x="1562" y="3478"/>
                  </a:lnTo>
                  <a:lnTo>
                    <a:pt x="1631" y="3536"/>
                  </a:lnTo>
                  <a:lnTo>
                    <a:pt x="1701" y="3593"/>
                  </a:lnTo>
                  <a:lnTo>
                    <a:pt x="1772" y="3649"/>
                  </a:lnTo>
                  <a:lnTo>
                    <a:pt x="1843" y="3705"/>
                  </a:lnTo>
                  <a:lnTo>
                    <a:pt x="1915" y="3761"/>
                  </a:lnTo>
                  <a:lnTo>
                    <a:pt x="1987" y="3816"/>
                  </a:lnTo>
                  <a:lnTo>
                    <a:pt x="2060" y="3870"/>
                  </a:lnTo>
                  <a:lnTo>
                    <a:pt x="2134" y="3923"/>
                  </a:lnTo>
                  <a:lnTo>
                    <a:pt x="2158" y="3939"/>
                  </a:lnTo>
                  <a:lnTo>
                    <a:pt x="2183" y="3954"/>
                  </a:lnTo>
                  <a:lnTo>
                    <a:pt x="2210" y="3967"/>
                  </a:lnTo>
                  <a:lnTo>
                    <a:pt x="2237" y="3979"/>
                  </a:lnTo>
                  <a:lnTo>
                    <a:pt x="2264" y="3988"/>
                  </a:lnTo>
                  <a:lnTo>
                    <a:pt x="2291" y="3997"/>
                  </a:lnTo>
                  <a:lnTo>
                    <a:pt x="2319" y="4003"/>
                  </a:lnTo>
                  <a:lnTo>
                    <a:pt x="2348" y="4008"/>
                  </a:lnTo>
                  <a:lnTo>
                    <a:pt x="2377" y="4011"/>
                  </a:lnTo>
                  <a:lnTo>
                    <a:pt x="2406" y="4014"/>
                  </a:lnTo>
                  <a:lnTo>
                    <a:pt x="2434" y="4014"/>
                  </a:lnTo>
                  <a:lnTo>
                    <a:pt x="2464" y="4011"/>
                  </a:lnTo>
                  <a:lnTo>
                    <a:pt x="2493" y="4007"/>
                  </a:lnTo>
                  <a:lnTo>
                    <a:pt x="2521" y="4002"/>
                  </a:lnTo>
                  <a:lnTo>
                    <a:pt x="2550" y="3995"/>
                  </a:lnTo>
                  <a:lnTo>
                    <a:pt x="2579" y="3986"/>
                  </a:lnTo>
                  <a:lnTo>
                    <a:pt x="2643" y="3963"/>
                  </a:lnTo>
                  <a:lnTo>
                    <a:pt x="2707" y="3938"/>
                  </a:lnTo>
                  <a:lnTo>
                    <a:pt x="2769" y="3912"/>
                  </a:lnTo>
                  <a:lnTo>
                    <a:pt x="2831" y="3884"/>
                  </a:lnTo>
                  <a:lnTo>
                    <a:pt x="2890" y="3855"/>
                  </a:lnTo>
                  <a:lnTo>
                    <a:pt x="2949" y="3825"/>
                  </a:lnTo>
                  <a:lnTo>
                    <a:pt x="3006" y="3793"/>
                  </a:lnTo>
                  <a:lnTo>
                    <a:pt x="3062" y="3760"/>
                  </a:lnTo>
                  <a:lnTo>
                    <a:pt x="3116" y="3725"/>
                  </a:lnTo>
                  <a:lnTo>
                    <a:pt x="3169" y="3690"/>
                  </a:lnTo>
                  <a:lnTo>
                    <a:pt x="3222" y="3653"/>
                  </a:lnTo>
                  <a:lnTo>
                    <a:pt x="3272" y="3614"/>
                  </a:lnTo>
                  <a:lnTo>
                    <a:pt x="3322" y="3575"/>
                  </a:lnTo>
                  <a:lnTo>
                    <a:pt x="3370" y="3534"/>
                  </a:lnTo>
                  <a:lnTo>
                    <a:pt x="3416" y="3491"/>
                  </a:lnTo>
                  <a:lnTo>
                    <a:pt x="3462" y="3447"/>
                  </a:lnTo>
                  <a:lnTo>
                    <a:pt x="3505" y="3402"/>
                  </a:lnTo>
                  <a:lnTo>
                    <a:pt x="3549" y="3356"/>
                  </a:lnTo>
                  <a:lnTo>
                    <a:pt x="3590" y="3308"/>
                  </a:lnTo>
                  <a:lnTo>
                    <a:pt x="3629" y="3259"/>
                  </a:lnTo>
                  <a:lnTo>
                    <a:pt x="3669" y="3208"/>
                  </a:lnTo>
                  <a:lnTo>
                    <a:pt x="3706" y="3156"/>
                  </a:lnTo>
                  <a:lnTo>
                    <a:pt x="3741" y="3104"/>
                  </a:lnTo>
                  <a:lnTo>
                    <a:pt x="3776" y="3049"/>
                  </a:lnTo>
                  <a:lnTo>
                    <a:pt x="3810" y="2994"/>
                  </a:lnTo>
                  <a:lnTo>
                    <a:pt x="3841" y="2936"/>
                  </a:lnTo>
                  <a:lnTo>
                    <a:pt x="3872" y="2878"/>
                  </a:lnTo>
                  <a:lnTo>
                    <a:pt x="3901" y="2819"/>
                  </a:lnTo>
                  <a:lnTo>
                    <a:pt x="3929" y="2758"/>
                  </a:lnTo>
                  <a:lnTo>
                    <a:pt x="3956" y="2696"/>
                  </a:lnTo>
                  <a:lnTo>
                    <a:pt x="3981" y="2632"/>
                  </a:lnTo>
                  <a:lnTo>
                    <a:pt x="4004" y="2567"/>
                  </a:lnTo>
                  <a:lnTo>
                    <a:pt x="4011" y="2548"/>
                  </a:lnTo>
                  <a:lnTo>
                    <a:pt x="4016" y="2528"/>
                  </a:lnTo>
                  <a:lnTo>
                    <a:pt x="4021" y="2508"/>
                  </a:lnTo>
                  <a:lnTo>
                    <a:pt x="4025" y="2488"/>
                  </a:lnTo>
                  <a:lnTo>
                    <a:pt x="4028" y="2468"/>
                  </a:lnTo>
                  <a:lnTo>
                    <a:pt x="4030" y="2448"/>
                  </a:lnTo>
                  <a:lnTo>
                    <a:pt x="4031" y="2428"/>
                  </a:lnTo>
                  <a:lnTo>
                    <a:pt x="4033" y="2408"/>
                  </a:lnTo>
                  <a:lnTo>
                    <a:pt x="4031" y="2388"/>
                  </a:lnTo>
                  <a:lnTo>
                    <a:pt x="4030" y="2370"/>
                  </a:lnTo>
                  <a:lnTo>
                    <a:pt x="4028" y="2351"/>
                  </a:lnTo>
                  <a:lnTo>
                    <a:pt x="4026" y="2333"/>
                  </a:lnTo>
                  <a:lnTo>
                    <a:pt x="4022" y="2314"/>
                  </a:lnTo>
                  <a:lnTo>
                    <a:pt x="4018" y="2296"/>
                  </a:lnTo>
                  <a:lnTo>
                    <a:pt x="4014" y="2278"/>
                  </a:lnTo>
                  <a:lnTo>
                    <a:pt x="4008" y="2260"/>
                  </a:lnTo>
                  <a:lnTo>
                    <a:pt x="4002" y="2242"/>
                  </a:lnTo>
                  <a:lnTo>
                    <a:pt x="3996" y="2225"/>
                  </a:lnTo>
                  <a:lnTo>
                    <a:pt x="3988" y="2208"/>
                  </a:lnTo>
                  <a:lnTo>
                    <a:pt x="3980" y="2191"/>
                  </a:lnTo>
                  <a:lnTo>
                    <a:pt x="3971" y="2174"/>
                  </a:lnTo>
                  <a:lnTo>
                    <a:pt x="3962" y="2157"/>
                  </a:lnTo>
                  <a:lnTo>
                    <a:pt x="3952" y="2141"/>
                  </a:lnTo>
                  <a:lnTo>
                    <a:pt x="3941" y="2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" name="íşḷîḓé"/>
            <p:cNvSpPr/>
            <p:nvPr/>
          </p:nvSpPr>
          <p:spPr bwMode="auto">
            <a:xfrm>
              <a:off x="1035504" y="462190"/>
              <a:ext cx="253416" cy="253416"/>
            </a:xfrm>
            <a:custGeom>
              <a:avLst/>
              <a:gdLst>
                <a:gd name="T0" fmla="*/ 1728 w 16058"/>
                <a:gd name="T1" fmla="*/ 14638 h 16058"/>
                <a:gd name="T2" fmla="*/ 3386 w 16058"/>
                <a:gd name="T3" fmla="*/ 13906 h 16058"/>
                <a:gd name="T4" fmla="*/ 6601 w 16058"/>
                <a:gd name="T5" fmla="*/ 13102 h 16058"/>
                <a:gd name="T6" fmla="*/ 7078 w 16058"/>
                <a:gd name="T7" fmla="*/ 13353 h 16058"/>
                <a:gd name="T8" fmla="*/ 7587 w 16058"/>
                <a:gd name="T9" fmla="*/ 13508 h 16058"/>
                <a:gd name="T10" fmla="*/ 8129 w 16058"/>
                <a:gd name="T11" fmla="*/ 13547 h 16058"/>
                <a:gd name="T12" fmla="*/ 8659 w 16058"/>
                <a:gd name="T13" fmla="*/ 13463 h 16058"/>
                <a:gd name="T14" fmla="*/ 9157 w 16058"/>
                <a:gd name="T15" fmla="*/ 13272 h 16058"/>
                <a:gd name="T16" fmla="*/ 11208 w 16058"/>
                <a:gd name="T17" fmla="*/ 13452 h 16058"/>
                <a:gd name="T18" fmla="*/ 13356 w 16058"/>
                <a:gd name="T19" fmla="*/ 14177 h 16058"/>
                <a:gd name="T20" fmla="*/ 14695 w 16058"/>
                <a:gd name="T21" fmla="*/ 14838 h 16058"/>
                <a:gd name="T22" fmla="*/ 9777 w 16058"/>
                <a:gd name="T23" fmla="*/ 12192 h 16058"/>
                <a:gd name="T24" fmla="*/ 8416 w 16058"/>
                <a:gd name="T25" fmla="*/ 12945 h 16058"/>
                <a:gd name="T26" fmla="*/ 7006 w 16058"/>
                <a:gd name="T27" fmla="*/ 12723 h 16058"/>
                <a:gd name="T28" fmla="*/ 5634 w 16058"/>
                <a:gd name="T29" fmla="*/ 11403 h 16058"/>
                <a:gd name="T30" fmla="*/ 4552 w 16058"/>
                <a:gd name="T31" fmla="*/ 9346 h 16058"/>
                <a:gd name="T32" fmla="*/ 4053 w 16058"/>
                <a:gd name="T33" fmla="*/ 7080 h 16058"/>
                <a:gd name="T34" fmla="*/ 4198 w 16058"/>
                <a:gd name="T35" fmla="*/ 4790 h 16058"/>
                <a:gd name="T36" fmla="*/ 5024 w 16058"/>
                <a:gd name="T37" fmla="*/ 2717 h 16058"/>
                <a:gd name="T38" fmla="*/ 6605 w 16058"/>
                <a:gd name="T39" fmla="*/ 1301 h 16058"/>
                <a:gd name="T40" fmla="*/ 8884 w 16058"/>
                <a:gd name="T41" fmla="*/ 1104 h 16058"/>
                <a:gd name="T42" fmla="*/ 10680 w 16058"/>
                <a:gd name="T43" fmla="*/ 2241 h 16058"/>
                <a:gd name="T44" fmla="*/ 11706 w 16058"/>
                <a:gd name="T45" fmla="*/ 4191 h 16058"/>
                <a:gd name="T46" fmla="*/ 12030 w 16058"/>
                <a:gd name="T47" fmla="*/ 6447 h 16058"/>
                <a:gd name="T48" fmla="*/ 11702 w 16058"/>
                <a:gd name="T49" fmla="*/ 8742 h 16058"/>
                <a:gd name="T50" fmla="*/ 10773 w 16058"/>
                <a:gd name="T51" fmla="*/ 10872 h 16058"/>
                <a:gd name="T52" fmla="*/ 15305 w 16058"/>
                <a:gd name="T53" fmla="*/ 14031 h 16058"/>
                <a:gd name="T54" fmla="*/ 13948 w 16058"/>
                <a:gd name="T55" fmla="*/ 13341 h 16058"/>
                <a:gd name="T56" fmla="*/ 11699 w 16058"/>
                <a:gd name="T57" fmla="*/ 12544 h 16058"/>
                <a:gd name="T58" fmla="*/ 11640 w 16058"/>
                <a:gd name="T59" fmla="*/ 11349 h 16058"/>
                <a:gd name="T60" fmla="*/ 12357 w 16058"/>
                <a:gd name="T61" fmla="*/ 9858 h 16058"/>
                <a:gd name="T62" fmla="*/ 12814 w 16058"/>
                <a:gd name="T63" fmla="*/ 8482 h 16058"/>
                <a:gd name="T64" fmla="*/ 13046 w 16058"/>
                <a:gd name="T65" fmla="*/ 6642 h 16058"/>
                <a:gd name="T66" fmla="*/ 12760 w 16058"/>
                <a:gd name="T67" fmla="*/ 4210 h 16058"/>
                <a:gd name="T68" fmla="*/ 11731 w 16058"/>
                <a:gd name="T69" fmla="*/ 1892 h 16058"/>
                <a:gd name="T70" fmla="*/ 10669 w 16058"/>
                <a:gd name="T71" fmla="*/ 817 h 16058"/>
                <a:gd name="T72" fmla="*/ 9443 w 16058"/>
                <a:gd name="T73" fmla="*/ 207 h 16058"/>
                <a:gd name="T74" fmla="*/ 8029 w 16058"/>
                <a:gd name="T75" fmla="*/ 0 h 16058"/>
                <a:gd name="T76" fmla="*/ 6615 w 16058"/>
                <a:gd name="T77" fmla="*/ 207 h 16058"/>
                <a:gd name="T78" fmla="*/ 5389 w 16058"/>
                <a:gd name="T79" fmla="*/ 817 h 16058"/>
                <a:gd name="T80" fmla="*/ 4327 w 16058"/>
                <a:gd name="T81" fmla="*/ 1892 h 16058"/>
                <a:gd name="T82" fmla="*/ 3298 w 16058"/>
                <a:gd name="T83" fmla="*/ 4210 h 16058"/>
                <a:gd name="T84" fmla="*/ 3013 w 16058"/>
                <a:gd name="T85" fmla="*/ 6642 h 16058"/>
                <a:gd name="T86" fmla="*/ 3244 w 16058"/>
                <a:gd name="T87" fmla="*/ 8482 h 16058"/>
                <a:gd name="T88" fmla="*/ 3702 w 16058"/>
                <a:gd name="T89" fmla="*/ 9858 h 16058"/>
                <a:gd name="T90" fmla="*/ 4418 w 16058"/>
                <a:gd name="T91" fmla="*/ 11349 h 16058"/>
                <a:gd name="T92" fmla="*/ 4359 w 16058"/>
                <a:gd name="T93" fmla="*/ 12544 h 16058"/>
                <a:gd name="T94" fmla="*/ 2110 w 16058"/>
                <a:gd name="T95" fmla="*/ 13341 h 16058"/>
                <a:gd name="T96" fmla="*/ 753 w 16058"/>
                <a:gd name="T97" fmla="*/ 14031 h 16058"/>
                <a:gd name="T98" fmla="*/ 262 w 16058"/>
                <a:gd name="T99" fmla="*/ 14378 h 16058"/>
                <a:gd name="T100" fmla="*/ 46 w 16058"/>
                <a:gd name="T101" fmla="*/ 14753 h 16058"/>
                <a:gd name="T102" fmla="*/ 9 w 16058"/>
                <a:gd name="T103" fmla="*/ 15185 h 16058"/>
                <a:gd name="T104" fmla="*/ 163 w 16058"/>
                <a:gd name="T105" fmla="*/ 15602 h 16058"/>
                <a:gd name="T106" fmla="*/ 471 w 16058"/>
                <a:gd name="T107" fmla="*/ 15904 h 16058"/>
                <a:gd name="T108" fmla="*/ 881 w 16058"/>
                <a:gd name="T109" fmla="*/ 16050 h 16058"/>
                <a:gd name="T110" fmla="*/ 15334 w 16058"/>
                <a:gd name="T111" fmla="*/ 16018 h 16058"/>
                <a:gd name="T112" fmla="*/ 15714 w 16058"/>
                <a:gd name="T113" fmla="*/ 15811 h 16058"/>
                <a:gd name="T114" fmla="*/ 15972 w 16058"/>
                <a:gd name="T115" fmla="*/ 15461 h 16058"/>
                <a:gd name="T116" fmla="*/ 16057 w 16058"/>
                <a:gd name="T117" fmla="*/ 15025 h 16058"/>
                <a:gd name="T118" fmla="*/ 15953 w 16058"/>
                <a:gd name="T119" fmla="*/ 14607 h 16058"/>
                <a:gd name="T120" fmla="*/ 15678 w 16058"/>
                <a:gd name="T121" fmla="*/ 14267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58" h="16058">
                  <a:moveTo>
                    <a:pt x="1004" y="15054"/>
                  </a:moveTo>
                  <a:lnTo>
                    <a:pt x="1036" y="15033"/>
                  </a:lnTo>
                  <a:lnTo>
                    <a:pt x="1105" y="14990"/>
                  </a:lnTo>
                  <a:lnTo>
                    <a:pt x="1153" y="14961"/>
                  </a:lnTo>
                  <a:lnTo>
                    <a:pt x="1209" y="14927"/>
                  </a:lnTo>
                  <a:lnTo>
                    <a:pt x="1276" y="14888"/>
                  </a:lnTo>
                  <a:lnTo>
                    <a:pt x="1349" y="14845"/>
                  </a:lnTo>
                  <a:lnTo>
                    <a:pt x="1431" y="14798"/>
                  </a:lnTo>
                  <a:lnTo>
                    <a:pt x="1522" y="14748"/>
                  </a:lnTo>
                  <a:lnTo>
                    <a:pt x="1621" y="14694"/>
                  </a:lnTo>
                  <a:lnTo>
                    <a:pt x="1728" y="14638"/>
                  </a:lnTo>
                  <a:lnTo>
                    <a:pt x="1843" y="14579"/>
                  </a:lnTo>
                  <a:lnTo>
                    <a:pt x="1965" y="14517"/>
                  </a:lnTo>
                  <a:lnTo>
                    <a:pt x="2095" y="14453"/>
                  </a:lnTo>
                  <a:lnTo>
                    <a:pt x="2232" y="14388"/>
                  </a:lnTo>
                  <a:lnTo>
                    <a:pt x="2377" y="14322"/>
                  </a:lnTo>
                  <a:lnTo>
                    <a:pt x="2528" y="14253"/>
                  </a:lnTo>
                  <a:lnTo>
                    <a:pt x="2687" y="14184"/>
                  </a:lnTo>
                  <a:lnTo>
                    <a:pt x="2851" y="14115"/>
                  </a:lnTo>
                  <a:lnTo>
                    <a:pt x="3023" y="14045"/>
                  </a:lnTo>
                  <a:lnTo>
                    <a:pt x="3202" y="13975"/>
                  </a:lnTo>
                  <a:lnTo>
                    <a:pt x="3386" y="13906"/>
                  </a:lnTo>
                  <a:lnTo>
                    <a:pt x="3578" y="13837"/>
                  </a:lnTo>
                  <a:lnTo>
                    <a:pt x="3775" y="13769"/>
                  </a:lnTo>
                  <a:lnTo>
                    <a:pt x="3977" y="13702"/>
                  </a:lnTo>
                  <a:lnTo>
                    <a:pt x="4186" y="13637"/>
                  </a:lnTo>
                  <a:lnTo>
                    <a:pt x="4401" y="13574"/>
                  </a:lnTo>
                  <a:lnTo>
                    <a:pt x="4621" y="13513"/>
                  </a:lnTo>
                  <a:lnTo>
                    <a:pt x="4847" y="13453"/>
                  </a:lnTo>
                  <a:lnTo>
                    <a:pt x="5076" y="13397"/>
                  </a:lnTo>
                  <a:lnTo>
                    <a:pt x="5312" y="13345"/>
                  </a:lnTo>
                  <a:lnTo>
                    <a:pt x="6559" y="13075"/>
                  </a:lnTo>
                  <a:lnTo>
                    <a:pt x="6601" y="13102"/>
                  </a:lnTo>
                  <a:lnTo>
                    <a:pt x="6643" y="13128"/>
                  </a:lnTo>
                  <a:lnTo>
                    <a:pt x="6685" y="13154"/>
                  </a:lnTo>
                  <a:lnTo>
                    <a:pt x="6727" y="13179"/>
                  </a:lnTo>
                  <a:lnTo>
                    <a:pt x="6770" y="13204"/>
                  </a:lnTo>
                  <a:lnTo>
                    <a:pt x="6814" y="13228"/>
                  </a:lnTo>
                  <a:lnTo>
                    <a:pt x="6857" y="13250"/>
                  </a:lnTo>
                  <a:lnTo>
                    <a:pt x="6901" y="13272"/>
                  </a:lnTo>
                  <a:lnTo>
                    <a:pt x="6944" y="13294"/>
                  </a:lnTo>
                  <a:lnTo>
                    <a:pt x="6988" y="13314"/>
                  </a:lnTo>
                  <a:lnTo>
                    <a:pt x="7033" y="13334"/>
                  </a:lnTo>
                  <a:lnTo>
                    <a:pt x="7078" y="13353"/>
                  </a:lnTo>
                  <a:lnTo>
                    <a:pt x="7123" y="13371"/>
                  </a:lnTo>
                  <a:lnTo>
                    <a:pt x="7168" y="13389"/>
                  </a:lnTo>
                  <a:lnTo>
                    <a:pt x="7213" y="13405"/>
                  </a:lnTo>
                  <a:lnTo>
                    <a:pt x="7259" y="13421"/>
                  </a:lnTo>
                  <a:lnTo>
                    <a:pt x="7305" y="13436"/>
                  </a:lnTo>
                  <a:lnTo>
                    <a:pt x="7352" y="13450"/>
                  </a:lnTo>
                  <a:lnTo>
                    <a:pt x="7399" y="13463"/>
                  </a:lnTo>
                  <a:lnTo>
                    <a:pt x="7445" y="13476"/>
                  </a:lnTo>
                  <a:lnTo>
                    <a:pt x="7492" y="13488"/>
                  </a:lnTo>
                  <a:lnTo>
                    <a:pt x="7539" y="13498"/>
                  </a:lnTo>
                  <a:lnTo>
                    <a:pt x="7587" y="13508"/>
                  </a:lnTo>
                  <a:lnTo>
                    <a:pt x="7636" y="13516"/>
                  </a:lnTo>
                  <a:lnTo>
                    <a:pt x="7684" y="13524"/>
                  </a:lnTo>
                  <a:lnTo>
                    <a:pt x="7732" y="13531"/>
                  </a:lnTo>
                  <a:lnTo>
                    <a:pt x="7781" y="13536"/>
                  </a:lnTo>
                  <a:lnTo>
                    <a:pt x="7830" y="13541"/>
                  </a:lnTo>
                  <a:lnTo>
                    <a:pt x="7879" y="13544"/>
                  </a:lnTo>
                  <a:lnTo>
                    <a:pt x="7929" y="13547"/>
                  </a:lnTo>
                  <a:lnTo>
                    <a:pt x="7979" y="13549"/>
                  </a:lnTo>
                  <a:lnTo>
                    <a:pt x="8029" y="13549"/>
                  </a:lnTo>
                  <a:lnTo>
                    <a:pt x="8079" y="13549"/>
                  </a:lnTo>
                  <a:lnTo>
                    <a:pt x="8129" y="13547"/>
                  </a:lnTo>
                  <a:lnTo>
                    <a:pt x="8179" y="13544"/>
                  </a:lnTo>
                  <a:lnTo>
                    <a:pt x="8228" y="13541"/>
                  </a:lnTo>
                  <a:lnTo>
                    <a:pt x="8277" y="13536"/>
                  </a:lnTo>
                  <a:lnTo>
                    <a:pt x="8326" y="13531"/>
                  </a:lnTo>
                  <a:lnTo>
                    <a:pt x="8374" y="13524"/>
                  </a:lnTo>
                  <a:lnTo>
                    <a:pt x="8422" y="13516"/>
                  </a:lnTo>
                  <a:lnTo>
                    <a:pt x="8471" y="13508"/>
                  </a:lnTo>
                  <a:lnTo>
                    <a:pt x="8519" y="13498"/>
                  </a:lnTo>
                  <a:lnTo>
                    <a:pt x="8566" y="13488"/>
                  </a:lnTo>
                  <a:lnTo>
                    <a:pt x="8613" y="13476"/>
                  </a:lnTo>
                  <a:lnTo>
                    <a:pt x="8659" y="13463"/>
                  </a:lnTo>
                  <a:lnTo>
                    <a:pt x="8706" y="13450"/>
                  </a:lnTo>
                  <a:lnTo>
                    <a:pt x="8753" y="13436"/>
                  </a:lnTo>
                  <a:lnTo>
                    <a:pt x="8799" y="13421"/>
                  </a:lnTo>
                  <a:lnTo>
                    <a:pt x="8845" y="13405"/>
                  </a:lnTo>
                  <a:lnTo>
                    <a:pt x="8890" y="13389"/>
                  </a:lnTo>
                  <a:lnTo>
                    <a:pt x="8935" y="13371"/>
                  </a:lnTo>
                  <a:lnTo>
                    <a:pt x="8980" y="13353"/>
                  </a:lnTo>
                  <a:lnTo>
                    <a:pt x="9025" y="13334"/>
                  </a:lnTo>
                  <a:lnTo>
                    <a:pt x="9070" y="13314"/>
                  </a:lnTo>
                  <a:lnTo>
                    <a:pt x="9114" y="13294"/>
                  </a:lnTo>
                  <a:lnTo>
                    <a:pt x="9157" y="13272"/>
                  </a:lnTo>
                  <a:lnTo>
                    <a:pt x="9201" y="13250"/>
                  </a:lnTo>
                  <a:lnTo>
                    <a:pt x="9244" y="13228"/>
                  </a:lnTo>
                  <a:lnTo>
                    <a:pt x="9288" y="13204"/>
                  </a:lnTo>
                  <a:lnTo>
                    <a:pt x="9331" y="13179"/>
                  </a:lnTo>
                  <a:lnTo>
                    <a:pt x="9373" y="13154"/>
                  </a:lnTo>
                  <a:lnTo>
                    <a:pt x="9415" y="13128"/>
                  </a:lnTo>
                  <a:lnTo>
                    <a:pt x="9457" y="13102"/>
                  </a:lnTo>
                  <a:lnTo>
                    <a:pt x="9499" y="13075"/>
                  </a:lnTo>
                  <a:lnTo>
                    <a:pt x="10746" y="13345"/>
                  </a:lnTo>
                  <a:lnTo>
                    <a:pt x="10980" y="13397"/>
                  </a:lnTo>
                  <a:lnTo>
                    <a:pt x="11208" y="13452"/>
                  </a:lnTo>
                  <a:lnTo>
                    <a:pt x="11432" y="13511"/>
                  </a:lnTo>
                  <a:lnTo>
                    <a:pt x="11650" y="13572"/>
                  </a:lnTo>
                  <a:lnTo>
                    <a:pt x="11863" y="13635"/>
                  </a:lnTo>
                  <a:lnTo>
                    <a:pt x="12071" y="13699"/>
                  </a:lnTo>
                  <a:lnTo>
                    <a:pt x="12272" y="13766"/>
                  </a:lnTo>
                  <a:lnTo>
                    <a:pt x="12468" y="13833"/>
                  </a:lnTo>
                  <a:lnTo>
                    <a:pt x="12659" y="13901"/>
                  </a:lnTo>
                  <a:lnTo>
                    <a:pt x="12842" y="13969"/>
                  </a:lnTo>
                  <a:lnTo>
                    <a:pt x="13020" y="14039"/>
                  </a:lnTo>
                  <a:lnTo>
                    <a:pt x="13191" y="14108"/>
                  </a:lnTo>
                  <a:lnTo>
                    <a:pt x="13356" y="14177"/>
                  </a:lnTo>
                  <a:lnTo>
                    <a:pt x="13514" y="14246"/>
                  </a:lnTo>
                  <a:lnTo>
                    <a:pt x="13665" y="14314"/>
                  </a:lnTo>
                  <a:lnTo>
                    <a:pt x="13809" y="14380"/>
                  </a:lnTo>
                  <a:lnTo>
                    <a:pt x="13946" y="14445"/>
                  </a:lnTo>
                  <a:lnTo>
                    <a:pt x="14076" y="14508"/>
                  </a:lnTo>
                  <a:lnTo>
                    <a:pt x="14198" y="14571"/>
                  </a:lnTo>
                  <a:lnTo>
                    <a:pt x="14314" y="14630"/>
                  </a:lnTo>
                  <a:lnTo>
                    <a:pt x="14421" y="14686"/>
                  </a:lnTo>
                  <a:lnTo>
                    <a:pt x="14520" y="14739"/>
                  </a:lnTo>
                  <a:lnTo>
                    <a:pt x="14612" y="14790"/>
                  </a:lnTo>
                  <a:lnTo>
                    <a:pt x="14695" y="14838"/>
                  </a:lnTo>
                  <a:lnTo>
                    <a:pt x="14770" y="14881"/>
                  </a:lnTo>
                  <a:lnTo>
                    <a:pt x="14838" y="14920"/>
                  </a:lnTo>
                  <a:lnTo>
                    <a:pt x="14896" y="14955"/>
                  </a:lnTo>
                  <a:lnTo>
                    <a:pt x="14945" y="14985"/>
                  </a:lnTo>
                  <a:lnTo>
                    <a:pt x="15018" y="15031"/>
                  </a:lnTo>
                  <a:lnTo>
                    <a:pt x="15054" y="15054"/>
                  </a:lnTo>
                  <a:lnTo>
                    <a:pt x="1004" y="15054"/>
                  </a:lnTo>
                  <a:close/>
                  <a:moveTo>
                    <a:pt x="10170" y="11741"/>
                  </a:moveTo>
                  <a:lnTo>
                    <a:pt x="10005" y="11950"/>
                  </a:lnTo>
                  <a:lnTo>
                    <a:pt x="9893" y="12074"/>
                  </a:lnTo>
                  <a:lnTo>
                    <a:pt x="9777" y="12192"/>
                  </a:lnTo>
                  <a:lnTo>
                    <a:pt x="9660" y="12300"/>
                  </a:lnTo>
                  <a:lnTo>
                    <a:pt x="9541" y="12401"/>
                  </a:lnTo>
                  <a:lnTo>
                    <a:pt x="9421" y="12494"/>
                  </a:lnTo>
                  <a:lnTo>
                    <a:pt x="9300" y="12578"/>
                  </a:lnTo>
                  <a:lnTo>
                    <a:pt x="9176" y="12654"/>
                  </a:lnTo>
                  <a:lnTo>
                    <a:pt x="9052" y="12723"/>
                  </a:lnTo>
                  <a:lnTo>
                    <a:pt x="8926" y="12784"/>
                  </a:lnTo>
                  <a:lnTo>
                    <a:pt x="8800" y="12836"/>
                  </a:lnTo>
                  <a:lnTo>
                    <a:pt x="8672" y="12880"/>
                  </a:lnTo>
                  <a:lnTo>
                    <a:pt x="8545" y="12916"/>
                  </a:lnTo>
                  <a:lnTo>
                    <a:pt x="8416" y="12945"/>
                  </a:lnTo>
                  <a:lnTo>
                    <a:pt x="8287" y="12965"/>
                  </a:lnTo>
                  <a:lnTo>
                    <a:pt x="8158" y="12977"/>
                  </a:lnTo>
                  <a:lnTo>
                    <a:pt x="8029" y="12981"/>
                  </a:lnTo>
                  <a:lnTo>
                    <a:pt x="7900" y="12977"/>
                  </a:lnTo>
                  <a:lnTo>
                    <a:pt x="7771" y="12965"/>
                  </a:lnTo>
                  <a:lnTo>
                    <a:pt x="7642" y="12945"/>
                  </a:lnTo>
                  <a:lnTo>
                    <a:pt x="7513" y="12916"/>
                  </a:lnTo>
                  <a:lnTo>
                    <a:pt x="7386" y="12880"/>
                  </a:lnTo>
                  <a:lnTo>
                    <a:pt x="7258" y="12836"/>
                  </a:lnTo>
                  <a:lnTo>
                    <a:pt x="7132" y="12784"/>
                  </a:lnTo>
                  <a:lnTo>
                    <a:pt x="7006" y="12723"/>
                  </a:lnTo>
                  <a:lnTo>
                    <a:pt x="6882" y="12654"/>
                  </a:lnTo>
                  <a:lnTo>
                    <a:pt x="6758" y="12578"/>
                  </a:lnTo>
                  <a:lnTo>
                    <a:pt x="6637" y="12494"/>
                  </a:lnTo>
                  <a:lnTo>
                    <a:pt x="6517" y="12401"/>
                  </a:lnTo>
                  <a:lnTo>
                    <a:pt x="6398" y="12300"/>
                  </a:lnTo>
                  <a:lnTo>
                    <a:pt x="6281" y="12192"/>
                  </a:lnTo>
                  <a:lnTo>
                    <a:pt x="6165" y="12074"/>
                  </a:lnTo>
                  <a:lnTo>
                    <a:pt x="6053" y="11950"/>
                  </a:lnTo>
                  <a:lnTo>
                    <a:pt x="5888" y="11741"/>
                  </a:lnTo>
                  <a:lnTo>
                    <a:pt x="5759" y="11574"/>
                  </a:lnTo>
                  <a:lnTo>
                    <a:pt x="5634" y="11403"/>
                  </a:lnTo>
                  <a:lnTo>
                    <a:pt x="5514" y="11229"/>
                  </a:lnTo>
                  <a:lnTo>
                    <a:pt x="5397" y="11052"/>
                  </a:lnTo>
                  <a:lnTo>
                    <a:pt x="5285" y="10872"/>
                  </a:lnTo>
                  <a:lnTo>
                    <a:pt x="5178" y="10689"/>
                  </a:lnTo>
                  <a:lnTo>
                    <a:pt x="5074" y="10505"/>
                  </a:lnTo>
                  <a:lnTo>
                    <a:pt x="4976" y="10317"/>
                  </a:lnTo>
                  <a:lnTo>
                    <a:pt x="4883" y="10127"/>
                  </a:lnTo>
                  <a:lnTo>
                    <a:pt x="4792" y="9935"/>
                  </a:lnTo>
                  <a:lnTo>
                    <a:pt x="4708" y="9741"/>
                  </a:lnTo>
                  <a:lnTo>
                    <a:pt x="4628" y="9544"/>
                  </a:lnTo>
                  <a:lnTo>
                    <a:pt x="4552" y="9346"/>
                  </a:lnTo>
                  <a:lnTo>
                    <a:pt x="4482" y="9146"/>
                  </a:lnTo>
                  <a:lnTo>
                    <a:pt x="4416" y="8945"/>
                  </a:lnTo>
                  <a:lnTo>
                    <a:pt x="4356" y="8742"/>
                  </a:lnTo>
                  <a:lnTo>
                    <a:pt x="4300" y="8537"/>
                  </a:lnTo>
                  <a:lnTo>
                    <a:pt x="4249" y="8332"/>
                  </a:lnTo>
                  <a:lnTo>
                    <a:pt x="4203" y="8125"/>
                  </a:lnTo>
                  <a:lnTo>
                    <a:pt x="4163" y="7917"/>
                  </a:lnTo>
                  <a:lnTo>
                    <a:pt x="4128" y="7709"/>
                  </a:lnTo>
                  <a:lnTo>
                    <a:pt x="4098" y="7500"/>
                  </a:lnTo>
                  <a:lnTo>
                    <a:pt x="4073" y="7290"/>
                  </a:lnTo>
                  <a:lnTo>
                    <a:pt x="4053" y="7080"/>
                  </a:lnTo>
                  <a:lnTo>
                    <a:pt x="4039" y="6869"/>
                  </a:lnTo>
                  <a:lnTo>
                    <a:pt x="4031" y="6657"/>
                  </a:lnTo>
                  <a:lnTo>
                    <a:pt x="4028" y="6447"/>
                  </a:lnTo>
                  <a:lnTo>
                    <a:pt x="4030" y="6236"/>
                  </a:lnTo>
                  <a:lnTo>
                    <a:pt x="4038" y="6025"/>
                  </a:lnTo>
                  <a:lnTo>
                    <a:pt x="4051" y="5814"/>
                  </a:lnTo>
                  <a:lnTo>
                    <a:pt x="4071" y="5604"/>
                  </a:lnTo>
                  <a:lnTo>
                    <a:pt x="4096" y="5394"/>
                  </a:lnTo>
                  <a:lnTo>
                    <a:pt x="4124" y="5192"/>
                  </a:lnTo>
                  <a:lnTo>
                    <a:pt x="4158" y="4991"/>
                  </a:lnTo>
                  <a:lnTo>
                    <a:pt x="4198" y="4790"/>
                  </a:lnTo>
                  <a:lnTo>
                    <a:pt x="4243" y="4589"/>
                  </a:lnTo>
                  <a:lnTo>
                    <a:pt x="4295" y="4389"/>
                  </a:lnTo>
                  <a:lnTo>
                    <a:pt x="4352" y="4191"/>
                  </a:lnTo>
                  <a:lnTo>
                    <a:pt x="4415" y="3996"/>
                  </a:lnTo>
                  <a:lnTo>
                    <a:pt x="4484" y="3802"/>
                  </a:lnTo>
                  <a:lnTo>
                    <a:pt x="4558" y="3611"/>
                  </a:lnTo>
                  <a:lnTo>
                    <a:pt x="4640" y="3425"/>
                  </a:lnTo>
                  <a:lnTo>
                    <a:pt x="4727" y="3241"/>
                  </a:lnTo>
                  <a:lnTo>
                    <a:pt x="4820" y="3061"/>
                  </a:lnTo>
                  <a:lnTo>
                    <a:pt x="4919" y="2887"/>
                  </a:lnTo>
                  <a:lnTo>
                    <a:pt x="5024" y="2717"/>
                  </a:lnTo>
                  <a:lnTo>
                    <a:pt x="5137" y="2552"/>
                  </a:lnTo>
                  <a:lnTo>
                    <a:pt x="5254" y="2394"/>
                  </a:lnTo>
                  <a:lnTo>
                    <a:pt x="5378" y="2241"/>
                  </a:lnTo>
                  <a:lnTo>
                    <a:pt x="5509" y="2096"/>
                  </a:lnTo>
                  <a:lnTo>
                    <a:pt x="5645" y="1957"/>
                  </a:lnTo>
                  <a:lnTo>
                    <a:pt x="5789" y="1827"/>
                  </a:lnTo>
                  <a:lnTo>
                    <a:pt x="5939" y="1703"/>
                  </a:lnTo>
                  <a:lnTo>
                    <a:pt x="6095" y="1590"/>
                  </a:lnTo>
                  <a:lnTo>
                    <a:pt x="6259" y="1483"/>
                  </a:lnTo>
                  <a:lnTo>
                    <a:pt x="6428" y="1387"/>
                  </a:lnTo>
                  <a:lnTo>
                    <a:pt x="6605" y="1301"/>
                  </a:lnTo>
                  <a:lnTo>
                    <a:pt x="6788" y="1224"/>
                  </a:lnTo>
                  <a:lnTo>
                    <a:pt x="6977" y="1159"/>
                  </a:lnTo>
                  <a:lnTo>
                    <a:pt x="7174" y="1104"/>
                  </a:lnTo>
                  <a:lnTo>
                    <a:pt x="7378" y="1061"/>
                  </a:lnTo>
                  <a:lnTo>
                    <a:pt x="7587" y="1029"/>
                  </a:lnTo>
                  <a:lnTo>
                    <a:pt x="7805" y="1010"/>
                  </a:lnTo>
                  <a:lnTo>
                    <a:pt x="8029" y="1004"/>
                  </a:lnTo>
                  <a:lnTo>
                    <a:pt x="8253" y="1010"/>
                  </a:lnTo>
                  <a:lnTo>
                    <a:pt x="8471" y="1029"/>
                  </a:lnTo>
                  <a:lnTo>
                    <a:pt x="8681" y="1061"/>
                  </a:lnTo>
                  <a:lnTo>
                    <a:pt x="8884" y="1104"/>
                  </a:lnTo>
                  <a:lnTo>
                    <a:pt x="9081" y="1159"/>
                  </a:lnTo>
                  <a:lnTo>
                    <a:pt x="9270" y="1224"/>
                  </a:lnTo>
                  <a:lnTo>
                    <a:pt x="9453" y="1301"/>
                  </a:lnTo>
                  <a:lnTo>
                    <a:pt x="9630" y="1387"/>
                  </a:lnTo>
                  <a:lnTo>
                    <a:pt x="9799" y="1483"/>
                  </a:lnTo>
                  <a:lnTo>
                    <a:pt x="9963" y="1590"/>
                  </a:lnTo>
                  <a:lnTo>
                    <a:pt x="10119" y="1703"/>
                  </a:lnTo>
                  <a:lnTo>
                    <a:pt x="10269" y="1827"/>
                  </a:lnTo>
                  <a:lnTo>
                    <a:pt x="10413" y="1957"/>
                  </a:lnTo>
                  <a:lnTo>
                    <a:pt x="10549" y="2096"/>
                  </a:lnTo>
                  <a:lnTo>
                    <a:pt x="10680" y="2241"/>
                  </a:lnTo>
                  <a:lnTo>
                    <a:pt x="10804" y="2394"/>
                  </a:lnTo>
                  <a:lnTo>
                    <a:pt x="10921" y="2552"/>
                  </a:lnTo>
                  <a:lnTo>
                    <a:pt x="11034" y="2717"/>
                  </a:lnTo>
                  <a:lnTo>
                    <a:pt x="11139" y="2887"/>
                  </a:lnTo>
                  <a:lnTo>
                    <a:pt x="11238" y="3061"/>
                  </a:lnTo>
                  <a:lnTo>
                    <a:pt x="11331" y="3241"/>
                  </a:lnTo>
                  <a:lnTo>
                    <a:pt x="11418" y="3425"/>
                  </a:lnTo>
                  <a:lnTo>
                    <a:pt x="11500" y="3611"/>
                  </a:lnTo>
                  <a:lnTo>
                    <a:pt x="11574" y="3802"/>
                  </a:lnTo>
                  <a:lnTo>
                    <a:pt x="11643" y="3996"/>
                  </a:lnTo>
                  <a:lnTo>
                    <a:pt x="11706" y="4191"/>
                  </a:lnTo>
                  <a:lnTo>
                    <a:pt x="11763" y="4389"/>
                  </a:lnTo>
                  <a:lnTo>
                    <a:pt x="11815" y="4589"/>
                  </a:lnTo>
                  <a:lnTo>
                    <a:pt x="11860" y="4790"/>
                  </a:lnTo>
                  <a:lnTo>
                    <a:pt x="11900" y="4991"/>
                  </a:lnTo>
                  <a:lnTo>
                    <a:pt x="11934" y="5192"/>
                  </a:lnTo>
                  <a:lnTo>
                    <a:pt x="11962" y="5394"/>
                  </a:lnTo>
                  <a:lnTo>
                    <a:pt x="11987" y="5604"/>
                  </a:lnTo>
                  <a:lnTo>
                    <a:pt x="12006" y="5814"/>
                  </a:lnTo>
                  <a:lnTo>
                    <a:pt x="12020" y="6025"/>
                  </a:lnTo>
                  <a:lnTo>
                    <a:pt x="12028" y="6236"/>
                  </a:lnTo>
                  <a:lnTo>
                    <a:pt x="12030" y="6447"/>
                  </a:lnTo>
                  <a:lnTo>
                    <a:pt x="12027" y="6658"/>
                  </a:lnTo>
                  <a:lnTo>
                    <a:pt x="12018" y="6869"/>
                  </a:lnTo>
                  <a:lnTo>
                    <a:pt x="12004" y="7080"/>
                  </a:lnTo>
                  <a:lnTo>
                    <a:pt x="11985" y="7290"/>
                  </a:lnTo>
                  <a:lnTo>
                    <a:pt x="11960" y="7500"/>
                  </a:lnTo>
                  <a:lnTo>
                    <a:pt x="11930" y="7709"/>
                  </a:lnTo>
                  <a:lnTo>
                    <a:pt x="11895" y="7918"/>
                  </a:lnTo>
                  <a:lnTo>
                    <a:pt x="11854" y="8126"/>
                  </a:lnTo>
                  <a:lnTo>
                    <a:pt x="11809" y="8332"/>
                  </a:lnTo>
                  <a:lnTo>
                    <a:pt x="11757" y="8537"/>
                  </a:lnTo>
                  <a:lnTo>
                    <a:pt x="11702" y="8742"/>
                  </a:lnTo>
                  <a:lnTo>
                    <a:pt x="11642" y="8945"/>
                  </a:lnTo>
                  <a:lnTo>
                    <a:pt x="11576" y="9147"/>
                  </a:lnTo>
                  <a:lnTo>
                    <a:pt x="11506" y="9346"/>
                  </a:lnTo>
                  <a:lnTo>
                    <a:pt x="11430" y="9544"/>
                  </a:lnTo>
                  <a:lnTo>
                    <a:pt x="11350" y="9741"/>
                  </a:lnTo>
                  <a:lnTo>
                    <a:pt x="11266" y="9935"/>
                  </a:lnTo>
                  <a:lnTo>
                    <a:pt x="11176" y="10127"/>
                  </a:lnTo>
                  <a:lnTo>
                    <a:pt x="11082" y="10317"/>
                  </a:lnTo>
                  <a:lnTo>
                    <a:pt x="10984" y="10505"/>
                  </a:lnTo>
                  <a:lnTo>
                    <a:pt x="10880" y="10689"/>
                  </a:lnTo>
                  <a:lnTo>
                    <a:pt x="10773" y="10872"/>
                  </a:lnTo>
                  <a:lnTo>
                    <a:pt x="10661" y="11052"/>
                  </a:lnTo>
                  <a:lnTo>
                    <a:pt x="10545" y="11228"/>
                  </a:lnTo>
                  <a:lnTo>
                    <a:pt x="10424" y="11403"/>
                  </a:lnTo>
                  <a:lnTo>
                    <a:pt x="10299" y="11574"/>
                  </a:lnTo>
                  <a:lnTo>
                    <a:pt x="10170" y="11741"/>
                  </a:lnTo>
                  <a:close/>
                  <a:moveTo>
                    <a:pt x="15610" y="14219"/>
                  </a:moveTo>
                  <a:lnTo>
                    <a:pt x="15572" y="14194"/>
                  </a:lnTo>
                  <a:lnTo>
                    <a:pt x="15494" y="14145"/>
                  </a:lnTo>
                  <a:lnTo>
                    <a:pt x="15440" y="14112"/>
                  </a:lnTo>
                  <a:lnTo>
                    <a:pt x="15378" y="14074"/>
                  </a:lnTo>
                  <a:lnTo>
                    <a:pt x="15305" y="14031"/>
                  </a:lnTo>
                  <a:lnTo>
                    <a:pt x="15224" y="13984"/>
                  </a:lnTo>
                  <a:lnTo>
                    <a:pt x="15135" y="13933"/>
                  </a:lnTo>
                  <a:lnTo>
                    <a:pt x="15035" y="13878"/>
                  </a:lnTo>
                  <a:lnTo>
                    <a:pt x="14928" y="13820"/>
                  </a:lnTo>
                  <a:lnTo>
                    <a:pt x="14813" y="13758"/>
                  </a:lnTo>
                  <a:lnTo>
                    <a:pt x="14688" y="13693"/>
                  </a:lnTo>
                  <a:lnTo>
                    <a:pt x="14556" y="13627"/>
                  </a:lnTo>
                  <a:lnTo>
                    <a:pt x="14416" y="13558"/>
                  </a:lnTo>
                  <a:lnTo>
                    <a:pt x="14268" y="13488"/>
                  </a:lnTo>
                  <a:lnTo>
                    <a:pt x="14112" y="13415"/>
                  </a:lnTo>
                  <a:lnTo>
                    <a:pt x="13948" y="13341"/>
                  </a:lnTo>
                  <a:lnTo>
                    <a:pt x="13778" y="13267"/>
                  </a:lnTo>
                  <a:lnTo>
                    <a:pt x="13600" y="13191"/>
                  </a:lnTo>
                  <a:lnTo>
                    <a:pt x="13415" y="13116"/>
                  </a:lnTo>
                  <a:lnTo>
                    <a:pt x="13223" y="13041"/>
                  </a:lnTo>
                  <a:lnTo>
                    <a:pt x="13025" y="12967"/>
                  </a:lnTo>
                  <a:lnTo>
                    <a:pt x="12819" y="12892"/>
                  </a:lnTo>
                  <a:lnTo>
                    <a:pt x="12608" y="12819"/>
                  </a:lnTo>
                  <a:lnTo>
                    <a:pt x="12390" y="12748"/>
                  </a:lnTo>
                  <a:lnTo>
                    <a:pt x="12166" y="12678"/>
                  </a:lnTo>
                  <a:lnTo>
                    <a:pt x="11935" y="12609"/>
                  </a:lnTo>
                  <a:lnTo>
                    <a:pt x="11699" y="12544"/>
                  </a:lnTo>
                  <a:lnTo>
                    <a:pt x="11457" y="12481"/>
                  </a:lnTo>
                  <a:lnTo>
                    <a:pt x="11210" y="12421"/>
                  </a:lnTo>
                  <a:lnTo>
                    <a:pt x="10958" y="12363"/>
                  </a:lnTo>
                  <a:lnTo>
                    <a:pt x="11051" y="12244"/>
                  </a:lnTo>
                  <a:lnTo>
                    <a:pt x="11141" y="12122"/>
                  </a:lnTo>
                  <a:lnTo>
                    <a:pt x="11230" y="11997"/>
                  </a:lnTo>
                  <a:lnTo>
                    <a:pt x="11316" y="11871"/>
                  </a:lnTo>
                  <a:lnTo>
                    <a:pt x="11400" y="11742"/>
                  </a:lnTo>
                  <a:lnTo>
                    <a:pt x="11481" y="11613"/>
                  </a:lnTo>
                  <a:lnTo>
                    <a:pt x="11562" y="11481"/>
                  </a:lnTo>
                  <a:lnTo>
                    <a:pt x="11640" y="11349"/>
                  </a:lnTo>
                  <a:lnTo>
                    <a:pt x="11715" y="11214"/>
                  </a:lnTo>
                  <a:lnTo>
                    <a:pt x="11789" y="11080"/>
                  </a:lnTo>
                  <a:lnTo>
                    <a:pt x="11861" y="10944"/>
                  </a:lnTo>
                  <a:lnTo>
                    <a:pt x="11930" y="10809"/>
                  </a:lnTo>
                  <a:lnTo>
                    <a:pt x="11997" y="10672"/>
                  </a:lnTo>
                  <a:lnTo>
                    <a:pt x="12063" y="10536"/>
                  </a:lnTo>
                  <a:lnTo>
                    <a:pt x="12126" y="10400"/>
                  </a:lnTo>
                  <a:lnTo>
                    <a:pt x="12186" y="10264"/>
                  </a:lnTo>
                  <a:lnTo>
                    <a:pt x="12245" y="10128"/>
                  </a:lnTo>
                  <a:lnTo>
                    <a:pt x="12301" y="9993"/>
                  </a:lnTo>
                  <a:lnTo>
                    <a:pt x="12357" y="9858"/>
                  </a:lnTo>
                  <a:lnTo>
                    <a:pt x="12409" y="9725"/>
                  </a:lnTo>
                  <a:lnTo>
                    <a:pt x="12459" y="9592"/>
                  </a:lnTo>
                  <a:lnTo>
                    <a:pt x="12507" y="9462"/>
                  </a:lnTo>
                  <a:lnTo>
                    <a:pt x="12552" y="9332"/>
                  </a:lnTo>
                  <a:lnTo>
                    <a:pt x="12596" y="9204"/>
                  </a:lnTo>
                  <a:lnTo>
                    <a:pt x="12639" y="9078"/>
                  </a:lnTo>
                  <a:lnTo>
                    <a:pt x="12678" y="8954"/>
                  </a:lnTo>
                  <a:lnTo>
                    <a:pt x="12715" y="8832"/>
                  </a:lnTo>
                  <a:lnTo>
                    <a:pt x="12750" y="8713"/>
                  </a:lnTo>
                  <a:lnTo>
                    <a:pt x="12783" y="8597"/>
                  </a:lnTo>
                  <a:lnTo>
                    <a:pt x="12814" y="8482"/>
                  </a:lnTo>
                  <a:lnTo>
                    <a:pt x="12843" y="8372"/>
                  </a:lnTo>
                  <a:lnTo>
                    <a:pt x="12869" y="8263"/>
                  </a:lnTo>
                  <a:lnTo>
                    <a:pt x="12904" y="8113"/>
                  </a:lnTo>
                  <a:lnTo>
                    <a:pt x="12935" y="7952"/>
                  </a:lnTo>
                  <a:lnTo>
                    <a:pt x="12962" y="7785"/>
                  </a:lnTo>
                  <a:lnTo>
                    <a:pt x="12985" y="7610"/>
                  </a:lnTo>
                  <a:lnTo>
                    <a:pt x="13005" y="7428"/>
                  </a:lnTo>
                  <a:lnTo>
                    <a:pt x="13022" y="7240"/>
                  </a:lnTo>
                  <a:lnTo>
                    <a:pt x="13034" y="7046"/>
                  </a:lnTo>
                  <a:lnTo>
                    <a:pt x="13042" y="6846"/>
                  </a:lnTo>
                  <a:lnTo>
                    <a:pt x="13046" y="6642"/>
                  </a:lnTo>
                  <a:lnTo>
                    <a:pt x="13045" y="6434"/>
                  </a:lnTo>
                  <a:lnTo>
                    <a:pt x="13040" y="6221"/>
                  </a:lnTo>
                  <a:lnTo>
                    <a:pt x="13030" y="6005"/>
                  </a:lnTo>
                  <a:lnTo>
                    <a:pt x="13015" y="5785"/>
                  </a:lnTo>
                  <a:lnTo>
                    <a:pt x="12995" y="5564"/>
                  </a:lnTo>
                  <a:lnTo>
                    <a:pt x="12970" y="5341"/>
                  </a:lnTo>
                  <a:lnTo>
                    <a:pt x="12939" y="5116"/>
                  </a:lnTo>
                  <a:lnTo>
                    <a:pt x="12903" y="4890"/>
                  </a:lnTo>
                  <a:lnTo>
                    <a:pt x="12860" y="4663"/>
                  </a:lnTo>
                  <a:lnTo>
                    <a:pt x="12813" y="4436"/>
                  </a:lnTo>
                  <a:lnTo>
                    <a:pt x="12760" y="4210"/>
                  </a:lnTo>
                  <a:lnTo>
                    <a:pt x="12700" y="3985"/>
                  </a:lnTo>
                  <a:lnTo>
                    <a:pt x="12634" y="3762"/>
                  </a:lnTo>
                  <a:lnTo>
                    <a:pt x="12561" y="3539"/>
                  </a:lnTo>
                  <a:lnTo>
                    <a:pt x="12482" y="3320"/>
                  </a:lnTo>
                  <a:lnTo>
                    <a:pt x="12397" y="3103"/>
                  </a:lnTo>
                  <a:lnTo>
                    <a:pt x="12303" y="2891"/>
                  </a:lnTo>
                  <a:lnTo>
                    <a:pt x="12204" y="2681"/>
                  </a:lnTo>
                  <a:lnTo>
                    <a:pt x="12097" y="2476"/>
                  </a:lnTo>
                  <a:lnTo>
                    <a:pt x="11982" y="2275"/>
                  </a:lnTo>
                  <a:lnTo>
                    <a:pt x="11861" y="2081"/>
                  </a:lnTo>
                  <a:lnTo>
                    <a:pt x="11731" y="1892"/>
                  </a:lnTo>
                  <a:lnTo>
                    <a:pt x="11594" y="1709"/>
                  </a:lnTo>
                  <a:lnTo>
                    <a:pt x="11511" y="1606"/>
                  </a:lnTo>
                  <a:lnTo>
                    <a:pt x="11424" y="1506"/>
                  </a:lnTo>
                  <a:lnTo>
                    <a:pt x="11337" y="1409"/>
                  </a:lnTo>
                  <a:lnTo>
                    <a:pt x="11248" y="1315"/>
                  </a:lnTo>
                  <a:lnTo>
                    <a:pt x="11155" y="1223"/>
                  </a:lnTo>
                  <a:lnTo>
                    <a:pt x="11062" y="1136"/>
                  </a:lnTo>
                  <a:lnTo>
                    <a:pt x="10967" y="1052"/>
                  </a:lnTo>
                  <a:lnTo>
                    <a:pt x="10869" y="971"/>
                  </a:lnTo>
                  <a:lnTo>
                    <a:pt x="10770" y="892"/>
                  </a:lnTo>
                  <a:lnTo>
                    <a:pt x="10669" y="817"/>
                  </a:lnTo>
                  <a:lnTo>
                    <a:pt x="10566" y="746"/>
                  </a:lnTo>
                  <a:lnTo>
                    <a:pt x="10462" y="677"/>
                  </a:lnTo>
                  <a:lnTo>
                    <a:pt x="10355" y="612"/>
                  </a:lnTo>
                  <a:lnTo>
                    <a:pt x="10247" y="550"/>
                  </a:lnTo>
                  <a:lnTo>
                    <a:pt x="10137" y="491"/>
                  </a:lnTo>
                  <a:lnTo>
                    <a:pt x="10025" y="436"/>
                  </a:lnTo>
                  <a:lnTo>
                    <a:pt x="9912" y="383"/>
                  </a:lnTo>
                  <a:lnTo>
                    <a:pt x="9797" y="334"/>
                  </a:lnTo>
                  <a:lnTo>
                    <a:pt x="9681" y="288"/>
                  </a:lnTo>
                  <a:lnTo>
                    <a:pt x="9563" y="246"/>
                  </a:lnTo>
                  <a:lnTo>
                    <a:pt x="9443" y="207"/>
                  </a:lnTo>
                  <a:lnTo>
                    <a:pt x="9322" y="172"/>
                  </a:lnTo>
                  <a:lnTo>
                    <a:pt x="9198" y="139"/>
                  </a:lnTo>
                  <a:lnTo>
                    <a:pt x="9075" y="109"/>
                  </a:lnTo>
                  <a:lnTo>
                    <a:pt x="8948" y="84"/>
                  </a:lnTo>
                  <a:lnTo>
                    <a:pt x="8821" y="62"/>
                  </a:lnTo>
                  <a:lnTo>
                    <a:pt x="8692" y="43"/>
                  </a:lnTo>
                  <a:lnTo>
                    <a:pt x="8563" y="27"/>
                  </a:lnTo>
                  <a:lnTo>
                    <a:pt x="8431" y="16"/>
                  </a:lnTo>
                  <a:lnTo>
                    <a:pt x="8299" y="7"/>
                  </a:lnTo>
                  <a:lnTo>
                    <a:pt x="8164" y="2"/>
                  </a:lnTo>
                  <a:lnTo>
                    <a:pt x="8029" y="0"/>
                  </a:lnTo>
                  <a:lnTo>
                    <a:pt x="7894" y="2"/>
                  </a:lnTo>
                  <a:lnTo>
                    <a:pt x="7760" y="7"/>
                  </a:lnTo>
                  <a:lnTo>
                    <a:pt x="7627" y="16"/>
                  </a:lnTo>
                  <a:lnTo>
                    <a:pt x="7495" y="27"/>
                  </a:lnTo>
                  <a:lnTo>
                    <a:pt x="7366" y="43"/>
                  </a:lnTo>
                  <a:lnTo>
                    <a:pt x="7237" y="62"/>
                  </a:lnTo>
                  <a:lnTo>
                    <a:pt x="7110" y="84"/>
                  </a:lnTo>
                  <a:lnTo>
                    <a:pt x="6983" y="109"/>
                  </a:lnTo>
                  <a:lnTo>
                    <a:pt x="6860" y="139"/>
                  </a:lnTo>
                  <a:lnTo>
                    <a:pt x="6736" y="172"/>
                  </a:lnTo>
                  <a:lnTo>
                    <a:pt x="6615" y="207"/>
                  </a:lnTo>
                  <a:lnTo>
                    <a:pt x="6495" y="246"/>
                  </a:lnTo>
                  <a:lnTo>
                    <a:pt x="6377" y="288"/>
                  </a:lnTo>
                  <a:lnTo>
                    <a:pt x="6261" y="334"/>
                  </a:lnTo>
                  <a:lnTo>
                    <a:pt x="6146" y="383"/>
                  </a:lnTo>
                  <a:lnTo>
                    <a:pt x="6033" y="436"/>
                  </a:lnTo>
                  <a:lnTo>
                    <a:pt x="5921" y="491"/>
                  </a:lnTo>
                  <a:lnTo>
                    <a:pt x="5811" y="550"/>
                  </a:lnTo>
                  <a:lnTo>
                    <a:pt x="5703" y="612"/>
                  </a:lnTo>
                  <a:lnTo>
                    <a:pt x="5596" y="677"/>
                  </a:lnTo>
                  <a:lnTo>
                    <a:pt x="5492" y="746"/>
                  </a:lnTo>
                  <a:lnTo>
                    <a:pt x="5389" y="817"/>
                  </a:lnTo>
                  <a:lnTo>
                    <a:pt x="5288" y="892"/>
                  </a:lnTo>
                  <a:lnTo>
                    <a:pt x="5189" y="971"/>
                  </a:lnTo>
                  <a:lnTo>
                    <a:pt x="5091" y="1052"/>
                  </a:lnTo>
                  <a:lnTo>
                    <a:pt x="4996" y="1136"/>
                  </a:lnTo>
                  <a:lnTo>
                    <a:pt x="4903" y="1223"/>
                  </a:lnTo>
                  <a:lnTo>
                    <a:pt x="4810" y="1315"/>
                  </a:lnTo>
                  <a:lnTo>
                    <a:pt x="4721" y="1409"/>
                  </a:lnTo>
                  <a:lnTo>
                    <a:pt x="4634" y="1506"/>
                  </a:lnTo>
                  <a:lnTo>
                    <a:pt x="4547" y="1606"/>
                  </a:lnTo>
                  <a:lnTo>
                    <a:pt x="4464" y="1709"/>
                  </a:lnTo>
                  <a:lnTo>
                    <a:pt x="4327" y="1892"/>
                  </a:lnTo>
                  <a:lnTo>
                    <a:pt x="4197" y="2081"/>
                  </a:lnTo>
                  <a:lnTo>
                    <a:pt x="4076" y="2275"/>
                  </a:lnTo>
                  <a:lnTo>
                    <a:pt x="3961" y="2476"/>
                  </a:lnTo>
                  <a:lnTo>
                    <a:pt x="3854" y="2681"/>
                  </a:lnTo>
                  <a:lnTo>
                    <a:pt x="3755" y="2891"/>
                  </a:lnTo>
                  <a:lnTo>
                    <a:pt x="3661" y="3103"/>
                  </a:lnTo>
                  <a:lnTo>
                    <a:pt x="3576" y="3320"/>
                  </a:lnTo>
                  <a:lnTo>
                    <a:pt x="3497" y="3539"/>
                  </a:lnTo>
                  <a:lnTo>
                    <a:pt x="3424" y="3762"/>
                  </a:lnTo>
                  <a:lnTo>
                    <a:pt x="3358" y="3985"/>
                  </a:lnTo>
                  <a:lnTo>
                    <a:pt x="3298" y="4210"/>
                  </a:lnTo>
                  <a:lnTo>
                    <a:pt x="3245" y="4436"/>
                  </a:lnTo>
                  <a:lnTo>
                    <a:pt x="3198" y="4663"/>
                  </a:lnTo>
                  <a:lnTo>
                    <a:pt x="3155" y="4890"/>
                  </a:lnTo>
                  <a:lnTo>
                    <a:pt x="3119" y="5116"/>
                  </a:lnTo>
                  <a:lnTo>
                    <a:pt x="3088" y="5341"/>
                  </a:lnTo>
                  <a:lnTo>
                    <a:pt x="3063" y="5564"/>
                  </a:lnTo>
                  <a:lnTo>
                    <a:pt x="3043" y="5785"/>
                  </a:lnTo>
                  <a:lnTo>
                    <a:pt x="3028" y="6005"/>
                  </a:lnTo>
                  <a:lnTo>
                    <a:pt x="3018" y="6221"/>
                  </a:lnTo>
                  <a:lnTo>
                    <a:pt x="3013" y="6434"/>
                  </a:lnTo>
                  <a:lnTo>
                    <a:pt x="3013" y="6642"/>
                  </a:lnTo>
                  <a:lnTo>
                    <a:pt x="3016" y="6846"/>
                  </a:lnTo>
                  <a:lnTo>
                    <a:pt x="3024" y="7046"/>
                  </a:lnTo>
                  <a:lnTo>
                    <a:pt x="3036" y="7240"/>
                  </a:lnTo>
                  <a:lnTo>
                    <a:pt x="3053" y="7428"/>
                  </a:lnTo>
                  <a:lnTo>
                    <a:pt x="3073" y="7610"/>
                  </a:lnTo>
                  <a:lnTo>
                    <a:pt x="3096" y="7785"/>
                  </a:lnTo>
                  <a:lnTo>
                    <a:pt x="3123" y="7952"/>
                  </a:lnTo>
                  <a:lnTo>
                    <a:pt x="3154" y="8113"/>
                  </a:lnTo>
                  <a:lnTo>
                    <a:pt x="3189" y="8263"/>
                  </a:lnTo>
                  <a:lnTo>
                    <a:pt x="3215" y="8372"/>
                  </a:lnTo>
                  <a:lnTo>
                    <a:pt x="3244" y="8482"/>
                  </a:lnTo>
                  <a:lnTo>
                    <a:pt x="3275" y="8597"/>
                  </a:lnTo>
                  <a:lnTo>
                    <a:pt x="3308" y="8713"/>
                  </a:lnTo>
                  <a:lnTo>
                    <a:pt x="3343" y="8832"/>
                  </a:lnTo>
                  <a:lnTo>
                    <a:pt x="3380" y="8954"/>
                  </a:lnTo>
                  <a:lnTo>
                    <a:pt x="3419" y="9078"/>
                  </a:lnTo>
                  <a:lnTo>
                    <a:pt x="3462" y="9204"/>
                  </a:lnTo>
                  <a:lnTo>
                    <a:pt x="3506" y="9332"/>
                  </a:lnTo>
                  <a:lnTo>
                    <a:pt x="3551" y="9462"/>
                  </a:lnTo>
                  <a:lnTo>
                    <a:pt x="3599" y="9592"/>
                  </a:lnTo>
                  <a:lnTo>
                    <a:pt x="3649" y="9725"/>
                  </a:lnTo>
                  <a:lnTo>
                    <a:pt x="3702" y="9858"/>
                  </a:lnTo>
                  <a:lnTo>
                    <a:pt x="3757" y="9993"/>
                  </a:lnTo>
                  <a:lnTo>
                    <a:pt x="3813" y="10128"/>
                  </a:lnTo>
                  <a:lnTo>
                    <a:pt x="3872" y="10264"/>
                  </a:lnTo>
                  <a:lnTo>
                    <a:pt x="3932" y="10400"/>
                  </a:lnTo>
                  <a:lnTo>
                    <a:pt x="3995" y="10536"/>
                  </a:lnTo>
                  <a:lnTo>
                    <a:pt x="4061" y="10672"/>
                  </a:lnTo>
                  <a:lnTo>
                    <a:pt x="4128" y="10809"/>
                  </a:lnTo>
                  <a:lnTo>
                    <a:pt x="4197" y="10944"/>
                  </a:lnTo>
                  <a:lnTo>
                    <a:pt x="4269" y="11080"/>
                  </a:lnTo>
                  <a:lnTo>
                    <a:pt x="4343" y="11214"/>
                  </a:lnTo>
                  <a:lnTo>
                    <a:pt x="4418" y="11349"/>
                  </a:lnTo>
                  <a:lnTo>
                    <a:pt x="4496" y="11481"/>
                  </a:lnTo>
                  <a:lnTo>
                    <a:pt x="4577" y="11613"/>
                  </a:lnTo>
                  <a:lnTo>
                    <a:pt x="4658" y="11742"/>
                  </a:lnTo>
                  <a:lnTo>
                    <a:pt x="4742" y="11871"/>
                  </a:lnTo>
                  <a:lnTo>
                    <a:pt x="4828" y="11997"/>
                  </a:lnTo>
                  <a:lnTo>
                    <a:pt x="4917" y="12122"/>
                  </a:lnTo>
                  <a:lnTo>
                    <a:pt x="5007" y="12244"/>
                  </a:lnTo>
                  <a:lnTo>
                    <a:pt x="5100" y="12363"/>
                  </a:lnTo>
                  <a:lnTo>
                    <a:pt x="4848" y="12421"/>
                  </a:lnTo>
                  <a:lnTo>
                    <a:pt x="4601" y="12481"/>
                  </a:lnTo>
                  <a:lnTo>
                    <a:pt x="4359" y="12544"/>
                  </a:lnTo>
                  <a:lnTo>
                    <a:pt x="4123" y="12609"/>
                  </a:lnTo>
                  <a:lnTo>
                    <a:pt x="3892" y="12678"/>
                  </a:lnTo>
                  <a:lnTo>
                    <a:pt x="3668" y="12748"/>
                  </a:lnTo>
                  <a:lnTo>
                    <a:pt x="3450" y="12819"/>
                  </a:lnTo>
                  <a:lnTo>
                    <a:pt x="3239" y="12892"/>
                  </a:lnTo>
                  <a:lnTo>
                    <a:pt x="3033" y="12967"/>
                  </a:lnTo>
                  <a:lnTo>
                    <a:pt x="2835" y="13041"/>
                  </a:lnTo>
                  <a:lnTo>
                    <a:pt x="2643" y="13116"/>
                  </a:lnTo>
                  <a:lnTo>
                    <a:pt x="2458" y="13191"/>
                  </a:lnTo>
                  <a:lnTo>
                    <a:pt x="2280" y="13267"/>
                  </a:lnTo>
                  <a:lnTo>
                    <a:pt x="2110" y="13341"/>
                  </a:lnTo>
                  <a:lnTo>
                    <a:pt x="1946" y="13415"/>
                  </a:lnTo>
                  <a:lnTo>
                    <a:pt x="1790" y="13488"/>
                  </a:lnTo>
                  <a:lnTo>
                    <a:pt x="1642" y="13558"/>
                  </a:lnTo>
                  <a:lnTo>
                    <a:pt x="1502" y="13627"/>
                  </a:lnTo>
                  <a:lnTo>
                    <a:pt x="1370" y="13693"/>
                  </a:lnTo>
                  <a:lnTo>
                    <a:pt x="1245" y="13758"/>
                  </a:lnTo>
                  <a:lnTo>
                    <a:pt x="1130" y="13820"/>
                  </a:lnTo>
                  <a:lnTo>
                    <a:pt x="1023" y="13878"/>
                  </a:lnTo>
                  <a:lnTo>
                    <a:pt x="923" y="13933"/>
                  </a:lnTo>
                  <a:lnTo>
                    <a:pt x="834" y="13984"/>
                  </a:lnTo>
                  <a:lnTo>
                    <a:pt x="753" y="14031"/>
                  </a:lnTo>
                  <a:lnTo>
                    <a:pt x="680" y="14074"/>
                  </a:lnTo>
                  <a:lnTo>
                    <a:pt x="618" y="14112"/>
                  </a:lnTo>
                  <a:lnTo>
                    <a:pt x="564" y="14145"/>
                  </a:lnTo>
                  <a:lnTo>
                    <a:pt x="486" y="14194"/>
                  </a:lnTo>
                  <a:lnTo>
                    <a:pt x="448" y="14219"/>
                  </a:lnTo>
                  <a:lnTo>
                    <a:pt x="413" y="14243"/>
                  </a:lnTo>
                  <a:lnTo>
                    <a:pt x="380" y="14267"/>
                  </a:lnTo>
                  <a:lnTo>
                    <a:pt x="349" y="14294"/>
                  </a:lnTo>
                  <a:lnTo>
                    <a:pt x="319" y="14321"/>
                  </a:lnTo>
                  <a:lnTo>
                    <a:pt x="290" y="14349"/>
                  </a:lnTo>
                  <a:lnTo>
                    <a:pt x="262" y="14378"/>
                  </a:lnTo>
                  <a:lnTo>
                    <a:pt x="236" y="14408"/>
                  </a:lnTo>
                  <a:lnTo>
                    <a:pt x="211" y="14439"/>
                  </a:lnTo>
                  <a:lnTo>
                    <a:pt x="187" y="14471"/>
                  </a:lnTo>
                  <a:lnTo>
                    <a:pt x="165" y="14504"/>
                  </a:lnTo>
                  <a:lnTo>
                    <a:pt x="144" y="14537"/>
                  </a:lnTo>
                  <a:lnTo>
                    <a:pt x="123" y="14572"/>
                  </a:lnTo>
                  <a:lnTo>
                    <a:pt x="105" y="14607"/>
                  </a:lnTo>
                  <a:lnTo>
                    <a:pt x="88" y="14643"/>
                  </a:lnTo>
                  <a:lnTo>
                    <a:pt x="73" y="14679"/>
                  </a:lnTo>
                  <a:lnTo>
                    <a:pt x="59" y="14715"/>
                  </a:lnTo>
                  <a:lnTo>
                    <a:pt x="46" y="14753"/>
                  </a:lnTo>
                  <a:lnTo>
                    <a:pt x="35" y="14790"/>
                  </a:lnTo>
                  <a:lnTo>
                    <a:pt x="26" y="14828"/>
                  </a:lnTo>
                  <a:lnTo>
                    <a:pt x="18" y="14868"/>
                  </a:lnTo>
                  <a:lnTo>
                    <a:pt x="11" y="14907"/>
                  </a:lnTo>
                  <a:lnTo>
                    <a:pt x="6" y="14946"/>
                  </a:lnTo>
                  <a:lnTo>
                    <a:pt x="3" y="14985"/>
                  </a:lnTo>
                  <a:lnTo>
                    <a:pt x="1" y="15025"/>
                  </a:lnTo>
                  <a:lnTo>
                    <a:pt x="0" y="15065"/>
                  </a:lnTo>
                  <a:lnTo>
                    <a:pt x="1" y="15106"/>
                  </a:lnTo>
                  <a:lnTo>
                    <a:pt x="4" y="15145"/>
                  </a:lnTo>
                  <a:lnTo>
                    <a:pt x="9" y="15185"/>
                  </a:lnTo>
                  <a:lnTo>
                    <a:pt x="15" y="15225"/>
                  </a:lnTo>
                  <a:lnTo>
                    <a:pt x="23" y="15265"/>
                  </a:lnTo>
                  <a:lnTo>
                    <a:pt x="32" y="15305"/>
                  </a:lnTo>
                  <a:lnTo>
                    <a:pt x="43" y="15345"/>
                  </a:lnTo>
                  <a:lnTo>
                    <a:pt x="56" y="15385"/>
                  </a:lnTo>
                  <a:lnTo>
                    <a:pt x="70" y="15423"/>
                  </a:lnTo>
                  <a:lnTo>
                    <a:pt x="86" y="15461"/>
                  </a:lnTo>
                  <a:lnTo>
                    <a:pt x="103" y="15497"/>
                  </a:lnTo>
                  <a:lnTo>
                    <a:pt x="121" y="15533"/>
                  </a:lnTo>
                  <a:lnTo>
                    <a:pt x="142" y="15568"/>
                  </a:lnTo>
                  <a:lnTo>
                    <a:pt x="163" y="15602"/>
                  </a:lnTo>
                  <a:lnTo>
                    <a:pt x="186" y="15635"/>
                  </a:lnTo>
                  <a:lnTo>
                    <a:pt x="209" y="15667"/>
                  </a:lnTo>
                  <a:lnTo>
                    <a:pt x="234" y="15698"/>
                  </a:lnTo>
                  <a:lnTo>
                    <a:pt x="260" y="15728"/>
                  </a:lnTo>
                  <a:lnTo>
                    <a:pt x="287" y="15757"/>
                  </a:lnTo>
                  <a:lnTo>
                    <a:pt x="315" y="15784"/>
                  </a:lnTo>
                  <a:lnTo>
                    <a:pt x="344" y="15811"/>
                  </a:lnTo>
                  <a:lnTo>
                    <a:pt x="374" y="15836"/>
                  </a:lnTo>
                  <a:lnTo>
                    <a:pt x="405" y="15860"/>
                  </a:lnTo>
                  <a:lnTo>
                    <a:pt x="438" y="15883"/>
                  </a:lnTo>
                  <a:lnTo>
                    <a:pt x="471" y="15904"/>
                  </a:lnTo>
                  <a:lnTo>
                    <a:pt x="505" y="15926"/>
                  </a:lnTo>
                  <a:lnTo>
                    <a:pt x="540" y="15944"/>
                  </a:lnTo>
                  <a:lnTo>
                    <a:pt x="575" y="15962"/>
                  </a:lnTo>
                  <a:lnTo>
                    <a:pt x="611" y="15978"/>
                  </a:lnTo>
                  <a:lnTo>
                    <a:pt x="647" y="15993"/>
                  </a:lnTo>
                  <a:lnTo>
                    <a:pt x="685" y="16006"/>
                  </a:lnTo>
                  <a:lnTo>
                    <a:pt x="724" y="16018"/>
                  </a:lnTo>
                  <a:lnTo>
                    <a:pt x="762" y="16029"/>
                  </a:lnTo>
                  <a:lnTo>
                    <a:pt x="801" y="16037"/>
                  </a:lnTo>
                  <a:lnTo>
                    <a:pt x="841" y="16045"/>
                  </a:lnTo>
                  <a:lnTo>
                    <a:pt x="881" y="16050"/>
                  </a:lnTo>
                  <a:lnTo>
                    <a:pt x="921" y="16055"/>
                  </a:lnTo>
                  <a:lnTo>
                    <a:pt x="962" y="16057"/>
                  </a:lnTo>
                  <a:lnTo>
                    <a:pt x="1004" y="16058"/>
                  </a:lnTo>
                  <a:lnTo>
                    <a:pt x="15054" y="16058"/>
                  </a:lnTo>
                  <a:lnTo>
                    <a:pt x="15096" y="16057"/>
                  </a:lnTo>
                  <a:lnTo>
                    <a:pt x="15137" y="16055"/>
                  </a:lnTo>
                  <a:lnTo>
                    <a:pt x="15177" y="16050"/>
                  </a:lnTo>
                  <a:lnTo>
                    <a:pt x="15217" y="16045"/>
                  </a:lnTo>
                  <a:lnTo>
                    <a:pt x="15257" y="16037"/>
                  </a:lnTo>
                  <a:lnTo>
                    <a:pt x="15296" y="16029"/>
                  </a:lnTo>
                  <a:lnTo>
                    <a:pt x="15334" y="16018"/>
                  </a:lnTo>
                  <a:lnTo>
                    <a:pt x="15373" y="16006"/>
                  </a:lnTo>
                  <a:lnTo>
                    <a:pt x="15411" y="15993"/>
                  </a:lnTo>
                  <a:lnTo>
                    <a:pt x="15447" y="15978"/>
                  </a:lnTo>
                  <a:lnTo>
                    <a:pt x="15483" y="15962"/>
                  </a:lnTo>
                  <a:lnTo>
                    <a:pt x="15519" y="15944"/>
                  </a:lnTo>
                  <a:lnTo>
                    <a:pt x="15553" y="15926"/>
                  </a:lnTo>
                  <a:lnTo>
                    <a:pt x="15587" y="15904"/>
                  </a:lnTo>
                  <a:lnTo>
                    <a:pt x="15620" y="15883"/>
                  </a:lnTo>
                  <a:lnTo>
                    <a:pt x="15653" y="15860"/>
                  </a:lnTo>
                  <a:lnTo>
                    <a:pt x="15684" y="15836"/>
                  </a:lnTo>
                  <a:lnTo>
                    <a:pt x="15714" y="15811"/>
                  </a:lnTo>
                  <a:lnTo>
                    <a:pt x="15743" y="15784"/>
                  </a:lnTo>
                  <a:lnTo>
                    <a:pt x="15771" y="15757"/>
                  </a:lnTo>
                  <a:lnTo>
                    <a:pt x="15798" y="15728"/>
                  </a:lnTo>
                  <a:lnTo>
                    <a:pt x="15824" y="15698"/>
                  </a:lnTo>
                  <a:lnTo>
                    <a:pt x="15849" y="15667"/>
                  </a:lnTo>
                  <a:lnTo>
                    <a:pt x="15872" y="15635"/>
                  </a:lnTo>
                  <a:lnTo>
                    <a:pt x="15895" y="15602"/>
                  </a:lnTo>
                  <a:lnTo>
                    <a:pt x="15916" y="15568"/>
                  </a:lnTo>
                  <a:lnTo>
                    <a:pt x="15937" y="15533"/>
                  </a:lnTo>
                  <a:lnTo>
                    <a:pt x="15955" y="15497"/>
                  </a:lnTo>
                  <a:lnTo>
                    <a:pt x="15972" y="15461"/>
                  </a:lnTo>
                  <a:lnTo>
                    <a:pt x="15988" y="15423"/>
                  </a:lnTo>
                  <a:lnTo>
                    <a:pt x="16002" y="15385"/>
                  </a:lnTo>
                  <a:lnTo>
                    <a:pt x="16015" y="15345"/>
                  </a:lnTo>
                  <a:lnTo>
                    <a:pt x="16026" y="15305"/>
                  </a:lnTo>
                  <a:lnTo>
                    <a:pt x="16035" y="15265"/>
                  </a:lnTo>
                  <a:lnTo>
                    <a:pt x="16043" y="15225"/>
                  </a:lnTo>
                  <a:lnTo>
                    <a:pt x="16049" y="15185"/>
                  </a:lnTo>
                  <a:lnTo>
                    <a:pt x="16054" y="15145"/>
                  </a:lnTo>
                  <a:lnTo>
                    <a:pt x="16057" y="15106"/>
                  </a:lnTo>
                  <a:lnTo>
                    <a:pt x="16058" y="15065"/>
                  </a:lnTo>
                  <a:lnTo>
                    <a:pt x="16057" y="15025"/>
                  </a:lnTo>
                  <a:lnTo>
                    <a:pt x="16056" y="14985"/>
                  </a:lnTo>
                  <a:lnTo>
                    <a:pt x="16052" y="14946"/>
                  </a:lnTo>
                  <a:lnTo>
                    <a:pt x="16047" y="14907"/>
                  </a:lnTo>
                  <a:lnTo>
                    <a:pt x="16040" y="14868"/>
                  </a:lnTo>
                  <a:lnTo>
                    <a:pt x="16032" y="14828"/>
                  </a:lnTo>
                  <a:lnTo>
                    <a:pt x="16023" y="14790"/>
                  </a:lnTo>
                  <a:lnTo>
                    <a:pt x="16012" y="14753"/>
                  </a:lnTo>
                  <a:lnTo>
                    <a:pt x="15999" y="14715"/>
                  </a:lnTo>
                  <a:lnTo>
                    <a:pt x="15985" y="14679"/>
                  </a:lnTo>
                  <a:lnTo>
                    <a:pt x="15970" y="14643"/>
                  </a:lnTo>
                  <a:lnTo>
                    <a:pt x="15953" y="14607"/>
                  </a:lnTo>
                  <a:lnTo>
                    <a:pt x="15935" y="14572"/>
                  </a:lnTo>
                  <a:lnTo>
                    <a:pt x="15914" y="14537"/>
                  </a:lnTo>
                  <a:lnTo>
                    <a:pt x="15893" y="14504"/>
                  </a:lnTo>
                  <a:lnTo>
                    <a:pt x="15871" y="14471"/>
                  </a:lnTo>
                  <a:lnTo>
                    <a:pt x="15847" y="14439"/>
                  </a:lnTo>
                  <a:lnTo>
                    <a:pt x="15822" y="14408"/>
                  </a:lnTo>
                  <a:lnTo>
                    <a:pt x="15796" y="14378"/>
                  </a:lnTo>
                  <a:lnTo>
                    <a:pt x="15768" y="14349"/>
                  </a:lnTo>
                  <a:lnTo>
                    <a:pt x="15739" y="14321"/>
                  </a:lnTo>
                  <a:lnTo>
                    <a:pt x="15709" y="14294"/>
                  </a:lnTo>
                  <a:lnTo>
                    <a:pt x="15678" y="14267"/>
                  </a:lnTo>
                  <a:lnTo>
                    <a:pt x="15645" y="14243"/>
                  </a:lnTo>
                  <a:lnTo>
                    <a:pt x="15610" y="142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íṧliḑè"/>
            <p:cNvSpPr/>
            <p:nvPr/>
          </p:nvSpPr>
          <p:spPr bwMode="auto">
            <a:xfrm>
              <a:off x="1275039" y="21043"/>
              <a:ext cx="537200" cy="611928"/>
            </a:xfrm>
            <a:custGeom>
              <a:avLst/>
              <a:gdLst>
                <a:gd name="T0" fmla="*/ 1013 w 14097"/>
                <a:gd name="T1" fmla="*/ 3436 h 16058"/>
                <a:gd name="T2" fmla="*/ 1079 w 14097"/>
                <a:gd name="T3" fmla="*/ 3253 h 16058"/>
                <a:gd name="T4" fmla="*/ 1209 w 14097"/>
                <a:gd name="T5" fmla="*/ 3111 h 16058"/>
                <a:gd name="T6" fmla="*/ 1385 w 14097"/>
                <a:gd name="T7" fmla="*/ 3027 h 16058"/>
                <a:gd name="T8" fmla="*/ 12638 w 14097"/>
                <a:gd name="T9" fmla="*/ 3014 h 16058"/>
                <a:gd name="T10" fmla="*/ 12827 w 14097"/>
                <a:gd name="T11" fmla="*/ 3072 h 16058"/>
                <a:gd name="T12" fmla="*/ 12975 w 14097"/>
                <a:gd name="T13" fmla="*/ 3194 h 16058"/>
                <a:gd name="T14" fmla="*/ 13068 w 14097"/>
                <a:gd name="T15" fmla="*/ 3364 h 16058"/>
                <a:gd name="T16" fmla="*/ 12083 w 14097"/>
                <a:gd name="T17" fmla="*/ 14051 h 16058"/>
                <a:gd name="T18" fmla="*/ 12004 w 14097"/>
                <a:gd name="T19" fmla="*/ 14441 h 16058"/>
                <a:gd name="T20" fmla="*/ 11788 w 14097"/>
                <a:gd name="T21" fmla="*/ 14760 h 16058"/>
                <a:gd name="T22" fmla="*/ 11468 w 14097"/>
                <a:gd name="T23" fmla="*/ 14975 h 16058"/>
                <a:gd name="T24" fmla="*/ 11076 w 14097"/>
                <a:gd name="T25" fmla="*/ 15054 h 16058"/>
                <a:gd name="T26" fmla="*/ 2675 w 14097"/>
                <a:gd name="T27" fmla="*/ 14993 h 16058"/>
                <a:gd name="T28" fmla="*/ 2344 w 14097"/>
                <a:gd name="T29" fmla="*/ 14793 h 16058"/>
                <a:gd name="T30" fmla="*/ 2114 w 14097"/>
                <a:gd name="T31" fmla="*/ 14485 h 16058"/>
                <a:gd name="T32" fmla="*/ 2015 w 14097"/>
                <a:gd name="T33" fmla="*/ 14102 h 16058"/>
                <a:gd name="T34" fmla="*/ 4034 w 14097"/>
                <a:gd name="T35" fmla="*/ 1429 h 16058"/>
                <a:gd name="T36" fmla="*/ 4100 w 14097"/>
                <a:gd name="T37" fmla="*/ 1245 h 16058"/>
                <a:gd name="T38" fmla="*/ 4230 w 14097"/>
                <a:gd name="T39" fmla="*/ 1104 h 16058"/>
                <a:gd name="T40" fmla="*/ 4405 w 14097"/>
                <a:gd name="T41" fmla="*/ 1020 h 16058"/>
                <a:gd name="T42" fmla="*/ 9617 w 14097"/>
                <a:gd name="T43" fmla="*/ 1007 h 16058"/>
                <a:gd name="T44" fmla="*/ 9806 w 14097"/>
                <a:gd name="T45" fmla="*/ 1065 h 16058"/>
                <a:gd name="T46" fmla="*/ 9954 w 14097"/>
                <a:gd name="T47" fmla="*/ 1186 h 16058"/>
                <a:gd name="T48" fmla="*/ 10047 w 14097"/>
                <a:gd name="T49" fmla="*/ 1357 h 16058"/>
                <a:gd name="T50" fmla="*/ 4028 w 14097"/>
                <a:gd name="T51" fmla="*/ 2007 h 16058"/>
                <a:gd name="T52" fmla="*/ 13999 w 14097"/>
                <a:gd name="T53" fmla="*/ 2998 h 16058"/>
                <a:gd name="T54" fmla="*/ 13716 w 14097"/>
                <a:gd name="T55" fmla="*/ 2519 h 16058"/>
                <a:gd name="T56" fmla="*/ 13281 w 14097"/>
                <a:gd name="T57" fmla="*/ 2177 h 16058"/>
                <a:gd name="T58" fmla="*/ 12736 w 14097"/>
                <a:gd name="T59" fmla="*/ 2015 h 16058"/>
                <a:gd name="T60" fmla="*/ 11059 w 14097"/>
                <a:gd name="T61" fmla="*/ 1277 h 16058"/>
                <a:gd name="T62" fmla="*/ 10858 w 14097"/>
                <a:gd name="T63" fmla="*/ 725 h 16058"/>
                <a:gd name="T64" fmla="*/ 10470 w 14097"/>
                <a:gd name="T65" fmla="*/ 299 h 16058"/>
                <a:gd name="T66" fmla="*/ 9943 w 14097"/>
                <a:gd name="T67" fmla="*/ 47 h 16058"/>
                <a:gd name="T68" fmla="*/ 4377 w 14097"/>
                <a:gd name="T69" fmla="*/ 8 h 16058"/>
                <a:gd name="T70" fmla="*/ 3811 w 14097"/>
                <a:gd name="T71" fmla="*/ 182 h 16058"/>
                <a:gd name="T72" fmla="*/ 3366 w 14097"/>
                <a:gd name="T73" fmla="*/ 548 h 16058"/>
                <a:gd name="T74" fmla="*/ 3088 w 14097"/>
                <a:gd name="T75" fmla="*/ 1058 h 16058"/>
                <a:gd name="T76" fmla="*/ 3021 w 14097"/>
                <a:gd name="T77" fmla="*/ 2007 h 16058"/>
                <a:gd name="T78" fmla="*/ 1010 w 14097"/>
                <a:gd name="T79" fmla="*/ 2093 h 16058"/>
                <a:gd name="T80" fmla="*/ 529 w 14097"/>
                <a:gd name="T81" fmla="*/ 2373 h 16058"/>
                <a:gd name="T82" fmla="*/ 183 w 14097"/>
                <a:gd name="T83" fmla="*/ 2805 h 16058"/>
                <a:gd name="T84" fmla="*/ 16 w 14097"/>
                <a:gd name="T85" fmla="*/ 3347 h 16058"/>
                <a:gd name="T86" fmla="*/ 20 w 14097"/>
                <a:gd name="T87" fmla="*/ 4719 h 16058"/>
                <a:gd name="T88" fmla="*/ 172 w 14097"/>
                <a:gd name="T89" fmla="*/ 5077 h 16058"/>
                <a:gd name="T90" fmla="*/ 444 w 14097"/>
                <a:gd name="T91" fmla="*/ 5348 h 16058"/>
                <a:gd name="T92" fmla="*/ 805 w 14097"/>
                <a:gd name="T93" fmla="*/ 5500 h 16058"/>
                <a:gd name="T94" fmla="*/ 1030 w 14097"/>
                <a:gd name="T95" fmla="*/ 14357 h 16058"/>
                <a:gd name="T96" fmla="*/ 1299 w 14097"/>
                <a:gd name="T97" fmla="*/ 15092 h 16058"/>
                <a:gd name="T98" fmla="*/ 1815 w 14097"/>
                <a:gd name="T99" fmla="*/ 15660 h 16058"/>
                <a:gd name="T100" fmla="*/ 2517 w 14097"/>
                <a:gd name="T101" fmla="*/ 15995 h 16058"/>
                <a:gd name="T102" fmla="*/ 11283 w 14097"/>
                <a:gd name="T103" fmla="*/ 16048 h 16058"/>
                <a:gd name="T104" fmla="*/ 12036 w 14097"/>
                <a:gd name="T105" fmla="*/ 15816 h 16058"/>
                <a:gd name="T106" fmla="*/ 12630 w 14097"/>
                <a:gd name="T107" fmla="*/ 15327 h 16058"/>
                <a:gd name="T108" fmla="*/ 12999 w 14097"/>
                <a:gd name="T109" fmla="*/ 14648 h 16058"/>
                <a:gd name="T110" fmla="*/ 13141 w 14097"/>
                <a:gd name="T111" fmla="*/ 5519 h 16058"/>
                <a:gd name="T112" fmla="*/ 13526 w 14097"/>
                <a:gd name="T113" fmla="*/ 5421 h 16058"/>
                <a:gd name="T114" fmla="*/ 13835 w 14097"/>
                <a:gd name="T115" fmla="*/ 5191 h 16058"/>
                <a:gd name="T116" fmla="*/ 14036 w 14097"/>
                <a:gd name="T117" fmla="*/ 4862 h 16058"/>
                <a:gd name="T118" fmla="*/ 14097 w 14097"/>
                <a:gd name="T119" fmla="*/ 4015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97" h="16058">
                  <a:moveTo>
                    <a:pt x="13090" y="4015"/>
                  </a:moveTo>
                  <a:lnTo>
                    <a:pt x="13090" y="4516"/>
                  </a:lnTo>
                  <a:lnTo>
                    <a:pt x="1007" y="4516"/>
                  </a:lnTo>
                  <a:lnTo>
                    <a:pt x="1007" y="4015"/>
                  </a:lnTo>
                  <a:lnTo>
                    <a:pt x="1007" y="3514"/>
                  </a:lnTo>
                  <a:lnTo>
                    <a:pt x="1008" y="3488"/>
                  </a:lnTo>
                  <a:lnTo>
                    <a:pt x="1010" y="3462"/>
                  </a:lnTo>
                  <a:lnTo>
                    <a:pt x="1013" y="3436"/>
                  </a:lnTo>
                  <a:lnTo>
                    <a:pt x="1017" y="3412"/>
                  </a:lnTo>
                  <a:lnTo>
                    <a:pt x="1023" y="3387"/>
                  </a:lnTo>
                  <a:lnTo>
                    <a:pt x="1029" y="3364"/>
                  </a:lnTo>
                  <a:lnTo>
                    <a:pt x="1037" y="3340"/>
                  </a:lnTo>
                  <a:lnTo>
                    <a:pt x="1046" y="3318"/>
                  </a:lnTo>
                  <a:lnTo>
                    <a:pt x="1056" y="3296"/>
                  </a:lnTo>
                  <a:lnTo>
                    <a:pt x="1067" y="3274"/>
                  </a:lnTo>
                  <a:lnTo>
                    <a:pt x="1079" y="3253"/>
                  </a:lnTo>
                  <a:lnTo>
                    <a:pt x="1093" y="3233"/>
                  </a:lnTo>
                  <a:lnTo>
                    <a:pt x="1107" y="3213"/>
                  </a:lnTo>
                  <a:lnTo>
                    <a:pt x="1122" y="3194"/>
                  </a:lnTo>
                  <a:lnTo>
                    <a:pt x="1138" y="3175"/>
                  </a:lnTo>
                  <a:lnTo>
                    <a:pt x="1154" y="3158"/>
                  </a:lnTo>
                  <a:lnTo>
                    <a:pt x="1172" y="3141"/>
                  </a:lnTo>
                  <a:lnTo>
                    <a:pt x="1190" y="3126"/>
                  </a:lnTo>
                  <a:lnTo>
                    <a:pt x="1209" y="3111"/>
                  </a:lnTo>
                  <a:lnTo>
                    <a:pt x="1228" y="3097"/>
                  </a:lnTo>
                  <a:lnTo>
                    <a:pt x="1250" y="3084"/>
                  </a:lnTo>
                  <a:lnTo>
                    <a:pt x="1271" y="3072"/>
                  </a:lnTo>
                  <a:lnTo>
                    <a:pt x="1292" y="3061"/>
                  </a:lnTo>
                  <a:lnTo>
                    <a:pt x="1314" y="3051"/>
                  </a:lnTo>
                  <a:lnTo>
                    <a:pt x="1337" y="3042"/>
                  </a:lnTo>
                  <a:lnTo>
                    <a:pt x="1360" y="3034"/>
                  </a:lnTo>
                  <a:lnTo>
                    <a:pt x="1385" y="3027"/>
                  </a:lnTo>
                  <a:lnTo>
                    <a:pt x="1409" y="3022"/>
                  </a:lnTo>
                  <a:lnTo>
                    <a:pt x="1434" y="3017"/>
                  </a:lnTo>
                  <a:lnTo>
                    <a:pt x="1459" y="3014"/>
                  </a:lnTo>
                  <a:lnTo>
                    <a:pt x="1484" y="3012"/>
                  </a:lnTo>
                  <a:lnTo>
                    <a:pt x="1510" y="3012"/>
                  </a:lnTo>
                  <a:lnTo>
                    <a:pt x="12587" y="3012"/>
                  </a:lnTo>
                  <a:lnTo>
                    <a:pt x="12613" y="3012"/>
                  </a:lnTo>
                  <a:lnTo>
                    <a:pt x="12638" y="3014"/>
                  </a:lnTo>
                  <a:lnTo>
                    <a:pt x="12663" y="3017"/>
                  </a:lnTo>
                  <a:lnTo>
                    <a:pt x="12688" y="3022"/>
                  </a:lnTo>
                  <a:lnTo>
                    <a:pt x="12712" y="3027"/>
                  </a:lnTo>
                  <a:lnTo>
                    <a:pt x="12737" y="3034"/>
                  </a:lnTo>
                  <a:lnTo>
                    <a:pt x="12760" y="3042"/>
                  </a:lnTo>
                  <a:lnTo>
                    <a:pt x="12783" y="3051"/>
                  </a:lnTo>
                  <a:lnTo>
                    <a:pt x="12805" y="3061"/>
                  </a:lnTo>
                  <a:lnTo>
                    <a:pt x="12827" y="3072"/>
                  </a:lnTo>
                  <a:lnTo>
                    <a:pt x="12847" y="3084"/>
                  </a:lnTo>
                  <a:lnTo>
                    <a:pt x="12869" y="3097"/>
                  </a:lnTo>
                  <a:lnTo>
                    <a:pt x="12888" y="3111"/>
                  </a:lnTo>
                  <a:lnTo>
                    <a:pt x="12907" y="3126"/>
                  </a:lnTo>
                  <a:lnTo>
                    <a:pt x="12925" y="3141"/>
                  </a:lnTo>
                  <a:lnTo>
                    <a:pt x="12943" y="3158"/>
                  </a:lnTo>
                  <a:lnTo>
                    <a:pt x="12959" y="3175"/>
                  </a:lnTo>
                  <a:lnTo>
                    <a:pt x="12975" y="3194"/>
                  </a:lnTo>
                  <a:lnTo>
                    <a:pt x="12990" y="3213"/>
                  </a:lnTo>
                  <a:lnTo>
                    <a:pt x="13004" y="3233"/>
                  </a:lnTo>
                  <a:lnTo>
                    <a:pt x="13018" y="3253"/>
                  </a:lnTo>
                  <a:lnTo>
                    <a:pt x="13030" y="3274"/>
                  </a:lnTo>
                  <a:lnTo>
                    <a:pt x="13041" y="3296"/>
                  </a:lnTo>
                  <a:lnTo>
                    <a:pt x="13051" y="3318"/>
                  </a:lnTo>
                  <a:lnTo>
                    <a:pt x="13060" y="3340"/>
                  </a:lnTo>
                  <a:lnTo>
                    <a:pt x="13068" y="3364"/>
                  </a:lnTo>
                  <a:lnTo>
                    <a:pt x="13074" y="3387"/>
                  </a:lnTo>
                  <a:lnTo>
                    <a:pt x="13080" y="3412"/>
                  </a:lnTo>
                  <a:lnTo>
                    <a:pt x="13084" y="3436"/>
                  </a:lnTo>
                  <a:lnTo>
                    <a:pt x="13087" y="3462"/>
                  </a:lnTo>
                  <a:lnTo>
                    <a:pt x="13089" y="3488"/>
                  </a:lnTo>
                  <a:lnTo>
                    <a:pt x="13090" y="3514"/>
                  </a:lnTo>
                  <a:lnTo>
                    <a:pt x="13090" y="4015"/>
                  </a:lnTo>
                  <a:close/>
                  <a:moveTo>
                    <a:pt x="12083" y="14051"/>
                  </a:moveTo>
                  <a:lnTo>
                    <a:pt x="12082" y="14102"/>
                  </a:lnTo>
                  <a:lnTo>
                    <a:pt x="12078" y="14153"/>
                  </a:lnTo>
                  <a:lnTo>
                    <a:pt x="12071" y="14203"/>
                  </a:lnTo>
                  <a:lnTo>
                    <a:pt x="12063" y="14252"/>
                  </a:lnTo>
                  <a:lnTo>
                    <a:pt x="12051" y="14302"/>
                  </a:lnTo>
                  <a:lnTo>
                    <a:pt x="12038" y="14349"/>
                  </a:lnTo>
                  <a:lnTo>
                    <a:pt x="12022" y="14396"/>
                  </a:lnTo>
                  <a:lnTo>
                    <a:pt x="12004" y="14441"/>
                  </a:lnTo>
                  <a:lnTo>
                    <a:pt x="11983" y="14485"/>
                  </a:lnTo>
                  <a:lnTo>
                    <a:pt x="11961" y="14528"/>
                  </a:lnTo>
                  <a:lnTo>
                    <a:pt x="11937" y="14571"/>
                  </a:lnTo>
                  <a:lnTo>
                    <a:pt x="11911" y="14612"/>
                  </a:lnTo>
                  <a:lnTo>
                    <a:pt x="11883" y="14651"/>
                  </a:lnTo>
                  <a:lnTo>
                    <a:pt x="11853" y="14689"/>
                  </a:lnTo>
                  <a:lnTo>
                    <a:pt x="11821" y="14725"/>
                  </a:lnTo>
                  <a:lnTo>
                    <a:pt x="11788" y="14760"/>
                  </a:lnTo>
                  <a:lnTo>
                    <a:pt x="11753" y="14793"/>
                  </a:lnTo>
                  <a:lnTo>
                    <a:pt x="11717" y="14825"/>
                  </a:lnTo>
                  <a:lnTo>
                    <a:pt x="11678" y="14855"/>
                  </a:lnTo>
                  <a:lnTo>
                    <a:pt x="11639" y="14883"/>
                  </a:lnTo>
                  <a:lnTo>
                    <a:pt x="11598" y="14909"/>
                  </a:lnTo>
                  <a:lnTo>
                    <a:pt x="11556" y="14933"/>
                  </a:lnTo>
                  <a:lnTo>
                    <a:pt x="11512" y="14955"/>
                  </a:lnTo>
                  <a:lnTo>
                    <a:pt x="11468" y="14975"/>
                  </a:lnTo>
                  <a:lnTo>
                    <a:pt x="11423" y="14993"/>
                  </a:lnTo>
                  <a:lnTo>
                    <a:pt x="11375" y="15009"/>
                  </a:lnTo>
                  <a:lnTo>
                    <a:pt x="11328" y="15022"/>
                  </a:lnTo>
                  <a:lnTo>
                    <a:pt x="11279" y="15034"/>
                  </a:lnTo>
                  <a:lnTo>
                    <a:pt x="11229" y="15042"/>
                  </a:lnTo>
                  <a:lnTo>
                    <a:pt x="11179" y="15049"/>
                  </a:lnTo>
                  <a:lnTo>
                    <a:pt x="11128" y="15053"/>
                  </a:lnTo>
                  <a:lnTo>
                    <a:pt x="11076" y="15054"/>
                  </a:lnTo>
                  <a:lnTo>
                    <a:pt x="3021" y="15054"/>
                  </a:lnTo>
                  <a:lnTo>
                    <a:pt x="2969" y="15053"/>
                  </a:lnTo>
                  <a:lnTo>
                    <a:pt x="2918" y="15049"/>
                  </a:lnTo>
                  <a:lnTo>
                    <a:pt x="2868" y="15042"/>
                  </a:lnTo>
                  <a:lnTo>
                    <a:pt x="2818" y="15034"/>
                  </a:lnTo>
                  <a:lnTo>
                    <a:pt x="2769" y="15022"/>
                  </a:lnTo>
                  <a:lnTo>
                    <a:pt x="2722" y="15009"/>
                  </a:lnTo>
                  <a:lnTo>
                    <a:pt x="2675" y="14993"/>
                  </a:lnTo>
                  <a:lnTo>
                    <a:pt x="2629" y="14975"/>
                  </a:lnTo>
                  <a:lnTo>
                    <a:pt x="2585" y="14955"/>
                  </a:lnTo>
                  <a:lnTo>
                    <a:pt x="2541" y="14933"/>
                  </a:lnTo>
                  <a:lnTo>
                    <a:pt x="2499" y="14909"/>
                  </a:lnTo>
                  <a:lnTo>
                    <a:pt x="2458" y="14883"/>
                  </a:lnTo>
                  <a:lnTo>
                    <a:pt x="2419" y="14855"/>
                  </a:lnTo>
                  <a:lnTo>
                    <a:pt x="2380" y="14825"/>
                  </a:lnTo>
                  <a:lnTo>
                    <a:pt x="2344" y="14793"/>
                  </a:lnTo>
                  <a:lnTo>
                    <a:pt x="2309" y="14760"/>
                  </a:lnTo>
                  <a:lnTo>
                    <a:pt x="2276" y="14725"/>
                  </a:lnTo>
                  <a:lnTo>
                    <a:pt x="2244" y="14689"/>
                  </a:lnTo>
                  <a:lnTo>
                    <a:pt x="2214" y="14651"/>
                  </a:lnTo>
                  <a:lnTo>
                    <a:pt x="2186" y="14612"/>
                  </a:lnTo>
                  <a:lnTo>
                    <a:pt x="2160" y="14571"/>
                  </a:lnTo>
                  <a:lnTo>
                    <a:pt x="2136" y="14528"/>
                  </a:lnTo>
                  <a:lnTo>
                    <a:pt x="2114" y="14485"/>
                  </a:lnTo>
                  <a:lnTo>
                    <a:pt x="2093" y="14441"/>
                  </a:lnTo>
                  <a:lnTo>
                    <a:pt x="2075" y="14396"/>
                  </a:lnTo>
                  <a:lnTo>
                    <a:pt x="2059" y="14349"/>
                  </a:lnTo>
                  <a:lnTo>
                    <a:pt x="2046" y="14302"/>
                  </a:lnTo>
                  <a:lnTo>
                    <a:pt x="2034" y="14252"/>
                  </a:lnTo>
                  <a:lnTo>
                    <a:pt x="2026" y="14203"/>
                  </a:lnTo>
                  <a:lnTo>
                    <a:pt x="2019" y="14153"/>
                  </a:lnTo>
                  <a:lnTo>
                    <a:pt x="2015" y="14102"/>
                  </a:lnTo>
                  <a:lnTo>
                    <a:pt x="2014" y="14051"/>
                  </a:lnTo>
                  <a:lnTo>
                    <a:pt x="2014" y="5520"/>
                  </a:lnTo>
                  <a:lnTo>
                    <a:pt x="12083" y="5520"/>
                  </a:lnTo>
                  <a:lnTo>
                    <a:pt x="12083" y="14051"/>
                  </a:lnTo>
                  <a:close/>
                  <a:moveTo>
                    <a:pt x="4028" y="1506"/>
                  </a:moveTo>
                  <a:lnTo>
                    <a:pt x="4029" y="1480"/>
                  </a:lnTo>
                  <a:lnTo>
                    <a:pt x="4031" y="1454"/>
                  </a:lnTo>
                  <a:lnTo>
                    <a:pt x="4034" y="1429"/>
                  </a:lnTo>
                  <a:lnTo>
                    <a:pt x="4038" y="1405"/>
                  </a:lnTo>
                  <a:lnTo>
                    <a:pt x="4044" y="1380"/>
                  </a:lnTo>
                  <a:lnTo>
                    <a:pt x="4050" y="1357"/>
                  </a:lnTo>
                  <a:lnTo>
                    <a:pt x="4058" y="1334"/>
                  </a:lnTo>
                  <a:lnTo>
                    <a:pt x="4067" y="1311"/>
                  </a:lnTo>
                  <a:lnTo>
                    <a:pt x="4077" y="1289"/>
                  </a:lnTo>
                  <a:lnTo>
                    <a:pt x="4088" y="1267"/>
                  </a:lnTo>
                  <a:lnTo>
                    <a:pt x="4100" y="1245"/>
                  </a:lnTo>
                  <a:lnTo>
                    <a:pt x="4113" y="1225"/>
                  </a:lnTo>
                  <a:lnTo>
                    <a:pt x="4127" y="1205"/>
                  </a:lnTo>
                  <a:lnTo>
                    <a:pt x="4143" y="1186"/>
                  </a:lnTo>
                  <a:lnTo>
                    <a:pt x="4159" y="1168"/>
                  </a:lnTo>
                  <a:lnTo>
                    <a:pt x="4175" y="1151"/>
                  </a:lnTo>
                  <a:lnTo>
                    <a:pt x="4193" y="1134"/>
                  </a:lnTo>
                  <a:lnTo>
                    <a:pt x="4211" y="1119"/>
                  </a:lnTo>
                  <a:lnTo>
                    <a:pt x="4230" y="1104"/>
                  </a:lnTo>
                  <a:lnTo>
                    <a:pt x="4249" y="1090"/>
                  </a:lnTo>
                  <a:lnTo>
                    <a:pt x="4270" y="1077"/>
                  </a:lnTo>
                  <a:lnTo>
                    <a:pt x="4292" y="1065"/>
                  </a:lnTo>
                  <a:lnTo>
                    <a:pt x="4313" y="1054"/>
                  </a:lnTo>
                  <a:lnTo>
                    <a:pt x="4335" y="1044"/>
                  </a:lnTo>
                  <a:lnTo>
                    <a:pt x="4358" y="1035"/>
                  </a:lnTo>
                  <a:lnTo>
                    <a:pt x="4381" y="1027"/>
                  </a:lnTo>
                  <a:lnTo>
                    <a:pt x="4405" y="1020"/>
                  </a:lnTo>
                  <a:lnTo>
                    <a:pt x="4429" y="1015"/>
                  </a:lnTo>
                  <a:lnTo>
                    <a:pt x="4455" y="1010"/>
                  </a:lnTo>
                  <a:lnTo>
                    <a:pt x="4480" y="1007"/>
                  </a:lnTo>
                  <a:lnTo>
                    <a:pt x="4505" y="1005"/>
                  </a:lnTo>
                  <a:lnTo>
                    <a:pt x="4531" y="1005"/>
                  </a:lnTo>
                  <a:lnTo>
                    <a:pt x="9566" y="1005"/>
                  </a:lnTo>
                  <a:lnTo>
                    <a:pt x="9592" y="1005"/>
                  </a:lnTo>
                  <a:lnTo>
                    <a:pt x="9617" y="1007"/>
                  </a:lnTo>
                  <a:lnTo>
                    <a:pt x="9642" y="1010"/>
                  </a:lnTo>
                  <a:lnTo>
                    <a:pt x="9668" y="1015"/>
                  </a:lnTo>
                  <a:lnTo>
                    <a:pt x="9692" y="1020"/>
                  </a:lnTo>
                  <a:lnTo>
                    <a:pt x="9716" y="1027"/>
                  </a:lnTo>
                  <a:lnTo>
                    <a:pt x="9739" y="1035"/>
                  </a:lnTo>
                  <a:lnTo>
                    <a:pt x="9762" y="1044"/>
                  </a:lnTo>
                  <a:lnTo>
                    <a:pt x="9784" y="1054"/>
                  </a:lnTo>
                  <a:lnTo>
                    <a:pt x="9806" y="1065"/>
                  </a:lnTo>
                  <a:lnTo>
                    <a:pt x="9827" y="1077"/>
                  </a:lnTo>
                  <a:lnTo>
                    <a:pt x="9848" y="1090"/>
                  </a:lnTo>
                  <a:lnTo>
                    <a:pt x="9867" y="1104"/>
                  </a:lnTo>
                  <a:lnTo>
                    <a:pt x="9886" y="1119"/>
                  </a:lnTo>
                  <a:lnTo>
                    <a:pt x="9904" y="1134"/>
                  </a:lnTo>
                  <a:lnTo>
                    <a:pt x="9922" y="1151"/>
                  </a:lnTo>
                  <a:lnTo>
                    <a:pt x="9938" y="1168"/>
                  </a:lnTo>
                  <a:lnTo>
                    <a:pt x="9954" y="1186"/>
                  </a:lnTo>
                  <a:lnTo>
                    <a:pt x="9970" y="1205"/>
                  </a:lnTo>
                  <a:lnTo>
                    <a:pt x="9984" y="1225"/>
                  </a:lnTo>
                  <a:lnTo>
                    <a:pt x="9997" y="1245"/>
                  </a:lnTo>
                  <a:lnTo>
                    <a:pt x="10009" y="1267"/>
                  </a:lnTo>
                  <a:lnTo>
                    <a:pt x="10020" y="1289"/>
                  </a:lnTo>
                  <a:lnTo>
                    <a:pt x="10030" y="1311"/>
                  </a:lnTo>
                  <a:lnTo>
                    <a:pt x="10039" y="1334"/>
                  </a:lnTo>
                  <a:lnTo>
                    <a:pt x="10047" y="1357"/>
                  </a:lnTo>
                  <a:lnTo>
                    <a:pt x="10053" y="1380"/>
                  </a:lnTo>
                  <a:lnTo>
                    <a:pt x="10059" y="1405"/>
                  </a:lnTo>
                  <a:lnTo>
                    <a:pt x="10063" y="1429"/>
                  </a:lnTo>
                  <a:lnTo>
                    <a:pt x="10066" y="1454"/>
                  </a:lnTo>
                  <a:lnTo>
                    <a:pt x="10068" y="1480"/>
                  </a:lnTo>
                  <a:lnTo>
                    <a:pt x="10069" y="1506"/>
                  </a:lnTo>
                  <a:lnTo>
                    <a:pt x="10069" y="2007"/>
                  </a:lnTo>
                  <a:lnTo>
                    <a:pt x="4028" y="2007"/>
                  </a:lnTo>
                  <a:lnTo>
                    <a:pt x="4028" y="1506"/>
                  </a:lnTo>
                  <a:close/>
                  <a:moveTo>
                    <a:pt x="14087" y="3421"/>
                  </a:moveTo>
                  <a:lnTo>
                    <a:pt x="14081" y="3347"/>
                  </a:lnTo>
                  <a:lnTo>
                    <a:pt x="14072" y="3275"/>
                  </a:lnTo>
                  <a:lnTo>
                    <a:pt x="14059" y="3204"/>
                  </a:lnTo>
                  <a:lnTo>
                    <a:pt x="14042" y="3134"/>
                  </a:lnTo>
                  <a:lnTo>
                    <a:pt x="14022" y="3065"/>
                  </a:lnTo>
                  <a:lnTo>
                    <a:pt x="13999" y="2998"/>
                  </a:lnTo>
                  <a:lnTo>
                    <a:pt x="13974" y="2932"/>
                  </a:lnTo>
                  <a:lnTo>
                    <a:pt x="13946" y="2867"/>
                  </a:lnTo>
                  <a:lnTo>
                    <a:pt x="13914" y="2805"/>
                  </a:lnTo>
                  <a:lnTo>
                    <a:pt x="13880" y="2744"/>
                  </a:lnTo>
                  <a:lnTo>
                    <a:pt x="13842" y="2685"/>
                  </a:lnTo>
                  <a:lnTo>
                    <a:pt x="13803" y="2627"/>
                  </a:lnTo>
                  <a:lnTo>
                    <a:pt x="13761" y="2572"/>
                  </a:lnTo>
                  <a:lnTo>
                    <a:pt x="13716" y="2519"/>
                  </a:lnTo>
                  <a:lnTo>
                    <a:pt x="13669" y="2468"/>
                  </a:lnTo>
                  <a:lnTo>
                    <a:pt x="13620" y="2419"/>
                  </a:lnTo>
                  <a:lnTo>
                    <a:pt x="13568" y="2373"/>
                  </a:lnTo>
                  <a:lnTo>
                    <a:pt x="13515" y="2328"/>
                  </a:lnTo>
                  <a:lnTo>
                    <a:pt x="13460" y="2286"/>
                  </a:lnTo>
                  <a:lnTo>
                    <a:pt x="13401" y="2247"/>
                  </a:lnTo>
                  <a:lnTo>
                    <a:pt x="13342" y="2211"/>
                  </a:lnTo>
                  <a:lnTo>
                    <a:pt x="13281" y="2177"/>
                  </a:lnTo>
                  <a:lnTo>
                    <a:pt x="13218" y="2146"/>
                  </a:lnTo>
                  <a:lnTo>
                    <a:pt x="13154" y="2118"/>
                  </a:lnTo>
                  <a:lnTo>
                    <a:pt x="13087" y="2093"/>
                  </a:lnTo>
                  <a:lnTo>
                    <a:pt x="13020" y="2070"/>
                  </a:lnTo>
                  <a:lnTo>
                    <a:pt x="12950" y="2051"/>
                  </a:lnTo>
                  <a:lnTo>
                    <a:pt x="12880" y="2036"/>
                  </a:lnTo>
                  <a:lnTo>
                    <a:pt x="12808" y="2023"/>
                  </a:lnTo>
                  <a:lnTo>
                    <a:pt x="12736" y="2015"/>
                  </a:lnTo>
                  <a:lnTo>
                    <a:pt x="12661" y="2009"/>
                  </a:lnTo>
                  <a:lnTo>
                    <a:pt x="12587" y="2007"/>
                  </a:lnTo>
                  <a:lnTo>
                    <a:pt x="11076" y="2007"/>
                  </a:lnTo>
                  <a:lnTo>
                    <a:pt x="11076" y="1506"/>
                  </a:lnTo>
                  <a:lnTo>
                    <a:pt x="11076" y="1505"/>
                  </a:lnTo>
                  <a:lnTo>
                    <a:pt x="11074" y="1428"/>
                  </a:lnTo>
                  <a:lnTo>
                    <a:pt x="11068" y="1352"/>
                  </a:lnTo>
                  <a:lnTo>
                    <a:pt x="11059" y="1277"/>
                  </a:lnTo>
                  <a:lnTo>
                    <a:pt x="11046" y="1202"/>
                  </a:lnTo>
                  <a:lnTo>
                    <a:pt x="11029" y="1129"/>
                  </a:lnTo>
                  <a:lnTo>
                    <a:pt x="11009" y="1058"/>
                  </a:lnTo>
                  <a:lnTo>
                    <a:pt x="10985" y="988"/>
                  </a:lnTo>
                  <a:lnTo>
                    <a:pt x="10957" y="919"/>
                  </a:lnTo>
                  <a:lnTo>
                    <a:pt x="10927" y="853"/>
                  </a:lnTo>
                  <a:lnTo>
                    <a:pt x="10894" y="788"/>
                  </a:lnTo>
                  <a:lnTo>
                    <a:pt x="10858" y="725"/>
                  </a:lnTo>
                  <a:lnTo>
                    <a:pt x="10818" y="663"/>
                  </a:lnTo>
                  <a:lnTo>
                    <a:pt x="10776" y="605"/>
                  </a:lnTo>
                  <a:lnTo>
                    <a:pt x="10732" y="548"/>
                  </a:lnTo>
                  <a:lnTo>
                    <a:pt x="10684" y="493"/>
                  </a:lnTo>
                  <a:lnTo>
                    <a:pt x="10634" y="441"/>
                  </a:lnTo>
                  <a:lnTo>
                    <a:pt x="10582" y="391"/>
                  </a:lnTo>
                  <a:lnTo>
                    <a:pt x="10526" y="344"/>
                  </a:lnTo>
                  <a:lnTo>
                    <a:pt x="10470" y="299"/>
                  </a:lnTo>
                  <a:lnTo>
                    <a:pt x="10411" y="257"/>
                  </a:lnTo>
                  <a:lnTo>
                    <a:pt x="10349" y="218"/>
                  </a:lnTo>
                  <a:lnTo>
                    <a:pt x="10286" y="182"/>
                  </a:lnTo>
                  <a:lnTo>
                    <a:pt x="10220" y="149"/>
                  </a:lnTo>
                  <a:lnTo>
                    <a:pt x="10154" y="118"/>
                  </a:lnTo>
                  <a:lnTo>
                    <a:pt x="10085" y="91"/>
                  </a:lnTo>
                  <a:lnTo>
                    <a:pt x="10015" y="67"/>
                  </a:lnTo>
                  <a:lnTo>
                    <a:pt x="9943" y="47"/>
                  </a:lnTo>
                  <a:lnTo>
                    <a:pt x="9870" y="30"/>
                  </a:lnTo>
                  <a:lnTo>
                    <a:pt x="9796" y="17"/>
                  </a:lnTo>
                  <a:lnTo>
                    <a:pt x="9720" y="8"/>
                  </a:lnTo>
                  <a:lnTo>
                    <a:pt x="9643" y="2"/>
                  </a:lnTo>
                  <a:lnTo>
                    <a:pt x="9566" y="0"/>
                  </a:lnTo>
                  <a:lnTo>
                    <a:pt x="4531" y="0"/>
                  </a:lnTo>
                  <a:lnTo>
                    <a:pt x="4454" y="2"/>
                  </a:lnTo>
                  <a:lnTo>
                    <a:pt x="4377" y="8"/>
                  </a:lnTo>
                  <a:lnTo>
                    <a:pt x="4302" y="17"/>
                  </a:lnTo>
                  <a:lnTo>
                    <a:pt x="4227" y="30"/>
                  </a:lnTo>
                  <a:lnTo>
                    <a:pt x="4154" y="47"/>
                  </a:lnTo>
                  <a:lnTo>
                    <a:pt x="4082" y="67"/>
                  </a:lnTo>
                  <a:lnTo>
                    <a:pt x="4012" y="91"/>
                  </a:lnTo>
                  <a:lnTo>
                    <a:pt x="3943" y="118"/>
                  </a:lnTo>
                  <a:lnTo>
                    <a:pt x="3877" y="149"/>
                  </a:lnTo>
                  <a:lnTo>
                    <a:pt x="3811" y="182"/>
                  </a:lnTo>
                  <a:lnTo>
                    <a:pt x="3748" y="218"/>
                  </a:lnTo>
                  <a:lnTo>
                    <a:pt x="3686" y="257"/>
                  </a:lnTo>
                  <a:lnTo>
                    <a:pt x="3628" y="299"/>
                  </a:lnTo>
                  <a:lnTo>
                    <a:pt x="3571" y="344"/>
                  </a:lnTo>
                  <a:lnTo>
                    <a:pt x="3515" y="391"/>
                  </a:lnTo>
                  <a:lnTo>
                    <a:pt x="3463" y="441"/>
                  </a:lnTo>
                  <a:lnTo>
                    <a:pt x="3413" y="493"/>
                  </a:lnTo>
                  <a:lnTo>
                    <a:pt x="3366" y="548"/>
                  </a:lnTo>
                  <a:lnTo>
                    <a:pt x="3321" y="605"/>
                  </a:lnTo>
                  <a:lnTo>
                    <a:pt x="3279" y="663"/>
                  </a:lnTo>
                  <a:lnTo>
                    <a:pt x="3239" y="725"/>
                  </a:lnTo>
                  <a:lnTo>
                    <a:pt x="3203" y="788"/>
                  </a:lnTo>
                  <a:lnTo>
                    <a:pt x="3170" y="853"/>
                  </a:lnTo>
                  <a:lnTo>
                    <a:pt x="3140" y="919"/>
                  </a:lnTo>
                  <a:lnTo>
                    <a:pt x="3112" y="988"/>
                  </a:lnTo>
                  <a:lnTo>
                    <a:pt x="3088" y="1058"/>
                  </a:lnTo>
                  <a:lnTo>
                    <a:pt x="3068" y="1129"/>
                  </a:lnTo>
                  <a:lnTo>
                    <a:pt x="3051" y="1202"/>
                  </a:lnTo>
                  <a:lnTo>
                    <a:pt x="3038" y="1277"/>
                  </a:lnTo>
                  <a:lnTo>
                    <a:pt x="3029" y="1352"/>
                  </a:lnTo>
                  <a:lnTo>
                    <a:pt x="3023" y="1428"/>
                  </a:lnTo>
                  <a:lnTo>
                    <a:pt x="3021" y="1505"/>
                  </a:lnTo>
                  <a:lnTo>
                    <a:pt x="3021" y="1506"/>
                  </a:lnTo>
                  <a:lnTo>
                    <a:pt x="3021" y="2007"/>
                  </a:lnTo>
                  <a:lnTo>
                    <a:pt x="1510" y="2007"/>
                  </a:lnTo>
                  <a:lnTo>
                    <a:pt x="1436" y="2009"/>
                  </a:lnTo>
                  <a:lnTo>
                    <a:pt x="1361" y="2015"/>
                  </a:lnTo>
                  <a:lnTo>
                    <a:pt x="1289" y="2023"/>
                  </a:lnTo>
                  <a:lnTo>
                    <a:pt x="1217" y="2036"/>
                  </a:lnTo>
                  <a:lnTo>
                    <a:pt x="1147" y="2051"/>
                  </a:lnTo>
                  <a:lnTo>
                    <a:pt x="1077" y="2070"/>
                  </a:lnTo>
                  <a:lnTo>
                    <a:pt x="1010" y="2093"/>
                  </a:lnTo>
                  <a:lnTo>
                    <a:pt x="943" y="2118"/>
                  </a:lnTo>
                  <a:lnTo>
                    <a:pt x="879" y="2146"/>
                  </a:lnTo>
                  <a:lnTo>
                    <a:pt x="817" y="2177"/>
                  </a:lnTo>
                  <a:lnTo>
                    <a:pt x="755" y="2211"/>
                  </a:lnTo>
                  <a:lnTo>
                    <a:pt x="696" y="2247"/>
                  </a:lnTo>
                  <a:lnTo>
                    <a:pt x="637" y="2286"/>
                  </a:lnTo>
                  <a:lnTo>
                    <a:pt x="582" y="2328"/>
                  </a:lnTo>
                  <a:lnTo>
                    <a:pt x="529" y="2373"/>
                  </a:lnTo>
                  <a:lnTo>
                    <a:pt x="477" y="2419"/>
                  </a:lnTo>
                  <a:lnTo>
                    <a:pt x="428" y="2468"/>
                  </a:lnTo>
                  <a:lnTo>
                    <a:pt x="381" y="2519"/>
                  </a:lnTo>
                  <a:lnTo>
                    <a:pt x="336" y="2572"/>
                  </a:lnTo>
                  <a:lnTo>
                    <a:pt x="294" y="2627"/>
                  </a:lnTo>
                  <a:lnTo>
                    <a:pt x="255" y="2685"/>
                  </a:lnTo>
                  <a:lnTo>
                    <a:pt x="217" y="2744"/>
                  </a:lnTo>
                  <a:lnTo>
                    <a:pt x="183" y="2805"/>
                  </a:lnTo>
                  <a:lnTo>
                    <a:pt x="152" y="2867"/>
                  </a:lnTo>
                  <a:lnTo>
                    <a:pt x="123" y="2932"/>
                  </a:lnTo>
                  <a:lnTo>
                    <a:pt x="98" y="2998"/>
                  </a:lnTo>
                  <a:lnTo>
                    <a:pt x="75" y="3065"/>
                  </a:lnTo>
                  <a:lnTo>
                    <a:pt x="55" y="3134"/>
                  </a:lnTo>
                  <a:lnTo>
                    <a:pt x="38" y="3204"/>
                  </a:lnTo>
                  <a:lnTo>
                    <a:pt x="25" y="3275"/>
                  </a:lnTo>
                  <a:lnTo>
                    <a:pt x="16" y="3347"/>
                  </a:lnTo>
                  <a:lnTo>
                    <a:pt x="10" y="3421"/>
                  </a:lnTo>
                  <a:lnTo>
                    <a:pt x="0" y="3421"/>
                  </a:lnTo>
                  <a:lnTo>
                    <a:pt x="0" y="4015"/>
                  </a:lnTo>
                  <a:lnTo>
                    <a:pt x="0" y="4516"/>
                  </a:lnTo>
                  <a:lnTo>
                    <a:pt x="1" y="4567"/>
                  </a:lnTo>
                  <a:lnTo>
                    <a:pt x="5" y="4619"/>
                  </a:lnTo>
                  <a:lnTo>
                    <a:pt x="12" y="4669"/>
                  </a:lnTo>
                  <a:lnTo>
                    <a:pt x="20" y="4719"/>
                  </a:lnTo>
                  <a:lnTo>
                    <a:pt x="32" y="4767"/>
                  </a:lnTo>
                  <a:lnTo>
                    <a:pt x="45" y="4814"/>
                  </a:lnTo>
                  <a:lnTo>
                    <a:pt x="61" y="4862"/>
                  </a:lnTo>
                  <a:lnTo>
                    <a:pt x="80" y="4907"/>
                  </a:lnTo>
                  <a:lnTo>
                    <a:pt x="100" y="4951"/>
                  </a:lnTo>
                  <a:lnTo>
                    <a:pt x="122" y="4995"/>
                  </a:lnTo>
                  <a:lnTo>
                    <a:pt x="146" y="5036"/>
                  </a:lnTo>
                  <a:lnTo>
                    <a:pt x="172" y="5077"/>
                  </a:lnTo>
                  <a:lnTo>
                    <a:pt x="200" y="5116"/>
                  </a:lnTo>
                  <a:lnTo>
                    <a:pt x="230" y="5155"/>
                  </a:lnTo>
                  <a:lnTo>
                    <a:pt x="262" y="5191"/>
                  </a:lnTo>
                  <a:lnTo>
                    <a:pt x="295" y="5226"/>
                  </a:lnTo>
                  <a:lnTo>
                    <a:pt x="330" y="5259"/>
                  </a:lnTo>
                  <a:lnTo>
                    <a:pt x="367" y="5291"/>
                  </a:lnTo>
                  <a:lnTo>
                    <a:pt x="405" y="5320"/>
                  </a:lnTo>
                  <a:lnTo>
                    <a:pt x="444" y="5348"/>
                  </a:lnTo>
                  <a:lnTo>
                    <a:pt x="485" y="5374"/>
                  </a:lnTo>
                  <a:lnTo>
                    <a:pt x="527" y="5398"/>
                  </a:lnTo>
                  <a:lnTo>
                    <a:pt x="571" y="5421"/>
                  </a:lnTo>
                  <a:lnTo>
                    <a:pt x="615" y="5441"/>
                  </a:lnTo>
                  <a:lnTo>
                    <a:pt x="661" y="5459"/>
                  </a:lnTo>
                  <a:lnTo>
                    <a:pt x="708" y="5475"/>
                  </a:lnTo>
                  <a:lnTo>
                    <a:pt x="755" y="5488"/>
                  </a:lnTo>
                  <a:lnTo>
                    <a:pt x="805" y="5500"/>
                  </a:lnTo>
                  <a:lnTo>
                    <a:pt x="854" y="5508"/>
                  </a:lnTo>
                  <a:lnTo>
                    <a:pt x="904" y="5515"/>
                  </a:lnTo>
                  <a:lnTo>
                    <a:pt x="956" y="5519"/>
                  </a:lnTo>
                  <a:lnTo>
                    <a:pt x="1007" y="5520"/>
                  </a:lnTo>
                  <a:lnTo>
                    <a:pt x="1007" y="14051"/>
                  </a:lnTo>
                  <a:lnTo>
                    <a:pt x="1010" y="14154"/>
                  </a:lnTo>
                  <a:lnTo>
                    <a:pt x="1017" y="14256"/>
                  </a:lnTo>
                  <a:lnTo>
                    <a:pt x="1030" y="14357"/>
                  </a:lnTo>
                  <a:lnTo>
                    <a:pt x="1048" y="14455"/>
                  </a:lnTo>
                  <a:lnTo>
                    <a:pt x="1070" y="14553"/>
                  </a:lnTo>
                  <a:lnTo>
                    <a:pt x="1098" y="14648"/>
                  </a:lnTo>
                  <a:lnTo>
                    <a:pt x="1129" y="14741"/>
                  </a:lnTo>
                  <a:lnTo>
                    <a:pt x="1165" y="14832"/>
                  </a:lnTo>
                  <a:lnTo>
                    <a:pt x="1205" y="14921"/>
                  </a:lnTo>
                  <a:lnTo>
                    <a:pt x="1250" y="15007"/>
                  </a:lnTo>
                  <a:lnTo>
                    <a:pt x="1299" y="15092"/>
                  </a:lnTo>
                  <a:lnTo>
                    <a:pt x="1351" y="15173"/>
                  </a:lnTo>
                  <a:lnTo>
                    <a:pt x="1407" y="15252"/>
                  </a:lnTo>
                  <a:lnTo>
                    <a:pt x="1467" y="15327"/>
                  </a:lnTo>
                  <a:lnTo>
                    <a:pt x="1531" y="15401"/>
                  </a:lnTo>
                  <a:lnTo>
                    <a:pt x="1597" y="15470"/>
                  </a:lnTo>
                  <a:lnTo>
                    <a:pt x="1666" y="15536"/>
                  </a:lnTo>
                  <a:lnTo>
                    <a:pt x="1740" y="15599"/>
                  </a:lnTo>
                  <a:lnTo>
                    <a:pt x="1815" y="15660"/>
                  </a:lnTo>
                  <a:lnTo>
                    <a:pt x="1895" y="15715"/>
                  </a:lnTo>
                  <a:lnTo>
                    <a:pt x="1977" y="15767"/>
                  </a:lnTo>
                  <a:lnTo>
                    <a:pt x="2061" y="15816"/>
                  </a:lnTo>
                  <a:lnTo>
                    <a:pt x="2148" y="15860"/>
                  </a:lnTo>
                  <a:lnTo>
                    <a:pt x="2237" y="15900"/>
                  </a:lnTo>
                  <a:lnTo>
                    <a:pt x="2328" y="15937"/>
                  </a:lnTo>
                  <a:lnTo>
                    <a:pt x="2422" y="15968"/>
                  </a:lnTo>
                  <a:lnTo>
                    <a:pt x="2517" y="15995"/>
                  </a:lnTo>
                  <a:lnTo>
                    <a:pt x="2615" y="16017"/>
                  </a:lnTo>
                  <a:lnTo>
                    <a:pt x="2714" y="16035"/>
                  </a:lnTo>
                  <a:lnTo>
                    <a:pt x="2815" y="16048"/>
                  </a:lnTo>
                  <a:lnTo>
                    <a:pt x="2917" y="16055"/>
                  </a:lnTo>
                  <a:lnTo>
                    <a:pt x="3021" y="16058"/>
                  </a:lnTo>
                  <a:lnTo>
                    <a:pt x="11076" y="16058"/>
                  </a:lnTo>
                  <a:lnTo>
                    <a:pt x="11180" y="16055"/>
                  </a:lnTo>
                  <a:lnTo>
                    <a:pt x="11283" y="16048"/>
                  </a:lnTo>
                  <a:lnTo>
                    <a:pt x="11383" y="16035"/>
                  </a:lnTo>
                  <a:lnTo>
                    <a:pt x="11482" y="16017"/>
                  </a:lnTo>
                  <a:lnTo>
                    <a:pt x="11580" y="15995"/>
                  </a:lnTo>
                  <a:lnTo>
                    <a:pt x="11675" y="15968"/>
                  </a:lnTo>
                  <a:lnTo>
                    <a:pt x="11769" y="15937"/>
                  </a:lnTo>
                  <a:lnTo>
                    <a:pt x="11861" y="15900"/>
                  </a:lnTo>
                  <a:lnTo>
                    <a:pt x="11949" y="15860"/>
                  </a:lnTo>
                  <a:lnTo>
                    <a:pt x="12036" y="15816"/>
                  </a:lnTo>
                  <a:lnTo>
                    <a:pt x="12120" y="15767"/>
                  </a:lnTo>
                  <a:lnTo>
                    <a:pt x="12202" y="15715"/>
                  </a:lnTo>
                  <a:lnTo>
                    <a:pt x="12282" y="15660"/>
                  </a:lnTo>
                  <a:lnTo>
                    <a:pt x="12357" y="15599"/>
                  </a:lnTo>
                  <a:lnTo>
                    <a:pt x="12431" y="15536"/>
                  </a:lnTo>
                  <a:lnTo>
                    <a:pt x="12500" y="15470"/>
                  </a:lnTo>
                  <a:lnTo>
                    <a:pt x="12566" y="15401"/>
                  </a:lnTo>
                  <a:lnTo>
                    <a:pt x="12630" y="15327"/>
                  </a:lnTo>
                  <a:lnTo>
                    <a:pt x="12690" y="15252"/>
                  </a:lnTo>
                  <a:lnTo>
                    <a:pt x="12746" y="15173"/>
                  </a:lnTo>
                  <a:lnTo>
                    <a:pt x="12799" y="15092"/>
                  </a:lnTo>
                  <a:lnTo>
                    <a:pt x="12847" y="15007"/>
                  </a:lnTo>
                  <a:lnTo>
                    <a:pt x="12892" y="14921"/>
                  </a:lnTo>
                  <a:lnTo>
                    <a:pt x="12932" y="14832"/>
                  </a:lnTo>
                  <a:lnTo>
                    <a:pt x="12968" y="14741"/>
                  </a:lnTo>
                  <a:lnTo>
                    <a:pt x="12999" y="14648"/>
                  </a:lnTo>
                  <a:lnTo>
                    <a:pt x="13027" y="14553"/>
                  </a:lnTo>
                  <a:lnTo>
                    <a:pt x="13049" y="14455"/>
                  </a:lnTo>
                  <a:lnTo>
                    <a:pt x="13067" y="14357"/>
                  </a:lnTo>
                  <a:lnTo>
                    <a:pt x="13080" y="14256"/>
                  </a:lnTo>
                  <a:lnTo>
                    <a:pt x="13087" y="14154"/>
                  </a:lnTo>
                  <a:lnTo>
                    <a:pt x="13090" y="14051"/>
                  </a:lnTo>
                  <a:lnTo>
                    <a:pt x="13090" y="5520"/>
                  </a:lnTo>
                  <a:lnTo>
                    <a:pt x="13141" y="5519"/>
                  </a:lnTo>
                  <a:lnTo>
                    <a:pt x="13193" y="5515"/>
                  </a:lnTo>
                  <a:lnTo>
                    <a:pt x="13243" y="5508"/>
                  </a:lnTo>
                  <a:lnTo>
                    <a:pt x="13293" y="5500"/>
                  </a:lnTo>
                  <a:lnTo>
                    <a:pt x="13342" y="5488"/>
                  </a:lnTo>
                  <a:lnTo>
                    <a:pt x="13389" y="5475"/>
                  </a:lnTo>
                  <a:lnTo>
                    <a:pt x="13436" y="5459"/>
                  </a:lnTo>
                  <a:lnTo>
                    <a:pt x="13482" y="5441"/>
                  </a:lnTo>
                  <a:lnTo>
                    <a:pt x="13526" y="5421"/>
                  </a:lnTo>
                  <a:lnTo>
                    <a:pt x="13570" y="5398"/>
                  </a:lnTo>
                  <a:lnTo>
                    <a:pt x="13612" y="5374"/>
                  </a:lnTo>
                  <a:lnTo>
                    <a:pt x="13653" y="5348"/>
                  </a:lnTo>
                  <a:lnTo>
                    <a:pt x="13692" y="5320"/>
                  </a:lnTo>
                  <a:lnTo>
                    <a:pt x="13730" y="5291"/>
                  </a:lnTo>
                  <a:lnTo>
                    <a:pt x="13767" y="5259"/>
                  </a:lnTo>
                  <a:lnTo>
                    <a:pt x="13802" y="5226"/>
                  </a:lnTo>
                  <a:lnTo>
                    <a:pt x="13835" y="5191"/>
                  </a:lnTo>
                  <a:lnTo>
                    <a:pt x="13867" y="5155"/>
                  </a:lnTo>
                  <a:lnTo>
                    <a:pt x="13897" y="5116"/>
                  </a:lnTo>
                  <a:lnTo>
                    <a:pt x="13925" y="5077"/>
                  </a:lnTo>
                  <a:lnTo>
                    <a:pt x="13951" y="5036"/>
                  </a:lnTo>
                  <a:lnTo>
                    <a:pt x="13975" y="4995"/>
                  </a:lnTo>
                  <a:lnTo>
                    <a:pt x="13997" y="4951"/>
                  </a:lnTo>
                  <a:lnTo>
                    <a:pt x="14017" y="4907"/>
                  </a:lnTo>
                  <a:lnTo>
                    <a:pt x="14036" y="4862"/>
                  </a:lnTo>
                  <a:lnTo>
                    <a:pt x="14052" y="4814"/>
                  </a:lnTo>
                  <a:lnTo>
                    <a:pt x="14065" y="4767"/>
                  </a:lnTo>
                  <a:lnTo>
                    <a:pt x="14077" y="4719"/>
                  </a:lnTo>
                  <a:lnTo>
                    <a:pt x="14085" y="4669"/>
                  </a:lnTo>
                  <a:lnTo>
                    <a:pt x="14092" y="4619"/>
                  </a:lnTo>
                  <a:lnTo>
                    <a:pt x="14096" y="4567"/>
                  </a:lnTo>
                  <a:lnTo>
                    <a:pt x="14097" y="4516"/>
                  </a:lnTo>
                  <a:lnTo>
                    <a:pt x="14097" y="4015"/>
                  </a:lnTo>
                  <a:lnTo>
                    <a:pt x="14097" y="3421"/>
                  </a:lnTo>
                  <a:lnTo>
                    <a:pt x="14087" y="34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íṣľíḑê"/>
            <p:cNvSpPr/>
            <p:nvPr/>
          </p:nvSpPr>
          <p:spPr bwMode="auto">
            <a:xfrm>
              <a:off x="1390657" y="269198"/>
              <a:ext cx="76139" cy="287634"/>
            </a:xfrm>
            <a:custGeom>
              <a:avLst/>
              <a:gdLst>
                <a:gd name="T0" fmla="*/ 1510 w 2014"/>
                <a:gd name="T1" fmla="*/ 7025 h 7527"/>
                <a:gd name="T2" fmla="*/ 503 w 2014"/>
                <a:gd name="T3" fmla="*/ 7527 h 7527"/>
                <a:gd name="T4" fmla="*/ 1562 w 2014"/>
                <a:gd name="T5" fmla="*/ 7524 h 7527"/>
                <a:gd name="T6" fmla="*/ 1636 w 2014"/>
                <a:gd name="T7" fmla="*/ 7511 h 7527"/>
                <a:gd name="T8" fmla="*/ 1707 w 2014"/>
                <a:gd name="T9" fmla="*/ 7488 h 7527"/>
                <a:gd name="T10" fmla="*/ 1771 w 2014"/>
                <a:gd name="T11" fmla="*/ 7454 h 7527"/>
                <a:gd name="T12" fmla="*/ 1830 w 2014"/>
                <a:gd name="T13" fmla="*/ 7412 h 7527"/>
                <a:gd name="T14" fmla="*/ 1883 w 2014"/>
                <a:gd name="T15" fmla="*/ 7362 h 7527"/>
                <a:gd name="T16" fmla="*/ 1928 w 2014"/>
                <a:gd name="T17" fmla="*/ 7306 h 7527"/>
                <a:gd name="T18" fmla="*/ 1964 w 2014"/>
                <a:gd name="T19" fmla="*/ 7243 h 7527"/>
                <a:gd name="T20" fmla="*/ 1991 w 2014"/>
                <a:gd name="T21" fmla="*/ 7174 h 7527"/>
                <a:gd name="T22" fmla="*/ 2008 w 2014"/>
                <a:gd name="T23" fmla="*/ 7101 h 7527"/>
                <a:gd name="T24" fmla="*/ 2014 w 2014"/>
                <a:gd name="T25" fmla="*/ 7025 h 7527"/>
                <a:gd name="T26" fmla="*/ 2011 w 2014"/>
                <a:gd name="T27" fmla="*/ 450 h 7527"/>
                <a:gd name="T28" fmla="*/ 1998 w 2014"/>
                <a:gd name="T29" fmla="*/ 376 h 7527"/>
                <a:gd name="T30" fmla="*/ 1974 w 2014"/>
                <a:gd name="T31" fmla="*/ 306 h 7527"/>
                <a:gd name="T32" fmla="*/ 1941 w 2014"/>
                <a:gd name="T33" fmla="*/ 241 h 7527"/>
                <a:gd name="T34" fmla="*/ 1899 w 2014"/>
                <a:gd name="T35" fmla="*/ 182 h 7527"/>
                <a:gd name="T36" fmla="*/ 1849 w 2014"/>
                <a:gd name="T37" fmla="*/ 130 h 7527"/>
                <a:gd name="T38" fmla="*/ 1792 w 2014"/>
                <a:gd name="T39" fmla="*/ 85 h 7527"/>
                <a:gd name="T40" fmla="*/ 1729 w 2014"/>
                <a:gd name="T41" fmla="*/ 49 h 7527"/>
                <a:gd name="T42" fmla="*/ 1660 w 2014"/>
                <a:gd name="T43" fmla="*/ 22 h 7527"/>
                <a:gd name="T44" fmla="*/ 1587 w 2014"/>
                <a:gd name="T45" fmla="*/ 6 h 7527"/>
                <a:gd name="T46" fmla="*/ 1510 w 2014"/>
                <a:gd name="T47" fmla="*/ 0 h 7527"/>
                <a:gd name="T48" fmla="*/ 452 w 2014"/>
                <a:gd name="T49" fmla="*/ 3 h 7527"/>
                <a:gd name="T50" fmla="*/ 377 w 2014"/>
                <a:gd name="T51" fmla="*/ 16 h 7527"/>
                <a:gd name="T52" fmla="*/ 307 w 2014"/>
                <a:gd name="T53" fmla="*/ 39 h 7527"/>
                <a:gd name="T54" fmla="*/ 242 w 2014"/>
                <a:gd name="T55" fmla="*/ 72 h 7527"/>
                <a:gd name="T56" fmla="*/ 183 w 2014"/>
                <a:gd name="T57" fmla="*/ 114 h 7527"/>
                <a:gd name="T58" fmla="*/ 131 w 2014"/>
                <a:gd name="T59" fmla="*/ 164 h 7527"/>
                <a:gd name="T60" fmla="*/ 85 w 2014"/>
                <a:gd name="T61" fmla="*/ 220 h 7527"/>
                <a:gd name="T62" fmla="*/ 49 w 2014"/>
                <a:gd name="T63" fmla="*/ 284 h 7527"/>
                <a:gd name="T64" fmla="*/ 22 w 2014"/>
                <a:gd name="T65" fmla="*/ 352 h 7527"/>
                <a:gd name="T66" fmla="*/ 6 w 2014"/>
                <a:gd name="T67" fmla="*/ 425 h 7527"/>
                <a:gd name="T68" fmla="*/ 0 w 2014"/>
                <a:gd name="T69" fmla="*/ 501 h 7527"/>
                <a:gd name="T70" fmla="*/ 3 w 2014"/>
                <a:gd name="T71" fmla="*/ 7076 h 7527"/>
                <a:gd name="T72" fmla="*/ 16 w 2014"/>
                <a:gd name="T73" fmla="*/ 7150 h 7527"/>
                <a:gd name="T74" fmla="*/ 39 w 2014"/>
                <a:gd name="T75" fmla="*/ 7221 h 7527"/>
                <a:gd name="T76" fmla="*/ 72 w 2014"/>
                <a:gd name="T77" fmla="*/ 7285 h 7527"/>
                <a:gd name="T78" fmla="*/ 115 w 2014"/>
                <a:gd name="T79" fmla="*/ 7344 h 7527"/>
                <a:gd name="T80" fmla="*/ 165 w 2014"/>
                <a:gd name="T81" fmla="*/ 7396 h 7527"/>
                <a:gd name="T82" fmla="*/ 221 w 2014"/>
                <a:gd name="T83" fmla="*/ 7441 h 7527"/>
                <a:gd name="T84" fmla="*/ 285 w 2014"/>
                <a:gd name="T85" fmla="*/ 7478 h 7527"/>
                <a:gd name="T86" fmla="*/ 353 w 2014"/>
                <a:gd name="T87" fmla="*/ 7505 h 7527"/>
                <a:gd name="T88" fmla="*/ 427 w 2014"/>
                <a:gd name="T89" fmla="*/ 7521 h 7527"/>
                <a:gd name="T90" fmla="*/ 503 w 2014"/>
                <a:gd name="T91" fmla="*/ 7527 h 7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4" h="7527">
                  <a:moveTo>
                    <a:pt x="503" y="501"/>
                  </a:moveTo>
                  <a:lnTo>
                    <a:pt x="1510" y="501"/>
                  </a:lnTo>
                  <a:lnTo>
                    <a:pt x="1510" y="7025"/>
                  </a:lnTo>
                  <a:lnTo>
                    <a:pt x="503" y="7025"/>
                  </a:lnTo>
                  <a:lnTo>
                    <a:pt x="503" y="501"/>
                  </a:lnTo>
                  <a:close/>
                  <a:moveTo>
                    <a:pt x="503" y="7527"/>
                  </a:moveTo>
                  <a:lnTo>
                    <a:pt x="1510" y="7527"/>
                  </a:lnTo>
                  <a:lnTo>
                    <a:pt x="1536" y="7526"/>
                  </a:lnTo>
                  <a:lnTo>
                    <a:pt x="1562" y="7524"/>
                  </a:lnTo>
                  <a:lnTo>
                    <a:pt x="1587" y="7521"/>
                  </a:lnTo>
                  <a:lnTo>
                    <a:pt x="1612" y="7517"/>
                  </a:lnTo>
                  <a:lnTo>
                    <a:pt x="1636" y="7511"/>
                  </a:lnTo>
                  <a:lnTo>
                    <a:pt x="1660" y="7505"/>
                  </a:lnTo>
                  <a:lnTo>
                    <a:pt x="1683" y="7497"/>
                  </a:lnTo>
                  <a:lnTo>
                    <a:pt x="1707" y="7488"/>
                  </a:lnTo>
                  <a:lnTo>
                    <a:pt x="1729" y="7478"/>
                  </a:lnTo>
                  <a:lnTo>
                    <a:pt x="1750" y="7467"/>
                  </a:lnTo>
                  <a:lnTo>
                    <a:pt x="1771" y="7454"/>
                  </a:lnTo>
                  <a:lnTo>
                    <a:pt x="1792" y="7441"/>
                  </a:lnTo>
                  <a:lnTo>
                    <a:pt x="1811" y="7427"/>
                  </a:lnTo>
                  <a:lnTo>
                    <a:pt x="1830" y="7412"/>
                  </a:lnTo>
                  <a:lnTo>
                    <a:pt x="1849" y="7396"/>
                  </a:lnTo>
                  <a:lnTo>
                    <a:pt x="1867" y="7380"/>
                  </a:lnTo>
                  <a:lnTo>
                    <a:pt x="1883" y="7362"/>
                  </a:lnTo>
                  <a:lnTo>
                    <a:pt x="1899" y="7344"/>
                  </a:lnTo>
                  <a:lnTo>
                    <a:pt x="1914" y="7325"/>
                  </a:lnTo>
                  <a:lnTo>
                    <a:pt x="1928" y="7306"/>
                  </a:lnTo>
                  <a:lnTo>
                    <a:pt x="1941" y="7285"/>
                  </a:lnTo>
                  <a:lnTo>
                    <a:pt x="1953" y="7264"/>
                  </a:lnTo>
                  <a:lnTo>
                    <a:pt x="1964" y="7243"/>
                  </a:lnTo>
                  <a:lnTo>
                    <a:pt x="1974" y="7221"/>
                  </a:lnTo>
                  <a:lnTo>
                    <a:pt x="1983" y="7198"/>
                  </a:lnTo>
                  <a:lnTo>
                    <a:pt x="1991" y="7174"/>
                  </a:lnTo>
                  <a:lnTo>
                    <a:pt x="1998" y="7150"/>
                  </a:lnTo>
                  <a:lnTo>
                    <a:pt x="2004" y="7126"/>
                  </a:lnTo>
                  <a:lnTo>
                    <a:pt x="2008" y="7101"/>
                  </a:lnTo>
                  <a:lnTo>
                    <a:pt x="2011" y="7076"/>
                  </a:lnTo>
                  <a:lnTo>
                    <a:pt x="2013" y="7051"/>
                  </a:lnTo>
                  <a:lnTo>
                    <a:pt x="2014" y="7025"/>
                  </a:lnTo>
                  <a:lnTo>
                    <a:pt x="2014" y="501"/>
                  </a:lnTo>
                  <a:lnTo>
                    <a:pt x="2013" y="475"/>
                  </a:lnTo>
                  <a:lnTo>
                    <a:pt x="2011" y="450"/>
                  </a:lnTo>
                  <a:lnTo>
                    <a:pt x="2008" y="425"/>
                  </a:lnTo>
                  <a:lnTo>
                    <a:pt x="2004" y="400"/>
                  </a:lnTo>
                  <a:lnTo>
                    <a:pt x="1998" y="376"/>
                  </a:lnTo>
                  <a:lnTo>
                    <a:pt x="1991" y="352"/>
                  </a:lnTo>
                  <a:lnTo>
                    <a:pt x="1983" y="329"/>
                  </a:lnTo>
                  <a:lnTo>
                    <a:pt x="1974" y="306"/>
                  </a:lnTo>
                  <a:lnTo>
                    <a:pt x="1964" y="284"/>
                  </a:lnTo>
                  <a:lnTo>
                    <a:pt x="1953" y="263"/>
                  </a:lnTo>
                  <a:lnTo>
                    <a:pt x="1941" y="241"/>
                  </a:lnTo>
                  <a:lnTo>
                    <a:pt x="1928" y="220"/>
                  </a:lnTo>
                  <a:lnTo>
                    <a:pt x="1914" y="201"/>
                  </a:lnTo>
                  <a:lnTo>
                    <a:pt x="1899" y="182"/>
                  </a:lnTo>
                  <a:lnTo>
                    <a:pt x="1883" y="164"/>
                  </a:lnTo>
                  <a:lnTo>
                    <a:pt x="1867" y="146"/>
                  </a:lnTo>
                  <a:lnTo>
                    <a:pt x="1849" y="130"/>
                  </a:lnTo>
                  <a:lnTo>
                    <a:pt x="1830" y="114"/>
                  </a:lnTo>
                  <a:lnTo>
                    <a:pt x="1811" y="99"/>
                  </a:lnTo>
                  <a:lnTo>
                    <a:pt x="1792" y="85"/>
                  </a:lnTo>
                  <a:lnTo>
                    <a:pt x="1771" y="72"/>
                  </a:lnTo>
                  <a:lnTo>
                    <a:pt x="1750" y="60"/>
                  </a:lnTo>
                  <a:lnTo>
                    <a:pt x="1729" y="49"/>
                  </a:lnTo>
                  <a:lnTo>
                    <a:pt x="1707" y="39"/>
                  </a:lnTo>
                  <a:lnTo>
                    <a:pt x="1683" y="30"/>
                  </a:lnTo>
                  <a:lnTo>
                    <a:pt x="1660" y="22"/>
                  </a:lnTo>
                  <a:lnTo>
                    <a:pt x="1636" y="16"/>
                  </a:lnTo>
                  <a:lnTo>
                    <a:pt x="1612" y="10"/>
                  </a:lnTo>
                  <a:lnTo>
                    <a:pt x="1587" y="6"/>
                  </a:lnTo>
                  <a:lnTo>
                    <a:pt x="1562" y="3"/>
                  </a:lnTo>
                  <a:lnTo>
                    <a:pt x="1536" y="1"/>
                  </a:lnTo>
                  <a:lnTo>
                    <a:pt x="1510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2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4"/>
                  </a:lnTo>
                  <a:lnTo>
                    <a:pt x="115" y="182"/>
                  </a:lnTo>
                  <a:lnTo>
                    <a:pt x="99" y="201"/>
                  </a:lnTo>
                  <a:lnTo>
                    <a:pt x="85" y="220"/>
                  </a:lnTo>
                  <a:lnTo>
                    <a:pt x="72" y="241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29"/>
                  </a:lnTo>
                  <a:lnTo>
                    <a:pt x="22" y="352"/>
                  </a:lnTo>
                  <a:lnTo>
                    <a:pt x="16" y="376"/>
                  </a:lnTo>
                  <a:lnTo>
                    <a:pt x="10" y="400"/>
                  </a:lnTo>
                  <a:lnTo>
                    <a:pt x="6" y="425"/>
                  </a:lnTo>
                  <a:lnTo>
                    <a:pt x="3" y="450"/>
                  </a:lnTo>
                  <a:lnTo>
                    <a:pt x="1" y="475"/>
                  </a:lnTo>
                  <a:lnTo>
                    <a:pt x="0" y="501"/>
                  </a:lnTo>
                  <a:lnTo>
                    <a:pt x="0" y="7025"/>
                  </a:lnTo>
                  <a:lnTo>
                    <a:pt x="1" y="7051"/>
                  </a:lnTo>
                  <a:lnTo>
                    <a:pt x="3" y="7076"/>
                  </a:lnTo>
                  <a:lnTo>
                    <a:pt x="6" y="7101"/>
                  </a:lnTo>
                  <a:lnTo>
                    <a:pt x="10" y="7126"/>
                  </a:lnTo>
                  <a:lnTo>
                    <a:pt x="16" y="7150"/>
                  </a:lnTo>
                  <a:lnTo>
                    <a:pt x="22" y="7174"/>
                  </a:lnTo>
                  <a:lnTo>
                    <a:pt x="30" y="7198"/>
                  </a:lnTo>
                  <a:lnTo>
                    <a:pt x="39" y="7221"/>
                  </a:lnTo>
                  <a:lnTo>
                    <a:pt x="49" y="7243"/>
                  </a:lnTo>
                  <a:lnTo>
                    <a:pt x="60" y="7264"/>
                  </a:lnTo>
                  <a:lnTo>
                    <a:pt x="72" y="7285"/>
                  </a:lnTo>
                  <a:lnTo>
                    <a:pt x="85" y="7306"/>
                  </a:lnTo>
                  <a:lnTo>
                    <a:pt x="99" y="7325"/>
                  </a:lnTo>
                  <a:lnTo>
                    <a:pt x="115" y="7344"/>
                  </a:lnTo>
                  <a:lnTo>
                    <a:pt x="131" y="7362"/>
                  </a:lnTo>
                  <a:lnTo>
                    <a:pt x="147" y="7380"/>
                  </a:lnTo>
                  <a:lnTo>
                    <a:pt x="165" y="7396"/>
                  </a:lnTo>
                  <a:lnTo>
                    <a:pt x="183" y="7412"/>
                  </a:lnTo>
                  <a:lnTo>
                    <a:pt x="202" y="7427"/>
                  </a:lnTo>
                  <a:lnTo>
                    <a:pt x="221" y="7441"/>
                  </a:lnTo>
                  <a:lnTo>
                    <a:pt x="242" y="7454"/>
                  </a:lnTo>
                  <a:lnTo>
                    <a:pt x="264" y="7467"/>
                  </a:lnTo>
                  <a:lnTo>
                    <a:pt x="285" y="7478"/>
                  </a:lnTo>
                  <a:lnTo>
                    <a:pt x="307" y="7488"/>
                  </a:lnTo>
                  <a:lnTo>
                    <a:pt x="330" y="7497"/>
                  </a:lnTo>
                  <a:lnTo>
                    <a:pt x="353" y="7505"/>
                  </a:lnTo>
                  <a:lnTo>
                    <a:pt x="377" y="7511"/>
                  </a:lnTo>
                  <a:lnTo>
                    <a:pt x="402" y="7517"/>
                  </a:lnTo>
                  <a:lnTo>
                    <a:pt x="427" y="7521"/>
                  </a:lnTo>
                  <a:lnTo>
                    <a:pt x="452" y="7524"/>
                  </a:lnTo>
                  <a:lnTo>
                    <a:pt x="477" y="7526"/>
                  </a:lnTo>
                  <a:lnTo>
                    <a:pt x="503" y="7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íśḷíḍé"/>
            <p:cNvSpPr/>
            <p:nvPr/>
          </p:nvSpPr>
          <p:spPr bwMode="auto">
            <a:xfrm>
              <a:off x="1504865" y="269198"/>
              <a:ext cx="77549" cy="287634"/>
            </a:xfrm>
            <a:custGeom>
              <a:avLst/>
              <a:gdLst>
                <a:gd name="T0" fmla="*/ 1510 w 2013"/>
                <a:gd name="T1" fmla="*/ 7025 h 7527"/>
                <a:gd name="T2" fmla="*/ 503 w 2013"/>
                <a:gd name="T3" fmla="*/ 7527 h 7527"/>
                <a:gd name="T4" fmla="*/ 1561 w 2013"/>
                <a:gd name="T5" fmla="*/ 7524 h 7527"/>
                <a:gd name="T6" fmla="*/ 1636 w 2013"/>
                <a:gd name="T7" fmla="*/ 7511 h 7527"/>
                <a:gd name="T8" fmla="*/ 1706 w 2013"/>
                <a:gd name="T9" fmla="*/ 7488 h 7527"/>
                <a:gd name="T10" fmla="*/ 1771 w 2013"/>
                <a:gd name="T11" fmla="*/ 7454 h 7527"/>
                <a:gd name="T12" fmla="*/ 1830 w 2013"/>
                <a:gd name="T13" fmla="*/ 7412 h 7527"/>
                <a:gd name="T14" fmla="*/ 1883 w 2013"/>
                <a:gd name="T15" fmla="*/ 7362 h 7527"/>
                <a:gd name="T16" fmla="*/ 1928 w 2013"/>
                <a:gd name="T17" fmla="*/ 7306 h 7527"/>
                <a:gd name="T18" fmla="*/ 1964 w 2013"/>
                <a:gd name="T19" fmla="*/ 7243 h 7527"/>
                <a:gd name="T20" fmla="*/ 1991 w 2013"/>
                <a:gd name="T21" fmla="*/ 7174 h 7527"/>
                <a:gd name="T22" fmla="*/ 2007 w 2013"/>
                <a:gd name="T23" fmla="*/ 7101 h 7527"/>
                <a:gd name="T24" fmla="*/ 2013 w 2013"/>
                <a:gd name="T25" fmla="*/ 7025 h 7527"/>
                <a:gd name="T26" fmla="*/ 2010 w 2013"/>
                <a:gd name="T27" fmla="*/ 450 h 7527"/>
                <a:gd name="T28" fmla="*/ 1997 w 2013"/>
                <a:gd name="T29" fmla="*/ 376 h 7527"/>
                <a:gd name="T30" fmla="*/ 1974 w 2013"/>
                <a:gd name="T31" fmla="*/ 306 h 7527"/>
                <a:gd name="T32" fmla="*/ 1941 w 2013"/>
                <a:gd name="T33" fmla="*/ 241 h 7527"/>
                <a:gd name="T34" fmla="*/ 1899 w 2013"/>
                <a:gd name="T35" fmla="*/ 182 h 7527"/>
                <a:gd name="T36" fmla="*/ 1848 w 2013"/>
                <a:gd name="T37" fmla="*/ 130 h 7527"/>
                <a:gd name="T38" fmla="*/ 1792 w 2013"/>
                <a:gd name="T39" fmla="*/ 85 h 7527"/>
                <a:gd name="T40" fmla="*/ 1728 w 2013"/>
                <a:gd name="T41" fmla="*/ 49 h 7527"/>
                <a:gd name="T42" fmla="*/ 1660 w 2013"/>
                <a:gd name="T43" fmla="*/ 22 h 7527"/>
                <a:gd name="T44" fmla="*/ 1586 w 2013"/>
                <a:gd name="T45" fmla="*/ 6 h 7527"/>
                <a:gd name="T46" fmla="*/ 1510 w 2013"/>
                <a:gd name="T47" fmla="*/ 0 h 7527"/>
                <a:gd name="T48" fmla="*/ 452 w 2013"/>
                <a:gd name="T49" fmla="*/ 3 h 7527"/>
                <a:gd name="T50" fmla="*/ 377 w 2013"/>
                <a:gd name="T51" fmla="*/ 16 h 7527"/>
                <a:gd name="T52" fmla="*/ 307 w 2013"/>
                <a:gd name="T53" fmla="*/ 39 h 7527"/>
                <a:gd name="T54" fmla="*/ 242 w 2013"/>
                <a:gd name="T55" fmla="*/ 72 h 7527"/>
                <a:gd name="T56" fmla="*/ 183 w 2013"/>
                <a:gd name="T57" fmla="*/ 114 h 7527"/>
                <a:gd name="T58" fmla="*/ 130 w 2013"/>
                <a:gd name="T59" fmla="*/ 164 h 7527"/>
                <a:gd name="T60" fmla="*/ 85 w 2013"/>
                <a:gd name="T61" fmla="*/ 220 h 7527"/>
                <a:gd name="T62" fmla="*/ 49 w 2013"/>
                <a:gd name="T63" fmla="*/ 284 h 7527"/>
                <a:gd name="T64" fmla="*/ 23 w 2013"/>
                <a:gd name="T65" fmla="*/ 352 h 7527"/>
                <a:gd name="T66" fmla="*/ 6 w 2013"/>
                <a:gd name="T67" fmla="*/ 425 h 7527"/>
                <a:gd name="T68" fmla="*/ 0 w 2013"/>
                <a:gd name="T69" fmla="*/ 501 h 7527"/>
                <a:gd name="T70" fmla="*/ 3 w 2013"/>
                <a:gd name="T71" fmla="*/ 7076 h 7527"/>
                <a:gd name="T72" fmla="*/ 16 w 2013"/>
                <a:gd name="T73" fmla="*/ 7150 h 7527"/>
                <a:gd name="T74" fmla="*/ 39 w 2013"/>
                <a:gd name="T75" fmla="*/ 7221 h 7527"/>
                <a:gd name="T76" fmla="*/ 72 w 2013"/>
                <a:gd name="T77" fmla="*/ 7285 h 7527"/>
                <a:gd name="T78" fmla="*/ 114 w 2013"/>
                <a:gd name="T79" fmla="*/ 7344 h 7527"/>
                <a:gd name="T80" fmla="*/ 165 w 2013"/>
                <a:gd name="T81" fmla="*/ 7396 h 7527"/>
                <a:gd name="T82" fmla="*/ 221 w 2013"/>
                <a:gd name="T83" fmla="*/ 7441 h 7527"/>
                <a:gd name="T84" fmla="*/ 285 w 2013"/>
                <a:gd name="T85" fmla="*/ 7478 h 7527"/>
                <a:gd name="T86" fmla="*/ 353 w 2013"/>
                <a:gd name="T87" fmla="*/ 7505 h 7527"/>
                <a:gd name="T88" fmla="*/ 427 w 2013"/>
                <a:gd name="T89" fmla="*/ 7521 h 7527"/>
                <a:gd name="T90" fmla="*/ 503 w 2013"/>
                <a:gd name="T91" fmla="*/ 7527 h 7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3" h="7527">
                  <a:moveTo>
                    <a:pt x="503" y="501"/>
                  </a:moveTo>
                  <a:lnTo>
                    <a:pt x="1510" y="501"/>
                  </a:lnTo>
                  <a:lnTo>
                    <a:pt x="1510" y="7025"/>
                  </a:lnTo>
                  <a:lnTo>
                    <a:pt x="503" y="7025"/>
                  </a:lnTo>
                  <a:lnTo>
                    <a:pt x="503" y="501"/>
                  </a:lnTo>
                  <a:close/>
                  <a:moveTo>
                    <a:pt x="503" y="7527"/>
                  </a:moveTo>
                  <a:lnTo>
                    <a:pt x="1510" y="7527"/>
                  </a:lnTo>
                  <a:lnTo>
                    <a:pt x="1536" y="7526"/>
                  </a:lnTo>
                  <a:lnTo>
                    <a:pt x="1561" y="7524"/>
                  </a:lnTo>
                  <a:lnTo>
                    <a:pt x="1586" y="7521"/>
                  </a:lnTo>
                  <a:lnTo>
                    <a:pt x="1612" y="7517"/>
                  </a:lnTo>
                  <a:lnTo>
                    <a:pt x="1636" y="7511"/>
                  </a:lnTo>
                  <a:lnTo>
                    <a:pt x="1660" y="7505"/>
                  </a:lnTo>
                  <a:lnTo>
                    <a:pt x="1683" y="7497"/>
                  </a:lnTo>
                  <a:lnTo>
                    <a:pt x="1706" y="7488"/>
                  </a:lnTo>
                  <a:lnTo>
                    <a:pt x="1728" y="7478"/>
                  </a:lnTo>
                  <a:lnTo>
                    <a:pt x="1750" y="7467"/>
                  </a:lnTo>
                  <a:lnTo>
                    <a:pt x="1771" y="7454"/>
                  </a:lnTo>
                  <a:lnTo>
                    <a:pt x="1792" y="7441"/>
                  </a:lnTo>
                  <a:lnTo>
                    <a:pt x="1811" y="7427"/>
                  </a:lnTo>
                  <a:lnTo>
                    <a:pt x="1830" y="7412"/>
                  </a:lnTo>
                  <a:lnTo>
                    <a:pt x="1848" y="7396"/>
                  </a:lnTo>
                  <a:lnTo>
                    <a:pt x="1866" y="7380"/>
                  </a:lnTo>
                  <a:lnTo>
                    <a:pt x="1883" y="7362"/>
                  </a:lnTo>
                  <a:lnTo>
                    <a:pt x="1899" y="7344"/>
                  </a:lnTo>
                  <a:lnTo>
                    <a:pt x="1914" y="7325"/>
                  </a:lnTo>
                  <a:lnTo>
                    <a:pt x="1928" y="7306"/>
                  </a:lnTo>
                  <a:lnTo>
                    <a:pt x="1941" y="7285"/>
                  </a:lnTo>
                  <a:lnTo>
                    <a:pt x="1953" y="7264"/>
                  </a:lnTo>
                  <a:lnTo>
                    <a:pt x="1964" y="7243"/>
                  </a:lnTo>
                  <a:lnTo>
                    <a:pt x="1974" y="7221"/>
                  </a:lnTo>
                  <a:lnTo>
                    <a:pt x="1983" y="7198"/>
                  </a:lnTo>
                  <a:lnTo>
                    <a:pt x="1991" y="7174"/>
                  </a:lnTo>
                  <a:lnTo>
                    <a:pt x="1997" y="7150"/>
                  </a:lnTo>
                  <a:lnTo>
                    <a:pt x="2003" y="7126"/>
                  </a:lnTo>
                  <a:lnTo>
                    <a:pt x="2007" y="7101"/>
                  </a:lnTo>
                  <a:lnTo>
                    <a:pt x="2010" y="7076"/>
                  </a:lnTo>
                  <a:lnTo>
                    <a:pt x="2012" y="7051"/>
                  </a:lnTo>
                  <a:lnTo>
                    <a:pt x="2013" y="7025"/>
                  </a:lnTo>
                  <a:lnTo>
                    <a:pt x="2013" y="501"/>
                  </a:lnTo>
                  <a:lnTo>
                    <a:pt x="2012" y="475"/>
                  </a:lnTo>
                  <a:lnTo>
                    <a:pt x="2010" y="450"/>
                  </a:lnTo>
                  <a:lnTo>
                    <a:pt x="2007" y="425"/>
                  </a:lnTo>
                  <a:lnTo>
                    <a:pt x="2003" y="400"/>
                  </a:lnTo>
                  <a:lnTo>
                    <a:pt x="1997" y="376"/>
                  </a:lnTo>
                  <a:lnTo>
                    <a:pt x="1991" y="352"/>
                  </a:lnTo>
                  <a:lnTo>
                    <a:pt x="1983" y="329"/>
                  </a:lnTo>
                  <a:lnTo>
                    <a:pt x="1974" y="306"/>
                  </a:lnTo>
                  <a:lnTo>
                    <a:pt x="1964" y="284"/>
                  </a:lnTo>
                  <a:lnTo>
                    <a:pt x="1953" y="263"/>
                  </a:lnTo>
                  <a:lnTo>
                    <a:pt x="1941" y="241"/>
                  </a:lnTo>
                  <a:lnTo>
                    <a:pt x="1928" y="220"/>
                  </a:lnTo>
                  <a:lnTo>
                    <a:pt x="1914" y="201"/>
                  </a:lnTo>
                  <a:lnTo>
                    <a:pt x="1899" y="182"/>
                  </a:lnTo>
                  <a:lnTo>
                    <a:pt x="1883" y="164"/>
                  </a:lnTo>
                  <a:lnTo>
                    <a:pt x="1866" y="146"/>
                  </a:lnTo>
                  <a:lnTo>
                    <a:pt x="1848" y="130"/>
                  </a:lnTo>
                  <a:lnTo>
                    <a:pt x="1830" y="114"/>
                  </a:lnTo>
                  <a:lnTo>
                    <a:pt x="1811" y="99"/>
                  </a:lnTo>
                  <a:lnTo>
                    <a:pt x="1792" y="85"/>
                  </a:lnTo>
                  <a:lnTo>
                    <a:pt x="1771" y="72"/>
                  </a:lnTo>
                  <a:lnTo>
                    <a:pt x="1750" y="60"/>
                  </a:lnTo>
                  <a:lnTo>
                    <a:pt x="1728" y="49"/>
                  </a:lnTo>
                  <a:lnTo>
                    <a:pt x="1706" y="39"/>
                  </a:lnTo>
                  <a:lnTo>
                    <a:pt x="1683" y="30"/>
                  </a:lnTo>
                  <a:lnTo>
                    <a:pt x="1660" y="22"/>
                  </a:lnTo>
                  <a:lnTo>
                    <a:pt x="1636" y="16"/>
                  </a:lnTo>
                  <a:lnTo>
                    <a:pt x="1612" y="10"/>
                  </a:lnTo>
                  <a:lnTo>
                    <a:pt x="1586" y="6"/>
                  </a:lnTo>
                  <a:lnTo>
                    <a:pt x="1561" y="3"/>
                  </a:lnTo>
                  <a:lnTo>
                    <a:pt x="1536" y="1"/>
                  </a:lnTo>
                  <a:lnTo>
                    <a:pt x="1510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0" y="164"/>
                  </a:lnTo>
                  <a:lnTo>
                    <a:pt x="114" y="182"/>
                  </a:lnTo>
                  <a:lnTo>
                    <a:pt x="99" y="201"/>
                  </a:lnTo>
                  <a:lnTo>
                    <a:pt x="85" y="220"/>
                  </a:lnTo>
                  <a:lnTo>
                    <a:pt x="72" y="241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29"/>
                  </a:lnTo>
                  <a:lnTo>
                    <a:pt x="23" y="352"/>
                  </a:lnTo>
                  <a:lnTo>
                    <a:pt x="16" y="376"/>
                  </a:lnTo>
                  <a:lnTo>
                    <a:pt x="10" y="400"/>
                  </a:lnTo>
                  <a:lnTo>
                    <a:pt x="6" y="425"/>
                  </a:lnTo>
                  <a:lnTo>
                    <a:pt x="3" y="450"/>
                  </a:lnTo>
                  <a:lnTo>
                    <a:pt x="1" y="475"/>
                  </a:lnTo>
                  <a:lnTo>
                    <a:pt x="0" y="501"/>
                  </a:lnTo>
                  <a:lnTo>
                    <a:pt x="0" y="7025"/>
                  </a:lnTo>
                  <a:lnTo>
                    <a:pt x="1" y="7051"/>
                  </a:lnTo>
                  <a:lnTo>
                    <a:pt x="3" y="7076"/>
                  </a:lnTo>
                  <a:lnTo>
                    <a:pt x="6" y="7101"/>
                  </a:lnTo>
                  <a:lnTo>
                    <a:pt x="10" y="7126"/>
                  </a:lnTo>
                  <a:lnTo>
                    <a:pt x="16" y="7150"/>
                  </a:lnTo>
                  <a:lnTo>
                    <a:pt x="23" y="7174"/>
                  </a:lnTo>
                  <a:lnTo>
                    <a:pt x="30" y="7198"/>
                  </a:lnTo>
                  <a:lnTo>
                    <a:pt x="39" y="7221"/>
                  </a:lnTo>
                  <a:lnTo>
                    <a:pt x="49" y="7243"/>
                  </a:lnTo>
                  <a:lnTo>
                    <a:pt x="60" y="7264"/>
                  </a:lnTo>
                  <a:lnTo>
                    <a:pt x="72" y="7285"/>
                  </a:lnTo>
                  <a:lnTo>
                    <a:pt x="85" y="7306"/>
                  </a:lnTo>
                  <a:lnTo>
                    <a:pt x="99" y="7325"/>
                  </a:lnTo>
                  <a:lnTo>
                    <a:pt x="114" y="7344"/>
                  </a:lnTo>
                  <a:lnTo>
                    <a:pt x="130" y="7362"/>
                  </a:lnTo>
                  <a:lnTo>
                    <a:pt x="147" y="7380"/>
                  </a:lnTo>
                  <a:lnTo>
                    <a:pt x="165" y="7396"/>
                  </a:lnTo>
                  <a:lnTo>
                    <a:pt x="183" y="7412"/>
                  </a:lnTo>
                  <a:lnTo>
                    <a:pt x="202" y="7427"/>
                  </a:lnTo>
                  <a:lnTo>
                    <a:pt x="221" y="7441"/>
                  </a:lnTo>
                  <a:lnTo>
                    <a:pt x="242" y="7454"/>
                  </a:lnTo>
                  <a:lnTo>
                    <a:pt x="263" y="7467"/>
                  </a:lnTo>
                  <a:lnTo>
                    <a:pt x="285" y="7478"/>
                  </a:lnTo>
                  <a:lnTo>
                    <a:pt x="307" y="7488"/>
                  </a:lnTo>
                  <a:lnTo>
                    <a:pt x="330" y="7497"/>
                  </a:lnTo>
                  <a:lnTo>
                    <a:pt x="353" y="7505"/>
                  </a:lnTo>
                  <a:lnTo>
                    <a:pt x="377" y="7511"/>
                  </a:lnTo>
                  <a:lnTo>
                    <a:pt x="401" y="7517"/>
                  </a:lnTo>
                  <a:lnTo>
                    <a:pt x="427" y="7521"/>
                  </a:lnTo>
                  <a:lnTo>
                    <a:pt x="452" y="7524"/>
                  </a:lnTo>
                  <a:lnTo>
                    <a:pt x="477" y="7526"/>
                  </a:lnTo>
                  <a:lnTo>
                    <a:pt x="503" y="7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ïṡlïdê"/>
            <p:cNvSpPr/>
            <p:nvPr/>
          </p:nvSpPr>
          <p:spPr bwMode="auto">
            <a:xfrm>
              <a:off x="1620483" y="269198"/>
              <a:ext cx="76139" cy="287634"/>
            </a:xfrm>
            <a:custGeom>
              <a:avLst/>
              <a:gdLst>
                <a:gd name="T0" fmla="*/ 1511 w 2014"/>
                <a:gd name="T1" fmla="*/ 7025 h 7527"/>
                <a:gd name="T2" fmla="*/ 504 w 2014"/>
                <a:gd name="T3" fmla="*/ 7527 h 7527"/>
                <a:gd name="T4" fmla="*/ 1562 w 2014"/>
                <a:gd name="T5" fmla="*/ 7524 h 7527"/>
                <a:gd name="T6" fmla="*/ 1637 w 2014"/>
                <a:gd name="T7" fmla="*/ 7511 h 7527"/>
                <a:gd name="T8" fmla="*/ 1707 w 2014"/>
                <a:gd name="T9" fmla="*/ 7488 h 7527"/>
                <a:gd name="T10" fmla="*/ 1772 w 2014"/>
                <a:gd name="T11" fmla="*/ 7454 h 7527"/>
                <a:gd name="T12" fmla="*/ 1831 w 2014"/>
                <a:gd name="T13" fmla="*/ 7412 h 7527"/>
                <a:gd name="T14" fmla="*/ 1883 w 2014"/>
                <a:gd name="T15" fmla="*/ 7362 h 7527"/>
                <a:gd name="T16" fmla="*/ 1929 w 2014"/>
                <a:gd name="T17" fmla="*/ 7306 h 7527"/>
                <a:gd name="T18" fmla="*/ 1965 w 2014"/>
                <a:gd name="T19" fmla="*/ 7243 h 7527"/>
                <a:gd name="T20" fmla="*/ 1992 w 2014"/>
                <a:gd name="T21" fmla="*/ 7174 h 7527"/>
                <a:gd name="T22" fmla="*/ 2008 w 2014"/>
                <a:gd name="T23" fmla="*/ 7101 h 7527"/>
                <a:gd name="T24" fmla="*/ 2014 w 2014"/>
                <a:gd name="T25" fmla="*/ 7025 h 7527"/>
                <a:gd name="T26" fmla="*/ 2011 w 2014"/>
                <a:gd name="T27" fmla="*/ 450 h 7527"/>
                <a:gd name="T28" fmla="*/ 1998 w 2014"/>
                <a:gd name="T29" fmla="*/ 376 h 7527"/>
                <a:gd name="T30" fmla="*/ 1975 w 2014"/>
                <a:gd name="T31" fmla="*/ 306 h 7527"/>
                <a:gd name="T32" fmla="*/ 1942 w 2014"/>
                <a:gd name="T33" fmla="*/ 241 h 7527"/>
                <a:gd name="T34" fmla="*/ 1899 w 2014"/>
                <a:gd name="T35" fmla="*/ 182 h 7527"/>
                <a:gd name="T36" fmla="*/ 1849 w 2014"/>
                <a:gd name="T37" fmla="*/ 130 h 7527"/>
                <a:gd name="T38" fmla="*/ 1793 w 2014"/>
                <a:gd name="T39" fmla="*/ 85 h 7527"/>
                <a:gd name="T40" fmla="*/ 1729 w 2014"/>
                <a:gd name="T41" fmla="*/ 49 h 7527"/>
                <a:gd name="T42" fmla="*/ 1661 w 2014"/>
                <a:gd name="T43" fmla="*/ 22 h 7527"/>
                <a:gd name="T44" fmla="*/ 1587 w 2014"/>
                <a:gd name="T45" fmla="*/ 6 h 7527"/>
                <a:gd name="T46" fmla="*/ 1511 w 2014"/>
                <a:gd name="T47" fmla="*/ 0 h 7527"/>
                <a:gd name="T48" fmla="*/ 452 w 2014"/>
                <a:gd name="T49" fmla="*/ 3 h 7527"/>
                <a:gd name="T50" fmla="*/ 378 w 2014"/>
                <a:gd name="T51" fmla="*/ 16 h 7527"/>
                <a:gd name="T52" fmla="*/ 307 w 2014"/>
                <a:gd name="T53" fmla="*/ 39 h 7527"/>
                <a:gd name="T54" fmla="*/ 243 w 2014"/>
                <a:gd name="T55" fmla="*/ 72 h 7527"/>
                <a:gd name="T56" fmla="*/ 184 w 2014"/>
                <a:gd name="T57" fmla="*/ 114 h 7527"/>
                <a:gd name="T58" fmla="*/ 131 w 2014"/>
                <a:gd name="T59" fmla="*/ 164 h 7527"/>
                <a:gd name="T60" fmla="*/ 86 w 2014"/>
                <a:gd name="T61" fmla="*/ 220 h 7527"/>
                <a:gd name="T62" fmla="*/ 50 w 2014"/>
                <a:gd name="T63" fmla="*/ 284 h 7527"/>
                <a:gd name="T64" fmla="*/ 23 w 2014"/>
                <a:gd name="T65" fmla="*/ 352 h 7527"/>
                <a:gd name="T66" fmla="*/ 6 w 2014"/>
                <a:gd name="T67" fmla="*/ 425 h 7527"/>
                <a:gd name="T68" fmla="*/ 0 w 2014"/>
                <a:gd name="T69" fmla="*/ 501 h 7527"/>
                <a:gd name="T70" fmla="*/ 3 w 2014"/>
                <a:gd name="T71" fmla="*/ 7076 h 7527"/>
                <a:gd name="T72" fmla="*/ 16 w 2014"/>
                <a:gd name="T73" fmla="*/ 7150 h 7527"/>
                <a:gd name="T74" fmla="*/ 40 w 2014"/>
                <a:gd name="T75" fmla="*/ 7221 h 7527"/>
                <a:gd name="T76" fmla="*/ 73 w 2014"/>
                <a:gd name="T77" fmla="*/ 7285 h 7527"/>
                <a:gd name="T78" fmla="*/ 115 w 2014"/>
                <a:gd name="T79" fmla="*/ 7344 h 7527"/>
                <a:gd name="T80" fmla="*/ 165 w 2014"/>
                <a:gd name="T81" fmla="*/ 7396 h 7527"/>
                <a:gd name="T82" fmla="*/ 222 w 2014"/>
                <a:gd name="T83" fmla="*/ 7441 h 7527"/>
                <a:gd name="T84" fmla="*/ 285 w 2014"/>
                <a:gd name="T85" fmla="*/ 7478 h 7527"/>
                <a:gd name="T86" fmla="*/ 354 w 2014"/>
                <a:gd name="T87" fmla="*/ 7505 h 7527"/>
                <a:gd name="T88" fmla="*/ 427 w 2014"/>
                <a:gd name="T89" fmla="*/ 7521 h 7527"/>
                <a:gd name="T90" fmla="*/ 504 w 2014"/>
                <a:gd name="T91" fmla="*/ 7527 h 7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4" h="7527">
                  <a:moveTo>
                    <a:pt x="504" y="501"/>
                  </a:moveTo>
                  <a:lnTo>
                    <a:pt x="1511" y="501"/>
                  </a:lnTo>
                  <a:lnTo>
                    <a:pt x="1511" y="7025"/>
                  </a:lnTo>
                  <a:lnTo>
                    <a:pt x="504" y="7025"/>
                  </a:lnTo>
                  <a:lnTo>
                    <a:pt x="504" y="501"/>
                  </a:lnTo>
                  <a:close/>
                  <a:moveTo>
                    <a:pt x="504" y="7527"/>
                  </a:moveTo>
                  <a:lnTo>
                    <a:pt x="1511" y="7527"/>
                  </a:lnTo>
                  <a:lnTo>
                    <a:pt x="1537" y="7526"/>
                  </a:lnTo>
                  <a:lnTo>
                    <a:pt x="1562" y="7524"/>
                  </a:lnTo>
                  <a:lnTo>
                    <a:pt x="1587" y="7521"/>
                  </a:lnTo>
                  <a:lnTo>
                    <a:pt x="1612" y="7517"/>
                  </a:lnTo>
                  <a:lnTo>
                    <a:pt x="1637" y="7511"/>
                  </a:lnTo>
                  <a:lnTo>
                    <a:pt x="1661" y="7505"/>
                  </a:lnTo>
                  <a:lnTo>
                    <a:pt x="1684" y="7497"/>
                  </a:lnTo>
                  <a:lnTo>
                    <a:pt x="1707" y="7488"/>
                  </a:lnTo>
                  <a:lnTo>
                    <a:pt x="1729" y="7478"/>
                  </a:lnTo>
                  <a:lnTo>
                    <a:pt x="1751" y="7467"/>
                  </a:lnTo>
                  <a:lnTo>
                    <a:pt x="1772" y="7454"/>
                  </a:lnTo>
                  <a:lnTo>
                    <a:pt x="1793" y="7441"/>
                  </a:lnTo>
                  <a:lnTo>
                    <a:pt x="1812" y="7427"/>
                  </a:lnTo>
                  <a:lnTo>
                    <a:pt x="1831" y="7412"/>
                  </a:lnTo>
                  <a:lnTo>
                    <a:pt x="1849" y="7396"/>
                  </a:lnTo>
                  <a:lnTo>
                    <a:pt x="1867" y="7380"/>
                  </a:lnTo>
                  <a:lnTo>
                    <a:pt x="1883" y="7362"/>
                  </a:lnTo>
                  <a:lnTo>
                    <a:pt x="1899" y="7344"/>
                  </a:lnTo>
                  <a:lnTo>
                    <a:pt x="1915" y="7325"/>
                  </a:lnTo>
                  <a:lnTo>
                    <a:pt x="1929" y="7306"/>
                  </a:lnTo>
                  <a:lnTo>
                    <a:pt x="1942" y="7285"/>
                  </a:lnTo>
                  <a:lnTo>
                    <a:pt x="1954" y="7264"/>
                  </a:lnTo>
                  <a:lnTo>
                    <a:pt x="1965" y="7243"/>
                  </a:lnTo>
                  <a:lnTo>
                    <a:pt x="1975" y="7221"/>
                  </a:lnTo>
                  <a:lnTo>
                    <a:pt x="1984" y="7198"/>
                  </a:lnTo>
                  <a:lnTo>
                    <a:pt x="1992" y="7174"/>
                  </a:lnTo>
                  <a:lnTo>
                    <a:pt x="1998" y="7150"/>
                  </a:lnTo>
                  <a:lnTo>
                    <a:pt x="2004" y="7126"/>
                  </a:lnTo>
                  <a:lnTo>
                    <a:pt x="2008" y="7101"/>
                  </a:lnTo>
                  <a:lnTo>
                    <a:pt x="2011" y="7076"/>
                  </a:lnTo>
                  <a:lnTo>
                    <a:pt x="2013" y="7051"/>
                  </a:lnTo>
                  <a:lnTo>
                    <a:pt x="2014" y="7025"/>
                  </a:lnTo>
                  <a:lnTo>
                    <a:pt x="2014" y="501"/>
                  </a:lnTo>
                  <a:lnTo>
                    <a:pt x="2013" y="475"/>
                  </a:lnTo>
                  <a:lnTo>
                    <a:pt x="2011" y="450"/>
                  </a:lnTo>
                  <a:lnTo>
                    <a:pt x="2008" y="425"/>
                  </a:lnTo>
                  <a:lnTo>
                    <a:pt x="2004" y="400"/>
                  </a:lnTo>
                  <a:lnTo>
                    <a:pt x="1998" y="376"/>
                  </a:lnTo>
                  <a:lnTo>
                    <a:pt x="1992" y="352"/>
                  </a:lnTo>
                  <a:lnTo>
                    <a:pt x="1984" y="329"/>
                  </a:lnTo>
                  <a:lnTo>
                    <a:pt x="1975" y="306"/>
                  </a:lnTo>
                  <a:lnTo>
                    <a:pt x="1965" y="284"/>
                  </a:lnTo>
                  <a:lnTo>
                    <a:pt x="1954" y="263"/>
                  </a:lnTo>
                  <a:lnTo>
                    <a:pt x="1942" y="241"/>
                  </a:lnTo>
                  <a:lnTo>
                    <a:pt x="1929" y="220"/>
                  </a:lnTo>
                  <a:lnTo>
                    <a:pt x="1915" y="201"/>
                  </a:lnTo>
                  <a:lnTo>
                    <a:pt x="1899" y="182"/>
                  </a:lnTo>
                  <a:lnTo>
                    <a:pt x="1883" y="164"/>
                  </a:lnTo>
                  <a:lnTo>
                    <a:pt x="1867" y="146"/>
                  </a:lnTo>
                  <a:lnTo>
                    <a:pt x="1849" y="130"/>
                  </a:lnTo>
                  <a:lnTo>
                    <a:pt x="1831" y="114"/>
                  </a:lnTo>
                  <a:lnTo>
                    <a:pt x="1812" y="99"/>
                  </a:lnTo>
                  <a:lnTo>
                    <a:pt x="1793" y="85"/>
                  </a:lnTo>
                  <a:lnTo>
                    <a:pt x="1772" y="72"/>
                  </a:lnTo>
                  <a:lnTo>
                    <a:pt x="1751" y="60"/>
                  </a:lnTo>
                  <a:lnTo>
                    <a:pt x="1729" y="49"/>
                  </a:lnTo>
                  <a:lnTo>
                    <a:pt x="1707" y="39"/>
                  </a:lnTo>
                  <a:lnTo>
                    <a:pt x="1684" y="30"/>
                  </a:lnTo>
                  <a:lnTo>
                    <a:pt x="1661" y="22"/>
                  </a:lnTo>
                  <a:lnTo>
                    <a:pt x="1637" y="16"/>
                  </a:lnTo>
                  <a:lnTo>
                    <a:pt x="1612" y="10"/>
                  </a:lnTo>
                  <a:lnTo>
                    <a:pt x="1587" y="6"/>
                  </a:lnTo>
                  <a:lnTo>
                    <a:pt x="1562" y="3"/>
                  </a:lnTo>
                  <a:lnTo>
                    <a:pt x="1537" y="1"/>
                  </a:lnTo>
                  <a:lnTo>
                    <a:pt x="1511" y="0"/>
                  </a:lnTo>
                  <a:lnTo>
                    <a:pt x="504" y="0"/>
                  </a:lnTo>
                  <a:lnTo>
                    <a:pt x="478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2" y="10"/>
                  </a:lnTo>
                  <a:lnTo>
                    <a:pt x="378" y="16"/>
                  </a:lnTo>
                  <a:lnTo>
                    <a:pt x="354" y="22"/>
                  </a:lnTo>
                  <a:lnTo>
                    <a:pt x="331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3" y="72"/>
                  </a:lnTo>
                  <a:lnTo>
                    <a:pt x="222" y="85"/>
                  </a:lnTo>
                  <a:lnTo>
                    <a:pt x="203" y="99"/>
                  </a:lnTo>
                  <a:lnTo>
                    <a:pt x="184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4"/>
                  </a:lnTo>
                  <a:lnTo>
                    <a:pt x="115" y="182"/>
                  </a:lnTo>
                  <a:lnTo>
                    <a:pt x="100" y="201"/>
                  </a:lnTo>
                  <a:lnTo>
                    <a:pt x="86" y="220"/>
                  </a:lnTo>
                  <a:lnTo>
                    <a:pt x="73" y="241"/>
                  </a:lnTo>
                  <a:lnTo>
                    <a:pt x="61" y="263"/>
                  </a:lnTo>
                  <a:lnTo>
                    <a:pt x="50" y="284"/>
                  </a:lnTo>
                  <a:lnTo>
                    <a:pt x="40" y="306"/>
                  </a:lnTo>
                  <a:lnTo>
                    <a:pt x="31" y="329"/>
                  </a:lnTo>
                  <a:lnTo>
                    <a:pt x="23" y="352"/>
                  </a:lnTo>
                  <a:lnTo>
                    <a:pt x="16" y="376"/>
                  </a:lnTo>
                  <a:lnTo>
                    <a:pt x="10" y="400"/>
                  </a:lnTo>
                  <a:lnTo>
                    <a:pt x="6" y="425"/>
                  </a:lnTo>
                  <a:lnTo>
                    <a:pt x="3" y="450"/>
                  </a:lnTo>
                  <a:lnTo>
                    <a:pt x="1" y="475"/>
                  </a:lnTo>
                  <a:lnTo>
                    <a:pt x="0" y="501"/>
                  </a:lnTo>
                  <a:lnTo>
                    <a:pt x="0" y="7025"/>
                  </a:lnTo>
                  <a:lnTo>
                    <a:pt x="1" y="7051"/>
                  </a:lnTo>
                  <a:lnTo>
                    <a:pt x="3" y="7076"/>
                  </a:lnTo>
                  <a:lnTo>
                    <a:pt x="6" y="7101"/>
                  </a:lnTo>
                  <a:lnTo>
                    <a:pt x="10" y="7126"/>
                  </a:lnTo>
                  <a:lnTo>
                    <a:pt x="16" y="7150"/>
                  </a:lnTo>
                  <a:lnTo>
                    <a:pt x="23" y="7174"/>
                  </a:lnTo>
                  <a:lnTo>
                    <a:pt x="31" y="7198"/>
                  </a:lnTo>
                  <a:lnTo>
                    <a:pt x="40" y="7221"/>
                  </a:lnTo>
                  <a:lnTo>
                    <a:pt x="50" y="7243"/>
                  </a:lnTo>
                  <a:lnTo>
                    <a:pt x="61" y="7264"/>
                  </a:lnTo>
                  <a:lnTo>
                    <a:pt x="73" y="7285"/>
                  </a:lnTo>
                  <a:lnTo>
                    <a:pt x="86" y="7306"/>
                  </a:lnTo>
                  <a:lnTo>
                    <a:pt x="100" y="7325"/>
                  </a:lnTo>
                  <a:lnTo>
                    <a:pt x="115" y="7344"/>
                  </a:lnTo>
                  <a:lnTo>
                    <a:pt x="131" y="7362"/>
                  </a:lnTo>
                  <a:lnTo>
                    <a:pt x="147" y="7380"/>
                  </a:lnTo>
                  <a:lnTo>
                    <a:pt x="165" y="7396"/>
                  </a:lnTo>
                  <a:lnTo>
                    <a:pt x="184" y="7412"/>
                  </a:lnTo>
                  <a:lnTo>
                    <a:pt x="203" y="7427"/>
                  </a:lnTo>
                  <a:lnTo>
                    <a:pt x="222" y="7441"/>
                  </a:lnTo>
                  <a:lnTo>
                    <a:pt x="243" y="7454"/>
                  </a:lnTo>
                  <a:lnTo>
                    <a:pt x="264" y="7467"/>
                  </a:lnTo>
                  <a:lnTo>
                    <a:pt x="285" y="7478"/>
                  </a:lnTo>
                  <a:lnTo>
                    <a:pt x="307" y="7488"/>
                  </a:lnTo>
                  <a:lnTo>
                    <a:pt x="331" y="7497"/>
                  </a:lnTo>
                  <a:lnTo>
                    <a:pt x="354" y="7505"/>
                  </a:lnTo>
                  <a:lnTo>
                    <a:pt x="378" y="7511"/>
                  </a:lnTo>
                  <a:lnTo>
                    <a:pt x="402" y="7517"/>
                  </a:lnTo>
                  <a:lnTo>
                    <a:pt x="427" y="7521"/>
                  </a:lnTo>
                  <a:lnTo>
                    <a:pt x="452" y="7524"/>
                  </a:lnTo>
                  <a:lnTo>
                    <a:pt x="478" y="7526"/>
                  </a:lnTo>
                  <a:lnTo>
                    <a:pt x="504" y="7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iś1íḍé"/>
            <p:cNvSpPr/>
            <p:nvPr/>
          </p:nvSpPr>
          <p:spPr bwMode="auto">
            <a:xfrm>
              <a:off x="738227" y="505408"/>
              <a:ext cx="246409" cy="168804"/>
            </a:xfrm>
            <a:custGeom>
              <a:avLst/>
              <a:gdLst>
                <a:gd name="T0" fmla="*/ 12071 w 16095"/>
                <a:gd name="T1" fmla="*/ 4009 h 11026"/>
                <a:gd name="T2" fmla="*/ 1458 w 16095"/>
                <a:gd name="T3" fmla="*/ 10021 h 11026"/>
                <a:gd name="T4" fmla="*/ 1291 w 16095"/>
                <a:gd name="T5" fmla="*/ 9975 h 11026"/>
                <a:gd name="T6" fmla="*/ 1153 w 16095"/>
                <a:gd name="T7" fmla="*/ 9876 h 11026"/>
                <a:gd name="T8" fmla="*/ 1055 w 16095"/>
                <a:gd name="T9" fmla="*/ 9739 h 11026"/>
                <a:gd name="T10" fmla="*/ 1009 w 16095"/>
                <a:gd name="T11" fmla="*/ 9574 h 11026"/>
                <a:gd name="T12" fmla="*/ 1016 w 16095"/>
                <a:gd name="T13" fmla="*/ 1402 h 11026"/>
                <a:gd name="T14" fmla="*/ 1078 w 16095"/>
                <a:gd name="T15" fmla="*/ 1244 h 11026"/>
                <a:gd name="T16" fmla="*/ 1189 w 16095"/>
                <a:gd name="T17" fmla="*/ 1117 h 11026"/>
                <a:gd name="T18" fmla="*/ 1336 w 16095"/>
                <a:gd name="T19" fmla="*/ 1032 h 11026"/>
                <a:gd name="T20" fmla="*/ 1509 w 16095"/>
                <a:gd name="T21" fmla="*/ 1002 h 11026"/>
                <a:gd name="T22" fmla="*/ 11214 w 16095"/>
                <a:gd name="T23" fmla="*/ 1024 h 11026"/>
                <a:gd name="T24" fmla="*/ 11366 w 16095"/>
                <a:gd name="T25" fmla="*/ 1102 h 11026"/>
                <a:gd name="T26" fmla="*/ 11482 w 16095"/>
                <a:gd name="T27" fmla="*/ 1223 h 11026"/>
                <a:gd name="T28" fmla="*/ 11552 w 16095"/>
                <a:gd name="T29" fmla="*/ 1378 h 11026"/>
                <a:gd name="T30" fmla="*/ 11567 w 16095"/>
                <a:gd name="T31" fmla="*/ 9549 h 11026"/>
                <a:gd name="T32" fmla="*/ 11529 w 16095"/>
                <a:gd name="T33" fmla="*/ 9717 h 11026"/>
                <a:gd name="T34" fmla="*/ 11438 w 16095"/>
                <a:gd name="T35" fmla="*/ 9859 h 11026"/>
                <a:gd name="T36" fmla="*/ 11305 w 16095"/>
                <a:gd name="T37" fmla="*/ 9962 h 11026"/>
                <a:gd name="T38" fmla="*/ 11142 w 16095"/>
                <a:gd name="T39" fmla="*/ 10018 h 11026"/>
                <a:gd name="T40" fmla="*/ 14618 w 16095"/>
                <a:gd name="T41" fmla="*/ 501 h 11026"/>
                <a:gd name="T42" fmla="*/ 14447 w 16095"/>
                <a:gd name="T43" fmla="*/ 520 h 11026"/>
                <a:gd name="T44" fmla="*/ 14284 w 16095"/>
                <a:gd name="T45" fmla="*/ 567 h 11026"/>
                <a:gd name="T46" fmla="*/ 14131 w 16095"/>
                <a:gd name="T47" fmla="*/ 641 h 11026"/>
                <a:gd name="T48" fmla="*/ 13992 w 16095"/>
                <a:gd name="T49" fmla="*/ 740 h 11026"/>
                <a:gd name="T50" fmla="*/ 12566 w 16095"/>
                <a:gd name="T51" fmla="*/ 1349 h 11026"/>
                <a:gd name="T52" fmla="*/ 12425 w 16095"/>
                <a:gd name="T53" fmla="*/ 851 h 11026"/>
                <a:gd name="T54" fmla="*/ 12132 w 16095"/>
                <a:gd name="T55" fmla="*/ 440 h 11026"/>
                <a:gd name="T56" fmla="*/ 11719 w 16095"/>
                <a:gd name="T57" fmla="*/ 148 h 11026"/>
                <a:gd name="T58" fmla="*/ 11219 w 16095"/>
                <a:gd name="T59" fmla="*/ 8 h 11026"/>
                <a:gd name="T60" fmla="*/ 1205 w 16095"/>
                <a:gd name="T61" fmla="*/ 31 h 11026"/>
                <a:gd name="T62" fmla="*/ 727 w 16095"/>
                <a:gd name="T63" fmla="*/ 218 h 11026"/>
                <a:gd name="T64" fmla="*/ 345 w 16095"/>
                <a:gd name="T65" fmla="*/ 547 h 11026"/>
                <a:gd name="T66" fmla="*/ 92 w 16095"/>
                <a:gd name="T67" fmla="*/ 987 h 11026"/>
                <a:gd name="T68" fmla="*/ 0 w 16095"/>
                <a:gd name="T69" fmla="*/ 1504 h 11026"/>
                <a:gd name="T70" fmla="*/ 47 w 16095"/>
                <a:gd name="T71" fmla="*/ 9898 h 11026"/>
                <a:gd name="T72" fmla="*/ 258 w 16095"/>
                <a:gd name="T73" fmla="*/ 10363 h 11026"/>
                <a:gd name="T74" fmla="*/ 606 w 16095"/>
                <a:gd name="T75" fmla="*/ 10727 h 11026"/>
                <a:gd name="T76" fmla="*/ 1060 w 16095"/>
                <a:gd name="T77" fmla="*/ 10959 h 11026"/>
                <a:gd name="T78" fmla="*/ 11065 w 16095"/>
                <a:gd name="T79" fmla="*/ 11026 h 11026"/>
                <a:gd name="T80" fmla="*/ 11584 w 16095"/>
                <a:gd name="T81" fmla="*/ 10935 h 11026"/>
                <a:gd name="T82" fmla="*/ 12025 w 16095"/>
                <a:gd name="T83" fmla="*/ 10682 h 11026"/>
                <a:gd name="T84" fmla="*/ 12356 w 16095"/>
                <a:gd name="T85" fmla="*/ 10302 h 11026"/>
                <a:gd name="T86" fmla="*/ 12543 w 16095"/>
                <a:gd name="T87" fmla="*/ 9825 h 11026"/>
                <a:gd name="T88" fmla="*/ 13954 w 16095"/>
                <a:gd name="T89" fmla="*/ 10267 h 11026"/>
                <a:gd name="T90" fmla="*/ 14089 w 16095"/>
                <a:gd name="T91" fmla="*/ 10373 h 11026"/>
                <a:gd name="T92" fmla="*/ 14239 w 16095"/>
                <a:gd name="T93" fmla="*/ 10455 h 11026"/>
                <a:gd name="T94" fmla="*/ 14400 w 16095"/>
                <a:gd name="T95" fmla="*/ 10509 h 11026"/>
                <a:gd name="T96" fmla="*/ 14569 w 16095"/>
                <a:gd name="T97" fmla="*/ 10536 h 11026"/>
                <a:gd name="T98" fmla="*/ 15242 w 16095"/>
                <a:gd name="T99" fmla="*/ 10527 h 11026"/>
                <a:gd name="T100" fmla="*/ 15569 w 16095"/>
                <a:gd name="T101" fmla="*/ 10418 h 11026"/>
                <a:gd name="T102" fmla="*/ 15833 w 16095"/>
                <a:gd name="T103" fmla="*/ 10210 h 11026"/>
                <a:gd name="T104" fmla="*/ 16016 w 16095"/>
                <a:gd name="T105" fmla="*/ 9926 h 11026"/>
                <a:gd name="T106" fmla="*/ 16094 w 16095"/>
                <a:gd name="T107" fmla="*/ 9588 h 11026"/>
                <a:gd name="T108" fmla="*/ 16063 w 16095"/>
                <a:gd name="T109" fmla="*/ 1253 h 11026"/>
                <a:gd name="T110" fmla="*/ 15923 w 16095"/>
                <a:gd name="T111" fmla="*/ 943 h 11026"/>
                <a:gd name="T112" fmla="*/ 15691 w 16095"/>
                <a:gd name="T113" fmla="*/ 701 h 11026"/>
                <a:gd name="T114" fmla="*/ 15388 w 16095"/>
                <a:gd name="T115" fmla="*/ 546 h 1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95" h="11026">
                  <a:moveTo>
                    <a:pt x="15089" y="9536"/>
                  </a:moveTo>
                  <a:lnTo>
                    <a:pt x="14642" y="9536"/>
                  </a:lnTo>
                  <a:lnTo>
                    <a:pt x="14586" y="9536"/>
                  </a:lnTo>
                  <a:lnTo>
                    <a:pt x="12574" y="7532"/>
                  </a:lnTo>
                  <a:lnTo>
                    <a:pt x="12574" y="7518"/>
                  </a:lnTo>
                  <a:lnTo>
                    <a:pt x="12071" y="7017"/>
                  </a:lnTo>
                  <a:lnTo>
                    <a:pt x="12071" y="4009"/>
                  </a:lnTo>
                  <a:lnTo>
                    <a:pt x="14586" y="1504"/>
                  </a:lnTo>
                  <a:lnTo>
                    <a:pt x="14642" y="1504"/>
                  </a:lnTo>
                  <a:lnTo>
                    <a:pt x="15089" y="1504"/>
                  </a:lnTo>
                  <a:lnTo>
                    <a:pt x="15089" y="9536"/>
                  </a:lnTo>
                  <a:close/>
                  <a:moveTo>
                    <a:pt x="1509" y="10024"/>
                  </a:moveTo>
                  <a:lnTo>
                    <a:pt x="1483" y="10023"/>
                  </a:lnTo>
                  <a:lnTo>
                    <a:pt x="1458" y="10021"/>
                  </a:lnTo>
                  <a:lnTo>
                    <a:pt x="1432" y="10018"/>
                  </a:lnTo>
                  <a:lnTo>
                    <a:pt x="1407" y="10014"/>
                  </a:lnTo>
                  <a:lnTo>
                    <a:pt x="1383" y="10008"/>
                  </a:lnTo>
                  <a:lnTo>
                    <a:pt x="1359" y="10001"/>
                  </a:lnTo>
                  <a:lnTo>
                    <a:pt x="1336" y="9993"/>
                  </a:lnTo>
                  <a:lnTo>
                    <a:pt x="1313" y="9985"/>
                  </a:lnTo>
                  <a:lnTo>
                    <a:pt x="1291" y="9975"/>
                  </a:lnTo>
                  <a:lnTo>
                    <a:pt x="1268" y="9962"/>
                  </a:lnTo>
                  <a:lnTo>
                    <a:pt x="1248" y="9950"/>
                  </a:lnTo>
                  <a:lnTo>
                    <a:pt x="1227" y="9937"/>
                  </a:lnTo>
                  <a:lnTo>
                    <a:pt x="1208" y="9923"/>
                  </a:lnTo>
                  <a:lnTo>
                    <a:pt x="1189" y="9909"/>
                  </a:lnTo>
                  <a:lnTo>
                    <a:pt x="1171" y="9893"/>
                  </a:lnTo>
                  <a:lnTo>
                    <a:pt x="1153" y="9876"/>
                  </a:lnTo>
                  <a:lnTo>
                    <a:pt x="1137" y="9859"/>
                  </a:lnTo>
                  <a:lnTo>
                    <a:pt x="1121" y="9841"/>
                  </a:lnTo>
                  <a:lnTo>
                    <a:pt x="1106" y="9822"/>
                  </a:lnTo>
                  <a:lnTo>
                    <a:pt x="1091" y="9802"/>
                  </a:lnTo>
                  <a:lnTo>
                    <a:pt x="1078" y="9782"/>
                  </a:lnTo>
                  <a:lnTo>
                    <a:pt x="1066" y="9761"/>
                  </a:lnTo>
                  <a:lnTo>
                    <a:pt x="1055" y="9739"/>
                  </a:lnTo>
                  <a:lnTo>
                    <a:pt x="1045" y="9717"/>
                  </a:lnTo>
                  <a:lnTo>
                    <a:pt x="1036" y="9695"/>
                  </a:lnTo>
                  <a:lnTo>
                    <a:pt x="1028" y="9671"/>
                  </a:lnTo>
                  <a:lnTo>
                    <a:pt x="1022" y="9648"/>
                  </a:lnTo>
                  <a:lnTo>
                    <a:pt x="1016" y="9624"/>
                  </a:lnTo>
                  <a:lnTo>
                    <a:pt x="1012" y="9599"/>
                  </a:lnTo>
                  <a:lnTo>
                    <a:pt x="1009" y="9574"/>
                  </a:lnTo>
                  <a:lnTo>
                    <a:pt x="1007" y="9549"/>
                  </a:lnTo>
                  <a:lnTo>
                    <a:pt x="1006" y="9522"/>
                  </a:lnTo>
                  <a:lnTo>
                    <a:pt x="1006" y="1504"/>
                  </a:lnTo>
                  <a:lnTo>
                    <a:pt x="1007" y="1477"/>
                  </a:lnTo>
                  <a:lnTo>
                    <a:pt x="1009" y="1452"/>
                  </a:lnTo>
                  <a:lnTo>
                    <a:pt x="1012" y="1427"/>
                  </a:lnTo>
                  <a:lnTo>
                    <a:pt x="1016" y="1402"/>
                  </a:lnTo>
                  <a:lnTo>
                    <a:pt x="1022" y="1378"/>
                  </a:lnTo>
                  <a:lnTo>
                    <a:pt x="1028" y="1354"/>
                  </a:lnTo>
                  <a:lnTo>
                    <a:pt x="1036" y="1331"/>
                  </a:lnTo>
                  <a:lnTo>
                    <a:pt x="1045" y="1308"/>
                  </a:lnTo>
                  <a:lnTo>
                    <a:pt x="1055" y="1286"/>
                  </a:lnTo>
                  <a:lnTo>
                    <a:pt x="1066" y="1264"/>
                  </a:lnTo>
                  <a:lnTo>
                    <a:pt x="1078" y="1244"/>
                  </a:lnTo>
                  <a:lnTo>
                    <a:pt x="1091" y="1223"/>
                  </a:lnTo>
                  <a:lnTo>
                    <a:pt x="1106" y="1204"/>
                  </a:lnTo>
                  <a:lnTo>
                    <a:pt x="1121" y="1185"/>
                  </a:lnTo>
                  <a:lnTo>
                    <a:pt x="1137" y="1167"/>
                  </a:lnTo>
                  <a:lnTo>
                    <a:pt x="1153" y="1149"/>
                  </a:lnTo>
                  <a:lnTo>
                    <a:pt x="1171" y="1133"/>
                  </a:lnTo>
                  <a:lnTo>
                    <a:pt x="1189" y="1117"/>
                  </a:lnTo>
                  <a:lnTo>
                    <a:pt x="1208" y="1102"/>
                  </a:lnTo>
                  <a:lnTo>
                    <a:pt x="1227" y="1088"/>
                  </a:lnTo>
                  <a:lnTo>
                    <a:pt x="1248" y="1075"/>
                  </a:lnTo>
                  <a:lnTo>
                    <a:pt x="1268" y="1063"/>
                  </a:lnTo>
                  <a:lnTo>
                    <a:pt x="1291" y="1051"/>
                  </a:lnTo>
                  <a:lnTo>
                    <a:pt x="1313" y="1041"/>
                  </a:lnTo>
                  <a:lnTo>
                    <a:pt x="1336" y="1032"/>
                  </a:lnTo>
                  <a:lnTo>
                    <a:pt x="1359" y="1024"/>
                  </a:lnTo>
                  <a:lnTo>
                    <a:pt x="1383" y="1018"/>
                  </a:lnTo>
                  <a:lnTo>
                    <a:pt x="1407" y="1012"/>
                  </a:lnTo>
                  <a:lnTo>
                    <a:pt x="1432" y="1008"/>
                  </a:lnTo>
                  <a:lnTo>
                    <a:pt x="1458" y="1005"/>
                  </a:lnTo>
                  <a:lnTo>
                    <a:pt x="1483" y="1003"/>
                  </a:lnTo>
                  <a:lnTo>
                    <a:pt x="1509" y="1002"/>
                  </a:lnTo>
                  <a:lnTo>
                    <a:pt x="11065" y="1002"/>
                  </a:lnTo>
                  <a:lnTo>
                    <a:pt x="11091" y="1003"/>
                  </a:lnTo>
                  <a:lnTo>
                    <a:pt x="11117" y="1005"/>
                  </a:lnTo>
                  <a:lnTo>
                    <a:pt x="11142" y="1008"/>
                  </a:lnTo>
                  <a:lnTo>
                    <a:pt x="11167" y="1012"/>
                  </a:lnTo>
                  <a:lnTo>
                    <a:pt x="11191" y="1018"/>
                  </a:lnTo>
                  <a:lnTo>
                    <a:pt x="11214" y="1024"/>
                  </a:lnTo>
                  <a:lnTo>
                    <a:pt x="11238" y="1032"/>
                  </a:lnTo>
                  <a:lnTo>
                    <a:pt x="11260" y="1041"/>
                  </a:lnTo>
                  <a:lnTo>
                    <a:pt x="11283" y="1051"/>
                  </a:lnTo>
                  <a:lnTo>
                    <a:pt x="11305" y="1063"/>
                  </a:lnTo>
                  <a:lnTo>
                    <a:pt x="11326" y="1075"/>
                  </a:lnTo>
                  <a:lnTo>
                    <a:pt x="11346" y="1088"/>
                  </a:lnTo>
                  <a:lnTo>
                    <a:pt x="11366" y="1102"/>
                  </a:lnTo>
                  <a:lnTo>
                    <a:pt x="11385" y="1117"/>
                  </a:lnTo>
                  <a:lnTo>
                    <a:pt x="11403" y="1133"/>
                  </a:lnTo>
                  <a:lnTo>
                    <a:pt x="11420" y="1149"/>
                  </a:lnTo>
                  <a:lnTo>
                    <a:pt x="11438" y="1167"/>
                  </a:lnTo>
                  <a:lnTo>
                    <a:pt x="11454" y="1185"/>
                  </a:lnTo>
                  <a:lnTo>
                    <a:pt x="11468" y="1204"/>
                  </a:lnTo>
                  <a:lnTo>
                    <a:pt x="11482" y="1223"/>
                  </a:lnTo>
                  <a:lnTo>
                    <a:pt x="11496" y="1244"/>
                  </a:lnTo>
                  <a:lnTo>
                    <a:pt x="11508" y="1265"/>
                  </a:lnTo>
                  <a:lnTo>
                    <a:pt x="11519" y="1286"/>
                  </a:lnTo>
                  <a:lnTo>
                    <a:pt x="11529" y="1308"/>
                  </a:lnTo>
                  <a:lnTo>
                    <a:pt x="11538" y="1331"/>
                  </a:lnTo>
                  <a:lnTo>
                    <a:pt x="11545" y="1354"/>
                  </a:lnTo>
                  <a:lnTo>
                    <a:pt x="11552" y="1378"/>
                  </a:lnTo>
                  <a:lnTo>
                    <a:pt x="11558" y="1402"/>
                  </a:lnTo>
                  <a:lnTo>
                    <a:pt x="11562" y="1427"/>
                  </a:lnTo>
                  <a:lnTo>
                    <a:pt x="11565" y="1452"/>
                  </a:lnTo>
                  <a:lnTo>
                    <a:pt x="11567" y="1477"/>
                  </a:lnTo>
                  <a:lnTo>
                    <a:pt x="11568" y="1504"/>
                  </a:lnTo>
                  <a:lnTo>
                    <a:pt x="11568" y="9522"/>
                  </a:lnTo>
                  <a:lnTo>
                    <a:pt x="11567" y="9549"/>
                  </a:lnTo>
                  <a:lnTo>
                    <a:pt x="11565" y="9574"/>
                  </a:lnTo>
                  <a:lnTo>
                    <a:pt x="11562" y="9599"/>
                  </a:lnTo>
                  <a:lnTo>
                    <a:pt x="11558" y="9624"/>
                  </a:lnTo>
                  <a:lnTo>
                    <a:pt x="11552" y="9648"/>
                  </a:lnTo>
                  <a:lnTo>
                    <a:pt x="11545" y="9671"/>
                  </a:lnTo>
                  <a:lnTo>
                    <a:pt x="11538" y="9695"/>
                  </a:lnTo>
                  <a:lnTo>
                    <a:pt x="11529" y="9717"/>
                  </a:lnTo>
                  <a:lnTo>
                    <a:pt x="11519" y="9739"/>
                  </a:lnTo>
                  <a:lnTo>
                    <a:pt x="11508" y="9761"/>
                  </a:lnTo>
                  <a:lnTo>
                    <a:pt x="11496" y="9782"/>
                  </a:lnTo>
                  <a:lnTo>
                    <a:pt x="11482" y="9802"/>
                  </a:lnTo>
                  <a:lnTo>
                    <a:pt x="11468" y="9822"/>
                  </a:lnTo>
                  <a:lnTo>
                    <a:pt x="11454" y="9841"/>
                  </a:lnTo>
                  <a:lnTo>
                    <a:pt x="11438" y="9859"/>
                  </a:lnTo>
                  <a:lnTo>
                    <a:pt x="11420" y="9876"/>
                  </a:lnTo>
                  <a:lnTo>
                    <a:pt x="11403" y="9893"/>
                  </a:lnTo>
                  <a:lnTo>
                    <a:pt x="11385" y="9909"/>
                  </a:lnTo>
                  <a:lnTo>
                    <a:pt x="11366" y="9923"/>
                  </a:lnTo>
                  <a:lnTo>
                    <a:pt x="11346" y="9937"/>
                  </a:lnTo>
                  <a:lnTo>
                    <a:pt x="11326" y="9950"/>
                  </a:lnTo>
                  <a:lnTo>
                    <a:pt x="11305" y="9962"/>
                  </a:lnTo>
                  <a:lnTo>
                    <a:pt x="11283" y="9975"/>
                  </a:lnTo>
                  <a:lnTo>
                    <a:pt x="11260" y="9985"/>
                  </a:lnTo>
                  <a:lnTo>
                    <a:pt x="11238" y="9993"/>
                  </a:lnTo>
                  <a:lnTo>
                    <a:pt x="11214" y="10001"/>
                  </a:lnTo>
                  <a:lnTo>
                    <a:pt x="11191" y="10008"/>
                  </a:lnTo>
                  <a:lnTo>
                    <a:pt x="11167" y="10014"/>
                  </a:lnTo>
                  <a:lnTo>
                    <a:pt x="11142" y="10018"/>
                  </a:lnTo>
                  <a:lnTo>
                    <a:pt x="11117" y="10021"/>
                  </a:lnTo>
                  <a:lnTo>
                    <a:pt x="11091" y="10023"/>
                  </a:lnTo>
                  <a:lnTo>
                    <a:pt x="11065" y="10024"/>
                  </a:lnTo>
                  <a:lnTo>
                    <a:pt x="1509" y="10024"/>
                  </a:lnTo>
                  <a:close/>
                  <a:moveTo>
                    <a:pt x="15089" y="501"/>
                  </a:moveTo>
                  <a:lnTo>
                    <a:pt x="14642" y="501"/>
                  </a:lnTo>
                  <a:lnTo>
                    <a:pt x="14618" y="501"/>
                  </a:lnTo>
                  <a:lnTo>
                    <a:pt x="14593" y="502"/>
                  </a:lnTo>
                  <a:lnTo>
                    <a:pt x="14569" y="504"/>
                  </a:lnTo>
                  <a:lnTo>
                    <a:pt x="14545" y="506"/>
                  </a:lnTo>
                  <a:lnTo>
                    <a:pt x="14520" y="509"/>
                  </a:lnTo>
                  <a:lnTo>
                    <a:pt x="14496" y="512"/>
                  </a:lnTo>
                  <a:lnTo>
                    <a:pt x="14471" y="516"/>
                  </a:lnTo>
                  <a:lnTo>
                    <a:pt x="14447" y="520"/>
                  </a:lnTo>
                  <a:lnTo>
                    <a:pt x="14424" y="525"/>
                  </a:lnTo>
                  <a:lnTo>
                    <a:pt x="14400" y="531"/>
                  </a:lnTo>
                  <a:lnTo>
                    <a:pt x="14377" y="537"/>
                  </a:lnTo>
                  <a:lnTo>
                    <a:pt x="14353" y="543"/>
                  </a:lnTo>
                  <a:lnTo>
                    <a:pt x="14330" y="551"/>
                  </a:lnTo>
                  <a:lnTo>
                    <a:pt x="14307" y="559"/>
                  </a:lnTo>
                  <a:lnTo>
                    <a:pt x="14284" y="567"/>
                  </a:lnTo>
                  <a:lnTo>
                    <a:pt x="14261" y="576"/>
                  </a:lnTo>
                  <a:lnTo>
                    <a:pt x="14239" y="585"/>
                  </a:lnTo>
                  <a:lnTo>
                    <a:pt x="14217" y="595"/>
                  </a:lnTo>
                  <a:lnTo>
                    <a:pt x="14195" y="606"/>
                  </a:lnTo>
                  <a:lnTo>
                    <a:pt x="14174" y="617"/>
                  </a:lnTo>
                  <a:lnTo>
                    <a:pt x="14153" y="628"/>
                  </a:lnTo>
                  <a:lnTo>
                    <a:pt x="14131" y="641"/>
                  </a:lnTo>
                  <a:lnTo>
                    <a:pt x="14110" y="654"/>
                  </a:lnTo>
                  <a:lnTo>
                    <a:pt x="14089" y="667"/>
                  </a:lnTo>
                  <a:lnTo>
                    <a:pt x="14069" y="681"/>
                  </a:lnTo>
                  <a:lnTo>
                    <a:pt x="14049" y="695"/>
                  </a:lnTo>
                  <a:lnTo>
                    <a:pt x="14030" y="710"/>
                  </a:lnTo>
                  <a:lnTo>
                    <a:pt x="14011" y="725"/>
                  </a:lnTo>
                  <a:lnTo>
                    <a:pt x="13992" y="740"/>
                  </a:lnTo>
                  <a:lnTo>
                    <a:pt x="13972" y="756"/>
                  </a:lnTo>
                  <a:lnTo>
                    <a:pt x="13954" y="773"/>
                  </a:lnTo>
                  <a:lnTo>
                    <a:pt x="13936" y="790"/>
                  </a:lnTo>
                  <a:lnTo>
                    <a:pt x="12574" y="2129"/>
                  </a:lnTo>
                  <a:lnTo>
                    <a:pt x="12574" y="1504"/>
                  </a:lnTo>
                  <a:lnTo>
                    <a:pt x="12572" y="1426"/>
                  </a:lnTo>
                  <a:lnTo>
                    <a:pt x="12566" y="1349"/>
                  </a:lnTo>
                  <a:lnTo>
                    <a:pt x="12557" y="1274"/>
                  </a:lnTo>
                  <a:lnTo>
                    <a:pt x="12543" y="1200"/>
                  </a:lnTo>
                  <a:lnTo>
                    <a:pt x="12527" y="1128"/>
                  </a:lnTo>
                  <a:lnTo>
                    <a:pt x="12506" y="1056"/>
                  </a:lnTo>
                  <a:lnTo>
                    <a:pt x="12483" y="986"/>
                  </a:lnTo>
                  <a:lnTo>
                    <a:pt x="12456" y="918"/>
                  </a:lnTo>
                  <a:lnTo>
                    <a:pt x="12425" y="851"/>
                  </a:lnTo>
                  <a:lnTo>
                    <a:pt x="12392" y="787"/>
                  </a:lnTo>
                  <a:lnTo>
                    <a:pt x="12356" y="724"/>
                  </a:lnTo>
                  <a:lnTo>
                    <a:pt x="12317" y="663"/>
                  </a:lnTo>
                  <a:lnTo>
                    <a:pt x="12274" y="603"/>
                  </a:lnTo>
                  <a:lnTo>
                    <a:pt x="12229" y="547"/>
                  </a:lnTo>
                  <a:lnTo>
                    <a:pt x="12182" y="492"/>
                  </a:lnTo>
                  <a:lnTo>
                    <a:pt x="12132" y="440"/>
                  </a:lnTo>
                  <a:lnTo>
                    <a:pt x="12079" y="390"/>
                  </a:lnTo>
                  <a:lnTo>
                    <a:pt x="12025" y="343"/>
                  </a:lnTo>
                  <a:lnTo>
                    <a:pt x="11968" y="299"/>
                  </a:lnTo>
                  <a:lnTo>
                    <a:pt x="11908" y="257"/>
                  </a:lnTo>
                  <a:lnTo>
                    <a:pt x="11848" y="218"/>
                  </a:lnTo>
                  <a:lnTo>
                    <a:pt x="11785" y="181"/>
                  </a:lnTo>
                  <a:lnTo>
                    <a:pt x="11719" y="148"/>
                  </a:lnTo>
                  <a:lnTo>
                    <a:pt x="11653" y="118"/>
                  </a:lnTo>
                  <a:lnTo>
                    <a:pt x="11584" y="91"/>
                  </a:lnTo>
                  <a:lnTo>
                    <a:pt x="11514" y="67"/>
                  </a:lnTo>
                  <a:lnTo>
                    <a:pt x="11443" y="47"/>
                  </a:lnTo>
                  <a:lnTo>
                    <a:pt x="11369" y="30"/>
                  </a:lnTo>
                  <a:lnTo>
                    <a:pt x="11295" y="17"/>
                  </a:lnTo>
                  <a:lnTo>
                    <a:pt x="11219" y="8"/>
                  </a:lnTo>
                  <a:lnTo>
                    <a:pt x="11143" y="2"/>
                  </a:lnTo>
                  <a:lnTo>
                    <a:pt x="11065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7"/>
                  </a:lnTo>
                  <a:lnTo>
                    <a:pt x="991" y="91"/>
                  </a:lnTo>
                  <a:lnTo>
                    <a:pt x="922" y="118"/>
                  </a:lnTo>
                  <a:lnTo>
                    <a:pt x="855" y="148"/>
                  </a:lnTo>
                  <a:lnTo>
                    <a:pt x="791" y="181"/>
                  </a:lnTo>
                  <a:lnTo>
                    <a:pt x="727" y="218"/>
                  </a:lnTo>
                  <a:lnTo>
                    <a:pt x="666" y="257"/>
                  </a:lnTo>
                  <a:lnTo>
                    <a:pt x="607" y="299"/>
                  </a:lnTo>
                  <a:lnTo>
                    <a:pt x="549" y="344"/>
                  </a:lnTo>
                  <a:lnTo>
                    <a:pt x="495" y="391"/>
                  </a:lnTo>
                  <a:lnTo>
                    <a:pt x="443" y="441"/>
                  </a:lnTo>
                  <a:lnTo>
                    <a:pt x="392" y="493"/>
                  </a:lnTo>
                  <a:lnTo>
                    <a:pt x="345" y="547"/>
                  </a:lnTo>
                  <a:lnTo>
                    <a:pt x="300" y="604"/>
                  </a:lnTo>
                  <a:lnTo>
                    <a:pt x="259" y="664"/>
                  </a:lnTo>
                  <a:lnTo>
                    <a:pt x="218" y="725"/>
                  </a:lnTo>
                  <a:lnTo>
                    <a:pt x="182" y="787"/>
                  </a:lnTo>
                  <a:lnTo>
                    <a:pt x="149" y="852"/>
                  </a:lnTo>
                  <a:lnTo>
                    <a:pt x="119" y="919"/>
                  </a:lnTo>
                  <a:lnTo>
                    <a:pt x="92" y="987"/>
                  </a:lnTo>
                  <a:lnTo>
                    <a:pt x="68" y="1056"/>
                  </a:lnTo>
                  <a:lnTo>
                    <a:pt x="47" y="1128"/>
                  </a:lnTo>
                  <a:lnTo>
                    <a:pt x="31" y="1201"/>
                  </a:lnTo>
                  <a:lnTo>
                    <a:pt x="17" y="1275"/>
                  </a:lnTo>
                  <a:lnTo>
                    <a:pt x="8" y="1350"/>
                  </a:lnTo>
                  <a:lnTo>
                    <a:pt x="2" y="1426"/>
                  </a:lnTo>
                  <a:lnTo>
                    <a:pt x="0" y="1504"/>
                  </a:lnTo>
                  <a:lnTo>
                    <a:pt x="0" y="4997"/>
                  </a:lnTo>
                  <a:lnTo>
                    <a:pt x="0" y="9522"/>
                  </a:lnTo>
                  <a:lnTo>
                    <a:pt x="2" y="9600"/>
                  </a:lnTo>
                  <a:lnTo>
                    <a:pt x="8" y="9676"/>
                  </a:lnTo>
                  <a:lnTo>
                    <a:pt x="17" y="9751"/>
                  </a:lnTo>
                  <a:lnTo>
                    <a:pt x="30" y="9825"/>
                  </a:lnTo>
                  <a:lnTo>
                    <a:pt x="47" y="9898"/>
                  </a:lnTo>
                  <a:lnTo>
                    <a:pt x="67" y="9970"/>
                  </a:lnTo>
                  <a:lnTo>
                    <a:pt x="92" y="10040"/>
                  </a:lnTo>
                  <a:lnTo>
                    <a:pt x="119" y="10108"/>
                  </a:lnTo>
                  <a:lnTo>
                    <a:pt x="149" y="10174"/>
                  </a:lnTo>
                  <a:lnTo>
                    <a:pt x="182" y="10239"/>
                  </a:lnTo>
                  <a:lnTo>
                    <a:pt x="218" y="10302"/>
                  </a:lnTo>
                  <a:lnTo>
                    <a:pt x="258" y="10363"/>
                  </a:lnTo>
                  <a:lnTo>
                    <a:pt x="300" y="10422"/>
                  </a:lnTo>
                  <a:lnTo>
                    <a:pt x="344" y="10479"/>
                  </a:lnTo>
                  <a:lnTo>
                    <a:pt x="391" y="10534"/>
                  </a:lnTo>
                  <a:lnTo>
                    <a:pt x="442" y="10586"/>
                  </a:lnTo>
                  <a:lnTo>
                    <a:pt x="494" y="10635"/>
                  </a:lnTo>
                  <a:lnTo>
                    <a:pt x="549" y="10682"/>
                  </a:lnTo>
                  <a:lnTo>
                    <a:pt x="606" y="10727"/>
                  </a:lnTo>
                  <a:lnTo>
                    <a:pt x="665" y="10769"/>
                  </a:lnTo>
                  <a:lnTo>
                    <a:pt x="726" y="10808"/>
                  </a:lnTo>
                  <a:lnTo>
                    <a:pt x="790" y="10845"/>
                  </a:lnTo>
                  <a:lnTo>
                    <a:pt x="854" y="10878"/>
                  </a:lnTo>
                  <a:lnTo>
                    <a:pt x="921" y="10908"/>
                  </a:lnTo>
                  <a:lnTo>
                    <a:pt x="990" y="10935"/>
                  </a:lnTo>
                  <a:lnTo>
                    <a:pt x="1060" y="10959"/>
                  </a:lnTo>
                  <a:lnTo>
                    <a:pt x="1132" y="10979"/>
                  </a:lnTo>
                  <a:lnTo>
                    <a:pt x="1204" y="10996"/>
                  </a:lnTo>
                  <a:lnTo>
                    <a:pt x="1279" y="11009"/>
                  </a:lnTo>
                  <a:lnTo>
                    <a:pt x="1354" y="11018"/>
                  </a:lnTo>
                  <a:lnTo>
                    <a:pt x="1431" y="11024"/>
                  </a:lnTo>
                  <a:lnTo>
                    <a:pt x="1509" y="11026"/>
                  </a:lnTo>
                  <a:lnTo>
                    <a:pt x="11065" y="11026"/>
                  </a:lnTo>
                  <a:lnTo>
                    <a:pt x="11143" y="11024"/>
                  </a:lnTo>
                  <a:lnTo>
                    <a:pt x="11219" y="11018"/>
                  </a:lnTo>
                  <a:lnTo>
                    <a:pt x="11295" y="11009"/>
                  </a:lnTo>
                  <a:lnTo>
                    <a:pt x="11369" y="10996"/>
                  </a:lnTo>
                  <a:lnTo>
                    <a:pt x="11443" y="10979"/>
                  </a:lnTo>
                  <a:lnTo>
                    <a:pt x="11514" y="10959"/>
                  </a:lnTo>
                  <a:lnTo>
                    <a:pt x="11584" y="10935"/>
                  </a:lnTo>
                  <a:lnTo>
                    <a:pt x="11653" y="10908"/>
                  </a:lnTo>
                  <a:lnTo>
                    <a:pt x="11719" y="10878"/>
                  </a:lnTo>
                  <a:lnTo>
                    <a:pt x="11785" y="10845"/>
                  </a:lnTo>
                  <a:lnTo>
                    <a:pt x="11848" y="10808"/>
                  </a:lnTo>
                  <a:lnTo>
                    <a:pt x="11908" y="10769"/>
                  </a:lnTo>
                  <a:lnTo>
                    <a:pt x="11968" y="10727"/>
                  </a:lnTo>
                  <a:lnTo>
                    <a:pt x="12025" y="10682"/>
                  </a:lnTo>
                  <a:lnTo>
                    <a:pt x="12079" y="10635"/>
                  </a:lnTo>
                  <a:lnTo>
                    <a:pt x="12132" y="10586"/>
                  </a:lnTo>
                  <a:lnTo>
                    <a:pt x="12182" y="10534"/>
                  </a:lnTo>
                  <a:lnTo>
                    <a:pt x="12229" y="10479"/>
                  </a:lnTo>
                  <a:lnTo>
                    <a:pt x="12274" y="10422"/>
                  </a:lnTo>
                  <a:lnTo>
                    <a:pt x="12317" y="10363"/>
                  </a:lnTo>
                  <a:lnTo>
                    <a:pt x="12356" y="10302"/>
                  </a:lnTo>
                  <a:lnTo>
                    <a:pt x="12392" y="10239"/>
                  </a:lnTo>
                  <a:lnTo>
                    <a:pt x="12425" y="10174"/>
                  </a:lnTo>
                  <a:lnTo>
                    <a:pt x="12456" y="10108"/>
                  </a:lnTo>
                  <a:lnTo>
                    <a:pt x="12483" y="10040"/>
                  </a:lnTo>
                  <a:lnTo>
                    <a:pt x="12506" y="9970"/>
                  </a:lnTo>
                  <a:lnTo>
                    <a:pt x="12527" y="9898"/>
                  </a:lnTo>
                  <a:lnTo>
                    <a:pt x="12543" y="9825"/>
                  </a:lnTo>
                  <a:lnTo>
                    <a:pt x="12557" y="9751"/>
                  </a:lnTo>
                  <a:lnTo>
                    <a:pt x="12566" y="9676"/>
                  </a:lnTo>
                  <a:lnTo>
                    <a:pt x="12572" y="9600"/>
                  </a:lnTo>
                  <a:lnTo>
                    <a:pt x="12574" y="9522"/>
                  </a:lnTo>
                  <a:lnTo>
                    <a:pt x="12574" y="8911"/>
                  </a:lnTo>
                  <a:lnTo>
                    <a:pt x="13936" y="10250"/>
                  </a:lnTo>
                  <a:lnTo>
                    <a:pt x="13954" y="10267"/>
                  </a:lnTo>
                  <a:lnTo>
                    <a:pt x="13972" y="10284"/>
                  </a:lnTo>
                  <a:lnTo>
                    <a:pt x="13992" y="10300"/>
                  </a:lnTo>
                  <a:lnTo>
                    <a:pt x="14011" y="10315"/>
                  </a:lnTo>
                  <a:lnTo>
                    <a:pt x="14030" y="10330"/>
                  </a:lnTo>
                  <a:lnTo>
                    <a:pt x="14049" y="10345"/>
                  </a:lnTo>
                  <a:lnTo>
                    <a:pt x="14069" y="10359"/>
                  </a:lnTo>
                  <a:lnTo>
                    <a:pt x="14089" y="10373"/>
                  </a:lnTo>
                  <a:lnTo>
                    <a:pt x="14110" y="10386"/>
                  </a:lnTo>
                  <a:lnTo>
                    <a:pt x="14131" y="10400"/>
                  </a:lnTo>
                  <a:lnTo>
                    <a:pt x="14153" y="10412"/>
                  </a:lnTo>
                  <a:lnTo>
                    <a:pt x="14174" y="10423"/>
                  </a:lnTo>
                  <a:lnTo>
                    <a:pt x="14195" y="10434"/>
                  </a:lnTo>
                  <a:lnTo>
                    <a:pt x="14217" y="10445"/>
                  </a:lnTo>
                  <a:lnTo>
                    <a:pt x="14239" y="10455"/>
                  </a:lnTo>
                  <a:lnTo>
                    <a:pt x="14261" y="10464"/>
                  </a:lnTo>
                  <a:lnTo>
                    <a:pt x="14284" y="10473"/>
                  </a:lnTo>
                  <a:lnTo>
                    <a:pt x="14307" y="10481"/>
                  </a:lnTo>
                  <a:lnTo>
                    <a:pt x="14330" y="10489"/>
                  </a:lnTo>
                  <a:lnTo>
                    <a:pt x="14353" y="10497"/>
                  </a:lnTo>
                  <a:lnTo>
                    <a:pt x="14377" y="10503"/>
                  </a:lnTo>
                  <a:lnTo>
                    <a:pt x="14400" y="10509"/>
                  </a:lnTo>
                  <a:lnTo>
                    <a:pt x="14424" y="10515"/>
                  </a:lnTo>
                  <a:lnTo>
                    <a:pt x="14447" y="10520"/>
                  </a:lnTo>
                  <a:lnTo>
                    <a:pt x="14471" y="10524"/>
                  </a:lnTo>
                  <a:lnTo>
                    <a:pt x="14496" y="10528"/>
                  </a:lnTo>
                  <a:lnTo>
                    <a:pt x="14520" y="10531"/>
                  </a:lnTo>
                  <a:lnTo>
                    <a:pt x="14545" y="10534"/>
                  </a:lnTo>
                  <a:lnTo>
                    <a:pt x="14569" y="10536"/>
                  </a:lnTo>
                  <a:lnTo>
                    <a:pt x="14593" y="10538"/>
                  </a:lnTo>
                  <a:lnTo>
                    <a:pt x="14618" y="10539"/>
                  </a:lnTo>
                  <a:lnTo>
                    <a:pt x="14642" y="10539"/>
                  </a:lnTo>
                  <a:lnTo>
                    <a:pt x="15089" y="10539"/>
                  </a:lnTo>
                  <a:lnTo>
                    <a:pt x="15140" y="10538"/>
                  </a:lnTo>
                  <a:lnTo>
                    <a:pt x="15192" y="10534"/>
                  </a:lnTo>
                  <a:lnTo>
                    <a:pt x="15242" y="10527"/>
                  </a:lnTo>
                  <a:lnTo>
                    <a:pt x="15291" y="10519"/>
                  </a:lnTo>
                  <a:lnTo>
                    <a:pt x="15341" y="10507"/>
                  </a:lnTo>
                  <a:lnTo>
                    <a:pt x="15388" y="10494"/>
                  </a:lnTo>
                  <a:lnTo>
                    <a:pt x="15435" y="10478"/>
                  </a:lnTo>
                  <a:lnTo>
                    <a:pt x="15480" y="10460"/>
                  </a:lnTo>
                  <a:lnTo>
                    <a:pt x="15525" y="10440"/>
                  </a:lnTo>
                  <a:lnTo>
                    <a:pt x="15569" y="10418"/>
                  </a:lnTo>
                  <a:lnTo>
                    <a:pt x="15610" y="10394"/>
                  </a:lnTo>
                  <a:lnTo>
                    <a:pt x="15651" y="10367"/>
                  </a:lnTo>
                  <a:lnTo>
                    <a:pt x="15691" y="10339"/>
                  </a:lnTo>
                  <a:lnTo>
                    <a:pt x="15729" y="10310"/>
                  </a:lnTo>
                  <a:lnTo>
                    <a:pt x="15765" y="10278"/>
                  </a:lnTo>
                  <a:lnTo>
                    <a:pt x="15800" y="10245"/>
                  </a:lnTo>
                  <a:lnTo>
                    <a:pt x="15833" y="10210"/>
                  </a:lnTo>
                  <a:lnTo>
                    <a:pt x="15866" y="10174"/>
                  </a:lnTo>
                  <a:lnTo>
                    <a:pt x="15895" y="10136"/>
                  </a:lnTo>
                  <a:lnTo>
                    <a:pt x="15923" y="10097"/>
                  </a:lnTo>
                  <a:lnTo>
                    <a:pt x="15949" y="10056"/>
                  </a:lnTo>
                  <a:lnTo>
                    <a:pt x="15973" y="10014"/>
                  </a:lnTo>
                  <a:lnTo>
                    <a:pt x="15995" y="9971"/>
                  </a:lnTo>
                  <a:lnTo>
                    <a:pt x="16016" y="9926"/>
                  </a:lnTo>
                  <a:lnTo>
                    <a:pt x="16034" y="9881"/>
                  </a:lnTo>
                  <a:lnTo>
                    <a:pt x="16050" y="9834"/>
                  </a:lnTo>
                  <a:lnTo>
                    <a:pt x="16063" y="9787"/>
                  </a:lnTo>
                  <a:lnTo>
                    <a:pt x="16075" y="9738"/>
                  </a:lnTo>
                  <a:lnTo>
                    <a:pt x="16083" y="9689"/>
                  </a:lnTo>
                  <a:lnTo>
                    <a:pt x="16090" y="9639"/>
                  </a:lnTo>
                  <a:lnTo>
                    <a:pt x="16094" y="9588"/>
                  </a:lnTo>
                  <a:lnTo>
                    <a:pt x="16095" y="9536"/>
                  </a:lnTo>
                  <a:lnTo>
                    <a:pt x="16095" y="1504"/>
                  </a:lnTo>
                  <a:lnTo>
                    <a:pt x="16094" y="1451"/>
                  </a:lnTo>
                  <a:lnTo>
                    <a:pt x="16090" y="1401"/>
                  </a:lnTo>
                  <a:lnTo>
                    <a:pt x="16083" y="1351"/>
                  </a:lnTo>
                  <a:lnTo>
                    <a:pt x="16075" y="1301"/>
                  </a:lnTo>
                  <a:lnTo>
                    <a:pt x="16063" y="1253"/>
                  </a:lnTo>
                  <a:lnTo>
                    <a:pt x="16050" y="1205"/>
                  </a:lnTo>
                  <a:lnTo>
                    <a:pt x="16034" y="1159"/>
                  </a:lnTo>
                  <a:lnTo>
                    <a:pt x="16016" y="1114"/>
                  </a:lnTo>
                  <a:lnTo>
                    <a:pt x="15995" y="1069"/>
                  </a:lnTo>
                  <a:lnTo>
                    <a:pt x="15973" y="1025"/>
                  </a:lnTo>
                  <a:lnTo>
                    <a:pt x="15949" y="983"/>
                  </a:lnTo>
                  <a:lnTo>
                    <a:pt x="15923" y="943"/>
                  </a:lnTo>
                  <a:lnTo>
                    <a:pt x="15895" y="904"/>
                  </a:lnTo>
                  <a:lnTo>
                    <a:pt x="15866" y="866"/>
                  </a:lnTo>
                  <a:lnTo>
                    <a:pt x="15833" y="830"/>
                  </a:lnTo>
                  <a:lnTo>
                    <a:pt x="15800" y="795"/>
                  </a:lnTo>
                  <a:lnTo>
                    <a:pt x="15765" y="762"/>
                  </a:lnTo>
                  <a:lnTo>
                    <a:pt x="15729" y="730"/>
                  </a:lnTo>
                  <a:lnTo>
                    <a:pt x="15691" y="701"/>
                  </a:lnTo>
                  <a:lnTo>
                    <a:pt x="15651" y="673"/>
                  </a:lnTo>
                  <a:lnTo>
                    <a:pt x="15610" y="647"/>
                  </a:lnTo>
                  <a:lnTo>
                    <a:pt x="15569" y="622"/>
                  </a:lnTo>
                  <a:lnTo>
                    <a:pt x="15525" y="600"/>
                  </a:lnTo>
                  <a:lnTo>
                    <a:pt x="15480" y="580"/>
                  </a:lnTo>
                  <a:lnTo>
                    <a:pt x="15435" y="562"/>
                  </a:lnTo>
                  <a:lnTo>
                    <a:pt x="15388" y="546"/>
                  </a:lnTo>
                  <a:lnTo>
                    <a:pt x="15341" y="532"/>
                  </a:lnTo>
                  <a:lnTo>
                    <a:pt x="15291" y="521"/>
                  </a:lnTo>
                  <a:lnTo>
                    <a:pt x="15242" y="513"/>
                  </a:lnTo>
                  <a:lnTo>
                    <a:pt x="15192" y="506"/>
                  </a:lnTo>
                  <a:lnTo>
                    <a:pt x="15140" y="502"/>
                  </a:lnTo>
                  <a:lnTo>
                    <a:pt x="15089" y="5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î$1ïḑe"/>
            <p:cNvSpPr/>
            <p:nvPr/>
          </p:nvSpPr>
          <p:spPr bwMode="auto">
            <a:xfrm>
              <a:off x="3166381" y="80534"/>
              <a:ext cx="107841" cy="107841"/>
            </a:xfrm>
            <a:custGeom>
              <a:avLst/>
              <a:gdLst>
                <a:gd name="T0" fmla="*/ 4769 w 5269"/>
                <a:gd name="T1" fmla="*/ 5046 h 5270"/>
                <a:gd name="T2" fmla="*/ 4779 w 5269"/>
                <a:gd name="T3" fmla="*/ 5094 h 5270"/>
                <a:gd name="T4" fmla="*/ 4798 w 5269"/>
                <a:gd name="T5" fmla="*/ 5139 h 5270"/>
                <a:gd name="T6" fmla="*/ 4825 w 5269"/>
                <a:gd name="T7" fmla="*/ 5178 h 5270"/>
                <a:gd name="T8" fmla="*/ 4859 w 5269"/>
                <a:gd name="T9" fmla="*/ 5213 h 5270"/>
                <a:gd name="T10" fmla="*/ 4898 w 5269"/>
                <a:gd name="T11" fmla="*/ 5240 h 5270"/>
                <a:gd name="T12" fmla="*/ 4944 w 5269"/>
                <a:gd name="T13" fmla="*/ 5258 h 5270"/>
                <a:gd name="T14" fmla="*/ 4993 w 5269"/>
                <a:gd name="T15" fmla="*/ 5268 h 5270"/>
                <a:gd name="T16" fmla="*/ 5044 w 5269"/>
                <a:gd name="T17" fmla="*/ 5268 h 5270"/>
                <a:gd name="T18" fmla="*/ 5092 w 5269"/>
                <a:gd name="T19" fmla="*/ 5258 h 5270"/>
                <a:gd name="T20" fmla="*/ 5137 w 5269"/>
                <a:gd name="T21" fmla="*/ 5239 h 5270"/>
                <a:gd name="T22" fmla="*/ 5177 w 5269"/>
                <a:gd name="T23" fmla="*/ 5213 h 5270"/>
                <a:gd name="T24" fmla="*/ 5212 w 5269"/>
                <a:gd name="T25" fmla="*/ 5178 h 5270"/>
                <a:gd name="T26" fmla="*/ 5239 w 5269"/>
                <a:gd name="T27" fmla="*/ 5138 h 5270"/>
                <a:gd name="T28" fmla="*/ 5258 w 5269"/>
                <a:gd name="T29" fmla="*/ 5093 h 5270"/>
                <a:gd name="T30" fmla="*/ 5268 w 5269"/>
                <a:gd name="T31" fmla="*/ 5044 h 5270"/>
                <a:gd name="T32" fmla="*/ 5268 w 5269"/>
                <a:gd name="T33" fmla="*/ 5015 h 5270"/>
                <a:gd name="T34" fmla="*/ 5165 w 5269"/>
                <a:gd name="T35" fmla="*/ 4006 h 5270"/>
                <a:gd name="T36" fmla="*/ 4873 w 5269"/>
                <a:gd name="T37" fmla="*/ 3067 h 5270"/>
                <a:gd name="T38" fmla="*/ 4412 w 5269"/>
                <a:gd name="T39" fmla="*/ 2216 h 5270"/>
                <a:gd name="T40" fmla="*/ 3801 w 5269"/>
                <a:gd name="T41" fmla="*/ 1475 h 5270"/>
                <a:gd name="T42" fmla="*/ 3061 w 5269"/>
                <a:gd name="T43" fmla="*/ 863 h 5270"/>
                <a:gd name="T44" fmla="*/ 2211 w 5269"/>
                <a:gd name="T45" fmla="*/ 401 h 5270"/>
                <a:gd name="T46" fmla="*/ 1272 w 5269"/>
                <a:gd name="T47" fmla="*/ 108 h 5270"/>
                <a:gd name="T48" fmla="*/ 264 w 5269"/>
                <a:gd name="T49" fmla="*/ 3 h 5270"/>
                <a:gd name="T50" fmla="*/ 226 w 5269"/>
                <a:gd name="T51" fmla="*/ 1 h 5270"/>
                <a:gd name="T52" fmla="*/ 176 w 5269"/>
                <a:gd name="T53" fmla="*/ 11 h 5270"/>
                <a:gd name="T54" fmla="*/ 131 w 5269"/>
                <a:gd name="T55" fmla="*/ 30 h 5270"/>
                <a:gd name="T56" fmla="*/ 91 w 5269"/>
                <a:gd name="T57" fmla="*/ 58 h 5270"/>
                <a:gd name="T58" fmla="*/ 57 w 5269"/>
                <a:gd name="T59" fmla="*/ 92 h 5270"/>
                <a:gd name="T60" fmla="*/ 30 w 5269"/>
                <a:gd name="T61" fmla="*/ 132 h 5270"/>
                <a:gd name="T62" fmla="*/ 11 w 5269"/>
                <a:gd name="T63" fmla="*/ 177 h 5270"/>
                <a:gd name="T64" fmla="*/ 2 w 5269"/>
                <a:gd name="T65" fmla="*/ 225 h 5270"/>
                <a:gd name="T66" fmla="*/ 2 w 5269"/>
                <a:gd name="T67" fmla="*/ 276 h 5270"/>
                <a:gd name="T68" fmla="*/ 11 w 5269"/>
                <a:gd name="T69" fmla="*/ 326 h 5270"/>
                <a:gd name="T70" fmla="*/ 30 w 5269"/>
                <a:gd name="T71" fmla="*/ 371 h 5270"/>
                <a:gd name="T72" fmla="*/ 57 w 5269"/>
                <a:gd name="T73" fmla="*/ 411 h 5270"/>
                <a:gd name="T74" fmla="*/ 91 w 5269"/>
                <a:gd name="T75" fmla="*/ 444 h 5270"/>
                <a:gd name="T76" fmla="*/ 131 w 5269"/>
                <a:gd name="T77" fmla="*/ 471 h 5270"/>
                <a:gd name="T78" fmla="*/ 175 w 5269"/>
                <a:gd name="T79" fmla="*/ 490 h 5270"/>
                <a:gd name="T80" fmla="*/ 225 w 5269"/>
                <a:gd name="T81" fmla="*/ 501 h 5270"/>
                <a:gd name="T82" fmla="*/ 481 w 5269"/>
                <a:gd name="T83" fmla="*/ 510 h 5270"/>
                <a:gd name="T84" fmla="*/ 1378 w 5269"/>
                <a:gd name="T85" fmla="*/ 647 h 5270"/>
                <a:gd name="T86" fmla="*/ 2206 w 5269"/>
                <a:gd name="T87" fmla="*/ 950 h 5270"/>
                <a:gd name="T88" fmla="*/ 2950 w 5269"/>
                <a:gd name="T89" fmla="*/ 1403 h 5270"/>
                <a:gd name="T90" fmla="*/ 3592 w 5269"/>
                <a:gd name="T91" fmla="*/ 1986 h 5270"/>
                <a:gd name="T92" fmla="*/ 4112 w 5269"/>
                <a:gd name="T93" fmla="*/ 2680 h 5270"/>
                <a:gd name="T94" fmla="*/ 4492 w 5269"/>
                <a:gd name="T95" fmla="*/ 3469 h 5270"/>
                <a:gd name="T96" fmla="*/ 4714 w 5269"/>
                <a:gd name="T97" fmla="*/ 4333 h 5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69" h="5270">
                  <a:moveTo>
                    <a:pt x="4766" y="5021"/>
                  </a:moveTo>
                  <a:lnTo>
                    <a:pt x="4767" y="5021"/>
                  </a:lnTo>
                  <a:lnTo>
                    <a:pt x="4768" y="5033"/>
                  </a:lnTo>
                  <a:lnTo>
                    <a:pt x="4769" y="5046"/>
                  </a:lnTo>
                  <a:lnTo>
                    <a:pt x="4770" y="5058"/>
                  </a:lnTo>
                  <a:lnTo>
                    <a:pt x="4773" y="5071"/>
                  </a:lnTo>
                  <a:lnTo>
                    <a:pt x="4775" y="5083"/>
                  </a:lnTo>
                  <a:lnTo>
                    <a:pt x="4779" y="5094"/>
                  </a:lnTo>
                  <a:lnTo>
                    <a:pt x="4783" y="5106"/>
                  </a:lnTo>
                  <a:lnTo>
                    <a:pt x="4787" y="5117"/>
                  </a:lnTo>
                  <a:lnTo>
                    <a:pt x="4792" y="5128"/>
                  </a:lnTo>
                  <a:lnTo>
                    <a:pt x="4798" y="5139"/>
                  </a:lnTo>
                  <a:lnTo>
                    <a:pt x="4804" y="5149"/>
                  </a:lnTo>
                  <a:lnTo>
                    <a:pt x="4810" y="5159"/>
                  </a:lnTo>
                  <a:lnTo>
                    <a:pt x="4817" y="5169"/>
                  </a:lnTo>
                  <a:lnTo>
                    <a:pt x="4825" y="5178"/>
                  </a:lnTo>
                  <a:lnTo>
                    <a:pt x="4833" y="5187"/>
                  </a:lnTo>
                  <a:lnTo>
                    <a:pt x="4841" y="5196"/>
                  </a:lnTo>
                  <a:lnTo>
                    <a:pt x="4850" y="5204"/>
                  </a:lnTo>
                  <a:lnTo>
                    <a:pt x="4859" y="5213"/>
                  </a:lnTo>
                  <a:lnTo>
                    <a:pt x="4868" y="5220"/>
                  </a:lnTo>
                  <a:lnTo>
                    <a:pt x="4878" y="5227"/>
                  </a:lnTo>
                  <a:lnTo>
                    <a:pt x="4888" y="5234"/>
                  </a:lnTo>
                  <a:lnTo>
                    <a:pt x="4898" y="5240"/>
                  </a:lnTo>
                  <a:lnTo>
                    <a:pt x="4909" y="5245"/>
                  </a:lnTo>
                  <a:lnTo>
                    <a:pt x="4920" y="5250"/>
                  </a:lnTo>
                  <a:lnTo>
                    <a:pt x="4932" y="5255"/>
                  </a:lnTo>
                  <a:lnTo>
                    <a:pt x="4944" y="5258"/>
                  </a:lnTo>
                  <a:lnTo>
                    <a:pt x="4956" y="5262"/>
                  </a:lnTo>
                  <a:lnTo>
                    <a:pt x="4968" y="5265"/>
                  </a:lnTo>
                  <a:lnTo>
                    <a:pt x="4980" y="5267"/>
                  </a:lnTo>
                  <a:lnTo>
                    <a:pt x="4993" y="5268"/>
                  </a:lnTo>
                  <a:lnTo>
                    <a:pt x="5005" y="5269"/>
                  </a:lnTo>
                  <a:lnTo>
                    <a:pt x="5018" y="5270"/>
                  </a:lnTo>
                  <a:lnTo>
                    <a:pt x="5031" y="5269"/>
                  </a:lnTo>
                  <a:lnTo>
                    <a:pt x="5044" y="5268"/>
                  </a:lnTo>
                  <a:lnTo>
                    <a:pt x="5056" y="5267"/>
                  </a:lnTo>
                  <a:lnTo>
                    <a:pt x="5068" y="5264"/>
                  </a:lnTo>
                  <a:lnTo>
                    <a:pt x="5080" y="5262"/>
                  </a:lnTo>
                  <a:lnTo>
                    <a:pt x="5092" y="5258"/>
                  </a:lnTo>
                  <a:lnTo>
                    <a:pt x="5104" y="5254"/>
                  </a:lnTo>
                  <a:lnTo>
                    <a:pt x="5115" y="5250"/>
                  </a:lnTo>
                  <a:lnTo>
                    <a:pt x="5126" y="5245"/>
                  </a:lnTo>
                  <a:lnTo>
                    <a:pt x="5137" y="5239"/>
                  </a:lnTo>
                  <a:lnTo>
                    <a:pt x="5148" y="5233"/>
                  </a:lnTo>
                  <a:lnTo>
                    <a:pt x="5158" y="5227"/>
                  </a:lnTo>
                  <a:lnTo>
                    <a:pt x="5167" y="5220"/>
                  </a:lnTo>
                  <a:lnTo>
                    <a:pt x="5177" y="5213"/>
                  </a:lnTo>
                  <a:lnTo>
                    <a:pt x="5186" y="5204"/>
                  </a:lnTo>
                  <a:lnTo>
                    <a:pt x="5195" y="5195"/>
                  </a:lnTo>
                  <a:lnTo>
                    <a:pt x="5204" y="5187"/>
                  </a:lnTo>
                  <a:lnTo>
                    <a:pt x="5212" y="5178"/>
                  </a:lnTo>
                  <a:lnTo>
                    <a:pt x="5219" y="5168"/>
                  </a:lnTo>
                  <a:lnTo>
                    <a:pt x="5226" y="5158"/>
                  </a:lnTo>
                  <a:lnTo>
                    <a:pt x="5233" y="5148"/>
                  </a:lnTo>
                  <a:lnTo>
                    <a:pt x="5239" y="5138"/>
                  </a:lnTo>
                  <a:lnTo>
                    <a:pt x="5244" y="5127"/>
                  </a:lnTo>
                  <a:lnTo>
                    <a:pt x="5249" y="5116"/>
                  </a:lnTo>
                  <a:lnTo>
                    <a:pt x="5254" y="5105"/>
                  </a:lnTo>
                  <a:lnTo>
                    <a:pt x="5258" y="5093"/>
                  </a:lnTo>
                  <a:lnTo>
                    <a:pt x="5261" y="5081"/>
                  </a:lnTo>
                  <a:lnTo>
                    <a:pt x="5264" y="5069"/>
                  </a:lnTo>
                  <a:lnTo>
                    <a:pt x="5266" y="5057"/>
                  </a:lnTo>
                  <a:lnTo>
                    <a:pt x="5268" y="5044"/>
                  </a:lnTo>
                  <a:lnTo>
                    <a:pt x="5269" y="5031"/>
                  </a:lnTo>
                  <a:lnTo>
                    <a:pt x="5269" y="5019"/>
                  </a:lnTo>
                  <a:lnTo>
                    <a:pt x="5269" y="5017"/>
                  </a:lnTo>
                  <a:lnTo>
                    <a:pt x="5268" y="5015"/>
                  </a:lnTo>
                  <a:lnTo>
                    <a:pt x="5261" y="4757"/>
                  </a:lnTo>
                  <a:lnTo>
                    <a:pt x="5242" y="4503"/>
                  </a:lnTo>
                  <a:lnTo>
                    <a:pt x="5210" y="4252"/>
                  </a:lnTo>
                  <a:lnTo>
                    <a:pt x="5165" y="4006"/>
                  </a:lnTo>
                  <a:lnTo>
                    <a:pt x="5109" y="3763"/>
                  </a:lnTo>
                  <a:lnTo>
                    <a:pt x="5042" y="3526"/>
                  </a:lnTo>
                  <a:lnTo>
                    <a:pt x="4963" y="3293"/>
                  </a:lnTo>
                  <a:lnTo>
                    <a:pt x="4873" y="3067"/>
                  </a:lnTo>
                  <a:lnTo>
                    <a:pt x="4773" y="2845"/>
                  </a:lnTo>
                  <a:lnTo>
                    <a:pt x="4663" y="2629"/>
                  </a:lnTo>
                  <a:lnTo>
                    <a:pt x="4542" y="2419"/>
                  </a:lnTo>
                  <a:lnTo>
                    <a:pt x="4412" y="2216"/>
                  </a:lnTo>
                  <a:lnTo>
                    <a:pt x="4272" y="2020"/>
                  </a:lnTo>
                  <a:lnTo>
                    <a:pt x="4124" y="1830"/>
                  </a:lnTo>
                  <a:lnTo>
                    <a:pt x="3967" y="1648"/>
                  </a:lnTo>
                  <a:lnTo>
                    <a:pt x="3801" y="1475"/>
                  </a:lnTo>
                  <a:lnTo>
                    <a:pt x="3627" y="1309"/>
                  </a:lnTo>
                  <a:lnTo>
                    <a:pt x="3446" y="1152"/>
                  </a:lnTo>
                  <a:lnTo>
                    <a:pt x="3256" y="1003"/>
                  </a:lnTo>
                  <a:lnTo>
                    <a:pt x="3061" y="863"/>
                  </a:lnTo>
                  <a:lnTo>
                    <a:pt x="2858" y="733"/>
                  </a:lnTo>
                  <a:lnTo>
                    <a:pt x="2648" y="612"/>
                  </a:lnTo>
                  <a:lnTo>
                    <a:pt x="2433" y="501"/>
                  </a:lnTo>
                  <a:lnTo>
                    <a:pt x="2211" y="401"/>
                  </a:lnTo>
                  <a:lnTo>
                    <a:pt x="1984" y="311"/>
                  </a:lnTo>
                  <a:lnTo>
                    <a:pt x="1751" y="231"/>
                  </a:lnTo>
                  <a:lnTo>
                    <a:pt x="1514" y="164"/>
                  </a:lnTo>
                  <a:lnTo>
                    <a:pt x="1272" y="108"/>
                  </a:lnTo>
                  <a:lnTo>
                    <a:pt x="1025" y="63"/>
                  </a:lnTo>
                  <a:lnTo>
                    <a:pt x="776" y="30"/>
                  </a:lnTo>
                  <a:lnTo>
                    <a:pt x="521" y="10"/>
                  </a:lnTo>
                  <a:lnTo>
                    <a:pt x="264" y="3"/>
                  </a:lnTo>
                  <a:lnTo>
                    <a:pt x="258" y="1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2" y="3"/>
                  </a:lnTo>
                  <a:lnTo>
                    <a:pt x="200" y="5"/>
                  </a:lnTo>
                  <a:lnTo>
                    <a:pt x="188" y="8"/>
                  </a:lnTo>
                  <a:lnTo>
                    <a:pt x="176" y="11"/>
                  </a:lnTo>
                  <a:lnTo>
                    <a:pt x="164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7"/>
                  </a:lnTo>
                  <a:lnTo>
                    <a:pt x="110" y="44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5" y="301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1"/>
                  </a:lnTo>
                  <a:lnTo>
                    <a:pt x="43" y="391"/>
                  </a:lnTo>
                  <a:lnTo>
                    <a:pt x="50" y="401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8"/>
                  </a:lnTo>
                  <a:lnTo>
                    <a:pt x="82" y="437"/>
                  </a:lnTo>
                  <a:lnTo>
                    <a:pt x="91" y="444"/>
                  </a:lnTo>
                  <a:lnTo>
                    <a:pt x="100" y="452"/>
                  </a:lnTo>
                  <a:lnTo>
                    <a:pt x="110" y="459"/>
                  </a:lnTo>
                  <a:lnTo>
                    <a:pt x="120" y="465"/>
                  </a:lnTo>
                  <a:lnTo>
                    <a:pt x="131" y="471"/>
                  </a:lnTo>
                  <a:lnTo>
                    <a:pt x="141" y="477"/>
                  </a:lnTo>
                  <a:lnTo>
                    <a:pt x="152" y="482"/>
                  </a:lnTo>
                  <a:lnTo>
                    <a:pt x="164" y="486"/>
                  </a:lnTo>
                  <a:lnTo>
                    <a:pt x="175" y="490"/>
                  </a:lnTo>
                  <a:lnTo>
                    <a:pt x="187" y="494"/>
                  </a:lnTo>
                  <a:lnTo>
                    <a:pt x="199" y="497"/>
                  </a:lnTo>
                  <a:lnTo>
                    <a:pt x="211" y="499"/>
                  </a:lnTo>
                  <a:lnTo>
                    <a:pt x="225" y="501"/>
                  </a:lnTo>
                  <a:lnTo>
                    <a:pt x="237" y="502"/>
                  </a:lnTo>
                  <a:lnTo>
                    <a:pt x="250" y="502"/>
                  </a:lnTo>
                  <a:lnTo>
                    <a:pt x="250" y="504"/>
                  </a:lnTo>
                  <a:lnTo>
                    <a:pt x="481" y="510"/>
                  </a:lnTo>
                  <a:lnTo>
                    <a:pt x="711" y="527"/>
                  </a:lnTo>
                  <a:lnTo>
                    <a:pt x="937" y="556"/>
                  </a:lnTo>
                  <a:lnTo>
                    <a:pt x="1159" y="597"/>
                  </a:lnTo>
                  <a:lnTo>
                    <a:pt x="1378" y="647"/>
                  </a:lnTo>
                  <a:lnTo>
                    <a:pt x="1591" y="708"/>
                  </a:lnTo>
                  <a:lnTo>
                    <a:pt x="1801" y="778"/>
                  </a:lnTo>
                  <a:lnTo>
                    <a:pt x="2006" y="860"/>
                  </a:lnTo>
                  <a:lnTo>
                    <a:pt x="2206" y="950"/>
                  </a:lnTo>
                  <a:lnTo>
                    <a:pt x="2400" y="1050"/>
                  </a:lnTo>
                  <a:lnTo>
                    <a:pt x="2590" y="1159"/>
                  </a:lnTo>
                  <a:lnTo>
                    <a:pt x="2774" y="1276"/>
                  </a:lnTo>
                  <a:lnTo>
                    <a:pt x="2950" y="1403"/>
                  </a:lnTo>
                  <a:lnTo>
                    <a:pt x="3121" y="1537"/>
                  </a:lnTo>
                  <a:lnTo>
                    <a:pt x="3285" y="1679"/>
                  </a:lnTo>
                  <a:lnTo>
                    <a:pt x="3442" y="1828"/>
                  </a:lnTo>
                  <a:lnTo>
                    <a:pt x="3592" y="1986"/>
                  </a:lnTo>
                  <a:lnTo>
                    <a:pt x="3733" y="2149"/>
                  </a:lnTo>
                  <a:lnTo>
                    <a:pt x="3868" y="2320"/>
                  </a:lnTo>
                  <a:lnTo>
                    <a:pt x="3994" y="2498"/>
                  </a:lnTo>
                  <a:lnTo>
                    <a:pt x="4112" y="2680"/>
                  </a:lnTo>
                  <a:lnTo>
                    <a:pt x="4220" y="2870"/>
                  </a:lnTo>
                  <a:lnTo>
                    <a:pt x="4320" y="3064"/>
                  </a:lnTo>
                  <a:lnTo>
                    <a:pt x="4411" y="3264"/>
                  </a:lnTo>
                  <a:lnTo>
                    <a:pt x="4492" y="3469"/>
                  </a:lnTo>
                  <a:lnTo>
                    <a:pt x="4562" y="3679"/>
                  </a:lnTo>
                  <a:lnTo>
                    <a:pt x="4623" y="3893"/>
                  </a:lnTo>
                  <a:lnTo>
                    <a:pt x="4674" y="4111"/>
                  </a:lnTo>
                  <a:lnTo>
                    <a:pt x="4714" y="4333"/>
                  </a:lnTo>
                  <a:lnTo>
                    <a:pt x="4743" y="4559"/>
                  </a:lnTo>
                  <a:lnTo>
                    <a:pt x="4760" y="4788"/>
                  </a:lnTo>
                  <a:lnTo>
                    <a:pt x="4766" y="50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îṣļíḑè"/>
            <p:cNvSpPr/>
            <p:nvPr/>
          </p:nvSpPr>
          <p:spPr bwMode="auto">
            <a:xfrm>
              <a:off x="2987651" y="39811"/>
              <a:ext cx="327294" cy="327293"/>
            </a:xfrm>
            <a:custGeom>
              <a:avLst/>
              <a:gdLst>
                <a:gd name="T0" fmla="*/ 14950 w 16057"/>
                <a:gd name="T1" fmla="*/ 12851 h 16058"/>
                <a:gd name="T2" fmla="*/ 14846 w 16057"/>
                <a:gd name="T3" fmla="*/ 12953 h 16058"/>
                <a:gd name="T4" fmla="*/ 14717 w 16057"/>
                <a:gd name="T5" fmla="*/ 13020 h 16058"/>
                <a:gd name="T6" fmla="*/ 14571 w 16057"/>
                <a:gd name="T7" fmla="*/ 13047 h 16058"/>
                <a:gd name="T8" fmla="*/ 3017 w 16057"/>
                <a:gd name="T9" fmla="*/ 1430 h 16058"/>
                <a:gd name="T10" fmla="*/ 3059 w 16057"/>
                <a:gd name="T11" fmla="*/ 1290 h 16058"/>
                <a:gd name="T12" fmla="*/ 3139 w 16057"/>
                <a:gd name="T13" fmla="*/ 1169 h 16058"/>
                <a:gd name="T14" fmla="*/ 3253 w 16057"/>
                <a:gd name="T15" fmla="*/ 1076 h 16058"/>
                <a:gd name="T16" fmla="*/ 3414 w 16057"/>
                <a:gd name="T17" fmla="*/ 1014 h 16058"/>
                <a:gd name="T18" fmla="*/ 3611 w 16057"/>
                <a:gd name="T19" fmla="*/ 1014 h 16058"/>
                <a:gd name="T20" fmla="*/ 3791 w 16057"/>
                <a:gd name="T21" fmla="*/ 1088 h 16058"/>
                <a:gd name="T22" fmla="*/ 14944 w 16057"/>
                <a:gd name="T23" fmla="*/ 12233 h 16058"/>
                <a:gd name="T24" fmla="*/ 15018 w 16057"/>
                <a:gd name="T25" fmla="*/ 12360 h 16058"/>
                <a:gd name="T26" fmla="*/ 15052 w 16057"/>
                <a:gd name="T27" fmla="*/ 12502 h 16058"/>
                <a:gd name="T28" fmla="*/ 15043 w 16057"/>
                <a:gd name="T29" fmla="*/ 12647 h 16058"/>
                <a:gd name="T30" fmla="*/ 7620 w 16057"/>
                <a:gd name="T31" fmla="*/ 13048 h 16058"/>
                <a:gd name="T32" fmla="*/ 7425 w 16057"/>
                <a:gd name="T33" fmla="*/ 13092 h 16058"/>
                <a:gd name="T34" fmla="*/ 3008 w 16057"/>
                <a:gd name="T35" fmla="*/ 8452 h 16058"/>
                <a:gd name="T36" fmla="*/ 5373 w 16057"/>
                <a:gd name="T37" fmla="*/ 14908 h 16058"/>
                <a:gd name="T38" fmla="*/ 5225 w 16057"/>
                <a:gd name="T39" fmla="*/ 15010 h 16058"/>
                <a:gd name="T40" fmla="*/ 5050 w 16057"/>
                <a:gd name="T41" fmla="*/ 15053 h 16058"/>
                <a:gd name="T42" fmla="*/ 4906 w 16057"/>
                <a:gd name="T43" fmla="*/ 15041 h 16058"/>
                <a:gd name="T44" fmla="*/ 4712 w 16057"/>
                <a:gd name="T45" fmla="*/ 14951 h 16058"/>
                <a:gd name="T46" fmla="*/ 1117 w 16057"/>
                <a:gd name="T47" fmla="*/ 11358 h 16058"/>
                <a:gd name="T48" fmla="*/ 1022 w 16057"/>
                <a:gd name="T49" fmla="*/ 11175 h 16058"/>
                <a:gd name="T50" fmla="*/ 1004 w 16057"/>
                <a:gd name="T51" fmla="*/ 11025 h 16058"/>
                <a:gd name="T52" fmla="*/ 1038 w 16057"/>
                <a:gd name="T53" fmla="*/ 10858 h 16058"/>
                <a:gd name="T54" fmla="*/ 1139 w 16057"/>
                <a:gd name="T55" fmla="*/ 10697 h 16058"/>
                <a:gd name="T56" fmla="*/ 4578 w 16057"/>
                <a:gd name="T57" fmla="*/ 442 h 16058"/>
                <a:gd name="T58" fmla="*/ 4345 w 16057"/>
                <a:gd name="T59" fmla="*/ 251 h 16058"/>
                <a:gd name="T60" fmla="*/ 4084 w 16057"/>
                <a:gd name="T61" fmla="*/ 112 h 16058"/>
                <a:gd name="T62" fmla="*/ 3804 w 16057"/>
                <a:gd name="T63" fmla="*/ 28 h 16058"/>
                <a:gd name="T64" fmla="*/ 3513 w 16057"/>
                <a:gd name="T65" fmla="*/ 0 h 16058"/>
                <a:gd name="T66" fmla="*/ 3222 w 16057"/>
                <a:gd name="T67" fmla="*/ 28 h 16058"/>
                <a:gd name="T68" fmla="*/ 2938 w 16057"/>
                <a:gd name="T69" fmla="*/ 115 h 16058"/>
                <a:gd name="T70" fmla="*/ 2554 w 16057"/>
                <a:gd name="T71" fmla="*/ 344 h 16058"/>
                <a:gd name="T72" fmla="*/ 2261 w 16057"/>
                <a:gd name="T73" fmla="*/ 669 h 16058"/>
                <a:gd name="T74" fmla="*/ 2073 w 16057"/>
                <a:gd name="T75" fmla="*/ 1064 h 16058"/>
                <a:gd name="T76" fmla="*/ 2007 w 16057"/>
                <a:gd name="T77" fmla="*/ 1506 h 16058"/>
                <a:gd name="T78" fmla="*/ 173 w 16057"/>
                <a:gd name="T79" fmla="*/ 10340 h 16058"/>
                <a:gd name="T80" fmla="*/ 7 w 16057"/>
                <a:gd name="T81" fmla="*/ 10896 h 16058"/>
                <a:gd name="T82" fmla="*/ 62 w 16057"/>
                <a:gd name="T83" fmla="*/ 11468 h 16058"/>
                <a:gd name="T84" fmla="*/ 338 w 16057"/>
                <a:gd name="T85" fmla="*/ 11990 h 16058"/>
                <a:gd name="T86" fmla="*/ 4098 w 16057"/>
                <a:gd name="T87" fmla="*/ 15744 h 16058"/>
                <a:gd name="T88" fmla="*/ 4352 w 16057"/>
                <a:gd name="T89" fmla="*/ 15902 h 16058"/>
                <a:gd name="T90" fmla="*/ 4625 w 16057"/>
                <a:gd name="T91" fmla="*/ 16006 h 16058"/>
                <a:gd name="T92" fmla="*/ 4911 w 16057"/>
                <a:gd name="T93" fmla="*/ 16054 h 16058"/>
                <a:gd name="T94" fmla="*/ 5199 w 16057"/>
                <a:gd name="T95" fmla="*/ 16047 h 16058"/>
                <a:gd name="T96" fmla="*/ 5482 w 16057"/>
                <a:gd name="T97" fmla="*/ 15986 h 16058"/>
                <a:gd name="T98" fmla="*/ 5751 w 16057"/>
                <a:gd name="T99" fmla="*/ 15868 h 16058"/>
                <a:gd name="T100" fmla="*/ 5998 w 16057"/>
                <a:gd name="T101" fmla="*/ 15696 h 16058"/>
                <a:gd name="T102" fmla="*/ 14721 w 16057"/>
                <a:gd name="T103" fmla="*/ 14042 h 16058"/>
                <a:gd name="T104" fmla="*/ 15149 w 16057"/>
                <a:gd name="T105" fmla="*/ 13928 h 16058"/>
                <a:gd name="T106" fmla="*/ 15520 w 16057"/>
                <a:gd name="T107" fmla="*/ 13699 h 16058"/>
                <a:gd name="T108" fmla="*/ 15811 w 16057"/>
                <a:gd name="T109" fmla="*/ 13371 h 16058"/>
                <a:gd name="T110" fmla="*/ 15999 w 16057"/>
                <a:gd name="T111" fmla="*/ 12962 h 16058"/>
                <a:gd name="T112" fmla="*/ 16057 w 16057"/>
                <a:gd name="T113" fmla="*/ 12524 h 16058"/>
                <a:gd name="T114" fmla="*/ 15988 w 16057"/>
                <a:gd name="T115" fmla="*/ 12093 h 16058"/>
                <a:gd name="T116" fmla="*/ 15796 w 16057"/>
                <a:gd name="T117" fmla="*/ 1169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57" h="16058">
                  <a:moveTo>
                    <a:pt x="15015" y="12738"/>
                  </a:moveTo>
                  <a:lnTo>
                    <a:pt x="15007" y="12755"/>
                  </a:lnTo>
                  <a:lnTo>
                    <a:pt x="14999" y="12772"/>
                  </a:lnTo>
                  <a:lnTo>
                    <a:pt x="14991" y="12789"/>
                  </a:lnTo>
                  <a:lnTo>
                    <a:pt x="14981" y="12805"/>
                  </a:lnTo>
                  <a:lnTo>
                    <a:pt x="14972" y="12821"/>
                  </a:lnTo>
                  <a:lnTo>
                    <a:pt x="14961" y="12836"/>
                  </a:lnTo>
                  <a:lnTo>
                    <a:pt x="14950" y="12851"/>
                  </a:lnTo>
                  <a:lnTo>
                    <a:pt x="14939" y="12865"/>
                  </a:lnTo>
                  <a:lnTo>
                    <a:pt x="14927" y="12879"/>
                  </a:lnTo>
                  <a:lnTo>
                    <a:pt x="14915" y="12892"/>
                  </a:lnTo>
                  <a:lnTo>
                    <a:pt x="14902" y="12905"/>
                  </a:lnTo>
                  <a:lnTo>
                    <a:pt x="14889" y="12918"/>
                  </a:lnTo>
                  <a:lnTo>
                    <a:pt x="14875" y="12931"/>
                  </a:lnTo>
                  <a:lnTo>
                    <a:pt x="14861" y="12942"/>
                  </a:lnTo>
                  <a:lnTo>
                    <a:pt x="14846" y="12953"/>
                  </a:lnTo>
                  <a:lnTo>
                    <a:pt x="14831" y="12963"/>
                  </a:lnTo>
                  <a:lnTo>
                    <a:pt x="14816" y="12973"/>
                  </a:lnTo>
                  <a:lnTo>
                    <a:pt x="14799" y="12982"/>
                  </a:lnTo>
                  <a:lnTo>
                    <a:pt x="14783" y="12991"/>
                  </a:lnTo>
                  <a:lnTo>
                    <a:pt x="14767" y="12999"/>
                  </a:lnTo>
                  <a:lnTo>
                    <a:pt x="14751" y="13007"/>
                  </a:lnTo>
                  <a:lnTo>
                    <a:pt x="14734" y="13013"/>
                  </a:lnTo>
                  <a:lnTo>
                    <a:pt x="14717" y="13020"/>
                  </a:lnTo>
                  <a:lnTo>
                    <a:pt x="14699" y="13025"/>
                  </a:lnTo>
                  <a:lnTo>
                    <a:pt x="14681" y="13030"/>
                  </a:lnTo>
                  <a:lnTo>
                    <a:pt x="14663" y="13035"/>
                  </a:lnTo>
                  <a:lnTo>
                    <a:pt x="14645" y="13038"/>
                  </a:lnTo>
                  <a:lnTo>
                    <a:pt x="14627" y="13042"/>
                  </a:lnTo>
                  <a:lnTo>
                    <a:pt x="14609" y="13044"/>
                  </a:lnTo>
                  <a:lnTo>
                    <a:pt x="14590" y="13046"/>
                  </a:lnTo>
                  <a:lnTo>
                    <a:pt x="14571" y="13047"/>
                  </a:lnTo>
                  <a:lnTo>
                    <a:pt x="14552" y="13047"/>
                  </a:lnTo>
                  <a:lnTo>
                    <a:pt x="14403" y="13047"/>
                  </a:lnTo>
                  <a:lnTo>
                    <a:pt x="3011" y="1655"/>
                  </a:lnTo>
                  <a:lnTo>
                    <a:pt x="3011" y="1506"/>
                  </a:lnTo>
                  <a:lnTo>
                    <a:pt x="3011" y="1486"/>
                  </a:lnTo>
                  <a:lnTo>
                    <a:pt x="3012" y="1467"/>
                  </a:lnTo>
                  <a:lnTo>
                    <a:pt x="3014" y="1449"/>
                  </a:lnTo>
                  <a:lnTo>
                    <a:pt x="3017" y="1430"/>
                  </a:lnTo>
                  <a:lnTo>
                    <a:pt x="3020" y="1412"/>
                  </a:lnTo>
                  <a:lnTo>
                    <a:pt x="3023" y="1394"/>
                  </a:lnTo>
                  <a:lnTo>
                    <a:pt x="3028" y="1376"/>
                  </a:lnTo>
                  <a:lnTo>
                    <a:pt x="3033" y="1358"/>
                  </a:lnTo>
                  <a:lnTo>
                    <a:pt x="3038" y="1341"/>
                  </a:lnTo>
                  <a:lnTo>
                    <a:pt x="3045" y="1324"/>
                  </a:lnTo>
                  <a:lnTo>
                    <a:pt x="3052" y="1307"/>
                  </a:lnTo>
                  <a:lnTo>
                    <a:pt x="3059" y="1290"/>
                  </a:lnTo>
                  <a:lnTo>
                    <a:pt x="3067" y="1274"/>
                  </a:lnTo>
                  <a:lnTo>
                    <a:pt x="3076" y="1258"/>
                  </a:lnTo>
                  <a:lnTo>
                    <a:pt x="3085" y="1242"/>
                  </a:lnTo>
                  <a:lnTo>
                    <a:pt x="3095" y="1227"/>
                  </a:lnTo>
                  <a:lnTo>
                    <a:pt x="3105" y="1211"/>
                  </a:lnTo>
                  <a:lnTo>
                    <a:pt x="3116" y="1197"/>
                  </a:lnTo>
                  <a:lnTo>
                    <a:pt x="3128" y="1183"/>
                  </a:lnTo>
                  <a:lnTo>
                    <a:pt x="3139" y="1169"/>
                  </a:lnTo>
                  <a:lnTo>
                    <a:pt x="3152" y="1156"/>
                  </a:lnTo>
                  <a:lnTo>
                    <a:pt x="3165" y="1143"/>
                  </a:lnTo>
                  <a:lnTo>
                    <a:pt x="3178" y="1130"/>
                  </a:lnTo>
                  <a:lnTo>
                    <a:pt x="3193" y="1118"/>
                  </a:lnTo>
                  <a:lnTo>
                    <a:pt x="3208" y="1107"/>
                  </a:lnTo>
                  <a:lnTo>
                    <a:pt x="3222" y="1096"/>
                  </a:lnTo>
                  <a:lnTo>
                    <a:pt x="3238" y="1086"/>
                  </a:lnTo>
                  <a:lnTo>
                    <a:pt x="3253" y="1076"/>
                  </a:lnTo>
                  <a:lnTo>
                    <a:pt x="3270" y="1067"/>
                  </a:lnTo>
                  <a:lnTo>
                    <a:pt x="3286" y="1058"/>
                  </a:lnTo>
                  <a:lnTo>
                    <a:pt x="3303" y="1050"/>
                  </a:lnTo>
                  <a:lnTo>
                    <a:pt x="3320" y="1042"/>
                  </a:lnTo>
                  <a:lnTo>
                    <a:pt x="3344" y="1033"/>
                  </a:lnTo>
                  <a:lnTo>
                    <a:pt x="3367" y="1026"/>
                  </a:lnTo>
                  <a:lnTo>
                    <a:pt x="3391" y="1019"/>
                  </a:lnTo>
                  <a:lnTo>
                    <a:pt x="3414" y="1014"/>
                  </a:lnTo>
                  <a:lnTo>
                    <a:pt x="3438" y="1009"/>
                  </a:lnTo>
                  <a:lnTo>
                    <a:pt x="3464" y="1006"/>
                  </a:lnTo>
                  <a:lnTo>
                    <a:pt x="3488" y="1005"/>
                  </a:lnTo>
                  <a:lnTo>
                    <a:pt x="3513" y="1004"/>
                  </a:lnTo>
                  <a:lnTo>
                    <a:pt x="3538" y="1005"/>
                  </a:lnTo>
                  <a:lnTo>
                    <a:pt x="3562" y="1006"/>
                  </a:lnTo>
                  <a:lnTo>
                    <a:pt x="3587" y="1009"/>
                  </a:lnTo>
                  <a:lnTo>
                    <a:pt x="3611" y="1014"/>
                  </a:lnTo>
                  <a:lnTo>
                    <a:pt x="3635" y="1019"/>
                  </a:lnTo>
                  <a:lnTo>
                    <a:pt x="3658" y="1025"/>
                  </a:lnTo>
                  <a:lnTo>
                    <a:pt x="3682" y="1033"/>
                  </a:lnTo>
                  <a:lnTo>
                    <a:pt x="3704" y="1042"/>
                  </a:lnTo>
                  <a:lnTo>
                    <a:pt x="3726" y="1052"/>
                  </a:lnTo>
                  <a:lnTo>
                    <a:pt x="3749" y="1063"/>
                  </a:lnTo>
                  <a:lnTo>
                    <a:pt x="3770" y="1075"/>
                  </a:lnTo>
                  <a:lnTo>
                    <a:pt x="3791" y="1088"/>
                  </a:lnTo>
                  <a:lnTo>
                    <a:pt x="3811" y="1102"/>
                  </a:lnTo>
                  <a:lnTo>
                    <a:pt x="3830" y="1117"/>
                  </a:lnTo>
                  <a:lnTo>
                    <a:pt x="3849" y="1133"/>
                  </a:lnTo>
                  <a:lnTo>
                    <a:pt x="3867" y="1150"/>
                  </a:lnTo>
                  <a:lnTo>
                    <a:pt x="14907" y="12191"/>
                  </a:lnTo>
                  <a:lnTo>
                    <a:pt x="14920" y="12205"/>
                  </a:lnTo>
                  <a:lnTo>
                    <a:pt x="14932" y="12219"/>
                  </a:lnTo>
                  <a:lnTo>
                    <a:pt x="14944" y="12233"/>
                  </a:lnTo>
                  <a:lnTo>
                    <a:pt x="14956" y="12248"/>
                  </a:lnTo>
                  <a:lnTo>
                    <a:pt x="14966" y="12263"/>
                  </a:lnTo>
                  <a:lnTo>
                    <a:pt x="14977" y="12278"/>
                  </a:lnTo>
                  <a:lnTo>
                    <a:pt x="14986" y="12294"/>
                  </a:lnTo>
                  <a:lnTo>
                    <a:pt x="14995" y="12310"/>
                  </a:lnTo>
                  <a:lnTo>
                    <a:pt x="15003" y="12326"/>
                  </a:lnTo>
                  <a:lnTo>
                    <a:pt x="15011" y="12343"/>
                  </a:lnTo>
                  <a:lnTo>
                    <a:pt x="15018" y="12360"/>
                  </a:lnTo>
                  <a:lnTo>
                    <a:pt x="15024" y="12377"/>
                  </a:lnTo>
                  <a:lnTo>
                    <a:pt x="15030" y="12395"/>
                  </a:lnTo>
                  <a:lnTo>
                    <a:pt x="15035" y="12412"/>
                  </a:lnTo>
                  <a:lnTo>
                    <a:pt x="15040" y="12430"/>
                  </a:lnTo>
                  <a:lnTo>
                    <a:pt x="15044" y="12448"/>
                  </a:lnTo>
                  <a:lnTo>
                    <a:pt x="15047" y="12466"/>
                  </a:lnTo>
                  <a:lnTo>
                    <a:pt x="15050" y="12484"/>
                  </a:lnTo>
                  <a:lnTo>
                    <a:pt x="15052" y="12502"/>
                  </a:lnTo>
                  <a:lnTo>
                    <a:pt x="15053" y="12520"/>
                  </a:lnTo>
                  <a:lnTo>
                    <a:pt x="15053" y="12538"/>
                  </a:lnTo>
                  <a:lnTo>
                    <a:pt x="15053" y="12556"/>
                  </a:lnTo>
                  <a:lnTo>
                    <a:pt x="15053" y="12574"/>
                  </a:lnTo>
                  <a:lnTo>
                    <a:pt x="15051" y="12593"/>
                  </a:lnTo>
                  <a:lnTo>
                    <a:pt x="15049" y="12611"/>
                  </a:lnTo>
                  <a:lnTo>
                    <a:pt x="15046" y="12629"/>
                  </a:lnTo>
                  <a:lnTo>
                    <a:pt x="15043" y="12647"/>
                  </a:lnTo>
                  <a:lnTo>
                    <a:pt x="15039" y="12666"/>
                  </a:lnTo>
                  <a:lnTo>
                    <a:pt x="15034" y="12684"/>
                  </a:lnTo>
                  <a:lnTo>
                    <a:pt x="15028" y="12702"/>
                  </a:lnTo>
                  <a:lnTo>
                    <a:pt x="15022" y="12720"/>
                  </a:lnTo>
                  <a:lnTo>
                    <a:pt x="15015" y="12738"/>
                  </a:lnTo>
                  <a:close/>
                  <a:moveTo>
                    <a:pt x="7649" y="13047"/>
                  </a:moveTo>
                  <a:lnTo>
                    <a:pt x="7635" y="13047"/>
                  </a:lnTo>
                  <a:lnTo>
                    <a:pt x="7620" y="13048"/>
                  </a:lnTo>
                  <a:lnTo>
                    <a:pt x="7605" y="13050"/>
                  </a:lnTo>
                  <a:lnTo>
                    <a:pt x="7591" y="13052"/>
                  </a:lnTo>
                  <a:lnTo>
                    <a:pt x="7563" y="13057"/>
                  </a:lnTo>
                  <a:lnTo>
                    <a:pt x="7535" y="13063"/>
                  </a:lnTo>
                  <a:lnTo>
                    <a:pt x="7507" y="13070"/>
                  </a:lnTo>
                  <a:lnTo>
                    <a:pt x="7480" y="13078"/>
                  </a:lnTo>
                  <a:lnTo>
                    <a:pt x="7452" y="13085"/>
                  </a:lnTo>
                  <a:lnTo>
                    <a:pt x="7425" y="13092"/>
                  </a:lnTo>
                  <a:lnTo>
                    <a:pt x="2966" y="8633"/>
                  </a:lnTo>
                  <a:lnTo>
                    <a:pt x="2973" y="8606"/>
                  </a:lnTo>
                  <a:lnTo>
                    <a:pt x="2980" y="8578"/>
                  </a:lnTo>
                  <a:lnTo>
                    <a:pt x="2988" y="8550"/>
                  </a:lnTo>
                  <a:lnTo>
                    <a:pt x="2995" y="8522"/>
                  </a:lnTo>
                  <a:lnTo>
                    <a:pt x="3001" y="8494"/>
                  </a:lnTo>
                  <a:lnTo>
                    <a:pt x="3006" y="8466"/>
                  </a:lnTo>
                  <a:lnTo>
                    <a:pt x="3008" y="8452"/>
                  </a:lnTo>
                  <a:lnTo>
                    <a:pt x="3009" y="8438"/>
                  </a:lnTo>
                  <a:lnTo>
                    <a:pt x="3010" y="8424"/>
                  </a:lnTo>
                  <a:lnTo>
                    <a:pt x="3011" y="8410"/>
                  </a:lnTo>
                  <a:lnTo>
                    <a:pt x="3011" y="2365"/>
                  </a:lnTo>
                  <a:lnTo>
                    <a:pt x="13693" y="13047"/>
                  </a:lnTo>
                  <a:lnTo>
                    <a:pt x="7649" y="13047"/>
                  </a:lnTo>
                  <a:close/>
                  <a:moveTo>
                    <a:pt x="6939" y="13341"/>
                  </a:moveTo>
                  <a:lnTo>
                    <a:pt x="5373" y="14908"/>
                  </a:lnTo>
                  <a:lnTo>
                    <a:pt x="5361" y="14919"/>
                  </a:lnTo>
                  <a:lnTo>
                    <a:pt x="5349" y="14930"/>
                  </a:lnTo>
                  <a:lnTo>
                    <a:pt x="5336" y="14941"/>
                  </a:lnTo>
                  <a:lnTo>
                    <a:pt x="5324" y="14951"/>
                  </a:lnTo>
                  <a:lnTo>
                    <a:pt x="5299" y="14969"/>
                  </a:lnTo>
                  <a:lnTo>
                    <a:pt x="5274" y="14984"/>
                  </a:lnTo>
                  <a:lnTo>
                    <a:pt x="5250" y="14998"/>
                  </a:lnTo>
                  <a:lnTo>
                    <a:pt x="5225" y="15010"/>
                  </a:lnTo>
                  <a:lnTo>
                    <a:pt x="5201" y="15020"/>
                  </a:lnTo>
                  <a:lnTo>
                    <a:pt x="5177" y="15029"/>
                  </a:lnTo>
                  <a:lnTo>
                    <a:pt x="5154" y="15036"/>
                  </a:lnTo>
                  <a:lnTo>
                    <a:pt x="5131" y="15041"/>
                  </a:lnTo>
                  <a:lnTo>
                    <a:pt x="5109" y="15046"/>
                  </a:lnTo>
                  <a:lnTo>
                    <a:pt x="5088" y="15049"/>
                  </a:lnTo>
                  <a:lnTo>
                    <a:pt x="5069" y="15052"/>
                  </a:lnTo>
                  <a:lnTo>
                    <a:pt x="5050" y="15053"/>
                  </a:lnTo>
                  <a:lnTo>
                    <a:pt x="5034" y="15054"/>
                  </a:lnTo>
                  <a:lnTo>
                    <a:pt x="5018" y="15054"/>
                  </a:lnTo>
                  <a:lnTo>
                    <a:pt x="5003" y="15054"/>
                  </a:lnTo>
                  <a:lnTo>
                    <a:pt x="4986" y="15053"/>
                  </a:lnTo>
                  <a:lnTo>
                    <a:pt x="4968" y="15052"/>
                  </a:lnTo>
                  <a:lnTo>
                    <a:pt x="4949" y="15049"/>
                  </a:lnTo>
                  <a:lnTo>
                    <a:pt x="4928" y="15046"/>
                  </a:lnTo>
                  <a:lnTo>
                    <a:pt x="4906" y="15041"/>
                  </a:lnTo>
                  <a:lnTo>
                    <a:pt x="4884" y="15036"/>
                  </a:lnTo>
                  <a:lnTo>
                    <a:pt x="4860" y="15029"/>
                  </a:lnTo>
                  <a:lnTo>
                    <a:pt x="4836" y="15020"/>
                  </a:lnTo>
                  <a:lnTo>
                    <a:pt x="4811" y="15010"/>
                  </a:lnTo>
                  <a:lnTo>
                    <a:pt x="4787" y="14998"/>
                  </a:lnTo>
                  <a:lnTo>
                    <a:pt x="4762" y="14984"/>
                  </a:lnTo>
                  <a:lnTo>
                    <a:pt x="4737" y="14969"/>
                  </a:lnTo>
                  <a:lnTo>
                    <a:pt x="4712" y="14951"/>
                  </a:lnTo>
                  <a:lnTo>
                    <a:pt x="4700" y="14941"/>
                  </a:lnTo>
                  <a:lnTo>
                    <a:pt x="4688" y="14930"/>
                  </a:lnTo>
                  <a:lnTo>
                    <a:pt x="4676" y="14919"/>
                  </a:lnTo>
                  <a:lnTo>
                    <a:pt x="4664" y="14908"/>
                  </a:lnTo>
                  <a:lnTo>
                    <a:pt x="1151" y="11395"/>
                  </a:lnTo>
                  <a:lnTo>
                    <a:pt x="1139" y="11383"/>
                  </a:lnTo>
                  <a:lnTo>
                    <a:pt x="1128" y="11371"/>
                  </a:lnTo>
                  <a:lnTo>
                    <a:pt x="1117" y="11358"/>
                  </a:lnTo>
                  <a:lnTo>
                    <a:pt x="1108" y="11346"/>
                  </a:lnTo>
                  <a:lnTo>
                    <a:pt x="1090" y="11321"/>
                  </a:lnTo>
                  <a:lnTo>
                    <a:pt x="1074" y="11297"/>
                  </a:lnTo>
                  <a:lnTo>
                    <a:pt x="1060" y="11271"/>
                  </a:lnTo>
                  <a:lnTo>
                    <a:pt x="1048" y="11246"/>
                  </a:lnTo>
                  <a:lnTo>
                    <a:pt x="1038" y="11222"/>
                  </a:lnTo>
                  <a:lnTo>
                    <a:pt x="1029" y="11198"/>
                  </a:lnTo>
                  <a:lnTo>
                    <a:pt x="1022" y="11175"/>
                  </a:lnTo>
                  <a:lnTo>
                    <a:pt x="1017" y="11152"/>
                  </a:lnTo>
                  <a:lnTo>
                    <a:pt x="1012" y="11131"/>
                  </a:lnTo>
                  <a:lnTo>
                    <a:pt x="1009" y="11110"/>
                  </a:lnTo>
                  <a:lnTo>
                    <a:pt x="1007" y="11091"/>
                  </a:lnTo>
                  <a:lnTo>
                    <a:pt x="1005" y="11072"/>
                  </a:lnTo>
                  <a:lnTo>
                    <a:pt x="1004" y="11056"/>
                  </a:lnTo>
                  <a:lnTo>
                    <a:pt x="1004" y="11040"/>
                  </a:lnTo>
                  <a:lnTo>
                    <a:pt x="1004" y="11025"/>
                  </a:lnTo>
                  <a:lnTo>
                    <a:pt x="1005" y="11007"/>
                  </a:lnTo>
                  <a:lnTo>
                    <a:pt x="1007" y="10989"/>
                  </a:lnTo>
                  <a:lnTo>
                    <a:pt x="1009" y="10970"/>
                  </a:lnTo>
                  <a:lnTo>
                    <a:pt x="1012" y="10949"/>
                  </a:lnTo>
                  <a:lnTo>
                    <a:pt x="1017" y="10927"/>
                  </a:lnTo>
                  <a:lnTo>
                    <a:pt x="1022" y="10905"/>
                  </a:lnTo>
                  <a:lnTo>
                    <a:pt x="1029" y="10882"/>
                  </a:lnTo>
                  <a:lnTo>
                    <a:pt x="1038" y="10858"/>
                  </a:lnTo>
                  <a:lnTo>
                    <a:pt x="1048" y="10834"/>
                  </a:lnTo>
                  <a:lnTo>
                    <a:pt x="1060" y="10809"/>
                  </a:lnTo>
                  <a:lnTo>
                    <a:pt x="1074" y="10784"/>
                  </a:lnTo>
                  <a:lnTo>
                    <a:pt x="1090" y="10760"/>
                  </a:lnTo>
                  <a:lnTo>
                    <a:pt x="1108" y="10734"/>
                  </a:lnTo>
                  <a:lnTo>
                    <a:pt x="1117" y="10722"/>
                  </a:lnTo>
                  <a:lnTo>
                    <a:pt x="1128" y="10709"/>
                  </a:lnTo>
                  <a:lnTo>
                    <a:pt x="1139" y="10697"/>
                  </a:lnTo>
                  <a:lnTo>
                    <a:pt x="1151" y="10685"/>
                  </a:lnTo>
                  <a:lnTo>
                    <a:pt x="2717" y="9119"/>
                  </a:lnTo>
                  <a:lnTo>
                    <a:pt x="2722" y="9111"/>
                  </a:lnTo>
                  <a:lnTo>
                    <a:pt x="2727" y="9103"/>
                  </a:lnTo>
                  <a:lnTo>
                    <a:pt x="6954" y="13332"/>
                  </a:lnTo>
                  <a:lnTo>
                    <a:pt x="6947" y="13336"/>
                  </a:lnTo>
                  <a:lnTo>
                    <a:pt x="6939" y="13341"/>
                  </a:lnTo>
                  <a:close/>
                  <a:moveTo>
                    <a:pt x="4578" y="442"/>
                  </a:moveTo>
                  <a:lnTo>
                    <a:pt x="4550" y="415"/>
                  </a:lnTo>
                  <a:lnTo>
                    <a:pt x="4522" y="388"/>
                  </a:lnTo>
                  <a:lnTo>
                    <a:pt x="4494" y="363"/>
                  </a:lnTo>
                  <a:lnTo>
                    <a:pt x="4465" y="339"/>
                  </a:lnTo>
                  <a:lnTo>
                    <a:pt x="4436" y="316"/>
                  </a:lnTo>
                  <a:lnTo>
                    <a:pt x="4406" y="293"/>
                  </a:lnTo>
                  <a:lnTo>
                    <a:pt x="4376" y="272"/>
                  </a:lnTo>
                  <a:lnTo>
                    <a:pt x="4345" y="251"/>
                  </a:lnTo>
                  <a:lnTo>
                    <a:pt x="4314" y="231"/>
                  </a:lnTo>
                  <a:lnTo>
                    <a:pt x="4281" y="211"/>
                  </a:lnTo>
                  <a:lnTo>
                    <a:pt x="4249" y="193"/>
                  </a:lnTo>
                  <a:lnTo>
                    <a:pt x="4217" y="175"/>
                  </a:lnTo>
                  <a:lnTo>
                    <a:pt x="4184" y="158"/>
                  </a:lnTo>
                  <a:lnTo>
                    <a:pt x="4151" y="143"/>
                  </a:lnTo>
                  <a:lnTo>
                    <a:pt x="4118" y="126"/>
                  </a:lnTo>
                  <a:lnTo>
                    <a:pt x="4084" y="112"/>
                  </a:lnTo>
                  <a:lnTo>
                    <a:pt x="4050" y="99"/>
                  </a:lnTo>
                  <a:lnTo>
                    <a:pt x="4016" y="86"/>
                  </a:lnTo>
                  <a:lnTo>
                    <a:pt x="3980" y="74"/>
                  </a:lnTo>
                  <a:lnTo>
                    <a:pt x="3945" y="63"/>
                  </a:lnTo>
                  <a:lnTo>
                    <a:pt x="3910" y="53"/>
                  </a:lnTo>
                  <a:lnTo>
                    <a:pt x="3875" y="44"/>
                  </a:lnTo>
                  <a:lnTo>
                    <a:pt x="3839" y="36"/>
                  </a:lnTo>
                  <a:lnTo>
                    <a:pt x="3804" y="28"/>
                  </a:lnTo>
                  <a:lnTo>
                    <a:pt x="3768" y="22"/>
                  </a:lnTo>
                  <a:lnTo>
                    <a:pt x="3731" y="16"/>
                  </a:lnTo>
                  <a:lnTo>
                    <a:pt x="3695" y="11"/>
                  </a:lnTo>
                  <a:lnTo>
                    <a:pt x="3658" y="7"/>
                  </a:lnTo>
                  <a:lnTo>
                    <a:pt x="3622" y="4"/>
                  </a:lnTo>
                  <a:lnTo>
                    <a:pt x="3586" y="2"/>
                  </a:lnTo>
                  <a:lnTo>
                    <a:pt x="3549" y="0"/>
                  </a:lnTo>
                  <a:lnTo>
                    <a:pt x="3513" y="0"/>
                  </a:lnTo>
                  <a:lnTo>
                    <a:pt x="3476" y="0"/>
                  </a:lnTo>
                  <a:lnTo>
                    <a:pt x="3439" y="2"/>
                  </a:lnTo>
                  <a:lnTo>
                    <a:pt x="3403" y="4"/>
                  </a:lnTo>
                  <a:lnTo>
                    <a:pt x="3367" y="7"/>
                  </a:lnTo>
                  <a:lnTo>
                    <a:pt x="3330" y="11"/>
                  </a:lnTo>
                  <a:lnTo>
                    <a:pt x="3294" y="16"/>
                  </a:lnTo>
                  <a:lnTo>
                    <a:pt x="3258" y="22"/>
                  </a:lnTo>
                  <a:lnTo>
                    <a:pt x="3222" y="28"/>
                  </a:lnTo>
                  <a:lnTo>
                    <a:pt x="3186" y="36"/>
                  </a:lnTo>
                  <a:lnTo>
                    <a:pt x="3149" y="44"/>
                  </a:lnTo>
                  <a:lnTo>
                    <a:pt x="3114" y="54"/>
                  </a:lnTo>
                  <a:lnTo>
                    <a:pt x="3078" y="64"/>
                  </a:lnTo>
                  <a:lnTo>
                    <a:pt x="3043" y="75"/>
                  </a:lnTo>
                  <a:lnTo>
                    <a:pt x="3008" y="87"/>
                  </a:lnTo>
                  <a:lnTo>
                    <a:pt x="2972" y="100"/>
                  </a:lnTo>
                  <a:lnTo>
                    <a:pt x="2938" y="115"/>
                  </a:lnTo>
                  <a:lnTo>
                    <a:pt x="2885" y="138"/>
                  </a:lnTo>
                  <a:lnTo>
                    <a:pt x="2834" y="163"/>
                  </a:lnTo>
                  <a:lnTo>
                    <a:pt x="2784" y="189"/>
                  </a:lnTo>
                  <a:lnTo>
                    <a:pt x="2736" y="217"/>
                  </a:lnTo>
                  <a:lnTo>
                    <a:pt x="2689" y="246"/>
                  </a:lnTo>
                  <a:lnTo>
                    <a:pt x="2643" y="278"/>
                  </a:lnTo>
                  <a:lnTo>
                    <a:pt x="2597" y="310"/>
                  </a:lnTo>
                  <a:lnTo>
                    <a:pt x="2554" y="344"/>
                  </a:lnTo>
                  <a:lnTo>
                    <a:pt x="2513" y="380"/>
                  </a:lnTo>
                  <a:lnTo>
                    <a:pt x="2472" y="418"/>
                  </a:lnTo>
                  <a:lnTo>
                    <a:pt x="2433" y="457"/>
                  </a:lnTo>
                  <a:lnTo>
                    <a:pt x="2396" y="497"/>
                  </a:lnTo>
                  <a:lnTo>
                    <a:pt x="2360" y="538"/>
                  </a:lnTo>
                  <a:lnTo>
                    <a:pt x="2325" y="580"/>
                  </a:lnTo>
                  <a:lnTo>
                    <a:pt x="2292" y="624"/>
                  </a:lnTo>
                  <a:lnTo>
                    <a:pt x="2261" y="669"/>
                  </a:lnTo>
                  <a:lnTo>
                    <a:pt x="2232" y="715"/>
                  </a:lnTo>
                  <a:lnTo>
                    <a:pt x="2204" y="762"/>
                  </a:lnTo>
                  <a:lnTo>
                    <a:pt x="2178" y="810"/>
                  </a:lnTo>
                  <a:lnTo>
                    <a:pt x="2153" y="859"/>
                  </a:lnTo>
                  <a:lnTo>
                    <a:pt x="2131" y="909"/>
                  </a:lnTo>
                  <a:lnTo>
                    <a:pt x="2110" y="960"/>
                  </a:lnTo>
                  <a:lnTo>
                    <a:pt x="2091" y="1012"/>
                  </a:lnTo>
                  <a:lnTo>
                    <a:pt x="2073" y="1064"/>
                  </a:lnTo>
                  <a:lnTo>
                    <a:pt x="2058" y="1117"/>
                  </a:lnTo>
                  <a:lnTo>
                    <a:pt x="2044" y="1171"/>
                  </a:lnTo>
                  <a:lnTo>
                    <a:pt x="2033" y="1226"/>
                  </a:lnTo>
                  <a:lnTo>
                    <a:pt x="2024" y="1281"/>
                  </a:lnTo>
                  <a:lnTo>
                    <a:pt x="2017" y="1336"/>
                  </a:lnTo>
                  <a:lnTo>
                    <a:pt x="2011" y="1392"/>
                  </a:lnTo>
                  <a:lnTo>
                    <a:pt x="2008" y="1448"/>
                  </a:lnTo>
                  <a:lnTo>
                    <a:pt x="2007" y="1506"/>
                  </a:lnTo>
                  <a:lnTo>
                    <a:pt x="2006" y="8410"/>
                  </a:lnTo>
                  <a:lnTo>
                    <a:pt x="442" y="9976"/>
                  </a:lnTo>
                  <a:lnTo>
                    <a:pt x="387" y="10032"/>
                  </a:lnTo>
                  <a:lnTo>
                    <a:pt x="338" y="10090"/>
                  </a:lnTo>
                  <a:lnTo>
                    <a:pt x="291" y="10150"/>
                  </a:lnTo>
                  <a:lnTo>
                    <a:pt x="248" y="10212"/>
                  </a:lnTo>
                  <a:lnTo>
                    <a:pt x="209" y="10275"/>
                  </a:lnTo>
                  <a:lnTo>
                    <a:pt x="173" y="10340"/>
                  </a:lnTo>
                  <a:lnTo>
                    <a:pt x="140" y="10406"/>
                  </a:lnTo>
                  <a:lnTo>
                    <a:pt x="110" y="10473"/>
                  </a:lnTo>
                  <a:lnTo>
                    <a:pt x="84" y="10542"/>
                  </a:lnTo>
                  <a:lnTo>
                    <a:pt x="62" y="10611"/>
                  </a:lnTo>
                  <a:lnTo>
                    <a:pt x="43" y="10681"/>
                  </a:lnTo>
                  <a:lnTo>
                    <a:pt x="28" y="10753"/>
                  </a:lnTo>
                  <a:lnTo>
                    <a:pt x="16" y="10824"/>
                  </a:lnTo>
                  <a:lnTo>
                    <a:pt x="7" y="10896"/>
                  </a:lnTo>
                  <a:lnTo>
                    <a:pt x="2" y="10967"/>
                  </a:lnTo>
                  <a:lnTo>
                    <a:pt x="0" y="11040"/>
                  </a:lnTo>
                  <a:lnTo>
                    <a:pt x="2" y="11112"/>
                  </a:lnTo>
                  <a:lnTo>
                    <a:pt x="7" y="11184"/>
                  </a:lnTo>
                  <a:lnTo>
                    <a:pt x="16" y="11256"/>
                  </a:lnTo>
                  <a:lnTo>
                    <a:pt x="28" y="11328"/>
                  </a:lnTo>
                  <a:lnTo>
                    <a:pt x="43" y="11398"/>
                  </a:lnTo>
                  <a:lnTo>
                    <a:pt x="62" y="11468"/>
                  </a:lnTo>
                  <a:lnTo>
                    <a:pt x="84" y="11538"/>
                  </a:lnTo>
                  <a:lnTo>
                    <a:pt x="110" y="11607"/>
                  </a:lnTo>
                  <a:lnTo>
                    <a:pt x="140" y="11674"/>
                  </a:lnTo>
                  <a:lnTo>
                    <a:pt x="173" y="11740"/>
                  </a:lnTo>
                  <a:lnTo>
                    <a:pt x="209" y="11804"/>
                  </a:lnTo>
                  <a:lnTo>
                    <a:pt x="248" y="11869"/>
                  </a:lnTo>
                  <a:lnTo>
                    <a:pt x="291" y="11930"/>
                  </a:lnTo>
                  <a:lnTo>
                    <a:pt x="338" y="11990"/>
                  </a:lnTo>
                  <a:lnTo>
                    <a:pt x="387" y="12048"/>
                  </a:lnTo>
                  <a:lnTo>
                    <a:pt x="442" y="12104"/>
                  </a:lnTo>
                  <a:lnTo>
                    <a:pt x="3953" y="15617"/>
                  </a:lnTo>
                  <a:lnTo>
                    <a:pt x="3981" y="15644"/>
                  </a:lnTo>
                  <a:lnTo>
                    <a:pt x="4009" y="15671"/>
                  </a:lnTo>
                  <a:lnTo>
                    <a:pt x="4039" y="15696"/>
                  </a:lnTo>
                  <a:lnTo>
                    <a:pt x="4069" y="15721"/>
                  </a:lnTo>
                  <a:lnTo>
                    <a:pt x="4098" y="15744"/>
                  </a:lnTo>
                  <a:lnTo>
                    <a:pt x="4128" y="15767"/>
                  </a:lnTo>
                  <a:lnTo>
                    <a:pt x="4159" y="15789"/>
                  </a:lnTo>
                  <a:lnTo>
                    <a:pt x="4190" y="15810"/>
                  </a:lnTo>
                  <a:lnTo>
                    <a:pt x="4222" y="15830"/>
                  </a:lnTo>
                  <a:lnTo>
                    <a:pt x="4253" y="15849"/>
                  </a:lnTo>
                  <a:lnTo>
                    <a:pt x="4286" y="15868"/>
                  </a:lnTo>
                  <a:lnTo>
                    <a:pt x="4319" y="15885"/>
                  </a:lnTo>
                  <a:lnTo>
                    <a:pt x="4352" y="15902"/>
                  </a:lnTo>
                  <a:lnTo>
                    <a:pt x="4385" y="15918"/>
                  </a:lnTo>
                  <a:lnTo>
                    <a:pt x="4418" y="15934"/>
                  </a:lnTo>
                  <a:lnTo>
                    <a:pt x="4452" y="15948"/>
                  </a:lnTo>
                  <a:lnTo>
                    <a:pt x="4486" y="15961"/>
                  </a:lnTo>
                  <a:lnTo>
                    <a:pt x="4520" y="15974"/>
                  </a:lnTo>
                  <a:lnTo>
                    <a:pt x="4555" y="15986"/>
                  </a:lnTo>
                  <a:lnTo>
                    <a:pt x="4591" y="15996"/>
                  </a:lnTo>
                  <a:lnTo>
                    <a:pt x="4625" y="16006"/>
                  </a:lnTo>
                  <a:lnTo>
                    <a:pt x="4660" y="16015"/>
                  </a:lnTo>
                  <a:lnTo>
                    <a:pt x="4696" y="16023"/>
                  </a:lnTo>
                  <a:lnTo>
                    <a:pt x="4731" y="16031"/>
                  </a:lnTo>
                  <a:lnTo>
                    <a:pt x="4767" y="16037"/>
                  </a:lnTo>
                  <a:lnTo>
                    <a:pt x="4802" y="16043"/>
                  </a:lnTo>
                  <a:lnTo>
                    <a:pt x="4838" y="16047"/>
                  </a:lnTo>
                  <a:lnTo>
                    <a:pt x="4875" y="16051"/>
                  </a:lnTo>
                  <a:lnTo>
                    <a:pt x="4911" y="16054"/>
                  </a:lnTo>
                  <a:lnTo>
                    <a:pt x="4946" y="16056"/>
                  </a:lnTo>
                  <a:lnTo>
                    <a:pt x="4982" y="16058"/>
                  </a:lnTo>
                  <a:lnTo>
                    <a:pt x="5018" y="16058"/>
                  </a:lnTo>
                  <a:lnTo>
                    <a:pt x="5054" y="16058"/>
                  </a:lnTo>
                  <a:lnTo>
                    <a:pt x="5090" y="16056"/>
                  </a:lnTo>
                  <a:lnTo>
                    <a:pt x="5127" y="16054"/>
                  </a:lnTo>
                  <a:lnTo>
                    <a:pt x="5163" y="16051"/>
                  </a:lnTo>
                  <a:lnTo>
                    <a:pt x="5199" y="16047"/>
                  </a:lnTo>
                  <a:lnTo>
                    <a:pt x="5235" y="16043"/>
                  </a:lnTo>
                  <a:lnTo>
                    <a:pt x="5270" y="16037"/>
                  </a:lnTo>
                  <a:lnTo>
                    <a:pt x="5306" y="16031"/>
                  </a:lnTo>
                  <a:lnTo>
                    <a:pt x="5341" y="16023"/>
                  </a:lnTo>
                  <a:lnTo>
                    <a:pt x="5376" y="16015"/>
                  </a:lnTo>
                  <a:lnTo>
                    <a:pt x="5413" y="16006"/>
                  </a:lnTo>
                  <a:lnTo>
                    <a:pt x="5447" y="15996"/>
                  </a:lnTo>
                  <a:lnTo>
                    <a:pt x="5482" y="15986"/>
                  </a:lnTo>
                  <a:lnTo>
                    <a:pt x="5517" y="15974"/>
                  </a:lnTo>
                  <a:lnTo>
                    <a:pt x="5551" y="15961"/>
                  </a:lnTo>
                  <a:lnTo>
                    <a:pt x="5585" y="15948"/>
                  </a:lnTo>
                  <a:lnTo>
                    <a:pt x="5618" y="15934"/>
                  </a:lnTo>
                  <a:lnTo>
                    <a:pt x="5652" y="15918"/>
                  </a:lnTo>
                  <a:lnTo>
                    <a:pt x="5686" y="15902"/>
                  </a:lnTo>
                  <a:lnTo>
                    <a:pt x="5719" y="15885"/>
                  </a:lnTo>
                  <a:lnTo>
                    <a:pt x="5751" y="15868"/>
                  </a:lnTo>
                  <a:lnTo>
                    <a:pt x="5783" y="15849"/>
                  </a:lnTo>
                  <a:lnTo>
                    <a:pt x="5815" y="15830"/>
                  </a:lnTo>
                  <a:lnTo>
                    <a:pt x="5846" y="15810"/>
                  </a:lnTo>
                  <a:lnTo>
                    <a:pt x="5877" y="15789"/>
                  </a:lnTo>
                  <a:lnTo>
                    <a:pt x="5908" y="15767"/>
                  </a:lnTo>
                  <a:lnTo>
                    <a:pt x="5938" y="15744"/>
                  </a:lnTo>
                  <a:lnTo>
                    <a:pt x="5969" y="15721"/>
                  </a:lnTo>
                  <a:lnTo>
                    <a:pt x="5998" y="15696"/>
                  </a:lnTo>
                  <a:lnTo>
                    <a:pt x="6027" y="15671"/>
                  </a:lnTo>
                  <a:lnTo>
                    <a:pt x="6055" y="15644"/>
                  </a:lnTo>
                  <a:lnTo>
                    <a:pt x="6083" y="15617"/>
                  </a:lnTo>
                  <a:lnTo>
                    <a:pt x="7649" y="14051"/>
                  </a:lnTo>
                  <a:lnTo>
                    <a:pt x="14552" y="14051"/>
                  </a:lnTo>
                  <a:lnTo>
                    <a:pt x="14609" y="14050"/>
                  </a:lnTo>
                  <a:lnTo>
                    <a:pt x="14665" y="14047"/>
                  </a:lnTo>
                  <a:lnTo>
                    <a:pt x="14721" y="14042"/>
                  </a:lnTo>
                  <a:lnTo>
                    <a:pt x="14777" y="14034"/>
                  </a:lnTo>
                  <a:lnTo>
                    <a:pt x="14832" y="14025"/>
                  </a:lnTo>
                  <a:lnTo>
                    <a:pt x="14887" y="14013"/>
                  </a:lnTo>
                  <a:lnTo>
                    <a:pt x="14940" y="14000"/>
                  </a:lnTo>
                  <a:lnTo>
                    <a:pt x="14993" y="13984"/>
                  </a:lnTo>
                  <a:lnTo>
                    <a:pt x="15046" y="13967"/>
                  </a:lnTo>
                  <a:lnTo>
                    <a:pt x="15098" y="13948"/>
                  </a:lnTo>
                  <a:lnTo>
                    <a:pt x="15149" y="13928"/>
                  </a:lnTo>
                  <a:lnTo>
                    <a:pt x="15198" y="13905"/>
                  </a:lnTo>
                  <a:lnTo>
                    <a:pt x="15247" y="13881"/>
                  </a:lnTo>
                  <a:lnTo>
                    <a:pt x="15295" y="13855"/>
                  </a:lnTo>
                  <a:lnTo>
                    <a:pt x="15342" y="13827"/>
                  </a:lnTo>
                  <a:lnTo>
                    <a:pt x="15389" y="13798"/>
                  </a:lnTo>
                  <a:lnTo>
                    <a:pt x="15434" y="13767"/>
                  </a:lnTo>
                  <a:lnTo>
                    <a:pt x="15477" y="13733"/>
                  </a:lnTo>
                  <a:lnTo>
                    <a:pt x="15520" y="13699"/>
                  </a:lnTo>
                  <a:lnTo>
                    <a:pt x="15561" y="13663"/>
                  </a:lnTo>
                  <a:lnTo>
                    <a:pt x="15601" y="13626"/>
                  </a:lnTo>
                  <a:lnTo>
                    <a:pt x="15639" y="13587"/>
                  </a:lnTo>
                  <a:lnTo>
                    <a:pt x="15677" y="13546"/>
                  </a:lnTo>
                  <a:lnTo>
                    <a:pt x="15713" y="13505"/>
                  </a:lnTo>
                  <a:lnTo>
                    <a:pt x="15747" y="13461"/>
                  </a:lnTo>
                  <a:lnTo>
                    <a:pt x="15780" y="13416"/>
                  </a:lnTo>
                  <a:lnTo>
                    <a:pt x="15811" y="13371"/>
                  </a:lnTo>
                  <a:lnTo>
                    <a:pt x="15841" y="13323"/>
                  </a:lnTo>
                  <a:lnTo>
                    <a:pt x="15869" y="13275"/>
                  </a:lnTo>
                  <a:lnTo>
                    <a:pt x="15895" y="13225"/>
                  </a:lnTo>
                  <a:lnTo>
                    <a:pt x="15919" y="13174"/>
                  </a:lnTo>
                  <a:lnTo>
                    <a:pt x="15943" y="13122"/>
                  </a:lnTo>
                  <a:lnTo>
                    <a:pt x="15964" y="13069"/>
                  </a:lnTo>
                  <a:lnTo>
                    <a:pt x="15982" y="13016"/>
                  </a:lnTo>
                  <a:lnTo>
                    <a:pt x="15999" y="12962"/>
                  </a:lnTo>
                  <a:lnTo>
                    <a:pt x="16013" y="12907"/>
                  </a:lnTo>
                  <a:lnTo>
                    <a:pt x="16026" y="12853"/>
                  </a:lnTo>
                  <a:lnTo>
                    <a:pt x="16036" y="12798"/>
                  </a:lnTo>
                  <a:lnTo>
                    <a:pt x="16044" y="12744"/>
                  </a:lnTo>
                  <a:lnTo>
                    <a:pt x="16051" y="12689"/>
                  </a:lnTo>
                  <a:lnTo>
                    <a:pt x="16055" y="12633"/>
                  </a:lnTo>
                  <a:lnTo>
                    <a:pt x="16057" y="12579"/>
                  </a:lnTo>
                  <a:lnTo>
                    <a:pt x="16057" y="12524"/>
                  </a:lnTo>
                  <a:lnTo>
                    <a:pt x="16056" y="12469"/>
                  </a:lnTo>
                  <a:lnTo>
                    <a:pt x="16052" y="12415"/>
                  </a:lnTo>
                  <a:lnTo>
                    <a:pt x="16046" y="12359"/>
                  </a:lnTo>
                  <a:lnTo>
                    <a:pt x="16038" y="12306"/>
                  </a:lnTo>
                  <a:lnTo>
                    <a:pt x="16029" y="12252"/>
                  </a:lnTo>
                  <a:lnTo>
                    <a:pt x="16017" y="12199"/>
                  </a:lnTo>
                  <a:lnTo>
                    <a:pt x="16004" y="12146"/>
                  </a:lnTo>
                  <a:lnTo>
                    <a:pt x="15988" y="12093"/>
                  </a:lnTo>
                  <a:lnTo>
                    <a:pt x="15971" y="12041"/>
                  </a:lnTo>
                  <a:lnTo>
                    <a:pt x="15951" y="11990"/>
                  </a:lnTo>
                  <a:lnTo>
                    <a:pt x="15930" y="11939"/>
                  </a:lnTo>
                  <a:lnTo>
                    <a:pt x="15906" y="11889"/>
                  </a:lnTo>
                  <a:lnTo>
                    <a:pt x="15881" y="11840"/>
                  </a:lnTo>
                  <a:lnTo>
                    <a:pt x="15855" y="11791"/>
                  </a:lnTo>
                  <a:lnTo>
                    <a:pt x="15826" y="11744"/>
                  </a:lnTo>
                  <a:lnTo>
                    <a:pt x="15796" y="11698"/>
                  </a:lnTo>
                  <a:lnTo>
                    <a:pt x="15763" y="11652"/>
                  </a:lnTo>
                  <a:lnTo>
                    <a:pt x="15729" y="11608"/>
                  </a:lnTo>
                  <a:lnTo>
                    <a:pt x="15694" y="11564"/>
                  </a:lnTo>
                  <a:lnTo>
                    <a:pt x="15656" y="11522"/>
                  </a:lnTo>
                  <a:lnTo>
                    <a:pt x="15615" y="11481"/>
                  </a:lnTo>
                  <a:lnTo>
                    <a:pt x="4578" y="4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" name="iŝľíḓê"/>
            <p:cNvSpPr/>
            <p:nvPr/>
          </p:nvSpPr>
          <p:spPr bwMode="auto">
            <a:xfrm>
              <a:off x="3161856" y="39811"/>
              <a:ext cx="153089" cy="153089"/>
            </a:xfrm>
            <a:custGeom>
              <a:avLst/>
              <a:gdLst>
                <a:gd name="T0" fmla="*/ 1116 w 7527"/>
                <a:gd name="T1" fmla="*/ 1037 h 7528"/>
                <a:gd name="T2" fmla="*/ 2289 w 7527"/>
                <a:gd name="T3" fmla="*/ 1277 h 7528"/>
                <a:gd name="T4" fmla="*/ 3369 w 7527"/>
                <a:gd name="T5" fmla="*/ 1733 h 7528"/>
                <a:gd name="T6" fmla="*/ 4329 w 7527"/>
                <a:gd name="T7" fmla="*/ 2383 h 7528"/>
                <a:gd name="T8" fmla="*/ 5145 w 7527"/>
                <a:gd name="T9" fmla="*/ 3200 h 7528"/>
                <a:gd name="T10" fmla="*/ 5795 w 7527"/>
                <a:gd name="T11" fmla="*/ 4159 h 7528"/>
                <a:gd name="T12" fmla="*/ 6251 w 7527"/>
                <a:gd name="T13" fmla="*/ 5239 h 7528"/>
                <a:gd name="T14" fmla="*/ 6491 w 7527"/>
                <a:gd name="T15" fmla="*/ 6413 h 7528"/>
                <a:gd name="T16" fmla="*/ 6524 w 7527"/>
                <a:gd name="T17" fmla="*/ 7053 h 7528"/>
                <a:gd name="T18" fmla="*/ 6539 w 7527"/>
                <a:gd name="T19" fmla="*/ 7152 h 7528"/>
                <a:gd name="T20" fmla="*/ 6574 w 7527"/>
                <a:gd name="T21" fmla="*/ 7245 h 7528"/>
                <a:gd name="T22" fmla="*/ 6624 w 7527"/>
                <a:gd name="T23" fmla="*/ 7327 h 7528"/>
                <a:gd name="T24" fmla="*/ 6689 w 7527"/>
                <a:gd name="T25" fmla="*/ 7398 h 7528"/>
                <a:gd name="T26" fmla="*/ 6765 w 7527"/>
                <a:gd name="T27" fmla="*/ 7455 h 7528"/>
                <a:gd name="T28" fmla="*/ 6854 w 7527"/>
                <a:gd name="T29" fmla="*/ 7498 h 7528"/>
                <a:gd name="T30" fmla="*/ 6949 w 7527"/>
                <a:gd name="T31" fmla="*/ 7522 h 7528"/>
                <a:gd name="T32" fmla="*/ 7051 w 7527"/>
                <a:gd name="T33" fmla="*/ 7527 h 7528"/>
                <a:gd name="T34" fmla="*/ 7151 w 7527"/>
                <a:gd name="T35" fmla="*/ 7512 h 7528"/>
                <a:gd name="T36" fmla="*/ 7243 w 7527"/>
                <a:gd name="T37" fmla="*/ 7478 h 7528"/>
                <a:gd name="T38" fmla="*/ 7325 w 7527"/>
                <a:gd name="T39" fmla="*/ 7428 h 7528"/>
                <a:gd name="T40" fmla="*/ 7397 w 7527"/>
                <a:gd name="T41" fmla="*/ 7363 h 7528"/>
                <a:gd name="T42" fmla="*/ 7455 w 7527"/>
                <a:gd name="T43" fmla="*/ 7286 h 7528"/>
                <a:gd name="T44" fmla="*/ 7497 w 7527"/>
                <a:gd name="T45" fmla="*/ 7198 h 7528"/>
                <a:gd name="T46" fmla="*/ 7521 w 7527"/>
                <a:gd name="T47" fmla="*/ 7102 h 7528"/>
                <a:gd name="T48" fmla="*/ 7526 w 7527"/>
                <a:gd name="T49" fmla="*/ 7024 h 7528"/>
                <a:gd name="T50" fmla="*/ 7445 w 7527"/>
                <a:gd name="T51" fmla="*/ 5954 h 7528"/>
                <a:gd name="T52" fmla="*/ 7099 w 7527"/>
                <a:gd name="T53" fmla="*/ 4610 h 7528"/>
                <a:gd name="T54" fmla="*/ 6509 w 7527"/>
                <a:gd name="T55" fmla="*/ 3385 h 7528"/>
                <a:gd name="T56" fmla="*/ 5703 w 7527"/>
                <a:gd name="T57" fmla="*/ 2306 h 7528"/>
                <a:gd name="T58" fmla="*/ 4709 w 7527"/>
                <a:gd name="T59" fmla="*/ 1401 h 7528"/>
                <a:gd name="T60" fmla="*/ 3554 w 7527"/>
                <a:gd name="T61" fmla="*/ 699 h 7528"/>
                <a:gd name="T62" fmla="*/ 2267 w 7527"/>
                <a:gd name="T63" fmla="*/ 227 h 7528"/>
                <a:gd name="T64" fmla="*/ 875 w 7527"/>
                <a:gd name="T65" fmla="*/ 13 h 7528"/>
                <a:gd name="T66" fmla="*/ 477 w 7527"/>
                <a:gd name="T67" fmla="*/ 1 h 7528"/>
                <a:gd name="T68" fmla="*/ 376 w 7527"/>
                <a:gd name="T69" fmla="*/ 16 h 7528"/>
                <a:gd name="T70" fmla="*/ 284 w 7527"/>
                <a:gd name="T71" fmla="*/ 49 h 7528"/>
                <a:gd name="T72" fmla="*/ 202 w 7527"/>
                <a:gd name="T73" fmla="*/ 99 h 7528"/>
                <a:gd name="T74" fmla="*/ 130 w 7527"/>
                <a:gd name="T75" fmla="*/ 165 h 7528"/>
                <a:gd name="T76" fmla="*/ 73 w 7527"/>
                <a:gd name="T77" fmla="*/ 242 h 7528"/>
                <a:gd name="T78" fmla="*/ 31 w 7527"/>
                <a:gd name="T79" fmla="*/ 329 h 7528"/>
                <a:gd name="T80" fmla="*/ 6 w 7527"/>
                <a:gd name="T81" fmla="*/ 426 h 7528"/>
                <a:gd name="T82" fmla="*/ 1 w 7527"/>
                <a:gd name="T83" fmla="*/ 528 h 7528"/>
                <a:gd name="T84" fmla="*/ 16 w 7527"/>
                <a:gd name="T85" fmla="*/ 627 h 7528"/>
                <a:gd name="T86" fmla="*/ 50 w 7527"/>
                <a:gd name="T87" fmla="*/ 720 h 7528"/>
                <a:gd name="T88" fmla="*/ 100 w 7527"/>
                <a:gd name="T89" fmla="*/ 802 h 7528"/>
                <a:gd name="T90" fmla="*/ 164 w 7527"/>
                <a:gd name="T91" fmla="*/ 873 h 7528"/>
                <a:gd name="T92" fmla="*/ 242 w 7527"/>
                <a:gd name="T93" fmla="*/ 930 h 7528"/>
                <a:gd name="T94" fmla="*/ 329 w 7527"/>
                <a:gd name="T95" fmla="*/ 974 h 7528"/>
                <a:gd name="T96" fmla="*/ 424 w 7527"/>
                <a:gd name="T97" fmla="*/ 998 h 7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27" h="7528">
                  <a:moveTo>
                    <a:pt x="501" y="1004"/>
                  </a:moveTo>
                  <a:lnTo>
                    <a:pt x="501" y="1006"/>
                  </a:lnTo>
                  <a:lnTo>
                    <a:pt x="811" y="1014"/>
                  </a:lnTo>
                  <a:lnTo>
                    <a:pt x="1116" y="1037"/>
                  </a:lnTo>
                  <a:lnTo>
                    <a:pt x="1417" y="1075"/>
                  </a:lnTo>
                  <a:lnTo>
                    <a:pt x="1713" y="1128"/>
                  </a:lnTo>
                  <a:lnTo>
                    <a:pt x="2004" y="1195"/>
                  </a:lnTo>
                  <a:lnTo>
                    <a:pt x="2289" y="1277"/>
                  </a:lnTo>
                  <a:lnTo>
                    <a:pt x="2569" y="1372"/>
                  </a:lnTo>
                  <a:lnTo>
                    <a:pt x="2843" y="1479"/>
                  </a:lnTo>
                  <a:lnTo>
                    <a:pt x="3109" y="1601"/>
                  </a:lnTo>
                  <a:lnTo>
                    <a:pt x="3369" y="1733"/>
                  </a:lnTo>
                  <a:lnTo>
                    <a:pt x="3621" y="1879"/>
                  </a:lnTo>
                  <a:lnTo>
                    <a:pt x="3866" y="2035"/>
                  </a:lnTo>
                  <a:lnTo>
                    <a:pt x="4102" y="2204"/>
                  </a:lnTo>
                  <a:lnTo>
                    <a:pt x="4329" y="2383"/>
                  </a:lnTo>
                  <a:lnTo>
                    <a:pt x="4547" y="2572"/>
                  </a:lnTo>
                  <a:lnTo>
                    <a:pt x="4757" y="2771"/>
                  </a:lnTo>
                  <a:lnTo>
                    <a:pt x="4957" y="2981"/>
                  </a:lnTo>
                  <a:lnTo>
                    <a:pt x="5145" y="3200"/>
                  </a:lnTo>
                  <a:lnTo>
                    <a:pt x="5325" y="3427"/>
                  </a:lnTo>
                  <a:lnTo>
                    <a:pt x="5493" y="3663"/>
                  </a:lnTo>
                  <a:lnTo>
                    <a:pt x="5649" y="3907"/>
                  </a:lnTo>
                  <a:lnTo>
                    <a:pt x="5795" y="4159"/>
                  </a:lnTo>
                  <a:lnTo>
                    <a:pt x="5928" y="4419"/>
                  </a:lnTo>
                  <a:lnTo>
                    <a:pt x="6049" y="4686"/>
                  </a:lnTo>
                  <a:lnTo>
                    <a:pt x="6156" y="4959"/>
                  </a:lnTo>
                  <a:lnTo>
                    <a:pt x="6251" y="5239"/>
                  </a:lnTo>
                  <a:lnTo>
                    <a:pt x="6333" y="5524"/>
                  </a:lnTo>
                  <a:lnTo>
                    <a:pt x="6400" y="5815"/>
                  </a:lnTo>
                  <a:lnTo>
                    <a:pt x="6453" y="6111"/>
                  </a:lnTo>
                  <a:lnTo>
                    <a:pt x="6491" y="6413"/>
                  </a:lnTo>
                  <a:lnTo>
                    <a:pt x="6514" y="6718"/>
                  </a:lnTo>
                  <a:lnTo>
                    <a:pt x="6522" y="7028"/>
                  </a:lnTo>
                  <a:lnTo>
                    <a:pt x="6523" y="7028"/>
                  </a:lnTo>
                  <a:lnTo>
                    <a:pt x="6524" y="7053"/>
                  </a:lnTo>
                  <a:lnTo>
                    <a:pt x="6526" y="7079"/>
                  </a:lnTo>
                  <a:lnTo>
                    <a:pt x="6529" y="7104"/>
                  </a:lnTo>
                  <a:lnTo>
                    <a:pt x="6534" y="7128"/>
                  </a:lnTo>
                  <a:lnTo>
                    <a:pt x="6539" y="7152"/>
                  </a:lnTo>
                  <a:lnTo>
                    <a:pt x="6546" y="7176"/>
                  </a:lnTo>
                  <a:lnTo>
                    <a:pt x="6554" y="7199"/>
                  </a:lnTo>
                  <a:lnTo>
                    <a:pt x="6564" y="7223"/>
                  </a:lnTo>
                  <a:lnTo>
                    <a:pt x="6574" y="7245"/>
                  </a:lnTo>
                  <a:lnTo>
                    <a:pt x="6585" y="7266"/>
                  </a:lnTo>
                  <a:lnTo>
                    <a:pt x="6597" y="7287"/>
                  </a:lnTo>
                  <a:lnTo>
                    <a:pt x="6610" y="7307"/>
                  </a:lnTo>
                  <a:lnTo>
                    <a:pt x="6624" y="7327"/>
                  </a:lnTo>
                  <a:lnTo>
                    <a:pt x="6639" y="7346"/>
                  </a:lnTo>
                  <a:lnTo>
                    <a:pt x="6655" y="7364"/>
                  </a:lnTo>
                  <a:lnTo>
                    <a:pt x="6671" y="7381"/>
                  </a:lnTo>
                  <a:lnTo>
                    <a:pt x="6689" y="7398"/>
                  </a:lnTo>
                  <a:lnTo>
                    <a:pt x="6707" y="7413"/>
                  </a:lnTo>
                  <a:lnTo>
                    <a:pt x="6725" y="7428"/>
                  </a:lnTo>
                  <a:lnTo>
                    <a:pt x="6745" y="7442"/>
                  </a:lnTo>
                  <a:lnTo>
                    <a:pt x="6765" y="7455"/>
                  </a:lnTo>
                  <a:lnTo>
                    <a:pt x="6786" y="7467"/>
                  </a:lnTo>
                  <a:lnTo>
                    <a:pt x="6808" y="7478"/>
                  </a:lnTo>
                  <a:lnTo>
                    <a:pt x="6830" y="7489"/>
                  </a:lnTo>
                  <a:lnTo>
                    <a:pt x="6854" y="7498"/>
                  </a:lnTo>
                  <a:lnTo>
                    <a:pt x="6877" y="7505"/>
                  </a:lnTo>
                  <a:lnTo>
                    <a:pt x="6900" y="7512"/>
                  </a:lnTo>
                  <a:lnTo>
                    <a:pt x="6925" y="7518"/>
                  </a:lnTo>
                  <a:lnTo>
                    <a:pt x="6949" y="7522"/>
                  </a:lnTo>
                  <a:lnTo>
                    <a:pt x="6974" y="7525"/>
                  </a:lnTo>
                  <a:lnTo>
                    <a:pt x="6999" y="7527"/>
                  </a:lnTo>
                  <a:lnTo>
                    <a:pt x="7025" y="7528"/>
                  </a:lnTo>
                  <a:lnTo>
                    <a:pt x="7051" y="7527"/>
                  </a:lnTo>
                  <a:lnTo>
                    <a:pt x="7076" y="7525"/>
                  </a:lnTo>
                  <a:lnTo>
                    <a:pt x="7101" y="7522"/>
                  </a:lnTo>
                  <a:lnTo>
                    <a:pt x="7127" y="7518"/>
                  </a:lnTo>
                  <a:lnTo>
                    <a:pt x="7151" y="7512"/>
                  </a:lnTo>
                  <a:lnTo>
                    <a:pt x="7175" y="7505"/>
                  </a:lnTo>
                  <a:lnTo>
                    <a:pt x="7198" y="7497"/>
                  </a:lnTo>
                  <a:lnTo>
                    <a:pt x="7221" y="7489"/>
                  </a:lnTo>
                  <a:lnTo>
                    <a:pt x="7243" y="7478"/>
                  </a:lnTo>
                  <a:lnTo>
                    <a:pt x="7265" y="7466"/>
                  </a:lnTo>
                  <a:lnTo>
                    <a:pt x="7286" y="7454"/>
                  </a:lnTo>
                  <a:lnTo>
                    <a:pt x="7306" y="7441"/>
                  </a:lnTo>
                  <a:lnTo>
                    <a:pt x="7325" y="7428"/>
                  </a:lnTo>
                  <a:lnTo>
                    <a:pt x="7344" y="7413"/>
                  </a:lnTo>
                  <a:lnTo>
                    <a:pt x="7362" y="7397"/>
                  </a:lnTo>
                  <a:lnTo>
                    <a:pt x="7380" y="7380"/>
                  </a:lnTo>
                  <a:lnTo>
                    <a:pt x="7397" y="7363"/>
                  </a:lnTo>
                  <a:lnTo>
                    <a:pt x="7413" y="7345"/>
                  </a:lnTo>
                  <a:lnTo>
                    <a:pt x="7428" y="7326"/>
                  </a:lnTo>
                  <a:lnTo>
                    <a:pt x="7442" y="7306"/>
                  </a:lnTo>
                  <a:lnTo>
                    <a:pt x="7455" y="7286"/>
                  </a:lnTo>
                  <a:lnTo>
                    <a:pt x="7467" y="7265"/>
                  </a:lnTo>
                  <a:lnTo>
                    <a:pt x="7478" y="7244"/>
                  </a:lnTo>
                  <a:lnTo>
                    <a:pt x="7488" y="7222"/>
                  </a:lnTo>
                  <a:lnTo>
                    <a:pt x="7497" y="7198"/>
                  </a:lnTo>
                  <a:lnTo>
                    <a:pt x="7505" y="7175"/>
                  </a:lnTo>
                  <a:lnTo>
                    <a:pt x="7511" y="7151"/>
                  </a:lnTo>
                  <a:lnTo>
                    <a:pt x="7517" y="7127"/>
                  </a:lnTo>
                  <a:lnTo>
                    <a:pt x="7521" y="7102"/>
                  </a:lnTo>
                  <a:lnTo>
                    <a:pt x="7524" y="7077"/>
                  </a:lnTo>
                  <a:lnTo>
                    <a:pt x="7526" y="7052"/>
                  </a:lnTo>
                  <a:lnTo>
                    <a:pt x="7527" y="7026"/>
                  </a:lnTo>
                  <a:lnTo>
                    <a:pt x="7526" y="7024"/>
                  </a:lnTo>
                  <a:lnTo>
                    <a:pt x="7526" y="7022"/>
                  </a:lnTo>
                  <a:lnTo>
                    <a:pt x="7517" y="6660"/>
                  </a:lnTo>
                  <a:lnTo>
                    <a:pt x="7489" y="6304"/>
                  </a:lnTo>
                  <a:lnTo>
                    <a:pt x="7445" y="5954"/>
                  </a:lnTo>
                  <a:lnTo>
                    <a:pt x="7382" y="5609"/>
                  </a:lnTo>
                  <a:lnTo>
                    <a:pt x="7304" y="5269"/>
                  </a:lnTo>
                  <a:lnTo>
                    <a:pt x="7210" y="4936"/>
                  </a:lnTo>
                  <a:lnTo>
                    <a:pt x="7099" y="4610"/>
                  </a:lnTo>
                  <a:lnTo>
                    <a:pt x="6974" y="4292"/>
                  </a:lnTo>
                  <a:lnTo>
                    <a:pt x="6833" y="3982"/>
                  </a:lnTo>
                  <a:lnTo>
                    <a:pt x="6679" y="3679"/>
                  </a:lnTo>
                  <a:lnTo>
                    <a:pt x="6509" y="3385"/>
                  </a:lnTo>
                  <a:lnTo>
                    <a:pt x="6328" y="3100"/>
                  </a:lnTo>
                  <a:lnTo>
                    <a:pt x="6132" y="2825"/>
                  </a:lnTo>
                  <a:lnTo>
                    <a:pt x="5923" y="2560"/>
                  </a:lnTo>
                  <a:lnTo>
                    <a:pt x="5703" y="2306"/>
                  </a:lnTo>
                  <a:lnTo>
                    <a:pt x="5472" y="2063"/>
                  </a:lnTo>
                  <a:lnTo>
                    <a:pt x="5228" y="1830"/>
                  </a:lnTo>
                  <a:lnTo>
                    <a:pt x="4974" y="1610"/>
                  </a:lnTo>
                  <a:lnTo>
                    <a:pt x="4709" y="1401"/>
                  </a:lnTo>
                  <a:lnTo>
                    <a:pt x="4434" y="1205"/>
                  </a:lnTo>
                  <a:lnTo>
                    <a:pt x="4150" y="1023"/>
                  </a:lnTo>
                  <a:lnTo>
                    <a:pt x="3856" y="854"/>
                  </a:lnTo>
                  <a:lnTo>
                    <a:pt x="3554" y="699"/>
                  </a:lnTo>
                  <a:lnTo>
                    <a:pt x="3244" y="558"/>
                  </a:lnTo>
                  <a:lnTo>
                    <a:pt x="2925" y="433"/>
                  </a:lnTo>
                  <a:lnTo>
                    <a:pt x="2599" y="321"/>
                  </a:lnTo>
                  <a:lnTo>
                    <a:pt x="2267" y="227"/>
                  </a:lnTo>
                  <a:lnTo>
                    <a:pt x="1928" y="148"/>
                  </a:lnTo>
                  <a:lnTo>
                    <a:pt x="1583" y="85"/>
                  </a:lnTo>
                  <a:lnTo>
                    <a:pt x="1231" y="40"/>
                  </a:lnTo>
                  <a:lnTo>
                    <a:pt x="875" y="13"/>
                  </a:lnTo>
                  <a:lnTo>
                    <a:pt x="515" y="3"/>
                  </a:lnTo>
                  <a:lnTo>
                    <a:pt x="509" y="2"/>
                  </a:lnTo>
                  <a:lnTo>
                    <a:pt x="502" y="0"/>
                  </a:lnTo>
                  <a:lnTo>
                    <a:pt x="477" y="1"/>
                  </a:lnTo>
                  <a:lnTo>
                    <a:pt x="450" y="3"/>
                  </a:lnTo>
                  <a:lnTo>
                    <a:pt x="425" y="6"/>
                  </a:lnTo>
                  <a:lnTo>
                    <a:pt x="401" y="10"/>
                  </a:lnTo>
                  <a:lnTo>
                    <a:pt x="376" y="16"/>
                  </a:lnTo>
                  <a:lnTo>
                    <a:pt x="353" y="23"/>
                  </a:lnTo>
                  <a:lnTo>
                    <a:pt x="329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99"/>
                  </a:lnTo>
                  <a:lnTo>
                    <a:pt x="182" y="114"/>
                  </a:lnTo>
                  <a:lnTo>
                    <a:pt x="164" y="130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3" y="242"/>
                  </a:lnTo>
                  <a:lnTo>
                    <a:pt x="61" y="263"/>
                  </a:lnTo>
                  <a:lnTo>
                    <a:pt x="50" y="284"/>
                  </a:lnTo>
                  <a:lnTo>
                    <a:pt x="40" y="306"/>
                  </a:lnTo>
                  <a:lnTo>
                    <a:pt x="31" y="329"/>
                  </a:lnTo>
                  <a:lnTo>
                    <a:pt x="23" y="352"/>
                  </a:lnTo>
                  <a:lnTo>
                    <a:pt x="16" y="376"/>
                  </a:lnTo>
                  <a:lnTo>
                    <a:pt x="10" y="400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1" y="528"/>
                  </a:lnTo>
                  <a:lnTo>
                    <a:pt x="3" y="553"/>
                  </a:lnTo>
                  <a:lnTo>
                    <a:pt x="6" y="578"/>
                  </a:lnTo>
                  <a:lnTo>
                    <a:pt x="10" y="603"/>
                  </a:lnTo>
                  <a:lnTo>
                    <a:pt x="16" y="627"/>
                  </a:lnTo>
                  <a:lnTo>
                    <a:pt x="23" y="651"/>
                  </a:lnTo>
                  <a:lnTo>
                    <a:pt x="31" y="674"/>
                  </a:lnTo>
                  <a:lnTo>
                    <a:pt x="40" y="698"/>
                  </a:lnTo>
                  <a:lnTo>
                    <a:pt x="50" y="720"/>
                  </a:lnTo>
                  <a:lnTo>
                    <a:pt x="61" y="741"/>
                  </a:lnTo>
                  <a:lnTo>
                    <a:pt x="73" y="762"/>
                  </a:lnTo>
                  <a:lnTo>
                    <a:pt x="86" y="782"/>
                  </a:lnTo>
                  <a:lnTo>
                    <a:pt x="100" y="802"/>
                  </a:lnTo>
                  <a:lnTo>
                    <a:pt x="114" y="821"/>
                  </a:lnTo>
                  <a:lnTo>
                    <a:pt x="130" y="839"/>
                  </a:lnTo>
                  <a:lnTo>
                    <a:pt x="147" y="856"/>
                  </a:lnTo>
                  <a:lnTo>
                    <a:pt x="164" y="873"/>
                  </a:lnTo>
                  <a:lnTo>
                    <a:pt x="182" y="889"/>
                  </a:lnTo>
                  <a:lnTo>
                    <a:pt x="202" y="904"/>
                  </a:lnTo>
                  <a:lnTo>
                    <a:pt x="221" y="917"/>
                  </a:lnTo>
                  <a:lnTo>
                    <a:pt x="242" y="930"/>
                  </a:lnTo>
                  <a:lnTo>
                    <a:pt x="262" y="942"/>
                  </a:lnTo>
                  <a:lnTo>
                    <a:pt x="284" y="955"/>
                  </a:lnTo>
                  <a:lnTo>
                    <a:pt x="306" y="965"/>
                  </a:lnTo>
                  <a:lnTo>
                    <a:pt x="329" y="974"/>
                  </a:lnTo>
                  <a:lnTo>
                    <a:pt x="352" y="981"/>
                  </a:lnTo>
                  <a:lnTo>
                    <a:pt x="376" y="988"/>
                  </a:lnTo>
                  <a:lnTo>
                    <a:pt x="400" y="994"/>
                  </a:lnTo>
                  <a:lnTo>
                    <a:pt x="424" y="998"/>
                  </a:lnTo>
                  <a:lnTo>
                    <a:pt x="449" y="1001"/>
                  </a:lnTo>
                  <a:lnTo>
                    <a:pt x="476" y="1003"/>
                  </a:lnTo>
                  <a:lnTo>
                    <a:pt x="501" y="10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" name="îSľiďè"/>
            <p:cNvSpPr/>
            <p:nvPr/>
          </p:nvSpPr>
          <p:spPr bwMode="auto">
            <a:xfrm>
              <a:off x="3282560" y="1000844"/>
              <a:ext cx="415238" cy="402829"/>
            </a:xfrm>
            <a:custGeom>
              <a:avLst/>
              <a:gdLst>
                <a:gd name="T0" fmla="*/ 11715 w 16095"/>
                <a:gd name="T1" fmla="*/ 9432 h 15614"/>
                <a:gd name="T2" fmla="*/ 11598 w 16095"/>
                <a:gd name="T3" fmla="*/ 9669 h 15614"/>
                <a:gd name="T4" fmla="*/ 11540 w 16095"/>
                <a:gd name="T5" fmla="*/ 9924 h 15614"/>
                <a:gd name="T6" fmla="*/ 11544 w 16095"/>
                <a:gd name="T7" fmla="*/ 10189 h 15614"/>
                <a:gd name="T8" fmla="*/ 8441 w 16095"/>
                <a:gd name="T9" fmla="*/ 12438 h 15614"/>
                <a:gd name="T10" fmla="*/ 8156 w 16095"/>
                <a:gd name="T11" fmla="*/ 12375 h 15614"/>
                <a:gd name="T12" fmla="*/ 7866 w 16095"/>
                <a:gd name="T13" fmla="*/ 12384 h 15614"/>
                <a:gd name="T14" fmla="*/ 7586 w 16095"/>
                <a:gd name="T15" fmla="*/ 12464 h 15614"/>
                <a:gd name="T16" fmla="*/ 4558 w 16095"/>
                <a:gd name="T17" fmla="*/ 10123 h 15614"/>
                <a:gd name="T18" fmla="*/ 4547 w 16095"/>
                <a:gd name="T19" fmla="*/ 9859 h 15614"/>
                <a:gd name="T20" fmla="*/ 4473 w 16095"/>
                <a:gd name="T21" fmla="*/ 9607 h 15614"/>
                <a:gd name="T22" fmla="*/ 4342 w 16095"/>
                <a:gd name="T23" fmla="*/ 9376 h 15614"/>
                <a:gd name="T24" fmla="*/ 5386 w 16095"/>
                <a:gd name="T25" fmla="*/ 5551 h 15614"/>
                <a:gd name="T26" fmla="*/ 5658 w 16095"/>
                <a:gd name="T27" fmla="*/ 5467 h 15614"/>
                <a:gd name="T28" fmla="*/ 5899 w 16095"/>
                <a:gd name="T29" fmla="*/ 5323 h 15614"/>
                <a:gd name="T30" fmla="*/ 6097 w 16095"/>
                <a:gd name="T31" fmla="*/ 5126 h 15614"/>
                <a:gd name="T32" fmla="*/ 8048 w 16095"/>
                <a:gd name="T33" fmla="*/ 1134 h 15614"/>
                <a:gd name="T34" fmla="*/ 9998 w 16095"/>
                <a:gd name="T35" fmla="*/ 5126 h 15614"/>
                <a:gd name="T36" fmla="*/ 10196 w 16095"/>
                <a:gd name="T37" fmla="*/ 5323 h 15614"/>
                <a:gd name="T38" fmla="*/ 10437 w 16095"/>
                <a:gd name="T39" fmla="*/ 5467 h 15614"/>
                <a:gd name="T40" fmla="*/ 10708 w 16095"/>
                <a:gd name="T41" fmla="*/ 5551 h 15614"/>
                <a:gd name="T42" fmla="*/ 15973 w 16095"/>
                <a:gd name="T43" fmla="*/ 5675 h 15614"/>
                <a:gd name="T44" fmla="*/ 15794 w 16095"/>
                <a:gd name="T45" fmla="*/ 5421 h 15614"/>
                <a:gd name="T46" fmla="*/ 15554 w 16095"/>
                <a:gd name="T47" fmla="*/ 5223 h 15614"/>
                <a:gd name="T48" fmla="*/ 15266 w 16095"/>
                <a:gd name="T49" fmla="*/ 5094 h 15614"/>
                <a:gd name="T50" fmla="*/ 9061 w 16095"/>
                <a:gd name="T51" fmla="*/ 579 h 15614"/>
                <a:gd name="T52" fmla="*/ 8861 w 16095"/>
                <a:gd name="T53" fmla="*/ 324 h 15614"/>
                <a:gd name="T54" fmla="*/ 8601 w 16095"/>
                <a:gd name="T55" fmla="*/ 137 h 15614"/>
                <a:gd name="T56" fmla="*/ 8296 w 16095"/>
                <a:gd name="T57" fmla="*/ 26 h 15614"/>
                <a:gd name="T58" fmla="*/ 7963 w 16095"/>
                <a:gd name="T59" fmla="*/ 3 h 15614"/>
                <a:gd name="T60" fmla="*/ 7642 w 16095"/>
                <a:gd name="T61" fmla="*/ 72 h 15614"/>
                <a:gd name="T62" fmla="*/ 7357 w 16095"/>
                <a:gd name="T63" fmla="*/ 222 h 15614"/>
                <a:gd name="T64" fmla="*/ 7125 w 16095"/>
                <a:gd name="T65" fmla="*/ 444 h 15614"/>
                <a:gd name="T66" fmla="*/ 987 w 16095"/>
                <a:gd name="T67" fmla="*/ 5060 h 15614"/>
                <a:gd name="T68" fmla="*/ 680 w 16095"/>
                <a:gd name="T69" fmla="*/ 5150 h 15614"/>
                <a:gd name="T70" fmla="*/ 414 w 16095"/>
                <a:gd name="T71" fmla="*/ 5314 h 15614"/>
                <a:gd name="T72" fmla="*/ 203 w 16095"/>
                <a:gd name="T73" fmla="*/ 5541 h 15614"/>
                <a:gd name="T74" fmla="*/ 60 w 16095"/>
                <a:gd name="T75" fmla="*/ 5820 h 15614"/>
                <a:gd name="T76" fmla="*/ 1 w 16095"/>
                <a:gd name="T77" fmla="*/ 6128 h 15614"/>
                <a:gd name="T78" fmla="*/ 29 w 16095"/>
                <a:gd name="T79" fmla="*/ 6434 h 15614"/>
                <a:gd name="T80" fmla="*/ 141 w 16095"/>
                <a:gd name="T81" fmla="*/ 6721 h 15614"/>
                <a:gd name="T82" fmla="*/ 330 w 16095"/>
                <a:gd name="T83" fmla="*/ 6972 h 15614"/>
                <a:gd name="T84" fmla="*/ 2674 w 16095"/>
                <a:gd name="T85" fmla="*/ 14537 h 15614"/>
                <a:gd name="T86" fmla="*/ 2734 w 16095"/>
                <a:gd name="T87" fmla="*/ 14845 h 15614"/>
                <a:gd name="T88" fmla="*/ 2878 w 16095"/>
                <a:gd name="T89" fmla="*/ 15124 h 15614"/>
                <a:gd name="T90" fmla="*/ 3098 w 16095"/>
                <a:gd name="T91" fmla="*/ 15358 h 15614"/>
                <a:gd name="T92" fmla="*/ 3402 w 16095"/>
                <a:gd name="T93" fmla="*/ 15532 h 15614"/>
                <a:gd name="T94" fmla="*/ 3746 w 16095"/>
                <a:gd name="T95" fmla="*/ 15611 h 15614"/>
                <a:gd name="T96" fmla="*/ 4051 w 16095"/>
                <a:gd name="T97" fmla="*/ 15594 h 15614"/>
                <a:gd name="T98" fmla="*/ 4330 w 16095"/>
                <a:gd name="T99" fmla="*/ 15505 h 15614"/>
                <a:gd name="T100" fmla="*/ 11834 w 16095"/>
                <a:gd name="T101" fmla="*/ 15534 h 15614"/>
                <a:gd name="T102" fmla="*/ 12117 w 16095"/>
                <a:gd name="T103" fmla="*/ 15605 h 15614"/>
                <a:gd name="T104" fmla="*/ 12436 w 16095"/>
                <a:gd name="T105" fmla="*/ 15601 h 15614"/>
                <a:gd name="T106" fmla="*/ 12774 w 16095"/>
                <a:gd name="T107" fmla="*/ 15497 h 15614"/>
                <a:gd name="T108" fmla="*/ 13058 w 16095"/>
                <a:gd name="T109" fmla="*/ 15305 h 15614"/>
                <a:gd name="T110" fmla="*/ 13260 w 16095"/>
                <a:gd name="T111" fmla="*/ 15059 h 15614"/>
                <a:gd name="T112" fmla="*/ 13384 w 16095"/>
                <a:gd name="T113" fmla="*/ 14771 h 15614"/>
                <a:gd name="T114" fmla="*/ 13422 w 16095"/>
                <a:gd name="T115" fmla="*/ 14458 h 15614"/>
                <a:gd name="T116" fmla="*/ 15819 w 16095"/>
                <a:gd name="T117" fmla="*/ 6913 h 15614"/>
                <a:gd name="T118" fmla="*/ 15989 w 16095"/>
                <a:gd name="T119" fmla="*/ 6652 h 15614"/>
                <a:gd name="T120" fmla="*/ 16080 w 16095"/>
                <a:gd name="T121" fmla="*/ 6358 h 15614"/>
                <a:gd name="T122" fmla="*/ 16087 w 16095"/>
                <a:gd name="T123" fmla="*/ 6050 h 15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95" h="15614">
                  <a:moveTo>
                    <a:pt x="11864" y="9250"/>
                  </a:moveTo>
                  <a:lnTo>
                    <a:pt x="11840" y="9274"/>
                  </a:lnTo>
                  <a:lnTo>
                    <a:pt x="11817" y="9299"/>
                  </a:lnTo>
                  <a:lnTo>
                    <a:pt x="11796" y="9324"/>
                  </a:lnTo>
                  <a:lnTo>
                    <a:pt x="11773" y="9350"/>
                  </a:lnTo>
                  <a:lnTo>
                    <a:pt x="11753" y="9376"/>
                  </a:lnTo>
                  <a:lnTo>
                    <a:pt x="11734" y="9404"/>
                  </a:lnTo>
                  <a:lnTo>
                    <a:pt x="11715" y="9432"/>
                  </a:lnTo>
                  <a:lnTo>
                    <a:pt x="11698" y="9460"/>
                  </a:lnTo>
                  <a:lnTo>
                    <a:pt x="11681" y="9488"/>
                  </a:lnTo>
                  <a:lnTo>
                    <a:pt x="11665" y="9517"/>
                  </a:lnTo>
                  <a:lnTo>
                    <a:pt x="11650" y="9547"/>
                  </a:lnTo>
                  <a:lnTo>
                    <a:pt x="11636" y="9577"/>
                  </a:lnTo>
                  <a:lnTo>
                    <a:pt x="11623" y="9607"/>
                  </a:lnTo>
                  <a:lnTo>
                    <a:pt x="11610" y="9637"/>
                  </a:lnTo>
                  <a:lnTo>
                    <a:pt x="11598" y="9669"/>
                  </a:lnTo>
                  <a:lnTo>
                    <a:pt x="11587" y="9700"/>
                  </a:lnTo>
                  <a:lnTo>
                    <a:pt x="11578" y="9731"/>
                  </a:lnTo>
                  <a:lnTo>
                    <a:pt x="11569" y="9762"/>
                  </a:lnTo>
                  <a:lnTo>
                    <a:pt x="11561" y="9795"/>
                  </a:lnTo>
                  <a:lnTo>
                    <a:pt x="11554" y="9827"/>
                  </a:lnTo>
                  <a:lnTo>
                    <a:pt x="11549" y="9859"/>
                  </a:lnTo>
                  <a:lnTo>
                    <a:pt x="11544" y="9891"/>
                  </a:lnTo>
                  <a:lnTo>
                    <a:pt x="11540" y="9924"/>
                  </a:lnTo>
                  <a:lnTo>
                    <a:pt x="11537" y="9958"/>
                  </a:lnTo>
                  <a:lnTo>
                    <a:pt x="11535" y="9990"/>
                  </a:lnTo>
                  <a:lnTo>
                    <a:pt x="11534" y="10023"/>
                  </a:lnTo>
                  <a:lnTo>
                    <a:pt x="11534" y="10056"/>
                  </a:lnTo>
                  <a:lnTo>
                    <a:pt x="11535" y="10090"/>
                  </a:lnTo>
                  <a:lnTo>
                    <a:pt x="11537" y="10123"/>
                  </a:lnTo>
                  <a:lnTo>
                    <a:pt x="11540" y="10156"/>
                  </a:lnTo>
                  <a:lnTo>
                    <a:pt x="11544" y="10189"/>
                  </a:lnTo>
                  <a:lnTo>
                    <a:pt x="11549" y="10223"/>
                  </a:lnTo>
                  <a:lnTo>
                    <a:pt x="12260" y="14481"/>
                  </a:lnTo>
                  <a:lnTo>
                    <a:pt x="8610" y="12512"/>
                  </a:lnTo>
                  <a:lnTo>
                    <a:pt x="8577" y="12495"/>
                  </a:lnTo>
                  <a:lnTo>
                    <a:pt x="8543" y="12479"/>
                  </a:lnTo>
                  <a:lnTo>
                    <a:pt x="8509" y="12464"/>
                  </a:lnTo>
                  <a:lnTo>
                    <a:pt x="8475" y="12450"/>
                  </a:lnTo>
                  <a:lnTo>
                    <a:pt x="8441" y="12438"/>
                  </a:lnTo>
                  <a:lnTo>
                    <a:pt x="8406" y="12426"/>
                  </a:lnTo>
                  <a:lnTo>
                    <a:pt x="8370" y="12416"/>
                  </a:lnTo>
                  <a:lnTo>
                    <a:pt x="8335" y="12406"/>
                  </a:lnTo>
                  <a:lnTo>
                    <a:pt x="8300" y="12398"/>
                  </a:lnTo>
                  <a:lnTo>
                    <a:pt x="8264" y="12390"/>
                  </a:lnTo>
                  <a:lnTo>
                    <a:pt x="8229" y="12384"/>
                  </a:lnTo>
                  <a:lnTo>
                    <a:pt x="8192" y="12379"/>
                  </a:lnTo>
                  <a:lnTo>
                    <a:pt x="8156" y="12375"/>
                  </a:lnTo>
                  <a:lnTo>
                    <a:pt x="8120" y="12372"/>
                  </a:lnTo>
                  <a:lnTo>
                    <a:pt x="8084" y="12371"/>
                  </a:lnTo>
                  <a:lnTo>
                    <a:pt x="8048" y="12370"/>
                  </a:lnTo>
                  <a:lnTo>
                    <a:pt x="8011" y="12371"/>
                  </a:lnTo>
                  <a:lnTo>
                    <a:pt x="7975" y="12372"/>
                  </a:lnTo>
                  <a:lnTo>
                    <a:pt x="7939" y="12375"/>
                  </a:lnTo>
                  <a:lnTo>
                    <a:pt x="7903" y="12379"/>
                  </a:lnTo>
                  <a:lnTo>
                    <a:pt x="7866" y="12384"/>
                  </a:lnTo>
                  <a:lnTo>
                    <a:pt x="7831" y="12390"/>
                  </a:lnTo>
                  <a:lnTo>
                    <a:pt x="7795" y="12398"/>
                  </a:lnTo>
                  <a:lnTo>
                    <a:pt x="7760" y="12406"/>
                  </a:lnTo>
                  <a:lnTo>
                    <a:pt x="7725" y="12416"/>
                  </a:lnTo>
                  <a:lnTo>
                    <a:pt x="7689" y="12426"/>
                  </a:lnTo>
                  <a:lnTo>
                    <a:pt x="7655" y="12438"/>
                  </a:lnTo>
                  <a:lnTo>
                    <a:pt x="7620" y="12450"/>
                  </a:lnTo>
                  <a:lnTo>
                    <a:pt x="7586" y="12464"/>
                  </a:lnTo>
                  <a:lnTo>
                    <a:pt x="7553" y="12479"/>
                  </a:lnTo>
                  <a:lnTo>
                    <a:pt x="7518" y="12495"/>
                  </a:lnTo>
                  <a:lnTo>
                    <a:pt x="7485" y="12512"/>
                  </a:lnTo>
                  <a:lnTo>
                    <a:pt x="3834" y="14481"/>
                  </a:lnTo>
                  <a:lnTo>
                    <a:pt x="4546" y="10223"/>
                  </a:lnTo>
                  <a:lnTo>
                    <a:pt x="4551" y="10189"/>
                  </a:lnTo>
                  <a:lnTo>
                    <a:pt x="4555" y="10156"/>
                  </a:lnTo>
                  <a:lnTo>
                    <a:pt x="4558" y="10123"/>
                  </a:lnTo>
                  <a:lnTo>
                    <a:pt x="4560" y="10090"/>
                  </a:lnTo>
                  <a:lnTo>
                    <a:pt x="4561" y="10056"/>
                  </a:lnTo>
                  <a:lnTo>
                    <a:pt x="4561" y="10023"/>
                  </a:lnTo>
                  <a:lnTo>
                    <a:pt x="4560" y="9990"/>
                  </a:lnTo>
                  <a:lnTo>
                    <a:pt x="4558" y="9958"/>
                  </a:lnTo>
                  <a:lnTo>
                    <a:pt x="4555" y="9924"/>
                  </a:lnTo>
                  <a:lnTo>
                    <a:pt x="4551" y="9891"/>
                  </a:lnTo>
                  <a:lnTo>
                    <a:pt x="4547" y="9859"/>
                  </a:lnTo>
                  <a:lnTo>
                    <a:pt x="4541" y="9827"/>
                  </a:lnTo>
                  <a:lnTo>
                    <a:pt x="4534" y="9795"/>
                  </a:lnTo>
                  <a:lnTo>
                    <a:pt x="4526" y="9762"/>
                  </a:lnTo>
                  <a:lnTo>
                    <a:pt x="4518" y="9731"/>
                  </a:lnTo>
                  <a:lnTo>
                    <a:pt x="4508" y="9700"/>
                  </a:lnTo>
                  <a:lnTo>
                    <a:pt x="4497" y="9669"/>
                  </a:lnTo>
                  <a:lnTo>
                    <a:pt x="4485" y="9637"/>
                  </a:lnTo>
                  <a:lnTo>
                    <a:pt x="4473" y="9607"/>
                  </a:lnTo>
                  <a:lnTo>
                    <a:pt x="4459" y="9577"/>
                  </a:lnTo>
                  <a:lnTo>
                    <a:pt x="4445" y="9547"/>
                  </a:lnTo>
                  <a:lnTo>
                    <a:pt x="4430" y="9517"/>
                  </a:lnTo>
                  <a:lnTo>
                    <a:pt x="4414" y="9488"/>
                  </a:lnTo>
                  <a:lnTo>
                    <a:pt x="4398" y="9460"/>
                  </a:lnTo>
                  <a:lnTo>
                    <a:pt x="4380" y="9432"/>
                  </a:lnTo>
                  <a:lnTo>
                    <a:pt x="4361" y="9404"/>
                  </a:lnTo>
                  <a:lnTo>
                    <a:pt x="4342" y="9376"/>
                  </a:lnTo>
                  <a:lnTo>
                    <a:pt x="4322" y="9350"/>
                  </a:lnTo>
                  <a:lnTo>
                    <a:pt x="4300" y="9324"/>
                  </a:lnTo>
                  <a:lnTo>
                    <a:pt x="4278" y="9299"/>
                  </a:lnTo>
                  <a:lnTo>
                    <a:pt x="4255" y="9274"/>
                  </a:lnTo>
                  <a:lnTo>
                    <a:pt x="4231" y="9250"/>
                  </a:lnTo>
                  <a:lnTo>
                    <a:pt x="1163" y="6180"/>
                  </a:lnTo>
                  <a:lnTo>
                    <a:pt x="5351" y="5557"/>
                  </a:lnTo>
                  <a:lnTo>
                    <a:pt x="5386" y="5551"/>
                  </a:lnTo>
                  <a:lnTo>
                    <a:pt x="5422" y="5543"/>
                  </a:lnTo>
                  <a:lnTo>
                    <a:pt x="5456" y="5535"/>
                  </a:lnTo>
                  <a:lnTo>
                    <a:pt x="5491" y="5526"/>
                  </a:lnTo>
                  <a:lnTo>
                    <a:pt x="5526" y="5516"/>
                  </a:lnTo>
                  <a:lnTo>
                    <a:pt x="5560" y="5505"/>
                  </a:lnTo>
                  <a:lnTo>
                    <a:pt x="5593" y="5493"/>
                  </a:lnTo>
                  <a:lnTo>
                    <a:pt x="5626" y="5480"/>
                  </a:lnTo>
                  <a:lnTo>
                    <a:pt x="5658" y="5467"/>
                  </a:lnTo>
                  <a:lnTo>
                    <a:pt x="5691" y="5452"/>
                  </a:lnTo>
                  <a:lnTo>
                    <a:pt x="5722" y="5436"/>
                  </a:lnTo>
                  <a:lnTo>
                    <a:pt x="5753" y="5420"/>
                  </a:lnTo>
                  <a:lnTo>
                    <a:pt x="5783" y="5401"/>
                  </a:lnTo>
                  <a:lnTo>
                    <a:pt x="5813" y="5383"/>
                  </a:lnTo>
                  <a:lnTo>
                    <a:pt x="5842" y="5364"/>
                  </a:lnTo>
                  <a:lnTo>
                    <a:pt x="5871" y="5344"/>
                  </a:lnTo>
                  <a:lnTo>
                    <a:pt x="5899" y="5323"/>
                  </a:lnTo>
                  <a:lnTo>
                    <a:pt x="5926" y="5301"/>
                  </a:lnTo>
                  <a:lnTo>
                    <a:pt x="5952" y="5279"/>
                  </a:lnTo>
                  <a:lnTo>
                    <a:pt x="5978" y="5254"/>
                  </a:lnTo>
                  <a:lnTo>
                    <a:pt x="6003" y="5230"/>
                  </a:lnTo>
                  <a:lnTo>
                    <a:pt x="6028" y="5206"/>
                  </a:lnTo>
                  <a:lnTo>
                    <a:pt x="6052" y="5180"/>
                  </a:lnTo>
                  <a:lnTo>
                    <a:pt x="6075" y="5154"/>
                  </a:lnTo>
                  <a:lnTo>
                    <a:pt x="6097" y="5126"/>
                  </a:lnTo>
                  <a:lnTo>
                    <a:pt x="6118" y="5098"/>
                  </a:lnTo>
                  <a:lnTo>
                    <a:pt x="6138" y="5070"/>
                  </a:lnTo>
                  <a:lnTo>
                    <a:pt x="6158" y="5041"/>
                  </a:lnTo>
                  <a:lnTo>
                    <a:pt x="6176" y="5011"/>
                  </a:lnTo>
                  <a:lnTo>
                    <a:pt x="6195" y="4980"/>
                  </a:lnTo>
                  <a:lnTo>
                    <a:pt x="6212" y="4949"/>
                  </a:lnTo>
                  <a:lnTo>
                    <a:pt x="6227" y="4918"/>
                  </a:lnTo>
                  <a:lnTo>
                    <a:pt x="8048" y="1134"/>
                  </a:lnTo>
                  <a:lnTo>
                    <a:pt x="9868" y="4918"/>
                  </a:lnTo>
                  <a:lnTo>
                    <a:pt x="9884" y="4949"/>
                  </a:lnTo>
                  <a:lnTo>
                    <a:pt x="9900" y="4980"/>
                  </a:lnTo>
                  <a:lnTo>
                    <a:pt x="9919" y="5011"/>
                  </a:lnTo>
                  <a:lnTo>
                    <a:pt x="9938" y="5041"/>
                  </a:lnTo>
                  <a:lnTo>
                    <a:pt x="9957" y="5070"/>
                  </a:lnTo>
                  <a:lnTo>
                    <a:pt x="9977" y="5098"/>
                  </a:lnTo>
                  <a:lnTo>
                    <a:pt x="9998" y="5126"/>
                  </a:lnTo>
                  <a:lnTo>
                    <a:pt x="10020" y="5154"/>
                  </a:lnTo>
                  <a:lnTo>
                    <a:pt x="10043" y="5180"/>
                  </a:lnTo>
                  <a:lnTo>
                    <a:pt x="10067" y="5206"/>
                  </a:lnTo>
                  <a:lnTo>
                    <a:pt x="10092" y="5230"/>
                  </a:lnTo>
                  <a:lnTo>
                    <a:pt x="10117" y="5254"/>
                  </a:lnTo>
                  <a:lnTo>
                    <a:pt x="10143" y="5279"/>
                  </a:lnTo>
                  <a:lnTo>
                    <a:pt x="10169" y="5301"/>
                  </a:lnTo>
                  <a:lnTo>
                    <a:pt x="10196" y="5323"/>
                  </a:lnTo>
                  <a:lnTo>
                    <a:pt x="10224" y="5344"/>
                  </a:lnTo>
                  <a:lnTo>
                    <a:pt x="10254" y="5364"/>
                  </a:lnTo>
                  <a:lnTo>
                    <a:pt x="10282" y="5383"/>
                  </a:lnTo>
                  <a:lnTo>
                    <a:pt x="10312" y="5401"/>
                  </a:lnTo>
                  <a:lnTo>
                    <a:pt x="10342" y="5420"/>
                  </a:lnTo>
                  <a:lnTo>
                    <a:pt x="10373" y="5436"/>
                  </a:lnTo>
                  <a:lnTo>
                    <a:pt x="10404" y="5452"/>
                  </a:lnTo>
                  <a:lnTo>
                    <a:pt x="10437" y="5467"/>
                  </a:lnTo>
                  <a:lnTo>
                    <a:pt x="10469" y="5480"/>
                  </a:lnTo>
                  <a:lnTo>
                    <a:pt x="10502" y="5493"/>
                  </a:lnTo>
                  <a:lnTo>
                    <a:pt x="10535" y="5505"/>
                  </a:lnTo>
                  <a:lnTo>
                    <a:pt x="10569" y="5516"/>
                  </a:lnTo>
                  <a:lnTo>
                    <a:pt x="10604" y="5526"/>
                  </a:lnTo>
                  <a:lnTo>
                    <a:pt x="10638" y="5535"/>
                  </a:lnTo>
                  <a:lnTo>
                    <a:pt x="10673" y="5543"/>
                  </a:lnTo>
                  <a:lnTo>
                    <a:pt x="10708" y="5551"/>
                  </a:lnTo>
                  <a:lnTo>
                    <a:pt x="10744" y="5557"/>
                  </a:lnTo>
                  <a:lnTo>
                    <a:pt x="14933" y="6180"/>
                  </a:lnTo>
                  <a:lnTo>
                    <a:pt x="11864" y="9250"/>
                  </a:lnTo>
                  <a:close/>
                  <a:moveTo>
                    <a:pt x="16035" y="5820"/>
                  </a:moveTo>
                  <a:lnTo>
                    <a:pt x="16022" y="5783"/>
                  </a:lnTo>
                  <a:lnTo>
                    <a:pt x="16006" y="5746"/>
                  </a:lnTo>
                  <a:lnTo>
                    <a:pt x="15990" y="5711"/>
                  </a:lnTo>
                  <a:lnTo>
                    <a:pt x="15973" y="5675"/>
                  </a:lnTo>
                  <a:lnTo>
                    <a:pt x="15954" y="5640"/>
                  </a:lnTo>
                  <a:lnTo>
                    <a:pt x="15935" y="5607"/>
                  </a:lnTo>
                  <a:lnTo>
                    <a:pt x="15914" y="5574"/>
                  </a:lnTo>
                  <a:lnTo>
                    <a:pt x="15892" y="5541"/>
                  </a:lnTo>
                  <a:lnTo>
                    <a:pt x="15869" y="5509"/>
                  </a:lnTo>
                  <a:lnTo>
                    <a:pt x="15846" y="5479"/>
                  </a:lnTo>
                  <a:lnTo>
                    <a:pt x="15820" y="5449"/>
                  </a:lnTo>
                  <a:lnTo>
                    <a:pt x="15794" y="5421"/>
                  </a:lnTo>
                  <a:lnTo>
                    <a:pt x="15767" y="5392"/>
                  </a:lnTo>
                  <a:lnTo>
                    <a:pt x="15739" y="5365"/>
                  </a:lnTo>
                  <a:lnTo>
                    <a:pt x="15711" y="5339"/>
                  </a:lnTo>
                  <a:lnTo>
                    <a:pt x="15681" y="5314"/>
                  </a:lnTo>
                  <a:lnTo>
                    <a:pt x="15650" y="5290"/>
                  </a:lnTo>
                  <a:lnTo>
                    <a:pt x="15619" y="5266"/>
                  </a:lnTo>
                  <a:lnTo>
                    <a:pt x="15587" y="5244"/>
                  </a:lnTo>
                  <a:lnTo>
                    <a:pt x="15554" y="5223"/>
                  </a:lnTo>
                  <a:lnTo>
                    <a:pt x="15521" y="5203"/>
                  </a:lnTo>
                  <a:lnTo>
                    <a:pt x="15485" y="5184"/>
                  </a:lnTo>
                  <a:lnTo>
                    <a:pt x="15450" y="5166"/>
                  </a:lnTo>
                  <a:lnTo>
                    <a:pt x="15415" y="5150"/>
                  </a:lnTo>
                  <a:lnTo>
                    <a:pt x="15379" y="5133"/>
                  </a:lnTo>
                  <a:lnTo>
                    <a:pt x="15342" y="5119"/>
                  </a:lnTo>
                  <a:lnTo>
                    <a:pt x="15304" y="5106"/>
                  </a:lnTo>
                  <a:lnTo>
                    <a:pt x="15266" y="5094"/>
                  </a:lnTo>
                  <a:lnTo>
                    <a:pt x="15227" y="5084"/>
                  </a:lnTo>
                  <a:lnTo>
                    <a:pt x="15188" y="5075"/>
                  </a:lnTo>
                  <a:lnTo>
                    <a:pt x="15148" y="5067"/>
                  </a:lnTo>
                  <a:lnTo>
                    <a:pt x="15108" y="5060"/>
                  </a:lnTo>
                  <a:lnTo>
                    <a:pt x="10920" y="4436"/>
                  </a:lnTo>
                  <a:lnTo>
                    <a:pt x="9100" y="652"/>
                  </a:lnTo>
                  <a:lnTo>
                    <a:pt x="9081" y="615"/>
                  </a:lnTo>
                  <a:lnTo>
                    <a:pt x="9061" y="579"/>
                  </a:lnTo>
                  <a:lnTo>
                    <a:pt x="9040" y="544"/>
                  </a:lnTo>
                  <a:lnTo>
                    <a:pt x="9018" y="510"/>
                  </a:lnTo>
                  <a:lnTo>
                    <a:pt x="8995" y="476"/>
                  </a:lnTo>
                  <a:lnTo>
                    <a:pt x="8970" y="444"/>
                  </a:lnTo>
                  <a:lnTo>
                    <a:pt x="8945" y="413"/>
                  </a:lnTo>
                  <a:lnTo>
                    <a:pt x="8918" y="383"/>
                  </a:lnTo>
                  <a:lnTo>
                    <a:pt x="8890" y="353"/>
                  </a:lnTo>
                  <a:lnTo>
                    <a:pt x="8861" y="324"/>
                  </a:lnTo>
                  <a:lnTo>
                    <a:pt x="8832" y="297"/>
                  </a:lnTo>
                  <a:lnTo>
                    <a:pt x="8802" y="271"/>
                  </a:lnTo>
                  <a:lnTo>
                    <a:pt x="8770" y="246"/>
                  </a:lnTo>
                  <a:lnTo>
                    <a:pt x="8738" y="222"/>
                  </a:lnTo>
                  <a:lnTo>
                    <a:pt x="8704" y="198"/>
                  </a:lnTo>
                  <a:lnTo>
                    <a:pt x="8671" y="177"/>
                  </a:lnTo>
                  <a:lnTo>
                    <a:pt x="8636" y="156"/>
                  </a:lnTo>
                  <a:lnTo>
                    <a:pt x="8601" y="137"/>
                  </a:lnTo>
                  <a:lnTo>
                    <a:pt x="8565" y="119"/>
                  </a:lnTo>
                  <a:lnTo>
                    <a:pt x="8528" y="102"/>
                  </a:lnTo>
                  <a:lnTo>
                    <a:pt x="8491" y="86"/>
                  </a:lnTo>
                  <a:lnTo>
                    <a:pt x="8453" y="72"/>
                  </a:lnTo>
                  <a:lnTo>
                    <a:pt x="8415" y="57"/>
                  </a:lnTo>
                  <a:lnTo>
                    <a:pt x="8375" y="46"/>
                  </a:lnTo>
                  <a:lnTo>
                    <a:pt x="8335" y="35"/>
                  </a:lnTo>
                  <a:lnTo>
                    <a:pt x="8296" y="26"/>
                  </a:lnTo>
                  <a:lnTo>
                    <a:pt x="8255" y="18"/>
                  </a:lnTo>
                  <a:lnTo>
                    <a:pt x="8214" y="12"/>
                  </a:lnTo>
                  <a:lnTo>
                    <a:pt x="8173" y="7"/>
                  </a:lnTo>
                  <a:lnTo>
                    <a:pt x="8131" y="3"/>
                  </a:lnTo>
                  <a:lnTo>
                    <a:pt x="8090" y="1"/>
                  </a:lnTo>
                  <a:lnTo>
                    <a:pt x="8048" y="0"/>
                  </a:lnTo>
                  <a:lnTo>
                    <a:pt x="8005" y="1"/>
                  </a:lnTo>
                  <a:lnTo>
                    <a:pt x="7963" y="3"/>
                  </a:lnTo>
                  <a:lnTo>
                    <a:pt x="7922" y="7"/>
                  </a:lnTo>
                  <a:lnTo>
                    <a:pt x="7881" y="12"/>
                  </a:lnTo>
                  <a:lnTo>
                    <a:pt x="7840" y="18"/>
                  </a:lnTo>
                  <a:lnTo>
                    <a:pt x="7799" y="26"/>
                  </a:lnTo>
                  <a:lnTo>
                    <a:pt x="7760" y="35"/>
                  </a:lnTo>
                  <a:lnTo>
                    <a:pt x="7720" y="46"/>
                  </a:lnTo>
                  <a:lnTo>
                    <a:pt x="7681" y="57"/>
                  </a:lnTo>
                  <a:lnTo>
                    <a:pt x="7642" y="72"/>
                  </a:lnTo>
                  <a:lnTo>
                    <a:pt x="7605" y="86"/>
                  </a:lnTo>
                  <a:lnTo>
                    <a:pt x="7567" y="102"/>
                  </a:lnTo>
                  <a:lnTo>
                    <a:pt x="7530" y="119"/>
                  </a:lnTo>
                  <a:lnTo>
                    <a:pt x="7494" y="137"/>
                  </a:lnTo>
                  <a:lnTo>
                    <a:pt x="7459" y="156"/>
                  </a:lnTo>
                  <a:lnTo>
                    <a:pt x="7424" y="177"/>
                  </a:lnTo>
                  <a:lnTo>
                    <a:pt x="7391" y="198"/>
                  </a:lnTo>
                  <a:lnTo>
                    <a:pt x="7357" y="222"/>
                  </a:lnTo>
                  <a:lnTo>
                    <a:pt x="7325" y="246"/>
                  </a:lnTo>
                  <a:lnTo>
                    <a:pt x="7293" y="271"/>
                  </a:lnTo>
                  <a:lnTo>
                    <a:pt x="7263" y="297"/>
                  </a:lnTo>
                  <a:lnTo>
                    <a:pt x="7234" y="324"/>
                  </a:lnTo>
                  <a:lnTo>
                    <a:pt x="7205" y="353"/>
                  </a:lnTo>
                  <a:lnTo>
                    <a:pt x="7177" y="383"/>
                  </a:lnTo>
                  <a:lnTo>
                    <a:pt x="7150" y="413"/>
                  </a:lnTo>
                  <a:lnTo>
                    <a:pt x="7125" y="444"/>
                  </a:lnTo>
                  <a:lnTo>
                    <a:pt x="7100" y="476"/>
                  </a:lnTo>
                  <a:lnTo>
                    <a:pt x="7077" y="510"/>
                  </a:lnTo>
                  <a:lnTo>
                    <a:pt x="7055" y="544"/>
                  </a:lnTo>
                  <a:lnTo>
                    <a:pt x="7034" y="579"/>
                  </a:lnTo>
                  <a:lnTo>
                    <a:pt x="7013" y="615"/>
                  </a:lnTo>
                  <a:lnTo>
                    <a:pt x="6995" y="652"/>
                  </a:lnTo>
                  <a:lnTo>
                    <a:pt x="5175" y="4436"/>
                  </a:lnTo>
                  <a:lnTo>
                    <a:pt x="987" y="5060"/>
                  </a:lnTo>
                  <a:lnTo>
                    <a:pt x="947" y="5067"/>
                  </a:lnTo>
                  <a:lnTo>
                    <a:pt x="907" y="5075"/>
                  </a:lnTo>
                  <a:lnTo>
                    <a:pt x="868" y="5084"/>
                  </a:lnTo>
                  <a:lnTo>
                    <a:pt x="829" y="5094"/>
                  </a:lnTo>
                  <a:lnTo>
                    <a:pt x="791" y="5106"/>
                  </a:lnTo>
                  <a:lnTo>
                    <a:pt x="753" y="5119"/>
                  </a:lnTo>
                  <a:lnTo>
                    <a:pt x="716" y="5133"/>
                  </a:lnTo>
                  <a:lnTo>
                    <a:pt x="680" y="5150"/>
                  </a:lnTo>
                  <a:lnTo>
                    <a:pt x="644" y="5166"/>
                  </a:lnTo>
                  <a:lnTo>
                    <a:pt x="610" y="5184"/>
                  </a:lnTo>
                  <a:lnTo>
                    <a:pt x="574" y="5203"/>
                  </a:lnTo>
                  <a:lnTo>
                    <a:pt x="541" y="5223"/>
                  </a:lnTo>
                  <a:lnTo>
                    <a:pt x="508" y="5244"/>
                  </a:lnTo>
                  <a:lnTo>
                    <a:pt x="476" y="5266"/>
                  </a:lnTo>
                  <a:lnTo>
                    <a:pt x="445" y="5290"/>
                  </a:lnTo>
                  <a:lnTo>
                    <a:pt x="414" y="5314"/>
                  </a:lnTo>
                  <a:lnTo>
                    <a:pt x="384" y="5339"/>
                  </a:lnTo>
                  <a:lnTo>
                    <a:pt x="356" y="5365"/>
                  </a:lnTo>
                  <a:lnTo>
                    <a:pt x="328" y="5392"/>
                  </a:lnTo>
                  <a:lnTo>
                    <a:pt x="301" y="5421"/>
                  </a:lnTo>
                  <a:lnTo>
                    <a:pt x="275" y="5449"/>
                  </a:lnTo>
                  <a:lnTo>
                    <a:pt x="250" y="5479"/>
                  </a:lnTo>
                  <a:lnTo>
                    <a:pt x="226" y="5509"/>
                  </a:lnTo>
                  <a:lnTo>
                    <a:pt x="203" y="5541"/>
                  </a:lnTo>
                  <a:lnTo>
                    <a:pt x="181" y="5574"/>
                  </a:lnTo>
                  <a:lnTo>
                    <a:pt x="160" y="5607"/>
                  </a:lnTo>
                  <a:lnTo>
                    <a:pt x="141" y="5640"/>
                  </a:lnTo>
                  <a:lnTo>
                    <a:pt x="122" y="5675"/>
                  </a:lnTo>
                  <a:lnTo>
                    <a:pt x="105" y="5711"/>
                  </a:lnTo>
                  <a:lnTo>
                    <a:pt x="89" y="5746"/>
                  </a:lnTo>
                  <a:lnTo>
                    <a:pt x="73" y="5783"/>
                  </a:lnTo>
                  <a:lnTo>
                    <a:pt x="60" y="5820"/>
                  </a:lnTo>
                  <a:lnTo>
                    <a:pt x="48" y="5859"/>
                  </a:lnTo>
                  <a:lnTo>
                    <a:pt x="37" y="5897"/>
                  </a:lnTo>
                  <a:lnTo>
                    <a:pt x="27" y="5935"/>
                  </a:lnTo>
                  <a:lnTo>
                    <a:pt x="20" y="5974"/>
                  </a:lnTo>
                  <a:lnTo>
                    <a:pt x="13" y="6012"/>
                  </a:lnTo>
                  <a:lnTo>
                    <a:pt x="8" y="6050"/>
                  </a:lnTo>
                  <a:lnTo>
                    <a:pt x="4" y="6089"/>
                  </a:lnTo>
                  <a:lnTo>
                    <a:pt x="1" y="6128"/>
                  </a:lnTo>
                  <a:lnTo>
                    <a:pt x="0" y="6167"/>
                  </a:lnTo>
                  <a:lnTo>
                    <a:pt x="0" y="6205"/>
                  </a:lnTo>
                  <a:lnTo>
                    <a:pt x="2" y="6244"/>
                  </a:lnTo>
                  <a:lnTo>
                    <a:pt x="5" y="6282"/>
                  </a:lnTo>
                  <a:lnTo>
                    <a:pt x="9" y="6320"/>
                  </a:lnTo>
                  <a:lnTo>
                    <a:pt x="14" y="6358"/>
                  </a:lnTo>
                  <a:lnTo>
                    <a:pt x="21" y="6396"/>
                  </a:lnTo>
                  <a:lnTo>
                    <a:pt x="29" y="6434"/>
                  </a:lnTo>
                  <a:lnTo>
                    <a:pt x="39" y="6471"/>
                  </a:lnTo>
                  <a:lnTo>
                    <a:pt x="49" y="6508"/>
                  </a:lnTo>
                  <a:lnTo>
                    <a:pt x="61" y="6545"/>
                  </a:lnTo>
                  <a:lnTo>
                    <a:pt x="74" y="6580"/>
                  </a:lnTo>
                  <a:lnTo>
                    <a:pt x="90" y="6616"/>
                  </a:lnTo>
                  <a:lnTo>
                    <a:pt x="106" y="6652"/>
                  </a:lnTo>
                  <a:lnTo>
                    <a:pt x="123" y="6687"/>
                  </a:lnTo>
                  <a:lnTo>
                    <a:pt x="141" y="6721"/>
                  </a:lnTo>
                  <a:lnTo>
                    <a:pt x="160" y="6754"/>
                  </a:lnTo>
                  <a:lnTo>
                    <a:pt x="181" y="6788"/>
                  </a:lnTo>
                  <a:lnTo>
                    <a:pt x="203" y="6820"/>
                  </a:lnTo>
                  <a:lnTo>
                    <a:pt x="225" y="6852"/>
                  </a:lnTo>
                  <a:lnTo>
                    <a:pt x="250" y="6883"/>
                  </a:lnTo>
                  <a:lnTo>
                    <a:pt x="276" y="6913"/>
                  </a:lnTo>
                  <a:lnTo>
                    <a:pt x="303" y="6943"/>
                  </a:lnTo>
                  <a:lnTo>
                    <a:pt x="330" y="6972"/>
                  </a:lnTo>
                  <a:lnTo>
                    <a:pt x="3399" y="10040"/>
                  </a:lnTo>
                  <a:lnTo>
                    <a:pt x="2688" y="14297"/>
                  </a:lnTo>
                  <a:lnTo>
                    <a:pt x="2682" y="14337"/>
                  </a:lnTo>
                  <a:lnTo>
                    <a:pt x="2677" y="14377"/>
                  </a:lnTo>
                  <a:lnTo>
                    <a:pt x="2674" y="14417"/>
                  </a:lnTo>
                  <a:lnTo>
                    <a:pt x="2673" y="14458"/>
                  </a:lnTo>
                  <a:lnTo>
                    <a:pt x="2673" y="14497"/>
                  </a:lnTo>
                  <a:lnTo>
                    <a:pt x="2674" y="14537"/>
                  </a:lnTo>
                  <a:lnTo>
                    <a:pt x="2677" y="14576"/>
                  </a:lnTo>
                  <a:lnTo>
                    <a:pt x="2681" y="14616"/>
                  </a:lnTo>
                  <a:lnTo>
                    <a:pt x="2686" y="14655"/>
                  </a:lnTo>
                  <a:lnTo>
                    <a:pt x="2693" y="14694"/>
                  </a:lnTo>
                  <a:lnTo>
                    <a:pt x="2701" y="14733"/>
                  </a:lnTo>
                  <a:lnTo>
                    <a:pt x="2711" y="14771"/>
                  </a:lnTo>
                  <a:lnTo>
                    <a:pt x="2722" y="14808"/>
                  </a:lnTo>
                  <a:lnTo>
                    <a:pt x="2734" y="14845"/>
                  </a:lnTo>
                  <a:lnTo>
                    <a:pt x="2747" y="14883"/>
                  </a:lnTo>
                  <a:lnTo>
                    <a:pt x="2762" y="14919"/>
                  </a:lnTo>
                  <a:lnTo>
                    <a:pt x="2778" y="14954"/>
                  </a:lnTo>
                  <a:lnTo>
                    <a:pt x="2797" y="14989"/>
                  </a:lnTo>
                  <a:lnTo>
                    <a:pt x="2815" y="15025"/>
                  </a:lnTo>
                  <a:lnTo>
                    <a:pt x="2835" y="15059"/>
                  </a:lnTo>
                  <a:lnTo>
                    <a:pt x="2856" y="15092"/>
                  </a:lnTo>
                  <a:lnTo>
                    <a:pt x="2878" y="15124"/>
                  </a:lnTo>
                  <a:lnTo>
                    <a:pt x="2902" y="15157"/>
                  </a:lnTo>
                  <a:lnTo>
                    <a:pt x="2926" y="15188"/>
                  </a:lnTo>
                  <a:lnTo>
                    <a:pt x="2952" y="15218"/>
                  </a:lnTo>
                  <a:lnTo>
                    <a:pt x="2980" y="15248"/>
                  </a:lnTo>
                  <a:lnTo>
                    <a:pt x="3008" y="15277"/>
                  </a:lnTo>
                  <a:lnTo>
                    <a:pt x="3037" y="15305"/>
                  </a:lnTo>
                  <a:lnTo>
                    <a:pt x="3067" y="15332"/>
                  </a:lnTo>
                  <a:lnTo>
                    <a:pt x="3098" y="15358"/>
                  </a:lnTo>
                  <a:lnTo>
                    <a:pt x="3131" y="15383"/>
                  </a:lnTo>
                  <a:lnTo>
                    <a:pt x="3165" y="15407"/>
                  </a:lnTo>
                  <a:lnTo>
                    <a:pt x="3203" y="15432"/>
                  </a:lnTo>
                  <a:lnTo>
                    <a:pt x="3241" y="15455"/>
                  </a:lnTo>
                  <a:lnTo>
                    <a:pt x="3280" y="15477"/>
                  </a:lnTo>
                  <a:lnTo>
                    <a:pt x="3321" y="15497"/>
                  </a:lnTo>
                  <a:lnTo>
                    <a:pt x="3361" y="15515"/>
                  </a:lnTo>
                  <a:lnTo>
                    <a:pt x="3402" y="15532"/>
                  </a:lnTo>
                  <a:lnTo>
                    <a:pt x="3444" y="15549"/>
                  </a:lnTo>
                  <a:lnTo>
                    <a:pt x="3487" y="15562"/>
                  </a:lnTo>
                  <a:lnTo>
                    <a:pt x="3529" y="15574"/>
                  </a:lnTo>
                  <a:lnTo>
                    <a:pt x="3572" y="15585"/>
                  </a:lnTo>
                  <a:lnTo>
                    <a:pt x="3615" y="15594"/>
                  </a:lnTo>
                  <a:lnTo>
                    <a:pt x="3659" y="15601"/>
                  </a:lnTo>
                  <a:lnTo>
                    <a:pt x="3702" y="15607"/>
                  </a:lnTo>
                  <a:lnTo>
                    <a:pt x="3746" y="15611"/>
                  </a:lnTo>
                  <a:lnTo>
                    <a:pt x="3790" y="15613"/>
                  </a:lnTo>
                  <a:lnTo>
                    <a:pt x="3834" y="15614"/>
                  </a:lnTo>
                  <a:lnTo>
                    <a:pt x="3870" y="15613"/>
                  </a:lnTo>
                  <a:lnTo>
                    <a:pt x="3906" y="15612"/>
                  </a:lnTo>
                  <a:lnTo>
                    <a:pt x="3942" y="15609"/>
                  </a:lnTo>
                  <a:lnTo>
                    <a:pt x="3978" y="15605"/>
                  </a:lnTo>
                  <a:lnTo>
                    <a:pt x="4015" y="15600"/>
                  </a:lnTo>
                  <a:lnTo>
                    <a:pt x="4051" y="15594"/>
                  </a:lnTo>
                  <a:lnTo>
                    <a:pt x="4086" y="15587"/>
                  </a:lnTo>
                  <a:lnTo>
                    <a:pt x="4121" y="15579"/>
                  </a:lnTo>
                  <a:lnTo>
                    <a:pt x="4158" y="15570"/>
                  </a:lnTo>
                  <a:lnTo>
                    <a:pt x="4192" y="15559"/>
                  </a:lnTo>
                  <a:lnTo>
                    <a:pt x="4227" y="15548"/>
                  </a:lnTo>
                  <a:lnTo>
                    <a:pt x="4261" y="15534"/>
                  </a:lnTo>
                  <a:lnTo>
                    <a:pt x="4295" y="15520"/>
                  </a:lnTo>
                  <a:lnTo>
                    <a:pt x="4330" y="15505"/>
                  </a:lnTo>
                  <a:lnTo>
                    <a:pt x="4363" y="15490"/>
                  </a:lnTo>
                  <a:lnTo>
                    <a:pt x="4396" y="15473"/>
                  </a:lnTo>
                  <a:lnTo>
                    <a:pt x="8048" y="13505"/>
                  </a:lnTo>
                  <a:lnTo>
                    <a:pt x="11699" y="15473"/>
                  </a:lnTo>
                  <a:lnTo>
                    <a:pt x="11732" y="15490"/>
                  </a:lnTo>
                  <a:lnTo>
                    <a:pt x="11765" y="15505"/>
                  </a:lnTo>
                  <a:lnTo>
                    <a:pt x="11800" y="15520"/>
                  </a:lnTo>
                  <a:lnTo>
                    <a:pt x="11834" y="15534"/>
                  </a:lnTo>
                  <a:lnTo>
                    <a:pt x="11868" y="15548"/>
                  </a:lnTo>
                  <a:lnTo>
                    <a:pt x="11903" y="15559"/>
                  </a:lnTo>
                  <a:lnTo>
                    <a:pt x="11938" y="15570"/>
                  </a:lnTo>
                  <a:lnTo>
                    <a:pt x="11974" y="15579"/>
                  </a:lnTo>
                  <a:lnTo>
                    <a:pt x="12009" y="15587"/>
                  </a:lnTo>
                  <a:lnTo>
                    <a:pt x="12044" y="15594"/>
                  </a:lnTo>
                  <a:lnTo>
                    <a:pt x="12080" y="15600"/>
                  </a:lnTo>
                  <a:lnTo>
                    <a:pt x="12117" y="15605"/>
                  </a:lnTo>
                  <a:lnTo>
                    <a:pt x="12153" y="15609"/>
                  </a:lnTo>
                  <a:lnTo>
                    <a:pt x="12189" y="15612"/>
                  </a:lnTo>
                  <a:lnTo>
                    <a:pt x="12224" y="15613"/>
                  </a:lnTo>
                  <a:lnTo>
                    <a:pt x="12260" y="15614"/>
                  </a:lnTo>
                  <a:lnTo>
                    <a:pt x="12305" y="15613"/>
                  </a:lnTo>
                  <a:lnTo>
                    <a:pt x="12349" y="15611"/>
                  </a:lnTo>
                  <a:lnTo>
                    <a:pt x="12393" y="15607"/>
                  </a:lnTo>
                  <a:lnTo>
                    <a:pt x="12436" y="15601"/>
                  </a:lnTo>
                  <a:lnTo>
                    <a:pt x="12480" y="15594"/>
                  </a:lnTo>
                  <a:lnTo>
                    <a:pt x="12523" y="15585"/>
                  </a:lnTo>
                  <a:lnTo>
                    <a:pt x="12566" y="15574"/>
                  </a:lnTo>
                  <a:lnTo>
                    <a:pt x="12608" y="15562"/>
                  </a:lnTo>
                  <a:lnTo>
                    <a:pt x="12651" y="15549"/>
                  </a:lnTo>
                  <a:lnTo>
                    <a:pt x="12693" y="15532"/>
                  </a:lnTo>
                  <a:lnTo>
                    <a:pt x="12734" y="15515"/>
                  </a:lnTo>
                  <a:lnTo>
                    <a:pt x="12774" y="15497"/>
                  </a:lnTo>
                  <a:lnTo>
                    <a:pt x="12815" y="15477"/>
                  </a:lnTo>
                  <a:lnTo>
                    <a:pt x="12854" y="15455"/>
                  </a:lnTo>
                  <a:lnTo>
                    <a:pt x="12893" y="15432"/>
                  </a:lnTo>
                  <a:lnTo>
                    <a:pt x="12930" y="15407"/>
                  </a:lnTo>
                  <a:lnTo>
                    <a:pt x="12965" y="15383"/>
                  </a:lnTo>
                  <a:lnTo>
                    <a:pt x="12997" y="15358"/>
                  </a:lnTo>
                  <a:lnTo>
                    <a:pt x="13028" y="15332"/>
                  </a:lnTo>
                  <a:lnTo>
                    <a:pt x="13058" y="15305"/>
                  </a:lnTo>
                  <a:lnTo>
                    <a:pt x="13087" y="15277"/>
                  </a:lnTo>
                  <a:lnTo>
                    <a:pt x="13115" y="15248"/>
                  </a:lnTo>
                  <a:lnTo>
                    <a:pt x="13143" y="15218"/>
                  </a:lnTo>
                  <a:lnTo>
                    <a:pt x="13169" y="15188"/>
                  </a:lnTo>
                  <a:lnTo>
                    <a:pt x="13194" y="15157"/>
                  </a:lnTo>
                  <a:lnTo>
                    <a:pt x="13217" y="15124"/>
                  </a:lnTo>
                  <a:lnTo>
                    <a:pt x="13239" y="15092"/>
                  </a:lnTo>
                  <a:lnTo>
                    <a:pt x="13260" y="15059"/>
                  </a:lnTo>
                  <a:lnTo>
                    <a:pt x="13280" y="15025"/>
                  </a:lnTo>
                  <a:lnTo>
                    <a:pt x="13298" y="14989"/>
                  </a:lnTo>
                  <a:lnTo>
                    <a:pt x="13317" y="14954"/>
                  </a:lnTo>
                  <a:lnTo>
                    <a:pt x="13333" y="14919"/>
                  </a:lnTo>
                  <a:lnTo>
                    <a:pt x="13347" y="14883"/>
                  </a:lnTo>
                  <a:lnTo>
                    <a:pt x="13361" y="14845"/>
                  </a:lnTo>
                  <a:lnTo>
                    <a:pt x="13373" y="14808"/>
                  </a:lnTo>
                  <a:lnTo>
                    <a:pt x="13384" y="14771"/>
                  </a:lnTo>
                  <a:lnTo>
                    <a:pt x="13394" y="14733"/>
                  </a:lnTo>
                  <a:lnTo>
                    <a:pt x="13402" y="14694"/>
                  </a:lnTo>
                  <a:lnTo>
                    <a:pt x="13409" y="14655"/>
                  </a:lnTo>
                  <a:lnTo>
                    <a:pt x="13414" y="14616"/>
                  </a:lnTo>
                  <a:lnTo>
                    <a:pt x="13418" y="14576"/>
                  </a:lnTo>
                  <a:lnTo>
                    <a:pt x="13421" y="14537"/>
                  </a:lnTo>
                  <a:lnTo>
                    <a:pt x="13422" y="14497"/>
                  </a:lnTo>
                  <a:lnTo>
                    <a:pt x="13422" y="14458"/>
                  </a:lnTo>
                  <a:lnTo>
                    <a:pt x="13421" y="14417"/>
                  </a:lnTo>
                  <a:lnTo>
                    <a:pt x="13418" y="14377"/>
                  </a:lnTo>
                  <a:lnTo>
                    <a:pt x="13413" y="14337"/>
                  </a:lnTo>
                  <a:lnTo>
                    <a:pt x="13407" y="14297"/>
                  </a:lnTo>
                  <a:lnTo>
                    <a:pt x="12695" y="10040"/>
                  </a:lnTo>
                  <a:lnTo>
                    <a:pt x="15765" y="6972"/>
                  </a:lnTo>
                  <a:lnTo>
                    <a:pt x="15793" y="6943"/>
                  </a:lnTo>
                  <a:lnTo>
                    <a:pt x="15819" y="6913"/>
                  </a:lnTo>
                  <a:lnTo>
                    <a:pt x="15845" y="6883"/>
                  </a:lnTo>
                  <a:lnTo>
                    <a:pt x="15870" y="6852"/>
                  </a:lnTo>
                  <a:lnTo>
                    <a:pt x="15893" y="6820"/>
                  </a:lnTo>
                  <a:lnTo>
                    <a:pt x="15914" y="6788"/>
                  </a:lnTo>
                  <a:lnTo>
                    <a:pt x="15935" y="6754"/>
                  </a:lnTo>
                  <a:lnTo>
                    <a:pt x="15954" y="6721"/>
                  </a:lnTo>
                  <a:lnTo>
                    <a:pt x="15973" y="6687"/>
                  </a:lnTo>
                  <a:lnTo>
                    <a:pt x="15989" y="6652"/>
                  </a:lnTo>
                  <a:lnTo>
                    <a:pt x="16005" y="6616"/>
                  </a:lnTo>
                  <a:lnTo>
                    <a:pt x="16021" y="6580"/>
                  </a:lnTo>
                  <a:lnTo>
                    <a:pt x="16034" y="6545"/>
                  </a:lnTo>
                  <a:lnTo>
                    <a:pt x="16046" y="6508"/>
                  </a:lnTo>
                  <a:lnTo>
                    <a:pt x="16056" y="6471"/>
                  </a:lnTo>
                  <a:lnTo>
                    <a:pt x="16066" y="6434"/>
                  </a:lnTo>
                  <a:lnTo>
                    <a:pt x="16074" y="6396"/>
                  </a:lnTo>
                  <a:lnTo>
                    <a:pt x="16080" y="6358"/>
                  </a:lnTo>
                  <a:lnTo>
                    <a:pt x="16086" y="6320"/>
                  </a:lnTo>
                  <a:lnTo>
                    <a:pt x="16090" y="6282"/>
                  </a:lnTo>
                  <a:lnTo>
                    <a:pt x="16093" y="6244"/>
                  </a:lnTo>
                  <a:lnTo>
                    <a:pt x="16095" y="6205"/>
                  </a:lnTo>
                  <a:lnTo>
                    <a:pt x="16095" y="6167"/>
                  </a:lnTo>
                  <a:lnTo>
                    <a:pt x="16094" y="6128"/>
                  </a:lnTo>
                  <a:lnTo>
                    <a:pt x="16091" y="6089"/>
                  </a:lnTo>
                  <a:lnTo>
                    <a:pt x="16087" y="6050"/>
                  </a:lnTo>
                  <a:lnTo>
                    <a:pt x="16082" y="6012"/>
                  </a:lnTo>
                  <a:lnTo>
                    <a:pt x="16075" y="5974"/>
                  </a:lnTo>
                  <a:lnTo>
                    <a:pt x="16067" y="5935"/>
                  </a:lnTo>
                  <a:lnTo>
                    <a:pt x="16058" y="5897"/>
                  </a:lnTo>
                  <a:lnTo>
                    <a:pt x="16047" y="5859"/>
                  </a:lnTo>
                  <a:lnTo>
                    <a:pt x="16035" y="5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íṡḷíďè"/>
            <p:cNvSpPr/>
            <p:nvPr/>
          </p:nvSpPr>
          <p:spPr bwMode="auto">
            <a:xfrm>
              <a:off x="707230" y="93508"/>
              <a:ext cx="318352" cy="257490"/>
            </a:xfrm>
            <a:custGeom>
              <a:avLst/>
              <a:gdLst>
                <a:gd name="T0" fmla="*/ 7283 w 10058"/>
                <a:gd name="T1" fmla="*/ 7525 h 8158"/>
                <a:gd name="T2" fmla="*/ 5279 w 10058"/>
                <a:gd name="T3" fmla="*/ 7654 h 8158"/>
                <a:gd name="T4" fmla="*/ 3276 w 10058"/>
                <a:gd name="T5" fmla="*/ 7576 h 8158"/>
                <a:gd name="T6" fmla="*/ 1272 w 10058"/>
                <a:gd name="T7" fmla="*/ 7293 h 8158"/>
                <a:gd name="T8" fmla="*/ 666 w 10058"/>
                <a:gd name="T9" fmla="*/ 5859 h 8158"/>
                <a:gd name="T10" fmla="*/ 503 w 10058"/>
                <a:gd name="T11" fmla="*/ 4276 h 8158"/>
                <a:gd name="T12" fmla="*/ 600 w 10058"/>
                <a:gd name="T13" fmla="*/ 2694 h 8158"/>
                <a:gd name="T14" fmla="*/ 959 w 10058"/>
                <a:gd name="T15" fmla="*/ 1111 h 8158"/>
                <a:gd name="T16" fmla="*/ 2775 w 10058"/>
                <a:gd name="T17" fmla="*/ 632 h 8158"/>
                <a:gd name="T18" fmla="*/ 4779 w 10058"/>
                <a:gd name="T19" fmla="*/ 504 h 8158"/>
                <a:gd name="T20" fmla="*/ 6782 w 10058"/>
                <a:gd name="T21" fmla="*/ 581 h 8158"/>
                <a:gd name="T22" fmla="*/ 8786 w 10058"/>
                <a:gd name="T23" fmla="*/ 864 h 8158"/>
                <a:gd name="T24" fmla="*/ 9392 w 10058"/>
                <a:gd name="T25" fmla="*/ 2298 h 8158"/>
                <a:gd name="T26" fmla="*/ 9555 w 10058"/>
                <a:gd name="T27" fmla="*/ 3881 h 8158"/>
                <a:gd name="T28" fmla="*/ 9458 w 10058"/>
                <a:gd name="T29" fmla="*/ 5463 h 8158"/>
                <a:gd name="T30" fmla="*/ 9099 w 10058"/>
                <a:gd name="T31" fmla="*/ 7045 h 8158"/>
                <a:gd name="T32" fmla="*/ 8369 w 10058"/>
                <a:gd name="T33" fmla="*/ 278 h 8158"/>
                <a:gd name="T34" fmla="*/ 7341 w 10058"/>
                <a:gd name="T35" fmla="*/ 133 h 8158"/>
                <a:gd name="T36" fmla="*/ 6311 w 10058"/>
                <a:gd name="T37" fmla="*/ 41 h 8158"/>
                <a:gd name="T38" fmla="*/ 5285 w 10058"/>
                <a:gd name="T39" fmla="*/ 1 h 8158"/>
                <a:gd name="T40" fmla="*/ 4260 w 10058"/>
                <a:gd name="T41" fmla="*/ 14 h 8158"/>
                <a:gd name="T42" fmla="*/ 3232 w 10058"/>
                <a:gd name="T43" fmla="*/ 80 h 8158"/>
                <a:gd name="T44" fmla="*/ 2203 w 10058"/>
                <a:gd name="T45" fmla="*/ 199 h 8158"/>
                <a:gd name="T46" fmla="*/ 1177 w 10058"/>
                <a:gd name="T47" fmla="*/ 370 h 8158"/>
                <a:gd name="T48" fmla="*/ 826 w 10058"/>
                <a:gd name="T49" fmla="*/ 451 h 8158"/>
                <a:gd name="T50" fmla="*/ 713 w 10058"/>
                <a:gd name="T51" fmla="*/ 518 h 8158"/>
                <a:gd name="T52" fmla="*/ 621 w 10058"/>
                <a:gd name="T53" fmla="*/ 610 h 8158"/>
                <a:gd name="T54" fmla="*/ 555 w 10058"/>
                <a:gd name="T55" fmla="*/ 725 h 8158"/>
                <a:gd name="T56" fmla="*/ 212 w 10058"/>
                <a:gd name="T57" fmla="*/ 2000 h 8158"/>
                <a:gd name="T58" fmla="*/ 9 w 10058"/>
                <a:gd name="T59" fmla="*/ 3663 h 8158"/>
                <a:gd name="T60" fmla="*/ 76 w 10058"/>
                <a:gd name="T61" fmla="*/ 5327 h 8158"/>
                <a:gd name="T62" fmla="*/ 416 w 10058"/>
                <a:gd name="T63" fmla="*/ 6987 h 8158"/>
                <a:gd name="T64" fmla="*/ 584 w 10058"/>
                <a:gd name="T65" fmla="*/ 7492 h 8158"/>
                <a:gd name="T66" fmla="*/ 664 w 10058"/>
                <a:gd name="T67" fmla="*/ 7596 h 8158"/>
                <a:gd name="T68" fmla="*/ 766 w 10058"/>
                <a:gd name="T69" fmla="*/ 7676 h 8158"/>
                <a:gd name="T70" fmla="*/ 888 w 10058"/>
                <a:gd name="T71" fmla="*/ 7728 h 8158"/>
                <a:gd name="T72" fmla="*/ 1689 w 10058"/>
                <a:gd name="T73" fmla="*/ 7879 h 8158"/>
                <a:gd name="T74" fmla="*/ 2717 w 10058"/>
                <a:gd name="T75" fmla="*/ 8024 h 8158"/>
                <a:gd name="T76" fmla="*/ 3746 w 10058"/>
                <a:gd name="T77" fmla="*/ 8117 h 8158"/>
                <a:gd name="T78" fmla="*/ 4773 w 10058"/>
                <a:gd name="T79" fmla="*/ 8156 h 8158"/>
                <a:gd name="T80" fmla="*/ 5798 w 10058"/>
                <a:gd name="T81" fmla="*/ 8143 h 8158"/>
                <a:gd name="T82" fmla="*/ 6826 w 10058"/>
                <a:gd name="T83" fmla="*/ 8076 h 8158"/>
                <a:gd name="T84" fmla="*/ 7855 w 10058"/>
                <a:gd name="T85" fmla="*/ 7958 h 8158"/>
                <a:gd name="T86" fmla="*/ 8881 w 10058"/>
                <a:gd name="T87" fmla="*/ 7787 h 8158"/>
                <a:gd name="T88" fmla="*/ 9232 w 10058"/>
                <a:gd name="T89" fmla="*/ 7706 h 8158"/>
                <a:gd name="T90" fmla="*/ 9345 w 10058"/>
                <a:gd name="T91" fmla="*/ 7640 h 8158"/>
                <a:gd name="T92" fmla="*/ 9438 w 10058"/>
                <a:gd name="T93" fmla="*/ 7547 h 8158"/>
                <a:gd name="T94" fmla="*/ 9502 w 10058"/>
                <a:gd name="T95" fmla="*/ 7431 h 8158"/>
                <a:gd name="T96" fmla="*/ 9846 w 10058"/>
                <a:gd name="T97" fmla="*/ 6158 h 8158"/>
                <a:gd name="T98" fmla="*/ 10050 w 10058"/>
                <a:gd name="T99" fmla="*/ 4495 h 8158"/>
                <a:gd name="T100" fmla="*/ 9982 w 10058"/>
                <a:gd name="T101" fmla="*/ 2831 h 8158"/>
                <a:gd name="T102" fmla="*/ 9642 w 10058"/>
                <a:gd name="T103" fmla="*/ 1170 h 8158"/>
                <a:gd name="T104" fmla="*/ 9474 w 10058"/>
                <a:gd name="T105" fmla="*/ 665 h 8158"/>
                <a:gd name="T106" fmla="*/ 9394 w 10058"/>
                <a:gd name="T107" fmla="*/ 561 h 8158"/>
                <a:gd name="T108" fmla="*/ 9292 w 10058"/>
                <a:gd name="T109" fmla="*/ 480 h 8158"/>
                <a:gd name="T110" fmla="*/ 9170 w 10058"/>
                <a:gd name="T111" fmla="*/ 429 h 8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58" h="8158">
                  <a:moveTo>
                    <a:pt x="9036" y="7243"/>
                  </a:moveTo>
                  <a:lnTo>
                    <a:pt x="8786" y="7293"/>
                  </a:lnTo>
                  <a:lnTo>
                    <a:pt x="8535" y="7340"/>
                  </a:lnTo>
                  <a:lnTo>
                    <a:pt x="8285" y="7383"/>
                  </a:lnTo>
                  <a:lnTo>
                    <a:pt x="8034" y="7423"/>
                  </a:lnTo>
                  <a:lnTo>
                    <a:pt x="7784" y="7461"/>
                  </a:lnTo>
                  <a:lnTo>
                    <a:pt x="7533" y="7494"/>
                  </a:lnTo>
                  <a:lnTo>
                    <a:pt x="7283" y="7525"/>
                  </a:lnTo>
                  <a:lnTo>
                    <a:pt x="7032" y="7552"/>
                  </a:lnTo>
                  <a:lnTo>
                    <a:pt x="6782" y="7576"/>
                  </a:lnTo>
                  <a:lnTo>
                    <a:pt x="6531" y="7597"/>
                  </a:lnTo>
                  <a:lnTo>
                    <a:pt x="6281" y="7615"/>
                  </a:lnTo>
                  <a:lnTo>
                    <a:pt x="6030" y="7630"/>
                  </a:lnTo>
                  <a:lnTo>
                    <a:pt x="5780" y="7641"/>
                  </a:lnTo>
                  <a:lnTo>
                    <a:pt x="5530" y="7649"/>
                  </a:lnTo>
                  <a:lnTo>
                    <a:pt x="5279" y="7654"/>
                  </a:lnTo>
                  <a:lnTo>
                    <a:pt x="5029" y="7655"/>
                  </a:lnTo>
                  <a:lnTo>
                    <a:pt x="4779" y="7654"/>
                  </a:lnTo>
                  <a:lnTo>
                    <a:pt x="4529" y="7649"/>
                  </a:lnTo>
                  <a:lnTo>
                    <a:pt x="4278" y="7641"/>
                  </a:lnTo>
                  <a:lnTo>
                    <a:pt x="4028" y="7630"/>
                  </a:lnTo>
                  <a:lnTo>
                    <a:pt x="3777" y="7615"/>
                  </a:lnTo>
                  <a:lnTo>
                    <a:pt x="3527" y="7597"/>
                  </a:lnTo>
                  <a:lnTo>
                    <a:pt x="3276" y="7576"/>
                  </a:lnTo>
                  <a:lnTo>
                    <a:pt x="3026" y="7552"/>
                  </a:lnTo>
                  <a:lnTo>
                    <a:pt x="2775" y="7525"/>
                  </a:lnTo>
                  <a:lnTo>
                    <a:pt x="2525" y="7494"/>
                  </a:lnTo>
                  <a:lnTo>
                    <a:pt x="2274" y="7461"/>
                  </a:lnTo>
                  <a:lnTo>
                    <a:pt x="2024" y="7423"/>
                  </a:lnTo>
                  <a:lnTo>
                    <a:pt x="1773" y="7383"/>
                  </a:lnTo>
                  <a:lnTo>
                    <a:pt x="1523" y="7340"/>
                  </a:lnTo>
                  <a:lnTo>
                    <a:pt x="1272" y="7293"/>
                  </a:lnTo>
                  <a:lnTo>
                    <a:pt x="1022" y="7243"/>
                  </a:lnTo>
                  <a:lnTo>
                    <a:pt x="959" y="7045"/>
                  </a:lnTo>
                  <a:lnTo>
                    <a:pt x="900" y="6848"/>
                  </a:lnTo>
                  <a:lnTo>
                    <a:pt x="845" y="6650"/>
                  </a:lnTo>
                  <a:lnTo>
                    <a:pt x="795" y="6451"/>
                  </a:lnTo>
                  <a:lnTo>
                    <a:pt x="747" y="6254"/>
                  </a:lnTo>
                  <a:lnTo>
                    <a:pt x="705" y="6056"/>
                  </a:lnTo>
                  <a:lnTo>
                    <a:pt x="666" y="5859"/>
                  </a:lnTo>
                  <a:lnTo>
                    <a:pt x="632" y="5661"/>
                  </a:lnTo>
                  <a:lnTo>
                    <a:pt x="600" y="5463"/>
                  </a:lnTo>
                  <a:lnTo>
                    <a:pt x="574" y="5265"/>
                  </a:lnTo>
                  <a:lnTo>
                    <a:pt x="552" y="5067"/>
                  </a:lnTo>
                  <a:lnTo>
                    <a:pt x="534" y="4870"/>
                  </a:lnTo>
                  <a:lnTo>
                    <a:pt x="519" y="4672"/>
                  </a:lnTo>
                  <a:lnTo>
                    <a:pt x="509" y="4474"/>
                  </a:lnTo>
                  <a:lnTo>
                    <a:pt x="503" y="4276"/>
                  </a:lnTo>
                  <a:lnTo>
                    <a:pt x="501" y="4078"/>
                  </a:lnTo>
                  <a:lnTo>
                    <a:pt x="503" y="3881"/>
                  </a:lnTo>
                  <a:lnTo>
                    <a:pt x="509" y="3683"/>
                  </a:lnTo>
                  <a:lnTo>
                    <a:pt x="519" y="3486"/>
                  </a:lnTo>
                  <a:lnTo>
                    <a:pt x="534" y="3287"/>
                  </a:lnTo>
                  <a:lnTo>
                    <a:pt x="552" y="3089"/>
                  </a:lnTo>
                  <a:lnTo>
                    <a:pt x="574" y="2892"/>
                  </a:lnTo>
                  <a:lnTo>
                    <a:pt x="600" y="2694"/>
                  </a:lnTo>
                  <a:lnTo>
                    <a:pt x="632" y="2497"/>
                  </a:lnTo>
                  <a:lnTo>
                    <a:pt x="666" y="2298"/>
                  </a:lnTo>
                  <a:lnTo>
                    <a:pt x="705" y="2100"/>
                  </a:lnTo>
                  <a:lnTo>
                    <a:pt x="747" y="1903"/>
                  </a:lnTo>
                  <a:lnTo>
                    <a:pt x="795" y="1705"/>
                  </a:lnTo>
                  <a:lnTo>
                    <a:pt x="845" y="1508"/>
                  </a:lnTo>
                  <a:lnTo>
                    <a:pt x="900" y="1309"/>
                  </a:lnTo>
                  <a:lnTo>
                    <a:pt x="959" y="1111"/>
                  </a:lnTo>
                  <a:lnTo>
                    <a:pt x="1022" y="914"/>
                  </a:lnTo>
                  <a:lnTo>
                    <a:pt x="1272" y="864"/>
                  </a:lnTo>
                  <a:lnTo>
                    <a:pt x="1523" y="817"/>
                  </a:lnTo>
                  <a:lnTo>
                    <a:pt x="1773" y="774"/>
                  </a:lnTo>
                  <a:lnTo>
                    <a:pt x="2024" y="734"/>
                  </a:lnTo>
                  <a:lnTo>
                    <a:pt x="2274" y="697"/>
                  </a:lnTo>
                  <a:lnTo>
                    <a:pt x="2525" y="663"/>
                  </a:lnTo>
                  <a:lnTo>
                    <a:pt x="2775" y="632"/>
                  </a:lnTo>
                  <a:lnTo>
                    <a:pt x="3026" y="605"/>
                  </a:lnTo>
                  <a:lnTo>
                    <a:pt x="3276" y="581"/>
                  </a:lnTo>
                  <a:lnTo>
                    <a:pt x="3527" y="560"/>
                  </a:lnTo>
                  <a:lnTo>
                    <a:pt x="3777" y="543"/>
                  </a:lnTo>
                  <a:lnTo>
                    <a:pt x="4028" y="528"/>
                  </a:lnTo>
                  <a:lnTo>
                    <a:pt x="4278" y="517"/>
                  </a:lnTo>
                  <a:lnTo>
                    <a:pt x="4529" y="509"/>
                  </a:lnTo>
                  <a:lnTo>
                    <a:pt x="4779" y="504"/>
                  </a:lnTo>
                  <a:lnTo>
                    <a:pt x="5029" y="503"/>
                  </a:lnTo>
                  <a:lnTo>
                    <a:pt x="5279" y="504"/>
                  </a:lnTo>
                  <a:lnTo>
                    <a:pt x="5530" y="509"/>
                  </a:lnTo>
                  <a:lnTo>
                    <a:pt x="5780" y="517"/>
                  </a:lnTo>
                  <a:lnTo>
                    <a:pt x="6030" y="528"/>
                  </a:lnTo>
                  <a:lnTo>
                    <a:pt x="6281" y="543"/>
                  </a:lnTo>
                  <a:lnTo>
                    <a:pt x="6531" y="560"/>
                  </a:lnTo>
                  <a:lnTo>
                    <a:pt x="6782" y="581"/>
                  </a:lnTo>
                  <a:lnTo>
                    <a:pt x="7032" y="605"/>
                  </a:lnTo>
                  <a:lnTo>
                    <a:pt x="7283" y="632"/>
                  </a:lnTo>
                  <a:lnTo>
                    <a:pt x="7533" y="663"/>
                  </a:lnTo>
                  <a:lnTo>
                    <a:pt x="7784" y="697"/>
                  </a:lnTo>
                  <a:lnTo>
                    <a:pt x="8034" y="734"/>
                  </a:lnTo>
                  <a:lnTo>
                    <a:pt x="8285" y="774"/>
                  </a:lnTo>
                  <a:lnTo>
                    <a:pt x="8535" y="817"/>
                  </a:lnTo>
                  <a:lnTo>
                    <a:pt x="8786" y="864"/>
                  </a:lnTo>
                  <a:lnTo>
                    <a:pt x="9036" y="914"/>
                  </a:lnTo>
                  <a:lnTo>
                    <a:pt x="9099" y="1111"/>
                  </a:lnTo>
                  <a:lnTo>
                    <a:pt x="9158" y="1309"/>
                  </a:lnTo>
                  <a:lnTo>
                    <a:pt x="9213" y="1508"/>
                  </a:lnTo>
                  <a:lnTo>
                    <a:pt x="9264" y="1705"/>
                  </a:lnTo>
                  <a:lnTo>
                    <a:pt x="9311" y="1903"/>
                  </a:lnTo>
                  <a:lnTo>
                    <a:pt x="9353" y="2100"/>
                  </a:lnTo>
                  <a:lnTo>
                    <a:pt x="9392" y="2298"/>
                  </a:lnTo>
                  <a:lnTo>
                    <a:pt x="9427" y="2497"/>
                  </a:lnTo>
                  <a:lnTo>
                    <a:pt x="9458" y="2694"/>
                  </a:lnTo>
                  <a:lnTo>
                    <a:pt x="9484" y="2892"/>
                  </a:lnTo>
                  <a:lnTo>
                    <a:pt x="9506" y="3089"/>
                  </a:lnTo>
                  <a:lnTo>
                    <a:pt x="9524" y="3287"/>
                  </a:lnTo>
                  <a:lnTo>
                    <a:pt x="9539" y="3486"/>
                  </a:lnTo>
                  <a:lnTo>
                    <a:pt x="9549" y="3683"/>
                  </a:lnTo>
                  <a:lnTo>
                    <a:pt x="9555" y="3881"/>
                  </a:lnTo>
                  <a:lnTo>
                    <a:pt x="9557" y="4078"/>
                  </a:lnTo>
                  <a:lnTo>
                    <a:pt x="9555" y="4276"/>
                  </a:lnTo>
                  <a:lnTo>
                    <a:pt x="9549" y="4474"/>
                  </a:lnTo>
                  <a:lnTo>
                    <a:pt x="9539" y="4672"/>
                  </a:lnTo>
                  <a:lnTo>
                    <a:pt x="9524" y="4870"/>
                  </a:lnTo>
                  <a:lnTo>
                    <a:pt x="9506" y="5067"/>
                  </a:lnTo>
                  <a:lnTo>
                    <a:pt x="9484" y="5265"/>
                  </a:lnTo>
                  <a:lnTo>
                    <a:pt x="9458" y="5463"/>
                  </a:lnTo>
                  <a:lnTo>
                    <a:pt x="9427" y="5661"/>
                  </a:lnTo>
                  <a:lnTo>
                    <a:pt x="9392" y="5859"/>
                  </a:lnTo>
                  <a:lnTo>
                    <a:pt x="9353" y="6056"/>
                  </a:lnTo>
                  <a:lnTo>
                    <a:pt x="9311" y="6254"/>
                  </a:lnTo>
                  <a:lnTo>
                    <a:pt x="9264" y="6451"/>
                  </a:lnTo>
                  <a:lnTo>
                    <a:pt x="9213" y="6650"/>
                  </a:lnTo>
                  <a:lnTo>
                    <a:pt x="9158" y="6848"/>
                  </a:lnTo>
                  <a:lnTo>
                    <a:pt x="9099" y="7045"/>
                  </a:lnTo>
                  <a:lnTo>
                    <a:pt x="9036" y="7243"/>
                  </a:lnTo>
                  <a:close/>
                  <a:moveTo>
                    <a:pt x="9137" y="421"/>
                  </a:moveTo>
                  <a:lnTo>
                    <a:pt x="9009" y="395"/>
                  </a:lnTo>
                  <a:lnTo>
                    <a:pt x="8881" y="370"/>
                  </a:lnTo>
                  <a:lnTo>
                    <a:pt x="8754" y="346"/>
                  </a:lnTo>
                  <a:lnTo>
                    <a:pt x="8625" y="322"/>
                  </a:lnTo>
                  <a:lnTo>
                    <a:pt x="8497" y="299"/>
                  </a:lnTo>
                  <a:lnTo>
                    <a:pt x="8369" y="278"/>
                  </a:lnTo>
                  <a:lnTo>
                    <a:pt x="8241" y="257"/>
                  </a:lnTo>
                  <a:lnTo>
                    <a:pt x="8112" y="237"/>
                  </a:lnTo>
                  <a:lnTo>
                    <a:pt x="7984" y="218"/>
                  </a:lnTo>
                  <a:lnTo>
                    <a:pt x="7855" y="199"/>
                  </a:lnTo>
                  <a:lnTo>
                    <a:pt x="7726" y="182"/>
                  </a:lnTo>
                  <a:lnTo>
                    <a:pt x="7598" y="165"/>
                  </a:lnTo>
                  <a:lnTo>
                    <a:pt x="7469" y="148"/>
                  </a:lnTo>
                  <a:lnTo>
                    <a:pt x="7341" y="133"/>
                  </a:lnTo>
                  <a:lnTo>
                    <a:pt x="7212" y="118"/>
                  </a:lnTo>
                  <a:lnTo>
                    <a:pt x="7084" y="105"/>
                  </a:lnTo>
                  <a:lnTo>
                    <a:pt x="6955" y="92"/>
                  </a:lnTo>
                  <a:lnTo>
                    <a:pt x="6826" y="80"/>
                  </a:lnTo>
                  <a:lnTo>
                    <a:pt x="6697" y="69"/>
                  </a:lnTo>
                  <a:lnTo>
                    <a:pt x="6569" y="59"/>
                  </a:lnTo>
                  <a:lnTo>
                    <a:pt x="6440" y="49"/>
                  </a:lnTo>
                  <a:lnTo>
                    <a:pt x="6311" y="41"/>
                  </a:lnTo>
                  <a:lnTo>
                    <a:pt x="6183" y="33"/>
                  </a:lnTo>
                  <a:lnTo>
                    <a:pt x="6055" y="26"/>
                  </a:lnTo>
                  <a:lnTo>
                    <a:pt x="5926" y="20"/>
                  </a:lnTo>
                  <a:lnTo>
                    <a:pt x="5798" y="14"/>
                  </a:lnTo>
                  <a:lnTo>
                    <a:pt x="5669" y="10"/>
                  </a:lnTo>
                  <a:lnTo>
                    <a:pt x="5542" y="6"/>
                  </a:lnTo>
                  <a:lnTo>
                    <a:pt x="5413" y="3"/>
                  </a:lnTo>
                  <a:lnTo>
                    <a:pt x="5285" y="1"/>
                  </a:lnTo>
                  <a:lnTo>
                    <a:pt x="5157" y="0"/>
                  </a:lnTo>
                  <a:lnTo>
                    <a:pt x="5029" y="0"/>
                  </a:lnTo>
                  <a:lnTo>
                    <a:pt x="4901" y="0"/>
                  </a:lnTo>
                  <a:lnTo>
                    <a:pt x="4773" y="1"/>
                  </a:lnTo>
                  <a:lnTo>
                    <a:pt x="4645" y="3"/>
                  </a:lnTo>
                  <a:lnTo>
                    <a:pt x="4517" y="6"/>
                  </a:lnTo>
                  <a:lnTo>
                    <a:pt x="4389" y="10"/>
                  </a:lnTo>
                  <a:lnTo>
                    <a:pt x="4260" y="14"/>
                  </a:lnTo>
                  <a:lnTo>
                    <a:pt x="4132" y="20"/>
                  </a:lnTo>
                  <a:lnTo>
                    <a:pt x="4004" y="26"/>
                  </a:lnTo>
                  <a:lnTo>
                    <a:pt x="3875" y="33"/>
                  </a:lnTo>
                  <a:lnTo>
                    <a:pt x="3746" y="41"/>
                  </a:lnTo>
                  <a:lnTo>
                    <a:pt x="3618" y="49"/>
                  </a:lnTo>
                  <a:lnTo>
                    <a:pt x="3489" y="59"/>
                  </a:lnTo>
                  <a:lnTo>
                    <a:pt x="3361" y="69"/>
                  </a:lnTo>
                  <a:lnTo>
                    <a:pt x="3232" y="80"/>
                  </a:lnTo>
                  <a:lnTo>
                    <a:pt x="3103" y="92"/>
                  </a:lnTo>
                  <a:lnTo>
                    <a:pt x="2974" y="105"/>
                  </a:lnTo>
                  <a:lnTo>
                    <a:pt x="2846" y="118"/>
                  </a:lnTo>
                  <a:lnTo>
                    <a:pt x="2717" y="133"/>
                  </a:lnTo>
                  <a:lnTo>
                    <a:pt x="2589" y="148"/>
                  </a:lnTo>
                  <a:lnTo>
                    <a:pt x="2460" y="165"/>
                  </a:lnTo>
                  <a:lnTo>
                    <a:pt x="2332" y="182"/>
                  </a:lnTo>
                  <a:lnTo>
                    <a:pt x="2203" y="199"/>
                  </a:lnTo>
                  <a:lnTo>
                    <a:pt x="2074" y="218"/>
                  </a:lnTo>
                  <a:lnTo>
                    <a:pt x="1946" y="237"/>
                  </a:lnTo>
                  <a:lnTo>
                    <a:pt x="1818" y="257"/>
                  </a:lnTo>
                  <a:lnTo>
                    <a:pt x="1689" y="278"/>
                  </a:lnTo>
                  <a:lnTo>
                    <a:pt x="1561" y="299"/>
                  </a:lnTo>
                  <a:lnTo>
                    <a:pt x="1433" y="322"/>
                  </a:lnTo>
                  <a:lnTo>
                    <a:pt x="1305" y="346"/>
                  </a:lnTo>
                  <a:lnTo>
                    <a:pt x="1177" y="370"/>
                  </a:lnTo>
                  <a:lnTo>
                    <a:pt x="1049" y="395"/>
                  </a:lnTo>
                  <a:lnTo>
                    <a:pt x="921" y="421"/>
                  </a:lnTo>
                  <a:lnTo>
                    <a:pt x="904" y="424"/>
                  </a:lnTo>
                  <a:lnTo>
                    <a:pt x="888" y="429"/>
                  </a:lnTo>
                  <a:lnTo>
                    <a:pt x="872" y="433"/>
                  </a:lnTo>
                  <a:lnTo>
                    <a:pt x="857" y="439"/>
                  </a:lnTo>
                  <a:lnTo>
                    <a:pt x="841" y="444"/>
                  </a:lnTo>
                  <a:lnTo>
                    <a:pt x="826" y="451"/>
                  </a:lnTo>
                  <a:lnTo>
                    <a:pt x="811" y="457"/>
                  </a:lnTo>
                  <a:lnTo>
                    <a:pt x="796" y="464"/>
                  </a:lnTo>
                  <a:lnTo>
                    <a:pt x="781" y="472"/>
                  </a:lnTo>
                  <a:lnTo>
                    <a:pt x="766" y="480"/>
                  </a:lnTo>
                  <a:lnTo>
                    <a:pt x="753" y="489"/>
                  </a:lnTo>
                  <a:lnTo>
                    <a:pt x="739" y="499"/>
                  </a:lnTo>
                  <a:lnTo>
                    <a:pt x="726" y="508"/>
                  </a:lnTo>
                  <a:lnTo>
                    <a:pt x="713" y="518"/>
                  </a:lnTo>
                  <a:lnTo>
                    <a:pt x="700" y="528"/>
                  </a:lnTo>
                  <a:lnTo>
                    <a:pt x="688" y="538"/>
                  </a:lnTo>
                  <a:lnTo>
                    <a:pt x="676" y="549"/>
                  </a:lnTo>
                  <a:lnTo>
                    <a:pt x="664" y="561"/>
                  </a:lnTo>
                  <a:lnTo>
                    <a:pt x="653" y="573"/>
                  </a:lnTo>
                  <a:lnTo>
                    <a:pt x="642" y="585"/>
                  </a:lnTo>
                  <a:lnTo>
                    <a:pt x="632" y="597"/>
                  </a:lnTo>
                  <a:lnTo>
                    <a:pt x="621" y="610"/>
                  </a:lnTo>
                  <a:lnTo>
                    <a:pt x="611" y="623"/>
                  </a:lnTo>
                  <a:lnTo>
                    <a:pt x="602" y="637"/>
                  </a:lnTo>
                  <a:lnTo>
                    <a:pt x="593" y="650"/>
                  </a:lnTo>
                  <a:lnTo>
                    <a:pt x="584" y="665"/>
                  </a:lnTo>
                  <a:lnTo>
                    <a:pt x="576" y="680"/>
                  </a:lnTo>
                  <a:lnTo>
                    <a:pt x="569" y="695"/>
                  </a:lnTo>
                  <a:lnTo>
                    <a:pt x="562" y="710"/>
                  </a:lnTo>
                  <a:lnTo>
                    <a:pt x="555" y="725"/>
                  </a:lnTo>
                  <a:lnTo>
                    <a:pt x="549" y="740"/>
                  </a:lnTo>
                  <a:lnTo>
                    <a:pt x="544" y="756"/>
                  </a:lnTo>
                  <a:lnTo>
                    <a:pt x="478" y="963"/>
                  </a:lnTo>
                  <a:lnTo>
                    <a:pt x="416" y="1170"/>
                  </a:lnTo>
                  <a:lnTo>
                    <a:pt x="359" y="1377"/>
                  </a:lnTo>
                  <a:lnTo>
                    <a:pt x="306" y="1584"/>
                  </a:lnTo>
                  <a:lnTo>
                    <a:pt x="257" y="1791"/>
                  </a:lnTo>
                  <a:lnTo>
                    <a:pt x="212" y="2000"/>
                  </a:lnTo>
                  <a:lnTo>
                    <a:pt x="172" y="2207"/>
                  </a:lnTo>
                  <a:lnTo>
                    <a:pt x="136" y="2414"/>
                  </a:lnTo>
                  <a:lnTo>
                    <a:pt x="104" y="2622"/>
                  </a:lnTo>
                  <a:lnTo>
                    <a:pt x="76" y="2831"/>
                  </a:lnTo>
                  <a:lnTo>
                    <a:pt x="53" y="3038"/>
                  </a:lnTo>
                  <a:lnTo>
                    <a:pt x="34" y="3246"/>
                  </a:lnTo>
                  <a:lnTo>
                    <a:pt x="19" y="3454"/>
                  </a:lnTo>
                  <a:lnTo>
                    <a:pt x="9" y="3663"/>
                  </a:lnTo>
                  <a:lnTo>
                    <a:pt x="2" y="3870"/>
                  </a:lnTo>
                  <a:lnTo>
                    <a:pt x="0" y="4078"/>
                  </a:lnTo>
                  <a:lnTo>
                    <a:pt x="2" y="4286"/>
                  </a:lnTo>
                  <a:lnTo>
                    <a:pt x="9" y="4495"/>
                  </a:lnTo>
                  <a:lnTo>
                    <a:pt x="19" y="4703"/>
                  </a:lnTo>
                  <a:lnTo>
                    <a:pt x="34" y="4910"/>
                  </a:lnTo>
                  <a:lnTo>
                    <a:pt x="53" y="5118"/>
                  </a:lnTo>
                  <a:lnTo>
                    <a:pt x="76" y="5327"/>
                  </a:lnTo>
                  <a:lnTo>
                    <a:pt x="104" y="5534"/>
                  </a:lnTo>
                  <a:lnTo>
                    <a:pt x="136" y="5742"/>
                  </a:lnTo>
                  <a:lnTo>
                    <a:pt x="172" y="5949"/>
                  </a:lnTo>
                  <a:lnTo>
                    <a:pt x="212" y="6158"/>
                  </a:lnTo>
                  <a:lnTo>
                    <a:pt x="257" y="6365"/>
                  </a:lnTo>
                  <a:lnTo>
                    <a:pt x="306" y="6572"/>
                  </a:lnTo>
                  <a:lnTo>
                    <a:pt x="359" y="6779"/>
                  </a:lnTo>
                  <a:lnTo>
                    <a:pt x="416" y="6987"/>
                  </a:lnTo>
                  <a:lnTo>
                    <a:pt x="478" y="7193"/>
                  </a:lnTo>
                  <a:lnTo>
                    <a:pt x="544" y="7400"/>
                  </a:lnTo>
                  <a:lnTo>
                    <a:pt x="549" y="7416"/>
                  </a:lnTo>
                  <a:lnTo>
                    <a:pt x="555" y="7431"/>
                  </a:lnTo>
                  <a:lnTo>
                    <a:pt x="562" y="7448"/>
                  </a:lnTo>
                  <a:lnTo>
                    <a:pt x="569" y="7463"/>
                  </a:lnTo>
                  <a:lnTo>
                    <a:pt x="576" y="7477"/>
                  </a:lnTo>
                  <a:lnTo>
                    <a:pt x="584" y="7492"/>
                  </a:lnTo>
                  <a:lnTo>
                    <a:pt x="593" y="7506"/>
                  </a:lnTo>
                  <a:lnTo>
                    <a:pt x="602" y="7520"/>
                  </a:lnTo>
                  <a:lnTo>
                    <a:pt x="611" y="7533"/>
                  </a:lnTo>
                  <a:lnTo>
                    <a:pt x="621" y="7547"/>
                  </a:lnTo>
                  <a:lnTo>
                    <a:pt x="632" y="7559"/>
                  </a:lnTo>
                  <a:lnTo>
                    <a:pt x="642" y="7572"/>
                  </a:lnTo>
                  <a:lnTo>
                    <a:pt x="653" y="7584"/>
                  </a:lnTo>
                  <a:lnTo>
                    <a:pt x="664" y="7596"/>
                  </a:lnTo>
                  <a:lnTo>
                    <a:pt x="676" y="7607"/>
                  </a:lnTo>
                  <a:lnTo>
                    <a:pt x="688" y="7619"/>
                  </a:lnTo>
                  <a:lnTo>
                    <a:pt x="700" y="7630"/>
                  </a:lnTo>
                  <a:lnTo>
                    <a:pt x="713" y="7640"/>
                  </a:lnTo>
                  <a:lnTo>
                    <a:pt x="726" y="7650"/>
                  </a:lnTo>
                  <a:lnTo>
                    <a:pt x="739" y="7659"/>
                  </a:lnTo>
                  <a:lnTo>
                    <a:pt x="753" y="7668"/>
                  </a:lnTo>
                  <a:lnTo>
                    <a:pt x="766" y="7676"/>
                  </a:lnTo>
                  <a:lnTo>
                    <a:pt x="781" y="7684"/>
                  </a:lnTo>
                  <a:lnTo>
                    <a:pt x="796" y="7692"/>
                  </a:lnTo>
                  <a:lnTo>
                    <a:pt x="811" y="7699"/>
                  </a:lnTo>
                  <a:lnTo>
                    <a:pt x="826" y="7706"/>
                  </a:lnTo>
                  <a:lnTo>
                    <a:pt x="841" y="7712"/>
                  </a:lnTo>
                  <a:lnTo>
                    <a:pt x="857" y="7718"/>
                  </a:lnTo>
                  <a:lnTo>
                    <a:pt x="872" y="7723"/>
                  </a:lnTo>
                  <a:lnTo>
                    <a:pt x="888" y="7728"/>
                  </a:lnTo>
                  <a:lnTo>
                    <a:pt x="904" y="7732"/>
                  </a:lnTo>
                  <a:lnTo>
                    <a:pt x="921" y="7735"/>
                  </a:lnTo>
                  <a:lnTo>
                    <a:pt x="1049" y="7761"/>
                  </a:lnTo>
                  <a:lnTo>
                    <a:pt x="1177" y="7787"/>
                  </a:lnTo>
                  <a:lnTo>
                    <a:pt x="1305" y="7811"/>
                  </a:lnTo>
                  <a:lnTo>
                    <a:pt x="1433" y="7834"/>
                  </a:lnTo>
                  <a:lnTo>
                    <a:pt x="1561" y="7857"/>
                  </a:lnTo>
                  <a:lnTo>
                    <a:pt x="1689" y="7879"/>
                  </a:lnTo>
                  <a:lnTo>
                    <a:pt x="1818" y="7900"/>
                  </a:lnTo>
                  <a:lnTo>
                    <a:pt x="1946" y="7920"/>
                  </a:lnTo>
                  <a:lnTo>
                    <a:pt x="2074" y="7939"/>
                  </a:lnTo>
                  <a:lnTo>
                    <a:pt x="2203" y="7958"/>
                  </a:lnTo>
                  <a:lnTo>
                    <a:pt x="2332" y="7976"/>
                  </a:lnTo>
                  <a:lnTo>
                    <a:pt x="2460" y="7993"/>
                  </a:lnTo>
                  <a:lnTo>
                    <a:pt x="2589" y="8009"/>
                  </a:lnTo>
                  <a:lnTo>
                    <a:pt x="2717" y="8024"/>
                  </a:lnTo>
                  <a:lnTo>
                    <a:pt x="2846" y="8038"/>
                  </a:lnTo>
                  <a:lnTo>
                    <a:pt x="2974" y="8052"/>
                  </a:lnTo>
                  <a:lnTo>
                    <a:pt x="3103" y="8064"/>
                  </a:lnTo>
                  <a:lnTo>
                    <a:pt x="3232" y="8076"/>
                  </a:lnTo>
                  <a:lnTo>
                    <a:pt x="3361" y="8088"/>
                  </a:lnTo>
                  <a:lnTo>
                    <a:pt x="3489" y="8098"/>
                  </a:lnTo>
                  <a:lnTo>
                    <a:pt x="3618" y="8107"/>
                  </a:lnTo>
                  <a:lnTo>
                    <a:pt x="3746" y="8117"/>
                  </a:lnTo>
                  <a:lnTo>
                    <a:pt x="3875" y="8125"/>
                  </a:lnTo>
                  <a:lnTo>
                    <a:pt x="4004" y="8132"/>
                  </a:lnTo>
                  <a:lnTo>
                    <a:pt x="4132" y="8138"/>
                  </a:lnTo>
                  <a:lnTo>
                    <a:pt x="4260" y="8143"/>
                  </a:lnTo>
                  <a:lnTo>
                    <a:pt x="4389" y="8148"/>
                  </a:lnTo>
                  <a:lnTo>
                    <a:pt x="4517" y="8152"/>
                  </a:lnTo>
                  <a:lnTo>
                    <a:pt x="4645" y="8154"/>
                  </a:lnTo>
                  <a:lnTo>
                    <a:pt x="4773" y="8156"/>
                  </a:lnTo>
                  <a:lnTo>
                    <a:pt x="4901" y="8158"/>
                  </a:lnTo>
                  <a:lnTo>
                    <a:pt x="5029" y="8158"/>
                  </a:lnTo>
                  <a:lnTo>
                    <a:pt x="5157" y="8158"/>
                  </a:lnTo>
                  <a:lnTo>
                    <a:pt x="5285" y="8156"/>
                  </a:lnTo>
                  <a:lnTo>
                    <a:pt x="5413" y="8154"/>
                  </a:lnTo>
                  <a:lnTo>
                    <a:pt x="5542" y="8152"/>
                  </a:lnTo>
                  <a:lnTo>
                    <a:pt x="5669" y="8148"/>
                  </a:lnTo>
                  <a:lnTo>
                    <a:pt x="5798" y="8143"/>
                  </a:lnTo>
                  <a:lnTo>
                    <a:pt x="5926" y="8138"/>
                  </a:lnTo>
                  <a:lnTo>
                    <a:pt x="6055" y="8132"/>
                  </a:lnTo>
                  <a:lnTo>
                    <a:pt x="6183" y="8125"/>
                  </a:lnTo>
                  <a:lnTo>
                    <a:pt x="6311" y="8117"/>
                  </a:lnTo>
                  <a:lnTo>
                    <a:pt x="6440" y="8107"/>
                  </a:lnTo>
                  <a:lnTo>
                    <a:pt x="6569" y="8098"/>
                  </a:lnTo>
                  <a:lnTo>
                    <a:pt x="6697" y="8088"/>
                  </a:lnTo>
                  <a:lnTo>
                    <a:pt x="6826" y="8076"/>
                  </a:lnTo>
                  <a:lnTo>
                    <a:pt x="6955" y="8064"/>
                  </a:lnTo>
                  <a:lnTo>
                    <a:pt x="7084" y="8052"/>
                  </a:lnTo>
                  <a:lnTo>
                    <a:pt x="7212" y="8038"/>
                  </a:lnTo>
                  <a:lnTo>
                    <a:pt x="7341" y="8024"/>
                  </a:lnTo>
                  <a:lnTo>
                    <a:pt x="7469" y="8009"/>
                  </a:lnTo>
                  <a:lnTo>
                    <a:pt x="7598" y="7993"/>
                  </a:lnTo>
                  <a:lnTo>
                    <a:pt x="7726" y="7976"/>
                  </a:lnTo>
                  <a:lnTo>
                    <a:pt x="7855" y="7958"/>
                  </a:lnTo>
                  <a:lnTo>
                    <a:pt x="7984" y="7939"/>
                  </a:lnTo>
                  <a:lnTo>
                    <a:pt x="8112" y="7920"/>
                  </a:lnTo>
                  <a:lnTo>
                    <a:pt x="8241" y="7900"/>
                  </a:lnTo>
                  <a:lnTo>
                    <a:pt x="8369" y="7879"/>
                  </a:lnTo>
                  <a:lnTo>
                    <a:pt x="8497" y="7857"/>
                  </a:lnTo>
                  <a:lnTo>
                    <a:pt x="8625" y="7834"/>
                  </a:lnTo>
                  <a:lnTo>
                    <a:pt x="8754" y="7811"/>
                  </a:lnTo>
                  <a:lnTo>
                    <a:pt x="8881" y="7787"/>
                  </a:lnTo>
                  <a:lnTo>
                    <a:pt x="9009" y="7761"/>
                  </a:lnTo>
                  <a:lnTo>
                    <a:pt x="9137" y="7735"/>
                  </a:lnTo>
                  <a:lnTo>
                    <a:pt x="9154" y="7732"/>
                  </a:lnTo>
                  <a:lnTo>
                    <a:pt x="9170" y="7728"/>
                  </a:lnTo>
                  <a:lnTo>
                    <a:pt x="9186" y="7723"/>
                  </a:lnTo>
                  <a:lnTo>
                    <a:pt x="9201" y="7718"/>
                  </a:lnTo>
                  <a:lnTo>
                    <a:pt x="9217" y="7712"/>
                  </a:lnTo>
                  <a:lnTo>
                    <a:pt x="9232" y="7706"/>
                  </a:lnTo>
                  <a:lnTo>
                    <a:pt x="9247" y="7699"/>
                  </a:lnTo>
                  <a:lnTo>
                    <a:pt x="9263" y="7692"/>
                  </a:lnTo>
                  <a:lnTo>
                    <a:pt x="9277" y="7684"/>
                  </a:lnTo>
                  <a:lnTo>
                    <a:pt x="9292" y="7676"/>
                  </a:lnTo>
                  <a:lnTo>
                    <a:pt x="9306" y="7668"/>
                  </a:lnTo>
                  <a:lnTo>
                    <a:pt x="9319" y="7659"/>
                  </a:lnTo>
                  <a:lnTo>
                    <a:pt x="9333" y="7650"/>
                  </a:lnTo>
                  <a:lnTo>
                    <a:pt x="9345" y="7640"/>
                  </a:lnTo>
                  <a:lnTo>
                    <a:pt x="9358" y="7630"/>
                  </a:lnTo>
                  <a:lnTo>
                    <a:pt x="9370" y="7619"/>
                  </a:lnTo>
                  <a:lnTo>
                    <a:pt x="9382" y="7607"/>
                  </a:lnTo>
                  <a:lnTo>
                    <a:pt x="9394" y="7596"/>
                  </a:lnTo>
                  <a:lnTo>
                    <a:pt x="9405" y="7584"/>
                  </a:lnTo>
                  <a:lnTo>
                    <a:pt x="9416" y="7572"/>
                  </a:lnTo>
                  <a:lnTo>
                    <a:pt x="9427" y="7559"/>
                  </a:lnTo>
                  <a:lnTo>
                    <a:pt x="9438" y="7547"/>
                  </a:lnTo>
                  <a:lnTo>
                    <a:pt x="9447" y="7533"/>
                  </a:lnTo>
                  <a:lnTo>
                    <a:pt x="9456" y="7520"/>
                  </a:lnTo>
                  <a:lnTo>
                    <a:pt x="9465" y="7506"/>
                  </a:lnTo>
                  <a:lnTo>
                    <a:pt x="9474" y="7492"/>
                  </a:lnTo>
                  <a:lnTo>
                    <a:pt x="9482" y="7477"/>
                  </a:lnTo>
                  <a:lnTo>
                    <a:pt x="9489" y="7463"/>
                  </a:lnTo>
                  <a:lnTo>
                    <a:pt x="9496" y="7448"/>
                  </a:lnTo>
                  <a:lnTo>
                    <a:pt x="9502" y="7431"/>
                  </a:lnTo>
                  <a:lnTo>
                    <a:pt x="9508" y="7416"/>
                  </a:lnTo>
                  <a:lnTo>
                    <a:pt x="9514" y="7400"/>
                  </a:lnTo>
                  <a:lnTo>
                    <a:pt x="9580" y="7193"/>
                  </a:lnTo>
                  <a:lnTo>
                    <a:pt x="9642" y="6987"/>
                  </a:lnTo>
                  <a:lnTo>
                    <a:pt x="9699" y="6779"/>
                  </a:lnTo>
                  <a:lnTo>
                    <a:pt x="9752" y="6572"/>
                  </a:lnTo>
                  <a:lnTo>
                    <a:pt x="9801" y="6365"/>
                  </a:lnTo>
                  <a:lnTo>
                    <a:pt x="9846" y="6158"/>
                  </a:lnTo>
                  <a:lnTo>
                    <a:pt x="9886" y="5949"/>
                  </a:lnTo>
                  <a:lnTo>
                    <a:pt x="9922" y="5742"/>
                  </a:lnTo>
                  <a:lnTo>
                    <a:pt x="9955" y="5534"/>
                  </a:lnTo>
                  <a:lnTo>
                    <a:pt x="9982" y="5327"/>
                  </a:lnTo>
                  <a:lnTo>
                    <a:pt x="10005" y="5118"/>
                  </a:lnTo>
                  <a:lnTo>
                    <a:pt x="10024" y="4910"/>
                  </a:lnTo>
                  <a:lnTo>
                    <a:pt x="10039" y="4703"/>
                  </a:lnTo>
                  <a:lnTo>
                    <a:pt x="10050" y="4495"/>
                  </a:lnTo>
                  <a:lnTo>
                    <a:pt x="10056" y="4286"/>
                  </a:lnTo>
                  <a:lnTo>
                    <a:pt x="10058" y="4078"/>
                  </a:lnTo>
                  <a:lnTo>
                    <a:pt x="10056" y="3870"/>
                  </a:lnTo>
                  <a:lnTo>
                    <a:pt x="10050" y="3663"/>
                  </a:lnTo>
                  <a:lnTo>
                    <a:pt x="10039" y="3454"/>
                  </a:lnTo>
                  <a:lnTo>
                    <a:pt x="10024" y="3246"/>
                  </a:lnTo>
                  <a:lnTo>
                    <a:pt x="10005" y="3038"/>
                  </a:lnTo>
                  <a:lnTo>
                    <a:pt x="9982" y="2831"/>
                  </a:lnTo>
                  <a:lnTo>
                    <a:pt x="9955" y="2622"/>
                  </a:lnTo>
                  <a:lnTo>
                    <a:pt x="9922" y="2414"/>
                  </a:lnTo>
                  <a:lnTo>
                    <a:pt x="9886" y="2207"/>
                  </a:lnTo>
                  <a:lnTo>
                    <a:pt x="9846" y="2000"/>
                  </a:lnTo>
                  <a:lnTo>
                    <a:pt x="9801" y="1791"/>
                  </a:lnTo>
                  <a:lnTo>
                    <a:pt x="9752" y="1584"/>
                  </a:lnTo>
                  <a:lnTo>
                    <a:pt x="9699" y="1377"/>
                  </a:lnTo>
                  <a:lnTo>
                    <a:pt x="9642" y="1170"/>
                  </a:lnTo>
                  <a:lnTo>
                    <a:pt x="9580" y="963"/>
                  </a:lnTo>
                  <a:lnTo>
                    <a:pt x="9514" y="756"/>
                  </a:lnTo>
                  <a:lnTo>
                    <a:pt x="9508" y="740"/>
                  </a:lnTo>
                  <a:lnTo>
                    <a:pt x="9502" y="725"/>
                  </a:lnTo>
                  <a:lnTo>
                    <a:pt x="9496" y="710"/>
                  </a:lnTo>
                  <a:lnTo>
                    <a:pt x="9489" y="695"/>
                  </a:lnTo>
                  <a:lnTo>
                    <a:pt x="9482" y="680"/>
                  </a:lnTo>
                  <a:lnTo>
                    <a:pt x="9474" y="665"/>
                  </a:lnTo>
                  <a:lnTo>
                    <a:pt x="9465" y="650"/>
                  </a:lnTo>
                  <a:lnTo>
                    <a:pt x="9456" y="637"/>
                  </a:lnTo>
                  <a:lnTo>
                    <a:pt x="9447" y="623"/>
                  </a:lnTo>
                  <a:lnTo>
                    <a:pt x="9438" y="610"/>
                  </a:lnTo>
                  <a:lnTo>
                    <a:pt x="9427" y="597"/>
                  </a:lnTo>
                  <a:lnTo>
                    <a:pt x="9416" y="585"/>
                  </a:lnTo>
                  <a:lnTo>
                    <a:pt x="9405" y="573"/>
                  </a:lnTo>
                  <a:lnTo>
                    <a:pt x="9394" y="561"/>
                  </a:lnTo>
                  <a:lnTo>
                    <a:pt x="9382" y="549"/>
                  </a:lnTo>
                  <a:lnTo>
                    <a:pt x="9370" y="538"/>
                  </a:lnTo>
                  <a:lnTo>
                    <a:pt x="9358" y="528"/>
                  </a:lnTo>
                  <a:lnTo>
                    <a:pt x="9345" y="518"/>
                  </a:lnTo>
                  <a:lnTo>
                    <a:pt x="9333" y="508"/>
                  </a:lnTo>
                  <a:lnTo>
                    <a:pt x="9319" y="499"/>
                  </a:lnTo>
                  <a:lnTo>
                    <a:pt x="9306" y="489"/>
                  </a:lnTo>
                  <a:lnTo>
                    <a:pt x="9292" y="480"/>
                  </a:lnTo>
                  <a:lnTo>
                    <a:pt x="9277" y="472"/>
                  </a:lnTo>
                  <a:lnTo>
                    <a:pt x="9263" y="464"/>
                  </a:lnTo>
                  <a:lnTo>
                    <a:pt x="9247" y="457"/>
                  </a:lnTo>
                  <a:lnTo>
                    <a:pt x="9232" y="451"/>
                  </a:lnTo>
                  <a:lnTo>
                    <a:pt x="9217" y="444"/>
                  </a:lnTo>
                  <a:lnTo>
                    <a:pt x="9201" y="439"/>
                  </a:lnTo>
                  <a:lnTo>
                    <a:pt x="9186" y="433"/>
                  </a:lnTo>
                  <a:lnTo>
                    <a:pt x="9170" y="429"/>
                  </a:lnTo>
                  <a:lnTo>
                    <a:pt x="9154" y="424"/>
                  </a:lnTo>
                  <a:lnTo>
                    <a:pt x="9137" y="4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islîḓè"/>
            <p:cNvSpPr/>
            <p:nvPr/>
          </p:nvSpPr>
          <p:spPr bwMode="auto">
            <a:xfrm>
              <a:off x="644028" y="32647"/>
              <a:ext cx="509129" cy="397939"/>
            </a:xfrm>
            <a:custGeom>
              <a:avLst/>
              <a:gdLst>
                <a:gd name="T0" fmla="*/ 11699 w 16095"/>
                <a:gd name="T1" fmla="*/ 10946 h 12580"/>
                <a:gd name="T2" fmla="*/ 8453 w 16095"/>
                <a:gd name="T3" fmla="*/ 11069 h 12580"/>
                <a:gd name="T4" fmla="*/ 5208 w 16095"/>
                <a:gd name="T5" fmla="*/ 10995 h 12580"/>
                <a:gd name="T6" fmla="*/ 1962 w 16095"/>
                <a:gd name="T7" fmla="*/ 10724 h 12580"/>
                <a:gd name="T8" fmla="*/ 1178 w 16095"/>
                <a:gd name="T9" fmla="*/ 8647 h 12580"/>
                <a:gd name="T10" fmla="*/ 1006 w 16095"/>
                <a:gd name="T11" fmla="*/ 6328 h 12580"/>
                <a:gd name="T12" fmla="*/ 1110 w 16095"/>
                <a:gd name="T13" fmla="*/ 4009 h 12580"/>
                <a:gd name="T14" fmla="*/ 1489 w 16095"/>
                <a:gd name="T15" fmla="*/ 1690 h 12580"/>
                <a:gd name="T16" fmla="*/ 4396 w 16095"/>
                <a:gd name="T17" fmla="*/ 1131 h 12580"/>
                <a:gd name="T18" fmla="*/ 7642 w 16095"/>
                <a:gd name="T19" fmla="*/ 1008 h 12580"/>
                <a:gd name="T20" fmla="*/ 10887 w 16095"/>
                <a:gd name="T21" fmla="*/ 1082 h 12580"/>
                <a:gd name="T22" fmla="*/ 14133 w 16095"/>
                <a:gd name="T23" fmla="*/ 1353 h 12580"/>
                <a:gd name="T24" fmla="*/ 14916 w 16095"/>
                <a:gd name="T25" fmla="*/ 3430 h 12580"/>
                <a:gd name="T26" fmla="*/ 15089 w 16095"/>
                <a:gd name="T27" fmla="*/ 5749 h 12580"/>
                <a:gd name="T28" fmla="*/ 14985 w 16095"/>
                <a:gd name="T29" fmla="*/ 8068 h 12580"/>
                <a:gd name="T30" fmla="*/ 14606 w 16095"/>
                <a:gd name="T31" fmla="*/ 10387 h 12580"/>
                <a:gd name="T32" fmla="*/ 15438 w 16095"/>
                <a:gd name="T33" fmla="*/ 950 h 12580"/>
                <a:gd name="T34" fmla="*/ 15263 w 16095"/>
                <a:gd name="T35" fmla="*/ 702 h 12580"/>
                <a:gd name="T36" fmla="*/ 15025 w 16095"/>
                <a:gd name="T37" fmla="*/ 519 h 12580"/>
                <a:gd name="T38" fmla="*/ 14738 w 16095"/>
                <a:gd name="T39" fmla="*/ 415 h 12580"/>
                <a:gd name="T40" fmla="*/ 13423 w 16095"/>
                <a:gd name="T41" fmla="*/ 266 h 12580"/>
                <a:gd name="T42" fmla="*/ 11768 w 16095"/>
                <a:gd name="T43" fmla="*/ 128 h 12580"/>
                <a:gd name="T44" fmla="*/ 10112 w 16095"/>
                <a:gd name="T45" fmla="*/ 39 h 12580"/>
                <a:gd name="T46" fmla="*/ 8459 w 16095"/>
                <a:gd name="T47" fmla="*/ 2 h 12580"/>
                <a:gd name="T48" fmla="*/ 6810 w 16095"/>
                <a:gd name="T49" fmla="*/ 14 h 12580"/>
                <a:gd name="T50" fmla="*/ 5154 w 16095"/>
                <a:gd name="T51" fmla="*/ 77 h 12580"/>
                <a:gd name="T52" fmla="*/ 3498 w 16095"/>
                <a:gd name="T53" fmla="*/ 190 h 12580"/>
                <a:gd name="T54" fmla="*/ 1846 w 16095"/>
                <a:gd name="T55" fmla="*/ 353 h 12580"/>
                <a:gd name="T56" fmla="*/ 1208 w 16095"/>
                <a:gd name="T57" fmla="*/ 456 h 12580"/>
                <a:gd name="T58" fmla="*/ 944 w 16095"/>
                <a:gd name="T59" fmla="*/ 602 h 12580"/>
                <a:gd name="T60" fmla="*/ 734 w 16095"/>
                <a:gd name="T61" fmla="*/ 819 h 12580"/>
                <a:gd name="T62" fmla="*/ 599 w 16095"/>
                <a:gd name="T63" fmla="*/ 1093 h 12580"/>
                <a:gd name="T64" fmla="*/ 225 w 16095"/>
                <a:gd name="T65" fmla="*/ 2990 h 12580"/>
                <a:gd name="T66" fmla="*/ 9 w 16095"/>
                <a:gd name="T67" fmla="*/ 5428 h 12580"/>
                <a:gd name="T68" fmla="*/ 81 w 16095"/>
                <a:gd name="T69" fmla="*/ 7869 h 12580"/>
                <a:gd name="T70" fmla="*/ 442 w 16095"/>
                <a:gd name="T71" fmla="*/ 10303 h 12580"/>
                <a:gd name="T72" fmla="*/ 657 w 16095"/>
                <a:gd name="T73" fmla="*/ 11128 h 12580"/>
                <a:gd name="T74" fmla="*/ 831 w 16095"/>
                <a:gd name="T75" fmla="*/ 11375 h 12580"/>
                <a:gd name="T76" fmla="*/ 1070 w 16095"/>
                <a:gd name="T77" fmla="*/ 11558 h 12580"/>
                <a:gd name="T78" fmla="*/ 1357 w 16095"/>
                <a:gd name="T79" fmla="*/ 11662 h 12580"/>
                <a:gd name="T80" fmla="*/ 2627 w 16095"/>
                <a:gd name="T81" fmla="*/ 11805 h 12580"/>
                <a:gd name="T82" fmla="*/ 4221 w 16095"/>
                <a:gd name="T83" fmla="*/ 11939 h 12580"/>
                <a:gd name="T84" fmla="*/ 4540 w 16095"/>
                <a:gd name="T85" fmla="*/ 12035 h 12580"/>
                <a:gd name="T86" fmla="*/ 4544 w 16095"/>
                <a:gd name="T87" fmla="*/ 12128 h 12580"/>
                <a:gd name="T88" fmla="*/ 4950 w 16095"/>
                <a:gd name="T89" fmla="*/ 12316 h 12580"/>
                <a:gd name="T90" fmla="*/ 5807 w 16095"/>
                <a:gd name="T91" fmla="*/ 12465 h 12580"/>
                <a:gd name="T92" fmla="*/ 7000 w 16095"/>
                <a:gd name="T93" fmla="*/ 12558 h 12580"/>
                <a:gd name="T94" fmla="*/ 8408 w 16095"/>
                <a:gd name="T95" fmla="*/ 12577 h 12580"/>
                <a:gd name="T96" fmla="*/ 9726 w 16095"/>
                <a:gd name="T97" fmla="*/ 12520 h 12580"/>
                <a:gd name="T98" fmla="*/ 10766 w 16095"/>
                <a:gd name="T99" fmla="*/ 12397 h 12580"/>
                <a:gd name="T100" fmla="*/ 11411 w 16095"/>
                <a:gd name="T101" fmla="*/ 12227 h 12580"/>
                <a:gd name="T102" fmla="*/ 11568 w 16095"/>
                <a:gd name="T103" fmla="*/ 12063 h 12580"/>
                <a:gd name="T104" fmla="*/ 11514 w 16095"/>
                <a:gd name="T105" fmla="*/ 11992 h 12580"/>
                <a:gd name="T106" fmla="*/ 12672 w 16095"/>
                <a:gd name="T107" fmla="*/ 11878 h 12580"/>
                <a:gd name="T108" fmla="*/ 14263 w 16095"/>
                <a:gd name="T109" fmla="*/ 11722 h 12580"/>
                <a:gd name="T110" fmla="*/ 14886 w 16095"/>
                <a:gd name="T111" fmla="*/ 11621 h 12580"/>
                <a:gd name="T112" fmla="*/ 15150 w 16095"/>
                <a:gd name="T113" fmla="*/ 11475 h 12580"/>
                <a:gd name="T114" fmla="*/ 15360 w 16095"/>
                <a:gd name="T115" fmla="*/ 11258 h 12580"/>
                <a:gd name="T116" fmla="*/ 15496 w 16095"/>
                <a:gd name="T117" fmla="*/ 10985 h 12580"/>
                <a:gd name="T118" fmla="*/ 15870 w 16095"/>
                <a:gd name="T119" fmla="*/ 9087 h 12580"/>
                <a:gd name="T120" fmla="*/ 16086 w 16095"/>
                <a:gd name="T121" fmla="*/ 6649 h 12580"/>
                <a:gd name="T122" fmla="*/ 16014 w 16095"/>
                <a:gd name="T123" fmla="*/ 4208 h 12580"/>
                <a:gd name="T124" fmla="*/ 15652 w 16095"/>
                <a:gd name="T125" fmla="*/ 1775 h 1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2580">
                  <a:moveTo>
                    <a:pt x="14539" y="10677"/>
                  </a:moveTo>
                  <a:lnTo>
                    <a:pt x="14133" y="10724"/>
                  </a:lnTo>
                  <a:lnTo>
                    <a:pt x="13728" y="10769"/>
                  </a:lnTo>
                  <a:lnTo>
                    <a:pt x="13322" y="10810"/>
                  </a:lnTo>
                  <a:lnTo>
                    <a:pt x="12916" y="10849"/>
                  </a:lnTo>
                  <a:lnTo>
                    <a:pt x="12510" y="10884"/>
                  </a:lnTo>
                  <a:lnTo>
                    <a:pt x="12104" y="10917"/>
                  </a:lnTo>
                  <a:lnTo>
                    <a:pt x="11699" y="10946"/>
                  </a:lnTo>
                  <a:lnTo>
                    <a:pt x="11293" y="10972"/>
                  </a:lnTo>
                  <a:lnTo>
                    <a:pt x="10887" y="10995"/>
                  </a:lnTo>
                  <a:lnTo>
                    <a:pt x="10482" y="11015"/>
                  </a:lnTo>
                  <a:lnTo>
                    <a:pt x="10075" y="11032"/>
                  </a:lnTo>
                  <a:lnTo>
                    <a:pt x="9670" y="11046"/>
                  </a:lnTo>
                  <a:lnTo>
                    <a:pt x="9265" y="11057"/>
                  </a:lnTo>
                  <a:lnTo>
                    <a:pt x="8858" y="11064"/>
                  </a:lnTo>
                  <a:lnTo>
                    <a:pt x="8453" y="11069"/>
                  </a:lnTo>
                  <a:lnTo>
                    <a:pt x="8048" y="11071"/>
                  </a:lnTo>
                  <a:lnTo>
                    <a:pt x="7642" y="11069"/>
                  </a:lnTo>
                  <a:lnTo>
                    <a:pt x="7236" y="11064"/>
                  </a:lnTo>
                  <a:lnTo>
                    <a:pt x="6830" y="11057"/>
                  </a:lnTo>
                  <a:lnTo>
                    <a:pt x="6424" y="11046"/>
                  </a:lnTo>
                  <a:lnTo>
                    <a:pt x="6019" y="11032"/>
                  </a:lnTo>
                  <a:lnTo>
                    <a:pt x="5613" y="11015"/>
                  </a:lnTo>
                  <a:lnTo>
                    <a:pt x="5208" y="10995"/>
                  </a:lnTo>
                  <a:lnTo>
                    <a:pt x="4801" y="10972"/>
                  </a:lnTo>
                  <a:lnTo>
                    <a:pt x="4396" y="10946"/>
                  </a:lnTo>
                  <a:lnTo>
                    <a:pt x="3990" y="10917"/>
                  </a:lnTo>
                  <a:lnTo>
                    <a:pt x="3584" y="10884"/>
                  </a:lnTo>
                  <a:lnTo>
                    <a:pt x="3179" y="10849"/>
                  </a:lnTo>
                  <a:lnTo>
                    <a:pt x="2772" y="10810"/>
                  </a:lnTo>
                  <a:lnTo>
                    <a:pt x="2367" y="10769"/>
                  </a:lnTo>
                  <a:lnTo>
                    <a:pt x="1962" y="10724"/>
                  </a:lnTo>
                  <a:lnTo>
                    <a:pt x="1555" y="10677"/>
                  </a:lnTo>
                  <a:lnTo>
                    <a:pt x="1489" y="10387"/>
                  </a:lnTo>
                  <a:lnTo>
                    <a:pt x="1426" y="10097"/>
                  </a:lnTo>
                  <a:lnTo>
                    <a:pt x="1368" y="9807"/>
                  </a:lnTo>
                  <a:lnTo>
                    <a:pt x="1314" y="9516"/>
                  </a:lnTo>
                  <a:lnTo>
                    <a:pt x="1264" y="9227"/>
                  </a:lnTo>
                  <a:lnTo>
                    <a:pt x="1219" y="8937"/>
                  </a:lnTo>
                  <a:lnTo>
                    <a:pt x="1178" y="8647"/>
                  </a:lnTo>
                  <a:lnTo>
                    <a:pt x="1142" y="8357"/>
                  </a:lnTo>
                  <a:lnTo>
                    <a:pt x="1110" y="8068"/>
                  </a:lnTo>
                  <a:lnTo>
                    <a:pt x="1081" y="7778"/>
                  </a:lnTo>
                  <a:lnTo>
                    <a:pt x="1057" y="7488"/>
                  </a:lnTo>
                  <a:lnTo>
                    <a:pt x="1038" y="7197"/>
                  </a:lnTo>
                  <a:lnTo>
                    <a:pt x="1023" y="6908"/>
                  </a:lnTo>
                  <a:lnTo>
                    <a:pt x="1012" y="6618"/>
                  </a:lnTo>
                  <a:lnTo>
                    <a:pt x="1006" y="6328"/>
                  </a:lnTo>
                  <a:lnTo>
                    <a:pt x="1004" y="6038"/>
                  </a:lnTo>
                  <a:lnTo>
                    <a:pt x="1006" y="5749"/>
                  </a:lnTo>
                  <a:lnTo>
                    <a:pt x="1012" y="5459"/>
                  </a:lnTo>
                  <a:lnTo>
                    <a:pt x="1023" y="5169"/>
                  </a:lnTo>
                  <a:lnTo>
                    <a:pt x="1038" y="4878"/>
                  </a:lnTo>
                  <a:lnTo>
                    <a:pt x="1057" y="4589"/>
                  </a:lnTo>
                  <a:lnTo>
                    <a:pt x="1081" y="4299"/>
                  </a:lnTo>
                  <a:lnTo>
                    <a:pt x="1110" y="4009"/>
                  </a:lnTo>
                  <a:lnTo>
                    <a:pt x="1142" y="3719"/>
                  </a:lnTo>
                  <a:lnTo>
                    <a:pt x="1178" y="3430"/>
                  </a:lnTo>
                  <a:lnTo>
                    <a:pt x="1219" y="3140"/>
                  </a:lnTo>
                  <a:lnTo>
                    <a:pt x="1264" y="2850"/>
                  </a:lnTo>
                  <a:lnTo>
                    <a:pt x="1314" y="2560"/>
                  </a:lnTo>
                  <a:lnTo>
                    <a:pt x="1368" y="2270"/>
                  </a:lnTo>
                  <a:lnTo>
                    <a:pt x="1426" y="1980"/>
                  </a:lnTo>
                  <a:lnTo>
                    <a:pt x="1489" y="1690"/>
                  </a:lnTo>
                  <a:lnTo>
                    <a:pt x="1555" y="1400"/>
                  </a:lnTo>
                  <a:lnTo>
                    <a:pt x="1962" y="1353"/>
                  </a:lnTo>
                  <a:lnTo>
                    <a:pt x="2367" y="1308"/>
                  </a:lnTo>
                  <a:lnTo>
                    <a:pt x="2772" y="1267"/>
                  </a:lnTo>
                  <a:lnTo>
                    <a:pt x="3179" y="1228"/>
                  </a:lnTo>
                  <a:lnTo>
                    <a:pt x="3584" y="1192"/>
                  </a:lnTo>
                  <a:lnTo>
                    <a:pt x="3990" y="1160"/>
                  </a:lnTo>
                  <a:lnTo>
                    <a:pt x="4396" y="1131"/>
                  </a:lnTo>
                  <a:lnTo>
                    <a:pt x="4801" y="1105"/>
                  </a:lnTo>
                  <a:lnTo>
                    <a:pt x="5208" y="1082"/>
                  </a:lnTo>
                  <a:lnTo>
                    <a:pt x="5613" y="1061"/>
                  </a:lnTo>
                  <a:lnTo>
                    <a:pt x="6019" y="1045"/>
                  </a:lnTo>
                  <a:lnTo>
                    <a:pt x="6424" y="1031"/>
                  </a:lnTo>
                  <a:lnTo>
                    <a:pt x="6830" y="1020"/>
                  </a:lnTo>
                  <a:lnTo>
                    <a:pt x="7236" y="1013"/>
                  </a:lnTo>
                  <a:lnTo>
                    <a:pt x="7642" y="1008"/>
                  </a:lnTo>
                  <a:lnTo>
                    <a:pt x="8048" y="1006"/>
                  </a:lnTo>
                  <a:lnTo>
                    <a:pt x="8453" y="1008"/>
                  </a:lnTo>
                  <a:lnTo>
                    <a:pt x="8858" y="1013"/>
                  </a:lnTo>
                  <a:lnTo>
                    <a:pt x="9265" y="1020"/>
                  </a:lnTo>
                  <a:lnTo>
                    <a:pt x="9670" y="1031"/>
                  </a:lnTo>
                  <a:lnTo>
                    <a:pt x="10075" y="1045"/>
                  </a:lnTo>
                  <a:lnTo>
                    <a:pt x="10482" y="1061"/>
                  </a:lnTo>
                  <a:lnTo>
                    <a:pt x="10887" y="1082"/>
                  </a:lnTo>
                  <a:lnTo>
                    <a:pt x="11293" y="1105"/>
                  </a:lnTo>
                  <a:lnTo>
                    <a:pt x="11699" y="1131"/>
                  </a:lnTo>
                  <a:lnTo>
                    <a:pt x="12104" y="1160"/>
                  </a:lnTo>
                  <a:lnTo>
                    <a:pt x="12510" y="1192"/>
                  </a:lnTo>
                  <a:lnTo>
                    <a:pt x="12916" y="1228"/>
                  </a:lnTo>
                  <a:lnTo>
                    <a:pt x="13322" y="1267"/>
                  </a:lnTo>
                  <a:lnTo>
                    <a:pt x="13728" y="1308"/>
                  </a:lnTo>
                  <a:lnTo>
                    <a:pt x="14133" y="1353"/>
                  </a:lnTo>
                  <a:lnTo>
                    <a:pt x="14539" y="1400"/>
                  </a:lnTo>
                  <a:lnTo>
                    <a:pt x="14606" y="1690"/>
                  </a:lnTo>
                  <a:lnTo>
                    <a:pt x="14669" y="1980"/>
                  </a:lnTo>
                  <a:lnTo>
                    <a:pt x="14727" y="2270"/>
                  </a:lnTo>
                  <a:lnTo>
                    <a:pt x="14780" y="2560"/>
                  </a:lnTo>
                  <a:lnTo>
                    <a:pt x="14831" y="2850"/>
                  </a:lnTo>
                  <a:lnTo>
                    <a:pt x="14876" y="3140"/>
                  </a:lnTo>
                  <a:lnTo>
                    <a:pt x="14916" y="3430"/>
                  </a:lnTo>
                  <a:lnTo>
                    <a:pt x="14953" y="3719"/>
                  </a:lnTo>
                  <a:lnTo>
                    <a:pt x="14985" y="4009"/>
                  </a:lnTo>
                  <a:lnTo>
                    <a:pt x="15014" y="4299"/>
                  </a:lnTo>
                  <a:lnTo>
                    <a:pt x="15037" y="4589"/>
                  </a:lnTo>
                  <a:lnTo>
                    <a:pt x="15057" y="4878"/>
                  </a:lnTo>
                  <a:lnTo>
                    <a:pt x="15072" y="5169"/>
                  </a:lnTo>
                  <a:lnTo>
                    <a:pt x="15082" y="5459"/>
                  </a:lnTo>
                  <a:lnTo>
                    <a:pt x="15089" y="5749"/>
                  </a:lnTo>
                  <a:lnTo>
                    <a:pt x="15091" y="6038"/>
                  </a:lnTo>
                  <a:lnTo>
                    <a:pt x="15089" y="6328"/>
                  </a:lnTo>
                  <a:lnTo>
                    <a:pt x="15082" y="6618"/>
                  </a:lnTo>
                  <a:lnTo>
                    <a:pt x="15072" y="6908"/>
                  </a:lnTo>
                  <a:lnTo>
                    <a:pt x="15057" y="7197"/>
                  </a:lnTo>
                  <a:lnTo>
                    <a:pt x="15037" y="7488"/>
                  </a:lnTo>
                  <a:lnTo>
                    <a:pt x="15014" y="7778"/>
                  </a:lnTo>
                  <a:lnTo>
                    <a:pt x="14985" y="8068"/>
                  </a:lnTo>
                  <a:lnTo>
                    <a:pt x="14953" y="8357"/>
                  </a:lnTo>
                  <a:lnTo>
                    <a:pt x="14916" y="8647"/>
                  </a:lnTo>
                  <a:lnTo>
                    <a:pt x="14876" y="8937"/>
                  </a:lnTo>
                  <a:lnTo>
                    <a:pt x="14831" y="9227"/>
                  </a:lnTo>
                  <a:lnTo>
                    <a:pt x="14780" y="9516"/>
                  </a:lnTo>
                  <a:lnTo>
                    <a:pt x="14727" y="9807"/>
                  </a:lnTo>
                  <a:lnTo>
                    <a:pt x="14669" y="10097"/>
                  </a:lnTo>
                  <a:lnTo>
                    <a:pt x="14606" y="10387"/>
                  </a:lnTo>
                  <a:lnTo>
                    <a:pt x="14539" y="10677"/>
                  </a:lnTo>
                  <a:close/>
                  <a:moveTo>
                    <a:pt x="15518" y="1168"/>
                  </a:moveTo>
                  <a:lnTo>
                    <a:pt x="15508" y="1130"/>
                  </a:lnTo>
                  <a:lnTo>
                    <a:pt x="15496" y="1093"/>
                  </a:lnTo>
                  <a:lnTo>
                    <a:pt x="15483" y="1055"/>
                  </a:lnTo>
                  <a:lnTo>
                    <a:pt x="15470" y="1019"/>
                  </a:lnTo>
                  <a:lnTo>
                    <a:pt x="15454" y="984"/>
                  </a:lnTo>
                  <a:lnTo>
                    <a:pt x="15438" y="950"/>
                  </a:lnTo>
                  <a:lnTo>
                    <a:pt x="15420" y="916"/>
                  </a:lnTo>
                  <a:lnTo>
                    <a:pt x="15401" y="882"/>
                  </a:lnTo>
                  <a:lnTo>
                    <a:pt x="15381" y="850"/>
                  </a:lnTo>
                  <a:lnTo>
                    <a:pt x="15360" y="819"/>
                  </a:lnTo>
                  <a:lnTo>
                    <a:pt x="15338" y="789"/>
                  </a:lnTo>
                  <a:lnTo>
                    <a:pt x="15313" y="759"/>
                  </a:lnTo>
                  <a:lnTo>
                    <a:pt x="15289" y="730"/>
                  </a:lnTo>
                  <a:lnTo>
                    <a:pt x="15263" y="702"/>
                  </a:lnTo>
                  <a:lnTo>
                    <a:pt x="15237" y="676"/>
                  </a:lnTo>
                  <a:lnTo>
                    <a:pt x="15209" y="650"/>
                  </a:lnTo>
                  <a:lnTo>
                    <a:pt x="15181" y="626"/>
                  </a:lnTo>
                  <a:lnTo>
                    <a:pt x="15150" y="602"/>
                  </a:lnTo>
                  <a:lnTo>
                    <a:pt x="15120" y="580"/>
                  </a:lnTo>
                  <a:lnTo>
                    <a:pt x="15089" y="558"/>
                  </a:lnTo>
                  <a:lnTo>
                    <a:pt x="15057" y="538"/>
                  </a:lnTo>
                  <a:lnTo>
                    <a:pt x="15025" y="519"/>
                  </a:lnTo>
                  <a:lnTo>
                    <a:pt x="14990" y="502"/>
                  </a:lnTo>
                  <a:lnTo>
                    <a:pt x="14956" y="485"/>
                  </a:lnTo>
                  <a:lnTo>
                    <a:pt x="14922" y="470"/>
                  </a:lnTo>
                  <a:lnTo>
                    <a:pt x="14886" y="456"/>
                  </a:lnTo>
                  <a:lnTo>
                    <a:pt x="14850" y="444"/>
                  </a:lnTo>
                  <a:lnTo>
                    <a:pt x="14813" y="433"/>
                  </a:lnTo>
                  <a:lnTo>
                    <a:pt x="14775" y="423"/>
                  </a:lnTo>
                  <a:lnTo>
                    <a:pt x="14738" y="415"/>
                  </a:lnTo>
                  <a:lnTo>
                    <a:pt x="14699" y="407"/>
                  </a:lnTo>
                  <a:lnTo>
                    <a:pt x="14661" y="401"/>
                  </a:lnTo>
                  <a:lnTo>
                    <a:pt x="14454" y="377"/>
                  </a:lnTo>
                  <a:lnTo>
                    <a:pt x="14248" y="353"/>
                  </a:lnTo>
                  <a:lnTo>
                    <a:pt x="14043" y="330"/>
                  </a:lnTo>
                  <a:lnTo>
                    <a:pt x="13837" y="308"/>
                  </a:lnTo>
                  <a:lnTo>
                    <a:pt x="13629" y="287"/>
                  </a:lnTo>
                  <a:lnTo>
                    <a:pt x="13423" y="266"/>
                  </a:lnTo>
                  <a:lnTo>
                    <a:pt x="13217" y="245"/>
                  </a:lnTo>
                  <a:lnTo>
                    <a:pt x="13010" y="226"/>
                  </a:lnTo>
                  <a:lnTo>
                    <a:pt x="12804" y="208"/>
                  </a:lnTo>
                  <a:lnTo>
                    <a:pt x="12596" y="190"/>
                  </a:lnTo>
                  <a:lnTo>
                    <a:pt x="12389" y="174"/>
                  </a:lnTo>
                  <a:lnTo>
                    <a:pt x="12183" y="158"/>
                  </a:lnTo>
                  <a:lnTo>
                    <a:pt x="11976" y="142"/>
                  </a:lnTo>
                  <a:lnTo>
                    <a:pt x="11768" y="128"/>
                  </a:lnTo>
                  <a:lnTo>
                    <a:pt x="11561" y="114"/>
                  </a:lnTo>
                  <a:lnTo>
                    <a:pt x="11354" y="101"/>
                  </a:lnTo>
                  <a:lnTo>
                    <a:pt x="11147" y="89"/>
                  </a:lnTo>
                  <a:lnTo>
                    <a:pt x="10940" y="77"/>
                  </a:lnTo>
                  <a:lnTo>
                    <a:pt x="10732" y="66"/>
                  </a:lnTo>
                  <a:lnTo>
                    <a:pt x="10526" y="57"/>
                  </a:lnTo>
                  <a:lnTo>
                    <a:pt x="10319" y="48"/>
                  </a:lnTo>
                  <a:lnTo>
                    <a:pt x="10112" y="39"/>
                  </a:lnTo>
                  <a:lnTo>
                    <a:pt x="9904" y="32"/>
                  </a:lnTo>
                  <a:lnTo>
                    <a:pt x="9698" y="25"/>
                  </a:lnTo>
                  <a:lnTo>
                    <a:pt x="9491" y="19"/>
                  </a:lnTo>
                  <a:lnTo>
                    <a:pt x="9285" y="14"/>
                  </a:lnTo>
                  <a:lnTo>
                    <a:pt x="9078" y="10"/>
                  </a:lnTo>
                  <a:lnTo>
                    <a:pt x="8871" y="6"/>
                  </a:lnTo>
                  <a:lnTo>
                    <a:pt x="8665" y="4"/>
                  </a:lnTo>
                  <a:lnTo>
                    <a:pt x="8459" y="2"/>
                  </a:lnTo>
                  <a:lnTo>
                    <a:pt x="8254" y="0"/>
                  </a:lnTo>
                  <a:lnTo>
                    <a:pt x="8048" y="0"/>
                  </a:lnTo>
                  <a:lnTo>
                    <a:pt x="7841" y="0"/>
                  </a:lnTo>
                  <a:lnTo>
                    <a:pt x="7636" y="2"/>
                  </a:lnTo>
                  <a:lnTo>
                    <a:pt x="7430" y="4"/>
                  </a:lnTo>
                  <a:lnTo>
                    <a:pt x="7224" y="6"/>
                  </a:lnTo>
                  <a:lnTo>
                    <a:pt x="7016" y="10"/>
                  </a:lnTo>
                  <a:lnTo>
                    <a:pt x="6810" y="14"/>
                  </a:lnTo>
                  <a:lnTo>
                    <a:pt x="6604" y="19"/>
                  </a:lnTo>
                  <a:lnTo>
                    <a:pt x="6397" y="25"/>
                  </a:lnTo>
                  <a:lnTo>
                    <a:pt x="6190" y="32"/>
                  </a:lnTo>
                  <a:lnTo>
                    <a:pt x="5983" y="39"/>
                  </a:lnTo>
                  <a:lnTo>
                    <a:pt x="5776" y="48"/>
                  </a:lnTo>
                  <a:lnTo>
                    <a:pt x="5569" y="57"/>
                  </a:lnTo>
                  <a:lnTo>
                    <a:pt x="5362" y="66"/>
                  </a:lnTo>
                  <a:lnTo>
                    <a:pt x="5154" y="77"/>
                  </a:lnTo>
                  <a:lnTo>
                    <a:pt x="4948" y="89"/>
                  </a:lnTo>
                  <a:lnTo>
                    <a:pt x="4741" y="101"/>
                  </a:lnTo>
                  <a:lnTo>
                    <a:pt x="4534" y="114"/>
                  </a:lnTo>
                  <a:lnTo>
                    <a:pt x="4327" y="128"/>
                  </a:lnTo>
                  <a:lnTo>
                    <a:pt x="4119" y="142"/>
                  </a:lnTo>
                  <a:lnTo>
                    <a:pt x="3912" y="158"/>
                  </a:lnTo>
                  <a:lnTo>
                    <a:pt x="3705" y="174"/>
                  </a:lnTo>
                  <a:lnTo>
                    <a:pt x="3498" y="190"/>
                  </a:lnTo>
                  <a:lnTo>
                    <a:pt x="3291" y="208"/>
                  </a:lnTo>
                  <a:lnTo>
                    <a:pt x="3084" y="226"/>
                  </a:lnTo>
                  <a:lnTo>
                    <a:pt x="2878" y="245"/>
                  </a:lnTo>
                  <a:lnTo>
                    <a:pt x="2671" y="266"/>
                  </a:lnTo>
                  <a:lnTo>
                    <a:pt x="2465" y="287"/>
                  </a:lnTo>
                  <a:lnTo>
                    <a:pt x="2258" y="308"/>
                  </a:lnTo>
                  <a:lnTo>
                    <a:pt x="2052" y="330"/>
                  </a:lnTo>
                  <a:lnTo>
                    <a:pt x="1846" y="353"/>
                  </a:lnTo>
                  <a:lnTo>
                    <a:pt x="1640" y="377"/>
                  </a:lnTo>
                  <a:lnTo>
                    <a:pt x="1434" y="401"/>
                  </a:lnTo>
                  <a:lnTo>
                    <a:pt x="1395" y="407"/>
                  </a:lnTo>
                  <a:lnTo>
                    <a:pt x="1357" y="415"/>
                  </a:lnTo>
                  <a:lnTo>
                    <a:pt x="1319" y="423"/>
                  </a:lnTo>
                  <a:lnTo>
                    <a:pt x="1282" y="433"/>
                  </a:lnTo>
                  <a:lnTo>
                    <a:pt x="1244" y="444"/>
                  </a:lnTo>
                  <a:lnTo>
                    <a:pt x="1208" y="456"/>
                  </a:lnTo>
                  <a:lnTo>
                    <a:pt x="1173" y="470"/>
                  </a:lnTo>
                  <a:lnTo>
                    <a:pt x="1138" y="485"/>
                  </a:lnTo>
                  <a:lnTo>
                    <a:pt x="1104" y="502"/>
                  </a:lnTo>
                  <a:lnTo>
                    <a:pt x="1070" y="519"/>
                  </a:lnTo>
                  <a:lnTo>
                    <a:pt x="1037" y="538"/>
                  </a:lnTo>
                  <a:lnTo>
                    <a:pt x="1005" y="558"/>
                  </a:lnTo>
                  <a:lnTo>
                    <a:pt x="974" y="580"/>
                  </a:lnTo>
                  <a:lnTo>
                    <a:pt x="944" y="602"/>
                  </a:lnTo>
                  <a:lnTo>
                    <a:pt x="914" y="626"/>
                  </a:lnTo>
                  <a:lnTo>
                    <a:pt x="885" y="650"/>
                  </a:lnTo>
                  <a:lnTo>
                    <a:pt x="858" y="676"/>
                  </a:lnTo>
                  <a:lnTo>
                    <a:pt x="831" y="702"/>
                  </a:lnTo>
                  <a:lnTo>
                    <a:pt x="806" y="730"/>
                  </a:lnTo>
                  <a:lnTo>
                    <a:pt x="781" y="759"/>
                  </a:lnTo>
                  <a:lnTo>
                    <a:pt x="757" y="789"/>
                  </a:lnTo>
                  <a:lnTo>
                    <a:pt x="734" y="819"/>
                  </a:lnTo>
                  <a:lnTo>
                    <a:pt x="713" y="850"/>
                  </a:lnTo>
                  <a:lnTo>
                    <a:pt x="693" y="882"/>
                  </a:lnTo>
                  <a:lnTo>
                    <a:pt x="674" y="916"/>
                  </a:lnTo>
                  <a:lnTo>
                    <a:pt x="657" y="950"/>
                  </a:lnTo>
                  <a:lnTo>
                    <a:pt x="640" y="984"/>
                  </a:lnTo>
                  <a:lnTo>
                    <a:pt x="625" y="1019"/>
                  </a:lnTo>
                  <a:lnTo>
                    <a:pt x="611" y="1055"/>
                  </a:lnTo>
                  <a:lnTo>
                    <a:pt x="599" y="1093"/>
                  </a:lnTo>
                  <a:lnTo>
                    <a:pt x="586" y="1130"/>
                  </a:lnTo>
                  <a:lnTo>
                    <a:pt x="577" y="1168"/>
                  </a:lnTo>
                  <a:lnTo>
                    <a:pt x="507" y="1471"/>
                  </a:lnTo>
                  <a:lnTo>
                    <a:pt x="442" y="1775"/>
                  </a:lnTo>
                  <a:lnTo>
                    <a:pt x="381" y="2078"/>
                  </a:lnTo>
                  <a:lnTo>
                    <a:pt x="325" y="2381"/>
                  </a:lnTo>
                  <a:lnTo>
                    <a:pt x="273" y="2686"/>
                  </a:lnTo>
                  <a:lnTo>
                    <a:pt x="225" y="2990"/>
                  </a:lnTo>
                  <a:lnTo>
                    <a:pt x="183" y="3294"/>
                  </a:lnTo>
                  <a:lnTo>
                    <a:pt x="145" y="3599"/>
                  </a:lnTo>
                  <a:lnTo>
                    <a:pt x="111" y="3904"/>
                  </a:lnTo>
                  <a:lnTo>
                    <a:pt x="81" y="4208"/>
                  </a:lnTo>
                  <a:lnTo>
                    <a:pt x="56" y="4513"/>
                  </a:lnTo>
                  <a:lnTo>
                    <a:pt x="36" y="4818"/>
                  </a:lnTo>
                  <a:lnTo>
                    <a:pt x="20" y="5123"/>
                  </a:lnTo>
                  <a:lnTo>
                    <a:pt x="9" y="5428"/>
                  </a:lnTo>
                  <a:lnTo>
                    <a:pt x="2" y="5734"/>
                  </a:lnTo>
                  <a:lnTo>
                    <a:pt x="0" y="6038"/>
                  </a:lnTo>
                  <a:lnTo>
                    <a:pt x="2" y="6343"/>
                  </a:lnTo>
                  <a:lnTo>
                    <a:pt x="9" y="6649"/>
                  </a:lnTo>
                  <a:lnTo>
                    <a:pt x="20" y="6954"/>
                  </a:lnTo>
                  <a:lnTo>
                    <a:pt x="36" y="7259"/>
                  </a:lnTo>
                  <a:lnTo>
                    <a:pt x="56" y="7564"/>
                  </a:lnTo>
                  <a:lnTo>
                    <a:pt x="81" y="7869"/>
                  </a:lnTo>
                  <a:lnTo>
                    <a:pt x="111" y="8173"/>
                  </a:lnTo>
                  <a:lnTo>
                    <a:pt x="145" y="8478"/>
                  </a:lnTo>
                  <a:lnTo>
                    <a:pt x="183" y="8783"/>
                  </a:lnTo>
                  <a:lnTo>
                    <a:pt x="225" y="9087"/>
                  </a:lnTo>
                  <a:lnTo>
                    <a:pt x="273" y="9392"/>
                  </a:lnTo>
                  <a:lnTo>
                    <a:pt x="325" y="9696"/>
                  </a:lnTo>
                  <a:lnTo>
                    <a:pt x="381" y="9999"/>
                  </a:lnTo>
                  <a:lnTo>
                    <a:pt x="442" y="10303"/>
                  </a:lnTo>
                  <a:lnTo>
                    <a:pt x="507" y="10606"/>
                  </a:lnTo>
                  <a:lnTo>
                    <a:pt x="577" y="10910"/>
                  </a:lnTo>
                  <a:lnTo>
                    <a:pt x="586" y="10947"/>
                  </a:lnTo>
                  <a:lnTo>
                    <a:pt x="599" y="10985"/>
                  </a:lnTo>
                  <a:lnTo>
                    <a:pt x="611" y="11022"/>
                  </a:lnTo>
                  <a:lnTo>
                    <a:pt x="625" y="11058"/>
                  </a:lnTo>
                  <a:lnTo>
                    <a:pt x="640" y="11093"/>
                  </a:lnTo>
                  <a:lnTo>
                    <a:pt x="657" y="11128"/>
                  </a:lnTo>
                  <a:lnTo>
                    <a:pt x="674" y="11161"/>
                  </a:lnTo>
                  <a:lnTo>
                    <a:pt x="693" y="11195"/>
                  </a:lnTo>
                  <a:lnTo>
                    <a:pt x="713" y="11227"/>
                  </a:lnTo>
                  <a:lnTo>
                    <a:pt x="734" y="11258"/>
                  </a:lnTo>
                  <a:lnTo>
                    <a:pt x="757" y="11289"/>
                  </a:lnTo>
                  <a:lnTo>
                    <a:pt x="781" y="11318"/>
                  </a:lnTo>
                  <a:lnTo>
                    <a:pt x="806" y="11348"/>
                  </a:lnTo>
                  <a:lnTo>
                    <a:pt x="831" y="11375"/>
                  </a:lnTo>
                  <a:lnTo>
                    <a:pt x="858" y="11402"/>
                  </a:lnTo>
                  <a:lnTo>
                    <a:pt x="885" y="11427"/>
                  </a:lnTo>
                  <a:lnTo>
                    <a:pt x="914" y="11451"/>
                  </a:lnTo>
                  <a:lnTo>
                    <a:pt x="944" y="11475"/>
                  </a:lnTo>
                  <a:lnTo>
                    <a:pt x="974" y="11497"/>
                  </a:lnTo>
                  <a:lnTo>
                    <a:pt x="1005" y="11519"/>
                  </a:lnTo>
                  <a:lnTo>
                    <a:pt x="1037" y="11539"/>
                  </a:lnTo>
                  <a:lnTo>
                    <a:pt x="1070" y="11558"/>
                  </a:lnTo>
                  <a:lnTo>
                    <a:pt x="1104" y="11576"/>
                  </a:lnTo>
                  <a:lnTo>
                    <a:pt x="1138" y="11592"/>
                  </a:lnTo>
                  <a:lnTo>
                    <a:pt x="1173" y="11607"/>
                  </a:lnTo>
                  <a:lnTo>
                    <a:pt x="1208" y="11621"/>
                  </a:lnTo>
                  <a:lnTo>
                    <a:pt x="1244" y="11633"/>
                  </a:lnTo>
                  <a:lnTo>
                    <a:pt x="1282" y="11644"/>
                  </a:lnTo>
                  <a:lnTo>
                    <a:pt x="1319" y="11654"/>
                  </a:lnTo>
                  <a:lnTo>
                    <a:pt x="1357" y="11662"/>
                  </a:lnTo>
                  <a:lnTo>
                    <a:pt x="1395" y="11669"/>
                  </a:lnTo>
                  <a:lnTo>
                    <a:pt x="1434" y="11676"/>
                  </a:lnTo>
                  <a:lnTo>
                    <a:pt x="1633" y="11699"/>
                  </a:lnTo>
                  <a:lnTo>
                    <a:pt x="1831" y="11722"/>
                  </a:lnTo>
                  <a:lnTo>
                    <a:pt x="2030" y="11744"/>
                  </a:lnTo>
                  <a:lnTo>
                    <a:pt x="2228" y="11765"/>
                  </a:lnTo>
                  <a:lnTo>
                    <a:pt x="2427" y="11786"/>
                  </a:lnTo>
                  <a:lnTo>
                    <a:pt x="2627" y="11805"/>
                  </a:lnTo>
                  <a:lnTo>
                    <a:pt x="2826" y="11824"/>
                  </a:lnTo>
                  <a:lnTo>
                    <a:pt x="3025" y="11844"/>
                  </a:lnTo>
                  <a:lnTo>
                    <a:pt x="3224" y="11861"/>
                  </a:lnTo>
                  <a:lnTo>
                    <a:pt x="3423" y="11878"/>
                  </a:lnTo>
                  <a:lnTo>
                    <a:pt x="3622" y="11894"/>
                  </a:lnTo>
                  <a:lnTo>
                    <a:pt x="3822" y="11910"/>
                  </a:lnTo>
                  <a:lnTo>
                    <a:pt x="4021" y="11924"/>
                  </a:lnTo>
                  <a:lnTo>
                    <a:pt x="4221" y="11939"/>
                  </a:lnTo>
                  <a:lnTo>
                    <a:pt x="4420" y="11952"/>
                  </a:lnTo>
                  <a:lnTo>
                    <a:pt x="4619" y="11965"/>
                  </a:lnTo>
                  <a:lnTo>
                    <a:pt x="4599" y="11978"/>
                  </a:lnTo>
                  <a:lnTo>
                    <a:pt x="4581" y="11992"/>
                  </a:lnTo>
                  <a:lnTo>
                    <a:pt x="4565" y="12007"/>
                  </a:lnTo>
                  <a:lnTo>
                    <a:pt x="4551" y="12021"/>
                  </a:lnTo>
                  <a:lnTo>
                    <a:pt x="4546" y="12028"/>
                  </a:lnTo>
                  <a:lnTo>
                    <a:pt x="4540" y="12035"/>
                  </a:lnTo>
                  <a:lnTo>
                    <a:pt x="4536" y="12042"/>
                  </a:lnTo>
                  <a:lnTo>
                    <a:pt x="4533" y="12049"/>
                  </a:lnTo>
                  <a:lnTo>
                    <a:pt x="4530" y="12056"/>
                  </a:lnTo>
                  <a:lnTo>
                    <a:pt x="4528" y="12063"/>
                  </a:lnTo>
                  <a:lnTo>
                    <a:pt x="4526" y="12070"/>
                  </a:lnTo>
                  <a:lnTo>
                    <a:pt x="4526" y="12077"/>
                  </a:lnTo>
                  <a:lnTo>
                    <a:pt x="4531" y="12103"/>
                  </a:lnTo>
                  <a:lnTo>
                    <a:pt x="4544" y="12128"/>
                  </a:lnTo>
                  <a:lnTo>
                    <a:pt x="4566" y="12153"/>
                  </a:lnTo>
                  <a:lnTo>
                    <a:pt x="4597" y="12179"/>
                  </a:lnTo>
                  <a:lnTo>
                    <a:pt x="4636" y="12203"/>
                  </a:lnTo>
                  <a:lnTo>
                    <a:pt x="4684" y="12227"/>
                  </a:lnTo>
                  <a:lnTo>
                    <a:pt x="4739" y="12250"/>
                  </a:lnTo>
                  <a:lnTo>
                    <a:pt x="4802" y="12273"/>
                  </a:lnTo>
                  <a:lnTo>
                    <a:pt x="4873" y="12295"/>
                  </a:lnTo>
                  <a:lnTo>
                    <a:pt x="4950" y="12316"/>
                  </a:lnTo>
                  <a:lnTo>
                    <a:pt x="5036" y="12338"/>
                  </a:lnTo>
                  <a:lnTo>
                    <a:pt x="5127" y="12359"/>
                  </a:lnTo>
                  <a:lnTo>
                    <a:pt x="5225" y="12378"/>
                  </a:lnTo>
                  <a:lnTo>
                    <a:pt x="5329" y="12397"/>
                  </a:lnTo>
                  <a:lnTo>
                    <a:pt x="5440" y="12415"/>
                  </a:lnTo>
                  <a:lnTo>
                    <a:pt x="5557" y="12433"/>
                  </a:lnTo>
                  <a:lnTo>
                    <a:pt x="5680" y="12449"/>
                  </a:lnTo>
                  <a:lnTo>
                    <a:pt x="5807" y="12465"/>
                  </a:lnTo>
                  <a:lnTo>
                    <a:pt x="5940" y="12480"/>
                  </a:lnTo>
                  <a:lnTo>
                    <a:pt x="6078" y="12494"/>
                  </a:lnTo>
                  <a:lnTo>
                    <a:pt x="6221" y="12508"/>
                  </a:lnTo>
                  <a:lnTo>
                    <a:pt x="6369" y="12520"/>
                  </a:lnTo>
                  <a:lnTo>
                    <a:pt x="6520" y="12531"/>
                  </a:lnTo>
                  <a:lnTo>
                    <a:pt x="6676" y="12541"/>
                  </a:lnTo>
                  <a:lnTo>
                    <a:pt x="6836" y="12550"/>
                  </a:lnTo>
                  <a:lnTo>
                    <a:pt x="7000" y="12558"/>
                  </a:lnTo>
                  <a:lnTo>
                    <a:pt x="7167" y="12564"/>
                  </a:lnTo>
                  <a:lnTo>
                    <a:pt x="7337" y="12570"/>
                  </a:lnTo>
                  <a:lnTo>
                    <a:pt x="7511" y="12574"/>
                  </a:lnTo>
                  <a:lnTo>
                    <a:pt x="7687" y="12577"/>
                  </a:lnTo>
                  <a:lnTo>
                    <a:pt x="7866" y="12579"/>
                  </a:lnTo>
                  <a:lnTo>
                    <a:pt x="8048" y="12580"/>
                  </a:lnTo>
                  <a:lnTo>
                    <a:pt x="8229" y="12579"/>
                  </a:lnTo>
                  <a:lnTo>
                    <a:pt x="8408" y="12577"/>
                  </a:lnTo>
                  <a:lnTo>
                    <a:pt x="8584" y="12574"/>
                  </a:lnTo>
                  <a:lnTo>
                    <a:pt x="8758" y="12570"/>
                  </a:lnTo>
                  <a:lnTo>
                    <a:pt x="8928" y="12564"/>
                  </a:lnTo>
                  <a:lnTo>
                    <a:pt x="9095" y="12558"/>
                  </a:lnTo>
                  <a:lnTo>
                    <a:pt x="9259" y="12550"/>
                  </a:lnTo>
                  <a:lnTo>
                    <a:pt x="9419" y="12541"/>
                  </a:lnTo>
                  <a:lnTo>
                    <a:pt x="9575" y="12531"/>
                  </a:lnTo>
                  <a:lnTo>
                    <a:pt x="9726" y="12520"/>
                  </a:lnTo>
                  <a:lnTo>
                    <a:pt x="9874" y="12508"/>
                  </a:lnTo>
                  <a:lnTo>
                    <a:pt x="10017" y="12494"/>
                  </a:lnTo>
                  <a:lnTo>
                    <a:pt x="10155" y="12480"/>
                  </a:lnTo>
                  <a:lnTo>
                    <a:pt x="10288" y="12465"/>
                  </a:lnTo>
                  <a:lnTo>
                    <a:pt x="10415" y="12449"/>
                  </a:lnTo>
                  <a:lnTo>
                    <a:pt x="10538" y="12433"/>
                  </a:lnTo>
                  <a:lnTo>
                    <a:pt x="10655" y="12415"/>
                  </a:lnTo>
                  <a:lnTo>
                    <a:pt x="10766" y="12397"/>
                  </a:lnTo>
                  <a:lnTo>
                    <a:pt x="10870" y="12378"/>
                  </a:lnTo>
                  <a:lnTo>
                    <a:pt x="10968" y="12359"/>
                  </a:lnTo>
                  <a:lnTo>
                    <a:pt x="11059" y="12338"/>
                  </a:lnTo>
                  <a:lnTo>
                    <a:pt x="11145" y="12316"/>
                  </a:lnTo>
                  <a:lnTo>
                    <a:pt x="11222" y="12295"/>
                  </a:lnTo>
                  <a:lnTo>
                    <a:pt x="11293" y="12273"/>
                  </a:lnTo>
                  <a:lnTo>
                    <a:pt x="11356" y="12250"/>
                  </a:lnTo>
                  <a:lnTo>
                    <a:pt x="11411" y="12227"/>
                  </a:lnTo>
                  <a:lnTo>
                    <a:pt x="11459" y="12203"/>
                  </a:lnTo>
                  <a:lnTo>
                    <a:pt x="11498" y="12179"/>
                  </a:lnTo>
                  <a:lnTo>
                    <a:pt x="11529" y="12153"/>
                  </a:lnTo>
                  <a:lnTo>
                    <a:pt x="11551" y="12128"/>
                  </a:lnTo>
                  <a:lnTo>
                    <a:pt x="11565" y="12103"/>
                  </a:lnTo>
                  <a:lnTo>
                    <a:pt x="11569" y="12077"/>
                  </a:lnTo>
                  <a:lnTo>
                    <a:pt x="11569" y="12070"/>
                  </a:lnTo>
                  <a:lnTo>
                    <a:pt x="11568" y="12063"/>
                  </a:lnTo>
                  <a:lnTo>
                    <a:pt x="11565" y="12056"/>
                  </a:lnTo>
                  <a:lnTo>
                    <a:pt x="11563" y="12049"/>
                  </a:lnTo>
                  <a:lnTo>
                    <a:pt x="11559" y="12042"/>
                  </a:lnTo>
                  <a:lnTo>
                    <a:pt x="11554" y="12035"/>
                  </a:lnTo>
                  <a:lnTo>
                    <a:pt x="11549" y="12028"/>
                  </a:lnTo>
                  <a:lnTo>
                    <a:pt x="11544" y="12021"/>
                  </a:lnTo>
                  <a:lnTo>
                    <a:pt x="11530" y="12007"/>
                  </a:lnTo>
                  <a:lnTo>
                    <a:pt x="11514" y="11992"/>
                  </a:lnTo>
                  <a:lnTo>
                    <a:pt x="11496" y="11978"/>
                  </a:lnTo>
                  <a:lnTo>
                    <a:pt x="11475" y="11965"/>
                  </a:lnTo>
                  <a:lnTo>
                    <a:pt x="11674" y="11952"/>
                  </a:lnTo>
                  <a:lnTo>
                    <a:pt x="11874" y="11939"/>
                  </a:lnTo>
                  <a:lnTo>
                    <a:pt x="12073" y="11924"/>
                  </a:lnTo>
                  <a:lnTo>
                    <a:pt x="12272" y="11910"/>
                  </a:lnTo>
                  <a:lnTo>
                    <a:pt x="12473" y="11894"/>
                  </a:lnTo>
                  <a:lnTo>
                    <a:pt x="12672" y="11878"/>
                  </a:lnTo>
                  <a:lnTo>
                    <a:pt x="12871" y="11861"/>
                  </a:lnTo>
                  <a:lnTo>
                    <a:pt x="13070" y="11844"/>
                  </a:lnTo>
                  <a:lnTo>
                    <a:pt x="13269" y="11824"/>
                  </a:lnTo>
                  <a:lnTo>
                    <a:pt x="13468" y="11805"/>
                  </a:lnTo>
                  <a:lnTo>
                    <a:pt x="13668" y="11786"/>
                  </a:lnTo>
                  <a:lnTo>
                    <a:pt x="13867" y="11765"/>
                  </a:lnTo>
                  <a:lnTo>
                    <a:pt x="14065" y="11744"/>
                  </a:lnTo>
                  <a:lnTo>
                    <a:pt x="14263" y="11722"/>
                  </a:lnTo>
                  <a:lnTo>
                    <a:pt x="14462" y="11699"/>
                  </a:lnTo>
                  <a:lnTo>
                    <a:pt x="14661" y="11676"/>
                  </a:lnTo>
                  <a:lnTo>
                    <a:pt x="14699" y="11669"/>
                  </a:lnTo>
                  <a:lnTo>
                    <a:pt x="14738" y="11662"/>
                  </a:lnTo>
                  <a:lnTo>
                    <a:pt x="14775" y="11654"/>
                  </a:lnTo>
                  <a:lnTo>
                    <a:pt x="14813" y="11644"/>
                  </a:lnTo>
                  <a:lnTo>
                    <a:pt x="14850" y="11633"/>
                  </a:lnTo>
                  <a:lnTo>
                    <a:pt x="14886" y="11621"/>
                  </a:lnTo>
                  <a:lnTo>
                    <a:pt x="14922" y="11607"/>
                  </a:lnTo>
                  <a:lnTo>
                    <a:pt x="14956" y="11592"/>
                  </a:lnTo>
                  <a:lnTo>
                    <a:pt x="14990" y="11576"/>
                  </a:lnTo>
                  <a:lnTo>
                    <a:pt x="15025" y="11558"/>
                  </a:lnTo>
                  <a:lnTo>
                    <a:pt x="15057" y="11539"/>
                  </a:lnTo>
                  <a:lnTo>
                    <a:pt x="15089" y="11519"/>
                  </a:lnTo>
                  <a:lnTo>
                    <a:pt x="15120" y="11497"/>
                  </a:lnTo>
                  <a:lnTo>
                    <a:pt x="15150" y="11475"/>
                  </a:lnTo>
                  <a:lnTo>
                    <a:pt x="15181" y="11451"/>
                  </a:lnTo>
                  <a:lnTo>
                    <a:pt x="15209" y="11427"/>
                  </a:lnTo>
                  <a:lnTo>
                    <a:pt x="15237" y="11402"/>
                  </a:lnTo>
                  <a:lnTo>
                    <a:pt x="15263" y="11375"/>
                  </a:lnTo>
                  <a:lnTo>
                    <a:pt x="15289" y="11348"/>
                  </a:lnTo>
                  <a:lnTo>
                    <a:pt x="15313" y="11318"/>
                  </a:lnTo>
                  <a:lnTo>
                    <a:pt x="15338" y="11289"/>
                  </a:lnTo>
                  <a:lnTo>
                    <a:pt x="15360" y="11258"/>
                  </a:lnTo>
                  <a:lnTo>
                    <a:pt x="15381" y="11227"/>
                  </a:lnTo>
                  <a:lnTo>
                    <a:pt x="15401" y="11195"/>
                  </a:lnTo>
                  <a:lnTo>
                    <a:pt x="15420" y="11161"/>
                  </a:lnTo>
                  <a:lnTo>
                    <a:pt x="15438" y="11128"/>
                  </a:lnTo>
                  <a:lnTo>
                    <a:pt x="15454" y="11093"/>
                  </a:lnTo>
                  <a:lnTo>
                    <a:pt x="15470" y="11058"/>
                  </a:lnTo>
                  <a:lnTo>
                    <a:pt x="15483" y="11022"/>
                  </a:lnTo>
                  <a:lnTo>
                    <a:pt x="15496" y="10985"/>
                  </a:lnTo>
                  <a:lnTo>
                    <a:pt x="15508" y="10947"/>
                  </a:lnTo>
                  <a:lnTo>
                    <a:pt x="15518" y="10910"/>
                  </a:lnTo>
                  <a:lnTo>
                    <a:pt x="15587" y="10606"/>
                  </a:lnTo>
                  <a:lnTo>
                    <a:pt x="15652" y="10303"/>
                  </a:lnTo>
                  <a:lnTo>
                    <a:pt x="15714" y="9999"/>
                  </a:lnTo>
                  <a:lnTo>
                    <a:pt x="15770" y="9696"/>
                  </a:lnTo>
                  <a:lnTo>
                    <a:pt x="15822" y="9392"/>
                  </a:lnTo>
                  <a:lnTo>
                    <a:pt x="15870" y="9087"/>
                  </a:lnTo>
                  <a:lnTo>
                    <a:pt x="15912" y="8783"/>
                  </a:lnTo>
                  <a:lnTo>
                    <a:pt x="15950" y="8478"/>
                  </a:lnTo>
                  <a:lnTo>
                    <a:pt x="15984" y="8173"/>
                  </a:lnTo>
                  <a:lnTo>
                    <a:pt x="16014" y="7869"/>
                  </a:lnTo>
                  <a:lnTo>
                    <a:pt x="16039" y="7564"/>
                  </a:lnTo>
                  <a:lnTo>
                    <a:pt x="16059" y="7259"/>
                  </a:lnTo>
                  <a:lnTo>
                    <a:pt x="16075" y="6954"/>
                  </a:lnTo>
                  <a:lnTo>
                    <a:pt x="16086" y="6649"/>
                  </a:lnTo>
                  <a:lnTo>
                    <a:pt x="16093" y="6343"/>
                  </a:lnTo>
                  <a:lnTo>
                    <a:pt x="16095" y="6038"/>
                  </a:lnTo>
                  <a:lnTo>
                    <a:pt x="16093" y="5734"/>
                  </a:lnTo>
                  <a:lnTo>
                    <a:pt x="16086" y="5428"/>
                  </a:lnTo>
                  <a:lnTo>
                    <a:pt x="16075" y="5123"/>
                  </a:lnTo>
                  <a:lnTo>
                    <a:pt x="16059" y="4818"/>
                  </a:lnTo>
                  <a:lnTo>
                    <a:pt x="16039" y="4513"/>
                  </a:lnTo>
                  <a:lnTo>
                    <a:pt x="16014" y="4208"/>
                  </a:lnTo>
                  <a:lnTo>
                    <a:pt x="15984" y="3904"/>
                  </a:lnTo>
                  <a:lnTo>
                    <a:pt x="15950" y="3599"/>
                  </a:lnTo>
                  <a:lnTo>
                    <a:pt x="15912" y="3294"/>
                  </a:lnTo>
                  <a:lnTo>
                    <a:pt x="15870" y="2990"/>
                  </a:lnTo>
                  <a:lnTo>
                    <a:pt x="15822" y="2686"/>
                  </a:lnTo>
                  <a:lnTo>
                    <a:pt x="15770" y="2381"/>
                  </a:lnTo>
                  <a:lnTo>
                    <a:pt x="15714" y="2078"/>
                  </a:lnTo>
                  <a:lnTo>
                    <a:pt x="15652" y="1775"/>
                  </a:lnTo>
                  <a:lnTo>
                    <a:pt x="15587" y="1471"/>
                  </a:lnTo>
                  <a:lnTo>
                    <a:pt x="15518" y="1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" name="ïṣḷïḑê"/>
            <p:cNvSpPr/>
            <p:nvPr/>
          </p:nvSpPr>
          <p:spPr bwMode="auto">
            <a:xfrm>
              <a:off x="1041968" y="112235"/>
              <a:ext cx="47987" cy="47987"/>
            </a:xfrm>
            <a:custGeom>
              <a:avLst/>
              <a:gdLst>
                <a:gd name="T0" fmla="*/ 806 w 1510"/>
                <a:gd name="T1" fmla="*/ 508 h 1509"/>
                <a:gd name="T2" fmla="*/ 864 w 1510"/>
                <a:gd name="T3" fmla="*/ 528 h 1509"/>
                <a:gd name="T4" fmla="*/ 915 w 1510"/>
                <a:gd name="T5" fmla="*/ 561 h 1509"/>
                <a:gd name="T6" fmla="*/ 957 w 1510"/>
                <a:gd name="T7" fmla="*/ 605 h 1509"/>
                <a:gd name="T8" fmla="*/ 987 w 1510"/>
                <a:gd name="T9" fmla="*/ 657 h 1509"/>
                <a:gd name="T10" fmla="*/ 1004 w 1510"/>
                <a:gd name="T11" fmla="*/ 717 h 1509"/>
                <a:gd name="T12" fmla="*/ 1005 w 1510"/>
                <a:gd name="T13" fmla="*/ 781 h 1509"/>
                <a:gd name="T14" fmla="*/ 991 w 1510"/>
                <a:gd name="T15" fmla="*/ 841 h 1509"/>
                <a:gd name="T16" fmla="*/ 964 w 1510"/>
                <a:gd name="T17" fmla="*/ 896 h 1509"/>
                <a:gd name="T18" fmla="*/ 924 w 1510"/>
                <a:gd name="T19" fmla="*/ 941 h 1509"/>
                <a:gd name="T20" fmla="*/ 875 w 1510"/>
                <a:gd name="T21" fmla="*/ 976 h 1509"/>
                <a:gd name="T22" fmla="*/ 818 w 1510"/>
                <a:gd name="T23" fmla="*/ 998 h 1509"/>
                <a:gd name="T24" fmla="*/ 756 w 1510"/>
                <a:gd name="T25" fmla="*/ 1006 h 1509"/>
                <a:gd name="T26" fmla="*/ 692 w 1510"/>
                <a:gd name="T27" fmla="*/ 998 h 1509"/>
                <a:gd name="T28" fmla="*/ 636 w 1510"/>
                <a:gd name="T29" fmla="*/ 976 h 1509"/>
                <a:gd name="T30" fmla="*/ 587 w 1510"/>
                <a:gd name="T31" fmla="*/ 941 h 1509"/>
                <a:gd name="T32" fmla="*/ 546 w 1510"/>
                <a:gd name="T33" fmla="*/ 896 h 1509"/>
                <a:gd name="T34" fmla="*/ 519 w 1510"/>
                <a:gd name="T35" fmla="*/ 841 h 1509"/>
                <a:gd name="T36" fmla="*/ 505 w 1510"/>
                <a:gd name="T37" fmla="*/ 781 h 1509"/>
                <a:gd name="T38" fmla="*/ 506 w 1510"/>
                <a:gd name="T39" fmla="*/ 717 h 1509"/>
                <a:gd name="T40" fmla="*/ 523 w 1510"/>
                <a:gd name="T41" fmla="*/ 657 h 1509"/>
                <a:gd name="T42" fmla="*/ 553 w 1510"/>
                <a:gd name="T43" fmla="*/ 605 h 1509"/>
                <a:gd name="T44" fmla="*/ 596 w 1510"/>
                <a:gd name="T45" fmla="*/ 561 h 1509"/>
                <a:gd name="T46" fmla="*/ 646 w 1510"/>
                <a:gd name="T47" fmla="*/ 528 h 1509"/>
                <a:gd name="T48" fmla="*/ 704 w 1510"/>
                <a:gd name="T49" fmla="*/ 508 h 1509"/>
                <a:gd name="T50" fmla="*/ 756 w 1510"/>
                <a:gd name="T51" fmla="*/ 1509 h 1509"/>
                <a:gd name="T52" fmla="*/ 944 w 1510"/>
                <a:gd name="T53" fmla="*/ 1486 h 1509"/>
                <a:gd name="T54" fmla="*/ 1115 w 1510"/>
                <a:gd name="T55" fmla="*/ 1419 h 1509"/>
                <a:gd name="T56" fmla="*/ 1263 w 1510"/>
                <a:gd name="T57" fmla="*/ 1313 h 1509"/>
                <a:gd name="T58" fmla="*/ 1381 w 1510"/>
                <a:gd name="T59" fmla="*/ 1177 h 1509"/>
                <a:gd name="T60" fmla="*/ 1464 w 1510"/>
                <a:gd name="T61" fmla="*/ 1014 h 1509"/>
                <a:gd name="T62" fmla="*/ 1506 w 1510"/>
                <a:gd name="T63" fmla="*/ 832 h 1509"/>
                <a:gd name="T64" fmla="*/ 1501 w 1510"/>
                <a:gd name="T65" fmla="*/ 640 h 1509"/>
                <a:gd name="T66" fmla="*/ 1451 w 1510"/>
                <a:gd name="T67" fmla="*/ 461 h 1509"/>
                <a:gd name="T68" fmla="*/ 1360 w 1510"/>
                <a:gd name="T69" fmla="*/ 303 h 1509"/>
                <a:gd name="T70" fmla="*/ 1236 w 1510"/>
                <a:gd name="T71" fmla="*/ 172 h 1509"/>
                <a:gd name="T72" fmla="*/ 1083 w 1510"/>
                <a:gd name="T73" fmla="*/ 75 h 1509"/>
                <a:gd name="T74" fmla="*/ 908 w 1510"/>
                <a:gd name="T75" fmla="*/ 15 h 1509"/>
                <a:gd name="T76" fmla="*/ 716 w 1510"/>
                <a:gd name="T77" fmla="*/ 1 h 1509"/>
                <a:gd name="T78" fmla="*/ 531 w 1510"/>
                <a:gd name="T79" fmla="*/ 34 h 1509"/>
                <a:gd name="T80" fmla="*/ 364 w 1510"/>
                <a:gd name="T81" fmla="*/ 110 h 1509"/>
                <a:gd name="T82" fmla="*/ 222 w 1510"/>
                <a:gd name="T83" fmla="*/ 222 h 1509"/>
                <a:gd name="T84" fmla="*/ 110 w 1510"/>
                <a:gd name="T85" fmla="*/ 363 h 1509"/>
                <a:gd name="T86" fmla="*/ 34 w 1510"/>
                <a:gd name="T87" fmla="*/ 530 h 1509"/>
                <a:gd name="T88" fmla="*/ 1 w 1510"/>
                <a:gd name="T89" fmla="*/ 717 h 1509"/>
                <a:gd name="T90" fmla="*/ 16 w 1510"/>
                <a:gd name="T91" fmla="*/ 907 h 1509"/>
                <a:gd name="T92" fmla="*/ 75 w 1510"/>
                <a:gd name="T93" fmla="*/ 1082 h 1509"/>
                <a:gd name="T94" fmla="*/ 173 w 1510"/>
                <a:gd name="T95" fmla="*/ 1235 h 1509"/>
                <a:gd name="T96" fmla="*/ 304 w 1510"/>
                <a:gd name="T97" fmla="*/ 1359 h 1509"/>
                <a:gd name="T98" fmla="*/ 462 w 1510"/>
                <a:gd name="T99" fmla="*/ 1450 h 1509"/>
                <a:gd name="T100" fmla="*/ 640 w 1510"/>
                <a:gd name="T101" fmla="*/ 1501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0" h="1509">
                  <a:moveTo>
                    <a:pt x="756" y="503"/>
                  </a:moveTo>
                  <a:lnTo>
                    <a:pt x="769" y="503"/>
                  </a:lnTo>
                  <a:lnTo>
                    <a:pt x="781" y="504"/>
                  </a:lnTo>
                  <a:lnTo>
                    <a:pt x="794" y="506"/>
                  </a:lnTo>
                  <a:lnTo>
                    <a:pt x="806" y="508"/>
                  </a:lnTo>
                  <a:lnTo>
                    <a:pt x="818" y="511"/>
                  </a:lnTo>
                  <a:lnTo>
                    <a:pt x="830" y="514"/>
                  </a:lnTo>
                  <a:lnTo>
                    <a:pt x="841" y="518"/>
                  </a:lnTo>
                  <a:lnTo>
                    <a:pt x="853" y="523"/>
                  </a:lnTo>
                  <a:lnTo>
                    <a:pt x="864" y="528"/>
                  </a:lnTo>
                  <a:lnTo>
                    <a:pt x="875" y="533"/>
                  </a:lnTo>
                  <a:lnTo>
                    <a:pt x="885" y="539"/>
                  </a:lnTo>
                  <a:lnTo>
                    <a:pt x="896" y="547"/>
                  </a:lnTo>
                  <a:lnTo>
                    <a:pt x="906" y="554"/>
                  </a:lnTo>
                  <a:lnTo>
                    <a:pt x="915" y="561"/>
                  </a:lnTo>
                  <a:lnTo>
                    <a:pt x="924" y="569"/>
                  </a:lnTo>
                  <a:lnTo>
                    <a:pt x="933" y="578"/>
                  </a:lnTo>
                  <a:lnTo>
                    <a:pt x="941" y="586"/>
                  </a:lnTo>
                  <a:lnTo>
                    <a:pt x="949" y="595"/>
                  </a:lnTo>
                  <a:lnTo>
                    <a:pt x="957" y="605"/>
                  </a:lnTo>
                  <a:lnTo>
                    <a:pt x="964" y="615"/>
                  </a:lnTo>
                  <a:lnTo>
                    <a:pt x="970" y="625"/>
                  </a:lnTo>
                  <a:lnTo>
                    <a:pt x="976" y="635"/>
                  </a:lnTo>
                  <a:lnTo>
                    <a:pt x="982" y="646"/>
                  </a:lnTo>
                  <a:lnTo>
                    <a:pt x="987" y="657"/>
                  </a:lnTo>
                  <a:lnTo>
                    <a:pt x="991" y="668"/>
                  </a:lnTo>
                  <a:lnTo>
                    <a:pt x="995" y="680"/>
                  </a:lnTo>
                  <a:lnTo>
                    <a:pt x="999" y="692"/>
                  </a:lnTo>
                  <a:lnTo>
                    <a:pt x="1001" y="704"/>
                  </a:lnTo>
                  <a:lnTo>
                    <a:pt x="1004" y="717"/>
                  </a:lnTo>
                  <a:lnTo>
                    <a:pt x="1005" y="730"/>
                  </a:lnTo>
                  <a:lnTo>
                    <a:pt x="1006" y="742"/>
                  </a:lnTo>
                  <a:lnTo>
                    <a:pt x="1007" y="755"/>
                  </a:lnTo>
                  <a:lnTo>
                    <a:pt x="1006" y="768"/>
                  </a:lnTo>
                  <a:lnTo>
                    <a:pt x="1005" y="781"/>
                  </a:lnTo>
                  <a:lnTo>
                    <a:pt x="1004" y="793"/>
                  </a:lnTo>
                  <a:lnTo>
                    <a:pt x="1001" y="805"/>
                  </a:lnTo>
                  <a:lnTo>
                    <a:pt x="999" y="818"/>
                  </a:lnTo>
                  <a:lnTo>
                    <a:pt x="995" y="829"/>
                  </a:lnTo>
                  <a:lnTo>
                    <a:pt x="991" y="841"/>
                  </a:lnTo>
                  <a:lnTo>
                    <a:pt x="987" y="852"/>
                  </a:lnTo>
                  <a:lnTo>
                    <a:pt x="982" y="863"/>
                  </a:lnTo>
                  <a:lnTo>
                    <a:pt x="976" y="874"/>
                  </a:lnTo>
                  <a:lnTo>
                    <a:pt x="970" y="886"/>
                  </a:lnTo>
                  <a:lnTo>
                    <a:pt x="964" y="896"/>
                  </a:lnTo>
                  <a:lnTo>
                    <a:pt x="957" y="906"/>
                  </a:lnTo>
                  <a:lnTo>
                    <a:pt x="949" y="915"/>
                  </a:lnTo>
                  <a:lnTo>
                    <a:pt x="941" y="924"/>
                  </a:lnTo>
                  <a:lnTo>
                    <a:pt x="933" y="933"/>
                  </a:lnTo>
                  <a:lnTo>
                    <a:pt x="924" y="941"/>
                  </a:lnTo>
                  <a:lnTo>
                    <a:pt x="915" y="949"/>
                  </a:lnTo>
                  <a:lnTo>
                    <a:pt x="906" y="956"/>
                  </a:lnTo>
                  <a:lnTo>
                    <a:pt x="896" y="963"/>
                  </a:lnTo>
                  <a:lnTo>
                    <a:pt x="885" y="970"/>
                  </a:lnTo>
                  <a:lnTo>
                    <a:pt x="875" y="976"/>
                  </a:lnTo>
                  <a:lnTo>
                    <a:pt x="864" y="981"/>
                  </a:lnTo>
                  <a:lnTo>
                    <a:pt x="853" y="987"/>
                  </a:lnTo>
                  <a:lnTo>
                    <a:pt x="841" y="991"/>
                  </a:lnTo>
                  <a:lnTo>
                    <a:pt x="830" y="995"/>
                  </a:lnTo>
                  <a:lnTo>
                    <a:pt x="818" y="998"/>
                  </a:lnTo>
                  <a:lnTo>
                    <a:pt x="806" y="1001"/>
                  </a:lnTo>
                  <a:lnTo>
                    <a:pt x="794" y="1003"/>
                  </a:lnTo>
                  <a:lnTo>
                    <a:pt x="781" y="1005"/>
                  </a:lnTo>
                  <a:lnTo>
                    <a:pt x="769" y="1006"/>
                  </a:lnTo>
                  <a:lnTo>
                    <a:pt x="756" y="1006"/>
                  </a:lnTo>
                  <a:lnTo>
                    <a:pt x="743" y="1006"/>
                  </a:lnTo>
                  <a:lnTo>
                    <a:pt x="730" y="1005"/>
                  </a:lnTo>
                  <a:lnTo>
                    <a:pt x="717" y="1003"/>
                  </a:lnTo>
                  <a:lnTo>
                    <a:pt x="704" y="1001"/>
                  </a:lnTo>
                  <a:lnTo>
                    <a:pt x="692" y="998"/>
                  </a:lnTo>
                  <a:lnTo>
                    <a:pt x="680" y="995"/>
                  </a:lnTo>
                  <a:lnTo>
                    <a:pt x="669" y="991"/>
                  </a:lnTo>
                  <a:lnTo>
                    <a:pt x="657" y="987"/>
                  </a:lnTo>
                  <a:lnTo>
                    <a:pt x="646" y="981"/>
                  </a:lnTo>
                  <a:lnTo>
                    <a:pt x="636" y="976"/>
                  </a:lnTo>
                  <a:lnTo>
                    <a:pt x="625" y="970"/>
                  </a:lnTo>
                  <a:lnTo>
                    <a:pt x="615" y="963"/>
                  </a:lnTo>
                  <a:lnTo>
                    <a:pt x="605" y="956"/>
                  </a:lnTo>
                  <a:lnTo>
                    <a:pt x="596" y="949"/>
                  </a:lnTo>
                  <a:lnTo>
                    <a:pt x="587" y="941"/>
                  </a:lnTo>
                  <a:lnTo>
                    <a:pt x="578" y="933"/>
                  </a:lnTo>
                  <a:lnTo>
                    <a:pt x="570" y="924"/>
                  </a:lnTo>
                  <a:lnTo>
                    <a:pt x="562" y="915"/>
                  </a:lnTo>
                  <a:lnTo>
                    <a:pt x="553" y="906"/>
                  </a:lnTo>
                  <a:lnTo>
                    <a:pt x="546" y="896"/>
                  </a:lnTo>
                  <a:lnTo>
                    <a:pt x="540" y="886"/>
                  </a:lnTo>
                  <a:lnTo>
                    <a:pt x="534" y="874"/>
                  </a:lnTo>
                  <a:lnTo>
                    <a:pt x="528" y="863"/>
                  </a:lnTo>
                  <a:lnTo>
                    <a:pt x="523" y="852"/>
                  </a:lnTo>
                  <a:lnTo>
                    <a:pt x="519" y="841"/>
                  </a:lnTo>
                  <a:lnTo>
                    <a:pt x="515" y="829"/>
                  </a:lnTo>
                  <a:lnTo>
                    <a:pt x="511" y="818"/>
                  </a:lnTo>
                  <a:lnTo>
                    <a:pt x="509" y="805"/>
                  </a:lnTo>
                  <a:lnTo>
                    <a:pt x="506" y="793"/>
                  </a:lnTo>
                  <a:lnTo>
                    <a:pt x="505" y="781"/>
                  </a:lnTo>
                  <a:lnTo>
                    <a:pt x="504" y="768"/>
                  </a:lnTo>
                  <a:lnTo>
                    <a:pt x="503" y="755"/>
                  </a:lnTo>
                  <a:lnTo>
                    <a:pt x="504" y="742"/>
                  </a:lnTo>
                  <a:lnTo>
                    <a:pt x="505" y="730"/>
                  </a:lnTo>
                  <a:lnTo>
                    <a:pt x="506" y="717"/>
                  </a:lnTo>
                  <a:lnTo>
                    <a:pt x="509" y="704"/>
                  </a:lnTo>
                  <a:lnTo>
                    <a:pt x="511" y="692"/>
                  </a:lnTo>
                  <a:lnTo>
                    <a:pt x="515" y="680"/>
                  </a:lnTo>
                  <a:lnTo>
                    <a:pt x="519" y="668"/>
                  </a:lnTo>
                  <a:lnTo>
                    <a:pt x="523" y="657"/>
                  </a:lnTo>
                  <a:lnTo>
                    <a:pt x="528" y="646"/>
                  </a:lnTo>
                  <a:lnTo>
                    <a:pt x="534" y="635"/>
                  </a:lnTo>
                  <a:lnTo>
                    <a:pt x="540" y="625"/>
                  </a:lnTo>
                  <a:lnTo>
                    <a:pt x="546" y="615"/>
                  </a:lnTo>
                  <a:lnTo>
                    <a:pt x="553" y="605"/>
                  </a:lnTo>
                  <a:lnTo>
                    <a:pt x="562" y="595"/>
                  </a:lnTo>
                  <a:lnTo>
                    <a:pt x="570" y="586"/>
                  </a:lnTo>
                  <a:lnTo>
                    <a:pt x="578" y="578"/>
                  </a:lnTo>
                  <a:lnTo>
                    <a:pt x="587" y="569"/>
                  </a:lnTo>
                  <a:lnTo>
                    <a:pt x="596" y="561"/>
                  </a:lnTo>
                  <a:lnTo>
                    <a:pt x="605" y="554"/>
                  </a:lnTo>
                  <a:lnTo>
                    <a:pt x="615" y="547"/>
                  </a:lnTo>
                  <a:lnTo>
                    <a:pt x="625" y="539"/>
                  </a:lnTo>
                  <a:lnTo>
                    <a:pt x="636" y="533"/>
                  </a:lnTo>
                  <a:lnTo>
                    <a:pt x="646" y="528"/>
                  </a:lnTo>
                  <a:lnTo>
                    <a:pt x="657" y="523"/>
                  </a:lnTo>
                  <a:lnTo>
                    <a:pt x="669" y="518"/>
                  </a:lnTo>
                  <a:lnTo>
                    <a:pt x="680" y="514"/>
                  </a:lnTo>
                  <a:lnTo>
                    <a:pt x="692" y="511"/>
                  </a:lnTo>
                  <a:lnTo>
                    <a:pt x="704" y="508"/>
                  </a:lnTo>
                  <a:lnTo>
                    <a:pt x="717" y="506"/>
                  </a:lnTo>
                  <a:lnTo>
                    <a:pt x="730" y="504"/>
                  </a:lnTo>
                  <a:lnTo>
                    <a:pt x="743" y="503"/>
                  </a:lnTo>
                  <a:lnTo>
                    <a:pt x="756" y="503"/>
                  </a:lnTo>
                  <a:close/>
                  <a:moveTo>
                    <a:pt x="756" y="1509"/>
                  </a:moveTo>
                  <a:lnTo>
                    <a:pt x="794" y="1508"/>
                  </a:lnTo>
                  <a:lnTo>
                    <a:pt x="832" y="1506"/>
                  </a:lnTo>
                  <a:lnTo>
                    <a:pt x="870" y="1501"/>
                  </a:lnTo>
                  <a:lnTo>
                    <a:pt x="908" y="1494"/>
                  </a:lnTo>
                  <a:lnTo>
                    <a:pt x="944" y="1486"/>
                  </a:lnTo>
                  <a:lnTo>
                    <a:pt x="980" y="1476"/>
                  </a:lnTo>
                  <a:lnTo>
                    <a:pt x="1014" y="1464"/>
                  </a:lnTo>
                  <a:lnTo>
                    <a:pt x="1049" y="1450"/>
                  </a:lnTo>
                  <a:lnTo>
                    <a:pt x="1083" y="1435"/>
                  </a:lnTo>
                  <a:lnTo>
                    <a:pt x="1115" y="1419"/>
                  </a:lnTo>
                  <a:lnTo>
                    <a:pt x="1147" y="1401"/>
                  </a:lnTo>
                  <a:lnTo>
                    <a:pt x="1177" y="1381"/>
                  </a:lnTo>
                  <a:lnTo>
                    <a:pt x="1206" y="1359"/>
                  </a:lnTo>
                  <a:lnTo>
                    <a:pt x="1236" y="1337"/>
                  </a:lnTo>
                  <a:lnTo>
                    <a:pt x="1263" y="1313"/>
                  </a:lnTo>
                  <a:lnTo>
                    <a:pt x="1289" y="1289"/>
                  </a:lnTo>
                  <a:lnTo>
                    <a:pt x="1314" y="1263"/>
                  </a:lnTo>
                  <a:lnTo>
                    <a:pt x="1337" y="1235"/>
                  </a:lnTo>
                  <a:lnTo>
                    <a:pt x="1360" y="1206"/>
                  </a:lnTo>
                  <a:lnTo>
                    <a:pt x="1381" y="1177"/>
                  </a:lnTo>
                  <a:lnTo>
                    <a:pt x="1400" y="1146"/>
                  </a:lnTo>
                  <a:lnTo>
                    <a:pt x="1419" y="1115"/>
                  </a:lnTo>
                  <a:lnTo>
                    <a:pt x="1436" y="1082"/>
                  </a:lnTo>
                  <a:lnTo>
                    <a:pt x="1451" y="1049"/>
                  </a:lnTo>
                  <a:lnTo>
                    <a:pt x="1464" y="1014"/>
                  </a:lnTo>
                  <a:lnTo>
                    <a:pt x="1476" y="979"/>
                  </a:lnTo>
                  <a:lnTo>
                    <a:pt x="1486" y="944"/>
                  </a:lnTo>
                  <a:lnTo>
                    <a:pt x="1494" y="907"/>
                  </a:lnTo>
                  <a:lnTo>
                    <a:pt x="1501" y="869"/>
                  </a:lnTo>
                  <a:lnTo>
                    <a:pt x="1506" y="832"/>
                  </a:lnTo>
                  <a:lnTo>
                    <a:pt x="1509" y="794"/>
                  </a:lnTo>
                  <a:lnTo>
                    <a:pt x="1510" y="755"/>
                  </a:lnTo>
                  <a:lnTo>
                    <a:pt x="1509" y="717"/>
                  </a:lnTo>
                  <a:lnTo>
                    <a:pt x="1506" y="678"/>
                  </a:lnTo>
                  <a:lnTo>
                    <a:pt x="1501" y="640"/>
                  </a:lnTo>
                  <a:lnTo>
                    <a:pt x="1494" y="603"/>
                  </a:lnTo>
                  <a:lnTo>
                    <a:pt x="1486" y="567"/>
                  </a:lnTo>
                  <a:lnTo>
                    <a:pt x="1476" y="530"/>
                  </a:lnTo>
                  <a:lnTo>
                    <a:pt x="1464" y="495"/>
                  </a:lnTo>
                  <a:lnTo>
                    <a:pt x="1451" y="461"/>
                  </a:lnTo>
                  <a:lnTo>
                    <a:pt x="1436" y="428"/>
                  </a:lnTo>
                  <a:lnTo>
                    <a:pt x="1419" y="396"/>
                  </a:lnTo>
                  <a:lnTo>
                    <a:pt x="1400" y="363"/>
                  </a:lnTo>
                  <a:lnTo>
                    <a:pt x="1381" y="333"/>
                  </a:lnTo>
                  <a:lnTo>
                    <a:pt x="1360" y="303"/>
                  </a:lnTo>
                  <a:lnTo>
                    <a:pt x="1337" y="275"/>
                  </a:lnTo>
                  <a:lnTo>
                    <a:pt x="1314" y="248"/>
                  </a:lnTo>
                  <a:lnTo>
                    <a:pt x="1289" y="222"/>
                  </a:lnTo>
                  <a:lnTo>
                    <a:pt x="1263" y="196"/>
                  </a:lnTo>
                  <a:lnTo>
                    <a:pt x="1236" y="172"/>
                  </a:lnTo>
                  <a:lnTo>
                    <a:pt x="1206" y="150"/>
                  </a:lnTo>
                  <a:lnTo>
                    <a:pt x="1177" y="129"/>
                  </a:lnTo>
                  <a:lnTo>
                    <a:pt x="1147" y="110"/>
                  </a:lnTo>
                  <a:lnTo>
                    <a:pt x="1115" y="92"/>
                  </a:lnTo>
                  <a:lnTo>
                    <a:pt x="1083" y="75"/>
                  </a:lnTo>
                  <a:lnTo>
                    <a:pt x="1049" y="60"/>
                  </a:lnTo>
                  <a:lnTo>
                    <a:pt x="1014" y="46"/>
                  </a:lnTo>
                  <a:lnTo>
                    <a:pt x="980" y="34"/>
                  </a:lnTo>
                  <a:lnTo>
                    <a:pt x="944" y="24"/>
                  </a:lnTo>
                  <a:lnTo>
                    <a:pt x="908" y="15"/>
                  </a:lnTo>
                  <a:lnTo>
                    <a:pt x="870" y="9"/>
                  </a:lnTo>
                  <a:lnTo>
                    <a:pt x="832" y="4"/>
                  </a:lnTo>
                  <a:lnTo>
                    <a:pt x="794" y="1"/>
                  </a:lnTo>
                  <a:lnTo>
                    <a:pt x="756" y="0"/>
                  </a:lnTo>
                  <a:lnTo>
                    <a:pt x="716" y="1"/>
                  </a:lnTo>
                  <a:lnTo>
                    <a:pt x="678" y="4"/>
                  </a:lnTo>
                  <a:lnTo>
                    <a:pt x="640" y="9"/>
                  </a:lnTo>
                  <a:lnTo>
                    <a:pt x="604" y="15"/>
                  </a:lnTo>
                  <a:lnTo>
                    <a:pt x="567" y="24"/>
                  </a:lnTo>
                  <a:lnTo>
                    <a:pt x="531" y="34"/>
                  </a:lnTo>
                  <a:lnTo>
                    <a:pt x="496" y="46"/>
                  </a:lnTo>
                  <a:lnTo>
                    <a:pt x="462" y="60"/>
                  </a:lnTo>
                  <a:lnTo>
                    <a:pt x="428" y="75"/>
                  </a:lnTo>
                  <a:lnTo>
                    <a:pt x="396" y="92"/>
                  </a:lnTo>
                  <a:lnTo>
                    <a:pt x="364" y="110"/>
                  </a:lnTo>
                  <a:lnTo>
                    <a:pt x="333" y="129"/>
                  </a:lnTo>
                  <a:lnTo>
                    <a:pt x="304" y="150"/>
                  </a:lnTo>
                  <a:lnTo>
                    <a:pt x="276" y="172"/>
                  </a:lnTo>
                  <a:lnTo>
                    <a:pt x="248" y="196"/>
                  </a:lnTo>
                  <a:lnTo>
                    <a:pt x="222" y="222"/>
                  </a:lnTo>
                  <a:lnTo>
                    <a:pt x="196" y="248"/>
                  </a:lnTo>
                  <a:lnTo>
                    <a:pt x="173" y="275"/>
                  </a:lnTo>
                  <a:lnTo>
                    <a:pt x="150" y="303"/>
                  </a:lnTo>
                  <a:lnTo>
                    <a:pt x="130" y="333"/>
                  </a:lnTo>
                  <a:lnTo>
                    <a:pt x="110" y="363"/>
                  </a:lnTo>
                  <a:lnTo>
                    <a:pt x="92" y="396"/>
                  </a:lnTo>
                  <a:lnTo>
                    <a:pt x="75" y="428"/>
                  </a:lnTo>
                  <a:lnTo>
                    <a:pt x="60" y="461"/>
                  </a:lnTo>
                  <a:lnTo>
                    <a:pt x="46" y="495"/>
                  </a:lnTo>
                  <a:lnTo>
                    <a:pt x="34" y="530"/>
                  </a:lnTo>
                  <a:lnTo>
                    <a:pt x="24" y="567"/>
                  </a:lnTo>
                  <a:lnTo>
                    <a:pt x="16" y="603"/>
                  </a:lnTo>
                  <a:lnTo>
                    <a:pt x="9" y="640"/>
                  </a:lnTo>
                  <a:lnTo>
                    <a:pt x="4" y="678"/>
                  </a:lnTo>
                  <a:lnTo>
                    <a:pt x="1" y="717"/>
                  </a:lnTo>
                  <a:lnTo>
                    <a:pt x="0" y="755"/>
                  </a:lnTo>
                  <a:lnTo>
                    <a:pt x="1" y="794"/>
                  </a:lnTo>
                  <a:lnTo>
                    <a:pt x="4" y="832"/>
                  </a:lnTo>
                  <a:lnTo>
                    <a:pt x="9" y="869"/>
                  </a:lnTo>
                  <a:lnTo>
                    <a:pt x="16" y="907"/>
                  </a:lnTo>
                  <a:lnTo>
                    <a:pt x="24" y="944"/>
                  </a:lnTo>
                  <a:lnTo>
                    <a:pt x="34" y="979"/>
                  </a:lnTo>
                  <a:lnTo>
                    <a:pt x="46" y="1014"/>
                  </a:lnTo>
                  <a:lnTo>
                    <a:pt x="60" y="1049"/>
                  </a:lnTo>
                  <a:lnTo>
                    <a:pt x="75" y="1082"/>
                  </a:lnTo>
                  <a:lnTo>
                    <a:pt x="92" y="1115"/>
                  </a:lnTo>
                  <a:lnTo>
                    <a:pt x="110" y="1146"/>
                  </a:lnTo>
                  <a:lnTo>
                    <a:pt x="130" y="1177"/>
                  </a:lnTo>
                  <a:lnTo>
                    <a:pt x="150" y="1206"/>
                  </a:lnTo>
                  <a:lnTo>
                    <a:pt x="173" y="1235"/>
                  </a:lnTo>
                  <a:lnTo>
                    <a:pt x="196" y="1263"/>
                  </a:lnTo>
                  <a:lnTo>
                    <a:pt x="222" y="1289"/>
                  </a:lnTo>
                  <a:lnTo>
                    <a:pt x="248" y="1313"/>
                  </a:lnTo>
                  <a:lnTo>
                    <a:pt x="276" y="1337"/>
                  </a:lnTo>
                  <a:lnTo>
                    <a:pt x="304" y="1359"/>
                  </a:lnTo>
                  <a:lnTo>
                    <a:pt x="333" y="1381"/>
                  </a:lnTo>
                  <a:lnTo>
                    <a:pt x="364" y="1401"/>
                  </a:lnTo>
                  <a:lnTo>
                    <a:pt x="396" y="1419"/>
                  </a:lnTo>
                  <a:lnTo>
                    <a:pt x="428" y="1435"/>
                  </a:lnTo>
                  <a:lnTo>
                    <a:pt x="462" y="1450"/>
                  </a:lnTo>
                  <a:lnTo>
                    <a:pt x="496" y="1464"/>
                  </a:lnTo>
                  <a:lnTo>
                    <a:pt x="531" y="1476"/>
                  </a:lnTo>
                  <a:lnTo>
                    <a:pt x="567" y="1486"/>
                  </a:lnTo>
                  <a:lnTo>
                    <a:pt x="604" y="1494"/>
                  </a:lnTo>
                  <a:lnTo>
                    <a:pt x="640" y="1501"/>
                  </a:lnTo>
                  <a:lnTo>
                    <a:pt x="678" y="1506"/>
                  </a:lnTo>
                  <a:lnTo>
                    <a:pt x="716" y="1508"/>
                  </a:lnTo>
                  <a:lnTo>
                    <a:pt x="756" y="15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iśḷïḓè"/>
            <p:cNvSpPr/>
            <p:nvPr/>
          </p:nvSpPr>
          <p:spPr bwMode="auto">
            <a:xfrm>
              <a:off x="1025582" y="319398"/>
              <a:ext cx="64372" cy="15216"/>
            </a:xfrm>
            <a:custGeom>
              <a:avLst/>
              <a:gdLst>
                <a:gd name="T0" fmla="*/ 239 w 2013"/>
                <a:gd name="T1" fmla="*/ 0 h 503"/>
                <a:gd name="T2" fmla="*/ 201 w 2013"/>
                <a:gd name="T3" fmla="*/ 5 h 503"/>
                <a:gd name="T4" fmla="*/ 165 w 2013"/>
                <a:gd name="T5" fmla="*/ 15 h 503"/>
                <a:gd name="T6" fmla="*/ 132 w 2013"/>
                <a:gd name="T7" fmla="*/ 30 h 503"/>
                <a:gd name="T8" fmla="*/ 102 w 2013"/>
                <a:gd name="T9" fmla="*/ 50 h 503"/>
                <a:gd name="T10" fmla="*/ 74 w 2013"/>
                <a:gd name="T11" fmla="*/ 73 h 503"/>
                <a:gd name="T12" fmla="*/ 51 w 2013"/>
                <a:gd name="T13" fmla="*/ 100 h 503"/>
                <a:gd name="T14" fmla="*/ 30 w 2013"/>
                <a:gd name="T15" fmla="*/ 132 h 503"/>
                <a:gd name="T16" fmla="*/ 15 w 2013"/>
                <a:gd name="T17" fmla="*/ 165 h 503"/>
                <a:gd name="T18" fmla="*/ 5 w 2013"/>
                <a:gd name="T19" fmla="*/ 201 h 503"/>
                <a:gd name="T20" fmla="*/ 0 w 2013"/>
                <a:gd name="T21" fmla="*/ 238 h 503"/>
                <a:gd name="T22" fmla="*/ 1 w 2013"/>
                <a:gd name="T23" fmla="*/ 277 h 503"/>
                <a:gd name="T24" fmla="*/ 8 w 2013"/>
                <a:gd name="T25" fmla="*/ 315 h 503"/>
                <a:gd name="T26" fmla="*/ 20 w 2013"/>
                <a:gd name="T27" fmla="*/ 349 h 503"/>
                <a:gd name="T28" fmla="*/ 36 w 2013"/>
                <a:gd name="T29" fmla="*/ 382 h 503"/>
                <a:gd name="T30" fmla="*/ 58 w 2013"/>
                <a:gd name="T31" fmla="*/ 411 h 503"/>
                <a:gd name="T32" fmla="*/ 83 w 2013"/>
                <a:gd name="T33" fmla="*/ 437 h 503"/>
                <a:gd name="T34" fmla="*/ 111 w 2013"/>
                <a:gd name="T35" fmla="*/ 459 h 503"/>
                <a:gd name="T36" fmla="*/ 143 w 2013"/>
                <a:gd name="T37" fmla="*/ 478 h 503"/>
                <a:gd name="T38" fmla="*/ 177 w 2013"/>
                <a:gd name="T39" fmla="*/ 492 h 503"/>
                <a:gd name="T40" fmla="*/ 214 w 2013"/>
                <a:gd name="T41" fmla="*/ 500 h 503"/>
                <a:gd name="T42" fmla="*/ 252 w 2013"/>
                <a:gd name="T43" fmla="*/ 503 h 503"/>
                <a:gd name="T44" fmla="*/ 1787 w 2013"/>
                <a:gd name="T45" fmla="*/ 502 h 503"/>
                <a:gd name="T46" fmla="*/ 1824 w 2013"/>
                <a:gd name="T47" fmla="*/ 495 h 503"/>
                <a:gd name="T48" fmla="*/ 1859 w 2013"/>
                <a:gd name="T49" fmla="*/ 483 h 503"/>
                <a:gd name="T50" fmla="*/ 1891 w 2013"/>
                <a:gd name="T51" fmla="*/ 467 h 503"/>
                <a:gd name="T52" fmla="*/ 1922 w 2013"/>
                <a:gd name="T53" fmla="*/ 445 h 503"/>
                <a:gd name="T54" fmla="*/ 1948 w 2013"/>
                <a:gd name="T55" fmla="*/ 420 h 503"/>
                <a:gd name="T56" fmla="*/ 1970 w 2013"/>
                <a:gd name="T57" fmla="*/ 392 h 503"/>
                <a:gd name="T58" fmla="*/ 1988 w 2013"/>
                <a:gd name="T59" fmla="*/ 360 h 503"/>
                <a:gd name="T60" fmla="*/ 2001 w 2013"/>
                <a:gd name="T61" fmla="*/ 326 h 503"/>
                <a:gd name="T62" fmla="*/ 2010 w 2013"/>
                <a:gd name="T63" fmla="*/ 289 h 503"/>
                <a:gd name="T64" fmla="*/ 2013 w 2013"/>
                <a:gd name="T65" fmla="*/ 251 h 503"/>
                <a:gd name="T66" fmla="*/ 2010 w 2013"/>
                <a:gd name="T67" fmla="*/ 213 h 503"/>
                <a:gd name="T68" fmla="*/ 2001 w 2013"/>
                <a:gd name="T69" fmla="*/ 177 h 503"/>
                <a:gd name="T70" fmla="*/ 1988 w 2013"/>
                <a:gd name="T71" fmla="*/ 143 h 503"/>
                <a:gd name="T72" fmla="*/ 1970 w 2013"/>
                <a:gd name="T73" fmla="*/ 110 h 503"/>
                <a:gd name="T74" fmla="*/ 1948 w 2013"/>
                <a:gd name="T75" fmla="*/ 82 h 503"/>
                <a:gd name="T76" fmla="*/ 1922 w 2013"/>
                <a:gd name="T77" fmla="*/ 57 h 503"/>
                <a:gd name="T78" fmla="*/ 1891 w 2013"/>
                <a:gd name="T79" fmla="*/ 36 h 503"/>
                <a:gd name="T80" fmla="*/ 1859 w 2013"/>
                <a:gd name="T81" fmla="*/ 20 h 503"/>
                <a:gd name="T82" fmla="*/ 1824 w 2013"/>
                <a:gd name="T83" fmla="*/ 8 h 503"/>
                <a:gd name="T84" fmla="*/ 1787 w 2013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3">
                  <a:moveTo>
                    <a:pt x="1762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4" y="73"/>
                  </a:lnTo>
                  <a:lnTo>
                    <a:pt x="66" y="82"/>
                  </a:lnTo>
                  <a:lnTo>
                    <a:pt x="58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6" y="120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4" y="392"/>
                  </a:lnTo>
                  <a:lnTo>
                    <a:pt x="51" y="402"/>
                  </a:lnTo>
                  <a:lnTo>
                    <a:pt x="58" y="411"/>
                  </a:lnTo>
                  <a:lnTo>
                    <a:pt x="66" y="420"/>
                  </a:lnTo>
                  <a:lnTo>
                    <a:pt x="74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1" y="459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1762" y="503"/>
                  </a:lnTo>
                  <a:lnTo>
                    <a:pt x="1775" y="503"/>
                  </a:lnTo>
                  <a:lnTo>
                    <a:pt x="1787" y="502"/>
                  </a:lnTo>
                  <a:lnTo>
                    <a:pt x="1800" y="500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2"/>
                  </a:lnTo>
                  <a:lnTo>
                    <a:pt x="1848" y="488"/>
                  </a:lnTo>
                  <a:lnTo>
                    <a:pt x="1859" y="483"/>
                  </a:lnTo>
                  <a:lnTo>
                    <a:pt x="1870" y="478"/>
                  </a:lnTo>
                  <a:lnTo>
                    <a:pt x="1881" y="473"/>
                  </a:lnTo>
                  <a:lnTo>
                    <a:pt x="1891" y="467"/>
                  </a:lnTo>
                  <a:lnTo>
                    <a:pt x="1902" y="459"/>
                  </a:lnTo>
                  <a:lnTo>
                    <a:pt x="1912" y="453"/>
                  </a:lnTo>
                  <a:lnTo>
                    <a:pt x="1922" y="445"/>
                  </a:lnTo>
                  <a:lnTo>
                    <a:pt x="1931" y="437"/>
                  </a:lnTo>
                  <a:lnTo>
                    <a:pt x="1939" y="429"/>
                  </a:lnTo>
                  <a:lnTo>
                    <a:pt x="1948" y="420"/>
                  </a:lnTo>
                  <a:lnTo>
                    <a:pt x="1956" y="411"/>
                  </a:lnTo>
                  <a:lnTo>
                    <a:pt x="1963" y="402"/>
                  </a:lnTo>
                  <a:lnTo>
                    <a:pt x="1970" y="392"/>
                  </a:lnTo>
                  <a:lnTo>
                    <a:pt x="1977" y="382"/>
                  </a:lnTo>
                  <a:lnTo>
                    <a:pt x="1983" y="371"/>
                  </a:lnTo>
                  <a:lnTo>
                    <a:pt x="1988" y="360"/>
                  </a:lnTo>
                  <a:lnTo>
                    <a:pt x="1993" y="349"/>
                  </a:lnTo>
                  <a:lnTo>
                    <a:pt x="1998" y="338"/>
                  </a:lnTo>
                  <a:lnTo>
                    <a:pt x="2001" y="326"/>
                  </a:lnTo>
                  <a:lnTo>
                    <a:pt x="2005" y="315"/>
                  </a:lnTo>
                  <a:lnTo>
                    <a:pt x="2008" y="303"/>
                  </a:lnTo>
                  <a:lnTo>
                    <a:pt x="2010" y="289"/>
                  </a:lnTo>
                  <a:lnTo>
                    <a:pt x="2011" y="277"/>
                  </a:lnTo>
                  <a:lnTo>
                    <a:pt x="2012" y="264"/>
                  </a:lnTo>
                  <a:lnTo>
                    <a:pt x="2013" y="251"/>
                  </a:lnTo>
                  <a:lnTo>
                    <a:pt x="2012" y="238"/>
                  </a:lnTo>
                  <a:lnTo>
                    <a:pt x="2011" y="226"/>
                  </a:lnTo>
                  <a:lnTo>
                    <a:pt x="2010" y="213"/>
                  </a:lnTo>
                  <a:lnTo>
                    <a:pt x="2008" y="201"/>
                  </a:lnTo>
                  <a:lnTo>
                    <a:pt x="2005" y="189"/>
                  </a:lnTo>
                  <a:lnTo>
                    <a:pt x="2001" y="177"/>
                  </a:lnTo>
                  <a:lnTo>
                    <a:pt x="1998" y="165"/>
                  </a:lnTo>
                  <a:lnTo>
                    <a:pt x="1993" y="154"/>
                  </a:lnTo>
                  <a:lnTo>
                    <a:pt x="1988" y="143"/>
                  </a:lnTo>
                  <a:lnTo>
                    <a:pt x="1983" y="132"/>
                  </a:lnTo>
                  <a:lnTo>
                    <a:pt x="1977" y="120"/>
                  </a:lnTo>
                  <a:lnTo>
                    <a:pt x="1970" y="110"/>
                  </a:lnTo>
                  <a:lnTo>
                    <a:pt x="1963" y="100"/>
                  </a:lnTo>
                  <a:lnTo>
                    <a:pt x="1956" y="91"/>
                  </a:lnTo>
                  <a:lnTo>
                    <a:pt x="1948" y="82"/>
                  </a:lnTo>
                  <a:lnTo>
                    <a:pt x="1939" y="73"/>
                  </a:lnTo>
                  <a:lnTo>
                    <a:pt x="1931" y="65"/>
                  </a:lnTo>
                  <a:lnTo>
                    <a:pt x="1922" y="57"/>
                  </a:lnTo>
                  <a:lnTo>
                    <a:pt x="1912" y="50"/>
                  </a:lnTo>
                  <a:lnTo>
                    <a:pt x="1902" y="43"/>
                  </a:lnTo>
                  <a:lnTo>
                    <a:pt x="1891" y="36"/>
                  </a:lnTo>
                  <a:lnTo>
                    <a:pt x="1881" y="30"/>
                  </a:lnTo>
                  <a:lnTo>
                    <a:pt x="1870" y="25"/>
                  </a:lnTo>
                  <a:lnTo>
                    <a:pt x="1859" y="20"/>
                  </a:lnTo>
                  <a:lnTo>
                    <a:pt x="1848" y="15"/>
                  </a:lnTo>
                  <a:lnTo>
                    <a:pt x="1836" y="11"/>
                  </a:lnTo>
                  <a:lnTo>
                    <a:pt x="1824" y="8"/>
                  </a:lnTo>
                  <a:lnTo>
                    <a:pt x="1812" y="5"/>
                  </a:lnTo>
                  <a:lnTo>
                    <a:pt x="1800" y="3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íŝļíḓè"/>
            <p:cNvSpPr/>
            <p:nvPr/>
          </p:nvSpPr>
          <p:spPr bwMode="auto">
            <a:xfrm>
              <a:off x="1041968" y="271410"/>
              <a:ext cx="63202" cy="16386"/>
            </a:xfrm>
            <a:custGeom>
              <a:avLst/>
              <a:gdLst>
                <a:gd name="T0" fmla="*/ 240 w 2013"/>
                <a:gd name="T1" fmla="*/ 0 h 503"/>
                <a:gd name="T2" fmla="*/ 201 w 2013"/>
                <a:gd name="T3" fmla="*/ 5 h 503"/>
                <a:gd name="T4" fmla="*/ 165 w 2013"/>
                <a:gd name="T5" fmla="*/ 15 h 503"/>
                <a:gd name="T6" fmla="*/ 132 w 2013"/>
                <a:gd name="T7" fmla="*/ 30 h 503"/>
                <a:gd name="T8" fmla="*/ 102 w 2013"/>
                <a:gd name="T9" fmla="*/ 49 h 503"/>
                <a:gd name="T10" fmla="*/ 75 w 2013"/>
                <a:gd name="T11" fmla="*/ 73 h 503"/>
                <a:gd name="T12" fmla="*/ 51 w 2013"/>
                <a:gd name="T13" fmla="*/ 100 h 503"/>
                <a:gd name="T14" fmla="*/ 31 w 2013"/>
                <a:gd name="T15" fmla="*/ 130 h 503"/>
                <a:gd name="T16" fmla="*/ 16 w 2013"/>
                <a:gd name="T17" fmla="*/ 165 h 503"/>
                <a:gd name="T18" fmla="*/ 5 w 2013"/>
                <a:gd name="T19" fmla="*/ 200 h 503"/>
                <a:gd name="T20" fmla="*/ 1 w 2013"/>
                <a:gd name="T21" fmla="*/ 238 h 503"/>
                <a:gd name="T22" fmla="*/ 2 w 2013"/>
                <a:gd name="T23" fmla="*/ 276 h 503"/>
                <a:gd name="T24" fmla="*/ 8 w 2013"/>
                <a:gd name="T25" fmla="*/ 314 h 503"/>
                <a:gd name="T26" fmla="*/ 20 w 2013"/>
                <a:gd name="T27" fmla="*/ 349 h 503"/>
                <a:gd name="T28" fmla="*/ 37 w 2013"/>
                <a:gd name="T29" fmla="*/ 381 h 503"/>
                <a:gd name="T30" fmla="*/ 58 w 2013"/>
                <a:gd name="T31" fmla="*/ 411 h 503"/>
                <a:gd name="T32" fmla="*/ 83 w 2013"/>
                <a:gd name="T33" fmla="*/ 437 h 503"/>
                <a:gd name="T34" fmla="*/ 112 w 2013"/>
                <a:gd name="T35" fmla="*/ 459 h 503"/>
                <a:gd name="T36" fmla="*/ 143 w 2013"/>
                <a:gd name="T37" fmla="*/ 477 h 503"/>
                <a:gd name="T38" fmla="*/ 177 w 2013"/>
                <a:gd name="T39" fmla="*/ 491 h 503"/>
                <a:gd name="T40" fmla="*/ 213 w 2013"/>
                <a:gd name="T41" fmla="*/ 500 h 503"/>
                <a:gd name="T42" fmla="*/ 252 w 2013"/>
                <a:gd name="T43" fmla="*/ 503 h 503"/>
                <a:gd name="T44" fmla="*/ 1787 w 2013"/>
                <a:gd name="T45" fmla="*/ 501 h 503"/>
                <a:gd name="T46" fmla="*/ 1824 w 2013"/>
                <a:gd name="T47" fmla="*/ 495 h 503"/>
                <a:gd name="T48" fmla="*/ 1859 w 2013"/>
                <a:gd name="T49" fmla="*/ 483 h 503"/>
                <a:gd name="T50" fmla="*/ 1892 w 2013"/>
                <a:gd name="T51" fmla="*/ 465 h 503"/>
                <a:gd name="T52" fmla="*/ 1922 w 2013"/>
                <a:gd name="T53" fmla="*/ 445 h 503"/>
                <a:gd name="T54" fmla="*/ 1948 w 2013"/>
                <a:gd name="T55" fmla="*/ 420 h 503"/>
                <a:gd name="T56" fmla="*/ 1970 w 2013"/>
                <a:gd name="T57" fmla="*/ 391 h 503"/>
                <a:gd name="T58" fmla="*/ 1988 w 2013"/>
                <a:gd name="T59" fmla="*/ 360 h 503"/>
                <a:gd name="T60" fmla="*/ 2002 w 2013"/>
                <a:gd name="T61" fmla="*/ 326 h 503"/>
                <a:gd name="T62" fmla="*/ 2010 w 2013"/>
                <a:gd name="T63" fmla="*/ 289 h 503"/>
                <a:gd name="T64" fmla="*/ 2013 w 2013"/>
                <a:gd name="T65" fmla="*/ 251 h 503"/>
                <a:gd name="T66" fmla="*/ 2010 w 2013"/>
                <a:gd name="T67" fmla="*/ 213 h 503"/>
                <a:gd name="T68" fmla="*/ 2002 w 2013"/>
                <a:gd name="T69" fmla="*/ 176 h 503"/>
                <a:gd name="T70" fmla="*/ 1988 w 2013"/>
                <a:gd name="T71" fmla="*/ 141 h 503"/>
                <a:gd name="T72" fmla="*/ 1970 w 2013"/>
                <a:gd name="T73" fmla="*/ 110 h 503"/>
                <a:gd name="T74" fmla="*/ 1948 w 2013"/>
                <a:gd name="T75" fmla="*/ 82 h 503"/>
                <a:gd name="T76" fmla="*/ 1922 w 2013"/>
                <a:gd name="T77" fmla="*/ 57 h 503"/>
                <a:gd name="T78" fmla="*/ 1892 w 2013"/>
                <a:gd name="T79" fmla="*/ 36 h 503"/>
                <a:gd name="T80" fmla="*/ 1859 w 2013"/>
                <a:gd name="T81" fmla="*/ 19 h 503"/>
                <a:gd name="T82" fmla="*/ 1824 w 2013"/>
                <a:gd name="T83" fmla="*/ 7 h 503"/>
                <a:gd name="T84" fmla="*/ 1787 w 2013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3">
                  <a:moveTo>
                    <a:pt x="1762" y="0"/>
                  </a:move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3" y="2"/>
                  </a:lnTo>
                  <a:lnTo>
                    <a:pt x="201" y="5"/>
                  </a:lnTo>
                  <a:lnTo>
                    <a:pt x="189" y="7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8" y="91"/>
                  </a:lnTo>
                  <a:lnTo>
                    <a:pt x="51" y="100"/>
                  </a:lnTo>
                  <a:lnTo>
                    <a:pt x="43" y="110"/>
                  </a:lnTo>
                  <a:lnTo>
                    <a:pt x="37" y="120"/>
                  </a:lnTo>
                  <a:lnTo>
                    <a:pt x="31" y="130"/>
                  </a:lnTo>
                  <a:lnTo>
                    <a:pt x="25" y="141"/>
                  </a:lnTo>
                  <a:lnTo>
                    <a:pt x="20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5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5" y="301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1" y="371"/>
                  </a:lnTo>
                  <a:lnTo>
                    <a:pt x="37" y="381"/>
                  </a:lnTo>
                  <a:lnTo>
                    <a:pt x="43" y="391"/>
                  </a:lnTo>
                  <a:lnTo>
                    <a:pt x="51" y="401"/>
                  </a:lnTo>
                  <a:lnTo>
                    <a:pt x="58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lnTo>
                    <a:pt x="1762" y="503"/>
                  </a:lnTo>
                  <a:lnTo>
                    <a:pt x="1775" y="502"/>
                  </a:lnTo>
                  <a:lnTo>
                    <a:pt x="1787" y="501"/>
                  </a:lnTo>
                  <a:lnTo>
                    <a:pt x="1800" y="500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1"/>
                  </a:lnTo>
                  <a:lnTo>
                    <a:pt x="1848" y="487"/>
                  </a:lnTo>
                  <a:lnTo>
                    <a:pt x="1859" y="483"/>
                  </a:lnTo>
                  <a:lnTo>
                    <a:pt x="1870" y="477"/>
                  </a:lnTo>
                  <a:lnTo>
                    <a:pt x="1881" y="471"/>
                  </a:lnTo>
                  <a:lnTo>
                    <a:pt x="1892" y="465"/>
                  </a:lnTo>
                  <a:lnTo>
                    <a:pt x="1902" y="459"/>
                  </a:lnTo>
                  <a:lnTo>
                    <a:pt x="1912" y="452"/>
                  </a:lnTo>
                  <a:lnTo>
                    <a:pt x="1922" y="445"/>
                  </a:lnTo>
                  <a:lnTo>
                    <a:pt x="1931" y="437"/>
                  </a:lnTo>
                  <a:lnTo>
                    <a:pt x="1940" y="428"/>
                  </a:lnTo>
                  <a:lnTo>
                    <a:pt x="1948" y="420"/>
                  </a:lnTo>
                  <a:lnTo>
                    <a:pt x="1956" y="411"/>
                  </a:lnTo>
                  <a:lnTo>
                    <a:pt x="1963" y="401"/>
                  </a:lnTo>
                  <a:lnTo>
                    <a:pt x="1970" y="391"/>
                  </a:lnTo>
                  <a:lnTo>
                    <a:pt x="1977" y="381"/>
                  </a:lnTo>
                  <a:lnTo>
                    <a:pt x="1983" y="371"/>
                  </a:lnTo>
                  <a:lnTo>
                    <a:pt x="1988" y="360"/>
                  </a:lnTo>
                  <a:lnTo>
                    <a:pt x="1993" y="349"/>
                  </a:lnTo>
                  <a:lnTo>
                    <a:pt x="1998" y="338"/>
                  </a:lnTo>
                  <a:lnTo>
                    <a:pt x="2002" y="326"/>
                  </a:lnTo>
                  <a:lnTo>
                    <a:pt x="2005" y="314"/>
                  </a:lnTo>
                  <a:lnTo>
                    <a:pt x="2008" y="301"/>
                  </a:lnTo>
                  <a:lnTo>
                    <a:pt x="2010" y="289"/>
                  </a:lnTo>
                  <a:lnTo>
                    <a:pt x="2012" y="276"/>
                  </a:lnTo>
                  <a:lnTo>
                    <a:pt x="2013" y="264"/>
                  </a:lnTo>
                  <a:lnTo>
                    <a:pt x="2013" y="251"/>
                  </a:lnTo>
                  <a:lnTo>
                    <a:pt x="2013" y="238"/>
                  </a:lnTo>
                  <a:lnTo>
                    <a:pt x="2012" y="225"/>
                  </a:lnTo>
                  <a:lnTo>
                    <a:pt x="2010" y="213"/>
                  </a:lnTo>
                  <a:lnTo>
                    <a:pt x="2008" y="200"/>
                  </a:lnTo>
                  <a:lnTo>
                    <a:pt x="2005" y="188"/>
                  </a:lnTo>
                  <a:lnTo>
                    <a:pt x="2002" y="176"/>
                  </a:lnTo>
                  <a:lnTo>
                    <a:pt x="1998" y="165"/>
                  </a:lnTo>
                  <a:lnTo>
                    <a:pt x="1993" y="153"/>
                  </a:lnTo>
                  <a:lnTo>
                    <a:pt x="1988" y="141"/>
                  </a:lnTo>
                  <a:lnTo>
                    <a:pt x="1983" y="130"/>
                  </a:lnTo>
                  <a:lnTo>
                    <a:pt x="1977" y="120"/>
                  </a:lnTo>
                  <a:lnTo>
                    <a:pt x="1970" y="110"/>
                  </a:lnTo>
                  <a:lnTo>
                    <a:pt x="1963" y="100"/>
                  </a:lnTo>
                  <a:lnTo>
                    <a:pt x="1956" y="91"/>
                  </a:lnTo>
                  <a:lnTo>
                    <a:pt x="1948" y="82"/>
                  </a:lnTo>
                  <a:lnTo>
                    <a:pt x="1940" y="73"/>
                  </a:lnTo>
                  <a:lnTo>
                    <a:pt x="1931" y="65"/>
                  </a:lnTo>
                  <a:lnTo>
                    <a:pt x="1922" y="57"/>
                  </a:lnTo>
                  <a:lnTo>
                    <a:pt x="1912" y="49"/>
                  </a:lnTo>
                  <a:lnTo>
                    <a:pt x="1902" y="42"/>
                  </a:lnTo>
                  <a:lnTo>
                    <a:pt x="1892" y="36"/>
                  </a:lnTo>
                  <a:lnTo>
                    <a:pt x="1881" y="30"/>
                  </a:lnTo>
                  <a:lnTo>
                    <a:pt x="1870" y="24"/>
                  </a:lnTo>
                  <a:lnTo>
                    <a:pt x="1859" y="19"/>
                  </a:lnTo>
                  <a:lnTo>
                    <a:pt x="1848" y="15"/>
                  </a:lnTo>
                  <a:lnTo>
                    <a:pt x="1836" y="11"/>
                  </a:lnTo>
                  <a:lnTo>
                    <a:pt x="1824" y="7"/>
                  </a:lnTo>
                  <a:lnTo>
                    <a:pt x="1812" y="5"/>
                  </a:lnTo>
                  <a:lnTo>
                    <a:pt x="1800" y="2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iṣlïḍe"/>
            <p:cNvSpPr/>
            <p:nvPr/>
          </p:nvSpPr>
          <p:spPr bwMode="auto">
            <a:xfrm>
              <a:off x="1041968" y="223424"/>
              <a:ext cx="63202" cy="16386"/>
            </a:xfrm>
            <a:custGeom>
              <a:avLst/>
              <a:gdLst>
                <a:gd name="T0" fmla="*/ 240 w 2013"/>
                <a:gd name="T1" fmla="*/ 0 h 504"/>
                <a:gd name="T2" fmla="*/ 201 w 2013"/>
                <a:gd name="T3" fmla="*/ 6 h 504"/>
                <a:gd name="T4" fmla="*/ 165 w 2013"/>
                <a:gd name="T5" fmla="*/ 16 h 504"/>
                <a:gd name="T6" fmla="*/ 132 w 2013"/>
                <a:gd name="T7" fmla="*/ 31 h 504"/>
                <a:gd name="T8" fmla="*/ 102 w 2013"/>
                <a:gd name="T9" fmla="*/ 51 h 504"/>
                <a:gd name="T10" fmla="*/ 75 w 2013"/>
                <a:gd name="T11" fmla="*/ 74 h 504"/>
                <a:gd name="T12" fmla="*/ 51 w 2013"/>
                <a:gd name="T13" fmla="*/ 102 h 504"/>
                <a:gd name="T14" fmla="*/ 31 w 2013"/>
                <a:gd name="T15" fmla="*/ 132 h 504"/>
                <a:gd name="T16" fmla="*/ 16 w 2013"/>
                <a:gd name="T17" fmla="*/ 165 h 504"/>
                <a:gd name="T18" fmla="*/ 5 w 2013"/>
                <a:gd name="T19" fmla="*/ 202 h 504"/>
                <a:gd name="T20" fmla="*/ 1 w 2013"/>
                <a:gd name="T21" fmla="*/ 239 h 504"/>
                <a:gd name="T22" fmla="*/ 2 w 2013"/>
                <a:gd name="T23" fmla="*/ 278 h 504"/>
                <a:gd name="T24" fmla="*/ 8 w 2013"/>
                <a:gd name="T25" fmla="*/ 315 h 504"/>
                <a:gd name="T26" fmla="*/ 20 w 2013"/>
                <a:gd name="T27" fmla="*/ 350 h 504"/>
                <a:gd name="T28" fmla="*/ 37 w 2013"/>
                <a:gd name="T29" fmla="*/ 383 h 504"/>
                <a:gd name="T30" fmla="*/ 58 w 2013"/>
                <a:gd name="T31" fmla="*/ 412 h 504"/>
                <a:gd name="T32" fmla="*/ 83 w 2013"/>
                <a:gd name="T33" fmla="*/ 438 h 504"/>
                <a:gd name="T34" fmla="*/ 112 w 2013"/>
                <a:gd name="T35" fmla="*/ 460 h 504"/>
                <a:gd name="T36" fmla="*/ 143 w 2013"/>
                <a:gd name="T37" fmla="*/ 479 h 504"/>
                <a:gd name="T38" fmla="*/ 177 w 2013"/>
                <a:gd name="T39" fmla="*/ 492 h 504"/>
                <a:gd name="T40" fmla="*/ 213 w 2013"/>
                <a:gd name="T41" fmla="*/ 501 h 504"/>
                <a:gd name="T42" fmla="*/ 252 w 2013"/>
                <a:gd name="T43" fmla="*/ 504 h 504"/>
                <a:gd name="T44" fmla="*/ 1787 w 2013"/>
                <a:gd name="T45" fmla="*/ 503 h 504"/>
                <a:gd name="T46" fmla="*/ 1824 w 2013"/>
                <a:gd name="T47" fmla="*/ 495 h 504"/>
                <a:gd name="T48" fmla="*/ 1859 w 2013"/>
                <a:gd name="T49" fmla="*/ 484 h 504"/>
                <a:gd name="T50" fmla="*/ 1892 w 2013"/>
                <a:gd name="T51" fmla="*/ 467 h 504"/>
                <a:gd name="T52" fmla="*/ 1922 w 2013"/>
                <a:gd name="T53" fmla="*/ 446 h 504"/>
                <a:gd name="T54" fmla="*/ 1948 w 2013"/>
                <a:gd name="T55" fmla="*/ 421 h 504"/>
                <a:gd name="T56" fmla="*/ 1970 w 2013"/>
                <a:gd name="T57" fmla="*/ 393 h 504"/>
                <a:gd name="T58" fmla="*/ 1988 w 2013"/>
                <a:gd name="T59" fmla="*/ 362 h 504"/>
                <a:gd name="T60" fmla="*/ 2002 w 2013"/>
                <a:gd name="T61" fmla="*/ 326 h 504"/>
                <a:gd name="T62" fmla="*/ 2010 w 2013"/>
                <a:gd name="T63" fmla="*/ 290 h 504"/>
                <a:gd name="T64" fmla="*/ 2013 w 2013"/>
                <a:gd name="T65" fmla="*/ 252 h 504"/>
                <a:gd name="T66" fmla="*/ 2010 w 2013"/>
                <a:gd name="T67" fmla="*/ 214 h 504"/>
                <a:gd name="T68" fmla="*/ 2002 w 2013"/>
                <a:gd name="T69" fmla="*/ 178 h 504"/>
                <a:gd name="T70" fmla="*/ 1988 w 2013"/>
                <a:gd name="T71" fmla="*/ 143 h 504"/>
                <a:gd name="T72" fmla="*/ 1970 w 2013"/>
                <a:gd name="T73" fmla="*/ 111 h 504"/>
                <a:gd name="T74" fmla="*/ 1948 w 2013"/>
                <a:gd name="T75" fmla="*/ 83 h 504"/>
                <a:gd name="T76" fmla="*/ 1922 w 2013"/>
                <a:gd name="T77" fmla="*/ 58 h 504"/>
                <a:gd name="T78" fmla="*/ 1892 w 2013"/>
                <a:gd name="T79" fmla="*/ 37 h 504"/>
                <a:gd name="T80" fmla="*/ 1859 w 2013"/>
                <a:gd name="T81" fmla="*/ 21 h 504"/>
                <a:gd name="T82" fmla="*/ 1824 w 2013"/>
                <a:gd name="T83" fmla="*/ 9 h 504"/>
                <a:gd name="T84" fmla="*/ 1787 w 2013"/>
                <a:gd name="T85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4">
                  <a:moveTo>
                    <a:pt x="1762" y="0"/>
                  </a:move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3" y="3"/>
                  </a:lnTo>
                  <a:lnTo>
                    <a:pt x="201" y="6"/>
                  </a:lnTo>
                  <a:lnTo>
                    <a:pt x="189" y="9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2" y="37"/>
                  </a:lnTo>
                  <a:lnTo>
                    <a:pt x="112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5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3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6" y="165"/>
                  </a:lnTo>
                  <a:lnTo>
                    <a:pt x="12" y="178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2" y="227"/>
                  </a:lnTo>
                  <a:lnTo>
                    <a:pt x="1" y="239"/>
                  </a:lnTo>
                  <a:lnTo>
                    <a:pt x="0" y="252"/>
                  </a:ln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2" y="326"/>
                  </a:lnTo>
                  <a:lnTo>
                    <a:pt x="16" y="339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3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5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1"/>
                  </a:lnTo>
                  <a:lnTo>
                    <a:pt x="227" y="503"/>
                  </a:lnTo>
                  <a:lnTo>
                    <a:pt x="240" y="504"/>
                  </a:lnTo>
                  <a:lnTo>
                    <a:pt x="252" y="504"/>
                  </a:lnTo>
                  <a:lnTo>
                    <a:pt x="1762" y="504"/>
                  </a:lnTo>
                  <a:lnTo>
                    <a:pt x="1775" y="504"/>
                  </a:lnTo>
                  <a:lnTo>
                    <a:pt x="1787" y="503"/>
                  </a:lnTo>
                  <a:lnTo>
                    <a:pt x="1800" y="501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2"/>
                  </a:lnTo>
                  <a:lnTo>
                    <a:pt x="1848" y="488"/>
                  </a:lnTo>
                  <a:lnTo>
                    <a:pt x="1859" y="484"/>
                  </a:lnTo>
                  <a:lnTo>
                    <a:pt x="1870" y="479"/>
                  </a:lnTo>
                  <a:lnTo>
                    <a:pt x="1881" y="473"/>
                  </a:lnTo>
                  <a:lnTo>
                    <a:pt x="1892" y="467"/>
                  </a:lnTo>
                  <a:lnTo>
                    <a:pt x="1902" y="460"/>
                  </a:lnTo>
                  <a:lnTo>
                    <a:pt x="1912" y="454"/>
                  </a:lnTo>
                  <a:lnTo>
                    <a:pt x="1922" y="446"/>
                  </a:lnTo>
                  <a:lnTo>
                    <a:pt x="1931" y="438"/>
                  </a:lnTo>
                  <a:lnTo>
                    <a:pt x="1940" y="430"/>
                  </a:lnTo>
                  <a:lnTo>
                    <a:pt x="1948" y="421"/>
                  </a:lnTo>
                  <a:lnTo>
                    <a:pt x="1956" y="412"/>
                  </a:lnTo>
                  <a:lnTo>
                    <a:pt x="1963" y="403"/>
                  </a:lnTo>
                  <a:lnTo>
                    <a:pt x="1970" y="393"/>
                  </a:lnTo>
                  <a:lnTo>
                    <a:pt x="1977" y="383"/>
                  </a:lnTo>
                  <a:lnTo>
                    <a:pt x="1983" y="372"/>
                  </a:lnTo>
                  <a:lnTo>
                    <a:pt x="1988" y="362"/>
                  </a:lnTo>
                  <a:lnTo>
                    <a:pt x="1993" y="350"/>
                  </a:lnTo>
                  <a:lnTo>
                    <a:pt x="1998" y="339"/>
                  </a:lnTo>
                  <a:lnTo>
                    <a:pt x="2002" y="326"/>
                  </a:lnTo>
                  <a:lnTo>
                    <a:pt x="2005" y="315"/>
                  </a:lnTo>
                  <a:lnTo>
                    <a:pt x="2008" y="303"/>
                  </a:lnTo>
                  <a:lnTo>
                    <a:pt x="2010" y="290"/>
                  </a:lnTo>
                  <a:lnTo>
                    <a:pt x="2012" y="278"/>
                  </a:lnTo>
                  <a:lnTo>
                    <a:pt x="2013" y="265"/>
                  </a:lnTo>
                  <a:lnTo>
                    <a:pt x="2013" y="252"/>
                  </a:lnTo>
                  <a:lnTo>
                    <a:pt x="2013" y="239"/>
                  </a:lnTo>
                  <a:lnTo>
                    <a:pt x="2012" y="227"/>
                  </a:lnTo>
                  <a:lnTo>
                    <a:pt x="2010" y="214"/>
                  </a:lnTo>
                  <a:lnTo>
                    <a:pt x="2008" y="202"/>
                  </a:lnTo>
                  <a:lnTo>
                    <a:pt x="2005" y="190"/>
                  </a:lnTo>
                  <a:lnTo>
                    <a:pt x="2002" y="178"/>
                  </a:lnTo>
                  <a:lnTo>
                    <a:pt x="1998" y="165"/>
                  </a:lnTo>
                  <a:lnTo>
                    <a:pt x="1993" y="154"/>
                  </a:lnTo>
                  <a:lnTo>
                    <a:pt x="1988" y="143"/>
                  </a:lnTo>
                  <a:lnTo>
                    <a:pt x="1983" y="132"/>
                  </a:lnTo>
                  <a:lnTo>
                    <a:pt x="1977" y="122"/>
                  </a:lnTo>
                  <a:lnTo>
                    <a:pt x="1970" y="111"/>
                  </a:lnTo>
                  <a:lnTo>
                    <a:pt x="1963" y="102"/>
                  </a:lnTo>
                  <a:lnTo>
                    <a:pt x="1956" y="92"/>
                  </a:lnTo>
                  <a:lnTo>
                    <a:pt x="1948" y="83"/>
                  </a:lnTo>
                  <a:lnTo>
                    <a:pt x="1940" y="74"/>
                  </a:lnTo>
                  <a:lnTo>
                    <a:pt x="1931" y="66"/>
                  </a:lnTo>
                  <a:lnTo>
                    <a:pt x="1922" y="58"/>
                  </a:lnTo>
                  <a:lnTo>
                    <a:pt x="1912" y="51"/>
                  </a:lnTo>
                  <a:lnTo>
                    <a:pt x="1902" y="44"/>
                  </a:lnTo>
                  <a:lnTo>
                    <a:pt x="1892" y="37"/>
                  </a:lnTo>
                  <a:lnTo>
                    <a:pt x="1881" y="31"/>
                  </a:lnTo>
                  <a:lnTo>
                    <a:pt x="1870" y="26"/>
                  </a:lnTo>
                  <a:lnTo>
                    <a:pt x="1859" y="21"/>
                  </a:lnTo>
                  <a:lnTo>
                    <a:pt x="1848" y="16"/>
                  </a:lnTo>
                  <a:lnTo>
                    <a:pt x="1836" y="12"/>
                  </a:lnTo>
                  <a:lnTo>
                    <a:pt x="1824" y="9"/>
                  </a:lnTo>
                  <a:lnTo>
                    <a:pt x="1812" y="6"/>
                  </a:lnTo>
                  <a:lnTo>
                    <a:pt x="1800" y="3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6" name="íśḷíḋé"/>
            <p:cNvSpPr/>
            <p:nvPr/>
          </p:nvSpPr>
          <p:spPr bwMode="auto">
            <a:xfrm>
              <a:off x="771603" y="156710"/>
              <a:ext cx="94803" cy="66714"/>
            </a:xfrm>
            <a:custGeom>
              <a:avLst/>
              <a:gdLst>
                <a:gd name="T0" fmla="*/ 420 w 3005"/>
                <a:gd name="T1" fmla="*/ 185 h 2110"/>
                <a:gd name="T2" fmla="*/ 370 w 3005"/>
                <a:gd name="T3" fmla="*/ 200 h 2110"/>
                <a:gd name="T4" fmla="*/ 323 w 3005"/>
                <a:gd name="T5" fmla="*/ 224 h 2110"/>
                <a:gd name="T6" fmla="*/ 257 w 3005"/>
                <a:gd name="T7" fmla="*/ 273 h 2110"/>
                <a:gd name="T8" fmla="*/ 205 w 3005"/>
                <a:gd name="T9" fmla="*/ 336 h 2110"/>
                <a:gd name="T10" fmla="*/ 178 w 3005"/>
                <a:gd name="T11" fmla="*/ 383 h 2110"/>
                <a:gd name="T12" fmla="*/ 160 w 3005"/>
                <a:gd name="T13" fmla="*/ 432 h 2110"/>
                <a:gd name="T14" fmla="*/ 0 w 3005"/>
                <a:gd name="T15" fmla="*/ 1872 h 2110"/>
                <a:gd name="T16" fmla="*/ 5 w 3005"/>
                <a:gd name="T17" fmla="*/ 1922 h 2110"/>
                <a:gd name="T18" fmla="*/ 20 w 3005"/>
                <a:gd name="T19" fmla="*/ 1968 h 2110"/>
                <a:gd name="T20" fmla="*/ 43 w 3005"/>
                <a:gd name="T21" fmla="*/ 2009 h 2110"/>
                <a:gd name="T22" fmla="*/ 74 w 3005"/>
                <a:gd name="T23" fmla="*/ 2045 h 2110"/>
                <a:gd name="T24" fmla="*/ 111 w 3005"/>
                <a:gd name="T25" fmla="*/ 2074 h 2110"/>
                <a:gd name="T26" fmla="*/ 154 w 3005"/>
                <a:gd name="T27" fmla="*/ 2095 h 2110"/>
                <a:gd name="T28" fmla="*/ 201 w 3005"/>
                <a:gd name="T29" fmla="*/ 2107 h 2110"/>
                <a:gd name="T30" fmla="*/ 251 w 3005"/>
                <a:gd name="T31" fmla="*/ 2110 h 2110"/>
                <a:gd name="T32" fmla="*/ 302 w 3005"/>
                <a:gd name="T33" fmla="*/ 2102 h 2110"/>
                <a:gd name="T34" fmla="*/ 348 w 3005"/>
                <a:gd name="T35" fmla="*/ 2085 h 2110"/>
                <a:gd name="T36" fmla="*/ 390 w 3005"/>
                <a:gd name="T37" fmla="*/ 2060 h 2110"/>
                <a:gd name="T38" fmla="*/ 427 w 3005"/>
                <a:gd name="T39" fmla="*/ 2028 h 2110"/>
                <a:gd name="T40" fmla="*/ 458 w 3005"/>
                <a:gd name="T41" fmla="*/ 1989 h 2110"/>
                <a:gd name="T42" fmla="*/ 481 w 3005"/>
                <a:gd name="T43" fmla="*/ 1945 h 2110"/>
                <a:gd name="T44" fmla="*/ 495 w 3005"/>
                <a:gd name="T45" fmla="*/ 1897 h 2110"/>
                <a:gd name="T46" fmla="*/ 583 w 3005"/>
                <a:gd name="T47" fmla="*/ 906 h 2110"/>
                <a:gd name="T48" fmla="*/ 595 w 3005"/>
                <a:gd name="T49" fmla="*/ 855 h 2110"/>
                <a:gd name="T50" fmla="*/ 616 w 3005"/>
                <a:gd name="T51" fmla="*/ 807 h 2110"/>
                <a:gd name="T52" fmla="*/ 646 w 3005"/>
                <a:gd name="T53" fmla="*/ 762 h 2110"/>
                <a:gd name="T54" fmla="*/ 681 w 3005"/>
                <a:gd name="T55" fmla="*/ 722 h 2110"/>
                <a:gd name="T56" fmla="*/ 722 w 3005"/>
                <a:gd name="T57" fmla="*/ 688 h 2110"/>
                <a:gd name="T58" fmla="*/ 767 w 3005"/>
                <a:gd name="T59" fmla="*/ 661 h 2110"/>
                <a:gd name="T60" fmla="*/ 817 w 3005"/>
                <a:gd name="T61" fmla="*/ 642 h 2110"/>
                <a:gd name="T62" fmla="*/ 867 w 3005"/>
                <a:gd name="T63" fmla="*/ 632 h 2110"/>
                <a:gd name="T64" fmla="*/ 2791 w 3005"/>
                <a:gd name="T65" fmla="*/ 498 h 2110"/>
                <a:gd name="T66" fmla="*/ 2840 w 3005"/>
                <a:gd name="T67" fmla="*/ 484 h 2110"/>
                <a:gd name="T68" fmla="*/ 2884 w 3005"/>
                <a:gd name="T69" fmla="*/ 461 h 2110"/>
                <a:gd name="T70" fmla="*/ 2922 w 3005"/>
                <a:gd name="T71" fmla="*/ 430 h 2110"/>
                <a:gd name="T72" fmla="*/ 2955 w 3005"/>
                <a:gd name="T73" fmla="*/ 393 h 2110"/>
                <a:gd name="T74" fmla="*/ 2980 w 3005"/>
                <a:gd name="T75" fmla="*/ 351 h 2110"/>
                <a:gd name="T76" fmla="*/ 2998 w 3005"/>
                <a:gd name="T77" fmla="*/ 305 h 2110"/>
                <a:gd name="T78" fmla="*/ 3005 w 3005"/>
                <a:gd name="T79" fmla="*/ 254 h 2110"/>
                <a:gd name="T80" fmla="*/ 3003 w 3005"/>
                <a:gd name="T81" fmla="*/ 203 h 2110"/>
                <a:gd name="T82" fmla="*/ 2989 w 3005"/>
                <a:gd name="T83" fmla="*/ 156 h 2110"/>
                <a:gd name="T84" fmla="*/ 2968 w 3005"/>
                <a:gd name="T85" fmla="*/ 112 h 2110"/>
                <a:gd name="T86" fmla="*/ 2939 w 3005"/>
                <a:gd name="T87" fmla="*/ 74 h 2110"/>
                <a:gd name="T88" fmla="*/ 2904 w 3005"/>
                <a:gd name="T89" fmla="*/ 44 h 2110"/>
                <a:gd name="T90" fmla="*/ 2863 w 3005"/>
                <a:gd name="T91" fmla="*/ 20 h 2110"/>
                <a:gd name="T92" fmla="*/ 2816 w 3005"/>
                <a:gd name="T93" fmla="*/ 5 h 2110"/>
                <a:gd name="T94" fmla="*/ 2766 w 3005"/>
                <a:gd name="T95" fmla="*/ 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5" h="2110">
                  <a:moveTo>
                    <a:pt x="2753" y="0"/>
                  </a:moveTo>
                  <a:lnTo>
                    <a:pt x="446" y="180"/>
                  </a:lnTo>
                  <a:lnTo>
                    <a:pt x="433" y="182"/>
                  </a:lnTo>
                  <a:lnTo>
                    <a:pt x="420" y="185"/>
                  </a:lnTo>
                  <a:lnTo>
                    <a:pt x="408" y="188"/>
                  </a:lnTo>
                  <a:lnTo>
                    <a:pt x="395" y="191"/>
                  </a:lnTo>
                  <a:lnTo>
                    <a:pt x="383" y="195"/>
                  </a:lnTo>
                  <a:lnTo>
                    <a:pt x="370" y="200"/>
                  </a:lnTo>
                  <a:lnTo>
                    <a:pt x="358" y="205"/>
                  </a:lnTo>
                  <a:lnTo>
                    <a:pt x="346" y="211"/>
                  </a:lnTo>
                  <a:lnTo>
                    <a:pt x="334" y="217"/>
                  </a:lnTo>
                  <a:lnTo>
                    <a:pt x="323" y="224"/>
                  </a:lnTo>
                  <a:lnTo>
                    <a:pt x="311" y="231"/>
                  </a:lnTo>
                  <a:lnTo>
                    <a:pt x="300" y="239"/>
                  </a:lnTo>
                  <a:lnTo>
                    <a:pt x="277" y="255"/>
                  </a:lnTo>
                  <a:lnTo>
                    <a:pt x="257" y="273"/>
                  </a:lnTo>
                  <a:lnTo>
                    <a:pt x="238" y="294"/>
                  </a:lnTo>
                  <a:lnTo>
                    <a:pt x="220" y="314"/>
                  </a:lnTo>
                  <a:lnTo>
                    <a:pt x="212" y="325"/>
                  </a:lnTo>
                  <a:lnTo>
                    <a:pt x="205" y="336"/>
                  </a:lnTo>
                  <a:lnTo>
                    <a:pt x="197" y="347"/>
                  </a:lnTo>
                  <a:lnTo>
                    <a:pt x="190" y="359"/>
                  </a:lnTo>
                  <a:lnTo>
                    <a:pt x="184" y="371"/>
                  </a:lnTo>
                  <a:lnTo>
                    <a:pt x="178" y="383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64" y="419"/>
                  </a:lnTo>
                  <a:lnTo>
                    <a:pt x="160" y="432"/>
                  </a:lnTo>
                  <a:lnTo>
                    <a:pt x="157" y="444"/>
                  </a:lnTo>
                  <a:lnTo>
                    <a:pt x="155" y="457"/>
                  </a:lnTo>
                  <a:lnTo>
                    <a:pt x="1" y="1859"/>
                  </a:lnTo>
                  <a:lnTo>
                    <a:pt x="0" y="1872"/>
                  </a:lnTo>
                  <a:lnTo>
                    <a:pt x="1" y="1885"/>
                  </a:lnTo>
                  <a:lnTo>
                    <a:pt x="2" y="1897"/>
                  </a:lnTo>
                  <a:lnTo>
                    <a:pt x="3" y="1910"/>
                  </a:lnTo>
                  <a:lnTo>
                    <a:pt x="5" y="1922"/>
                  </a:lnTo>
                  <a:lnTo>
                    <a:pt x="8" y="1933"/>
                  </a:lnTo>
                  <a:lnTo>
                    <a:pt x="12" y="1945"/>
                  </a:lnTo>
                  <a:lnTo>
                    <a:pt x="16" y="1957"/>
                  </a:lnTo>
                  <a:lnTo>
                    <a:pt x="20" y="1968"/>
                  </a:lnTo>
                  <a:lnTo>
                    <a:pt x="25" y="1979"/>
                  </a:lnTo>
                  <a:lnTo>
                    <a:pt x="31" y="1990"/>
                  </a:lnTo>
                  <a:lnTo>
                    <a:pt x="37" y="2000"/>
                  </a:lnTo>
                  <a:lnTo>
                    <a:pt x="43" y="2009"/>
                  </a:lnTo>
                  <a:lnTo>
                    <a:pt x="50" y="2019"/>
                  </a:lnTo>
                  <a:lnTo>
                    <a:pt x="57" y="2028"/>
                  </a:lnTo>
                  <a:lnTo>
                    <a:pt x="65" y="2037"/>
                  </a:lnTo>
                  <a:lnTo>
                    <a:pt x="74" y="2045"/>
                  </a:lnTo>
                  <a:lnTo>
                    <a:pt x="82" y="2053"/>
                  </a:lnTo>
                  <a:lnTo>
                    <a:pt x="91" y="2060"/>
                  </a:lnTo>
                  <a:lnTo>
                    <a:pt x="101" y="2067"/>
                  </a:lnTo>
                  <a:lnTo>
                    <a:pt x="111" y="2074"/>
                  </a:lnTo>
                  <a:lnTo>
                    <a:pt x="122" y="2080"/>
                  </a:lnTo>
                  <a:lnTo>
                    <a:pt x="132" y="2085"/>
                  </a:lnTo>
                  <a:lnTo>
                    <a:pt x="143" y="2090"/>
                  </a:lnTo>
                  <a:lnTo>
                    <a:pt x="154" y="2095"/>
                  </a:lnTo>
                  <a:lnTo>
                    <a:pt x="165" y="2099"/>
                  </a:lnTo>
                  <a:lnTo>
                    <a:pt x="177" y="2102"/>
                  </a:lnTo>
                  <a:lnTo>
                    <a:pt x="189" y="2105"/>
                  </a:lnTo>
                  <a:lnTo>
                    <a:pt x="201" y="2107"/>
                  </a:lnTo>
                  <a:lnTo>
                    <a:pt x="213" y="2109"/>
                  </a:lnTo>
                  <a:lnTo>
                    <a:pt x="226" y="2110"/>
                  </a:lnTo>
                  <a:lnTo>
                    <a:pt x="239" y="2110"/>
                  </a:lnTo>
                  <a:lnTo>
                    <a:pt x="251" y="2110"/>
                  </a:lnTo>
                  <a:lnTo>
                    <a:pt x="264" y="2109"/>
                  </a:lnTo>
                  <a:lnTo>
                    <a:pt x="276" y="2107"/>
                  </a:lnTo>
                  <a:lnTo>
                    <a:pt x="290" y="2105"/>
                  </a:lnTo>
                  <a:lnTo>
                    <a:pt x="302" y="2102"/>
                  </a:lnTo>
                  <a:lnTo>
                    <a:pt x="314" y="2099"/>
                  </a:lnTo>
                  <a:lnTo>
                    <a:pt x="325" y="2095"/>
                  </a:lnTo>
                  <a:lnTo>
                    <a:pt x="337" y="2090"/>
                  </a:lnTo>
                  <a:lnTo>
                    <a:pt x="348" y="2085"/>
                  </a:lnTo>
                  <a:lnTo>
                    <a:pt x="359" y="2080"/>
                  </a:lnTo>
                  <a:lnTo>
                    <a:pt x="370" y="2074"/>
                  </a:lnTo>
                  <a:lnTo>
                    <a:pt x="380" y="2067"/>
                  </a:lnTo>
                  <a:lnTo>
                    <a:pt x="390" y="2060"/>
                  </a:lnTo>
                  <a:lnTo>
                    <a:pt x="400" y="2053"/>
                  </a:lnTo>
                  <a:lnTo>
                    <a:pt x="409" y="2045"/>
                  </a:lnTo>
                  <a:lnTo>
                    <a:pt x="418" y="2037"/>
                  </a:lnTo>
                  <a:lnTo>
                    <a:pt x="427" y="2028"/>
                  </a:lnTo>
                  <a:lnTo>
                    <a:pt x="435" y="2019"/>
                  </a:lnTo>
                  <a:lnTo>
                    <a:pt x="443" y="2009"/>
                  </a:lnTo>
                  <a:lnTo>
                    <a:pt x="450" y="2000"/>
                  </a:lnTo>
                  <a:lnTo>
                    <a:pt x="458" y="1989"/>
                  </a:lnTo>
                  <a:lnTo>
                    <a:pt x="465" y="1979"/>
                  </a:lnTo>
                  <a:lnTo>
                    <a:pt x="471" y="1968"/>
                  </a:lnTo>
                  <a:lnTo>
                    <a:pt x="476" y="1957"/>
                  </a:lnTo>
                  <a:lnTo>
                    <a:pt x="481" y="1945"/>
                  </a:lnTo>
                  <a:lnTo>
                    <a:pt x="485" y="1933"/>
                  </a:lnTo>
                  <a:lnTo>
                    <a:pt x="489" y="1921"/>
                  </a:lnTo>
                  <a:lnTo>
                    <a:pt x="493" y="1909"/>
                  </a:lnTo>
                  <a:lnTo>
                    <a:pt x="495" y="1897"/>
                  </a:lnTo>
                  <a:lnTo>
                    <a:pt x="497" y="1884"/>
                  </a:lnTo>
                  <a:lnTo>
                    <a:pt x="499" y="1872"/>
                  </a:lnTo>
                  <a:lnTo>
                    <a:pt x="500" y="1859"/>
                  </a:lnTo>
                  <a:lnTo>
                    <a:pt x="583" y="906"/>
                  </a:lnTo>
                  <a:lnTo>
                    <a:pt x="585" y="893"/>
                  </a:lnTo>
                  <a:lnTo>
                    <a:pt x="588" y="880"/>
                  </a:lnTo>
                  <a:lnTo>
                    <a:pt x="591" y="868"/>
                  </a:lnTo>
                  <a:lnTo>
                    <a:pt x="595" y="855"/>
                  </a:lnTo>
                  <a:lnTo>
                    <a:pt x="600" y="843"/>
                  </a:lnTo>
                  <a:lnTo>
                    <a:pt x="605" y="831"/>
                  </a:lnTo>
                  <a:lnTo>
                    <a:pt x="610" y="819"/>
                  </a:lnTo>
                  <a:lnTo>
                    <a:pt x="616" y="807"/>
                  </a:lnTo>
                  <a:lnTo>
                    <a:pt x="622" y="796"/>
                  </a:lnTo>
                  <a:lnTo>
                    <a:pt x="630" y="784"/>
                  </a:lnTo>
                  <a:lnTo>
                    <a:pt x="638" y="773"/>
                  </a:lnTo>
                  <a:lnTo>
                    <a:pt x="646" y="762"/>
                  </a:lnTo>
                  <a:lnTo>
                    <a:pt x="654" y="751"/>
                  </a:lnTo>
                  <a:lnTo>
                    <a:pt x="663" y="741"/>
                  </a:lnTo>
                  <a:lnTo>
                    <a:pt x="672" y="731"/>
                  </a:lnTo>
                  <a:lnTo>
                    <a:pt x="681" y="722"/>
                  </a:lnTo>
                  <a:lnTo>
                    <a:pt x="691" y="713"/>
                  </a:lnTo>
                  <a:lnTo>
                    <a:pt x="701" y="704"/>
                  </a:lnTo>
                  <a:lnTo>
                    <a:pt x="711" y="696"/>
                  </a:lnTo>
                  <a:lnTo>
                    <a:pt x="722" y="688"/>
                  </a:lnTo>
                  <a:lnTo>
                    <a:pt x="733" y="680"/>
                  </a:lnTo>
                  <a:lnTo>
                    <a:pt x="744" y="673"/>
                  </a:lnTo>
                  <a:lnTo>
                    <a:pt x="756" y="667"/>
                  </a:lnTo>
                  <a:lnTo>
                    <a:pt x="767" y="661"/>
                  </a:lnTo>
                  <a:lnTo>
                    <a:pt x="779" y="655"/>
                  </a:lnTo>
                  <a:lnTo>
                    <a:pt x="791" y="650"/>
                  </a:lnTo>
                  <a:lnTo>
                    <a:pt x="804" y="646"/>
                  </a:lnTo>
                  <a:lnTo>
                    <a:pt x="817" y="642"/>
                  </a:lnTo>
                  <a:lnTo>
                    <a:pt x="829" y="638"/>
                  </a:lnTo>
                  <a:lnTo>
                    <a:pt x="842" y="635"/>
                  </a:lnTo>
                  <a:lnTo>
                    <a:pt x="855" y="633"/>
                  </a:lnTo>
                  <a:lnTo>
                    <a:pt x="867" y="632"/>
                  </a:lnTo>
                  <a:lnTo>
                    <a:pt x="2753" y="502"/>
                  </a:lnTo>
                  <a:lnTo>
                    <a:pt x="2766" y="501"/>
                  </a:lnTo>
                  <a:lnTo>
                    <a:pt x="2779" y="500"/>
                  </a:lnTo>
                  <a:lnTo>
                    <a:pt x="2791" y="498"/>
                  </a:lnTo>
                  <a:lnTo>
                    <a:pt x="2804" y="495"/>
                  </a:lnTo>
                  <a:lnTo>
                    <a:pt x="2816" y="492"/>
                  </a:lnTo>
                  <a:lnTo>
                    <a:pt x="2829" y="488"/>
                  </a:lnTo>
                  <a:lnTo>
                    <a:pt x="2840" y="484"/>
                  </a:lnTo>
                  <a:lnTo>
                    <a:pt x="2851" y="479"/>
                  </a:lnTo>
                  <a:lnTo>
                    <a:pt x="2863" y="473"/>
                  </a:lnTo>
                  <a:lnTo>
                    <a:pt x="2873" y="467"/>
                  </a:lnTo>
                  <a:lnTo>
                    <a:pt x="2884" y="461"/>
                  </a:lnTo>
                  <a:lnTo>
                    <a:pt x="2894" y="453"/>
                  </a:lnTo>
                  <a:lnTo>
                    <a:pt x="2904" y="446"/>
                  </a:lnTo>
                  <a:lnTo>
                    <a:pt x="2913" y="438"/>
                  </a:lnTo>
                  <a:lnTo>
                    <a:pt x="2922" y="430"/>
                  </a:lnTo>
                  <a:lnTo>
                    <a:pt x="2931" y="421"/>
                  </a:lnTo>
                  <a:lnTo>
                    <a:pt x="2939" y="412"/>
                  </a:lnTo>
                  <a:lnTo>
                    <a:pt x="2947" y="403"/>
                  </a:lnTo>
                  <a:lnTo>
                    <a:pt x="2955" y="393"/>
                  </a:lnTo>
                  <a:lnTo>
                    <a:pt x="2962" y="383"/>
                  </a:lnTo>
                  <a:lnTo>
                    <a:pt x="2968" y="373"/>
                  </a:lnTo>
                  <a:lnTo>
                    <a:pt x="2974" y="362"/>
                  </a:lnTo>
                  <a:lnTo>
                    <a:pt x="2980" y="351"/>
                  </a:lnTo>
                  <a:lnTo>
                    <a:pt x="2985" y="340"/>
                  </a:lnTo>
                  <a:lnTo>
                    <a:pt x="2989" y="328"/>
                  </a:lnTo>
                  <a:lnTo>
                    <a:pt x="2993" y="317"/>
                  </a:lnTo>
                  <a:lnTo>
                    <a:pt x="2998" y="305"/>
                  </a:lnTo>
                  <a:lnTo>
                    <a:pt x="3000" y="291"/>
                  </a:lnTo>
                  <a:lnTo>
                    <a:pt x="3003" y="279"/>
                  </a:lnTo>
                  <a:lnTo>
                    <a:pt x="3004" y="267"/>
                  </a:lnTo>
                  <a:lnTo>
                    <a:pt x="3005" y="254"/>
                  </a:lnTo>
                  <a:lnTo>
                    <a:pt x="3005" y="241"/>
                  </a:lnTo>
                  <a:lnTo>
                    <a:pt x="3005" y="228"/>
                  </a:lnTo>
                  <a:lnTo>
                    <a:pt x="3004" y="215"/>
                  </a:lnTo>
                  <a:lnTo>
                    <a:pt x="3003" y="203"/>
                  </a:lnTo>
                  <a:lnTo>
                    <a:pt x="3000" y="191"/>
                  </a:lnTo>
                  <a:lnTo>
                    <a:pt x="2998" y="179"/>
                  </a:lnTo>
                  <a:lnTo>
                    <a:pt x="2993" y="167"/>
                  </a:lnTo>
                  <a:lnTo>
                    <a:pt x="2989" y="156"/>
                  </a:lnTo>
                  <a:lnTo>
                    <a:pt x="2985" y="145"/>
                  </a:lnTo>
                  <a:lnTo>
                    <a:pt x="2980" y="134"/>
                  </a:lnTo>
                  <a:lnTo>
                    <a:pt x="2974" y="122"/>
                  </a:lnTo>
                  <a:lnTo>
                    <a:pt x="2968" y="112"/>
                  </a:lnTo>
                  <a:lnTo>
                    <a:pt x="2962" y="102"/>
                  </a:lnTo>
                  <a:lnTo>
                    <a:pt x="2955" y="92"/>
                  </a:lnTo>
                  <a:lnTo>
                    <a:pt x="2947" y="83"/>
                  </a:lnTo>
                  <a:lnTo>
                    <a:pt x="2939" y="74"/>
                  </a:lnTo>
                  <a:lnTo>
                    <a:pt x="2931" y="66"/>
                  </a:lnTo>
                  <a:lnTo>
                    <a:pt x="2922" y="58"/>
                  </a:lnTo>
                  <a:lnTo>
                    <a:pt x="2913" y="51"/>
                  </a:lnTo>
                  <a:lnTo>
                    <a:pt x="2904" y="44"/>
                  </a:lnTo>
                  <a:lnTo>
                    <a:pt x="2894" y="37"/>
                  </a:lnTo>
                  <a:lnTo>
                    <a:pt x="2884" y="31"/>
                  </a:lnTo>
                  <a:lnTo>
                    <a:pt x="2873" y="25"/>
                  </a:lnTo>
                  <a:lnTo>
                    <a:pt x="2863" y="20"/>
                  </a:lnTo>
                  <a:lnTo>
                    <a:pt x="2851" y="16"/>
                  </a:lnTo>
                  <a:lnTo>
                    <a:pt x="2840" y="12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1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7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7" name="iṩḻïḑe"/>
            <p:cNvSpPr/>
            <p:nvPr/>
          </p:nvSpPr>
          <p:spPr bwMode="auto">
            <a:xfrm>
              <a:off x="870985" y="772660"/>
              <a:ext cx="404054" cy="361004"/>
            </a:xfrm>
            <a:custGeom>
              <a:avLst/>
              <a:gdLst>
                <a:gd name="T0" fmla="*/ 8326 w 16095"/>
                <a:gd name="T1" fmla="*/ 13008 h 14096"/>
                <a:gd name="T2" fmla="*/ 8191 w 16095"/>
                <a:gd name="T3" fmla="*/ 13069 h 14096"/>
                <a:gd name="T4" fmla="*/ 8048 w 16095"/>
                <a:gd name="T5" fmla="*/ 13090 h 14096"/>
                <a:gd name="T6" fmla="*/ 7903 w 16095"/>
                <a:gd name="T7" fmla="*/ 13069 h 14096"/>
                <a:gd name="T8" fmla="*/ 7768 w 16095"/>
                <a:gd name="T9" fmla="*/ 13008 h 14096"/>
                <a:gd name="T10" fmla="*/ 1995 w 16095"/>
                <a:gd name="T11" fmla="*/ 7293 h 14096"/>
                <a:gd name="T12" fmla="*/ 1368 w 16095"/>
                <a:gd name="T13" fmla="*/ 6355 h 14096"/>
                <a:gd name="T14" fmla="*/ 1055 w 16095"/>
                <a:gd name="T15" fmla="*/ 5309 h 14096"/>
                <a:gd name="T16" fmla="*/ 1055 w 16095"/>
                <a:gd name="T17" fmla="*/ 4226 h 14096"/>
                <a:gd name="T18" fmla="*/ 1368 w 16095"/>
                <a:gd name="T19" fmla="*/ 3179 h 14096"/>
                <a:gd name="T20" fmla="*/ 1995 w 16095"/>
                <a:gd name="T21" fmla="*/ 2241 h 14096"/>
                <a:gd name="T22" fmla="*/ 2857 w 16095"/>
                <a:gd name="T23" fmla="*/ 1536 h 14096"/>
                <a:gd name="T24" fmla="*/ 3845 w 16095"/>
                <a:gd name="T25" fmla="*/ 1126 h 14096"/>
                <a:gd name="T26" fmla="*/ 4896 w 16095"/>
                <a:gd name="T27" fmla="*/ 1005 h 14096"/>
                <a:gd name="T28" fmla="*/ 5943 w 16095"/>
                <a:gd name="T29" fmla="*/ 1178 h 14096"/>
                <a:gd name="T30" fmla="*/ 6922 w 16095"/>
                <a:gd name="T31" fmla="*/ 1644 h 14096"/>
                <a:gd name="T32" fmla="*/ 8873 w 16095"/>
                <a:gd name="T33" fmla="*/ 1866 h 14096"/>
                <a:gd name="T34" fmla="*/ 9814 w 16095"/>
                <a:gd name="T35" fmla="*/ 1301 h 14096"/>
                <a:gd name="T36" fmla="*/ 10846 w 16095"/>
                <a:gd name="T37" fmla="*/ 1030 h 14096"/>
                <a:gd name="T38" fmla="*/ 11903 w 16095"/>
                <a:gd name="T39" fmla="*/ 1053 h 14096"/>
                <a:gd name="T40" fmla="*/ 12919 w 16095"/>
                <a:gd name="T41" fmla="*/ 1367 h 14096"/>
                <a:gd name="T42" fmla="*/ 13830 w 16095"/>
                <a:gd name="T43" fmla="*/ 1971 h 14096"/>
                <a:gd name="T44" fmla="*/ 14553 w 16095"/>
                <a:gd name="T45" fmla="*/ 2850 h 14096"/>
                <a:gd name="T46" fmla="*/ 14970 w 16095"/>
                <a:gd name="T47" fmla="*/ 3868 h 14096"/>
                <a:gd name="T48" fmla="*/ 15074 w 16095"/>
                <a:gd name="T49" fmla="*/ 4948 h 14096"/>
                <a:gd name="T50" fmla="*/ 14866 w 16095"/>
                <a:gd name="T51" fmla="*/ 6015 h 14096"/>
                <a:gd name="T52" fmla="*/ 14344 w 16095"/>
                <a:gd name="T53" fmla="*/ 6997 h 14096"/>
                <a:gd name="T54" fmla="*/ 14329 w 16095"/>
                <a:gd name="T55" fmla="*/ 1071 h 14096"/>
                <a:gd name="T56" fmla="*/ 13143 w 16095"/>
                <a:gd name="T57" fmla="*/ 364 h 14096"/>
                <a:gd name="T58" fmla="*/ 11837 w 16095"/>
                <a:gd name="T59" fmla="*/ 29 h 14096"/>
                <a:gd name="T60" fmla="*/ 10497 w 16095"/>
                <a:gd name="T61" fmla="*/ 65 h 14096"/>
                <a:gd name="T62" fmla="*/ 9205 w 16095"/>
                <a:gd name="T63" fmla="*/ 471 h 14096"/>
                <a:gd name="T64" fmla="*/ 8046 w 16095"/>
                <a:gd name="T65" fmla="*/ 1245 h 14096"/>
                <a:gd name="T66" fmla="*/ 6889 w 16095"/>
                <a:gd name="T67" fmla="*/ 471 h 14096"/>
                <a:gd name="T68" fmla="*/ 5598 w 16095"/>
                <a:gd name="T69" fmla="*/ 65 h 14096"/>
                <a:gd name="T70" fmla="*/ 4258 w 16095"/>
                <a:gd name="T71" fmla="*/ 29 h 14096"/>
                <a:gd name="T72" fmla="*/ 2953 w 16095"/>
                <a:gd name="T73" fmla="*/ 364 h 14096"/>
                <a:gd name="T74" fmla="*/ 1766 w 16095"/>
                <a:gd name="T75" fmla="*/ 1071 h 14096"/>
                <a:gd name="T76" fmla="*/ 794 w 16095"/>
                <a:gd name="T77" fmla="*/ 2140 h 14096"/>
                <a:gd name="T78" fmla="*/ 198 w 16095"/>
                <a:gd name="T79" fmla="*/ 3407 h 14096"/>
                <a:gd name="T80" fmla="*/ 0 w 16095"/>
                <a:gd name="T81" fmla="*/ 4767 h 14096"/>
                <a:gd name="T82" fmla="*/ 198 w 16095"/>
                <a:gd name="T83" fmla="*/ 6127 h 14096"/>
                <a:gd name="T84" fmla="*/ 794 w 16095"/>
                <a:gd name="T85" fmla="*/ 7395 h 14096"/>
                <a:gd name="T86" fmla="*/ 1805 w 16095"/>
                <a:gd name="T87" fmla="*/ 8534 h 14096"/>
                <a:gd name="T88" fmla="*/ 4393 w 16095"/>
                <a:gd name="T89" fmla="*/ 11099 h 14096"/>
                <a:gd name="T90" fmla="*/ 6755 w 16095"/>
                <a:gd name="T91" fmla="*/ 13439 h 14096"/>
                <a:gd name="T92" fmla="*/ 7211 w 16095"/>
                <a:gd name="T93" fmla="*/ 13847 h 14096"/>
                <a:gd name="T94" fmla="*/ 7614 w 16095"/>
                <a:gd name="T95" fmla="*/ 14034 h 14096"/>
                <a:gd name="T96" fmla="*/ 8048 w 16095"/>
                <a:gd name="T97" fmla="*/ 14096 h 14096"/>
                <a:gd name="T98" fmla="*/ 8480 w 16095"/>
                <a:gd name="T99" fmla="*/ 14034 h 14096"/>
                <a:gd name="T100" fmla="*/ 8884 w 16095"/>
                <a:gd name="T101" fmla="*/ 13847 h 14096"/>
                <a:gd name="T102" fmla="*/ 9360 w 16095"/>
                <a:gd name="T103" fmla="*/ 13419 h 14096"/>
                <a:gd name="T104" fmla="*/ 11881 w 16095"/>
                <a:gd name="T105" fmla="*/ 10921 h 14096"/>
                <a:gd name="T106" fmla="*/ 14427 w 16095"/>
                <a:gd name="T107" fmla="*/ 8398 h 14096"/>
                <a:gd name="T108" fmla="*/ 15301 w 16095"/>
                <a:gd name="T109" fmla="*/ 7395 h 14096"/>
                <a:gd name="T110" fmla="*/ 15897 w 16095"/>
                <a:gd name="T111" fmla="*/ 6127 h 14096"/>
                <a:gd name="T112" fmla="*/ 16095 w 16095"/>
                <a:gd name="T113" fmla="*/ 4767 h 14096"/>
                <a:gd name="T114" fmla="*/ 15897 w 16095"/>
                <a:gd name="T115" fmla="*/ 3407 h 14096"/>
                <a:gd name="T116" fmla="*/ 15301 w 16095"/>
                <a:gd name="T117" fmla="*/ 2140 h 1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95" h="14096">
                  <a:moveTo>
                    <a:pt x="13965" y="7434"/>
                  </a:moveTo>
                  <a:lnTo>
                    <a:pt x="8406" y="12943"/>
                  </a:lnTo>
                  <a:lnTo>
                    <a:pt x="8387" y="12960"/>
                  </a:lnTo>
                  <a:lnTo>
                    <a:pt x="8367" y="12977"/>
                  </a:lnTo>
                  <a:lnTo>
                    <a:pt x="8347" y="12992"/>
                  </a:lnTo>
                  <a:lnTo>
                    <a:pt x="8326" y="13008"/>
                  </a:lnTo>
                  <a:lnTo>
                    <a:pt x="8305" y="13021"/>
                  </a:lnTo>
                  <a:lnTo>
                    <a:pt x="8283" y="13033"/>
                  </a:lnTo>
                  <a:lnTo>
                    <a:pt x="8261" y="13044"/>
                  </a:lnTo>
                  <a:lnTo>
                    <a:pt x="8239" y="13053"/>
                  </a:lnTo>
                  <a:lnTo>
                    <a:pt x="8215" y="13062"/>
                  </a:lnTo>
                  <a:lnTo>
                    <a:pt x="8191" y="13069"/>
                  </a:lnTo>
                  <a:lnTo>
                    <a:pt x="8168" y="13076"/>
                  </a:lnTo>
                  <a:lnTo>
                    <a:pt x="8144" y="13081"/>
                  </a:lnTo>
                  <a:lnTo>
                    <a:pt x="8120" y="13085"/>
                  </a:lnTo>
                  <a:lnTo>
                    <a:pt x="8096" y="13088"/>
                  </a:lnTo>
                  <a:lnTo>
                    <a:pt x="8072" y="13089"/>
                  </a:lnTo>
                  <a:lnTo>
                    <a:pt x="8048" y="13090"/>
                  </a:lnTo>
                  <a:lnTo>
                    <a:pt x="8023" y="13089"/>
                  </a:lnTo>
                  <a:lnTo>
                    <a:pt x="7998" y="13088"/>
                  </a:lnTo>
                  <a:lnTo>
                    <a:pt x="7974" y="13085"/>
                  </a:lnTo>
                  <a:lnTo>
                    <a:pt x="7950" y="13081"/>
                  </a:lnTo>
                  <a:lnTo>
                    <a:pt x="7927" y="13076"/>
                  </a:lnTo>
                  <a:lnTo>
                    <a:pt x="7903" y="13069"/>
                  </a:lnTo>
                  <a:lnTo>
                    <a:pt x="7880" y="13062"/>
                  </a:lnTo>
                  <a:lnTo>
                    <a:pt x="7856" y="13053"/>
                  </a:lnTo>
                  <a:lnTo>
                    <a:pt x="7833" y="13044"/>
                  </a:lnTo>
                  <a:lnTo>
                    <a:pt x="7811" y="13033"/>
                  </a:lnTo>
                  <a:lnTo>
                    <a:pt x="7790" y="13021"/>
                  </a:lnTo>
                  <a:lnTo>
                    <a:pt x="7768" y="13008"/>
                  </a:lnTo>
                  <a:lnTo>
                    <a:pt x="7748" y="12992"/>
                  </a:lnTo>
                  <a:lnTo>
                    <a:pt x="7728" y="12977"/>
                  </a:lnTo>
                  <a:lnTo>
                    <a:pt x="7707" y="12960"/>
                  </a:lnTo>
                  <a:lnTo>
                    <a:pt x="7689" y="12943"/>
                  </a:lnTo>
                  <a:lnTo>
                    <a:pt x="2130" y="7434"/>
                  </a:lnTo>
                  <a:lnTo>
                    <a:pt x="1995" y="7293"/>
                  </a:lnTo>
                  <a:lnTo>
                    <a:pt x="1868" y="7148"/>
                  </a:lnTo>
                  <a:lnTo>
                    <a:pt x="1751" y="6997"/>
                  </a:lnTo>
                  <a:lnTo>
                    <a:pt x="1643" y="6843"/>
                  </a:lnTo>
                  <a:lnTo>
                    <a:pt x="1542" y="6684"/>
                  </a:lnTo>
                  <a:lnTo>
                    <a:pt x="1452" y="6521"/>
                  </a:lnTo>
                  <a:lnTo>
                    <a:pt x="1368" y="6355"/>
                  </a:lnTo>
                  <a:lnTo>
                    <a:pt x="1295" y="6186"/>
                  </a:lnTo>
                  <a:lnTo>
                    <a:pt x="1229" y="6015"/>
                  </a:lnTo>
                  <a:lnTo>
                    <a:pt x="1173" y="5841"/>
                  </a:lnTo>
                  <a:lnTo>
                    <a:pt x="1125" y="5666"/>
                  </a:lnTo>
                  <a:lnTo>
                    <a:pt x="1085" y="5487"/>
                  </a:lnTo>
                  <a:lnTo>
                    <a:pt x="1055" y="5309"/>
                  </a:lnTo>
                  <a:lnTo>
                    <a:pt x="1034" y="5129"/>
                  </a:lnTo>
                  <a:lnTo>
                    <a:pt x="1021" y="4948"/>
                  </a:lnTo>
                  <a:lnTo>
                    <a:pt x="1016" y="4767"/>
                  </a:lnTo>
                  <a:lnTo>
                    <a:pt x="1021" y="4586"/>
                  </a:lnTo>
                  <a:lnTo>
                    <a:pt x="1034" y="4405"/>
                  </a:lnTo>
                  <a:lnTo>
                    <a:pt x="1055" y="4226"/>
                  </a:lnTo>
                  <a:lnTo>
                    <a:pt x="1085" y="4047"/>
                  </a:lnTo>
                  <a:lnTo>
                    <a:pt x="1125" y="3868"/>
                  </a:lnTo>
                  <a:lnTo>
                    <a:pt x="1173" y="3693"/>
                  </a:lnTo>
                  <a:lnTo>
                    <a:pt x="1229" y="3519"/>
                  </a:lnTo>
                  <a:lnTo>
                    <a:pt x="1295" y="3348"/>
                  </a:lnTo>
                  <a:lnTo>
                    <a:pt x="1368" y="3179"/>
                  </a:lnTo>
                  <a:lnTo>
                    <a:pt x="1452" y="3013"/>
                  </a:lnTo>
                  <a:lnTo>
                    <a:pt x="1542" y="2850"/>
                  </a:lnTo>
                  <a:lnTo>
                    <a:pt x="1643" y="2691"/>
                  </a:lnTo>
                  <a:lnTo>
                    <a:pt x="1751" y="2537"/>
                  </a:lnTo>
                  <a:lnTo>
                    <a:pt x="1868" y="2386"/>
                  </a:lnTo>
                  <a:lnTo>
                    <a:pt x="1995" y="2241"/>
                  </a:lnTo>
                  <a:lnTo>
                    <a:pt x="2130" y="2100"/>
                  </a:lnTo>
                  <a:lnTo>
                    <a:pt x="2265" y="1971"/>
                  </a:lnTo>
                  <a:lnTo>
                    <a:pt x="2407" y="1851"/>
                  </a:lnTo>
                  <a:lnTo>
                    <a:pt x="2553" y="1738"/>
                  </a:lnTo>
                  <a:lnTo>
                    <a:pt x="2703" y="1633"/>
                  </a:lnTo>
                  <a:lnTo>
                    <a:pt x="2857" y="1536"/>
                  </a:lnTo>
                  <a:lnTo>
                    <a:pt x="3015" y="1448"/>
                  </a:lnTo>
                  <a:lnTo>
                    <a:pt x="3176" y="1367"/>
                  </a:lnTo>
                  <a:lnTo>
                    <a:pt x="3339" y="1295"/>
                  </a:lnTo>
                  <a:lnTo>
                    <a:pt x="3506" y="1230"/>
                  </a:lnTo>
                  <a:lnTo>
                    <a:pt x="3675" y="1174"/>
                  </a:lnTo>
                  <a:lnTo>
                    <a:pt x="3845" y="1126"/>
                  </a:lnTo>
                  <a:lnTo>
                    <a:pt x="4018" y="1085"/>
                  </a:lnTo>
                  <a:lnTo>
                    <a:pt x="4192" y="1053"/>
                  </a:lnTo>
                  <a:lnTo>
                    <a:pt x="4367" y="1029"/>
                  </a:lnTo>
                  <a:lnTo>
                    <a:pt x="4543" y="1013"/>
                  </a:lnTo>
                  <a:lnTo>
                    <a:pt x="4719" y="1005"/>
                  </a:lnTo>
                  <a:lnTo>
                    <a:pt x="4896" y="1005"/>
                  </a:lnTo>
                  <a:lnTo>
                    <a:pt x="5072" y="1014"/>
                  </a:lnTo>
                  <a:lnTo>
                    <a:pt x="5249" y="1030"/>
                  </a:lnTo>
                  <a:lnTo>
                    <a:pt x="5424" y="1055"/>
                  </a:lnTo>
                  <a:lnTo>
                    <a:pt x="5599" y="1087"/>
                  </a:lnTo>
                  <a:lnTo>
                    <a:pt x="5772" y="1129"/>
                  </a:lnTo>
                  <a:lnTo>
                    <a:pt x="5943" y="1178"/>
                  </a:lnTo>
                  <a:lnTo>
                    <a:pt x="6113" y="1235"/>
                  </a:lnTo>
                  <a:lnTo>
                    <a:pt x="6281" y="1301"/>
                  </a:lnTo>
                  <a:lnTo>
                    <a:pt x="6446" y="1374"/>
                  </a:lnTo>
                  <a:lnTo>
                    <a:pt x="6608" y="1456"/>
                  </a:lnTo>
                  <a:lnTo>
                    <a:pt x="6767" y="1547"/>
                  </a:lnTo>
                  <a:lnTo>
                    <a:pt x="6922" y="1644"/>
                  </a:lnTo>
                  <a:lnTo>
                    <a:pt x="7074" y="1751"/>
                  </a:lnTo>
                  <a:lnTo>
                    <a:pt x="7222" y="1866"/>
                  </a:lnTo>
                  <a:lnTo>
                    <a:pt x="7365" y="1989"/>
                  </a:lnTo>
                  <a:lnTo>
                    <a:pt x="8046" y="2603"/>
                  </a:lnTo>
                  <a:lnTo>
                    <a:pt x="8730" y="1989"/>
                  </a:lnTo>
                  <a:lnTo>
                    <a:pt x="8873" y="1866"/>
                  </a:lnTo>
                  <a:lnTo>
                    <a:pt x="9021" y="1751"/>
                  </a:lnTo>
                  <a:lnTo>
                    <a:pt x="9173" y="1644"/>
                  </a:lnTo>
                  <a:lnTo>
                    <a:pt x="9328" y="1547"/>
                  </a:lnTo>
                  <a:lnTo>
                    <a:pt x="9487" y="1456"/>
                  </a:lnTo>
                  <a:lnTo>
                    <a:pt x="9649" y="1374"/>
                  </a:lnTo>
                  <a:lnTo>
                    <a:pt x="9814" y="1301"/>
                  </a:lnTo>
                  <a:lnTo>
                    <a:pt x="9982" y="1235"/>
                  </a:lnTo>
                  <a:lnTo>
                    <a:pt x="10152" y="1178"/>
                  </a:lnTo>
                  <a:lnTo>
                    <a:pt x="10323" y="1129"/>
                  </a:lnTo>
                  <a:lnTo>
                    <a:pt x="10496" y="1087"/>
                  </a:lnTo>
                  <a:lnTo>
                    <a:pt x="10671" y="1055"/>
                  </a:lnTo>
                  <a:lnTo>
                    <a:pt x="10846" y="1030"/>
                  </a:lnTo>
                  <a:lnTo>
                    <a:pt x="11023" y="1014"/>
                  </a:lnTo>
                  <a:lnTo>
                    <a:pt x="11199" y="1005"/>
                  </a:lnTo>
                  <a:lnTo>
                    <a:pt x="11376" y="1005"/>
                  </a:lnTo>
                  <a:lnTo>
                    <a:pt x="11552" y="1013"/>
                  </a:lnTo>
                  <a:lnTo>
                    <a:pt x="11728" y="1029"/>
                  </a:lnTo>
                  <a:lnTo>
                    <a:pt x="11903" y="1053"/>
                  </a:lnTo>
                  <a:lnTo>
                    <a:pt x="12077" y="1085"/>
                  </a:lnTo>
                  <a:lnTo>
                    <a:pt x="12250" y="1126"/>
                  </a:lnTo>
                  <a:lnTo>
                    <a:pt x="12420" y="1174"/>
                  </a:lnTo>
                  <a:lnTo>
                    <a:pt x="12589" y="1230"/>
                  </a:lnTo>
                  <a:lnTo>
                    <a:pt x="12756" y="1295"/>
                  </a:lnTo>
                  <a:lnTo>
                    <a:pt x="12919" y="1367"/>
                  </a:lnTo>
                  <a:lnTo>
                    <a:pt x="13080" y="1448"/>
                  </a:lnTo>
                  <a:lnTo>
                    <a:pt x="13238" y="1536"/>
                  </a:lnTo>
                  <a:lnTo>
                    <a:pt x="13392" y="1633"/>
                  </a:lnTo>
                  <a:lnTo>
                    <a:pt x="13542" y="1738"/>
                  </a:lnTo>
                  <a:lnTo>
                    <a:pt x="13688" y="1851"/>
                  </a:lnTo>
                  <a:lnTo>
                    <a:pt x="13830" y="1971"/>
                  </a:lnTo>
                  <a:lnTo>
                    <a:pt x="13965" y="2100"/>
                  </a:lnTo>
                  <a:lnTo>
                    <a:pt x="14100" y="2241"/>
                  </a:lnTo>
                  <a:lnTo>
                    <a:pt x="14227" y="2386"/>
                  </a:lnTo>
                  <a:lnTo>
                    <a:pt x="14344" y="2537"/>
                  </a:lnTo>
                  <a:lnTo>
                    <a:pt x="14452" y="2691"/>
                  </a:lnTo>
                  <a:lnTo>
                    <a:pt x="14553" y="2850"/>
                  </a:lnTo>
                  <a:lnTo>
                    <a:pt x="14643" y="3013"/>
                  </a:lnTo>
                  <a:lnTo>
                    <a:pt x="14727" y="3179"/>
                  </a:lnTo>
                  <a:lnTo>
                    <a:pt x="14800" y="3348"/>
                  </a:lnTo>
                  <a:lnTo>
                    <a:pt x="14866" y="3519"/>
                  </a:lnTo>
                  <a:lnTo>
                    <a:pt x="14922" y="3693"/>
                  </a:lnTo>
                  <a:lnTo>
                    <a:pt x="14970" y="3868"/>
                  </a:lnTo>
                  <a:lnTo>
                    <a:pt x="15010" y="4047"/>
                  </a:lnTo>
                  <a:lnTo>
                    <a:pt x="15040" y="4226"/>
                  </a:lnTo>
                  <a:lnTo>
                    <a:pt x="15061" y="4405"/>
                  </a:lnTo>
                  <a:lnTo>
                    <a:pt x="15074" y="4586"/>
                  </a:lnTo>
                  <a:lnTo>
                    <a:pt x="15079" y="4767"/>
                  </a:lnTo>
                  <a:lnTo>
                    <a:pt x="15074" y="4948"/>
                  </a:lnTo>
                  <a:lnTo>
                    <a:pt x="15061" y="5129"/>
                  </a:lnTo>
                  <a:lnTo>
                    <a:pt x="15040" y="5309"/>
                  </a:lnTo>
                  <a:lnTo>
                    <a:pt x="15010" y="5487"/>
                  </a:lnTo>
                  <a:lnTo>
                    <a:pt x="14970" y="5666"/>
                  </a:lnTo>
                  <a:lnTo>
                    <a:pt x="14922" y="5841"/>
                  </a:lnTo>
                  <a:lnTo>
                    <a:pt x="14866" y="6015"/>
                  </a:lnTo>
                  <a:lnTo>
                    <a:pt x="14800" y="6186"/>
                  </a:lnTo>
                  <a:lnTo>
                    <a:pt x="14727" y="6355"/>
                  </a:lnTo>
                  <a:lnTo>
                    <a:pt x="14643" y="6521"/>
                  </a:lnTo>
                  <a:lnTo>
                    <a:pt x="14553" y="6684"/>
                  </a:lnTo>
                  <a:lnTo>
                    <a:pt x="14452" y="6843"/>
                  </a:lnTo>
                  <a:lnTo>
                    <a:pt x="14344" y="6997"/>
                  </a:lnTo>
                  <a:lnTo>
                    <a:pt x="14227" y="7148"/>
                  </a:lnTo>
                  <a:lnTo>
                    <a:pt x="14100" y="7293"/>
                  </a:lnTo>
                  <a:lnTo>
                    <a:pt x="13965" y="7434"/>
                  </a:lnTo>
                  <a:close/>
                  <a:moveTo>
                    <a:pt x="14684" y="1390"/>
                  </a:moveTo>
                  <a:lnTo>
                    <a:pt x="14510" y="1225"/>
                  </a:lnTo>
                  <a:lnTo>
                    <a:pt x="14329" y="1071"/>
                  </a:lnTo>
                  <a:lnTo>
                    <a:pt x="14142" y="927"/>
                  </a:lnTo>
                  <a:lnTo>
                    <a:pt x="13951" y="794"/>
                  </a:lnTo>
                  <a:lnTo>
                    <a:pt x="13755" y="672"/>
                  </a:lnTo>
                  <a:lnTo>
                    <a:pt x="13555" y="559"/>
                  </a:lnTo>
                  <a:lnTo>
                    <a:pt x="13351" y="456"/>
                  </a:lnTo>
                  <a:lnTo>
                    <a:pt x="13143" y="364"/>
                  </a:lnTo>
                  <a:lnTo>
                    <a:pt x="12930" y="282"/>
                  </a:lnTo>
                  <a:lnTo>
                    <a:pt x="12716" y="211"/>
                  </a:lnTo>
                  <a:lnTo>
                    <a:pt x="12499" y="150"/>
                  </a:lnTo>
                  <a:lnTo>
                    <a:pt x="12280" y="100"/>
                  </a:lnTo>
                  <a:lnTo>
                    <a:pt x="12059" y="59"/>
                  </a:lnTo>
                  <a:lnTo>
                    <a:pt x="11837" y="29"/>
                  </a:lnTo>
                  <a:lnTo>
                    <a:pt x="11614" y="9"/>
                  </a:lnTo>
                  <a:lnTo>
                    <a:pt x="11390" y="0"/>
                  </a:lnTo>
                  <a:lnTo>
                    <a:pt x="11166" y="1"/>
                  </a:lnTo>
                  <a:lnTo>
                    <a:pt x="10943" y="12"/>
                  </a:lnTo>
                  <a:lnTo>
                    <a:pt x="10719" y="33"/>
                  </a:lnTo>
                  <a:lnTo>
                    <a:pt x="10497" y="65"/>
                  </a:lnTo>
                  <a:lnTo>
                    <a:pt x="10276" y="107"/>
                  </a:lnTo>
                  <a:lnTo>
                    <a:pt x="10056" y="159"/>
                  </a:lnTo>
                  <a:lnTo>
                    <a:pt x="9840" y="222"/>
                  </a:lnTo>
                  <a:lnTo>
                    <a:pt x="9625" y="295"/>
                  </a:lnTo>
                  <a:lnTo>
                    <a:pt x="9414" y="378"/>
                  </a:lnTo>
                  <a:lnTo>
                    <a:pt x="9205" y="471"/>
                  </a:lnTo>
                  <a:lnTo>
                    <a:pt x="9001" y="574"/>
                  </a:lnTo>
                  <a:lnTo>
                    <a:pt x="8800" y="688"/>
                  </a:lnTo>
                  <a:lnTo>
                    <a:pt x="8605" y="812"/>
                  </a:lnTo>
                  <a:lnTo>
                    <a:pt x="8413" y="946"/>
                  </a:lnTo>
                  <a:lnTo>
                    <a:pt x="8228" y="1090"/>
                  </a:lnTo>
                  <a:lnTo>
                    <a:pt x="8046" y="1245"/>
                  </a:lnTo>
                  <a:lnTo>
                    <a:pt x="7866" y="1090"/>
                  </a:lnTo>
                  <a:lnTo>
                    <a:pt x="7681" y="946"/>
                  </a:lnTo>
                  <a:lnTo>
                    <a:pt x="7490" y="812"/>
                  </a:lnTo>
                  <a:lnTo>
                    <a:pt x="7294" y="688"/>
                  </a:lnTo>
                  <a:lnTo>
                    <a:pt x="7094" y="574"/>
                  </a:lnTo>
                  <a:lnTo>
                    <a:pt x="6889" y="471"/>
                  </a:lnTo>
                  <a:lnTo>
                    <a:pt x="6680" y="378"/>
                  </a:lnTo>
                  <a:lnTo>
                    <a:pt x="6469" y="295"/>
                  </a:lnTo>
                  <a:lnTo>
                    <a:pt x="6255" y="222"/>
                  </a:lnTo>
                  <a:lnTo>
                    <a:pt x="6038" y="159"/>
                  </a:lnTo>
                  <a:lnTo>
                    <a:pt x="5819" y="107"/>
                  </a:lnTo>
                  <a:lnTo>
                    <a:pt x="5598" y="65"/>
                  </a:lnTo>
                  <a:lnTo>
                    <a:pt x="5376" y="33"/>
                  </a:lnTo>
                  <a:lnTo>
                    <a:pt x="5152" y="12"/>
                  </a:lnTo>
                  <a:lnTo>
                    <a:pt x="4929" y="1"/>
                  </a:lnTo>
                  <a:lnTo>
                    <a:pt x="4705" y="0"/>
                  </a:lnTo>
                  <a:lnTo>
                    <a:pt x="4481" y="9"/>
                  </a:lnTo>
                  <a:lnTo>
                    <a:pt x="4258" y="29"/>
                  </a:lnTo>
                  <a:lnTo>
                    <a:pt x="4036" y="59"/>
                  </a:lnTo>
                  <a:lnTo>
                    <a:pt x="3816" y="100"/>
                  </a:lnTo>
                  <a:lnTo>
                    <a:pt x="3596" y="150"/>
                  </a:lnTo>
                  <a:lnTo>
                    <a:pt x="3379" y="211"/>
                  </a:lnTo>
                  <a:lnTo>
                    <a:pt x="3165" y="282"/>
                  </a:lnTo>
                  <a:lnTo>
                    <a:pt x="2953" y="364"/>
                  </a:lnTo>
                  <a:lnTo>
                    <a:pt x="2744" y="456"/>
                  </a:lnTo>
                  <a:lnTo>
                    <a:pt x="2540" y="559"/>
                  </a:lnTo>
                  <a:lnTo>
                    <a:pt x="2340" y="672"/>
                  </a:lnTo>
                  <a:lnTo>
                    <a:pt x="2144" y="794"/>
                  </a:lnTo>
                  <a:lnTo>
                    <a:pt x="1953" y="927"/>
                  </a:lnTo>
                  <a:lnTo>
                    <a:pt x="1766" y="1071"/>
                  </a:lnTo>
                  <a:lnTo>
                    <a:pt x="1586" y="1225"/>
                  </a:lnTo>
                  <a:lnTo>
                    <a:pt x="1411" y="1390"/>
                  </a:lnTo>
                  <a:lnTo>
                    <a:pt x="1240" y="1569"/>
                  </a:lnTo>
                  <a:lnTo>
                    <a:pt x="1080" y="1753"/>
                  </a:lnTo>
                  <a:lnTo>
                    <a:pt x="931" y="1943"/>
                  </a:lnTo>
                  <a:lnTo>
                    <a:pt x="794" y="2140"/>
                  </a:lnTo>
                  <a:lnTo>
                    <a:pt x="667" y="2340"/>
                  </a:lnTo>
                  <a:lnTo>
                    <a:pt x="551" y="2546"/>
                  </a:lnTo>
                  <a:lnTo>
                    <a:pt x="447" y="2756"/>
                  </a:lnTo>
                  <a:lnTo>
                    <a:pt x="353" y="2970"/>
                  </a:lnTo>
                  <a:lnTo>
                    <a:pt x="271" y="3187"/>
                  </a:lnTo>
                  <a:lnTo>
                    <a:pt x="198" y="3407"/>
                  </a:lnTo>
                  <a:lnTo>
                    <a:pt x="138" y="3630"/>
                  </a:lnTo>
                  <a:lnTo>
                    <a:pt x="89" y="3855"/>
                  </a:lnTo>
                  <a:lnTo>
                    <a:pt x="49" y="4082"/>
                  </a:lnTo>
                  <a:lnTo>
                    <a:pt x="22" y="4309"/>
                  </a:lnTo>
                  <a:lnTo>
                    <a:pt x="6" y="4538"/>
                  </a:lnTo>
                  <a:lnTo>
                    <a:pt x="0" y="4767"/>
                  </a:lnTo>
                  <a:lnTo>
                    <a:pt x="6" y="4996"/>
                  </a:lnTo>
                  <a:lnTo>
                    <a:pt x="22" y="5225"/>
                  </a:lnTo>
                  <a:lnTo>
                    <a:pt x="49" y="5453"/>
                  </a:lnTo>
                  <a:lnTo>
                    <a:pt x="89" y="5680"/>
                  </a:lnTo>
                  <a:lnTo>
                    <a:pt x="138" y="5904"/>
                  </a:lnTo>
                  <a:lnTo>
                    <a:pt x="198" y="6127"/>
                  </a:lnTo>
                  <a:lnTo>
                    <a:pt x="271" y="6347"/>
                  </a:lnTo>
                  <a:lnTo>
                    <a:pt x="353" y="6565"/>
                  </a:lnTo>
                  <a:lnTo>
                    <a:pt x="447" y="6778"/>
                  </a:lnTo>
                  <a:lnTo>
                    <a:pt x="551" y="6989"/>
                  </a:lnTo>
                  <a:lnTo>
                    <a:pt x="667" y="7194"/>
                  </a:lnTo>
                  <a:lnTo>
                    <a:pt x="794" y="7395"/>
                  </a:lnTo>
                  <a:lnTo>
                    <a:pt x="931" y="7591"/>
                  </a:lnTo>
                  <a:lnTo>
                    <a:pt x="1080" y="7782"/>
                  </a:lnTo>
                  <a:lnTo>
                    <a:pt x="1240" y="7966"/>
                  </a:lnTo>
                  <a:lnTo>
                    <a:pt x="1411" y="8144"/>
                  </a:lnTo>
                  <a:lnTo>
                    <a:pt x="1562" y="8294"/>
                  </a:lnTo>
                  <a:lnTo>
                    <a:pt x="1805" y="8534"/>
                  </a:lnTo>
                  <a:lnTo>
                    <a:pt x="2125" y="8850"/>
                  </a:lnTo>
                  <a:lnTo>
                    <a:pt x="2507" y="9230"/>
                  </a:lnTo>
                  <a:lnTo>
                    <a:pt x="2939" y="9659"/>
                  </a:lnTo>
                  <a:lnTo>
                    <a:pt x="3407" y="10122"/>
                  </a:lnTo>
                  <a:lnTo>
                    <a:pt x="3896" y="10606"/>
                  </a:lnTo>
                  <a:lnTo>
                    <a:pt x="4393" y="11099"/>
                  </a:lnTo>
                  <a:lnTo>
                    <a:pt x="4884" y="11585"/>
                  </a:lnTo>
                  <a:lnTo>
                    <a:pt x="5354" y="12051"/>
                  </a:lnTo>
                  <a:lnTo>
                    <a:pt x="5790" y="12483"/>
                  </a:lnTo>
                  <a:lnTo>
                    <a:pt x="6178" y="12868"/>
                  </a:lnTo>
                  <a:lnTo>
                    <a:pt x="6504" y="13191"/>
                  </a:lnTo>
                  <a:lnTo>
                    <a:pt x="6755" y="13439"/>
                  </a:lnTo>
                  <a:lnTo>
                    <a:pt x="6915" y="13598"/>
                  </a:lnTo>
                  <a:lnTo>
                    <a:pt x="6971" y="13654"/>
                  </a:lnTo>
                  <a:lnTo>
                    <a:pt x="7028" y="13707"/>
                  </a:lnTo>
                  <a:lnTo>
                    <a:pt x="7087" y="13758"/>
                  </a:lnTo>
                  <a:lnTo>
                    <a:pt x="7148" y="13804"/>
                  </a:lnTo>
                  <a:lnTo>
                    <a:pt x="7211" y="13847"/>
                  </a:lnTo>
                  <a:lnTo>
                    <a:pt x="7274" y="13887"/>
                  </a:lnTo>
                  <a:lnTo>
                    <a:pt x="7340" y="13923"/>
                  </a:lnTo>
                  <a:lnTo>
                    <a:pt x="7407" y="13956"/>
                  </a:lnTo>
                  <a:lnTo>
                    <a:pt x="7475" y="13985"/>
                  </a:lnTo>
                  <a:lnTo>
                    <a:pt x="7545" y="14011"/>
                  </a:lnTo>
                  <a:lnTo>
                    <a:pt x="7614" y="14034"/>
                  </a:lnTo>
                  <a:lnTo>
                    <a:pt x="7685" y="14053"/>
                  </a:lnTo>
                  <a:lnTo>
                    <a:pt x="7757" y="14068"/>
                  </a:lnTo>
                  <a:lnTo>
                    <a:pt x="7829" y="14080"/>
                  </a:lnTo>
                  <a:lnTo>
                    <a:pt x="7902" y="14089"/>
                  </a:lnTo>
                  <a:lnTo>
                    <a:pt x="7974" y="14094"/>
                  </a:lnTo>
                  <a:lnTo>
                    <a:pt x="8048" y="14096"/>
                  </a:lnTo>
                  <a:lnTo>
                    <a:pt x="8120" y="14094"/>
                  </a:lnTo>
                  <a:lnTo>
                    <a:pt x="8193" y="14089"/>
                  </a:lnTo>
                  <a:lnTo>
                    <a:pt x="8266" y="14080"/>
                  </a:lnTo>
                  <a:lnTo>
                    <a:pt x="8338" y="14068"/>
                  </a:lnTo>
                  <a:lnTo>
                    <a:pt x="8410" y="14053"/>
                  </a:lnTo>
                  <a:lnTo>
                    <a:pt x="8480" y="14034"/>
                  </a:lnTo>
                  <a:lnTo>
                    <a:pt x="8550" y="14011"/>
                  </a:lnTo>
                  <a:lnTo>
                    <a:pt x="8620" y="13985"/>
                  </a:lnTo>
                  <a:lnTo>
                    <a:pt x="8688" y="13956"/>
                  </a:lnTo>
                  <a:lnTo>
                    <a:pt x="8755" y="13923"/>
                  </a:lnTo>
                  <a:lnTo>
                    <a:pt x="8820" y="13887"/>
                  </a:lnTo>
                  <a:lnTo>
                    <a:pt x="8884" y="13847"/>
                  </a:lnTo>
                  <a:lnTo>
                    <a:pt x="8947" y="13804"/>
                  </a:lnTo>
                  <a:lnTo>
                    <a:pt x="9008" y="13758"/>
                  </a:lnTo>
                  <a:lnTo>
                    <a:pt x="9067" y="13707"/>
                  </a:lnTo>
                  <a:lnTo>
                    <a:pt x="9124" y="13654"/>
                  </a:lnTo>
                  <a:lnTo>
                    <a:pt x="9185" y="13593"/>
                  </a:lnTo>
                  <a:lnTo>
                    <a:pt x="9360" y="13419"/>
                  </a:lnTo>
                  <a:lnTo>
                    <a:pt x="9632" y="13151"/>
                  </a:lnTo>
                  <a:lnTo>
                    <a:pt x="9984" y="12801"/>
                  </a:lnTo>
                  <a:lnTo>
                    <a:pt x="10400" y="12388"/>
                  </a:lnTo>
                  <a:lnTo>
                    <a:pt x="10867" y="11926"/>
                  </a:lnTo>
                  <a:lnTo>
                    <a:pt x="11365" y="11432"/>
                  </a:lnTo>
                  <a:lnTo>
                    <a:pt x="11881" y="10921"/>
                  </a:lnTo>
                  <a:lnTo>
                    <a:pt x="12397" y="10410"/>
                  </a:lnTo>
                  <a:lnTo>
                    <a:pt x="12897" y="9915"/>
                  </a:lnTo>
                  <a:lnTo>
                    <a:pt x="13367" y="9449"/>
                  </a:lnTo>
                  <a:lnTo>
                    <a:pt x="13789" y="9031"/>
                  </a:lnTo>
                  <a:lnTo>
                    <a:pt x="14148" y="8675"/>
                  </a:lnTo>
                  <a:lnTo>
                    <a:pt x="14427" y="8398"/>
                  </a:lnTo>
                  <a:lnTo>
                    <a:pt x="14611" y="8216"/>
                  </a:lnTo>
                  <a:lnTo>
                    <a:pt x="14684" y="8144"/>
                  </a:lnTo>
                  <a:lnTo>
                    <a:pt x="14855" y="7966"/>
                  </a:lnTo>
                  <a:lnTo>
                    <a:pt x="15015" y="7782"/>
                  </a:lnTo>
                  <a:lnTo>
                    <a:pt x="15164" y="7591"/>
                  </a:lnTo>
                  <a:lnTo>
                    <a:pt x="15301" y="7395"/>
                  </a:lnTo>
                  <a:lnTo>
                    <a:pt x="15428" y="7194"/>
                  </a:lnTo>
                  <a:lnTo>
                    <a:pt x="15544" y="6989"/>
                  </a:lnTo>
                  <a:lnTo>
                    <a:pt x="15648" y="6778"/>
                  </a:lnTo>
                  <a:lnTo>
                    <a:pt x="15742" y="6565"/>
                  </a:lnTo>
                  <a:lnTo>
                    <a:pt x="15824" y="6347"/>
                  </a:lnTo>
                  <a:lnTo>
                    <a:pt x="15897" y="6127"/>
                  </a:lnTo>
                  <a:lnTo>
                    <a:pt x="15957" y="5904"/>
                  </a:lnTo>
                  <a:lnTo>
                    <a:pt x="16006" y="5680"/>
                  </a:lnTo>
                  <a:lnTo>
                    <a:pt x="16046" y="5453"/>
                  </a:lnTo>
                  <a:lnTo>
                    <a:pt x="16073" y="5225"/>
                  </a:lnTo>
                  <a:lnTo>
                    <a:pt x="16089" y="4996"/>
                  </a:lnTo>
                  <a:lnTo>
                    <a:pt x="16095" y="4767"/>
                  </a:lnTo>
                  <a:lnTo>
                    <a:pt x="16089" y="4538"/>
                  </a:lnTo>
                  <a:lnTo>
                    <a:pt x="16073" y="4309"/>
                  </a:lnTo>
                  <a:lnTo>
                    <a:pt x="16046" y="4082"/>
                  </a:lnTo>
                  <a:lnTo>
                    <a:pt x="16006" y="3855"/>
                  </a:lnTo>
                  <a:lnTo>
                    <a:pt x="15957" y="3630"/>
                  </a:lnTo>
                  <a:lnTo>
                    <a:pt x="15897" y="3407"/>
                  </a:lnTo>
                  <a:lnTo>
                    <a:pt x="15824" y="3187"/>
                  </a:lnTo>
                  <a:lnTo>
                    <a:pt x="15742" y="2970"/>
                  </a:lnTo>
                  <a:lnTo>
                    <a:pt x="15648" y="2756"/>
                  </a:lnTo>
                  <a:lnTo>
                    <a:pt x="15544" y="2546"/>
                  </a:lnTo>
                  <a:lnTo>
                    <a:pt x="15428" y="2340"/>
                  </a:lnTo>
                  <a:lnTo>
                    <a:pt x="15301" y="2140"/>
                  </a:lnTo>
                  <a:lnTo>
                    <a:pt x="15164" y="1943"/>
                  </a:lnTo>
                  <a:lnTo>
                    <a:pt x="15015" y="1753"/>
                  </a:lnTo>
                  <a:lnTo>
                    <a:pt x="14855" y="1569"/>
                  </a:lnTo>
                  <a:lnTo>
                    <a:pt x="14684" y="1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" name="išľîďé"/>
            <p:cNvSpPr/>
            <p:nvPr/>
          </p:nvSpPr>
          <p:spPr bwMode="auto">
            <a:xfrm>
              <a:off x="934148" y="837091"/>
              <a:ext cx="60376" cy="61589"/>
            </a:xfrm>
            <a:custGeom>
              <a:avLst/>
              <a:gdLst>
                <a:gd name="T0" fmla="*/ 2026 w 2389"/>
                <a:gd name="T1" fmla="*/ 3 h 2391"/>
                <a:gd name="T2" fmla="*/ 1602 w 2389"/>
                <a:gd name="T3" fmla="*/ 69 h 2391"/>
                <a:gd name="T4" fmla="*/ 1210 w 2389"/>
                <a:gd name="T5" fmla="*/ 213 h 2391"/>
                <a:gd name="T6" fmla="*/ 858 w 2389"/>
                <a:gd name="T7" fmla="*/ 426 h 2391"/>
                <a:gd name="T8" fmla="*/ 554 w 2389"/>
                <a:gd name="T9" fmla="*/ 702 h 2391"/>
                <a:gd name="T10" fmla="*/ 309 w 2389"/>
                <a:gd name="T11" fmla="*/ 1031 h 2391"/>
                <a:gd name="T12" fmla="*/ 130 w 2389"/>
                <a:gd name="T13" fmla="*/ 1405 h 2391"/>
                <a:gd name="T14" fmla="*/ 24 w 2389"/>
                <a:gd name="T15" fmla="*/ 1814 h 2391"/>
                <a:gd name="T16" fmla="*/ 0 w 2389"/>
                <a:gd name="T17" fmla="*/ 2153 h 2391"/>
                <a:gd name="T18" fmla="*/ 8 w 2389"/>
                <a:gd name="T19" fmla="*/ 2203 h 2391"/>
                <a:gd name="T20" fmla="*/ 25 w 2389"/>
                <a:gd name="T21" fmla="*/ 2249 h 2391"/>
                <a:gd name="T22" fmla="*/ 50 w 2389"/>
                <a:gd name="T23" fmla="*/ 2291 h 2391"/>
                <a:gd name="T24" fmla="*/ 82 w 2389"/>
                <a:gd name="T25" fmla="*/ 2327 h 2391"/>
                <a:gd name="T26" fmla="*/ 121 w 2389"/>
                <a:gd name="T27" fmla="*/ 2355 h 2391"/>
                <a:gd name="T28" fmla="*/ 165 w 2389"/>
                <a:gd name="T29" fmla="*/ 2376 h 2391"/>
                <a:gd name="T30" fmla="*/ 213 w 2389"/>
                <a:gd name="T31" fmla="*/ 2389 h 2391"/>
                <a:gd name="T32" fmla="*/ 264 w 2389"/>
                <a:gd name="T33" fmla="*/ 2391 h 2391"/>
                <a:gd name="T34" fmla="*/ 314 w 2389"/>
                <a:gd name="T35" fmla="*/ 2384 h 2391"/>
                <a:gd name="T36" fmla="*/ 360 w 2389"/>
                <a:gd name="T37" fmla="*/ 2367 h 2391"/>
                <a:gd name="T38" fmla="*/ 402 w 2389"/>
                <a:gd name="T39" fmla="*/ 2342 h 2391"/>
                <a:gd name="T40" fmla="*/ 437 w 2389"/>
                <a:gd name="T41" fmla="*/ 2310 h 2391"/>
                <a:gd name="T42" fmla="*/ 467 w 2389"/>
                <a:gd name="T43" fmla="*/ 2271 h 2391"/>
                <a:gd name="T44" fmla="*/ 488 w 2389"/>
                <a:gd name="T45" fmla="*/ 2226 h 2391"/>
                <a:gd name="T46" fmla="*/ 500 w 2389"/>
                <a:gd name="T47" fmla="*/ 2178 h 2391"/>
                <a:gd name="T48" fmla="*/ 503 w 2389"/>
                <a:gd name="T49" fmla="*/ 2140 h 2391"/>
                <a:gd name="T50" fmla="*/ 536 w 2389"/>
                <a:gd name="T51" fmla="*/ 1810 h 2391"/>
                <a:gd name="T52" fmla="*/ 632 w 2389"/>
                <a:gd name="T53" fmla="*/ 1503 h 2391"/>
                <a:gd name="T54" fmla="*/ 782 w 2389"/>
                <a:gd name="T55" fmla="*/ 1225 h 2391"/>
                <a:gd name="T56" fmla="*/ 982 w 2389"/>
                <a:gd name="T57" fmla="*/ 983 h 2391"/>
                <a:gd name="T58" fmla="*/ 1223 w 2389"/>
                <a:gd name="T59" fmla="*/ 783 h 2391"/>
                <a:gd name="T60" fmla="*/ 1501 w 2389"/>
                <a:gd name="T61" fmla="*/ 632 h 2391"/>
                <a:gd name="T62" fmla="*/ 1808 w 2389"/>
                <a:gd name="T63" fmla="*/ 537 h 2391"/>
                <a:gd name="T64" fmla="*/ 2137 w 2389"/>
                <a:gd name="T65" fmla="*/ 504 h 2391"/>
                <a:gd name="T66" fmla="*/ 2176 w 2389"/>
                <a:gd name="T67" fmla="*/ 501 h 2391"/>
                <a:gd name="T68" fmla="*/ 2224 w 2389"/>
                <a:gd name="T69" fmla="*/ 488 h 2391"/>
                <a:gd name="T70" fmla="*/ 2268 w 2389"/>
                <a:gd name="T71" fmla="*/ 467 h 2391"/>
                <a:gd name="T72" fmla="*/ 2306 w 2389"/>
                <a:gd name="T73" fmla="*/ 438 h 2391"/>
                <a:gd name="T74" fmla="*/ 2340 w 2389"/>
                <a:gd name="T75" fmla="*/ 403 h 2391"/>
                <a:gd name="T76" fmla="*/ 2365 w 2389"/>
                <a:gd name="T77" fmla="*/ 362 h 2391"/>
                <a:gd name="T78" fmla="*/ 2381 w 2389"/>
                <a:gd name="T79" fmla="*/ 315 h 2391"/>
                <a:gd name="T80" fmla="*/ 2389 w 2389"/>
                <a:gd name="T81" fmla="*/ 265 h 2391"/>
                <a:gd name="T82" fmla="*/ 2386 w 2389"/>
                <a:gd name="T83" fmla="*/ 214 h 2391"/>
                <a:gd name="T84" fmla="*/ 2374 w 2389"/>
                <a:gd name="T85" fmla="*/ 165 h 2391"/>
                <a:gd name="T86" fmla="*/ 2353 w 2389"/>
                <a:gd name="T87" fmla="*/ 122 h 2391"/>
                <a:gd name="T88" fmla="*/ 2324 w 2389"/>
                <a:gd name="T89" fmla="*/ 83 h 2391"/>
                <a:gd name="T90" fmla="*/ 2288 w 2389"/>
                <a:gd name="T91" fmla="*/ 50 h 2391"/>
                <a:gd name="T92" fmla="*/ 2247 w 2389"/>
                <a:gd name="T93" fmla="*/ 25 h 2391"/>
                <a:gd name="T94" fmla="*/ 2201 w 2389"/>
                <a:gd name="T95" fmla="*/ 8 h 2391"/>
                <a:gd name="T96" fmla="*/ 2151 w 2389"/>
                <a:gd name="T97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89" h="2391">
                  <a:moveTo>
                    <a:pt x="2137" y="0"/>
                  </a:moveTo>
                  <a:lnTo>
                    <a:pt x="2136" y="0"/>
                  </a:lnTo>
                  <a:lnTo>
                    <a:pt x="2135" y="1"/>
                  </a:lnTo>
                  <a:lnTo>
                    <a:pt x="2026" y="3"/>
                  </a:lnTo>
                  <a:lnTo>
                    <a:pt x="1917" y="12"/>
                  </a:lnTo>
                  <a:lnTo>
                    <a:pt x="1811" y="25"/>
                  </a:lnTo>
                  <a:lnTo>
                    <a:pt x="1705" y="44"/>
                  </a:lnTo>
                  <a:lnTo>
                    <a:pt x="1602" y="69"/>
                  </a:lnTo>
                  <a:lnTo>
                    <a:pt x="1501" y="97"/>
                  </a:lnTo>
                  <a:lnTo>
                    <a:pt x="1401" y="131"/>
                  </a:lnTo>
                  <a:lnTo>
                    <a:pt x="1305" y="169"/>
                  </a:lnTo>
                  <a:lnTo>
                    <a:pt x="1210" y="213"/>
                  </a:lnTo>
                  <a:lnTo>
                    <a:pt x="1117" y="259"/>
                  </a:lnTo>
                  <a:lnTo>
                    <a:pt x="1028" y="311"/>
                  </a:lnTo>
                  <a:lnTo>
                    <a:pt x="941" y="367"/>
                  </a:lnTo>
                  <a:lnTo>
                    <a:pt x="858" y="426"/>
                  </a:lnTo>
                  <a:lnTo>
                    <a:pt x="777" y="489"/>
                  </a:lnTo>
                  <a:lnTo>
                    <a:pt x="700" y="557"/>
                  </a:lnTo>
                  <a:lnTo>
                    <a:pt x="626" y="627"/>
                  </a:lnTo>
                  <a:lnTo>
                    <a:pt x="554" y="702"/>
                  </a:lnTo>
                  <a:lnTo>
                    <a:pt x="488" y="779"/>
                  </a:lnTo>
                  <a:lnTo>
                    <a:pt x="424" y="861"/>
                  </a:lnTo>
                  <a:lnTo>
                    <a:pt x="365" y="945"/>
                  </a:lnTo>
                  <a:lnTo>
                    <a:pt x="309" y="1031"/>
                  </a:lnTo>
                  <a:lnTo>
                    <a:pt x="257" y="1121"/>
                  </a:lnTo>
                  <a:lnTo>
                    <a:pt x="210" y="1213"/>
                  </a:lnTo>
                  <a:lnTo>
                    <a:pt x="168" y="1308"/>
                  </a:lnTo>
                  <a:lnTo>
                    <a:pt x="130" y="1405"/>
                  </a:lnTo>
                  <a:lnTo>
                    <a:pt x="95" y="1504"/>
                  </a:lnTo>
                  <a:lnTo>
                    <a:pt x="67" y="1606"/>
                  </a:lnTo>
                  <a:lnTo>
                    <a:pt x="43" y="1709"/>
                  </a:lnTo>
                  <a:lnTo>
                    <a:pt x="24" y="1814"/>
                  </a:lnTo>
                  <a:lnTo>
                    <a:pt x="11" y="1921"/>
                  </a:lnTo>
                  <a:lnTo>
                    <a:pt x="3" y="2030"/>
                  </a:lnTo>
                  <a:lnTo>
                    <a:pt x="0" y="2140"/>
                  </a:lnTo>
                  <a:lnTo>
                    <a:pt x="0" y="2153"/>
                  </a:lnTo>
                  <a:lnTo>
                    <a:pt x="1" y="2166"/>
                  </a:lnTo>
                  <a:lnTo>
                    <a:pt x="3" y="2178"/>
                  </a:lnTo>
                  <a:lnTo>
                    <a:pt x="5" y="2191"/>
                  </a:lnTo>
                  <a:lnTo>
                    <a:pt x="8" y="2203"/>
                  </a:lnTo>
                  <a:lnTo>
                    <a:pt x="11" y="2215"/>
                  </a:lnTo>
                  <a:lnTo>
                    <a:pt x="15" y="2226"/>
                  </a:lnTo>
                  <a:lnTo>
                    <a:pt x="20" y="2238"/>
                  </a:lnTo>
                  <a:lnTo>
                    <a:pt x="25" y="2249"/>
                  </a:lnTo>
                  <a:lnTo>
                    <a:pt x="30" y="2261"/>
                  </a:lnTo>
                  <a:lnTo>
                    <a:pt x="36" y="2271"/>
                  </a:lnTo>
                  <a:lnTo>
                    <a:pt x="43" y="2281"/>
                  </a:lnTo>
                  <a:lnTo>
                    <a:pt x="50" y="2291"/>
                  </a:lnTo>
                  <a:lnTo>
                    <a:pt x="57" y="2300"/>
                  </a:lnTo>
                  <a:lnTo>
                    <a:pt x="65" y="2310"/>
                  </a:lnTo>
                  <a:lnTo>
                    <a:pt x="73" y="2318"/>
                  </a:lnTo>
                  <a:lnTo>
                    <a:pt x="82" y="2327"/>
                  </a:lnTo>
                  <a:lnTo>
                    <a:pt x="91" y="2334"/>
                  </a:lnTo>
                  <a:lnTo>
                    <a:pt x="100" y="2342"/>
                  </a:lnTo>
                  <a:lnTo>
                    <a:pt x="110" y="2349"/>
                  </a:lnTo>
                  <a:lnTo>
                    <a:pt x="121" y="2355"/>
                  </a:lnTo>
                  <a:lnTo>
                    <a:pt x="132" y="2361"/>
                  </a:lnTo>
                  <a:lnTo>
                    <a:pt x="143" y="2367"/>
                  </a:lnTo>
                  <a:lnTo>
                    <a:pt x="154" y="2372"/>
                  </a:lnTo>
                  <a:lnTo>
                    <a:pt x="165" y="2376"/>
                  </a:lnTo>
                  <a:lnTo>
                    <a:pt x="177" y="2380"/>
                  </a:lnTo>
                  <a:lnTo>
                    <a:pt x="188" y="2384"/>
                  </a:lnTo>
                  <a:lnTo>
                    <a:pt x="201" y="2386"/>
                  </a:lnTo>
                  <a:lnTo>
                    <a:pt x="213" y="2389"/>
                  </a:lnTo>
                  <a:lnTo>
                    <a:pt x="225" y="2390"/>
                  </a:lnTo>
                  <a:lnTo>
                    <a:pt x="238" y="2391"/>
                  </a:lnTo>
                  <a:lnTo>
                    <a:pt x="251" y="2391"/>
                  </a:lnTo>
                  <a:lnTo>
                    <a:pt x="264" y="2391"/>
                  </a:lnTo>
                  <a:lnTo>
                    <a:pt x="277" y="2390"/>
                  </a:lnTo>
                  <a:lnTo>
                    <a:pt x="290" y="2389"/>
                  </a:lnTo>
                  <a:lnTo>
                    <a:pt x="302" y="2386"/>
                  </a:lnTo>
                  <a:lnTo>
                    <a:pt x="314" y="2384"/>
                  </a:lnTo>
                  <a:lnTo>
                    <a:pt x="326" y="2380"/>
                  </a:lnTo>
                  <a:lnTo>
                    <a:pt x="338" y="2376"/>
                  </a:lnTo>
                  <a:lnTo>
                    <a:pt x="349" y="2372"/>
                  </a:lnTo>
                  <a:lnTo>
                    <a:pt x="360" y="2367"/>
                  </a:lnTo>
                  <a:lnTo>
                    <a:pt x="371" y="2361"/>
                  </a:lnTo>
                  <a:lnTo>
                    <a:pt x="382" y="2355"/>
                  </a:lnTo>
                  <a:lnTo>
                    <a:pt x="392" y="2349"/>
                  </a:lnTo>
                  <a:lnTo>
                    <a:pt x="402" y="2342"/>
                  </a:lnTo>
                  <a:lnTo>
                    <a:pt x="411" y="2334"/>
                  </a:lnTo>
                  <a:lnTo>
                    <a:pt x="420" y="2327"/>
                  </a:lnTo>
                  <a:lnTo>
                    <a:pt x="429" y="2318"/>
                  </a:lnTo>
                  <a:lnTo>
                    <a:pt x="437" y="2310"/>
                  </a:lnTo>
                  <a:lnTo>
                    <a:pt x="445" y="2300"/>
                  </a:lnTo>
                  <a:lnTo>
                    <a:pt x="453" y="2291"/>
                  </a:lnTo>
                  <a:lnTo>
                    <a:pt x="460" y="2281"/>
                  </a:lnTo>
                  <a:lnTo>
                    <a:pt x="467" y="2271"/>
                  </a:lnTo>
                  <a:lnTo>
                    <a:pt x="473" y="2261"/>
                  </a:lnTo>
                  <a:lnTo>
                    <a:pt x="478" y="2249"/>
                  </a:lnTo>
                  <a:lnTo>
                    <a:pt x="483" y="2238"/>
                  </a:lnTo>
                  <a:lnTo>
                    <a:pt x="488" y="2226"/>
                  </a:lnTo>
                  <a:lnTo>
                    <a:pt x="492" y="2215"/>
                  </a:lnTo>
                  <a:lnTo>
                    <a:pt x="495" y="2203"/>
                  </a:lnTo>
                  <a:lnTo>
                    <a:pt x="498" y="2191"/>
                  </a:lnTo>
                  <a:lnTo>
                    <a:pt x="500" y="2178"/>
                  </a:lnTo>
                  <a:lnTo>
                    <a:pt x="502" y="2166"/>
                  </a:lnTo>
                  <a:lnTo>
                    <a:pt x="503" y="2153"/>
                  </a:lnTo>
                  <a:lnTo>
                    <a:pt x="503" y="2140"/>
                  </a:lnTo>
                  <a:lnTo>
                    <a:pt x="503" y="2140"/>
                  </a:lnTo>
                  <a:lnTo>
                    <a:pt x="505" y="2055"/>
                  </a:lnTo>
                  <a:lnTo>
                    <a:pt x="511" y="1973"/>
                  </a:lnTo>
                  <a:lnTo>
                    <a:pt x="522" y="1890"/>
                  </a:lnTo>
                  <a:lnTo>
                    <a:pt x="536" y="1810"/>
                  </a:lnTo>
                  <a:lnTo>
                    <a:pt x="554" y="1731"/>
                  </a:lnTo>
                  <a:lnTo>
                    <a:pt x="576" y="1653"/>
                  </a:lnTo>
                  <a:lnTo>
                    <a:pt x="602" y="1577"/>
                  </a:lnTo>
                  <a:lnTo>
                    <a:pt x="632" y="1503"/>
                  </a:lnTo>
                  <a:lnTo>
                    <a:pt x="664" y="1431"/>
                  </a:lnTo>
                  <a:lnTo>
                    <a:pt x="700" y="1360"/>
                  </a:lnTo>
                  <a:lnTo>
                    <a:pt x="739" y="1292"/>
                  </a:lnTo>
                  <a:lnTo>
                    <a:pt x="782" y="1225"/>
                  </a:lnTo>
                  <a:lnTo>
                    <a:pt x="828" y="1161"/>
                  </a:lnTo>
                  <a:lnTo>
                    <a:pt x="876" y="1100"/>
                  </a:lnTo>
                  <a:lnTo>
                    <a:pt x="927" y="1040"/>
                  </a:lnTo>
                  <a:lnTo>
                    <a:pt x="982" y="983"/>
                  </a:lnTo>
                  <a:lnTo>
                    <a:pt x="1038" y="928"/>
                  </a:lnTo>
                  <a:lnTo>
                    <a:pt x="1097" y="877"/>
                  </a:lnTo>
                  <a:lnTo>
                    <a:pt x="1160" y="829"/>
                  </a:lnTo>
                  <a:lnTo>
                    <a:pt x="1223" y="783"/>
                  </a:lnTo>
                  <a:lnTo>
                    <a:pt x="1289" y="741"/>
                  </a:lnTo>
                  <a:lnTo>
                    <a:pt x="1358" y="701"/>
                  </a:lnTo>
                  <a:lnTo>
                    <a:pt x="1428" y="666"/>
                  </a:lnTo>
                  <a:lnTo>
                    <a:pt x="1501" y="632"/>
                  </a:lnTo>
                  <a:lnTo>
                    <a:pt x="1575" y="603"/>
                  </a:lnTo>
                  <a:lnTo>
                    <a:pt x="1652" y="577"/>
                  </a:lnTo>
                  <a:lnTo>
                    <a:pt x="1729" y="555"/>
                  </a:lnTo>
                  <a:lnTo>
                    <a:pt x="1808" y="537"/>
                  </a:lnTo>
                  <a:lnTo>
                    <a:pt x="1888" y="523"/>
                  </a:lnTo>
                  <a:lnTo>
                    <a:pt x="1970" y="513"/>
                  </a:lnTo>
                  <a:lnTo>
                    <a:pt x="2053" y="506"/>
                  </a:lnTo>
                  <a:lnTo>
                    <a:pt x="2137" y="504"/>
                  </a:lnTo>
                  <a:lnTo>
                    <a:pt x="2137" y="504"/>
                  </a:lnTo>
                  <a:lnTo>
                    <a:pt x="2151" y="504"/>
                  </a:lnTo>
                  <a:lnTo>
                    <a:pt x="2164" y="503"/>
                  </a:lnTo>
                  <a:lnTo>
                    <a:pt x="2176" y="501"/>
                  </a:lnTo>
                  <a:lnTo>
                    <a:pt x="2189" y="499"/>
                  </a:lnTo>
                  <a:lnTo>
                    <a:pt x="2201" y="496"/>
                  </a:lnTo>
                  <a:lnTo>
                    <a:pt x="2213" y="492"/>
                  </a:lnTo>
                  <a:lnTo>
                    <a:pt x="2224" y="488"/>
                  </a:lnTo>
                  <a:lnTo>
                    <a:pt x="2235" y="484"/>
                  </a:lnTo>
                  <a:lnTo>
                    <a:pt x="2247" y="479"/>
                  </a:lnTo>
                  <a:lnTo>
                    <a:pt x="2257" y="473"/>
                  </a:lnTo>
                  <a:lnTo>
                    <a:pt x="2268" y="467"/>
                  </a:lnTo>
                  <a:lnTo>
                    <a:pt x="2278" y="461"/>
                  </a:lnTo>
                  <a:lnTo>
                    <a:pt x="2288" y="454"/>
                  </a:lnTo>
                  <a:lnTo>
                    <a:pt x="2297" y="446"/>
                  </a:lnTo>
                  <a:lnTo>
                    <a:pt x="2306" y="438"/>
                  </a:lnTo>
                  <a:lnTo>
                    <a:pt x="2316" y="430"/>
                  </a:lnTo>
                  <a:lnTo>
                    <a:pt x="2324" y="421"/>
                  </a:lnTo>
                  <a:lnTo>
                    <a:pt x="2332" y="412"/>
                  </a:lnTo>
                  <a:lnTo>
                    <a:pt x="2340" y="403"/>
                  </a:lnTo>
                  <a:lnTo>
                    <a:pt x="2347" y="393"/>
                  </a:lnTo>
                  <a:lnTo>
                    <a:pt x="2353" y="383"/>
                  </a:lnTo>
                  <a:lnTo>
                    <a:pt x="2359" y="372"/>
                  </a:lnTo>
                  <a:lnTo>
                    <a:pt x="2365" y="362"/>
                  </a:lnTo>
                  <a:lnTo>
                    <a:pt x="2370" y="350"/>
                  </a:lnTo>
                  <a:lnTo>
                    <a:pt x="2374" y="338"/>
                  </a:lnTo>
                  <a:lnTo>
                    <a:pt x="2378" y="326"/>
                  </a:lnTo>
                  <a:lnTo>
                    <a:pt x="2381" y="315"/>
                  </a:lnTo>
                  <a:lnTo>
                    <a:pt x="2384" y="303"/>
                  </a:lnTo>
                  <a:lnTo>
                    <a:pt x="2386" y="290"/>
                  </a:lnTo>
                  <a:lnTo>
                    <a:pt x="2388" y="278"/>
                  </a:lnTo>
                  <a:lnTo>
                    <a:pt x="2389" y="265"/>
                  </a:lnTo>
                  <a:lnTo>
                    <a:pt x="2389" y="252"/>
                  </a:lnTo>
                  <a:lnTo>
                    <a:pt x="2389" y="239"/>
                  </a:lnTo>
                  <a:lnTo>
                    <a:pt x="2388" y="227"/>
                  </a:lnTo>
                  <a:lnTo>
                    <a:pt x="2386" y="214"/>
                  </a:lnTo>
                  <a:lnTo>
                    <a:pt x="2384" y="202"/>
                  </a:lnTo>
                  <a:lnTo>
                    <a:pt x="2381" y="189"/>
                  </a:lnTo>
                  <a:lnTo>
                    <a:pt x="2378" y="177"/>
                  </a:lnTo>
                  <a:lnTo>
                    <a:pt x="2374" y="165"/>
                  </a:lnTo>
                  <a:lnTo>
                    <a:pt x="2370" y="154"/>
                  </a:lnTo>
                  <a:lnTo>
                    <a:pt x="2365" y="143"/>
                  </a:lnTo>
                  <a:lnTo>
                    <a:pt x="2359" y="132"/>
                  </a:lnTo>
                  <a:lnTo>
                    <a:pt x="2353" y="122"/>
                  </a:lnTo>
                  <a:lnTo>
                    <a:pt x="2347" y="111"/>
                  </a:lnTo>
                  <a:lnTo>
                    <a:pt x="2340" y="102"/>
                  </a:lnTo>
                  <a:lnTo>
                    <a:pt x="2332" y="92"/>
                  </a:lnTo>
                  <a:lnTo>
                    <a:pt x="2324" y="83"/>
                  </a:lnTo>
                  <a:lnTo>
                    <a:pt x="2316" y="74"/>
                  </a:lnTo>
                  <a:lnTo>
                    <a:pt x="2306" y="66"/>
                  </a:lnTo>
                  <a:lnTo>
                    <a:pt x="2297" y="58"/>
                  </a:lnTo>
                  <a:lnTo>
                    <a:pt x="2288" y="50"/>
                  </a:lnTo>
                  <a:lnTo>
                    <a:pt x="2278" y="43"/>
                  </a:lnTo>
                  <a:lnTo>
                    <a:pt x="2268" y="36"/>
                  </a:lnTo>
                  <a:lnTo>
                    <a:pt x="2257" y="30"/>
                  </a:lnTo>
                  <a:lnTo>
                    <a:pt x="2247" y="25"/>
                  </a:lnTo>
                  <a:lnTo>
                    <a:pt x="2235" y="20"/>
                  </a:lnTo>
                  <a:lnTo>
                    <a:pt x="2224" y="15"/>
                  </a:lnTo>
                  <a:lnTo>
                    <a:pt x="2213" y="11"/>
                  </a:lnTo>
                  <a:lnTo>
                    <a:pt x="2201" y="8"/>
                  </a:lnTo>
                  <a:lnTo>
                    <a:pt x="2189" y="5"/>
                  </a:lnTo>
                  <a:lnTo>
                    <a:pt x="2176" y="3"/>
                  </a:lnTo>
                  <a:lnTo>
                    <a:pt x="2164" y="1"/>
                  </a:lnTo>
                  <a:lnTo>
                    <a:pt x="2151" y="0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9" name="îṥļíďe"/>
            <p:cNvSpPr/>
            <p:nvPr/>
          </p:nvSpPr>
          <p:spPr bwMode="auto">
            <a:xfrm>
              <a:off x="5152220" y="41104"/>
              <a:ext cx="265011" cy="190515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îšľïḍe"/>
            <p:cNvSpPr/>
            <p:nvPr/>
          </p:nvSpPr>
          <p:spPr bwMode="auto">
            <a:xfrm>
              <a:off x="1884528" y="39811"/>
              <a:ext cx="251320" cy="188780"/>
            </a:xfrm>
            <a:custGeom>
              <a:avLst/>
              <a:gdLst>
                <a:gd name="T0" fmla="*/ 3355 w 16058"/>
                <a:gd name="T1" fmla="*/ 1202 h 12062"/>
                <a:gd name="T2" fmla="*/ 12900 w 16058"/>
                <a:gd name="T3" fmla="*/ 3520 h 12062"/>
                <a:gd name="T4" fmla="*/ 6375 w 16058"/>
                <a:gd name="T5" fmla="*/ 9292 h 12062"/>
                <a:gd name="T6" fmla="*/ 7499 w 16058"/>
                <a:gd name="T7" fmla="*/ 10191 h 12062"/>
                <a:gd name="T8" fmla="*/ 3867 w 16058"/>
                <a:gd name="T9" fmla="*/ 3520 h 12062"/>
                <a:gd name="T10" fmla="*/ 4867 w 16058"/>
                <a:gd name="T11" fmla="*/ 1808 h 12062"/>
                <a:gd name="T12" fmla="*/ 10392 w 16058"/>
                <a:gd name="T13" fmla="*/ 1006 h 12062"/>
                <a:gd name="T14" fmla="*/ 11161 w 16058"/>
                <a:gd name="T15" fmla="*/ 2489 h 12062"/>
                <a:gd name="T16" fmla="*/ 8559 w 16058"/>
                <a:gd name="T17" fmla="*/ 10191 h 12062"/>
                <a:gd name="T18" fmla="*/ 9279 w 16058"/>
                <a:gd name="T19" fmla="*/ 4022 h 12062"/>
                <a:gd name="T20" fmla="*/ 6524 w 16058"/>
                <a:gd name="T21" fmla="*/ 3192 h 12062"/>
                <a:gd name="T22" fmla="*/ 8421 w 16058"/>
                <a:gd name="T23" fmla="*/ 2263 h 12062"/>
                <a:gd name="T24" fmla="*/ 15764 w 16058"/>
                <a:gd name="T25" fmla="*/ 2849 h 12062"/>
                <a:gd name="T26" fmla="*/ 13141 w 16058"/>
                <a:gd name="T27" fmla="*/ 228 h 12062"/>
                <a:gd name="T28" fmla="*/ 13041 w 16058"/>
                <a:gd name="T29" fmla="*/ 156 h 12062"/>
                <a:gd name="T30" fmla="*/ 12934 w 16058"/>
                <a:gd name="T31" fmla="*/ 97 h 12062"/>
                <a:gd name="T32" fmla="*/ 12820 w 16058"/>
                <a:gd name="T33" fmla="*/ 51 h 12062"/>
                <a:gd name="T34" fmla="*/ 12702 w 16058"/>
                <a:gd name="T35" fmla="*/ 19 h 12062"/>
                <a:gd name="T36" fmla="*/ 12579 w 16058"/>
                <a:gd name="T37" fmla="*/ 3 h 12062"/>
                <a:gd name="T38" fmla="*/ 3529 w 16058"/>
                <a:gd name="T39" fmla="*/ 0 h 12062"/>
                <a:gd name="T40" fmla="*/ 3405 w 16058"/>
                <a:gd name="T41" fmla="*/ 11 h 12062"/>
                <a:gd name="T42" fmla="*/ 3285 w 16058"/>
                <a:gd name="T43" fmla="*/ 36 h 12062"/>
                <a:gd name="T44" fmla="*/ 3169 w 16058"/>
                <a:gd name="T45" fmla="*/ 76 h 12062"/>
                <a:gd name="T46" fmla="*/ 3059 w 16058"/>
                <a:gd name="T47" fmla="*/ 131 h 12062"/>
                <a:gd name="T48" fmla="*/ 2957 w 16058"/>
                <a:gd name="T49" fmla="*/ 197 h 12062"/>
                <a:gd name="T50" fmla="*/ 2861 w 16058"/>
                <a:gd name="T51" fmla="*/ 278 h 12062"/>
                <a:gd name="T52" fmla="*/ 242 w 16058"/>
                <a:gd name="T53" fmla="*/ 2906 h 12062"/>
                <a:gd name="T54" fmla="*/ 166 w 16058"/>
                <a:gd name="T55" fmla="*/ 3008 h 12062"/>
                <a:gd name="T56" fmla="*/ 103 w 16058"/>
                <a:gd name="T57" fmla="*/ 3116 h 12062"/>
                <a:gd name="T58" fmla="*/ 56 w 16058"/>
                <a:gd name="T59" fmla="*/ 3231 h 12062"/>
                <a:gd name="T60" fmla="*/ 23 w 16058"/>
                <a:gd name="T61" fmla="*/ 3349 h 12062"/>
                <a:gd name="T62" fmla="*/ 5 w 16058"/>
                <a:gd name="T63" fmla="*/ 3469 h 12062"/>
                <a:gd name="T64" fmla="*/ 1 w 16058"/>
                <a:gd name="T65" fmla="*/ 3611 h 12062"/>
                <a:gd name="T66" fmla="*/ 37 w 16058"/>
                <a:gd name="T67" fmla="*/ 3830 h 12062"/>
                <a:gd name="T68" fmla="*/ 90 w 16058"/>
                <a:gd name="T69" fmla="*/ 3978 h 12062"/>
                <a:gd name="T70" fmla="*/ 144 w 16058"/>
                <a:gd name="T71" fmla="*/ 4079 h 12062"/>
                <a:gd name="T72" fmla="*/ 209 w 16058"/>
                <a:gd name="T73" fmla="*/ 4174 h 12062"/>
                <a:gd name="T74" fmla="*/ 7297 w 16058"/>
                <a:gd name="T75" fmla="*/ 11744 h 12062"/>
                <a:gd name="T76" fmla="*/ 7395 w 16058"/>
                <a:gd name="T77" fmla="*/ 11836 h 12062"/>
                <a:gd name="T78" fmla="*/ 7502 w 16058"/>
                <a:gd name="T79" fmla="*/ 11912 h 12062"/>
                <a:gd name="T80" fmla="*/ 7618 w 16058"/>
                <a:gd name="T81" fmla="*/ 11974 h 12062"/>
                <a:gd name="T82" fmla="*/ 7741 w 16058"/>
                <a:gd name="T83" fmla="*/ 12020 h 12062"/>
                <a:gd name="T84" fmla="*/ 7869 w 16058"/>
                <a:gd name="T85" fmla="*/ 12049 h 12062"/>
                <a:gd name="T86" fmla="*/ 8002 w 16058"/>
                <a:gd name="T87" fmla="*/ 12062 h 12062"/>
                <a:gd name="T88" fmla="*/ 8135 w 16058"/>
                <a:gd name="T89" fmla="*/ 12056 h 12062"/>
                <a:gd name="T90" fmla="*/ 8266 w 16058"/>
                <a:gd name="T91" fmla="*/ 12034 h 12062"/>
                <a:gd name="T92" fmla="*/ 8392 w 16058"/>
                <a:gd name="T93" fmla="*/ 11994 h 12062"/>
                <a:gd name="T94" fmla="*/ 8511 w 16058"/>
                <a:gd name="T95" fmla="*/ 11938 h 12062"/>
                <a:gd name="T96" fmla="*/ 8622 w 16058"/>
                <a:gd name="T97" fmla="*/ 11868 h 12062"/>
                <a:gd name="T98" fmla="*/ 8724 w 16058"/>
                <a:gd name="T99" fmla="*/ 11782 h 12062"/>
                <a:gd name="T100" fmla="*/ 15821 w 16058"/>
                <a:gd name="T101" fmla="*/ 4210 h 12062"/>
                <a:gd name="T102" fmla="*/ 15892 w 16058"/>
                <a:gd name="T103" fmla="*/ 4115 h 12062"/>
                <a:gd name="T104" fmla="*/ 15951 w 16058"/>
                <a:gd name="T105" fmla="*/ 4014 h 12062"/>
                <a:gd name="T106" fmla="*/ 15997 w 16058"/>
                <a:gd name="T107" fmla="*/ 3908 h 12062"/>
                <a:gd name="T108" fmla="*/ 16030 w 16058"/>
                <a:gd name="T109" fmla="*/ 3799 h 12062"/>
                <a:gd name="T110" fmla="*/ 16050 w 16058"/>
                <a:gd name="T111" fmla="*/ 3686 h 12062"/>
                <a:gd name="T112" fmla="*/ 16058 w 16058"/>
                <a:gd name="T113" fmla="*/ 3574 h 12062"/>
                <a:gd name="T114" fmla="*/ 16053 w 16058"/>
                <a:gd name="T115" fmla="*/ 3456 h 12062"/>
                <a:gd name="T116" fmla="*/ 16034 w 16058"/>
                <a:gd name="T117" fmla="*/ 3338 h 12062"/>
                <a:gd name="T118" fmla="*/ 16000 w 16058"/>
                <a:gd name="T119" fmla="*/ 3222 h 12062"/>
                <a:gd name="T120" fmla="*/ 15953 w 16058"/>
                <a:gd name="T121" fmla="*/ 3111 h 12062"/>
                <a:gd name="T122" fmla="*/ 15891 w 16058"/>
                <a:gd name="T123" fmla="*/ 3005 h 12062"/>
                <a:gd name="T124" fmla="*/ 15816 w 16058"/>
                <a:gd name="T125" fmla="*/ 2905 h 1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58" h="12062">
                  <a:moveTo>
                    <a:pt x="3355" y="1202"/>
                  </a:moveTo>
                  <a:lnTo>
                    <a:pt x="4509" y="2165"/>
                  </a:lnTo>
                  <a:lnTo>
                    <a:pt x="3157" y="3520"/>
                  </a:lnTo>
                  <a:lnTo>
                    <a:pt x="1007" y="3520"/>
                  </a:lnTo>
                  <a:lnTo>
                    <a:pt x="3355" y="1202"/>
                  </a:lnTo>
                  <a:close/>
                  <a:moveTo>
                    <a:pt x="12900" y="3520"/>
                  </a:moveTo>
                  <a:lnTo>
                    <a:pt x="11549" y="2165"/>
                  </a:lnTo>
                  <a:lnTo>
                    <a:pt x="12702" y="1203"/>
                  </a:lnTo>
                  <a:lnTo>
                    <a:pt x="15013" y="3520"/>
                  </a:lnTo>
                  <a:lnTo>
                    <a:pt x="12900" y="3520"/>
                  </a:lnTo>
                  <a:close/>
                  <a:moveTo>
                    <a:pt x="12837" y="4022"/>
                  </a:moveTo>
                  <a:lnTo>
                    <a:pt x="14621" y="4022"/>
                  </a:lnTo>
                  <a:lnTo>
                    <a:pt x="9682" y="9292"/>
                  </a:lnTo>
                  <a:lnTo>
                    <a:pt x="12837" y="4022"/>
                  </a:lnTo>
                  <a:close/>
                  <a:moveTo>
                    <a:pt x="6375" y="9292"/>
                  </a:moveTo>
                  <a:lnTo>
                    <a:pt x="1438" y="4022"/>
                  </a:lnTo>
                  <a:lnTo>
                    <a:pt x="3221" y="4022"/>
                  </a:lnTo>
                  <a:lnTo>
                    <a:pt x="6375" y="9292"/>
                  </a:lnTo>
                  <a:close/>
                  <a:moveTo>
                    <a:pt x="6268" y="4022"/>
                  </a:moveTo>
                  <a:lnTo>
                    <a:pt x="7499" y="10191"/>
                  </a:lnTo>
                  <a:lnTo>
                    <a:pt x="3806" y="4022"/>
                  </a:lnTo>
                  <a:lnTo>
                    <a:pt x="6268" y="4022"/>
                  </a:lnTo>
                  <a:close/>
                  <a:moveTo>
                    <a:pt x="4897" y="2489"/>
                  </a:moveTo>
                  <a:lnTo>
                    <a:pt x="6132" y="3520"/>
                  </a:lnTo>
                  <a:lnTo>
                    <a:pt x="3867" y="3520"/>
                  </a:lnTo>
                  <a:lnTo>
                    <a:pt x="4897" y="2489"/>
                  </a:lnTo>
                  <a:close/>
                  <a:moveTo>
                    <a:pt x="4867" y="1808"/>
                  </a:moveTo>
                  <a:lnTo>
                    <a:pt x="3905" y="1006"/>
                  </a:lnTo>
                  <a:lnTo>
                    <a:pt x="5666" y="1006"/>
                  </a:lnTo>
                  <a:lnTo>
                    <a:pt x="4867" y="1808"/>
                  </a:lnTo>
                  <a:close/>
                  <a:moveTo>
                    <a:pt x="8029" y="1936"/>
                  </a:moveTo>
                  <a:lnTo>
                    <a:pt x="6915" y="1006"/>
                  </a:lnTo>
                  <a:lnTo>
                    <a:pt x="9143" y="1006"/>
                  </a:lnTo>
                  <a:lnTo>
                    <a:pt x="8029" y="1936"/>
                  </a:lnTo>
                  <a:close/>
                  <a:moveTo>
                    <a:pt x="10392" y="1006"/>
                  </a:moveTo>
                  <a:lnTo>
                    <a:pt x="12154" y="1006"/>
                  </a:lnTo>
                  <a:lnTo>
                    <a:pt x="11192" y="1808"/>
                  </a:lnTo>
                  <a:lnTo>
                    <a:pt x="10392" y="1006"/>
                  </a:lnTo>
                  <a:close/>
                  <a:moveTo>
                    <a:pt x="9926" y="3520"/>
                  </a:moveTo>
                  <a:lnTo>
                    <a:pt x="11161" y="2489"/>
                  </a:lnTo>
                  <a:lnTo>
                    <a:pt x="12190" y="3520"/>
                  </a:lnTo>
                  <a:lnTo>
                    <a:pt x="9926" y="3520"/>
                  </a:lnTo>
                  <a:close/>
                  <a:moveTo>
                    <a:pt x="9790" y="4022"/>
                  </a:moveTo>
                  <a:lnTo>
                    <a:pt x="12252" y="4022"/>
                  </a:lnTo>
                  <a:lnTo>
                    <a:pt x="8559" y="10191"/>
                  </a:lnTo>
                  <a:lnTo>
                    <a:pt x="9790" y="4022"/>
                  </a:lnTo>
                  <a:close/>
                  <a:moveTo>
                    <a:pt x="9279" y="4022"/>
                  </a:moveTo>
                  <a:lnTo>
                    <a:pt x="8029" y="10283"/>
                  </a:lnTo>
                  <a:lnTo>
                    <a:pt x="6779" y="4022"/>
                  </a:lnTo>
                  <a:lnTo>
                    <a:pt x="9279" y="4022"/>
                  </a:lnTo>
                  <a:close/>
                  <a:moveTo>
                    <a:pt x="6524" y="3192"/>
                  </a:moveTo>
                  <a:lnTo>
                    <a:pt x="5253" y="2132"/>
                  </a:lnTo>
                  <a:lnTo>
                    <a:pt x="6266" y="1117"/>
                  </a:lnTo>
                  <a:lnTo>
                    <a:pt x="7637" y="2263"/>
                  </a:lnTo>
                  <a:lnTo>
                    <a:pt x="6524" y="3192"/>
                  </a:lnTo>
                  <a:close/>
                  <a:moveTo>
                    <a:pt x="8421" y="2263"/>
                  </a:moveTo>
                  <a:lnTo>
                    <a:pt x="9792" y="1117"/>
                  </a:lnTo>
                  <a:lnTo>
                    <a:pt x="10806" y="2132"/>
                  </a:lnTo>
                  <a:lnTo>
                    <a:pt x="9534" y="3192"/>
                  </a:lnTo>
                  <a:lnTo>
                    <a:pt x="8421" y="2263"/>
                  </a:lnTo>
                  <a:close/>
                  <a:moveTo>
                    <a:pt x="9143" y="3520"/>
                  </a:moveTo>
                  <a:lnTo>
                    <a:pt x="6915" y="3520"/>
                  </a:lnTo>
                  <a:lnTo>
                    <a:pt x="8029" y="2589"/>
                  </a:lnTo>
                  <a:lnTo>
                    <a:pt x="9143" y="3520"/>
                  </a:lnTo>
                  <a:close/>
                  <a:moveTo>
                    <a:pt x="15764" y="2849"/>
                  </a:moveTo>
                  <a:lnTo>
                    <a:pt x="13215" y="295"/>
                  </a:lnTo>
                  <a:lnTo>
                    <a:pt x="13197" y="278"/>
                  </a:lnTo>
                  <a:lnTo>
                    <a:pt x="13179" y="260"/>
                  </a:lnTo>
                  <a:lnTo>
                    <a:pt x="13160" y="243"/>
                  </a:lnTo>
                  <a:lnTo>
                    <a:pt x="13141" y="228"/>
                  </a:lnTo>
                  <a:lnTo>
                    <a:pt x="13121" y="212"/>
                  </a:lnTo>
                  <a:lnTo>
                    <a:pt x="13102" y="197"/>
                  </a:lnTo>
                  <a:lnTo>
                    <a:pt x="13082" y="183"/>
                  </a:lnTo>
                  <a:lnTo>
                    <a:pt x="13062" y="169"/>
                  </a:lnTo>
                  <a:lnTo>
                    <a:pt x="13041" y="156"/>
                  </a:lnTo>
                  <a:lnTo>
                    <a:pt x="13020" y="143"/>
                  </a:lnTo>
                  <a:lnTo>
                    <a:pt x="12999" y="131"/>
                  </a:lnTo>
                  <a:lnTo>
                    <a:pt x="12978" y="119"/>
                  </a:lnTo>
                  <a:lnTo>
                    <a:pt x="12956" y="108"/>
                  </a:lnTo>
                  <a:lnTo>
                    <a:pt x="12934" y="97"/>
                  </a:lnTo>
                  <a:lnTo>
                    <a:pt x="12912" y="86"/>
                  </a:lnTo>
                  <a:lnTo>
                    <a:pt x="12890" y="76"/>
                  </a:lnTo>
                  <a:lnTo>
                    <a:pt x="12866" y="67"/>
                  </a:lnTo>
                  <a:lnTo>
                    <a:pt x="12843" y="59"/>
                  </a:lnTo>
                  <a:lnTo>
                    <a:pt x="12820" y="51"/>
                  </a:lnTo>
                  <a:lnTo>
                    <a:pt x="12797" y="43"/>
                  </a:lnTo>
                  <a:lnTo>
                    <a:pt x="12773" y="36"/>
                  </a:lnTo>
                  <a:lnTo>
                    <a:pt x="12750" y="30"/>
                  </a:lnTo>
                  <a:lnTo>
                    <a:pt x="12726" y="25"/>
                  </a:lnTo>
                  <a:lnTo>
                    <a:pt x="12702" y="19"/>
                  </a:lnTo>
                  <a:lnTo>
                    <a:pt x="12678" y="15"/>
                  </a:lnTo>
                  <a:lnTo>
                    <a:pt x="12654" y="11"/>
                  </a:lnTo>
                  <a:lnTo>
                    <a:pt x="12629" y="8"/>
                  </a:lnTo>
                  <a:lnTo>
                    <a:pt x="12605" y="5"/>
                  </a:lnTo>
                  <a:lnTo>
                    <a:pt x="12579" y="3"/>
                  </a:lnTo>
                  <a:lnTo>
                    <a:pt x="12555" y="1"/>
                  </a:lnTo>
                  <a:lnTo>
                    <a:pt x="12530" y="0"/>
                  </a:lnTo>
                  <a:lnTo>
                    <a:pt x="12505" y="0"/>
                  </a:lnTo>
                  <a:lnTo>
                    <a:pt x="3554" y="0"/>
                  </a:lnTo>
                  <a:lnTo>
                    <a:pt x="3529" y="0"/>
                  </a:lnTo>
                  <a:lnTo>
                    <a:pt x="3504" y="1"/>
                  </a:lnTo>
                  <a:lnTo>
                    <a:pt x="3480" y="3"/>
                  </a:lnTo>
                  <a:lnTo>
                    <a:pt x="3454" y="5"/>
                  </a:lnTo>
                  <a:lnTo>
                    <a:pt x="3430" y="8"/>
                  </a:lnTo>
                  <a:lnTo>
                    <a:pt x="3405" y="11"/>
                  </a:lnTo>
                  <a:lnTo>
                    <a:pt x="3381" y="15"/>
                  </a:lnTo>
                  <a:lnTo>
                    <a:pt x="3357" y="19"/>
                  </a:lnTo>
                  <a:lnTo>
                    <a:pt x="3333" y="25"/>
                  </a:lnTo>
                  <a:lnTo>
                    <a:pt x="3309" y="30"/>
                  </a:lnTo>
                  <a:lnTo>
                    <a:pt x="3285" y="36"/>
                  </a:lnTo>
                  <a:lnTo>
                    <a:pt x="3262" y="43"/>
                  </a:lnTo>
                  <a:lnTo>
                    <a:pt x="3239" y="51"/>
                  </a:lnTo>
                  <a:lnTo>
                    <a:pt x="3216" y="59"/>
                  </a:lnTo>
                  <a:lnTo>
                    <a:pt x="3193" y="67"/>
                  </a:lnTo>
                  <a:lnTo>
                    <a:pt x="3169" y="76"/>
                  </a:lnTo>
                  <a:lnTo>
                    <a:pt x="3147" y="86"/>
                  </a:lnTo>
                  <a:lnTo>
                    <a:pt x="3124" y="97"/>
                  </a:lnTo>
                  <a:lnTo>
                    <a:pt x="3103" y="108"/>
                  </a:lnTo>
                  <a:lnTo>
                    <a:pt x="3081" y="119"/>
                  </a:lnTo>
                  <a:lnTo>
                    <a:pt x="3059" y="131"/>
                  </a:lnTo>
                  <a:lnTo>
                    <a:pt x="3038" y="143"/>
                  </a:lnTo>
                  <a:lnTo>
                    <a:pt x="3017" y="156"/>
                  </a:lnTo>
                  <a:lnTo>
                    <a:pt x="2997" y="169"/>
                  </a:lnTo>
                  <a:lnTo>
                    <a:pt x="2977" y="183"/>
                  </a:lnTo>
                  <a:lnTo>
                    <a:pt x="2957" y="197"/>
                  </a:lnTo>
                  <a:lnTo>
                    <a:pt x="2937" y="212"/>
                  </a:lnTo>
                  <a:lnTo>
                    <a:pt x="2918" y="228"/>
                  </a:lnTo>
                  <a:lnTo>
                    <a:pt x="2898" y="243"/>
                  </a:lnTo>
                  <a:lnTo>
                    <a:pt x="2880" y="260"/>
                  </a:lnTo>
                  <a:lnTo>
                    <a:pt x="2861" y="278"/>
                  </a:lnTo>
                  <a:lnTo>
                    <a:pt x="2844" y="295"/>
                  </a:lnTo>
                  <a:lnTo>
                    <a:pt x="295" y="2849"/>
                  </a:lnTo>
                  <a:lnTo>
                    <a:pt x="277" y="2868"/>
                  </a:lnTo>
                  <a:lnTo>
                    <a:pt x="259" y="2887"/>
                  </a:lnTo>
                  <a:lnTo>
                    <a:pt x="242" y="2906"/>
                  </a:lnTo>
                  <a:lnTo>
                    <a:pt x="226" y="2926"/>
                  </a:lnTo>
                  <a:lnTo>
                    <a:pt x="210" y="2946"/>
                  </a:lnTo>
                  <a:lnTo>
                    <a:pt x="195" y="2966"/>
                  </a:lnTo>
                  <a:lnTo>
                    <a:pt x="180" y="2987"/>
                  </a:lnTo>
                  <a:lnTo>
                    <a:pt x="166" y="3008"/>
                  </a:lnTo>
                  <a:lnTo>
                    <a:pt x="152" y="3029"/>
                  </a:lnTo>
                  <a:lnTo>
                    <a:pt x="140" y="3051"/>
                  </a:lnTo>
                  <a:lnTo>
                    <a:pt x="126" y="3072"/>
                  </a:lnTo>
                  <a:lnTo>
                    <a:pt x="114" y="3094"/>
                  </a:lnTo>
                  <a:lnTo>
                    <a:pt x="103" y="3116"/>
                  </a:lnTo>
                  <a:lnTo>
                    <a:pt x="93" y="3139"/>
                  </a:lnTo>
                  <a:lnTo>
                    <a:pt x="83" y="3162"/>
                  </a:lnTo>
                  <a:lnTo>
                    <a:pt x="73" y="3185"/>
                  </a:lnTo>
                  <a:lnTo>
                    <a:pt x="64" y="3208"/>
                  </a:lnTo>
                  <a:lnTo>
                    <a:pt x="56" y="3231"/>
                  </a:lnTo>
                  <a:lnTo>
                    <a:pt x="48" y="3254"/>
                  </a:lnTo>
                  <a:lnTo>
                    <a:pt x="41" y="3277"/>
                  </a:lnTo>
                  <a:lnTo>
                    <a:pt x="34" y="3301"/>
                  </a:lnTo>
                  <a:lnTo>
                    <a:pt x="28" y="3324"/>
                  </a:lnTo>
                  <a:lnTo>
                    <a:pt x="23" y="3349"/>
                  </a:lnTo>
                  <a:lnTo>
                    <a:pt x="18" y="3373"/>
                  </a:lnTo>
                  <a:lnTo>
                    <a:pt x="14" y="3397"/>
                  </a:lnTo>
                  <a:lnTo>
                    <a:pt x="10" y="3421"/>
                  </a:lnTo>
                  <a:lnTo>
                    <a:pt x="7" y="3445"/>
                  </a:lnTo>
                  <a:lnTo>
                    <a:pt x="5" y="3469"/>
                  </a:lnTo>
                  <a:lnTo>
                    <a:pt x="3" y="3493"/>
                  </a:lnTo>
                  <a:lnTo>
                    <a:pt x="1" y="3518"/>
                  </a:lnTo>
                  <a:lnTo>
                    <a:pt x="0" y="3543"/>
                  </a:lnTo>
                  <a:lnTo>
                    <a:pt x="0" y="3567"/>
                  </a:lnTo>
                  <a:lnTo>
                    <a:pt x="1" y="3611"/>
                  </a:lnTo>
                  <a:lnTo>
                    <a:pt x="5" y="3655"/>
                  </a:lnTo>
                  <a:lnTo>
                    <a:pt x="10" y="3700"/>
                  </a:lnTo>
                  <a:lnTo>
                    <a:pt x="17" y="3743"/>
                  </a:lnTo>
                  <a:lnTo>
                    <a:pt x="26" y="3787"/>
                  </a:lnTo>
                  <a:lnTo>
                    <a:pt x="37" y="3830"/>
                  </a:lnTo>
                  <a:lnTo>
                    <a:pt x="49" y="3874"/>
                  </a:lnTo>
                  <a:lnTo>
                    <a:pt x="64" y="3916"/>
                  </a:lnTo>
                  <a:lnTo>
                    <a:pt x="72" y="3936"/>
                  </a:lnTo>
                  <a:lnTo>
                    <a:pt x="81" y="3957"/>
                  </a:lnTo>
                  <a:lnTo>
                    <a:pt x="90" y="3978"/>
                  </a:lnTo>
                  <a:lnTo>
                    <a:pt x="100" y="3998"/>
                  </a:lnTo>
                  <a:lnTo>
                    <a:pt x="110" y="4018"/>
                  </a:lnTo>
                  <a:lnTo>
                    <a:pt x="120" y="4039"/>
                  </a:lnTo>
                  <a:lnTo>
                    <a:pt x="132" y="4059"/>
                  </a:lnTo>
                  <a:lnTo>
                    <a:pt x="144" y="4079"/>
                  </a:lnTo>
                  <a:lnTo>
                    <a:pt x="156" y="4099"/>
                  </a:lnTo>
                  <a:lnTo>
                    <a:pt x="169" y="4118"/>
                  </a:lnTo>
                  <a:lnTo>
                    <a:pt x="182" y="4137"/>
                  </a:lnTo>
                  <a:lnTo>
                    <a:pt x="195" y="4156"/>
                  </a:lnTo>
                  <a:lnTo>
                    <a:pt x="209" y="4174"/>
                  </a:lnTo>
                  <a:lnTo>
                    <a:pt x="224" y="4193"/>
                  </a:lnTo>
                  <a:lnTo>
                    <a:pt x="239" y="4211"/>
                  </a:lnTo>
                  <a:lnTo>
                    <a:pt x="254" y="4228"/>
                  </a:lnTo>
                  <a:lnTo>
                    <a:pt x="7278" y="11724"/>
                  </a:lnTo>
                  <a:lnTo>
                    <a:pt x="7297" y="11744"/>
                  </a:lnTo>
                  <a:lnTo>
                    <a:pt x="7315" y="11763"/>
                  </a:lnTo>
                  <a:lnTo>
                    <a:pt x="7334" y="11782"/>
                  </a:lnTo>
                  <a:lnTo>
                    <a:pt x="7354" y="11801"/>
                  </a:lnTo>
                  <a:lnTo>
                    <a:pt x="7374" y="11819"/>
                  </a:lnTo>
                  <a:lnTo>
                    <a:pt x="7395" y="11836"/>
                  </a:lnTo>
                  <a:lnTo>
                    <a:pt x="7415" y="11852"/>
                  </a:lnTo>
                  <a:lnTo>
                    <a:pt x="7436" y="11868"/>
                  </a:lnTo>
                  <a:lnTo>
                    <a:pt x="7458" y="11883"/>
                  </a:lnTo>
                  <a:lnTo>
                    <a:pt x="7480" y="11898"/>
                  </a:lnTo>
                  <a:lnTo>
                    <a:pt x="7502" y="11912"/>
                  </a:lnTo>
                  <a:lnTo>
                    <a:pt x="7524" y="11925"/>
                  </a:lnTo>
                  <a:lnTo>
                    <a:pt x="7547" y="11938"/>
                  </a:lnTo>
                  <a:lnTo>
                    <a:pt x="7570" y="11950"/>
                  </a:lnTo>
                  <a:lnTo>
                    <a:pt x="7594" y="11962"/>
                  </a:lnTo>
                  <a:lnTo>
                    <a:pt x="7618" y="11974"/>
                  </a:lnTo>
                  <a:lnTo>
                    <a:pt x="7642" y="11985"/>
                  </a:lnTo>
                  <a:lnTo>
                    <a:pt x="7667" y="11994"/>
                  </a:lnTo>
                  <a:lnTo>
                    <a:pt x="7691" y="12004"/>
                  </a:lnTo>
                  <a:lnTo>
                    <a:pt x="7716" y="12012"/>
                  </a:lnTo>
                  <a:lnTo>
                    <a:pt x="7741" y="12020"/>
                  </a:lnTo>
                  <a:lnTo>
                    <a:pt x="7766" y="12027"/>
                  </a:lnTo>
                  <a:lnTo>
                    <a:pt x="7792" y="12034"/>
                  </a:lnTo>
                  <a:lnTo>
                    <a:pt x="7817" y="12040"/>
                  </a:lnTo>
                  <a:lnTo>
                    <a:pt x="7843" y="12045"/>
                  </a:lnTo>
                  <a:lnTo>
                    <a:pt x="7869" y="12049"/>
                  </a:lnTo>
                  <a:lnTo>
                    <a:pt x="7896" y="12053"/>
                  </a:lnTo>
                  <a:lnTo>
                    <a:pt x="7923" y="12056"/>
                  </a:lnTo>
                  <a:lnTo>
                    <a:pt x="7949" y="12059"/>
                  </a:lnTo>
                  <a:lnTo>
                    <a:pt x="7976" y="12061"/>
                  </a:lnTo>
                  <a:lnTo>
                    <a:pt x="8002" y="12062"/>
                  </a:lnTo>
                  <a:lnTo>
                    <a:pt x="8029" y="12062"/>
                  </a:lnTo>
                  <a:lnTo>
                    <a:pt x="8056" y="12062"/>
                  </a:lnTo>
                  <a:lnTo>
                    <a:pt x="8082" y="12061"/>
                  </a:lnTo>
                  <a:lnTo>
                    <a:pt x="8109" y="12059"/>
                  </a:lnTo>
                  <a:lnTo>
                    <a:pt x="8135" y="12056"/>
                  </a:lnTo>
                  <a:lnTo>
                    <a:pt x="8162" y="12053"/>
                  </a:lnTo>
                  <a:lnTo>
                    <a:pt x="8189" y="12049"/>
                  </a:lnTo>
                  <a:lnTo>
                    <a:pt x="8215" y="12045"/>
                  </a:lnTo>
                  <a:lnTo>
                    <a:pt x="8241" y="12040"/>
                  </a:lnTo>
                  <a:lnTo>
                    <a:pt x="8266" y="12034"/>
                  </a:lnTo>
                  <a:lnTo>
                    <a:pt x="8292" y="12027"/>
                  </a:lnTo>
                  <a:lnTo>
                    <a:pt x="8317" y="12020"/>
                  </a:lnTo>
                  <a:lnTo>
                    <a:pt x="8342" y="12012"/>
                  </a:lnTo>
                  <a:lnTo>
                    <a:pt x="8367" y="12004"/>
                  </a:lnTo>
                  <a:lnTo>
                    <a:pt x="8392" y="11994"/>
                  </a:lnTo>
                  <a:lnTo>
                    <a:pt x="8416" y="11985"/>
                  </a:lnTo>
                  <a:lnTo>
                    <a:pt x="8440" y="11974"/>
                  </a:lnTo>
                  <a:lnTo>
                    <a:pt x="8465" y="11962"/>
                  </a:lnTo>
                  <a:lnTo>
                    <a:pt x="8488" y="11950"/>
                  </a:lnTo>
                  <a:lnTo>
                    <a:pt x="8511" y="11938"/>
                  </a:lnTo>
                  <a:lnTo>
                    <a:pt x="8534" y="11925"/>
                  </a:lnTo>
                  <a:lnTo>
                    <a:pt x="8557" y="11912"/>
                  </a:lnTo>
                  <a:lnTo>
                    <a:pt x="8579" y="11898"/>
                  </a:lnTo>
                  <a:lnTo>
                    <a:pt x="8601" y="11883"/>
                  </a:lnTo>
                  <a:lnTo>
                    <a:pt x="8622" y="11868"/>
                  </a:lnTo>
                  <a:lnTo>
                    <a:pt x="8643" y="11852"/>
                  </a:lnTo>
                  <a:lnTo>
                    <a:pt x="8664" y="11836"/>
                  </a:lnTo>
                  <a:lnTo>
                    <a:pt x="8684" y="11819"/>
                  </a:lnTo>
                  <a:lnTo>
                    <a:pt x="8704" y="11801"/>
                  </a:lnTo>
                  <a:lnTo>
                    <a:pt x="8724" y="11782"/>
                  </a:lnTo>
                  <a:lnTo>
                    <a:pt x="8743" y="11763"/>
                  </a:lnTo>
                  <a:lnTo>
                    <a:pt x="8762" y="11744"/>
                  </a:lnTo>
                  <a:lnTo>
                    <a:pt x="8780" y="11724"/>
                  </a:lnTo>
                  <a:lnTo>
                    <a:pt x="15805" y="4228"/>
                  </a:lnTo>
                  <a:lnTo>
                    <a:pt x="15821" y="4210"/>
                  </a:lnTo>
                  <a:lnTo>
                    <a:pt x="15836" y="4192"/>
                  </a:lnTo>
                  <a:lnTo>
                    <a:pt x="15851" y="4173"/>
                  </a:lnTo>
                  <a:lnTo>
                    <a:pt x="15865" y="4154"/>
                  </a:lnTo>
                  <a:lnTo>
                    <a:pt x="15878" y="4135"/>
                  </a:lnTo>
                  <a:lnTo>
                    <a:pt x="15892" y="4115"/>
                  </a:lnTo>
                  <a:lnTo>
                    <a:pt x="15904" y="4096"/>
                  </a:lnTo>
                  <a:lnTo>
                    <a:pt x="15917" y="4076"/>
                  </a:lnTo>
                  <a:lnTo>
                    <a:pt x="15929" y="4056"/>
                  </a:lnTo>
                  <a:lnTo>
                    <a:pt x="15940" y="4034"/>
                  </a:lnTo>
                  <a:lnTo>
                    <a:pt x="15951" y="4014"/>
                  </a:lnTo>
                  <a:lnTo>
                    <a:pt x="15961" y="3993"/>
                  </a:lnTo>
                  <a:lnTo>
                    <a:pt x="15971" y="3972"/>
                  </a:lnTo>
                  <a:lnTo>
                    <a:pt x="15980" y="3951"/>
                  </a:lnTo>
                  <a:lnTo>
                    <a:pt x="15989" y="3930"/>
                  </a:lnTo>
                  <a:lnTo>
                    <a:pt x="15997" y="3908"/>
                  </a:lnTo>
                  <a:lnTo>
                    <a:pt x="16004" y="3887"/>
                  </a:lnTo>
                  <a:lnTo>
                    <a:pt x="16011" y="3864"/>
                  </a:lnTo>
                  <a:lnTo>
                    <a:pt x="16018" y="3842"/>
                  </a:lnTo>
                  <a:lnTo>
                    <a:pt x="16024" y="3820"/>
                  </a:lnTo>
                  <a:lnTo>
                    <a:pt x="16030" y="3799"/>
                  </a:lnTo>
                  <a:lnTo>
                    <a:pt x="16035" y="3776"/>
                  </a:lnTo>
                  <a:lnTo>
                    <a:pt x="16039" y="3754"/>
                  </a:lnTo>
                  <a:lnTo>
                    <a:pt x="16044" y="3732"/>
                  </a:lnTo>
                  <a:lnTo>
                    <a:pt x="16047" y="3710"/>
                  </a:lnTo>
                  <a:lnTo>
                    <a:pt x="16050" y="3686"/>
                  </a:lnTo>
                  <a:lnTo>
                    <a:pt x="16053" y="3664"/>
                  </a:lnTo>
                  <a:lnTo>
                    <a:pt x="16055" y="3642"/>
                  </a:lnTo>
                  <a:lnTo>
                    <a:pt x="16056" y="3619"/>
                  </a:lnTo>
                  <a:lnTo>
                    <a:pt x="16057" y="3597"/>
                  </a:lnTo>
                  <a:lnTo>
                    <a:pt x="16058" y="3574"/>
                  </a:lnTo>
                  <a:lnTo>
                    <a:pt x="16058" y="3552"/>
                  </a:lnTo>
                  <a:lnTo>
                    <a:pt x="16057" y="3528"/>
                  </a:lnTo>
                  <a:lnTo>
                    <a:pt x="16056" y="3503"/>
                  </a:lnTo>
                  <a:lnTo>
                    <a:pt x="16055" y="3479"/>
                  </a:lnTo>
                  <a:lnTo>
                    <a:pt x="16053" y="3456"/>
                  </a:lnTo>
                  <a:lnTo>
                    <a:pt x="16050" y="3432"/>
                  </a:lnTo>
                  <a:lnTo>
                    <a:pt x="16047" y="3408"/>
                  </a:lnTo>
                  <a:lnTo>
                    <a:pt x="16043" y="3385"/>
                  </a:lnTo>
                  <a:lnTo>
                    <a:pt x="16039" y="3362"/>
                  </a:lnTo>
                  <a:lnTo>
                    <a:pt x="16034" y="3338"/>
                  </a:lnTo>
                  <a:lnTo>
                    <a:pt x="16028" y="3314"/>
                  </a:lnTo>
                  <a:lnTo>
                    <a:pt x="16022" y="3291"/>
                  </a:lnTo>
                  <a:lnTo>
                    <a:pt x="16015" y="3268"/>
                  </a:lnTo>
                  <a:lnTo>
                    <a:pt x="16008" y="3245"/>
                  </a:lnTo>
                  <a:lnTo>
                    <a:pt x="16000" y="3222"/>
                  </a:lnTo>
                  <a:lnTo>
                    <a:pt x="15992" y="3200"/>
                  </a:lnTo>
                  <a:lnTo>
                    <a:pt x="15983" y="3178"/>
                  </a:lnTo>
                  <a:lnTo>
                    <a:pt x="15974" y="3155"/>
                  </a:lnTo>
                  <a:lnTo>
                    <a:pt x="15964" y="3132"/>
                  </a:lnTo>
                  <a:lnTo>
                    <a:pt x="15953" y="3111"/>
                  </a:lnTo>
                  <a:lnTo>
                    <a:pt x="15942" y="3089"/>
                  </a:lnTo>
                  <a:lnTo>
                    <a:pt x="15930" y="3068"/>
                  </a:lnTo>
                  <a:lnTo>
                    <a:pt x="15917" y="3047"/>
                  </a:lnTo>
                  <a:lnTo>
                    <a:pt x="15904" y="3026"/>
                  </a:lnTo>
                  <a:lnTo>
                    <a:pt x="15891" y="3005"/>
                  </a:lnTo>
                  <a:lnTo>
                    <a:pt x="15877" y="2985"/>
                  </a:lnTo>
                  <a:lnTo>
                    <a:pt x="15863" y="2964"/>
                  </a:lnTo>
                  <a:lnTo>
                    <a:pt x="15848" y="2944"/>
                  </a:lnTo>
                  <a:lnTo>
                    <a:pt x="15832" y="2924"/>
                  </a:lnTo>
                  <a:lnTo>
                    <a:pt x="15816" y="2905"/>
                  </a:lnTo>
                  <a:lnTo>
                    <a:pt x="15799" y="2886"/>
                  </a:lnTo>
                  <a:lnTo>
                    <a:pt x="15782" y="2868"/>
                  </a:lnTo>
                  <a:lnTo>
                    <a:pt x="15764" y="28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1" name="iS1îḍè"/>
            <p:cNvSpPr/>
            <p:nvPr/>
          </p:nvSpPr>
          <p:spPr bwMode="auto">
            <a:xfrm>
              <a:off x="1692438" y="703594"/>
              <a:ext cx="516942" cy="387410"/>
            </a:xfrm>
            <a:custGeom>
              <a:avLst/>
              <a:gdLst>
                <a:gd name="T0" fmla="*/ 12346 w 16095"/>
                <a:gd name="T1" fmla="*/ 10690 h 12062"/>
                <a:gd name="T2" fmla="*/ 12211 w 16095"/>
                <a:gd name="T3" fmla="*/ 10826 h 12062"/>
                <a:gd name="T4" fmla="*/ 12056 w 16095"/>
                <a:gd name="T5" fmla="*/ 10931 h 12062"/>
                <a:gd name="T6" fmla="*/ 11883 w 16095"/>
                <a:gd name="T7" fmla="*/ 11007 h 12062"/>
                <a:gd name="T8" fmla="*/ 11697 w 16095"/>
                <a:gd name="T9" fmla="*/ 11049 h 12062"/>
                <a:gd name="T10" fmla="*/ 1961 w 16095"/>
                <a:gd name="T11" fmla="*/ 11056 h 12062"/>
                <a:gd name="T12" fmla="*/ 1666 w 16095"/>
                <a:gd name="T13" fmla="*/ 10996 h 12062"/>
                <a:gd name="T14" fmla="*/ 1410 w 16095"/>
                <a:gd name="T15" fmla="*/ 10857 h 12062"/>
                <a:gd name="T16" fmla="*/ 1206 w 16095"/>
                <a:gd name="T17" fmla="*/ 10653 h 12062"/>
                <a:gd name="T18" fmla="*/ 1067 w 16095"/>
                <a:gd name="T19" fmla="*/ 10396 h 12062"/>
                <a:gd name="T20" fmla="*/ 1007 w 16095"/>
                <a:gd name="T21" fmla="*/ 10103 h 12062"/>
                <a:gd name="T22" fmla="*/ 1026 w 16095"/>
                <a:gd name="T23" fmla="*/ 1808 h 12062"/>
                <a:gd name="T24" fmla="*/ 1128 w 16095"/>
                <a:gd name="T25" fmla="*/ 1532 h 12062"/>
                <a:gd name="T26" fmla="*/ 1301 w 16095"/>
                <a:gd name="T27" fmla="*/ 1300 h 12062"/>
                <a:gd name="T28" fmla="*/ 1533 w 16095"/>
                <a:gd name="T29" fmla="*/ 1127 h 12062"/>
                <a:gd name="T30" fmla="*/ 1810 w 16095"/>
                <a:gd name="T31" fmla="*/ 1025 h 12062"/>
                <a:gd name="T32" fmla="*/ 11600 w 16095"/>
                <a:gd name="T33" fmla="*/ 1006 h 12062"/>
                <a:gd name="T34" fmla="*/ 11792 w 16095"/>
                <a:gd name="T35" fmla="*/ 1030 h 12062"/>
                <a:gd name="T36" fmla="*/ 11972 w 16095"/>
                <a:gd name="T37" fmla="*/ 1089 h 12062"/>
                <a:gd name="T38" fmla="*/ 12137 w 16095"/>
                <a:gd name="T39" fmla="*/ 1180 h 12062"/>
                <a:gd name="T40" fmla="*/ 12281 w 16095"/>
                <a:gd name="T41" fmla="*/ 1302 h 12062"/>
                <a:gd name="T42" fmla="*/ 12403 w 16095"/>
                <a:gd name="T43" fmla="*/ 1450 h 12062"/>
                <a:gd name="T44" fmla="*/ 15003 w 16095"/>
                <a:gd name="T45" fmla="*/ 5624 h 12062"/>
                <a:gd name="T46" fmla="*/ 15066 w 16095"/>
                <a:gd name="T47" fmla="*/ 5824 h 12062"/>
                <a:gd name="T48" fmla="*/ 15088 w 16095"/>
                <a:gd name="T49" fmla="*/ 6031 h 12062"/>
                <a:gd name="T50" fmla="*/ 15066 w 16095"/>
                <a:gd name="T51" fmla="*/ 6238 h 12062"/>
                <a:gd name="T52" fmla="*/ 15003 w 16095"/>
                <a:gd name="T53" fmla="*/ 6438 h 12062"/>
                <a:gd name="T54" fmla="*/ 13274 w 16095"/>
                <a:gd name="T55" fmla="*/ 945 h 12062"/>
                <a:gd name="T56" fmla="*/ 13040 w 16095"/>
                <a:gd name="T57" fmla="*/ 639 h 12062"/>
                <a:gd name="T58" fmla="*/ 12755 w 16095"/>
                <a:gd name="T59" fmla="*/ 388 h 12062"/>
                <a:gd name="T60" fmla="*/ 12431 w 16095"/>
                <a:gd name="T61" fmla="*/ 195 h 12062"/>
                <a:gd name="T62" fmla="*/ 12076 w 16095"/>
                <a:gd name="T63" fmla="*/ 65 h 12062"/>
                <a:gd name="T64" fmla="*/ 11698 w 16095"/>
                <a:gd name="T65" fmla="*/ 4 h 12062"/>
                <a:gd name="T66" fmla="*/ 1705 w 16095"/>
                <a:gd name="T67" fmla="*/ 23 h 12062"/>
                <a:gd name="T68" fmla="*/ 1140 w 16095"/>
                <a:gd name="T69" fmla="*/ 198 h 12062"/>
                <a:gd name="T70" fmla="*/ 659 w 16095"/>
                <a:gd name="T71" fmla="*/ 523 h 12062"/>
                <a:gd name="T72" fmla="*/ 292 w 16095"/>
                <a:gd name="T73" fmla="*/ 968 h 12062"/>
                <a:gd name="T74" fmla="*/ 63 w 16095"/>
                <a:gd name="T75" fmla="*/ 1508 h 12062"/>
                <a:gd name="T76" fmla="*/ 0 w 16095"/>
                <a:gd name="T77" fmla="*/ 10052 h 12062"/>
                <a:gd name="T78" fmla="*/ 91 w 16095"/>
                <a:gd name="T79" fmla="*/ 10650 h 12062"/>
                <a:gd name="T80" fmla="*/ 344 w 16095"/>
                <a:gd name="T81" fmla="*/ 11175 h 12062"/>
                <a:gd name="T82" fmla="*/ 732 w 16095"/>
                <a:gd name="T83" fmla="*/ 11603 h 12062"/>
                <a:gd name="T84" fmla="*/ 1228 w 16095"/>
                <a:gd name="T85" fmla="*/ 11904 h 12062"/>
                <a:gd name="T86" fmla="*/ 1806 w 16095"/>
                <a:gd name="T87" fmla="*/ 12052 h 12062"/>
                <a:gd name="T88" fmla="*/ 11761 w 16095"/>
                <a:gd name="T89" fmla="*/ 12053 h 12062"/>
                <a:gd name="T90" fmla="*/ 12137 w 16095"/>
                <a:gd name="T91" fmla="*/ 11981 h 12062"/>
                <a:gd name="T92" fmla="*/ 12488 w 16095"/>
                <a:gd name="T93" fmla="*/ 11840 h 12062"/>
                <a:gd name="T94" fmla="*/ 12807 w 16095"/>
                <a:gd name="T95" fmla="*/ 11637 h 12062"/>
                <a:gd name="T96" fmla="*/ 13082 w 16095"/>
                <a:gd name="T97" fmla="*/ 11375 h 12062"/>
                <a:gd name="T98" fmla="*/ 15788 w 16095"/>
                <a:gd name="T99" fmla="*/ 7097 h 12062"/>
                <a:gd name="T100" fmla="*/ 15975 w 16095"/>
                <a:gd name="T101" fmla="*/ 6715 h 12062"/>
                <a:gd name="T102" fmla="*/ 16076 w 16095"/>
                <a:gd name="T103" fmla="*/ 6308 h 12062"/>
                <a:gd name="T104" fmla="*/ 16090 w 16095"/>
                <a:gd name="T105" fmla="*/ 5892 h 12062"/>
                <a:gd name="T106" fmla="*/ 16019 w 16095"/>
                <a:gd name="T107" fmla="*/ 5482 h 12062"/>
                <a:gd name="T108" fmla="*/ 15861 w 16095"/>
                <a:gd name="T109" fmla="*/ 5090 h 1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95" h="12062">
                  <a:moveTo>
                    <a:pt x="14936" y="6564"/>
                  </a:moveTo>
                  <a:lnTo>
                    <a:pt x="12420" y="10585"/>
                  </a:lnTo>
                  <a:lnTo>
                    <a:pt x="12403" y="10613"/>
                  </a:lnTo>
                  <a:lnTo>
                    <a:pt x="12385" y="10639"/>
                  </a:lnTo>
                  <a:lnTo>
                    <a:pt x="12365" y="10665"/>
                  </a:lnTo>
                  <a:lnTo>
                    <a:pt x="12346" y="10690"/>
                  </a:lnTo>
                  <a:lnTo>
                    <a:pt x="12325" y="10714"/>
                  </a:lnTo>
                  <a:lnTo>
                    <a:pt x="12304" y="10738"/>
                  </a:lnTo>
                  <a:lnTo>
                    <a:pt x="12281" y="10761"/>
                  </a:lnTo>
                  <a:lnTo>
                    <a:pt x="12258" y="10783"/>
                  </a:lnTo>
                  <a:lnTo>
                    <a:pt x="12235" y="10805"/>
                  </a:lnTo>
                  <a:lnTo>
                    <a:pt x="12211" y="10826"/>
                  </a:lnTo>
                  <a:lnTo>
                    <a:pt x="12187" y="10845"/>
                  </a:lnTo>
                  <a:lnTo>
                    <a:pt x="12162" y="10864"/>
                  </a:lnTo>
                  <a:lnTo>
                    <a:pt x="12137" y="10882"/>
                  </a:lnTo>
                  <a:lnTo>
                    <a:pt x="12110" y="10900"/>
                  </a:lnTo>
                  <a:lnTo>
                    <a:pt x="12083" y="10916"/>
                  </a:lnTo>
                  <a:lnTo>
                    <a:pt x="12056" y="10931"/>
                  </a:lnTo>
                  <a:lnTo>
                    <a:pt x="12028" y="10946"/>
                  </a:lnTo>
                  <a:lnTo>
                    <a:pt x="12001" y="10960"/>
                  </a:lnTo>
                  <a:lnTo>
                    <a:pt x="11972" y="10973"/>
                  </a:lnTo>
                  <a:lnTo>
                    <a:pt x="11942" y="10985"/>
                  </a:lnTo>
                  <a:lnTo>
                    <a:pt x="11913" y="10997"/>
                  </a:lnTo>
                  <a:lnTo>
                    <a:pt x="11883" y="11007"/>
                  </a:lnTo>
                  <a:lnTo>
                    <a:pt x="11853" y="11017"/>
                  </a:lnTo>
                  <a:lnTo>
                    <a:pt x="11823" y="11025"/>
                  </a:lnTo>
                  <a:lnTo>
                    <a:pt x="11792" y="11032"/>
                  </a:lnTo>
                  <a:lnTo>
                    <a:pt x="11760" y="11039"/>
                  </a:lnTo>
                  <a:lnTo>
                    <a:pt x="11729" y="11044"/>
                  </a:lnTo>
                  <a:lnTo>
                    <a:pt x="11697" y="11049"/>
                  </a:lnTo>
                  <a:lnTo>
                    <a:pt x="11666" y="11052"/>
                  </a:lnTo>
                  <a:lnTo>
                    <a:pt x="11634" y="11055"/>
                  </a:lnTo>
                  <a:lnTo>
                    <a:pt x="11600" y="11056"/>
                  </a:lnTo>
                  <a:lnTo>
                    <a:pt x="11568" y="11057"/>
                  </a:lnTo>
                  <a:lnTo>
                    <a:pt x="2012" y="11057"/>
                  </a:lnTo>
                  <a:lnTo>
                    <a:pt x="1961" y="11056"/>
                  </a:lnTo>
                  <a:lnTo>
                    <a:pt x="1909" y="11052"/>
                  </a:lnTo>
                  <a:lnTo>
                    <a:pt x="1859" y="11045"/>
                  </a:lnTo>
                  <a:lnTo>
                    <a:pt x="1810" y="11037"/>
                  </a:lnTo>
                  <a:lnTo>
                    <a:pt x="1760" y="11025"/>
                  </a:lnTo>
                  <a:lnTo>
                    <a:pt x="1713" y="11012"/>
                  </a:lnTo>
                  <a:lnTo>
                    <a:pt x="1666" y="10996"/>
                  </a:lnTo>
                  <a:lnTo>
                    <a:pt x="1621" y="10977"/>
                  </a:lnTo>
                  <a:lnTo>
                    <a:pt x="1576" y="10957"/>
                  </a:lnTo>
                  <a:lnTo>
                    <a:pt x="1533" y="10935"/>
                  </a:lnTo>
                  <a:lnTo>
                    <a:pt x="1491" y="10911"/>
                  </a:lnTo>
                  <a:lnTo>
                    <a:pt x="1450" y="10885"/>
                  </a:lnTo>
                  <a:lnTo>
                    <a:pt x="1410" y="10857"/>
                  </a:lnTo>
                  <a:lnTo>
                    <a:pt x="1372" y="10827"/>
                  </a:lnTo>
                  <a:lnTo>
                    <a:pt x="1336" y="10795"/>
                  </a:lnTo>
                  <a:lnTo>
                    <a:pt x="1301" y="10762"/>
                  </a:lnTo>
                  <a:lnTo>
                    <a:pt x="1267" y="10727"/>
                  </a:lnTo>
                  <a:lnTo>
                    <a:pt x="1236" y="10691"/>
                  </a:lnTo>
                  <a:lnTo>
                    <a:pt x="1206" y="10653"/>
                  </a:lnTo>
                  <a:lnTo>
                    <a:pt x="1178" y="10614"/>
                  </a:lnTo>
                  <a:lnTo>
                    <a:pt x="1152" y="10572"/>
                  </a:lnTo>
                  <a:lnTo>
                    <a:pt x="1128" y="10530"/>
                  </a:lnTo>
                  <a:lnTo>
                    <a:pt x="1106" y="10487"/>
                  </a:lnTo>
                  <a:lnTo>
                    <a:pt x="1085" y="10443"/>
                  </a:lnTo>
                  <a:lnTo>
                    <a:pt x="1067" y="10396"/>
                  </a:lnTo>
                  <a:lnTo>
                    <a:pt x="1051" y="10350"/>
                  </a:lnTo>
                  <a:lnTo>
                    <a:pt x="1038" y="10303"/>
                  </a:lnTo>
                  <a:lnTo>
                    <a:pt x="1026" y="10254"/>
                  </a:lnTo>
                  <a:lnTo>
                    <a:pt x="1018" y="10204"/>
                  </a:lnTo>
                  <a:lnTo>
                    <a:pt x="1011" y="10154"/>
                  </a:lnTo>
                  <a:lnTo>
                    <a:pt x="1007" y="10103"/>
                  </a:lnTo>
                  <a:lnTo>
                    <a:pt x="1006" y="10052"/>
                  </a:lnTo>
                  <a:lnTo>
                    <a:pt x="1006" y="2010"/>
                  </a:lnTo>
                  <a:lnTo>
                    <a:pt x="1007" y="1959"/>
                  </a:lnTo>
                  <a:lnTo>
                    <a:pt x="1011" y="1908"/>
                  </a:lnTo>
                  <a:lnTo>
                    <a:pt x="1018" y="1858"/>
                  </a:lnTo>
                  <a:lnTo>
                    <a:pt x="1026" y="1808"/>
                  </a:lnTo>
                  <a:lnTo>
                    <a:pt x="1038" y="1760"/>
                  </a:lnTo>
                  <a:lnTo>
                    <a:pt x="1051" y="1712"/>
                  </a:lnTo>
                  <a:lnTo>
                    <a:pt x="1067" y="1666"/>
                  </a:lnTo>
                  <a:lnTo>
                    <a:pt x="1085" y="1619"/>
                  </a:lnTo>
                  <a:lnTo>
                    <a:pt x="1106" y="1575"/>
                  </a:lnTo>
                  <a:lnTo>
                    <a:pt x="1128" y="1532"/>
                  </a:lnTo>
                  <a:lnTo>
                    <a:pt x="1152" y="1490"/>
                  </a:lnTo>
                  <a:lnTo>
                    <a:pt x="1178" y="1449"/>
                  </a:lnTo>
                  <a:lnTo>
                    <a:pt x="1206" y="1409"/>
                  </a:lnTo>
                  <a:lnTo>
                    <a:pt x="1236" y="1372"/>
                  </a:lnTo>
                  <a:lnTo>
                    <a:pt x="1267" y="1335"/>
                  </a:lnTo>
                  <a:lnTo>
                    <a:pt x="1301" y="1300"/>
                  </a:lnTo>
                  <a:lnTo>
                    <a:pt x="1336" y="1267"/>
                  </a:lnTo>
                  <a:lnTo>
                    <a:pt x="1372" y="1235"/>
                  </a:lnTo>
                  <a:lnTo>
                    <a:pt x="1410" y="1205"/>
                  </a:lnTo>
                  <a:lnTo>
                    <a:pt x="1450" y="1177"/>
                  </a:lnTo>
                  <a:lnTo>
                    <a:pt x="1491" y="1151"/>
                  </a:lnTo>
                  <a:lnTo>
                    <a:pt x="1533" y="1127"/>
                  </a:lnTo>
                  <a:lnTo>
                    <a:pt x="1576" y="1105"/>
                  </a:lnTo>
                  <a:lnTo>
                    <a:pt x="1621" y="1085"/>
                  </a:lnTo>
                  <a:lnTo>
                    <a:pt x="1666" y="1066"/>
                  </a:lnTo>
                  <a:lnTo>
                    <a:pt x="1713" y="1050"/>
                  </a:lnTo>
                  <a:lnTo>
                    <a:pt x="1760" y="1037"/>
                  </a:lnTo>
                  <a:lnTo>
                    <a:pt x="1810" y="1025"/>
                  </a:lnTo>
                  <a:lnTo>
                    <a:pt x="1859" y="1017"/>
                  </a:lnTo>
                  <a:lnTo>
                    <a:pt x="1909" y="1010"/>
                  </a:lnTo>
                  <a:lnTo>
                    <a:pt x="1961" y="1006"/>
                  </a:lnTo>
                  <a:lnTo>
                    <a:pt x="2012" y="1005"/>
                  </a:lnTo>
                  <a:lnTo>
                    <a:pt x="11568" y="1005"/>
                  </a:lnTo>
                  <a:lnTo>
                    <a:pt x="11600" y="1006"/>
                  </a:lnTo>
                  <a:lnTo>
                    <a:pt x="11634" y="1007"/>
                  </a:lnTo>
                  <a:lnTo>
                    <a:pt x="11666" y="1010"/>
                  </a:lnTo>
                  <a:lnTo>
                    <a:pt x="11697" y="1013"/>
                  </a:lnTo>
                  <a:lnTo>
                    <a:pt x="11729" y="1018"/>
                  </a:lnTo>
                  <a:lnTo>
                    <a:pt x="11760" y="1023"/>
                  </a:lnTo>
                  <a:lnTo>
                    <a:pt x="11792" y="1030"/>
                  </a:lnTo>
                  <a:lnTo>
                    <a:pt x="11823" y="1037"/>
                  </a:lnTo>
                  <a:lnTo>
                    <a:pt x="11853" y="1046"/>
                  </a:lnTo>
                  <a:lnTo>
                    <a:pt x="11883" y="1055"/>
                  </a:lnTo>
                  <a:lnTo>
                    <a:pt x="11913" y="1065"/>
                  </a:lnTo>
                  <a:lnTo>
                    <a:pt x="11942" y="1077"/>
                  </a:lnTo>
                  <a:lnTo>
                    <a:pt x="11972" y="1089"/>
                  </a:lnTo>
                  <a:lnTo>
                    <a:pt x="12001" y="1102"/>
                  </a:lnTo>
                  <a:lnTo>
                    <a:pt x="12028" y="1116"/>
                  </a:lnTo>
                  <a:lnTo>
                    <a:pt x="12056" y="1131"/>
                  </a:lnTo>
                  <a:lnTo>
                    <a:pt x="12083" y="1146"/>
                  </a:lnTo>
                  <a:lnTo>
                    <a:pt x="12110" y="1163"/>
                  </a:lnTo>
                  <a:lnTo>
                    <a:pt x="12137" y="1180"/>
                  </a:lnTo>
                  <a:lnTo>
                    <a:pt x="12162" y="1198"/>
                  </a:lnTo>
                  <a:lnTo>
                    <a:pt x="12187" y="1217"/>
                  </a:lnTo>
                  <a:lnTo>
                    <a:pt x="12211" y="1237"/>
                  </a:lnTo>
                  <a:lnTo>
                    <a:pt x="12235" y="1257"/>
                  </a:lnTo>
                  <a:lnTo>
                    <a:pt x="12258" y="1280"/>
                  </a:lnTo>
                  <a:lnTo>
                    <a:pt x="12281" y="1302"/>
                  </a:lnTo>
                  <a:lnTo>
                    <a:pt x="12304" y="1324"/>
                  </a:lnTo>
                  <a:lnTo>
                    <a:pt x="12325" y="1348"/>
                  </a:lnTo>
                  <a:lnTo>
                    <a:pt x="12346" y="1372"/>
                  </a:lnTo>
                  <a:lnTo>
                    <a:pt x="12365" y="1398"/>
                  </a:lnTo>
                  <a:lnTo>
                    <a:pt x="12385" y="1423"/>
                  </a:lnTo>
                  <a:lnTo>
                    <a:pt x="12403" y="1450"/>
                  </a:lnTo>
                  <a:lnTo>
                    <a:pt x="12420" y="1478"/>
                  </a:lnTo>
                  <a:lnTo>
                    <a:pt x="14935" y="5498"/>
                  </a:lnTo>
                  <a:lnTo>
                    <a:pt x="14954" y="5528"/>
                  </a:lnTo>
                  <a:lnTo>
                    <a:pt x="14971" y="5560"/>
                  </a:lnTo>
                  <a:lnTo>
                    <a:pt x="14987" y="5592"/>
                  </a:lnTo>
                  <a:lnTo>
                    <a:pt x="15003" y="5624"/>
                  </a:lnTo>
                  <a:lnTo>
                    <a:pt x="15016" y="5656"/>
                  </a:lnTo>
                  <a:lnTo>
                    <a:pt x="15029" y="5689"/>
                  </a:lnTo>
                  <a:lnTo>
                    <a:pt x="15040" y="5722"/>
                  </a:lnTo>
                  <a:lnTo>
                    <a:pt x="15050" y="5756"/>
                  </a:lnTo>
                  <a:lnTo>
                    <a:pt x="15059" y="5790"/>
                  </a:lnTo>
                  <a:lnTo>
                    <a:pt x="15066" y="5824"/>
                  </a:lnTo>
                  <a:lnTo>
                    <a:pt x="15073" y="5858"/>
                  </a:lnTo>
                  <a:lnTo>
                    <a:pt x="15078" y="5892"/>
                  </a:lnTo>
                  <a:lnTo>
                    <a:pt x="15082" y="5926"/>
                  </a:lnTo>
                  <a:lnTo>
                    <a:pt x="15085" y="5962"/>
                  </a:lnTo>
                  <a:lnTo>
                    <a:pt x="15087" y="5996"/>
                  </a:lnTo>
                  <a:lnTo>
                    <a:pt x="15088" y="6031"/>
                  </a:lnTo>
                  <a:lnTo>
                    <a:pt x="15087" y="6066"/>
                  </a:lnTo>
                  <a:lnTo>
                    <a:pt x="15085" y="6100"/>
                  </a:lnTo>
                  <a:lnTo>
                    <a:pt x="15082" y="6136"/>
                  </a:lnTo>
                  <a:lnTo>
                    <a:pt x="15078" y="6170"/>
                  </a:lnTo>
                  <a:lnTo>
                    <a:pt x="15073" y="6204"/>
                  </a:lnTo>
                  <a:lnTo>
                    <a:pt x="15066" y="6238"/>
                  </a:lnTo>
                  <a:lnTo>
                    <a:pt x="15059" y="6272"/>
                  </a:lnTo>
                  <a:lnTo>
                    <a:pt x="15050" y="6306"/>
                  </a:lnTo>
                  <a:lnTo>
                    <a:pt x="15040" y="6340"/>
                  </a:lnTo>
                  <a:lnTo>
                    <a:pt x="15029" y="6373"/>
                  </a:lnTo>
                  <a:lnTo>
                    <a:pt x="15016" y="6406"/>
                  </a:lnTo>
                  <a:lnTo>
                    <a:pt x="15003" y="6438"/>
                  </a:lnTo>
                  <a:lnTo>
                    <a:pt x="14987" y="6470"/>
                  </a:lnTo>
                  <a:lnTo>
                    <a:pt x="14971" y="6502"/>
                  </a:lnTo>
                  <a:lnTo>
                    <a:pt x="14954" y="6534"/>
                  </a:lnTo>
                  <a:lnTo>
                    <a:pt x="14936" y="6564"/>
                  </a:lnTo>
                  <a:close/>
                  <a:moveTo>
                    <a:pt x="15788" y="4966"/>
                  </a:moveTo>
                  <a:lnTo>
                    <a:pt x="13274" y="945"/>
                  </a:lnTo>
                  <a:lnTo>
                    <a:pt x="13239" y="891"/>
                  </a:lnTo>
                  <a:lnTo>
                    <a:pt x="13202" y="837"/>
                  </a:lnTo>
                  <a:lnTo>
                    <a:pt x="13164" y="786"/>
                  </a:lnTo>
                  <a:lnTo>
                    <a:pt x="13123" y="736"/>
                  </a:lnTo>
                  <a:lnTo>
                    <a:pt x="13082" y="687"/>
                  </a:lnTo>
                  <a:lnTo>
                    <a:pt x="13040" y="639"/>
                  </a:lnTo>
                  <a:lnTo>
                    <a:pt x="12996" y="594"/>
                  </a:lnTo>
                  <a:lnTo>
                    <a:pt x="12950" y="550"/>
                  </a:lnTo>
                  <a:lnTo>
                    <a:pt x="12903" y="507"/>
                  </a:lnTo>
                  <a:lnTo>
                    <a:pt x="12855" y="465"/>
                  </a:lnTo>
                  <a:lnTo>
                    <a:pt x="12807" y="426"/>
                  </a:lnTo>
                  <a:lnTo>
                    <a:pt x="12755" y="388"/>
                  </a:lnTo>
                  <a:lnTo>
                    <a:pt x="12704" y="352"/>
                  </a:lnTo>
                  <a:lnTo>
                    <a:pt x="12652" y="317"/>
                  </a:lnTo>
                  <a:lnTo>
                    <a:pt x="12598" y="283"/>
                  </a:lnTo>
                  <a:lnTo>
                    <a:pt x="12543" y="252"/>
                  </a:lnTo>
                  <a:lnTo>
                    <a:pt x="12488" y="222"/>
                  </a:lnTo>
                  <a:lnTo>
                    <a:pt x="12431" y="195"/>
                  </a:lnTo>
                  <a:lnTo>
                    <a:pt x="12374" y="169"/>
                  </a:lnTo>
                  <a:lnTo>
                    <a:pt x="12316" y="144"/>
                  </a:lnTo>
                  <a:lnTo>
                    <a:pt x="12257" y="122"/>
                  </a:lnTo>
                  <a:lnTo>
                    <a:pt x="12197" y="101"/>
                  </a:lnTo>
                  <a:lnTo>
                    <a:pt x="12137" y="82"/>
                  </a:lnTo>
                  <a:lnTo>
                    <a:pt x="12076" y="65"/>
                  </a:lnTo>
                  <a:lnTo>
                    <a:pt x="12014" y="50"/>
                  </a:lnTo>
                  <a:lnTo>
                    <a:pt x="11952" y="37"/>
                  </a:lnTo>
                  <a:lnTo>
                    <a:pt x="11889" y="26"/>
                  </a:lnTo>
                  <a:lnTo>
                    <a:pt x="11826" y="16"/>
                  </a:lnTo>
                  <a:lnTo>
                    <a:pt x="11761" y="9"/>
                  </a:lnTo>
                  <a:lnTo>
                    <a:pt x="11698" y="4"/>
                  </a:lnTo>
                  <a:lnTo>
                    <a:pt x="11633" y="1"/>
                  </a:lnTo>
                  <a:lnTo>
                    <a:pt x="11568" y="0"/>
                  </a:lnTo>
                  <a:lnTo>
                    <a:pt x="2012" y="0"/>
                  </a:lnTo>
                  <a:lnTo>
                    <a:pt x="1908" y="3"/>
                  </a:lnTo>
                  <a:lnTo>
                    <a:pt x="1806" y="10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20" y="122"/>
                  </a:lnTo>
                  <a:lnTo>
                    <a:pt x="1228" y="158"/>
                  </a:lnTo>
                  <a:lnTo>
                    <a:pt x="1140" y="198"/>
                  </a:lnTo>
                  <a:lnTo>
                    <a:pt x="1053" y="242"/>
                  </a:lnTo>
                  <a:lnTo>
                    <a:pt x="969" y="291"/>
                  </a:lnTo>
                  <a:lnTo>
                    <a:pt x="887" y="344"/>
                  </a:lnTo>
                  <a:lnTo>
                    <a:pt x="808" y="399"/>
                  </a:lnTo>
                  <a:lnTo>
                    <a:pt x="732" y="459"/>
                  </a:lnTo>
                  <a:lnTo>
                    <a:pt x="659" y="523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0" y="732"/>
                  </a:lnTo>
                  <a:lnTo>
                    <a:pt x="399" y="807"/>
                  </a:lnTo>
                  <a:lnTo>
                    <a:pt x="344" y="887"/>
                  </a:lnTo>
                  <a:lnTo>
                    <a:pt x="292" y="968"/>
                  </a:lnTo>
                  <a:lnTo>
                    <a:pt x="242" y="1052"/>
                  </a:lnTo>
                  <a:lnTo>
                    <a:pt x="198" y="1139"/>
                  </a:lnTo>
                  <a:lnTo>
                    <a:pt x="158" y="1228"/>
                  </a:lnTo>
                  <a:lnTo>
                    <a:pt x="122" y="1319"/>
                  </a:lnTo>
                  <a:lnTo>
                    <a:pt x="91" y="1412"/>
                  </a:lnTo>
                  <a:lnTo>
                    <a:pt x="63" y="1508"/>
                  </a:lnTo>
                  <a:lnTo>
                    <a:pt x="41" y="1605"/>
                  </a:lnTo>
                  <a:lnTo>
                    <a:pt x="23" y="1704"/>
                  </a:lnTo>
                  <a:lnTo>
                    <a:pt x="10" y="1805"/>
                  </a:lnTo>
                  <a:lnTo>
                    <a:pt x="3" y="1907"/>
                  </a:lnTo>
                  <a:lnTo>
                    <a:pt x="0" y="2010"/>
                  </a:lnTo>
                  <a:lnTo>
                    <a:pt x="0" y="10052"/>
                  </a:lnTo>
                  <a:lnTo>
                    <a:pt x="3" y="10155"/>
                  </a:lnTo>
                  <a:lnTo>
                    <a:pt x="10" y="10257"/>
                  </a:lnTo>
                  <a:lnTo>
                    <a:pt x="23" y="10358"/>
                  </a:lnTo>
                  <a:lnTo>
                    <a:pt x="41" y="10457"/>
                  </a:lnTo>
                  <a:lnTo>
                    <a:pt x="63" y="10554"/>
                  </a:lnTo>
                  <a:lnTo>
                    <a:pt x="91" y="10650"/>
                  </a:lnTo>
                  <a:lnTo>
                    <a:pt x="122" y="10743"/>
                  </a:lnTo>
                  <a:lnTo>
                    <a:pt x="158" y="10834"/>
                  </a:lnTo>
                  <a:lnTo>
                    <a:pt x="198" y="10923"/>
                  </a:lnTo>
                  <a:lnTo>
                    <a:pt x="242" y="11010"/>
                  </a:lnTo>
                  <a:lnTo>
                    <a:pt x="292" y="11094"/>
                  </a:lnTo>
                  <a:lnTo>
                    <a:pt x="344" y="11175"/>
                  </a:lnTo>
                  <a:lnTo>
                    <a:pt x="399" y="11255"/>
                  </a:lnTo>
                  <a:lnTo>
                    <a:pt x="460" y="11330"/>
                  </a:lnTo>
                  <a:lnTo>
                    <a:pt x="523" y="11404"/>
                  </a:lnTo>
                  <a:lnTo>
                    <a:pt x="589" y="11473"/>
                  </a:lnTo>
                  <a:lnTo>
                    <a:pt x="659" y="11539"/>
                  </a:lnTo>
                  <a:lnTo>
                    <a:pt x="732" y="11603"/>
                  </a:lnTo>
                  <a:lnTo>
                    <a:pt x="808" y="11663"/>
                  </a:lnTo>
                  <a:lnTo>
                    <a:pt x="887" y="11718"/>
                  </a:lnTo>
                  <a:lnTo>
                    <a:pt x="969" y="11771"/>
                  </a:lnTo>
                  <a:lnTo>
                    <a:pt x="1053" y="11820"/>
                  </a:lnTo>
                  <a:lnTo>
                    <a:pt x="1140" y="11864"/>
                  </a:lnTo>
                  <a:lnTo>
                    <a:pt x="1228" y="11904"/>
                  </a:lnTo>
                  <a:lnTo>
                    <a:pt x="1320" y="11940"/>
                  </a:lnTo>
                  <a:lnTo>
                    <a:pt x="1413" y="11972"/>
                  </a:lnTo>
                  <a:lnTo>
                    <a:pt x="1509" y="11999"/>
                  </a:lnTo>
                  <a:lnTo>
                    <a:pt x="1606" y="12021"/>
                  </a:lnTo>
                  <a:lnTo>
                    <a:pt x="1705" y="12039"/>
                  </a:lnTo>
                  <a:lnTo>
                    <a:pt x="1806" y="12052"/>
                  </a:lnTo>
                  <a:lnTo>
                    <a:pt x="1908" y="12059"/>
                  </a:lnTo>
                  <a:lnTo>
                    <a:pt x="2012" y="12062"/>
                  </a:lnTo>
                  <a:lnTo>
                    <a:pt x="11568" y="12062"/>
                  </a:lnTo>
                  <a:lnTo>
                    <a:pt x="11633" y="12061"/>
                  </a:lnTo>
                  <a:lnTo>
                    <a:pt x="11698" y="12058"/>
                  </a:lnTo>
                  <a:lnTo>
                    <a:pt x="11761" y="12053"/>
                  </a:lnTo>
                  <a:lnTo>
                    <a:pt x="11826" y="12046"/>
                  </a:lnTo>
                  <a:lnTo>
                    <a:pt x="11889" y="12036"/>
                  </a:lnTo>
                  <a:lnTo>
                    <a:pt x="11952" y="12025"/>
                  </a:lnTo>
                  <a:lnTo>
                    <a:pt x="12014" y="12012"/>
                  </a:lnTo>
                  <a:lnTo>
                    <a:pt x="12076" y="11997"/>
                  </a:lnTo>
                  <a:lnTo>
                    <a:pt x="12137" y="11981"/>
                  </a:lnTo>
                  <a:lnTo>
                    <a:pt x="12197" y="11961"/>
                  </a:lnTo>
                  <a:lnTo>
                    <a:pt x="12257" y="11940"/>
                  </a:lnTo>
                  <a:lnTo>
                    <a:pt x="12316" y="11918"/>
                  </a:lnTo>
                  <a:lnTo>
                    <a:pt x="12374" y="11893"/>
                  </a:lnTo>
                  <a:lnTo>
                    <a:pt x="12431" y="11868"/>
                  </a:lnTo>
                  <a:lnTo>
                    <a:pt x="12488" y="11840"/>
                  </a:lnTo>
                  <a:lnTo>
                    <a:pt x="12543" y="11810"/>
                  </a:lnTo>
                  <a:lnTo>
                    <a:pt x="12598" y="11779"/>
                  </a:lnTo>
                  <a:lnTo>
                    <a:pt x="12652" y="11745"/>
                  </a:lnTo>
                  <a:lnTo>
                    <a:pt x="12704" y="11711"/>
                  </a:lnTo>
                  <a:lnTo>
                    <a:pt x="12755" y="11674"/>
                  </a:lnTo>
                  <a:lnTo>
                    <a:pt x="12807" y="11637"/>
                  </a:lnTo>
                  <a:lnTo>
                    <a:pt x="12855" y="11597"/>
                  </a:lnTo>
                  <a:lnTo>
                    <a:pt x="12903" y="11555"/>
                  </a:lnTo>
                  <a:lnTo>
                    <a:pt x="12950" y="11513"/>
                  </a:lnTo>
                  <a:lnTo>
                    <a:pt x="12996" y="11469"/>
                  </a:lnTo>
                  <a:lnTo>
                    <a:pt x="13040" y="11423"/>
                  </a:lnTo>
                  <a:lnTo>
                    <a:pt x="13082" y="11375"/>
                  </a:lnTo>
                  <a:lnTo>
                    <a:pt x="13123" y="11327"/>
                  </a:lnTo>
                  <a:lnTo>
                    <a:pt x="13164" y="11277"/>
                  </a:lnTo>
                  <a:lnTo>
                    <a:pt x="13202" y="11225"/>
                  </a:lnTo>
                  <a:lnTo>
                    <a:pt x="13239" y="11172"/>
                  </a:lnTo>
                  <a:lnTo>
                    <a:pt x="13274" y="11117"/>
                  </a:lnTo>
                  <a:lnTo>
                    <a:pt x="15788" y="7097"/>
                  </a:lnTo>
                  <a:lnTo>
                    <a:pt x="15825" y="7035"/>
                  </a:lnTo>
                  <a:lnTo>
                    <a:pt x="15861" y="6973"/>
                  </a:lnTo>
                  <a:lnTo>
                    <a:pt x="15893" y="6910"/>
                  </a:lnTo>
                  <a:lnTo>
                    <a:pt x="15923" y="6845"/>
                  </a:lnTo>
                  <a:lnTo>
                    <a:pt x="15950" y="6780"/>
                  </a:lnTo>
                  <a:lnTo>
                    <a:pt x="15975" y="6715"/>
                  </a:lnTo>
                  <a:lnTo>
                    <a:pt x="15998" y="6647"/>
                  </a:lnTo>
                  <a:lnTo>
                    <a:pt x="16019" y="6581"/>
                  </a:lnTo>
                  <a:lnTo>
                    <a:pt x="16037" y="6513"/>
                  </a:lnTo>
                  <a:lnTo>
                    <a:pt x="16052" y="6445"/>
                  </a:lnTo>
                  <a:lnTo>
                    <a:pt x="16065" y="6377"/>
                  </a:lnTo>
                  <a:lnTo>
                    <a:pt x="16076" y="6308"/>
                  </a:lnTo>
                  <a:lnTo>
                    <a:pt x="16084" y="6239"/>
                  </a:lnTo>
                  <a:lnTo>
                    <a:pt x="16090" y="6170"/>
                  </a:lnTo>
                  <a:lnTo>
                    <a:pt x="16094" y="6100"/>
                  </a:lnTo>
                  <a:lnTo>
                    <a:pt x="16095" y="6031"/>
                  </a:lnTo>
                  <a:lnTo>
                    <a:pt x="16094" y="5962"/>
                  </a:lnTo>
                  <a:lnTo>
                    <a:pt x="16090" y="5892"/>
                  </a:lnTo>
                  <a:lnTo>
                    <a:pt x="16084" y="5824"/>
                  </a:lnTo>
                  <a:lnTo>
                    <a:pt x="16076" y="5755"/>
                  </a:lnTo>
                  <a:lnTo>
                    <a:pt x="16065" y="5686"/>
                  </a:lnTo>
                  <a:lnTo>
                    <a:pt x="16052" y="5618"/>
                  </a:lnTo>
                  <a:lnTo>
                    <a:pt x="16037" y="5550"/>
                  </a:lnTo>
                  <a:lnTo>
                    <a:pt x="16019" y="5482"/>
                  </a:lnTo>
                  <a:lnTo>
                    <a:pt x="15998" y="5415"/>
                  </a:lnTo>
                  <a:lnTo>
                    <a:pt x="15975" y="5348"/>
                  </a:lnTo>
                  <a:lnTo>
                    <a:pt x="15950" y="5282"/>
                  </a:lnTo>
                  <a:lnTo>
                    <a:pt x="15923" y="5218"/>
                  </a:lnTo>
                  <a:lnTo>
                    <a:pt x="15893" y="5153"/>
                  </a:lnTo>
                  <a:lnTo>
                    <a:pt x="15861" y="5090"/>
                  </a:lnTo>
                  <a:lnTo>
                    <a:pt x="15825" y="5027"/>
                  </a:lnTo>
                  <a:lnTo>
                    <a:pt x="15788" y="49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2" name="iš1iḑè"/>
            <p:cNvSpPr/>
            <p:nvPr/>
          </p:nvSpPr>
          <p:spPr bwMode="auto">
            <a:xfrm>
              <a:off x="2015676" y="848576"/>
              <a:ext cx="96258" cy="97447"/>
            </a:xfrm>
            <a:custGeom>
              <a:avLst/>
              <a:gdLst>
                <a:gd name="T0" fmla="*/ 1306 w 3018"/>
                <a:gd name="T1" fmla="*/ 2493 h 3016"/>
                <a:gd name="T2" fmla="*/ 1073 w 3018"/>
                <a:gd name="T3" fmla="*/ 2415 h 3016"/>
                <a:gd name="T4" fmla="*/ 870 w 3018"/>
                <a:gd name="T5" fmla="*/ 2284 h 3016"/>
                <a:gd name="T6" fmla="*/ 704 w 3018"/>
                <a:gd name="T7" fmla="*/ 2109 h 3016"/>
                <a:gd name="T8" fmla="*/ 582 w 3018"/>
                <a:gd name="T9" fmla="*/ 1899 h 3016"/>
                <a:gd name="T10" fmla="*/ 514 w 3018"/>
                <a:gd name="T11" fmla="*/ 1661 h 3016"/>
                <a:gd name="T12" fmla="*/ 508 w 3018"/>
                <a:gd name="T13" fmla="*/ 1405 h 3016"/>
                <a:gd name="T14" fmla="*/ 565 w 3018"/>
                <a:gd name="T15" fmla="*/ 1162 h 3016"/>
                <a:gd name="T16" fmla="*/ 675 w 3018"/>
                <a:gd name="T17" fmla="*/ 946 h 3016"/>
                <a:gd name="T18" fmla="*/ 833 w 3018"/>
                <a:gd name="T19" fmla="*/ 764 h 3016"/>
                <a:gd name="T20" fmla="*/ 1029 w 3018"/>
                <a:gd name="T21" fmla="*/ 624 h 3016"/>
                <a:gd name="T22" fmla="*/ 1258 w 3018"/>
                <a:gd name="T23" fmla="*/ 535 h 3016"/>
                <a:gd name="T24" fmla="*/ 1509 w 3018"/>
                <a:gd name="T25" fmla="*/ 503 h 3016"/>
                <a:gd name="T26" fmla="*/ 1761 w 3018"/>
                <a:gd name="T27" fmla="*/ 535 h 3016"/>
                <a:gd name="T28" fmla="*/ 1988 w 3018"/>
                <a:gd name="T29" fmla="*/ 624 h 3016"/>
                <a:gd name="T30" fmla="*/ 2185 w 3018"/>
                <a:gd name="T31" fmla="*/ 764 h 3016"/>
                <a:gd name="T32" fmla="*/ 2343 w 3018"/>
                <a:gd name="T33" fmla="*/ 946 h 3016"/>
                <a:gd name="T34" fmla="*/ 2454 w 3018"/>
                <a:gd name="T35" fmla="*/ 1162 h 3016"/>
                <a:gd name="T36" fmla="*/ 2510 w 3018"/>
                <a:gd name="T37" fmla="*/ 1405 h 3016"/>
                <a:gd name="T38" fmla="*/ 2503 w 3018"/>
                <a:gd name="T39" fmla="*/ 1661 h 3016"/>
                <a:gd name="T40" fmla="*/ 2436 w 3018"/>
                <a:gd name="T41" fmla="*/ 1899 h 3016"/>
                <a:gd name="T42" fmla="*/ 2315 w 3018"/>
                <a:gd name="T43" fmla="*/ 2109 h 3016"/>
                <a:gd name="T44" fmla="*/ 2149 w 3018"/>
                <a:gd name="T45" fmla="*/ 2284 h 3016"/>
                <a:gd name="T46" fmla="*/ 1945 w 3018"/>
                <a:gd name="T47" fmla="*/ 2415 h 3016"/>
                <a:gd name="T48" fmla="*/ 1711 w 3018"/>
                <a:gd name="T49" fmla="*/ 2493 h 3016"/>
                <a:gd name="T50" fmla="*/ 1509 w 3018"/>
                <a:gd name="T51" fmla="*/ 0 h 3016"/>
                <a:gd name="T52" fmla="*/ 1132 w 3018"/>
                <a:gd name="T53" fmla="*/ 47 h 3016"/>
                <a:gd name="T54" fmla="*/ 790 w 3018"/>
                <a:gd name="T55" fmla="*/ 182 h 3016"/>
                <a:gd name="T56" fmla="*/ 494 w 3018"/>
                <a:gd name="T57" fmla="*/ 392 h 3016"/>
                <a:gd name="T58" fmla="*/ 258 w 3018"/>
                <a:gd name="T59" fmla="*/ 666 h 3016"/>
                <a:gd name="T60" fmla="*/ 92 w 3018"/>
                <a:gd name="T61" fmla="*/ 989 h 3016"/>
                <a:gd name="T62" fmla="*/ 7 w 3018"/>
                <a:gd name="T63" fmla="*/ 1354 h 3016"/>
                <a:gd name="T64" fmla="*/ 17 w 3018"/>
                <a:gd name="T65" fmla="*/ 1738 h 3016"/>
                <a:gd name="T66" fmla="*/ 119 w 3018"/>
                <a:gd name="T67" fmla="*/ 2095 h 3016"/>
                <a:gd name="T68" fmla="*/ 300 w 3018"/>
                <a:gd name="T69" fmla="*/ 2411 h 3016"/>
                <a:gd name="T70" fmla="*/ 550 w 3018"/>
                <a:gd name="T71" fmla="*/ 2672 h 3016"/>
                <a:gd name="T72" fmla="*/ 854 w 3018"/>
                <a:gd name="T73" fmla="*/ 2867 h 3016"/>
                <a:gd name="T74" fmla="*/ 1204 w 3018"/>
                <a:gd name="T75" fmla="*/ 2986 h 3016"/>
                <a:gd name="T76" fmla="*/ 1587 w 3018"/>
                <a:gd name="T77" fmla="*/ 3014 h 3016"/>
                <a:gd name="T78" fmla="*/ 1958 w 3018"/>
                <a:gd name="T79" fmla="*/ 2948 h 3016"/>
                <a:gd name="T80" fmla="*/ 2292 w 3018"/>
                <a:gd name="T81" fmla="*/ 2798 h 3016"/>
                <a:gd name="T82" fmla="*/ 2577 w 3018"/>
                <a:gd name="T83" fmla="*/ 2574 h 3016"/>
                <a:gd name="T84" fmla="*/ 2800 w 3018"/>
                <a:gd name="T85" fmla="*/ 2290 h 3016"/>
                <a:gd name="T86" fmla="*/ 2950 w 3018"/>
                <a:gd name="T87" fmla="*/ 1956 h 3016"/>
                <a:gd name="T88" fmla="*/ 3016 w 3018"/>
                <a:gd name="T89" fmla="*/ 1585 h 3016"/>
                <a:gd name="T90" fmla="*/ 2987 w 3018"/>
                <a:gd name="T91" fmla="*/ 1204 h 3016"/>
                <a:gd name="T92" fmla="*/ 2869 w 3018"/>
                <a:gd name="T93" fmla="*/ 855 h 3016"/>
                <a:gd name="T94" fmla="*/ 2673 w 3018"/>
                <a:gd name="T95" fmla="*/ 549 h 3016"/>
                <a:gd name="T96" fmla="*/ 2412 w 3018"/>
                <a:gd name="T97" fmla="*/ 300 h 3016"/>
                <a:gd name="T98" fmla="*/ 2097 w 3018"/>
                <a:gd name="T99" fmla="*/ 119 h 3016"/>
                <a:gd name="T100" fmla="*/ 1739 w 3018"/>
                <a:gd name="T101" fmla="*/ 18 h 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8" h="3016">
                  <a:moveTo>
                    <a:pt x="1509" y="2513"/>
                  </a:moveTo>
                  <a:lnTo>
                    <a:pt x="1457" y="2512"/>
                  </a:lnTo>
                  <a:lnTo>
                    <a:pt x="1407" y="2508"/>
                  </a:lnTo>
                  <a:lnTo>
                    <a:pt x="1356" y="2502"/>
                  </a:lnTo>
                  <a:lnTo>
                    <a:pt x="1306" y="2493"/>
                  </a:lnTo>
                  <a:lnTo>
                    <a:pt x="1258" y="2482"/>
                  </a:lnTo>
                  <a:lnTo>
                    <a:pt x="1211" y="2468"/>
                  </a:lnTo>
                  <a:lnTo>
                    <a:pt x="1163" y="2452"/>
                  </a:lnTo>
                  <a:lnTo>
                    <a:pt x="1118" y="2435"/>
                  </a:lnTo>
                  <a:lnTo>
                    <a:pt x="1073" y="2415"/>
                  </a:lnTo>
                  <a:lnTo>
                    <a:pt x="1029" y="2392"/>
                  </a:lnTo>
                  <a:lnTo>
                    <a:pt x="987" y="2367"/>
                  </a:lnTo>
                  <a:lnTo>
                    <a:pt x="947" y="2341"/>
                  </a:lnTo>
                  <a:lnTo>
                    <a:pt x="908" y="2313"/>
                  </a:lnTo>
                  <a:lnTo>
                    <a:pt x="870" y="2284"/>
                  </a:lnTo>
                  <a:lnTo>
                    <a:pt x="833" y="2252"/>
                  </a:lnTo>
                  <a:lnTo>
                    <a:pt x="798" y="2219"/>
                  </a:lnTo>
                  <a:lnTo>
                    <a:pt x="765" y="2183"/>
                  </a:lnTo>
                  <a:lnTo>
                    <a:pt x="733" y="2147"/>
                  </a:lnTo>
                  <a:lnTo>
                    <a:pt x="704" y="2109"/>
                  </a:lnTo>
                  <a:lnTo>
                    <a:pt x="675" y="2070"/>
                  </a:lnTo>
                  <a:lnTo>
                    <a:pt x="649" y="2030"/>
                  </a:lnTo>
                  <a:lnTo>
                    <a:pt x="625" y="1987"/>
                  </a:lnTo>
                  <a:lnTo>
                    <a:pt x="603" y="1944"/>
                  </a:lnTo>
                  <a:lnTo>
                    <a:pt x="582" y="1899"/>
                  </a:lnTo>
                  <a:lnTo>
                    <a:pt x="565" y="1854"/>
                  </a:lnTo>
                  <a:lnTo>
                    <a:pt x="549" y="1808"/>
                  </a:lnTo>
                  <a:lnTo>
                    <a:pt x="535" y="1759"/>
                  </a:lnTo>
                  <a:lnTo>
                    <a:pt x="523" y="1711"/>
                  </a:lnTo>
                  <a:lnTo>
                    <a:pt x="514" y="1661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8"/>
                  </a:lnTo>
                  <a:lnTo>
                    <a:pt x="504" y="1457"/>
                  </a:lnTo>
                  <a:lnTo>
                    <a:pt x="508" y="1405"/>
                  </a:lnTo>
                  <a:lnTo>
                    <a:pt x="514" y="1355"/>
                  </a:lnTo>
                  <a:lnTo>
                    <a:pt x="523" y="1306"/>
                  </a:lnTo>
                  <a:lnTo>
                    <a:pt x="535" y="1257"/>
                  </a:lnTo>
                  <a:lnTo>
                    <a:pt x="549" y="1209"/>
                  </a:lnTo>
                  <a:lnTo>
                    <a:pt x="565" y="1162"/>
                  </a:lnTo>
                  <a:lnTo>
                    <a:pt x="582" y="1117"/>
                  </a:lnTo>
                  <a:lnTo>
                    <a:pt x="603" y="1073"/>
                  </a:lnTo>
                  <a:lnTo>
                    <a:pt x="625" y="1030"/>
                  </a:lnTo>
                  <a:lnTo>
                    <a:pt x="649" y="987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3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3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7" y="649"/>
                  </a:lnTo>
                  <a:lnTo>
                    <a:pt x="1029" y="624"/>
                  </a:lnTo>
                  <a:lnTo>
                    <a:pt x="1073" y="602"/>
                  </a:lnTo>
                  <a:lnTo>
                    <a:pt x="1118" y="582"/>
                  </a:lnTo>
                  <a:lnTo>
                    <a:pt x="1163" y="564"/>
                  </a:lnTo>
                  <a:lnTo>
                    <a:pt x="1211" y="548"/>
                  </a:lnTo>
                  <a:lnTo>
                    <a:pt x="1258" y="535"/>
                  </a:lnTo>
                  <a:lnTo>
                    <a:pt x="1306" y="524"/>
                  </a:lnTo>
                  <a:lnTo>
                    <a:pt x="1356" y="515"/>
                  </a:lnTo>
                  <a:lnTo>
                    <a:pt x="1407" y="508"/>
                  </a:lnTo>
                  <a:lnTo>
                    <a:pt x="1457" y="505"/>
                  </a:lnTo>
                  <a:lnTo>
                    <a:pt x="1509" y="503"/>
                  </a:lnTo>
                  <a:lnTo>
                    <a:pt x="1561" y="505"/>
                  </a:lnTo>
                  <a:lnTo>
                    <a:pt x="1612" y="508"/>
                  </a:lnTo>
                  <a:lnTo>
                    <a:pt x="1662" y="515"/>
                  </a:lnTo>
                  <a:lnTo>
                    <a:pt x="1711" y="524"/>
                  </a:lnTo>
                  <a:lnTo>
                    <a:pt x="1761" y="535"/>
                  </a:lnTo>
                  <a:lnTo>
                    <a:pt x="1808" y="548"/>
                  </a:lnTo>
                  <a:lnTo>
                    <a:pt x="1855" y="564"/>
                  </a:lnTo>
                  <a:lnTo>
                    <a:pt x="1901" y="582"/>
                  </a:lnTo>
                  <a:lnTo>
                    <a:pt x="1945" y="602"/>
                  </a:lnTo>
                  <a:lnTo>
                    <a:pt x="1988" y="624"/>
                  </a:lnTo>
                  <a:lnTo>
                    <a:pt x="2030" y="649"/>
                  </a:lnTo>
                  <a:lnTo>
                    <a:pt x="2072" y="675"/>
                  </a:lnTo>
                  <a:lnTo>
                    <a:pt x="2111" y="703"/>
                  </a:lnTo>
                  <a:lnTo>
                    <a:pt x="2149" y="733"/>
                  </a:lnTo>
                  <a:lnTo>
                    <a:pt x="2185" y="764"/>
                  </a:lnTo>
                  <a:lnTo>
                    <a:pt x="2220" y="797"/>
                  </a:lnTo>
                  <a:lnTo>
                    <a:pt x="2254" y="833"/>
                  </a:lnTo>
                  <a:lnTo>
                    <a:pt x="2285" y="869"/>
                  </a:lnTo>
                  <a:lnTo>
                    <a:pt x="2315" y="907"/>
                  </a:lnTo>
                  <a:lnTo>
                    <a:pt x="2343" y="946"/>
                  </a:lnTo>
                  <a:lnTo>
                    <a:pt x="2369" y="987"/>
                  </a:lnTo>
                  <a:lnTo>
                    <a:pt x="2394" y="1030"/>
                  </a:lnTo>
                  <a:lnTo>
                    <a:pt x="2416" y="1073"/>
                  </a:lnTo>
                  <a:lnTo>
                    <a:pt x="2436" y="1117"/>
                  </a:lnTo>
                  <a:lnTo>
                    <a:pt x="2454" y="1162"/>
                  </a:lnTo>
                  <a:lnTo>
                    <a:pt x="2470" y="1209"/>
                  </a:lnTo>
                  <a:lnTo>
                    <a:pt x="2483" y="1257"/>
                  </a:lnTo>
                  <a:lnTo>
                    <a:pt x="2494" y="1306"/>
                  </a:lnTo>
                  <a:lnTo>
                    <a:pt x="2503" y="1355"/>
                  </a:lnTo>
                  <a:lnTo>
                    <a:pt x="2510" y="1405"/>
                  </a:lnTo>
                  <a:lnTo>
                    <a:pt x="2513" y="1457"/>
                  </a:lnTo>
                  <a:lnTo>
                    <a:pt x="2515" y="1508"/>
                  </a:lnTo>
                  <a:lnTo>
                    <a:pt x="2513" y="1560"/>
                  </a:lnTo>
                  <a:lnTo>
                    <a:pt x="2510" y="1611"/>
                  </a:lnTo>
                  <a:lnTo>
                    <a:pt x="2503" y="1661"/>
                  </a:lnTo>
                  <a:lnTo>
                    <a:pt x="2494" y="1711"/>
                  </a:lnTo>
                  <a:lnTo>
                    <a:pt x="2483" y="1759"/>
                  </a:lnTo>
                  <a:lnTo>
                    <a:pt x="2470" y="1808"/>
                  </a:lnTo>
                  <a:lnTo>
                    <a:pt x="2454" y="1854"/>
                  </a:lnTo>
                  <a:lnTo>
                    <a:pt x="2436" y="1899"/>
                  </a:lnTo>
                  <a:lnTo>
                    <a:pt x="2416" y="1944"/>
                  </a:lnTo>
                  <a:lnTo>
                    <a:pt x="2394" y="1987"/>
                  </a:lnTo>
                  <a:lnTo>
                    <a:pt x="2369" y="2030"/>
                  </a:lnTo>
                  <a:lnTo>
                    <a:pt x="2343" y="2070"/>
                  </a:lnTo>
                  <a:lnTo>
                    <a:pt x="2315" y="2109"/>
                  </a:lnTo>
                  <a:lnTo>
                    <a:pt x="2285" y="2147"/>
                  </a:lnTo>
                  <a:lnTo>
                    <a:pt x="2254" y="2183"/>
                  </a:lnTo>
                  <a:lnTo>
                    <a:pt x="2220" y="2219"/>
                  </a:lnTo>
                  <a:lnTo>
                    <a:pt x="2185" y="2252"/>
                  </a:lnTo>
                  <a:lnTo>
                    <a:pt x="2149" y="2284"/>
                  </a:lnTo>
                  <a:lnTo>
                    <a:pt x="2111" y="2313"/>
                  </a:lnTo>
                  <a:lnTo>
                    <a:pt x="2072" y="2341"/>
                  </a:lnTo>
                  <a:lnTo>
                    <a:pt x="2030" y="2367"/>
                  </a:lnTo>
                  <a:lnTo>
                    <a:pt x="1988" y="2392"/>
                  </a:lnTo>
                  <a:lnTo>
                    <a:pt x="1945" y="2415"/>
                  </a:lnTo>
                  <a:lnTo>
                    <a:pt x="1901" y="2435"/>
                  </a:lnTo>
                  <a:lnTo>
                    <a:pt x="1855" y="2452"/>
                  </a:lnTo>
                  <a:lnTo>
                    <a:pt x="1808" y="2468"/>
                  </a:lnTo>
                  <a:lnTo>
                    <a:pt x="1761" y="2482"/>
                  </a:lnTo>
                  <a:lnTo>
                    <a:pt x="1711" y="2493"/>
                  </a:lnTo>
                  <a:lnTo>
                    <a:pt x="1662" y="2502"/>
                  </a:lnTo>
                  <a:lnTo>
                    <a:pt x="1612" y="2508"/>
                  </a:lnTo>
                  <a:lnTo>
                    <a:pt x="1561" y="2512"/>
                  </a:lnTo>
                  <a:lnTo>
                    <a:pt x="1509" y="2513"/>
                  </a:lnTo>
                  <a:close/>
                  <a:moveTo>
                    <a:pt x="1509" y="0"/>
                  </a:moveTo>
                  <a:lnTo>
                    <a:pt x="1432" y="2"/>
                  </a:lnTo>
                  <a:lnTo>
                    <a:pt x="1354" y="8"/>
                  </a:lnTo>
                  <a:lnTo>
                    <a:pt x="1279" y="18"/>
                  </a:lnTo>
                  <a:lnTo>
                    <a:pt x="1204" y="31"/>
                  </a:lnTo>
                  <a:lnTo>
                    <a:pt x="1132" y="47"/>
                  </a:lnTo>
                  <a:lnTo>
                    <a:pt x="1061" y="69"/>
                  </a:lnTo>
                  <a:lnTo>
                    <a:pt x="990" y="92"/>
                  </a:lnTo>
                  <a:lnTo>
                    <a:pt x="922" y="119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8"/>
                  </a:lnTo>
                  <a:lnTo>
                    <a:pt x="606" y="300"/>
                  </a:lnTo>
                  <a:lnTo>
                    <a:pt x="550" y="345"/>
                  </a:lnTo>
                  <a:lnTo>
                    <a:pt x="494" y="392"/>
                  </a:lnTo>
                  <a:lnTo>
                    <a:pt x="442" y="443"/>
                  </a:lnTo>
                  <a:lnTo>
                    <a:pt x="392" y="495"/>
                  </a:lnTo>
                  <a:lnTo>
                    <a:pt x="344" y="549"/>
                  </a:lnTo>
                  <a:lnTo>
                    <a:pt x="300" y="606"/>
                  </a:lnTo>
                  <a:lnTo>
                    <a:pt x="258" y="666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5"/>
                  </a:lnTo>
                  <a:lnTo>
                    <a:pt x="119" y="921"/>
                  </a:lnTo>
                  <a:lnTo>
                    <a:pt x="92" y="989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1" y="1204"/>
                  </a:lnTo>
                  <a:lnTo>
                    <a:pt x="17" y="1279"/>
                  </a:lnTo>
                  <a:lnTo>
                    <a:pt x="7" y="1354"/>
                  </a:lnTo>
                  <a:lnTo>
                    <a:pt x="2" y="1431"/>
                  </a:lnTo>
                  <a:lnTo>
                    <a:pt x="0" y="1508"/>
                  </a:lnTo>
                  <a:lnTo>
                    <a:pt x="2" y="1585"/>
                  </a:lnTo>
                  <a:lnTo>
                    <a:pt x="7" y="1663"/>
                  </a:lnTo>
                  <a:lnTo>
                    <a:pt x="17" y="1738"/>
                  </a:lnTo>
                  <a:lnTo>
                    <a:pt x="31" y="1813"/>
                  </a:lnTo>
                  <a:lnTo>
                    <a:pt x="48" y="1885"/>
                  </a:lnTo>
                  <a:lnTo>
                    <a:pt x="68" y="1956"/>
                  </a:lnTo>
                  <a:lnTo>
                    <a:pt x="92" y="2027"/>
                  </a:lnTo>
                  <a:lnTo>
                    <a:pt x="119" y="2095"/>
                  </a:lnTo>
                  <a:lnTo>
                    <a:pt x="149" y="2162"/>
                  </a:lnTo>
                  <a:lnTo>
                    <a:pt x="182" y="2227"/>
                  </a:lnTo>
                  <a:lnTo>
                    <a:pt x="219" y="2290"/>
                  </a:lnTo>
                  <a:lnTo>
                    <a:pt x="258" y="2351"/>
                  </a:lnTo>
                  <a:lnTo>
                    <a:pt x="300" y="2411"/>
                  </a:lnTo>
                  <a:lnTo>
                    <a:pt x="344" y="2467"/>
                  </a:lnTo>
                  <a:lnTo>
                    <a:pt x="392" y="2522"/>
                  </a:lnTo>
                  <a:lnTo>
                    <a:pt x="442" y="2574"/>
                  </a:lnTo>
                  <a:lnTo>
                    <a:pt x="494" y="2624"/>
                  </a:lnTo>
                  <a:lnTo>
                    <a:pt x="550" y="2672"/>
                  </a:lnTo>
                  <a:lnTo>
                    <a:pt x="606" y="2716"/>
                  </a:lnTo>
                  <a:lnTo>
                    <a:pt x="665" y="2758"/>
                  </a:lnTo>
                  <a:lnTo>
                    <a:pt x="727" y="2798"/>
                  </a:lnTo>
                  <a:lnTo>
                    <a:pt x="790" y="2834"/>
                  </a:lnTo>
                  <a:lnTo>
                    <a:pt x="854" y="2867"/>
                  </a:lnTo>
                  <a:lnTo>
                    <a:pt x="922" y="2897"/>
                  </a:lnTo>
                  <a:lnTo>
                    <a:pt x="990" y="2924"/>
                  </a:lnTo>
                  <a:lnTo>
                    <a:pt x="1061" y="2948"/>
                  </a:lnTo>
                  <a:lnTo>
                    <a:pt x="1132" y="2969"/>
                  </a:lnTo>
                  <a:lnTo>
                    <a:pt x="1204" y="2986"/>
                  </a:lnTo>
                  <a:lnTo>
                    <a:pt x="1279" y="2999"/>
                  </a:lnTo>
                  <a:lnTo>
                    <a:pt x="1354" y="3008"/>
                  </a:lnTo>
                  <a:lnTo>
                    <a:pt x="1432" y="3014"/>
                  </a:lnTo>
                  <a:lnTo>
                    <a:pt x="1509" y="3016"/>
                  </a:lnTo>
                  <a:lnTo>
                    <a:pt x="1587" y="3014"/>
                  </a:lnTo>
                  <a:lnTo>
                    <a:pt x="1663" y="3008"/>
                  </a:lnTo>
                  <a:lnTo>
                    <a:pt x="1739" y="2999"/>
                  </a:lnTo>
                  <a:lnTo>
                    <a:pt x="1813" y="2986"/>
                  </a:lnTo>
                  <a:lnTo>
                    <a:pt x="1887" y="2969"/>
                  </a:lnTo>
                  <a:lnTo>
                    <a:pt x="1958" y="2948"/>
                  </a:lnTo>
                  <a:lnTo>
                    <a:pt x="2028" y="2924"/>
                  </a:lnTo>
                  <a:lnTo>
                    <a:pt x="2097" y="2897"/>
                  </a:lnTo>
                  <a:lnTo>
                    <a:pt x="2163" y="2867"/>
                  </a:lnTo>
                  <a:lnTo>
                    <a:pt x="2229" y="2834"/>
                  </a:lnTo>
                  <a:lnTo>
                    <a:pt x="2292" y="2798"/>
                  </a:lnTo>
                  <a:lnTo>
                    <a:pt x="2353" y="2758"/>
                  </a:lnTo>
                  <a:lnTo>
                    <a:pt x="2412" y="2716"/>
                  </a:lnTo>
                  <a:lnTo>
                    <a:pt x="2469" y="2672"/>
                  </a:lnTo>
                  <a:lnTo>
                    <a:pt x="2523" y="2624"/>
                  </a:lnTo>
                  <a:lnTo>
                    <a:pt x="2577" y="2574"/>
                  </a:lnTo>
                  <a:lnTo>
                    <a:pt x="2626" y="2522"/>
                  </a:lnTo>
                  <a:lnTo>
                    <a:pt x="2673" y="2467"/>
                  </a:lnTo>
                  <a:lnTo>
                    <a:pt x="2718" y="2411"/>
                  </a:lnTo>
                  <a:lnTo>
                    <a:pt x="2761" y="2351"/>
                  </a:lnTo>
                  <a:lnTo>
                    <a:pt x="2800" y="2290"/>
                  </a:lnTo>
                  <a:lnTo>
                    <a:pt x="2836" y="2227"/>
                  </a:lnTo>
                  <a:lnTo>
                    <a:pt x="2869" y="2162"/>
                  </a:lnTo>
                  <a:lnTo>
                    <a:pt x="2899" y="2095"/>
                  </a:lnTo>
                  <a:lnTo>
                    <a:pt x="2927" y="2027"/>
                  </a:lnTo>
                  <a:lnTo>
                    <a:pt x="2950" y="1956"/>
                  </a:lnTo>
                  <a:lnTo>
                    <a:pt x="2971" y="1885"/>
                  </a:lnTo>
                  <a:lnTo>
                    <a:pt x="2987" y="1813"/>
                  </a:lnTo>
                  <a:lnTo>
                    <a:pt x="3001" y="1738"/>
                  </a:lnTo>
                  <a:lnTo>
                    <a:pt x="3010" y="1663"/>
                  </a:lnTo>
                  <a:lnTo>
                    <a:pt x="3016" y="1585"/>
                  </a:lnTo>
                  <a:lnTo>
                    <a:pt x="3018" y="1508"/>
                  </a:lnTo>
                  <a:lnTo>
                    <a:pt x="3016" y="1431"/>
                  </a:lnTo>
                  <a:lnTo>
                    <a:pt x="3010" y="1354"/>
                  </a:lnTo>
                  <a:lnTo>
                    <a:pt x="3001" y="1279"/>
                  </a:lnTo>
                  <a:lnTo>
                    <a:pt x="2987" y="1204"/>
                  </a:lnTo>
                  <a:lnTo>
                    <a:pt x="2971" y="1131"/>
                  </a:lnTo>
                  <a:lnTo>
                    <a:pt x="2950" y="1060"/>
                  </a:lnTo>
                  <a:lnTo>
                    <a:pt x="2927" y="989"/>
                  </a:lnTo>
                  <a:lnTo>
                    <a:pt x="2899" y="921"/>
                  </a:lnTo>
                  <a:lnTo>
                    <a:pt x="2869" y="855"/>
                  </a:lnTo>
                  <a:lnTo>
                    <a:pt x="2836" y="789"/>
                  </a:lnTo>
                  <a:lnTo>
                    <a:pt x="2800" y="726"/>
                  </a:lnTo>
                  <a:lnTo>
                    <a:pt x="2761" y="666"/>
                  </a:lnTo>
                  <a:lnTo>
                    <a:pt x="2718" y="606"/>
                  </a:lnTo>
                  <a:lnTo>
                    <a:pt x="2673" y="549"/>
                  </a:lnTo>
                  <a:lnTo>
                    <a:pt x="2626" y="495"/>
                  </a:lnTo>
                  <a:lnTo>
                    <a:pt x="2577" y="443"/>
                  </a:lnTo>
                  <a:lnTo>
                    <a:pt x="2523" y="392"/>
                  </a:lnTo>
                  <a:lnTo>
                    <a:pt x="2469" y="345"/>
                  </a:lnTo>
                  <a:lnTo>
                    <a:pt x="2412" y="300"/>
                  </a:lnTo>
                  <a:lnTo>
                    <a:pt x="2353" y="258"/>
                  </a:lnTo>
                  <a:lnTo>
                    <a:pt x="2292" y="218"/>
                  </a:lnTo>
                  <a:lnTo>
                    <a:pt x="2229" y="182"/>
                  </a:lnTo>
                  <a:lnTo>
                    <a:pt x="2163" y="149"/>
                  </a:lnTo>
                  <a:lnTo>
                    <a:pt x="2097" y="119"/>
                  </a:lnTo>
                  <a:lnTo>
                    <a:pt x="2028" y="92"/>
                  </a:lnTo>
                  <a:lnTo>
                    <a:pt x="1958" y="69"/>
                  </a:lnTo>
                  <a:lnTo>
                    <a:pt x="1887" y="47"/>
                  </a:lnTo>
                  <a:lnTo>
                    <a:pt x="1813" y="31"/>
                  </a:lnTo>
                  <a:lnTo>
                    <a:pt x="1739" y="18"/>
                  </a:lnTo>
                  <a:lnTo>
                    <a:pt x="1663" y="8"/>
                  </a:lnTo>
                  <a:lnTo>
                    <a:pt x="1587" y="2"/>
                  </a:lnTo>
                  <a:lnTo>
                    <a:pt x="15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3" name="íṩ1ídê"/>
            <p:cNvSpPr/>
            <p:nvPr/>
          </p:nvSpPr>
          <p:spPr bwMode="auto">
            <a:xfrm>
              <a:off x="2443223" y="163016"/>
              <a:ext cx="305965" cy="307374"/>
            </a:xfrm>
            <a:custGeom>
              <a:avLst/>
              <a:gdLst>
                <a:gd name="T0" fmla="*/ 5872 w 8047"/>
                <a:gd name="T1" fmla="*/ 6409 h 8046"/>
                <a:gd name="T2" fmla="*/ 5238 w 8047"/>
                <a:gd name="T3" fmla="*/ 6786 h 8046"/>
                <a:gd name="T4" fmla="*/ 4543 w 8047"/>
                <a:gd name="T5" fmla="*/ 6995 h 8046"/>
                <a:gd name="T6" fmla="*/ 3820 w 8047"/>
                <a:gd name="T7" fmla="*/ 7033 h 8046"/>
                <a:gd name="T8" fmla="*/ 3106 w 8047"/>
                <a:gd name="T9" fmla="*/ 6898 h 8046"/>
                <a:gd name="T10" fmla="*/ 2431 w 8047"/>
                <a:gd name="T11" fmla="*/ 6587 h 8046"/>
                <a:gd name="T12" fmla="*/ 1836 w 8047"/>
                <a:gd name="T13" fmla="*/ 6102 h 8046"/>
                <a:gd name="T14" fmla="*/ 1391 w 8047"/>
                <a:gd name="T15" fmla="*/ 5499 h 8046"/>
                <a:gd name="T16" fmla="*/ 1113 w 8047"/>
                <a:gd name="T17" fmla="*/ 4824 h 8046"/>
                <a:gd name="T18" fmla="*/ 1007 w 8047"/>
                <a:gd name="T19" fmla="*/ 4110 h 8046"/>
                <a:gd name="T20" fmla="*/ 1073 w 8047"/>
                <a:gd name="T21" fmla="*/ 3388 h 8046"/>
                <a:gd name="T22" fmla="*/ 1314 w 8047"/>
                <a:gd name="T23" fmla="*/ 2694 h 8046"/>
                <a:gd name="T24" fmla="*/ 1733 w 8047"/>
                <a:gd name="T25" fmla="*/ 2059 h 8046"/>
                <a:gd name="T26" fmla="*/ 2295 w 8047"/>
                <a:gd name="T27" fmla="*/ 1548 h 8046"/>
                <a:gd name="T28" fmla="*/ 2945 w 8047"/>
                <a:gd name="T29" fmla="*/ 1204 h 8046"/>
                <a:gd name="T30" fmla="*/ 3647 w 8047"/>
                <a:gd name="T31" fmla="*/ 1029 h 8046"/>
                <a:gd name="T32" fmla="*/ 4371 w 8047"/>
                <a:gd name="T33" fmla="*/ 1025 h 8046"/>
                <a:gd name="T34" fmla="*/ 5081 w 8047"/>
                <a:gd name="T35" fmla="*/ 1196 h 8046"/>
                <a:gd name="T36" fmla="*/ 5743 w 8047"/>
                <a:gd name="T37" fmla="*/ 1543 h 8046"/>
                <a:gd name="T38" fmla="*/ 6314 w 8047"/>
                <a:gd name="T39" fmla="*/ 2057 h 8046"/>
                <a:gd name="T40" fmla="*/ 6724 w 8047"/>
                <a:gd name="T41" fmla="*/ 2677 h 8046"/>
                <a:gd name="T42" fmla="*/ 6968 w 8047"/>
                <a:gd name="T43" fmla="*/ 3362 h 8046"/>
                <a:gd name="T44" fmla="*/ 7040 w 8047"/>
                <a:gd name="T45" fmla="*/ 4081 h 8046"/>
                <a:gd name="T46" fmla="*/ 6940 w 8047"/>
                <a:gd name="T47" fmla="*/ 4799 h 8046"/>
                <a:gd name="T48" fmla="*/ 6663 w 8047"/>
                <a:gd name="T49" fmla="*/ 5485 h 8046"/>
                <a:gd name="T50" fmla="*/ 4024 w 8047"/>
                <a:gd name="T51" fmla="*/ 0 h 8046"/>
                <a:gd name="T52" fmla="*/ 3018 w 8047"/>
                <a:gd name="T53" fmla="*/ 125 h 8046"/>
                <a:gd name="T54" fmla="*/ 2105 w 8047"/>
                <a:gd name="T55" fmla="*/ 485 h 8046"/>
                <a:gd name="T56" fmla="*/ 1318 w 8047"/>
                <a:gd name="T57" fmla="*/ 1044 h 8046"/>
                <a:gd name="T58" fmla="*/ 687 w 8047"/>
                <a:gd name="T59" fmla="*/ 1773 h 8046"/>
                <a:gd name="T60" fmla="*/ 243 w 8047"/>
                <a:gd name="T61" fmla="*/ 2639 h 8046"/>
                <a:gd name="T62" fmla="*/ 20 w 8047"/>
                <a:gd name="T63" fmla="*/ 3611 h 8046"/>
                <a:gd name="T64" fmla="*/ 46 w 8047"/>
                <a:gd name="T65" fmla="*/ 4636 h 8046"/>
                <a:gd name="T66" fmla="*/ 316 w 8047"/>
                <a:gd name="T67" fmla="*/ 5590 h 8046"/>
                <a:gd name="T68" fmla="*/ 798 w 8047"/>
                <a:gd name="T69" fmla="*/ 6431 h 8046"/>
                <a:gd name="T70" fmla="*/ 1463 w 8047"/>
                <a:gd name="T71" fmla="*/ 7128 h 8046"/>
                <a:gd name="T72" fmla="*/ 2278 w 8047"/>
                <a:gd name="T73" fmla="*/ 7650 h 8046"/>
                <a:gd name="T74" fmla="*/ 3212 w 8047"/>
                <a:gd name="T75" fmla="*/ 7965 h 8046"/>
                <a:gd name="T76" fmla="*/ 4231 w 8047"/>
                <a:gd name="T77" fmla="*/ 8041 h 8046"/>
                <a:gd name="T78" fmla="*/ 5220 w 8047"/>
                <a:gd name="T79" fmla="*/ 7866 h 8046"/>
                <a:gd name="T80" fmla="*/ 6110 w 8047"/>
                <a:gd name="T81" fmla="*/ 7464 h 8046"/>
                <a:gd name="T82" fmla="*/ 6868 w 8047"/>
                <a:gd name="T83" fmla="*/ 6868 h 8046"/>
                <a:gd name="T84" fmla="*/ 7465 w 8047"/>
                <a:gd name="T85" fmla="*/ 6110 h 8046"/>
                <a:gd name="T86" fmla="*/ 7866 w 8047"/>
                <a:gd name="T87" fmla="*/ 5220 h 8046"/>
                <a:gd name="T88" fmla="*/ 8042 w 8047"/>
                <a:gd name="T89" fmla="*/ 4230 h 8046"/>
                <a:gd name="T90" fmla="*/ 7966 w 8047"/>
                <a:gd name="T91" fmla="*/ 3212 h 8046"/>
                <a:gd name="T92" fmla="*/ 7650 w 8047"/>
                <a:gd name="T93" fmla="*/ 2278 h 8046"/>
                <a:gd name="T94" fmla="*/ 7128 w 8047"/>
                <a:gd name="T95" fmla="*/ 1463 h 8046"/>
                <a:gd name="T96" fmla="*/ 6431 w 8047"/>
                <a:gd name="T97" fmla="*/ 798 h 8046"/>
                <a:gd name="T98" fmla="*/ 5590 w 8047"/>
                <a:gd name="T99" fmla="*/ 316 h 8046"/>
                <a:gd name="T100" fmla="*/ 4636 w 8047"/>
                <a:gd name="T101" fmla="*/ 46 h 8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47" h="8046">
                  <a:moveTo>
                    <a:pt x="6314" y="5986"/>
                  </a:moveTo>
                  <a:lnTo>
                    <a:pt x="6210" y="6102"/>
                  </a:lnTo>
                  <a:lnTo>
                    <a:pt x="6102" y="6210"/>
                  </a:lnTo>
                  <a:lnTo>
                    <a:pt x="5989" y="6313"/>
                  </a:lnTo>
                  <a:lnTo>
                    <a:pt x="5872" y="6409"/>
                  </a:lnTo>
                  <a:lnTo>
                    <a:pt x="5752" y="6497"/>
                  </a:lnTo>
                  <a:lnTo>
                    <a:pt x="5627" y="6580"/>
                  </a:lnTo>
                  <a:lnTo>
                    <a:pt x="5500" y="6655"/>
                  </a:lnTo>
                  <a:lnTo>
                    <a:pt x="5370" y="6724"/>
                  </a:lnTo>
                  <a:lnTo>
                    <a:pt x="5238" y="6786"/>
                  </a:lnTo>
                  <a:lnTo>
                    <a:pt x="5102" y="6842"/>
                  </a:lnTo>
                  <a:lnTo>
                    <a:pt x="4964" y="6890"/>
                  </a:lnTo>
                  <a:lnTo>
                    <a:pt x="4825" y="6933"/>
                  </a:lnTo>
                  <a:lnTo>
                    <a:pt x="4684" y="6967"/>
                  </a:lnTo>
                  <a:lnTo>
                    <a:pt x="4543" y="6995"/>
                  </a:lnTo>
                  <a:lnTo>
                    <a:pt x="4399" y="7017"/>
                  </a:lnTo>
                  <a:lnTo>
                    <a:pt x="4255" y="7031"/>
                  </a:lnTo>
                  <a:lnTo>
                    <a:pt x="4110" y="7039"/>
                  </a:lnTo>
                  <a:lnTo>
                    <a:pt x="3965" y="7039"/>
                  </a:lnTo>
                  <a:lnTo>
                    <a:pt x="3820" y="7033"/>
                  </a:lnTo>
                  <a:lnTo>
                    <a:pt x="3676" y="7020"/>
                  </a:lnTo>
                  <a:lnTo>
                    <a:pt x="3533" y="7000"/>
                  </a:lnTo>
                  <a:lnTo>
                    <a:pt x="3389" y="6973"/>
                  </a:lnTo>
                  <a:lnTo>
                    <a:pt x="3247" y="6940"/>
                  </a:lnTo>
                  <a:lnTo>
                    <a:pt x="3106" y="6898"/>
                  </a:lnTo>
                  <a:lnTo>
                    <a:pt x="2966" y="6850"/>
                  </a:lnTo>
                  <a:lnTo>
                    <a:pt x="2829" y="6795"/>
                  </a:lnTo>
                  <a:lnTo>
                    <a:pt x="2695" y="6732"/>
                  </a:lnTo>
                  <a:lnTo>
                    <a:pt x="2562" y="6663"/>
                  </a:lnTo>
                  <a:lnTo>
                    <a:pt x="2431" y="6587"/>
                  </a:lnTo>
                  <a:lnTo>
                    <a:pt x="2304" y="6503"/>
                  </a:lnTo>
                  <a:lnTo>
                    <a:pt x="2181" y="6412"/>
                  </a:lnTo>
                  <a:lnTo>
                    <a:pt x="2060" y="6314"/>
                  </a:lnTo>
                  <a:lnTo>
                    <a:pt x="1944" y="6209"/>
                  </a:lnTo>
                  <a:lnTo>
                    <a:pt x="1836" y="6102"/>
                  </a:lnTo>
                  <a:lnTo>
                    <a:pt x="1733" y="5988"/>
                  </a:lnTo>
                  <a:lnTo>
                    <a:pt x="1637" y="5871"/>
                  </a:lnTo>
                  <a:lnTo>
                    <a:pt x="1549" y="5751"/>
                  </a:lnTo>
                  <a:lnTo>
                    <a:pt x="1466" y="5627"/>
                  </a:lnTo>
                  <a:lnTo>
                    <a:pt x="1391" y="5499"/>
                  </a:lnTo>
                  <a:lnTo>
                    <a:pt x="1322" y="5369"/>
                  </a:lnTo>
                  <a:lnTo>
                    <a:pt x="1260" y="5237"/>
                  </a:lnTo>
                  <a:lnTo>
                    <a:pt x="1204" y="5101"/>
                  </a:lnTo>
                  <a:lnTo>
                    <a:pt x="1156" y="4964"/>
                  </a:lnTo>
                  <a:lnTo>
                    <a:pt x="1113" y="4824"/>
                  </a:lnTo>
                  <a:lnTo>
                    <a:pt x="1079" y="4683"/>
                  </a:lnTo>
                  <a:lnTo>
                    <a:pt x="1050" y="4542"/>
                  </a:lnTo>
                  <a:lnTo>
                    <a:pt x="1029" y="4399"/>
                  </a:lnTo>
                  <a:lnTo>
                    <a:pt x="1015" y="4254"/>
                  </a:lnTo>
                  <a:lnTo>
                    <a:pt x="1007" y="4110"/>
                  </a:lnTo>
                  <a:lnTo>
                    <a:pt x="1006" y="3965"/>
                  </a:lnTo>
                  <a:lnTo>
                    <a:pt x="1013" y="3820"/>
                  </a:lnTo>
                  <a:lnTo>
                    <a:pt x="1026" y="3675"/>
                  </a:lnTo>
                  <a:lnTo>
                    <a:pt x="1046" y="3532"/>
                  </a:lnTo>
                  <a:lnTo>
                    <a:pt x="1073" y="3388"/>
                  </a:lnTo>
                  <a:lnTo>
                    <a:pt x="1107" y="3246"/>
                  </a:lnTo>
                  <a:lnTo>
                    <a:pt x="1149" y="3105"/>
                  </a:lnTo>
                  <a:lnTo>
                    <a:pt x="1197" y="2966"/>
                  </a:lnTo>
                  <a:lnTo>
                    <a:pt x="1251" y="2828"/>
                  </a:lnTo>
                  <a:lnTo>
                    <a:pt x="1314" y="2694"/>
                  </a:lnTo>
                  <a:lnTo>
                    <a:pt x="1384" y="2561"/>
                  </a:lnTo>
                  <a:lnTo>
                    <a:pt x="1460" y="2430"/>
                  </a:lnTo>
                  <a:lnTo>
                    <a:pt x="1544" y="2303"/>
                  </a:lnTo>
                  <a:lnTo>
                    <a:pt x="1634" y="2180"/>
                  </a:lnTo>
                  <a:lnTo>
                    <a:pt x="1733" y="2059"/>
                  </a:lnTo>
                  <a:lnTo>
                    <a:pt x="1837" y="1943"/>
                  </a:lnTo>
                  <a:lnTo>
                    <a:pt x="1945" y="1835"/>
                  </a:lnTo>
                  <a:lnTo>
                    <a:pt x="2058" y="1732"/>
                  </a:lnTo>
                  <a:lnTo>
                    <a:pt x="2175" y="1637"/>
                  </a:lnTo>
                  <a:lnTo>
                    <a:pt x="2295" y="1548"/>
                  </a:lnTo>
                  <a:lnTo>
                    <a:pt x="2419" y="1465"/>
                  </a:lnTo>
                  <a:lnTo>
                    <a:pt x="2547" y="1390"/>
                  </a:lnTo>
                  <a:lnTo>
                    <a:pt x="2677" y="1322"/>
                  </a:lnTo>
                  <a:lnTo>
                    <a:pt x="2809" y="1259"/>
                  </a:lnTo>
                  <a:lnTo>
                    <a:pt x="2945" y="1204"/>
                  </a:lnTo>
                  <a:lnTo>
                    <a:pt x="3082" y="1156"/>
                  </a:lnTo>
                  <a:lnTo>
                    <a:pt x="3222" y="1113"/>
                  </a:lnTo>
                  <a:lnTo>
                    <a:pt x="3363" y="1078"/>
                  </a:lnTo>
                  <a:lnTo>
                    <a:pt x="3504" y="1050"/>
                  </a:lnTo>
                  <a:lnTo>
                    <a:pt x="3647" y="1029"/>
                  </a:lnTo>
                  <a:lnTo>
                    <a:pt x="3792" y="1014"/>
                  </a:lnTo>
                  <a:lnTo>
                    <a:pt x="3936" y="1007"/>
                  </a:lnTo>
                  <a:lnTo>
                    <a:pt x="4081" y="1006"/>
                  </a:lnTo>
                  <a:lnTo>
                    <a:pt x="4226" y="1012"/>
                  </a:lnTo>
                  <a:lnTo>
                    <a:pt x="4371" y="1025"/>
                  </a:lnTo>
                  <a:lnTo>
                    <a:pt x="4514" y="1045"/>
                  </a:lnTo>
                  <a:lnTo>
                    <a:pt x="4658" y="1072"/>
                  </a:lnTo>
                  <a:lnTo>
                    <a:pt x="4800" y="1106"/>
                  </a:lnTo>
                  <a:lnTo>
                    <a:pt x="4941" y="1148"/>
                  </a:lnTo>
                  <a:lnTo>
                    <a:pt x="5081" y="1196"/>
                  </a:lnTo>
                  <a:lnTo>
                    <a:pt x="5218" y="1251"/>
                  </a:lnTo>
                  <a:lnTo>
                    <a:pt x="5353" y="1313"/>
                  </a:lnTo>
                  <a:lnTo>
                    <a:pt x="5486" y="1383"/>
                  </a:lnTo>
                  <a:lnTo>
                    <a:pt x="5616" y="1459"/>
                  </a:lnTo>
                  <a:lnTo>
                    <a:pt x="5743" y="1543"/>
                  </a:lnTo>
                  <a:lnTo>
                    <a:pt x="5866" y="1633"/>
                  </a:lnTo>
                  <a:lnTo>
                    <a:pt x="5987" y="1732"/>
                  </a:lnTo>
                  <a:lnTo>
                    <a:pt x="6103" y="1836"/>
                  </a:lnTo>
                  <a:lnTo>
                    <a:pt x="6211" y="1944"/>
                  </a:lnTo>
                  <a:lnTo>
                    <a:pt x="6314" y="2057"/>
                  </a:lnTo>
                  <a:lnTo>
                    <a:pt x="6409" y="2174"/>
                  </a:lnTo>
                  <a:lnTo>
                    <a:pt x="6498" y="2294"/>
                  </a:lnTo>
                  <a:lnTo>
                    <a:pt x="6581" y="2419"/>
                  </a:lnTo>
                  <a:lnTo>
                    <a:pt x="6656" y="2546"/>
                  </a:lnTo>
                  <a:lnTo>
                    <a:pt x="6724" y="2677"/>
                  </a:lnTo>
                  <a:lnTo>
                    <a:pt x="6787" y="2809"/>
                  </a:lnTo>
                  <a:lnTo>
                    <a:pt x="6842" y="2944"/>
                  </a:lnTo>
                  <a:lnTo>
                    <a:pt x="6890" y="3082"/>
                  </a:lnTo>
                  <a:lnTo>
                    <a:pt x="6933" y="3221"/>
                  </a:lnTo>
                  <a:lnTo>
                    <a:pt x="6968" y="3362"/>
                  </a:lnTo>
                  <a:lnTo>
                    <a:pt x="6996" y="3503"/>
                  </a:lnTo>
                  <a:lnTo>
                    <a:pt x="7017" y="3647"/>
                  </a:lnTo>
                  <a:lnTo>
                    <a:pt x="7032" y="3791"/>
                  </a:lnTo>
                  <a:lnTo>
                    <a:pt x="7039" y="3936"/>
                  </a:lnTo>
                  <a:lnTo>
                    <a:pt x="7040" y="4081"/>
                  </a:lnTo>
                  <a:lnTo>
                    <a:pt x="7034" y="4226"/>
                  </a:lnTo>
                  <a:lnTo>
                    <a:pt x="7021" y="4369"/>
                  </a:lnTo>
                  <a:lnTo>
                    <a:pt x="7001" y="4514"/>
                  </a:lnTo>
                  <a:lnTo>
                    <a:pt x="6974" y="4657"/>
                  </a:lnTo>
                  <a:lnTo>
                    <a:pt x="6940" y="4799"/>
                  </a:lnTo>
                  <a:lnTo>
                    <a:pt x="6898" y="4940"/>
                  </a:lnTo>
                  <a:lnTo>
                    <a:pt x="6850" y="5080"/>
                  </a:lnTo>
                  <a:lnTo>
                    <a:pt x="6795" y="5216"/>
                  </a:lnTo>
                  <a:lnTo>
                    <a:pt x="6732" y="5352"/>
                  </a:lnTo>
                  <a:lnTo>
                    <a:pt x="6663" y="5485"/>
                  </a:lnTo>
                  <a:lnTo>
                    <a:pt x="6587" y="5615"/>
                  </a:lnTo>
                  <a:lnTo>
                    <a:pt x="6503" y="5742"/>
                  </a:lnTo>
                  <a:lnTo>
                    <a:pt x="6413" y="5866"/>
                  </a:lnTo>
                  <a:lnTo>
                    <a:pt x="6314" y="5986"/>
                  </a:lnTo>
                  <a:close/>
                  <a:moveTo>
                    <a:pt x="4024" y="0"/>
                  </a:moveTo>
                  <a:lnTo>
                    <a:pt x="3816" y="5"/>
                  </a:lnTo>
                  <a:lnTo>
                    <a:pt x="3612" y="20"/>
                  </a:lnTo>
                  <a:lnTo>
                    <a:pt x="3410" y="46"/>
                  </a:lnTo>
                  <a:lnTo>
                    <a:pt x="3212" y="81"/>
                  </a:lnTo>
                  <a:lnTo>
                    <a:pt x="3018" y="125"/>
                  </a:lnTo>
                  <a:lnTo>
                    <a:pt x="2826" y="180"/>
                  </a:lnTo>
                  <a:lnTo>
                    <a:pt x="2639" y="243"/>
                  </a:lnTo>
                  <a:lnTo>
                    <a:pt x="2456" y="316"/>
                  </a:lnTo>
                  <a:lnTo>
                    <a:pt x="2278" y="396"/>
                  </a:lnTo>
                  <a:lnTo>
                    <a:pt x="2105" y="485"/>
                  </a:lnTo>
                  <a:lnTo>
                    <a:pt x="1936" y="582"/>
                  </a:lnTo>
                  <a:lnTo>
                    <a:pt x="1773" y="687"/>
                  </a:lnTo>
                  <a:lnTo>
                    <a:pt x="1615" y="798"/>
                  </a:lnTo>
                  <a:lnTo>
                    <a:pt x="1463" y="918"/>
                  </a:lnTo>
                  <a:lnTo>
                    <a:pt x="1318" y="1044"/>
                  </a:lnTo>
                  <a:lnTo>
                    <a:pt x="1178" y="1178"/>
                  </a:lnTo>
                  <a:lnTo>
                    <a:pt x="1045" y="1318"/>
                  </a:lnTo>
                  <a:lnTo>
                    <a:pt x="918" y="1463"/>
                  </a:lnTo>
                  <a:lnTo>
                    <a:pt x="798" y="1615"/>
                  </a:lnTo>
                  <a:lnTo>
                    <a:pt x="687" y="1773"/>
                  </a:lnTo>
                  <a:lnTo>
                    <a:pt x="582" y="1936"/>
                  </a:lnTo>
                  <a:lnTo>
                    <a:pt x="485" y="2105"/>
                  </a:lnTo>
                  <a:lnTo>
                    <a:pt x="396" y="2278"/>
                  </a:lnTo>
                  <a:lnTo>
                    <a:pt x="316" y="2456"/>
                  </a:lnTo>
                  <a:lnTo>
                    <a:pt x="243" y="2639"/>
                  </a:lnTo>
                  <a:lnTo>
                    <a:pt x="181" y="2826"/>
                  </a:lnTo>
                  <a:lnTo>
                    <a:pt x="126" y="3018"/>
                  </a:lnTo>
                  <a:lnTo>
                    <a:pt x="81" y="3212"/>
                  </a:lnTo>
                  <a:lnTo>
                    <a:pt x="46" y="3410"/>
                  </a:lnTo>
                  <a:lnTo>
                    <a:pt x="20" y="3611"/>
                  </a:lnTo>
                  <a:lnTo>
                    <a:pt x="5" y="3816"/>
                  </a:lnTo>
                  <a:lnTo>
                    <a:pt x="0" y="4022"/>
                  </a:lnTo>
                  <a:lnTo>
                    <a:pt x="5" y="4230"/>
                  </a:lnTo>
                  <a:lnTo>
                    <a:pt x="20" y="4434"/>
                  </a:lnTo>
                  <a:lnTo>
                    <a:pt x="46" y="4636"/>
                  </a:lnTo>
                  <a:lnTo>
                    <a:pt x="81" y="4834"/>
                  </a:lnTo>
                  <a:lnTo>
                    <a:pt x="126" y="5028"/>
                  </a:lnTo>
                  <a:lnTo>
                    <a:pt x="181" y="5220"/>
                  </a:lnTo>
                  <a:lnTo>
                    <a:pt x="243" y="5407"/>
                  </a:lnTo>
                  <a:lnTo>
                    <a:pt x="316" y="5590"/>
                  </a:lnTo>
                  <a:lnTo>
                    <a:pt x="396" y="5768"/>
                  </a:lnTo>
                  <a:lnTo>
                    <a:pt x="485" y="5941"/>
                  </a:lnTo>
                  <a:lnTo>
                    <a:pt x="582" y="6110"/>
                  </a:lnTo>
                  <a:lnTo>
                    <a:pt x="687" y="6273"/>
                  </a:lnTo>
                  <a:lnTo>
                    <a:pt x="798" y="6431"/>
                  </a:lnTo>
                  <a:lnTo>
                    <a:pt x="918" y="6583"/>
                  </a:lnTo>
                  <a:lnTo>
                    <a:pt x="1045" y="6728"/>
                  </a:lnTo>
                  <a:lnTo>
                    <a:pt x="1178" y="6868"/>
                  </a:lnTo>
                  <a:lnTo>
                    <a:pt x="1318" y="7001"/>
                  </a:lnTo>
                  <a:lnTo>
                    <a:pt x="1463" y="7128"/>
                  </a:lnTo>
                  <a:lnTo>
                    <a:pt x="1615" y="7247"/>
                  </a:lnTo>
                  <a:lnTo>
                    <a:pt x="1773" y="7359"/>
                  </a:lnTo>
                  <a:lnTo>
                    <a:pt x="1936" y="7464"/>
                  </a:lnTo>
                  <a:lnTo>
                    <a:pt x="2105" y="7561"/>
                  </a:lnTo>
                  <a:lnTo>
                    <a:pt x="2278" y="7650"/>
                  </a:lnTo>
                  <a:lnTo>
                    <a:pt x="2456" y="7730"/>
                  </a:lnTo>
                  <a:lnTo>
                    <a:pt x="2639" y="7803"/>
                  </a:lnTo>
                  <a:lnTo>
                    <a:pt x="2826" y="7866"/>
                  </a:lnTo>
                  <a:lnTo>
                    <a:pt x="3018" y="7919"/>
                  </a:lnTo>
                  <a:lnTo>
                    <a:pt x="3212" y="7965"/>
                  </a:lnTo>
                  <a:lnTo>
                    <a:pt x="3410" y="8000"/>
                  </a:lnTo>
                  <a:lnTo>
                    <a:pt x="3612" y="8026"/>
                  </a:lnTo>
                  <a:lnTo>
                    <a:pt x="3816" y="8041"/>
                  </a:lnTo>
                  <a:lnTo>
                    <a:pt x="4024" y="8046"/>
                  </a:lnTo>
                  <a:lnTo>
                    <a:pt x="4231" y="8041"/>
                  </a:lnTo>
                  <a:lnTo>
                    <a:pt x="4435" y="8026"/>
                  </a:lnTo>
                  <a:lnTo>
                    <a:pt x="4636" y="8000"/>
                  </a:lnTo>
                  <a:lnTo>
                    <a:pt x="4834" y="7965"/>
                  </a:lnTo>
                  <a:lnTo>
                    <a:pt x="5028" y="7919"/>
                  </a:lnTo>
                  <a:lnTo>
                    <a:pt x="5220" y="7866"/>
                  </a:lnTo>
                  <a:lnTo>
                    <a:pt x="5407" y="7803"/>
                  </a:lnTo>
                  <a:lnTo>
                    <a:pt x="5590" y="7730"/>
                  </a:lnTo>
                  <a:lnTo>
                    <a:pt x="5768" y="7650"/>
                  </a:lnTo>
                  <a:lnTo>
                    <a:pt x="5941" y="7561"/>
                  </a:lnTo>
                  <a:lnTo>
                    <a:pt x="6110" y="7464"/>
                  </a:lnTo>
                  <a:lnTo>
                    <a:pt x="6273" y="7359"/>
                  </a:lnTo>
                  <a:lnTo>
                    <a:pt x="6431" y="7247"/>
                  </a:lnTo>
                  <a:lnTo>
                    <a:pt x="6583" y="7128"/>
                  </a:lnTo>
                  <a:lnTo>
                    <a:pt x="6728" y="7001"/>
                  </a:lnTo>
                  <a:lnTo>
                    <a:pt x="6868" y="6868"/>
                  </a:lnTo>
                  <a:lnTo>
                    <a:pt x="7002" y="6728"/>
                  </a:lnTo>
                  <a:lnTo>
                    <a:pt x="7128" y="6583"/>
                  </a:lnTo>
                  <a:lnTo>
                    <a:pt x="7248" y="6431"/>
                  </a:lnTo>
                  <a:lnTo>
                    <a:pt x="7360" y="6273"/>
                  </a:lnTo>
                  <a:lnTo>
                    <a:pt x="7465" y="6110"/>
                  </a:lnTo>
                  <a:lnTo>
                    <a:pt x="7561" y="5941"/>
                  </a:lnTo>
                  <a:lnTo>
                    <a:pt x="7650" y="5768"/>
                  </a:lnTo>
                  <a:lnTo>
                    <a:pt x="7730" y="5590"/>
                  </a:lnTo>
                  <a:lnTo>
                    <a:pt x="7803" y="5407"/>
                  </a:lnTo>
                  <a:lnTo>
                    <a:pt x="7866" y="5220"/>
                  </a:lnTo>
                  <a:lnTo>
                    <a:pt x="7921" y="5028"/>
                  </a:lnTo>
                  <a:lnTo>
                    <a:pt x="7966" y="4834"/>
                  </a:lnTo>
                  <a:lnTo>
                    <a:pt x="8001" y="4636"/>
                  </a:lnTo>
                  <a:lnTo>
                    <a:pt x="8026" y="4434"/>
                  </a:lnTo>
                  <a:lnTo>
                    <a:pt x="8042" y="4230"/>
                  </a:lnTo>
                  <a:lnTo>
                    <a:pt x="8047" y="4022"/>
                  </a:lnTo>
                  <a:lnTo>
                    <a:pt x="8042" y="3816"/>
                  </a:lnTo>
                  <a:lnTo>
                    <a:pt x="8026" y="3611"/>
                  </a:lnTo>
                  <a:lnTo>
                    <a:pt x="8001" y="3410"/>
                  </a:lnTo>
                  <a:lnTo>
                    <a:pt x="7966" y="3212"/>
                  </a:lnTo>
                  <a:lnTo>
                    <a:pt x="7921" y="3018"/>
                  </a:lnTo>
                  <a:lnTo>
                    <a:pt x="7866" y="2826"/>
                  </a:lnTo>
                  <a:lnTo>
                    <a:pt x="7803" y="2639"/>
                  </a:lnTo>
                  <a:lnTo>
                    <a:pt x="7730" y="2456"/>
                  </a:lnTo>
                  <a:lnTo>
                    <a:pt x="7650" y="2278"/>
                  </a:lnTo>
                  <a:lnTo>
                    <a:pt x="7561" y="2105"/>
                  </a:lnTo>
                  <a:lnTo>
                    <a:pt x="7465" y="1936"/>
                  </a:lnTo>
                  <a:lnTo>
                    <a:pt x="7360" y="1773"/>
                  </a:lnTo>
                  <a:lnTo>
                    <a:pt x="7248" y="1615"/>
                  </a:lnTo>
                  <a:lnTo>
                    <a:pt x="7128" y="1463"/>
                  </a:lnTo>
                  <a:lnTo>
                    <a:pt x="7002" y="1318"/>
                  </a:lnTo>
                  <a:lnTo>
                    <a:pt x="6868" y="1178"/>
                  </a:lnTo>
                  <a:lnTo>
                    <a:pt x="6728" y="1044"/>
                  </a:lnTo>
                  <a:lnTo>
                    <a:pt x="6583" y="918"/>
                  </a:lnTo>
                  <a:lnTo>
                    <a:pt x="6431" y="798"/>
                  </a:lnTo>
                  <a:lnTo>
                    <a:pt x="6273" y="687"/>
                  </a:lnTo>
                  <a:lnTo>
                    <a:pt x="6110" y="582"/>
                  </a:lnTo>
                  <a:lnTo>
                    <a:pt x="5941" y="485"/>
                  </a:lnTo>
                  <a:lnTo>
                    <a:pt x="5768" y="396"/>
                  </a:lnTo>
                  <a:lnTo>
                    <a:pt x="5590" y="316"/>
                  </a:lnTo>
                  <a:lnTo>
                    <a:pt x="5407" y="243"/>
                  </a:lnTo>
                  <a:lnTo>
                    <a:pt x="5220" y="180"/>
                  </a:lnTo>
                  <a:lnTo>
                    <a:pt x="5028" y="125"/>
                  </a:lnTo>
                  <a:lnTo>
                    <a:pt x="4834" y="81"/>
                  </a:lnTo>
                  <a:lnTo>
                    <a:pt x="4636" y="46"/>
                  </a:lnTo>
                  <a:lnTo>
                    <a:pt x="4435" y="20"/>
                  </a:lnTo>
                  <a:lnTo>
                    <a:pt x="4231" y="5"/>
                  </a:lnTo>
                  <a:lnTo>
                    <a:pt x="40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4" name="ïṣḷîḋê"/>
            <p:cNvSpPr/>
            <p:nvPr/>
          </p:nvSpPr>
          <p:spPr bwMode="auto">
            <a:xfrm>
              <a:off x="2519361" y="240564"/>
              <a:ext cx="86009" cy="86009"/>
            </a:xfrm>
            <a:custGeom>
              <a:avLst/>
              <a:gdLst>
                <a:gd name="T0" fmla="*/ 1705 w 2263"/>
                <a:gd name="T1" fmla="*/ 23 h 2263"/>
                <a:gd name="T2" fmla="*/ 1319 w 2263"/>
                <a:gd name="T3" fmla="*/ 122 h 2263"/>
                <a:gd name="T4" fmla="*/ 968 w 2263"/>
                <a:gd name="T5" fmla="*/ 291 h 2263"/>
                <a:gd name="T6" fmla="*/ 659 w 2263"/>
                <a:gd name="T7" fmla="*/ 523 h 2263"/>
                <a:gd name="T8" fmla="*/ 399 w 2263"/>
                <a:gd name="T9" fmla="*/ 808 h 2263"/>
                <a:gd name="T10" fmla="*/ 198 w 2263"/>
                <a:gd name="T11" fmla="*/ 1139 h 2263"/>
                <a:gd name="T12" fmla="*/ 63 w 2263"/>
                <a:gd name="T13" fmla="*/ 1508 h 2263"/>
                <a:gd name="T14" fmla="*/ 3 w 2263"/>
                <a:gd name="T15" fmla="*/ 1908 h 2263"/>
                <a:gd name="T16" fmla="*/ 1 w 2263"/>
                <a:gd name="T17" fmla="*/ 2038 h 2263"/>
                <a:gd name="T18" fmla="*/ 11 w 2263"/>
                <a:gd name="T19" fmla="*/ 2087 h 2263"/>
                <a:gd name="T20" fmla="*/ 30 w 2263"/>
                <a:gd name="T21" fmla="*/ 2131 h 2263"/>
                <a:gd name="T22" fmla="*/ 57 w 2263"/>
                <a:gd name="T23" fmla="*/ 2171 h 2263"/>
                <a:gd name="T24" fmla="*/ 91 w 2263"/>
                <a:gd name="T25" fmla="*/ 2206 h 2263"/>
                <a:gd name="T26" fmla="*/ 131 w 2263"/>
                <a:gd name="T27" fmla="*/ 2233 h 2263"/>
                <a:gd name="T28" fmla="*/ 177 w 2263"/>
                <a:gd name="T29" fmla="*/ 2252 h 2263"/>
                <a:gd name="T30" fmla="*/ 225 w 2263"/>
                <a:gd name="T31" fmla="*/ 2262 h 2263"/>
                <a:gd name="T32" fmla="*/ 276 w 2263"/>
                <a:gd name="T33" fmla="*/ 2262 h 2263"/>
                <a:gd name="T34" fmla="*/ 326 w 2263"/>
                <a:gd name="T35" fmla="*/ 2252 h 2263"/>
                <a:gd name="T36" fmla="*/ 371 w 2263"/>
                <a:gd name="T37" fmla="*/ 2233 h 2263"/>
                <a:gd name="T38" fmla="*/ 411 w 2263"/>
                <a:gd name="T39" fmla="*/ 2206 h 2263"/>
                <a:gd name="T40" fmla="*/ 445 w 2263"/>
                <a:gd name="T41" fmla="*/ 2171 h 2263"/>
                <a:gd name="T42" fmla="*/ 472 w 2263"/>
                <a:gd name="T43" fmla="*/ 2131 h 2263"/>
                <a:gd name="T44" fmla="*/ 492 w 2263"/>
                <a:gd name="T45" fmla="*/ 2087 h 2263"/>
                <a:gd name="T46" fmla="*/ 502 w 2263"/>
                <a:gd name="T47" fmla="*/ 2038 h 2263"/>
                <a:gd name="T48" fmla="*/ 505 w 2263"/>
                <a:gd name="T49" fmla="*/ 1934 h 2263"/>
                <a:gd name="T50" fmla="*/ 550 w 2263"/>
                <a:gd name="T51" fmla="*/ 1634 h 2263"/>
                <a:gd name="T52" fmla="*/ 651 w 2263"/>
                <a:gd name="T53" fmla="*/ 1358 h 2263"/>
                <a:gd name="T54" fmla="*/ 802 w 2263"/>
                <a:gd name="T55" fmla="*/ 1109 h 2263"/>
                <a:gd name="T56" fmla="*/ 997 w 2263"/>
                <a:gd name="T57" fmla="*/ 895 h 2263"/>
                <a:gd name="T58" fmla="*/ 1229 w 2263"/>
                <a:gd name="T59" fmla="*/ 721 h 2263"/>
                <a:gd name="T60" fmla="*/ 1492 w 2263"/>
                <a:gd name="T61" fmla="*/ 594 h 2263"/>
                <a:gd name="T62" fmla="*/ 1781 w 2263"/>
                <a:gd name="T63" fmla="*/ 521 h 2263"/>
                <a:gd name="T64" fmla="*/ 2025 w 2263"/>
                <a:gd name="T65" fmla="*/ 503 h 2263"/>
                <a:gd name="T66" fmla="*/ 2074 w 2263"/>
                <a:gd name="T67" fmla="*/ 496 h 2263"/>
                <a:gd name="T68" fmla="*/ 2120 w 2263"/>
                <a:gd name="T69" fmla="*/ 478 h 2263"/>
                <a:gd name="T70" fmla="*/ 2161 w 2263"/>
                <a:gd name="T71" fmla="*/ 453 h 2263"/>
                <a:gd name="T72" fmla="*/ 2198 w 2263"/>
                <a:gd name="T73" fmla="*/ 420 h 2263"/>
                <a:gd name="T74" fmla="*/ 2227 w 2263"/>
                <a:gd name="T75" fmla="*/ 382 h 2263"/>
                <a:gd name="T76" fmla="*/ 2248 w 2263"/>
                <a:gd name="T77" fmla="*/ 338 h 2263"/>
                <a:gd name="T78" fmla="*/ 2260 w 2263"/>
                <a:gd name="T79" fmla="*/ 289 h 2263"/>
                <a:gd name="T80" fmla="*/ 2263 w 2263"/>
                <a:gd name="T81" fmla="*/ 239 h 2263"/>
                <a:gd name="T82" fmla="*/ 2255 w 2263"/>
                <a:gd name="T83" fmla="*/ 189 h 2263"/>
                <a:gd name="T84" fmla="*/ 2238 w 2263"/>
                <a:gd name="T85" fmla="*/ 142 h 2263"/>
                <a:gd name="T86" fmla="*/ 2213 w 2263"/>
                <a:gd name="T87" fmla="*/ 101 h 2263"/>
                <a:gd name="T88" fmla="*/ 2180 w 2263"/>
                <a:gd name="T89" fmla="*/ 65 h 2263"/>
                <a:gd name="T90" fmla="*/ 2141 w 2263"/>
                <a:gd name="T91" fmla="*/ 36 h 2263"/>
                <a:gd name="T92" fmla="*/ 2098 w 2263"/>
                <a:gd name="T93" fmla="*/ 15 h 2263"/>
                <a:gd name="T94" fmla="*/ 2050 w 2263"/>
                <a:gd name="T95" fmla="*/ 3 h 2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63" h="2263">
                  <a:moveTo>
                    <a:pt x="2012" y="0"/>
                  </a:moveTo>
                  <a:lnTo>
                    <a:pt x="1908" y="3"/>
                  </a:lnTo>
                  <a:lnTo>
                    <a:pt x="1806" y="11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19" y="122"/>
                  </a:lnTo>
                  <a:lnTo>
                    <a:pt x="1229" y="158"/>
                  </a:lnTo>
                  <a:lnTo>
                    <a:pt x="1139" y="198"/>
                  </a:lnTo>
                  <a:lnTo>
                    <a:pt x="1053" y="243"/>
                  </a:lnTo>
                  <a:lnTo>
                    <a:pt x="968" y="291"/>
                  </a:lnTo>
                  <a:lnTo>
                    <a:pt x="887" y="344"/>
                  </a:lnTo>
                  <a:lnTo>
                    <a:pt x="807" y="400"/>
                  </a:lnTo>
                  <a:lnTo>
                    <a:pt x="732" y="459"/>
                  </a:lnTo>
                  <a:lnTo>
                    <a:pt x="659" y="523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59" y="732"/>
                  </a:lnTo>
                  <a:lnTo>
                    <a:pt x="399" y="808"/>
                  </a:lnTo>
                  <a:lnTo>
                    <a:pt x="344" y="887"/>
                  </a:lnTo>
                  <a:lnTo>
                    <a:pt x="290" y="968"/>
                  </a:lnTo>
                  <a:lnTo>
                    <a:pt x="242" y="1053"/>
                  </a:lnTo>
                  <a:lnTo>
                    <a:pt x="198" y="1139"/>
                  </a:lnTo>
                  <a:lnTo>
                    <a:pt x="158" y="1229"/>
                  </a:lnTo>
                  <a:lnTo>
                    <a:pt x="121" y="1319"/>
                  </a:lnTo>
                  <a:lnTo>
                    <a:pt x="90" y="1413"/>
                  </a:lnTo>
                  <a:lnTo>
                    <a:pt x="63" y="1508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5"/>
                  </a:lnTo>
                  <a:lnTo>
                    <a:pt x="3" y="1908"/>
                  </a:lnTo>
                  <a:lnTo>
                    <a:pt x="0" y="2011"/>
                  </a:lnTo>
                  <a:lnTo>
                    <a:pt x="0" y="2011"/>
                  </a:lnTo>
                  <a:lnTo>
                    <a:pt x="0" y="2025"/>
                  </a:lnTo>
                  <a:lnTo>
                    <a:pt x="1" y="2038"/>
                  </a:lnTo>
                  <a:lnTo>
                    <a:pt x="3" y="2050"/>
                  </a:lnTo>
                  <a:lnTo>
                    <a:pt x="5" y="2063"/>
                  </a:lnTo>
                  <a:lnTo>
                    <a:pt x="8" y="2075"/>
                  </a:lnTo>
                  <a:lnTo>
                    <a:pt x="11" y="2087"/>
                  </a:lnTo>
                  <a:lnTo>
                    <a:pt x="15" y="2098"/>
                  </a:lnTo>
                  <a:lnTo>
                    <a:pt x="20" y="2110"/>
                  </a:lnTo>
                  <a:lnTo>
                    <a:pt x="25" y="2121"/>
                  </a:lnTo>
                  <a:lnTo>
                    <a:pt x="30" y="2131"/>
                  </a:lnTo>
                  <a:lnTo>
                    <a:pt x="36" y="2142"/>
                  </a:lnTo>
                  <a:lnTo>
                    <a:pt x="43" y="2152"/>
                  </a:lnTo>
                  <a:lnTo>
                    <a:pt x="49" y="2162"/>
                  </a:lnTo>
                  <a:lnTo>
                    <a:pt x="57" y="2171"/>
                  </a:lnTo>
                  <a:lnTo>
                    <a:pt x="65" y="2180"/>
                  </a:lnTo>
                  <a:lnTo>
                    <a:pt x="73" y="2189"/>
                  </a:lnTo>
                  <a:lnTo>
                    <a:pt x="82" y="2198"/>
                  </a:lnTo>
                  <a:lnTo>
                    <a:pt x="91" y="2206"/>
                  </a:lnTo>
                  <a:lnTo>
                    <a:pt x="100" y="2214"/>
                  </a:lnTo>
                  <a:lnTo>
                    <a:pt x="110" y="2221"/>
                  </a:lnTo>
                  <a:lnTo>
                    <a:pt x="120" y="2227"/>
                  </a:lnTo>
                  <a:lnTo>
                    <a:pt x="131" y="2233"/>
                  </a:lnTo>
                  <a:lnTo>
                    <a:pt x="141" y="2239"/>
                  </a:lnTo>
                  <a:lnTo>
                    <a:pt x="153" y="2244"/>
                  </a:lnTo>
                  <a:lnTo>
                    <a:pt x="165" y="2248"/>
                  </a:lnTo>
                  <a:lnTo>
                    <a:pt x="177" y="2252"/>
                  </a:lnTo>
                  <a:lnTo>
                    <a:pt x="188" y="2255"/>
                  </a:lnTo>
                  <a:lnTo>
                    <a:pt x="201" y="2258"/>
                  </a:lnTo>
                  <a:lnTo>
                    <a:pt x="213" y="2260"/>
                  </a:lnTo>
                  <a:lnTo>
                    <a:pt x="225" y="2262"/>
                  </a:lnTo>
                  <a:lnTo>
                    <a:pt x="238" y="2263"/>
                  </a:lnTo>
                  <a:lnTo>
                    <a:pt x="251" y="2263"/>
                  </a:lnTo>
                  <a:lnTo>
                    <a:pt x="264" y="2263"/>
                  </a:lnTo>
                  <a:lnTo>
                    <a:pt x="276" y="2262"/>
                  </a:lnTo>
                  <a:lnTo>
                    <a:pt x="289" y="2260"/>
                  </a:lnTo>
                  <a:lnTo>
                    <a:pt x="301" y="2258"/>
                  </a:lnTo>
                  <a:lnTo>
                    <a:pt x="313" y="2255"/>
                  </a:lnTo>
                  <a:lnTo>
                    <a:pt x="326" y="2252"/>
                  </a:lnTo>
                  <a:lnTo>
                    <a:pt x="338" y="2248"/>
                  </a:lnTo>
                  <a:lnTo>
                    <a:pt x="349" y="2244"/>
                  </a:lnTo>
                  <a:lnTo>
                    <a:pt x="360" y="2239"/>
                  </a:lnTo>
                  <a:lnTo>
                    <a:pt x="371" y="2233"/>
                  </a:lnTo>
                  <a:lnTo>
                    <a:pt x="381" y="2227"/>
                  </a:lnTo>
                  <a:lnTo>
                    <a:pt x="391" y="2221"/>
                  </a:lnTo>
                  <a:lnTo>
                    <a:pt x="401" y="2214"/>
                  </a:lnTo>
                  <a:lnTo>
                    <a:pt x="411" y="2206"/>
                  </a:lnTo>
                  <a:lnTo>
                    <a:pt x="420" y="2198"/>
                  </a:lnTo>
                  <a:lnTo>
                    <a:pt x="429" y="2189"/>
                  </a:lnTo>
                  <a:lnTo>
                    <a:pt x="437" y="2180"/>
                  </a:lnTo>
                  <a:lnTo>
                    <a:pt x="445" y="2171"/>
                  </a:lnTo>
                  <a:lnTo>
                    <a:pt x="452" y="2162"/>
                  </a:lnTo>
                  <a:lnTo>
                    <a:pt x="459" y="2152"/>
                  </a:lnTo>
                  <a:lnTo>
                    <a:pt x="466" y="2142"/>
                  </a:lnTo>
                  <a:lnTo>
                    <a:pt x="472" y="2131"/>
                  </a:lnTo>
                  <a:lnTo>
                    <a:pt x="477" y="2121"/>
                  </a:lnTo>
                  <a:lnTo>
                    <a:pt x="482" y="2110"/>
                  </a:lnTo>
                  <a:lnTo>
                    <a:pt x="488" y="2098"/>
                  </a:lnTo>
                  <a:lnTo>
                    <a:pt x="492" y="2087"/>
                  </a:lnTo>
                  <a:lnTo>
                    <a:pt x="495" y="2075"/>
                  </a:lnTo>
                  <a:lnTo>
                    <a:pt x="498" y="2063"/>
                  </a:lnTo>
                  <a:lnTo>
                    <a:pt x="500" y="2050"/>
                  </a:lnTo>
                  <a:lnTo>
                    <a:pt x="502" y="2038"/>
                  </a:lnTo>
                  <a:lnTo>
                    <a:pt x="503" y="2025"/>
                  </a:lnTo>
                  <a:lnTo>
                    <a:pt x="503" y="2011"/>
                  </a:lnTo>
                  <a:lnTo>
                    <a:pt x="503" y="2011"/>
                  </a:lnTo>
                  <a:lnTo>
                    <a:pt x="505" y="1934"/>
                  </a:lnTo>
                  <a:lnTo>
                    <a:pt x="511" y="1858"/>
                  </a:lnTo>
                  <a:lnTo>
                    <a:pt x="520" y="1782"/>
                  </a:lnTo>
                  <a:lnTo>
                    <a:pt x="533" y="1708"/>
                  </a:lnTo>
                  <a:lnTo>
                    <a:pt x="550" y="1634"/>
                  </a:lnTo>
                  <a:lnTo>
                    <a:pt x="570" y="1563"/>
                  </a:lnTo>
                  <a:lnTo>
                    <a:pt x="594" y="1492"/>
                  </a:lnTo>
                  <a:lnTo>
                    <a:pt x="621" y="1424"/>
                  </a:lnTo>
                  <a:lnTo>
                    <a:pt x="651" y="1358"/>
                  </a:lnTo>
                  <a:lnTo>
                    <a:pt x="685" y="1292"/>
                  </a:lnTo>
                  <a:lnTo>
                    <a:pt x="721" y="1229"/>
                  </a:lnTo>
                  <a:lnTo>
                    <a:pt x="760" y="1167"/>
                  </a:lnTo>
                  <a:lnTo>
                    <a:pt x="802" y="1109"/>
                  </a:lnTo>
                  <a:lnTo>
                    <a:pt x="847" y="1052"/>
                  </a:lnTo>
                  <a:lnTo>
                    <a:pt x="894" y="997"/>
                  </a:lnTo>
                  <a:lnTo>
                    <a:pt x="944" y="945"/>
                  </a:lnTo>
                  <a:lnTo>
                    <a:pt x="997" y="895"/>
                  </a:lnTo>
                  <a:lnTo>
                    <a:pt x="1052" y="848"/>
                  </a:lnTo>
                  <a:lnTo>
                    <a:pt x="1108" y="802"/>
                  </a:lnTo>
                  <a:lnTo>
                    <a:pt x="1168" y="761"/>
                  </a:lnTo>
                  <a:lnTo>
                    <a:pt x="1229" y="721"/>
                  </a:lnTo>
                  <a:lnTo>
                    <a:pt x="1292" y="685"/>
                  </a:lnTo>
                  <a:lnTo>
                    <a:pt x="1357" y="651"/>
                  </a:lnTo>
                  <a:lnTo>
                    <a:pt x="1424" y="621"/>
                  </a:lnTo>
                  <a:lnTo>
                    <a:pt x="1492" y="594"/>
                  </a:lnTo>
                  <a:lnTo>
                    <a:pt x="1563" y="571"/>
                  </a:lnTo>
                  <a:lnTo>
                    <a:pt x="1634" y="551"/>
                  </a:lnTo>
                  <a:lnTo>
                    <a:pt x="1707" y="534"/>
                  </a:lnTo>
                  <a:lnTo>
                    <a:pt x="1781" y="521"/>
                  </a:lnTo>
                  <a:lnTo>
                    <a:pt x="1857" y="511"/>
                  </a:lnTo>
                  <a:lnTo>
                    <a:pt x="1934" y="505"/>
                  </a:lnTo>
                  <a:lnTo>
                    <a:pt x="2012" y="503"/>
                  </a:lnTo>
                  <a:lnTo>
                    <a:pt x="2025" y="503"/>
                  </a:lnTo>
                  <a:lnTo>
                    <a:pt x="2037" y="502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4" y="496"/>
                  </a:lnTo>
                  <a:lnTo>
                    <a:pt x="2086" y="491"/>
                  </a:lnTo>
                  <a:lnTo>
                    <a:pt x="2098" y="487"/>
                  </a:lnTo>
                  <a:lnTo>
                    <a:pt x="2109" y="483"/>
                  </a:lnTo>
                  <a:lnTo>
                    <a:pt x="2120" y="478"/>
                  </a:lnTo>
                  <a:lnTo>
                    <a:pt x="2131" y="472"/>
                  </a:lnTo>
                  <a:lnTo>
                    <a:pt x="2141" y="466"/>
                  </a:lnTo>
                  <a:lnTo>
                    <a:pt x="2151" y="460"/>
                  </a:lnTo>
                  <a:lnTo>
                    <a:pt x="2161" y="453"/>
                  </a:lnTo>
                  <a:lnTo>
                    <a:pt x="2171" y="445"/>
                  </a:lnTo>
                  <a:lnTo>
                    <a:pt x="2180" y="437"/>
                  </a:lnTo>
                  <a:lnTo>
                    <a:pt x="2190" y="429"/>
                  </a:lnTo>
                  <a:lnTo>
                    <a:pt x="2198" y="420"/>
                  </a:lnTo>
                  <a:lnTo>
                    <a:pt x="2206" y="411"/>
                  </a:lnTo>
                  <a:lnTo>
                    <a:pt x="2213" y="402"/>
                  </a:lnTo>
                  <a:lnTo>
                    <a:pt x="2220" y="392"/>
                  </a:lnTo>
                  <a:lnTo>
                    <a:pt x="2227" y="382"/>
                  </a:lnTo>
                  <a:lnTo>
                    <a:pt x="2233" y="371"/>
                  </a:lnTo>
                  <a:lnTo>
                    <a:pt x="2238" y="361"/>
                  </a:lnTo>
                  <a:lnTo>
                    <a:pt x="2243" y="350"/>
                  </a:lnTo>
                  <a:lnTo>
                    <a:pt x="2248" y="338"/>
                  </a:lnTo>
                  <a:lnTo>
                    <a:pt x="2252" y="327"/>
                  </a:lnTo>
                  <a:lnTo>
                    <a:pt x="2255" y="314"/>
                  </a:lnTo>
                  <a:lnTo>
                    <a:pt x="2258" y="302"/>
                  </a:lnTo>
                  <a:lnTo>
                    <a:pt x="2260" y="289"/>
                  </a:lnTo>
                  <a:lnTo>
                    <a:pt x="2262" y="277"/>
                  </a:lnTo>
                  <a:lnTo>
                    <a:pt x="2263" y="264"/>
                  </a:lnTo>
                  <a:lnTo>
                    <a:pt x="2263" y="251"/>
                  </a:lnTo>
                  <a:lnTo>
                    <a:pt x="2263" y="239"/>
                  </a:lnTo>
                  <a:lnTo>
                    <a:pt x="2262" y="226"/>
                  </a:lnTo>
                  <a:lnTo>
                    <a:pt x="2260" y="213"/>
                  </a:lnTo>
                  <a:lnTo>
                    <a:pt x="2258" y="201"/>
                  </a:lnTo>
                  <a:lnTo>
                    <a:pt x="2255" y="189"/>
                  </a:lnTo>
                  <a:lnTo>
                    <a:pt x="2252" y="177"/>
                  </a:lnTo>
                  <a:lnTo>
                    <a:pt x="2248" y="165"/>
                  </a:lnTo>
                  <a:lnTo>
                    <a:pt x="2243" y="154"/>
                  </a:lnTo>
                  <a:lnTo>
                    <a:pt x="2238" y="142"/>
                  </a:lnTo>
                  <a:lnTo>
                    <a:pt x="2233" y="131"/>
                  </a:lnTo>
                  <a:lnTo>
                    <a:pt x="2227" y="121"/>
                  </a:lnTo>
                  <a:lnTo>
                    <a:pt x="2220" y="111"/>
                  </a:lnTo>
                  <a:lnTo>
                    <a:pt x="2213" y="101"/>
                  </a:lnTo>
                  <a:lnTo>
                    <a:pt x="2206" y="91"/>
                  </a:lnTo>
                  <a:lnTo>
                    <a:pt x="2198" y="82"/>
                  </a:lnTo>
                  <a:lnTo>
                    <a:pt x="2190" y="74"/>
                  </a:lnTo>
                  <a:lnTo>
                    <a:pt x="2180" y="65"/>
                  </a:lnTo>
                  <a:lnTo>
                    <a:pt x="2171" y="57"/>
                  </a:lnTo>
                  <a:lnTo>
                    <a:pt x="2161" y="50"/>
                  </a:lnTo>
                  <a:lnTo>
                    <a:pt x="2151" y="43"/>
                  </a:lnTo>
                  <a:lnTo>
                    <a:pt x="2141" y="36"/>
                  </a:lnTo>
                  <a:lnTo>
                    <a:pt x="2131" y="30"/>
                  </a:lnTo>
                  <a:lnTo>
                    <a:pt x="2120" y="25"/>
                  </a:lnTo>
                  <a:lnTo>
                    <a:pt x="2109" y="20"/>
                  </a:lnTo>
                  <a:lnTo>
                    <a:pt x="2098" y="15"/>
                  </a:lnTo>
                  <a:lnTo>
                    <a:pt x="2086" y="12"/>
                  </a:lnTo>
                  <a:lnTo>
                    <a:pt x="2074" y="8"/>
                  </a:lnTo>
                  <a:lnTo>
                    <a:pt x="2062" y="5"/>
                  </a:lnTo>
                  <a:lnTo>
                    <a:pt x="2050" y="3"/>
                  </a:lnTo>
                  <a:lnTo>
                    <a:pt x="2037" y="2"/>
                  </a:lnTo>
                  <a:lnTo>
                    <a:pt x="2025" y="1"/>
                  </a:lnTo>
                  <a:lnTo>
                    <a:pt x="20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5" name="îSlîḑè"/>
            <p:cNvSpPr/>
            <p:nvPr/>
          </p:nvSpPr>
          <p:spPr bwMode="auto">
            <a:xfrm>
              <a:off x="2289535" y="29068"/>
              <a:ext cx="613339" cy="517461"/>
            </a:xfrm>
            <a:custGeom>
              <a:avLst/>
              <a:gdLst>
                <a:gd name="T0" fmla="*/ 15067 w 16095"/>
                <a:gd name="T1" fmla="*/ 12220 h 13579"/>
                <a:gd name="T2" fmla="*/ 14989 w 16095"/>
                <a:gd name="T3" fmla="*/ 12371 h 13579"/>
                <a:gd name="T4" fmla="*/ 14868 w 16095"/>
                <a:gd name="T5" fmla="*/ 12488 h 13579"/>
                <a:gd name="T6" fmla="*/ 14712 w 16095"/>
                <a:gd name="T7" fmla="*/ 12557 h 13579"/>
                <a:gd name="T8" fmla="*/ 1483 w 16095"/>
                <a:gd name="T9" fmla="*/ 12572 h 13579"/>
                <a:gd name="T10" fmla="*/ 1313 w 16095"/>
                <a:gd name="T11" fmla="*/ 12534 h 13579"/>
                <a:gd name="T12" fmla="*/ 1171 w 16095"/>
                <a:gd name="T13" fmla="*/ 12442 h 13579"/>
                <a:gd name="T14" fmla="*/ 1066 w 16095"/>
                <a:gd name="T15" fmla="*/ 12311 h 13579"/>
                <a:gd name="T16" fmla="*/ 1012 w 16095"/>
                <a:gd name="T17" fmla="*/ 12147 h 13579"/>
                <a:gd name="T18" fmla="*/ 1011 w 16095"/>
                <a:gd name="T19" fmla="*/ 4458 h 13579"/>
                <a:gd name="T20" fmla="*/ 1054 w 16095"/>
                <a:gd name="T21" fmla="*/ 4310 h 13579"/>
                <a:gd name="T22" fmla="*/ 1140 w 16095"/>
                <a:gd name="T23" fmla="*/ 4186 h 13579"/>
                <a:gd name="T24" fmla="*/ 1258 w 16095"/>
                <a:gd name="T25" fmla="*/ 4090 h 13579"/>
                <a:gd name="T26" fmla="*/ 1404 w 16095"/>
                <a:gd name="T27" fmla="*/ 4035 h 13579"/>
                <a:gd name="T28" fmla="*/ 5099 w 16095"/>
                <a:gd name="T29" fmla="*/ 1253 h 13579"/>
                <a:gd name="T30" fmla="*/ 5179 w 16095"/>
                <a:gd name="T31" fmla="*/ 1151 h 13579"/>
                <a:gd name="T32" fmla="*/ 5281 w 16095"/>
                <a:gd name="T33" fmla="*/ 1073 h 13579"/>
                <a:gd name="T34" fmla="*/ 5401 w 16095"/>
                <a:gd name="T35" fmla="*/ 1023 h 13579"/>
                <a:gd name="T36" fmla="*/ 5533 w 16095"/>
                <a:gd name="T37" fmla="*/ 1006 h 13579"/>
                <a:gd name="T38" fmla="*/ 10675 w 16095"/>
                <a:gd name="T39" fmla="*/ 1019 h 13579"/>
                <a:gd name="T40" fmla="*/ 10797 w 16095"/>
                <a:gd name="T41" fmla="*/ 1064 h 13579"/>
                <a:gd name="T42" fmla="*/ 10901 w 16095"/>
                <a:gd name="T43" fmla="*/ 1138 h 13579"/>
                <a:gd name="T44" fmla="*/ 10986 w 16095"/>
                <a:gd name="T45" fmla="*/ 1237 h 13579"/>
                <a:gd name="T46" fmla="*/ 14669 w 16095"/>
                <a:gd name="T47" fmla="*/ 4031 h 13579"/>
                <a:gd name="T48" fmla="*/ 14817 w 16095"/>
                <a:gd name="T49" fmla="*/ 4080 h 13579"/>
                <a:gd name="T50" fmla="*/ 14940 w 16095"/>
                <a:gd name="T51" fmla="*/ 4170 h 13579"/>
                <a:gd name="T52" fmla="*/ 15031 w 16095"/>
                <a:gd name="T53" fmla="*/ 4291 h 13579"/>
                <a:gd name="T54" fmla="*/ 15081 w 16095"/>
                <a:gd name="T55" fmla="*/ 4436 h 13579"/>
                <a:gd name="T56" fmla="*/ 12654 w 16095"/>
                <a:gd name="T57" fmla="*/ 2675 h 13579"/>
                <a:gd name="T58" fmla="*/ 11802 w 16095"/>
                <a:gd name="T59" fmla="*/ 647 h 13579"/>
                <a:gd name="T60" fmla="*/ 11540 w 16095"/>
                <a:gd name="T61" fmla="*/ 358 h 13579"/>
                <a:gd name="T62" fmla="*/ 11217 w 16095"/>
                <a:gd name="T63" fmla="*/ 148 h 13579"/>
                <a:gd name="T64" fmla="*/ 10847 w 16095"/>
                <a:gd name="T65" fmla="*/ 26 h 13579"/>
                <a:gd name="T66" fmla="*/ 5474 w 16095"/>
                <a:gd name="T67" fmla="*/ 1 h 13579"/>
                <a:gd name="T68" fmla="*/ 5085 w 16095"/>
                <a:gd name="T69" fmla="*/ 67 h 13579"/>
                <a:gd name="T70" fmla="*/ 4733 w 16095"/>
                <a:gd name="T71" fmla="*/ 227 h 13579"/>
                <a:gd name="T72" fmla="*/ 4434 w 16095"/>
                <a:gd name="T73" fmla="*/ 473 h 13579"/>
                <a:gd name="T74" fmla="*/ 4204 w 16095"/>
                <a:gd name="T75" fmla="*/ 792 h 13579"/>
                <a:gd name="T76" fmla="*/ 1127 w 16095"/>
                <a:gd name="T77" fmla="*/ 3067 h 13579"/>
                <a:gd name="T78" fmla="*/ 700 w 16095"/>
                <a:gd name="T79" fmla="*/ 3251 h 13579"/>
                <a:gd name="T80" fmla="*/ 357 w 16095"/>
                <a:gd name="T81" fmla="*/ 3550 h 13579"/>
                <a:gd name="T82" fmla="*/ 119 w 16095"/>
                <a:gd name="T83" fmla="*/ 3937 h 13579"/>
                <a:gd name="T84" fmla="*/ 6 w 16095"/>
                <a:gd name="T85" fmla="*/ 4389 h 13579"/>
                <a:gd name="T86" fmla="*/ 31 w 16095"/>
                <a:gd name="T87" fmla="*/ 12374 h 13579"/>
                <a:gd name="T88" fmla="*/ 218 w 16095"/>
                <a:gd name="T89" fmla="*/ 12852 h 13579"/>
                <a:gd name="T90" fmla="*/ 549 w 16095"/>
                <a:gd name="T91" fmla="*/ 13234 h 13579"/>
                <a:gd name="T92" fmla="*/ 991 w 16095"/>
                <a:gd name="T93" fmla="*/ 13487 h 13579"/>
                <a:gd name="T94" fmla="*/ 1509 w 16095"/>
                <a:gd name="T95" fmla="*/ 13579 h 13579"/>
                <a:gd name="T96" fmla="*/ 15034 w 16095"/>
                <a:gd name="T97" fmla="*/ 13511 h 13579"/>
                <a:gd name="T98" fmla="*/ 15488 w 16095"/>
                <a:gd name="T99" fmla="*/ 13279 h 13579"/>
                <a:gd name="T100" fmla="*/ 15836 w 16095"/>
                <a:gd name="T101" fmla="*/ 12913 h 13579"/>
                <a:gd name="T102" fmla="*/ 16048 w 16095"/>
                <a:gd name="T103" fmla="*/ 12446 h 13579"/>
                <a:gd name="T104" fmla="*/ 16093 w 16095"/>
                <a:gd name="T105" fmla="*/ 4457 h 13579"/>
                <a:gd name="T106" fmla="*/ 16000 w 16095"/>
                <a:gd name="T107" fmla="*/ 3999 h 13579"/>
                <a:gd name="T108" fmla="*/ 15779 w 16095"/>
                <a:gd name="T109" fmla="*/ 3600 h 13579"/>
                <a:gd name="T110" fmla="*/ 15450 w 16095"/>
                <a:gd name="T111" fmla="*/ 3287 h 13579"/>
                <a:gd name="T112" fmla="*/ 15034 w 16095"/>
                <a:gd name="T113" fmla="*/ 3085 h 13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3579">
                  <a:moveTo>
                    <a:pt x="15089" y="12070"/>
                  </a:moveTo>
                  <a:lnTo>
                    <a:pt x="15088" y="12096"/>
                  </a:lnTo>
                  <a:lnTo>
                    <a:pt x="15086" y="12121"/>
                  </a:lnTo>
                  <a:lnTo>
                    <a:pt x="15083" y="12147"/>
                  </a:lnTo>
                  <a:lnTo>
                    <a:pt x="15079" y="12172"/>
                  </a:lnTo>
                  <a:lnTo>
                    <a:pt x="15073" y="12196"/>
                  </a:lnTo>
                  <a:lnTo>
                    <a:pt x="15067" y="12220"/>
                  </a:lnTo>
                  <a:lnTo>
                    <a:pt x="15059" y="12243"/>
                  </a:lnTo>
                  <a:lnTo>
                    <a:pt x="15050" y="12266"/>
                  </a:lnTo>
                  <a:lnTo>
                    <a:pt x="15040" y="12288"/>
                  </a:lnTo>
                  <a:lnTo>
                    <a:pt x="15029" y="12311"/>
                  </a:lnTo>
                  <a:lnTo>
                    <a:pt x="15017" y="12331"/>
                  </a:lnTo>
                  <a:lnTo>
                    <a:pt x="15004" y="12352"/>
                  </a:lnTo>
                  <a:lnTo>
                    <a:pt x="14989" y="12371"/>
                  </a:lnTo>
                  <a:lnTo>
                    <a:pt x="14974" y="12390"/>
                  </a:lnTo>
                  <a:lnTo>
                    <a:pt x="14958" y="12408"/>
                  </a:lnTo>
                  <a:lnTo>
                    <a:pt x="14942" y="12426"/>
                  </a:lnTo>
                  <a:lnTo>
                    <a:pt x="14924" y="12442"/>
                  </a:lnTo>
                  <a:lnTo>
                    <a:pt x="14906" y="12458"/>
                  </a:lnTo>
                  <a:lnTo>
                    <a:pt x="14887" y="12473"/>
                  </a:lnTo>
                  <a:lnTo>
                    <a:pt x="14868" y="12488"/>
                  </a:lnTo>
                  <a:lnTo>
                    <a:pt x="14847" y="12501"/>
                  </a:lnTo>
                  <a:lnTo>
                    <a:pt x="14826" y="12513"/>
                  </a:lnTo>
                  <a:lnTo>
                    <a:pt x="14804" y="12524"/>
                  </a:lnTo>
                  <a:lnTo>
                    <a:pt x="14782" y="12534"/>
                  </a:lnTo>
                  <a:lnTo>
                    <a:pt x="14759" y="12543"/>
                  </a:lnTo>
                  <a:lnTo>
                    <a:pt x="14736" y="12551"/>
                  </a:lnTo>
                  <a:lnTo>
                    <a:pt x="14712" y="12557"/>
                  </a:lnTo>
                  <a:lnTo>
                    <a:pt x="14688" y="12563"/>
                  </a:lnTo>
                  <a:lnTo>
                    <a:pt x="14663" y="12567"/>
                  </a:lnTo>
                  <a:lnTo>
                    <a:pt x="14637" y="12570"/>
                  </a:lnTo>
                  <a:lnTo>
                    <a:pt x="14612" y="12572"/>
                  </a:lnTo>
                  <a:lnTo>
                    <a:pt x="14586" y="12573"/>
                  </a:lnTo>
                  <a:lnTo>
                    <a:pt x="1509" y="12573"/>
                  </a:lnTo>
                  <a:lnTo>
                    <a:pt x="1483" y="12572"/>
                  </a:lnTo>
                  <a:lnTo>
                    <a:pt x="1458" y="12570"/>
                  </a:lnTo>
                  <a:lnTo>
                    <a:pt x="1432" y="12567"/>
                  </a:lnTo>
                  <a:lnTo>
                    <a:pt x="1407" y="12563"/>
                  </a:lnTo>
                  <a:lnTo>
                    <a:pt x="1383" y="12557"/>
                  </a:lnTo>
                  <a:lnTo>
                    <a:pt x="1359" y="12551"/>
                  </a:lnTo>
                  <a:lnTo>
                    <a:pt x="1336" y="12543"/>
                  </a:lnTo>
                  <a:lnTo>
                    <a:pt x="1313" y="12534"/>
                  </a:lnTo>
                  <a:lnTo>
                    <a:pt x="1291" y="12524"/>
                  </a:lnTo>
                  <a:lnTo>
                    <a:pt x="1268" y="12513"/>
                  </a:lnTo>
                  <a:lnTo>
                    <a:pt x="1248" y="12501"/>
                  </a:lnTo>
                  <a:lnTo>
                    <a:pt x="1227" y="12488"/>
                  </a:lnTo>
                  <a:lnTo>
                    <a:pt x="1208" y="12473"/>
                  </a:lnTo>
                  <a:lnTo>
                    <a:pt x="1189" y="12458"/>
                  </a:lnTo>
                  <a:lnTo>
                    <a:pt x="1171" y="12442"/>
                  </a:lnTo>
                  <a:lnTo>
                    <a:pt x="1153" y="12426"/>
                  </a:lnTo>
                  <a:lnTo>
                    <a:pt x="1137" y="12408"/>
                  </a:lnTo>
                  <a:lnTo>
                    <a:pt x="1121" y="12390"/>
                  </a:lnTo>
                  <a:lnTo>
                    <a:pt x="1106" y="12371"/>
                  </a:lnTo>
                  <a:lnTo>
                    <a:pt x="1091" y="12352"/>
                  </a:lnTo>
                  <a:lnTo>
                    <a:pt x="1078" y="12331"/>
                  </a:lnTo>
                  <a:lnTo>
                    <a:pt x="1066" y="12311"/>
                  </a:lnTo>
                  <a:lnTo>
                    <a:pt x="1055" y="12288"/>
                  </a:lnTo>
                  <a:lnTo>
                    <a:pt x="1045" y="12266"/>
                  </a:lnTo>
                  <a:lnTo>
                    <a:pt x="1036" y="12243"/>
                  </a:lnTo>
                  <a:lnTo>
                    <a:pt x="1028" y="12220"/>
                  </a:lnTo>
                  <a:lnTo>
                    <a:pt x="1022" y="12196"/>
                  </a:lnTo>
                  <a:lnTo>
                    <a:pt x="1016" y="12172"/>
                  </a:lnTo>
                  <a:lnTo>
                    <a:pt x="1012" y="12147"/>
                  </a:lnTo>
                  <a:lnTo>
                    <a:pt x="1009" y="12121"/>
                  </a:lnTo>
                  <a:lnTo>
                    <a:pt x="1007" y="12096"/>
                  </a:lnTo>
                  <a:lnTo>
                    <a:pt x="1006" y="12070"/>
                  </a:lnTo>
                  <a:lnTo>
                    <a:pt x="1006" y="4527"/>
                  </a:lnTo>
                  <a:lnTo>
                    <a:pt x="1006" y="4504"/>
                  </a:lnTo>
                  <a:lnTo>
                    <a:pt x="1008" y="4480"/>
                  </a:lnTo>
                  <a:lnTo>
                    <a:pt x="1011" y="4458"/>
                  </a:lnTo>
                  <a:lnTo>
                    <a:pt x="1014" y="4436"/>
                  </a:lnTo>
                  <a:lnTo>
                    <a:pt x="1018" y="4414"/>
                  </a:lnTo>
                  <a:lnTo>
                    <a:pt x="1024" y="4393"/>
                  </a:lnTo>
                  <a:lnTo>
                    <a:pt x="1030" y="4372"/>
                  </a:lnTo>
                  <a:lnTo>
                    <a:pt x="1037" y="4351"/>
                  </a:lnTo>
                  <a:lnTo>
                    <a:pt x="1045" y="4331"/>
                  </a:lnTo>
                  <a:lnTo>
                    <a:pt x="1054" y="4310"/>
                  </a:lnTo>
                  <a:lnTo>
                    <a:pt x="1064" y="4291"/>
                  </a:lnTo>
                  <a:lnTo>
                    <a:pt x="1075" y="4272"/>
                  </a:lnTo>
                  <a:lnTo>
                    <a:pt x="1086" y="4254"/>
                  </a:lnTo>
                  <a:lnTo>
                    <a:pt x="1098" y="4236"/>
                  </a:lnTo>
                  <a:lnTo>
                    <a:pt x="1112" y="4218"/>
                  </a:lnTo>
                  <a:lnTo>
                    <a:pt x="1126" y="4202"/>
                  </a:lnTo>
                  <a:lnTo>
                    <a:pt x="1140" y="4186"/>
                  </a:lnTo>
                  <a:lnTo>
                    <a:pt x="1155" y="4170"/>
                  </a:lnTo>
                  <a:lnTo>
                    <a:pt x="1171" y="4154"/>
                  </a:lnTo>
                  <a:lnTo>
                    <a:pt x="1187" y="4140"/>
                  </a:lnTo>
                  <a:lnTo>
                    <a:pt x="1204" y="4126"/>
                  </a:lnTo>
                  <a:lnTo>
                    <a:pt x="1221" y="4114"/>
                  </a:lnTo>
                  <a:lnTo>
                    <a:pt x="1239" y="4102"/>
                  </a:lnTo>
                  <a:lnTo>
                    <a:pt x="1258" y="4090"/>
                  </a:lnTo>
                  <a:lnTo>
                    <a:pt x="1278" y="4080"/>
                  </a:lnTo>
                  <a:lnTo>
                    <a:pt x="1298" y="4070"/>
                  </a:lnTo>
                  <a:lnTo>
                    <a:pt x="1318" y="4061"/>
                  </a:lnTo>
                  <a:lnTo>
                    <a:pt x="1339" y="4054"/>
                  </a:lnTo>
                  <a:lnTo>
                    <a:pt x="1360" y="4046"/>
                  </a:lnTo>
                  <a:lnTo>
                    <a:pt x="1382" y="4040"/>
                  </a:lnTo>
                  <a:lnTo>
                    <a:pt x="1404" y="4035"/>
                  </a:lnTo>
                  <a:lnTo>
                    <a:pt x="1426" y="4031"/>
                  </a:lnTo>
                  <a:lnTo>
                    <a:pt x="4164" y="3574"/>
                  </a:lnTo>
                  <a:lnTo>
                    <a:pt x="5065" y="1322"/>
                  </a:lnTo>
                  <a:lnTo>
                    <a:pt x="5073" y="1305"/>
                  </a:lnTo>
                  <a:lnTo>
                    <a:pt x="5081" y="1288"/>
                  </a:lnTo>
                  <a:lnTo>
                    <a:pt x="5089" y="1270"/>
                  </a:lnTo>
                  <a:lnTo>
                    <a:pt x="5099" y="1253"/>
                  </a:lnTo>
                  <a:lnTo>
                    <a:pt x="5108" y="1237"/>
                  </a:lnTo>
                  <a:lnTo>
                    <a:pt x="5119" y="1222"/>
                  </a:lnTo>
                  <a:lnTo>
                    <a:pt x="5130" y="1207"/>
                  </a:lnTo>
                  <a:lnTo>
                    <a:pt x="5141" y="1192"/>
                  </a:lnTo>
                  <a:lnTo>
                    <a:pt x="5153" y="1178"/>
                  </a:lnTo>
                  <a:lnTo>
                    <a:pt x="5165" y="1164"/>
                  </a:lnTo>
                  <a:lnTo>
                    <a:pt x="5179" y="1151"/>
                  </a:lnTo>
                  <a:lnTo>
                    <a:pt x="5193" y="1138"/>
                  </a:lnTo>
                  <a:lnTo>
                    <a:pt x="5206" y="1126"/>
                  </a:lnTo>
                  <a:lnTo>
                    <a:pt x="5221" y="1115"/>
                  </a:lnTo>
                  <a:lnTo>
                    <a:pt x="5235" y="1102"/>
                  </a:lnTo>
                  <a:lnTo>
                    <a:pt x="5250" y="1092"/>
                  </a:lnTo>
                  <a:lnTo>
                    <a:pt x="5266" y="1082"/>
                  </a:lnTo>
                  <a:lnTo>
                    <a:pt x="5281" y="1073"/>
                  </a:lnTo>
                  <a:lnTo>
                    <a:pt x="5298" y="1064"/>
                  </a:lnTo>
                  <a:lnTo>
                    <a:pt x="5314" y="1055"/>
                  </a:lnTo>
                  <a:lnTo>
                    <a:pt x="5331" y="1048"/>
                  </a:lnTo>
                  <a:lnTo>
                    <a:pt x="5349" y="1041"/>
                  </a:lnTo>
                  <a:lnTo>
                    <a:pt x="5366" y="1034"/>
                  </a:lnTo>
                  <a:lnTo>
                    <a:pt x="5384" y="1028"/>
                  </a:lnTo>
                  <a:lnTo>
                    <a:pt x="5401" y="1023"/>
                  </a:lnTo>
                  <a:lnTo>
                    <a:pt x="5419" y="1019"/>
                  </a:lnTo>
                  <a:lnTo>
                    <a:pt x="5438" y="1015"/>
                  </a:lnTo>
                  <a:lnTo>
                    <a:pt x="5456" y="1012"/>
                  </a:lnTo>
                  <a:lnTo>
                    <a:pt x="5475" y="1009"/>
                  </a:lnTo>
                  <a:lnTo>
                    <a:pt x="5494" y="1007"/>
                  </a:lnTo>
                  <a:lnTo>
                    <a:pt x="5514" y="1006"/>
                  </a:lnTo>
                  <a:lnTo>
                    <a:pt x="5533" y="1006"/>
                  </a:lnTo>
                  <a:lnTo>
                    <a:pt x="10562" y="1006"/>
                  </a:lnTo>
                  <a:lnTo>
                    <a:pt x="10581" y="1006"/>
                  </a:lnTo>
                  <a:lnTo>
                    <a:pt x="10601" y="1007"/>
                  </a:lnTo>
                  <a:lnTo>
                    <a:pt x="10620" y="1009"/>
                  </a:lnTo>
                  <a:lnTo>
                    <a:pt x="10638" y="1012"/>
                  </a:lnTo>
                  <a:lnTo>
                    <a:pt x="10657" y="1015"/>
                  </a:lnTo>
                  <a:lnTo>
                    <a:pt x="10675" y="1019"/>
                  </a:lnTo>
                  <a:lnTo>
                    <a:pt x="10693" y="1023"/>
                  </a:lnTo>
                  <a:lnTo>
                    <a:pt x="10711" y="1028"/>
                  </a:lnTo>
                  <a:lnTo>
                    <a:pt x="10728" y="1034"/>
                  </a:lnTo>
                  <a:lnTo>
                    <a:pt x="10746" y="1041"/>
                  </a:lnTo>
                  <a:lnTo>
                    <a:pt x="10764" y="1048"/>
                  </a:lnTo>
                  <a:lnTo>
                    <a:pt x="10780" y="1055"/>
                  </a:lnTo>
                  <a:lnTo>
                    <a:pt x="10797" y="1064"/>
                  </a:lnTo>
                  <a:lnTo>
                    <a:pt x="10813" y="1073"/>
                  </a:lnTo>
                  <a:lnTo>
                    <a:pt x="10828" y="1082"/>
                  </a:lnTo>
                  <a:lnTo>
                    <a:pt x="10844" y="1092"/>
                  </a:lnTo>
                  <a:lnTo>
                    <a:pt x="10859" y="1102"/>
                  </a:lnTo>
                  <a:lnTo>
                    <a:pt x="10873" y="1115"/>
                  </a:lnTo>
                  <a:lnTo>
                    <a:pt x="10888" y="1126"/>
                  </a:lnTo>
                  <a:lnTo>
                    <a:pt x="10901" y="1138"/>
                  </a:lnTo>
                  <a:lnTo>
                    <a:pt x="10915" y="1151"/>
                  </a:lnTo>
                  <a:lnTo>
                    <a:pt x="10929" y="1164"/>
                  </a:lnTo>
                  <a:lnTo>
                    <a:pt x="10941" y="1178"/>
                  </a:lnTo>
                  <a:lnTo>
                    <a:pt x="10953" y="1192"/>
                  </a:lnTo>
                  <a:lnTo>
                    <a:pt x="10964" y="1207"/>
                  </a:lnTo>
                  <a:lnTo>
                    <a:pt x="10975" y="1222"/>
                  </a:lnTo>
                  <a:lnTo>
                    <a:pt x="10986" y="1237"/>
                  </a:lnTo>
                  <a:lnTo>
                    <a:pt x="10995" y="1253"/>
                  </a:lnTo>
                  <a:lnTo>
                    <a:pt x="11005" y="1270"/>
                  </a:lnTo>
                  <a:lnTo>
                    <a:pt x="11013" y="1288"/>
                  </a:lnTo>
                  <a:lnTo>
                    <a:pt x="11021" y="1305"/>
                  </a:lnTo>
                  <a:lnTo>
                    <a:pt x="11029" y="1322"/>
                  </a:lnTo>
                  <a:lnTo>
                    <a:pt x="11929" y="3574"/>
                  </a:lnTo>
                  <a:lnTo>
                    <a:pt x="14669" y="4031"/>
                  </a:lnTo>
                  <a:lnTo>
                    <a:pt x="14691" y="4035"/>
                  </a:lnTo>
                  <a:lnTo>
                    <a:pt x="14713" y="4040"/>
                  </a:lnTo>
                  <a:lnTo>
                    <a:pt x="14735" y="4046"/>
                  </a:lnTo>
                  <a:lnTo>
                    <a:pt x="14756" y="4054"/>
                  </a:lnTo>
                  <a:lnTo>
                    <a:pt x="14777" y="4061"/>
                  </a:lnTo>
                  <a:lnTo>
                    <a:pt x="14797" y="4070"/>
                  </a:lnTo>
                  <a:lnTo>
                    <a:pt x="14817" y="4080"/>
                  </a:lnTo>
                  <a:lnTo>
                    <a:pt x="14837" y="4090"/>
                  </a:lnTo>
                  <a:lnTo>
                    <a:pt x="14856" y="4102"/>
                  </a:lnTo>
                  <a:lnTo>
                    <a:pt x="14874" y="4114"/>
                  </a:lnTo>
                  <a:lnTo>
                    <a:pt x="14891" y="4126"/>
                  </a:lnTo>
                  <a:lnTo>
                    <a:pt x="14908" y="4140"/>
                  </a:lnTo>
                  <a:lnTo>
                    <a:pt x="14924" y="4154"/>
                  </a:lnTo>
                  <a:lnTo>
                    <a:pt x="14940" y="4170"/>
                  </a:lnTo>
                  <a:lnTo>
                    <a:pt x="14955" y="4186"/>
                  </a:lnTo>
                  <a:lnTo>
                    <a:pt x="14969" y="4202"/>
                  </a:lnTo>
                  <a:lnTo>
                    <a:pt x="14983" y="4218"/>
                  </a:lnTo>
                  <a:lnTo>
                    <a:pt x="14997" y="4236"/>
                  </a:lnTo>
                  <a:lnTo>
                    <a:pt x="15009" y="4254"/>
                  </a:lnTo>
                  <a:lnTo>
                    <a:pt x="15020" y="4272"/>
                  </a:lnTo>
                  <a:lnTo>
                    <a:pt x="15031" y="4291"/>
                  </a:lnTo>
                  <a:lnTo>
                    <a:pt x="15041" y="4310"/>
                  </a:lnTo>
                  <a:lnTo>
                    <a:pt x="15050" y="4331"/>
                  </a:lnTo>
                  <a:lnTo>
                    <a:pt x="15058" y="4351"/>
                  </a:lnTo>
                  <a:lnTo>
                    <a:pt x="15065" y="4372"/>
                  </a:lnTo>
                  <a:lnTo>
                    <a:pt x="15071" y="4393"/>
                  </a:lnTo>
                  <a:lnTo>
                    <a:pt x="15076" y="4414"/>
                  </a:lnTo>
                  <a:lnTo>
                    <a:pt x="15081" y="4436"/>
                  </a:lnTo>
                  <a:lnTo>
                    <a:pt x="15084" y="4458"/>
                  </a:lnTo>
                  <a:lnTo>
                    <a:pt x="15087" y="4480"/>
                  </a:lnTo>
                  <a:lnTo>
                    <a:pt x="15088" y="4504"/>
                  </a:lnTo>
                  <a:lnTo>
                    <a:pt x="15089" y="4527"/>
                  </a:lnTo>
                  <a:lnTo>
                    <a:pt x="15089" y="12070"/>
                  </a:lnTo>
                  <a:close/>
                  <a:moveTo>
                    <a:pt x="14834" y="3038"/>
                  </a:moveTo>
                  <a:lnTo>
                    <a:pt x="12654" y="2675"/>
                  </a:lnTo>
                  <a:lnTo>
                    <a:pt x="11963" y="948"/>
                  </a:lnTo>
                  <a:lnTo>
                    <a:pt x="11940" y="894"/>
                  </a:lnTo>
                  <a:lnTo>
                    <a:pt x="11916" y="842"/>
                  </a:lnTo>
                  <a:lnTo>
                    <a:pt x="11890" y="792"/>
                  </a:lnTo>
                  <a:lnTo>
                    <a:pt x="11862" y="741"/>
                  </a:lnTo>
                  <a:lnTo>
                    <a:pt x="11833" y="693"/>
                  </a:lnTo>
                  <a:lnTo>
                    <a:pt x="11802" y="647"/>
                  </a:lnTo>
                  <a:lnTo>
                    <a:pt x="11768" y="601"/>
                  </a:lnTo>
                  <a:lnTo>
                    <a:pt x="11734" y="556"/>
                  </a:lnTo>
                  <a:lnTo>
                    <a:pt x="11698" y="514"/>
                  </a:lnTo>
                  <a:lnTo>
                    <a:pt x="11661" y="473"/>
                  </a:lnTo>
                  <a:lnTo>
                    <a:pt x="11622" y="433"/>
                  </a:lnTo>
                  <a:lnTo>
                    <a:pt x="11581" y="394"/>
                  </a:lnTo>
                  <a:lnTo>
                    <a:pt x="11540" y="358"/>
                  </a:lnTo>
                  <a:lnTo>
                    <a:pt x="11498" y="323"/>
                  </a:lnTo>
                  <a:lnTo>
                    <a:pt x="11454" y="290"/>
                  </a:lnTo>
                  <a:lnTo>
                    <a:pt x="11408" y="258"/>
                  </a:lnTo>
                  <a:lnTo>
                    <a:pt x="11362" y="227"/>
                  </a:lnTo>
                  <a:lnTo>
                    <a:pt x="11315" y="199"/>
                  </a:lnTo>
                  <a:lnTo>
                    <a:pt x="11267" y="173"/>
                  </a:lnTo>
                  <a:lnTo>
                    <a:pt x="11217" y="148"/>
                  </a:lnTo>
                  <a:lnTo>
                    <a:pt x="11167" y="125"/>
                  </a:lnTo>
                  <a:lnTo>
                    <a:pt x="11116" y="104"/>
                  </a:lnTo>
                  <a:lnTo>
                    <a:pt x="11063" y="84"/>
                  </a:lnTo>
                  <a:lnTo>
                    <a:pt x="11010" y="67"/>
                  </a:lnTo>
                  <a:lnTo>
                    <a:pt x="10957" y="51"/>
                  </a:lnTo>
                  <a:lnTo>
                    <a:pt x="10902" y="38"/>
                  </a:lnTo>
                  <a:lnTo>
                    <a:pt x="10847" y="26"/>
                  </a:lnTo>
                  <a:lnTo>
                    <a:pt x="10791" y="17"/>
                  </a:lnTo>
                  <a:lnTo>
                    <a:pt x="10734" y="10"/>
                  </a:lnTo>
                  <a:lnTo>
                    <a:pt x="10678" y="4"/>
                  </a:lnTo>
                  <a:lnTo>
                    <a:pt x="10621" y="1"/>
                  </a:lnTo>
                  <a:lnTo>
                    <a:pt x="10562" y="0"/>
                  </a:lnTo>
                  <a:lnTo>
                    <a:pt x="5533" y="0"/>
                  </a:lnTo>
                  <a:lnTo>
                    <a:pt x="5474" y="1"/>
                  </a:lnTo>
                  <a:lnTo>
                    <a:pt x="5417" y="4"/>
                  </a:lnTo>
                  <a:lnTo>
                    <a:pt x="5361" y="10"/>
                  </a:lnTo>
                  <a:lnTo>
                    <a:pt x="5304" y="17"/>
                  </a:lnTo>
                  <a:lnTo>
                    <a:pt x="5248" y="26"/>
                  </a:lnTo>
                  <a:lnTo>
                    <a:pt x="5193" y="38"/>
                  </a:lnTo>
                  <a:lnTo>
                    <a:pt x="5138" y="51"/>
                  </a:lnTo>
                  <a:lnTo>
                    <a:pt x="5085" y="67"/>
                  </a:lnTo>
                  <a:lnTo>
                    <a:pt x="5032" y="84"/>
                  </a:lnTo>
                  <a:lnTo>
                    <a:pt x="4979" y="104"/>
                  </a:lnTo>
                  <a:lnTo>
                    <a:pt x="4928" y="125"/>
                  </a:lnTo>
                  <a:lnTo>
                    <a:pt x="4878" y="148"/>
                  </a:lnTo>
                  <a:lnTo>
                    <a:pt x="4829" y="173"/>
                  </a:lnTo>
                  <a:lnTo>
                    <a:pt x="4780" y="199"/>
                  </a:lnTo>
                  <a:lnTo>
                    <a:pt x="4733" y="227"/>
                  </a:lnTo>
                  <a:lnTo>
                    <a:pt x="4687" y="258"/>
                  </a:lnTo>
                  <a:lnTo>
                    <a:pt x="4641" y="290"/>
                  </a:lnTo>
                  <a:lnTo>
                    <a:pt x="4597" y="323"/>
                  </a:lnTo>
                  <a:lnTo>
                    <a:pt x="4555" y="358"/>
                  </a:lnTo>
                  <a:lnTo>
                    <a:pt x="4513" y="395"/>
                  </a:lnTo>
                  <a:lnTo>
                    <a:pt x="4472" y="434"/>
                  </a:lnTo>
                  <a:lnTo>
                    <a:pt x="4434" y="473"/>
                  </a:lnTo>
                  <a:lnTo>
                    <a:pt x="4397" y="514"/>
                  </a:lnTo>
                  <a:lnTo>
                    <a:pt x="4361" y="557"/>
                  </a:lnTo>
                  <a:lnTo>
                    <a:pt x="4327" y="602"/>
                  </a:lnTo>
                  <a:lnTo>
                    <a:pt x="4293" y="647"/>
                  </a:lnTo>
                  <a:lnTo>
                    <a:pt x="4262" y="694"/>
                  </a:lnTo>
                  <a:lnTo>
                    <a:pt x="4232" y="742"/>
                  </a:lnTo>
                  <a:lnTo>
                    <a:pt x="4204" y="792"/>
                  </a:lnTo>
                  <a:lnTo>
                    <a:pt x="4178" y="843"/>
                  </a:lnTo>
                  <a:lnTo>
                    <a:pt x="4154" y="895"/>
                  </a:lnTo>
                  <a:lnTo>
                    <a:pt x="4130" y="949"/>
                  </a:lnTo>
                  <a:lnTo>
                    <a:pt x="3441" y="2675"/>
                  </a:lnTo>
                  <a:lnTo>
                    <a:pt x="1261" y="3038"/>
                  </a:lnTo>
                  <a:lnTo>
                    <a:pt x="1193" y="3051"/>
                  </a:lnTo>
                  <a:lnTo>
                    <a:pt x="1127" y="3067"/>
                  </a:lnTo>
                  <a:lnTo>
                    <a:pt x="1061" y="3085"/>
                  </a:lnTo>
                  <a:lnTo>
                    <a:pt x="998" y="3106"/>
                  </a:lnTo>
                  <a:lnTo>
                    <a:pt x="935" y="3130"/>
                  </a:lnTo>
                  <a:lnTo>
                    <a:pt x="873" y="3158"/>
                  </a:lnTo>
                  <a:lnTo>
                    <a:pt x="814" y="3186"/>
                  </a:lnTo>
                  <a:lnTo>
                    <a:pt x="756" y="3218"/>
                  </a:lnTo>
                  <a:lnTo>
                    <a:pt x="700" y="3251"/>
                  </a:lnTo>
                  <a:lnTo>
                    <a:pt x="645" y="3287"/>
                  </a:lnTo>
                  <a:lnTo>
                    <a:pt x="592" y="3327"/>
                  </a:lnTo>
                  <a:lnTo>
                    <a:pt x="541" y="3367"/>
                  </a:lnTo>
                  <a:lnTo>
                    <a:pt x="492" y="3410"/>
                  </a:lnTo>
                  <a:lnTo>
                    <a:pt x="445" y="3454"/>
                  </a:lnTo>
                  <a:lnTo>
                    <a:pt x="399" y="3502"/>
                  </a:lnTo>
                  <a:lnTo>
                    <a:pt x="357" y="3550"/>
                  </a:lnTo>
                  <a:lnTo>
                    <a:pt x="316" y="3600"/>
                  </a:lnTo>
                  <a:lnTo>
                    <a:pt x="277" y="3653"/>
                  </a:lnTo>
                  <a:lnTo>
                    <a:pt x="240" y="3707"/>
                  </a:lnTo>
                  <a:lnTo>
                    <a:pt x="206" y="3762"/>
                  </a:lnTo>
                  <a:lnTo>
                    <a:pt x="175" y="3818"/>
                  </a:lnTo>
                  <a:lnTo>
                    <a:pt x="145" y="3877"/>
                  </a:lnTo>
                  <a:lnTo>
                    <a:pt x="119" y="3937"/>
                  </a:lnTo>
                  <a:lnTo>
                    <a:pt x="95" y="3999"/>
                  </a:lnTo>
                  <a:lnTo>
                    <a:pt x="72" y="4061"/>
                  </a:lnTo>
                  <a:lnTo>
                    <a:pt x="53" y="4124"/>
                  </a:lnTo>
                  <a:lnTo>
                    <a:pt x="37" y="4189"/>
                  </a:lnTo>
                  <a:lnTo>
                    <a:pt x="24" y="4255"/>
                  </a:lnTo>
                  <a:lnTo>
                    <a:pt x="14" y="4321"/>
                  </a:lnTo>
                  <a:lnTo>
                    <a:pt x="6" y="4389"/>
                  </a:lnTo>
                  <a:lnTo>
                    <a:pt x="2" y="4457"/>
                  </a:lnTo>
                  <a:lnTo>
                    <a:pt x="0" y="4527"/>
                  </a:lnTo>
                  <a:lnTo>
                    <a:pt x="0" y="12070"/>
                  </a:lnTo>
                  <a:lnTo>
                    <a:pt x="2" y="12148"/>
                  </a:lnTo>
                  <a:lnTo>
                    <a:pt x="8" y="12224"/>
                  </a:lnTo>
                  <a:lnTo>
                    <a:pt x="17" y="12299"/>
                  </a:lnTo>
                  <a:lnTo>
                    <a:pt x="31" y="12374"/>
                  </a:lnTo>
                  <a:lnTo>
                    <a:pt x="47" y="12446"/>
                  </a:lnTo>
                  <a:lnTo>
                    <a:pt x="68" y="12519"/>
                  </a:lnTo>
                  <a:lnTo>
                    <a:pt x="92" y="12588"/>
                  </a:lnTo>
                  <a:lnTo>
                    <a:pt x="119" y="12657"/>
                  </a:lnTo>
                  <a:lnTo>
                    <a:pt x="149" y="12724"/>
                  </a:lnTo>
                  <a:lnTo>
                    <a:pt x="182" y="12788"/>
                  </a:lnTo>
                  <a:lnTo>
                    <a:pt x="218" y="12852"/>
                  </a:lnTo>
                  <a:lnTo>
                    <a:pt x="259" y="12913"/>
                  </a:lnTo>
                  <a:lnTo>
                    <a:pt x="300" y="12972"/>
                  </a:lnTo>
                  <a:lnTo>
                    <a:pt x="345" y="13030"/>
                  </a:lnTo>
                  <a:lnTo>
                    <a:pt x="392" y="13084"/>
                  </a:lnTo>
                  <a:lnTo>
                    <a:pt x="443" y="13136"/>
                  </a:lnTo>
                  <a:lnTo>
                    <a:pt x="495" y="13187"/>
                  </a:lnTo>
                  <a:lnTo>
                    <a:pt x="549" y="13234"/>
                  </a:lnTo>
                  <a:lnTo>
                    <a:pt x="607" y="13279"/>
                  </a:lnTo>
                  <a:lnTo>
                    <a:pt x="666" y="13320"/>
                  </a:lnTo>
                  <a:lnTo>
                    <a:pt x="727" y="13361"/>
                  </a:lnTo>
                  <a:lnTo>
                    <a:pt x="791" y="13397"/>
                  </a:lnTo>
                  <a:lnTo>
                    <a:pt x="855" y="13430"/>
                  </a:lnTo>
                  <a:lnTo>
                    <a:pt x="922" y="13460"/>
                  </a:lnTo>
                  <a:lnTo>
                    <a:pt x="991" y="13487"/>
                  </a:lnTo>
                  <a:lnTo>
                    <a:pt x="1060" y="13511"/>
                  </a:lnTo>
                  <a:lnTo>
                    <a:pt x="1133" y="13532"/>
                  </a:lnTo>
                  <a:lnTo>
                    <a:pt x="1205" y="13548"/>
                  </a:lnTo>
                  <a:lnTo>
                    <a:pt x="1280" y="13562"/>
                  </a:lnTo>
                  <a:lnTo>
                    <a:pt x="1355" y="13571"/>
                  </a:lnTo>
                  <a:lnTo>
                    <a:pt x="1431" y="13577"/>
                  </a:lnTo>
                  <a:lnTo>
                    <a:pt x="1509" y="13579"/>
                  </a:lnTo>
                  <a:lnTo>
                    <a:pt x="14586" y="13579"/>
                  </a:lnTo>
                  <a:lnTo>
                    <a:pt x="14664" y="13577"/>
                  </a:lnTo>
                  <a:lnTo>
                    <a:pt x="14740" y="13571"/>
                  </a:lnTo>
                  <a:lnTo>
                    <a:pt x="14815" y="13562"/>
                  </a:lnTo>
                  <a:lnTo>
                    <a:pt x="14890" y="13548"/>
                  </a:lnTo>
                  <a:lnTo>
                    <a:pt x="14962" y="13532"/>
                  </a:lnTo>
                  <a:lnTo>
                    <a:pt x="15034" y="13511"/>
                  </a:lnTo>
                  <a:lnTo>
                    <a:pt x="15104" y="13487"/>
                  </a:lnTo>
                  <a:lnTo>
                    <a:pt x="15173" y="13460"/>
                  </a:lnTo>
                  <a:lnTo>
                    <a:pt x="15240" y="13430"/>
                  </a:lnTo>
                  <a:lnTo>
                    <a:pt x="15304" y="13397"/>
                  </a:lnTo>
                  <a:lnTo>
                    <a:pt x="15368" y="13361"/>
                  </a:lnTo>
                  <a:lnTo>
                    <a:pt x="15429" y="13320"/>
                  </a:lnTo>
                  <a:lnTo>
                    <a:pt x="15488" y="13279"/>
                  </a:lnTo>
                  <a:lnTo>
                    <a:pt x="15546" y="13234"/>
                  </a:lnTo>
                  <a:lnTo>
                    <a:pt x="15600" y="13187"/>
                  </a:lnTo>
                  <a:lnTo>
                    <a:pt x="15652" y="13136"/>
                  </a:lnTo>
                  <a:lnTo>
                    <a:pt x="15703" y="13084"/>
                  </a:lnTo>
                  <a:lnTo>
                    <a:pt x="15750" y="13030"/>
                  </a:lnTo>
                  <a:lnTo>
                    <a:pt x="15795" y="12972"/>
                  </a:lnTo>
                  <a:lnTo>
                    <a:pt x="15836" y="12913"/>
                  </a:lnTo>
                  <a:lnTo>
                    <a:pt x="15877" y="12852"/>
                  </a:lnTo>
                  <a:lnTo>
                    <a:pt x="15913" y="12788"/>
                  </a:lnTo>
                  <a:lnTo>
                    <a:pt x="15946" y="12724"/>
                  </a:lnTo>
                  <a:lnTo>
                    <a:pt x="15976" y="12657"/>
                  </a:lnTo>
                  <a:lnTo>
                    <a:pt x="16003" y="12588"/>
                  </a:lnTo>
                  <a:lnTo>
                    <a:pt x="16027" y="12519"/>
                  </a:lnTo>
                  <a:lnTo>
                    <a:pt x="16048" y="12446"/>
                  </a:lnTo>
                  <a:lnTo>
                    <a:pt x="16064" y="12374"/>
                  </a:lnTo>
                  <a:lnTo>
                    <a:pt x="16078" y="12299"/>
                  </a:lnTo>
                  <a:lnTo>
                    <a:pt x="16087" y="12224"/>
                  </a:lnTo>
                  <a:lnTo>
                    <a:pt x="16093" y="12148"/>
                  </a:lnTo>
                  <a:lnTo>
                    <a:pt x="16095" y="12070"/>
                  </a:lnTo>
                  <a:lnTo>
                    <a:pt x="16095" y="4527"/>
                  </a:lnTo>
                  <a:lnTo>
                    <a:pt x="16093" y="4457"/>
                  </a:lnTo>
                  <a:lnTo>
                    <a:pt x="16089" y="4389"/>
                  </a:lnTo>
                  <a:lnTo>
                    <a:pt x="16081" y="4321"/>
                  </a:lnTo>
                  <a:lnTo>
                    <a:pt x="16071" y="4255"/>
                  </a:lnTo>
                  <a:lnTo>
                    <a:pt x="16058" y="4189"/>
                  </a:lnTo>
                  <a:lnTo>
                    <a:pt x="16042" y="4124"/>
                  </a:lnTo>
                  <a:lnTo>
                    <a:pt x="16023" y="4061"/>
                  </a:lnTo>
                  <a:lnTo>
                    <a:pt x="16000" y="3999"/>
                  </a:lnTo>
                  <a:lnTo>
                    <a:pt x="15976" y="3937"/>
                  </a:lnTo>
                  <a:lnTo>
                    <a:pt x="15949" y="3877"/>
                  </a:lnTo>
                  <a:lnTo>
                    <a:pt x="15920" y="3818"/>
                  </a:lnTo>
                  <a:lnTo>
                    <a:pt x="15889" y="3762"/>
                  </a:lnTo>
                  <a:lnTo>
                    <a:pt x="15855" y="3707"/>
                  </a:lnTo>
                  <a:lnTo>
                    <a:pt x="15818" y="3653"/>
                  </a:lnTo>
                  <a:lnTo>
                    <a:pt x="15779" y="3600"/>
                  </a:lnTo>
                  <a:lnTo>
                    <a:pt x="15738" y="3550"/>
                  </a:lnTo>
                  <a:lnTo>
                    <a:pt x="15696" y="3502"/>
                  </a:lnTo>
                  <a:lnTo>
                    <a:pt x="15650" y="3454"/>
                  </a:lnTo>
                  <a:lnTo>
                    <a:pt x="15603" y="3410"/>
                  </a:lnTo>
                  <a:lnTo>
                    <a:pt x="15554" y="3367"/>
                  </a:lnTo>
                  <a:lnTo>
                    <a:pt x="15503" y="3327"/>
                  </a:lnTo>
                  <a:lnTo>
                    <a:pt x="15450" y="3287"/>
                  </a:lnTo>
                  <a:lnTo>
                    <a:pt x="15395" y="3251"/>
                  </a:lnTo>
                  <a:lnTo>
                    <a:pt x="15339" y="3218"/>
                  </a:lnTo>
                  <a:lnTo>
                    <a:pt x="15281" y="3186"/>
                  </a:lnTo>
                  <a:lnTo>
                    <a:pt x="15221" y="3158"/>
                  </a:lnTo>
                  <a:lnTo>
                    <a:pt x="15160" y="3130"/>
                  </a:lnTo>
                  <a:lnTo>
                    <a:pt x="15097" y="3106"/>
                  </a:lnTo>
                  <a:lnTo>
                    <a:pt x="15034" y="3085"/>
                  </a:lnTo>
                  <a:lnTo>
                    <a:pt x="14968" y="3067"/>
                  </a:lnTo>
                  <a:lnTo>
                    <a:pt x="14901" y="3051"/>
                  </a:lnTo>
                  <a:lnTo>
                    <a:pt x="14834" y="30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" name="iṡ1ïḓé"/>
            <p:cNvSpPr/>
            <p:nvPr/>
          </p:nvSpPr>
          <p:spPr bwMode="auto">
            <a:xfrm>
              <a:off x="1115242" y="1091004"/>
              <a:ext cx="271169" cy="270546"/>
            </a:xfrm>
            <a:custGeom>
              <a:avLst/>
              <a:gdLst>
                <a:gd name="T0" fmla="*/ 13014 w 16095"/>
                <a:gd name="T1" fmla="*/ 9314 h 16058"/>
                <a:gd name="T2" fmla="*/ 12601 w 16095"/>
                <a:gd name="T3" fmla="*/ 10148 h 16058"/>
                <a:gd name="T4" fmla="*/ 12483 w 16095"/>
                <a:gd name="T5" fmla="*/ 10816 h 16058"/>
                <a:gd name="T6" fmla="*/ 11103 w 16095"/>
                <a:gd name="T7" fmla="*/ 12535 h 16058"/>
                <a:gd name="T8" fmla="*/ 10453 w 16095"/>
                <a:gd name="T9" fmla="*/ 12465 h 16058"/>
                <a:gd name="T10" fmla="*/ 9575 w 16095"/>
                <a:gd name="T11" fmla="*/ 12816 h 16058"/>
                <a:gd name="T12" fmla="*/ 9126 w 16095"/>
                <a:gd name="T13" fmla="*/ 13268 h 16058"/>
                <a:gd name="T14" fmla="*/ 6955 w 16095"/>
                <a:gd name="T15" fmla="*/ 13239 h 16058"/>
                <a:gd name="T16" fmla="*/ 6491 w 16095"/>
                <a:gd name="T17" fmla="*/ 12802 h 16058"/>
                <a:gd name="T18" fmla="*/ 5615 w 16095"/>
                <a:gd name="T19" fmla="*/ 12459 h 16058"/>
                <a:gd name="T20" fmla="*/ 4959 w 16095"/>
                <a:gd name="T21" fmla="*/ 12551 h 16058"/>
                <a:gd name="T22" fmla="*/ 3617 w 16095"/>
                <a:gd name="T23" fmla="*/ 10784 h 16058"/>
                <a:gd name="T24" fmla="*/ 3464 w 16095"/>
                <a:gd name="T25" fmla="*/ 10082 h 16058"/>
                <a:gd name="T26" fmla="*/ 3059 w 16095"/>
                <a:gd name="T27" fmla="*/ 9291 h 16058"/>
                <a:gd name="T28" fmla="*/ 1006 w 16095"/>
                <a:gd name="T29" fmla="*/ 7347 h 16058"/>
                <a:gd name="T30" fmla="*/ 3081 w 16095"/>
                <a:gd name="T31" fmla="*/ 6745 h 16058"/>
                <a:gd name="T32" fmla="*/ 3495 w 16095"/>
                <a:gd name="T33" fmla="*/ 5911 h 16058"/>
                <a:gd name="T34" fmla="*/ 3613 w 16095"/>
                <a:gd name="T35" fmla="*/ 5243 h 16058"/>
                <a:gd name="T36" fmla="*/ 4992 w 16095"/>
                <a:gd name="T37" fmla="*/ 3523 h 16058"/>
                <a:gd name="T38" fmla="*/ 5643 w 16095"/>
                <a:gd name="T39" fmla="*/ 3593 h 16058"/>
                <a:gd name="T40" fmla="*/ 6520 w 16095"/>
                <a:gd name="T41" fmla="*/ 3242 h 16058"/>
                <a:gd name="T42" fmla="*/ 6970 w 16095"/>
                <a:gd name="T43" fmla="*/ 2790 h 16058"/>
                <a:gd name="T44" fmla="*/ 9140 w 16095"/>
                <a:gd name="T45" fmla="*/ 2819 h 16058"/>
                <a:gd name="T46" fmla="*/ 9604 w 16095"/>
                <a:gd name="T47" fmla="*/ 3256 h 16058"/>
                <a:gd name="T48" fmla="*/ 10480 w 16095"/>
                <a:gd name="T49" fmla="*/ 3599 h 16058"/>
                <a:gd name="T50" fmla="*/ 11137 w 16095"/>
                <a:gd name="T51" fmla="*/ 3507 h 16058"/>
                <a:gd name="T52" fmla="*/ 12478 w 16095"/>
                <a:gd name="T53" fmla="*/ 5274 h 16058"/>
                <a:gd name="T54" fmla="*/ 12631 w 16095"/>
                <a:gd name="T55" fmla="*/ 5976 h 16058"/>
                <a:gd name="T56" fmla="*/ 13036 w 16095"/>
                <a:gd name="T57" fmla="*/ 6767 h 16058"/>
                <a:gd name="T58" fmla="*/ 15089 w 16095"/>
                <a:gd name="T59" fmla="*/ 8712 h 16058"/>
                <a:gd name="T60" fmla="*/ 14489 w 16095"/>
                <a:gd name="T61" fmla="*/ 3783 h 16058"/>
                <a:gd name="T62" fmla="*/ 14336 w 16095"/>
                <a:gd name="T63" fmla="*/ 2970 h 16058"/>
                <a:gd name="T64" fmla="*/ 12945 w 16095"/>
                <a:gd name="T65" fmla="*/ 1659 h 16058"/>
                <a:gd name="T66" fmla="*/ 12433 w 16095"/>
                <a:gd name="T67" fmla="*/ 1581 h 16058"/>
                <a:gd name="T68" fmla="*/ 10192 w 16095"/>
                <a:gd name="T69" fmla="*/ 2406 h 16058"/>
                <a:gd name="T70" fmla="*/ 9336 w 16095"/>
                <a:gd name="T71" fmla="*/ 202 h 16058"/>
                <a:gd name="T72" fmla="*/ 7187 w 16095"/>
                <a:gd name="T73" fmla="*/ 15 h 16058"/>
                <a:gd name="T74" fmla="*/ 6503 w 16095"/>
                <a:gd name="T75" fmla="*/ 483 h 16058"/>
                <a:gd name="T76" fmla="*/ 4046 w 16095"/>
                <a:gd name="T77" fmla="*/ 1704 h 16058"/>
                <a:gd name="T78" fmla="*/ 3407 w 16095"/>
                <a:gd name="T79" fmla="*/ 1586 h 16058"/>
                <a:gd name="T80" fmla="*/ 2956 w 16095"/>
                <a:gd name="T81" fmla="*/ 1771 h 16058"/>
                <a:gd name="T82" fmla="*/ 1604 w 16095"/>
                <a:gd name="T83" fmla="*/ 3320 h 16058"/>
                <a:gd name="T84" fmla="*/ 2620 w 16095"/>
                <a:gd name="T85" fmla="*/ 5408 h 16058"/>
                <a:gd name="T86" fmla="*/ 379 w 16095"/>
                <a:gd name="T87" fmla="*/ 6562 h 16058"/>
                <a:gd name="T88" fmla="*/ 1 w 16095"/>
                <a:gd name="T89" fmla="*/ 7302 h 16058"/>
                <a:gd name="T90" fmla="*/ 285 w 16095"/>
                <a:gd name="T91" fmla="*/ 9412 h 16058"/>
                <a:gd name="T92" fmla="*/ 2511 w 16095"/>
                <a:gd name="T93" fmla="*/ 10413 h 16058"/>
                <a:gd name="T94" fmla="*/ 1583 w 16095"/>
                <a:gd name="T95" fmla="*/ 12613 h 16058"/>
                <a:gd name="T96" fmla="*/ 2897 w 16095"/>
                <a:gd name="T97" fmla="*/ 14241 h 16058"/>
                <a:gd name="T98" fmla="*/ 3336 w 16095"/>
                <a:gd name="T99" fmla="*/ 14459 h 16058"/>
                <a:gd name="T100" fmla="*/ 3944 w 16095"/>
                <a:gd name="T101" fmla="*/ 14404 h 16058"/>
                <a:gd name="T102" fmla="*/ 6444 w 16095"/>
                <a:gd name="T103" fmla="*/ 15461 h 16058"/>
                <a:gd name="T104" fmla="*/ 7061 w 16095"/>
                <a:gd name="T105" fmla="*/ 16012 h 16058"/>
                <a:gd name="T106" fmla="*/ 9229 w 16095"/>
                <a:gd name="T107" fmla="*/ 15927 h 16058"/>
                <a:gd name="T108" fmla="*/ 9718 w 16095"/>
                <a:gd name="T109" fmla="*/ 15251 h 16058"/>
                <a:gd name="T110" fmla="*/ 12326 w 16095"/>
                <a:gd name="T111" fmla="*/ 14460 h 16058"/>
                <a:gd name="T112" fmla="*/ 12877 w 16095"/>
                <a:gd name="T113" fmla="*/ 14426 h 16058"/>
                <a:gd name="T114" fmla="*/ 14253 w 16095"/>
                <a:gd name="T115" fmla="*/ 13191 h 16058"/>
                <a:gd name="T116" fmla="*/ 14511 w 16095"/>
                <a:gd name="T117" fmla="*/ 12402 h 16058"/>
                <a:gd name="T118" fmla="*/ 13745 w 16095"/>
                <a:gd name="T119" fmla="*/ 10004 h 16058"/>
                <a:gd name="T120" fmla="*/ 15941 w 16095"/>
                <a:gd name="T121" fmla="*/ 9245 h 16058"/>
                <a:gd name="T122" fmla="*/ 16061 w 16095"/>
                <a:gd name="T123" fmla="*/ 7086 h 16058"/>
                <a:gd name="T124" fmla="*/ 15536 w 16095"/>
                <a:gd name="T125" fmla="*/ 644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6058">
                  <a:moveTo>
                    <a:pt x="13547" y="9020"/>
                  </a:moveTo>
                  <a:lnTo>
                    <a:pt x="13515" y="9027"/>
                  </a:lnTo>
                  <a:lnTo>
                    <a:pt x="13483" y="9035"/>
                  </a:lnTo>
                  <a:lnTo>
                    <a:pt x="13450" y="9044"/>
                  </a:lnTo>
                  <a:lnTo>
                    <a:pt x="13419" y="9054"/>
                  </a:lnTo>
                  <a:lnTo>
                    <a:pt x="13388" y="9065"/>
                  </a:lnTo>
                  <a:lnTo>
                    <a:pt x="13358" y="9077"/>
                  </a:lnTo>
                  <a:lnTo>
                    <a:pt x="13328" y="9090"/>
                  </a:lnTo>
                  <a:lnTo>
                    <a:pt x="13298" y="9104"/>
                  </a:lnTo>
                  <a:lnTo>
                    <a:pt x="13269" y="9120"/>
                  </a:lnTo>
                  <a:lnTo>
                    <a:pt x="13241" y="9135"/>
                  </a:lnTo>
                  <a:lnTo>
                    <a:pt x="13213" y="9152"/>
                  </a:lnTo>
                  <a:lnTo>
                    <a:pt x="13186" y="9169"/>
                  </a:lnTo>
                  <a:lnTo>
                    <a:pt x="13160" y="9187"/>
                  </a:lnTo>
                  <a:lnTo>
                    <a:pt x="13134" y="9207"/>
                  </a:lnTo>
                  <a:lnTo>
                    <a:pt x="13108" y="9226"/>
                  </a:lnTo>
                  <a:lnTo>
                    <a:pt x="13083" y="9247"/>
                  </a:lnTo>
                  <a:lnTo>
                    <a:pt x="13059" y="9269"/>
                  </a:lnTo>
                  <a:lnTo>
                    <a:pt x="13036" y="9291"/>
                  </a:lnTo>
                  <a:lnTo>
                    <a:pt x="13014" y="9314"/>
                  </a:lnTo>
                  <a:lnTo>
                    <a:pt x="12992" y="9338"/>
                  </a:lnTo>
                  <a:lnTo>
                    <a:pt x="12971" y="9362"/>
                  </a:lnTo>
                  <a:lnTo>
                    <a:pt x="12950" y="9387"/>
                  </a:lnTo>
                  <a:lnTo>
                    <a:pt x="12931" y="9414"/>
                  </a:lnTo>
                  <a:lnTo>
                    <a:pt x="12912" y="9440"/>
                  </a:lnTo>
                  <a:lnTo>
                    <a:pt x="12894" y="9467"/>
                  </a:lnTo>
                  <a:lnTo>
                    <a:pt x="12877" y="9495"/>
                  </a:lnTo>
                  <a:lnTo>
                    <a:pt x="12861" y="9523"/>
                  </a:lnTo>
                  <a:lnTo>
                    <a:pt x="12846" y="9552"/>
                  </a:lnTo>
                  <a:lnTo>
                    <a:pt x="12832" y="9582"/>
                  </a:lnTo>
                  <a:lnTo>
                    <a:pt x="12819" y="9612"/>
                  </a:lnTo>
                  <a:lnTo>
                    <a:pt x="12807" y="9642"/>
                  </a:lnTo>
                  <a:lnTo>
                    <a:pt x="12795" y="9674"/>
                  </a:lnTo>
                  <a:lnTo>
                    <a:pt x="12769" y="9743"/>
                  </a:lnTo>
                  <a:lnTo>
                    <a:pt x="12744" y="9812"/>
                  </a:lnTo>
                  <a:lnTo>
                    <a:pt x="12717" y="9880"/>
                  </a:lnTo>
                  <a:lnTo>
                    <a:pt x="12690" y="9948"/>
                  </a:lnTo>
                  <a:lnTo>
                    <a:pt x="12661" y="10015"/>
                  </a:lnTo>
                  <a:lnTo>
                    <a:pt x="12632" y="10082"/>
                  </a:lnTo>
                  <a:lnTo>
                    <a:pt x="12601" y="10148"/>
                  </a:lnTo>
                  <a:lnTo>
                    <a:pt x="12570" y="10214"/>
                  </a:lnTo>
                  <a:lnTo>
                    <a:pt x="12556" y="10244"/>
                  </a:lnTo>
                  <a:lnTo>
                    <a:pt x="12543" y="10274"/>
                  </a:lnTo>
                  <a:lnTo>
                    <a:pt x="12531" y="10305"/>
                  </a:lnTo>
                  <a:lnTo>
                    <a:pt x="12520" y="10336"/>
                  </a:lnTo>
                  <a:lnTo>
                    <a:pt x="12510" y="10367"/>
                  </a:lnTo>
                  <a:lnTo>
                    <a:pt x="12501" y="10399"/>
                  </a:lnTo>
                  <a:lnTo>
                    <a:pt x="12494" y="10430"/>
                  </a:lnTo>
                  <a:lnTo>
                    <a:pt x="12487" y="10462"/>
                  </a:lnTo>
                  <a:lnTo>
                    <a:pt x="12481" y="10495"/>
                  </a:lnTo>
                  <a:lnTo>
                    <a:pt x="12477" y="10527"/>
                  </a:lnTo>
                  <a:lnTo>
                    <a:pt x="12473" y="10559"/>
                  </a:lnTo>
                  <a:lnTo>
                    <a:pt x="12471" y="10591"/>
                  </a:lnTo>
                  <a:lnTo>
                    <a:pt x="12469" y="10623"/>
                  </a:lnTo>
                  <a:lnTo>
                    <a:pt x="12469" y="10655"/>
                  </a:lnTo>
                  <a:lnTo>
                    <a:pt x="12470" y="10687"/>
                  </a:lnTo>
                  <a:lnTo>
                    <a:pt x="12471" y="10719"/>
                  </a:lnTo>
                  <a:lnTo>
                    <a:pt x="12474" y="10752"/>
                  </a:lnTo>
                  <a:lnTo>
                    <a:pt x="12478" y="10784"/>
                  </a:lnTo>
                  <a:lnTo>
                    <a:pt x="12483" y="10816"/>
                  </a:lnTo>
                  <a:lnTo>
                    <a:pt x="12488" y="10848"/>
                  </a:lnTo>
                  <a:lnTo>
                    <a:pt x="12495" y="10879"/>
                  </a:lnTo>
                  <a:lnTo>
                    <a:pt x="12503" y="10911"/>
                  </a:lnTo>
                  <a:lnTo>
                    <a:pt x="12512" y="10942"/>
                  </a:lnTo>
                  <a:lnTo>
                    <a:pt x="12522" y="10972"/>
                  </a:lnTo>
                  <a:lnTo>
                    <a:pt x="12532" y="11003"/>
                  </a:lnTo>
                  <a:lnTo>
                    <a:pt x="12544" y="11034"/>
                  </a:lnTo>
                  <a:lnTo>
                    <a:pt x="12557" y="11064"/>
                  </a:lnTo>
                  <a:lnTo>
                    <a:pt x="12571" y="11093"/>
                  </a:lnTo>
                  <a:lnTo>
                    <a:pt x="12586" y="11123"/>
                  </a:lnTo>
                  <a:lnTo>
                    <a:pt x="12602" y="11151"/>
                  </a:lnTo>
                  <a:lnTo>
                    <a:pt x="12619" y="11180"/>
                  </a:lnTo>
                  <a:lnTo>
                    <a:pt x="12638" y="11207"/>
                  </a:lnTo>
                  <a:lnTo>
                    <a:pt x="13511" y="12514"/>
                  </a:lnTo>
                  <a:lnTo>
                    <a:pt x="12543" y="13480"/>
                  </a:lnTo>
                  <a:lnTo>
                    <a:pt x="11233" y="12608"/>
                  </a:lnTo>
                  <a:lnTo>
                    <a:pt x="11202" y="12588"/>
                  </a:lnTo>
                  <a:lnTo>
                    <a:pt x="11169" y="12569"/>
                  </a:lnTo>
                  <a:lnTo>
                    <a:pt x="11137" y="12551"/>
                  </a:lnTo>
                  <a:lnTo>
                    <a:pt x="11103" y="12535"/>
                  </a:lnTo>
                  <a:lnTo>
                    <a:pt x="11069" y="12520"/>
                  </a:lnTo>
                  <a:lnTo>
                    <a:pt x="11035" y="12506"/>
                  </a:lnTo>
                  <a:lnTo>
                    <a:pt x="11000" y="12494"/>
                  </a:lnTo>
                  <a:lnTo>
                    <a:pt x="10965" y="12483"/>
                  </a:lnTo>
                  <a:lnTo>
                    <a:pt x="10930" y="12473"/>
                  </a:lnTo>
                  <a:lnTo>
                    <a:pt x="10894" y="12464"/>
                  </a:lnTo>
                  <a:lnTo>
                    <a:pt x="10858" y="12457"/>
                  </a:lnTo>
                  <a:lnTo>
                    <a:pt x="10822" y="12451"/>
                  </a:lnTo>
                  <a:lnTo>
                    <a:pt x="10786" y="12446"/>
                  </a:lnTo>
                  <a:lnTo>
                    <a:pt x="10748" y="12443"/>
                  </a:lnTo>
                  <a:lnTo>
                    <a:pt x="10712" y="12441"/>
                  </a:lnTo>
                  <a:lnTo>
                    <a:pt x="10676" y="12440"/>
                  </a:lnTo>
                  <a:lnTo>
                    <a:pt x="10648" y="12441"/>
                  </a:lnTo>
                  <a:lnTo>
                    <a:pt x="10620" y="12442"/>
                  </a:lnTo>
                  <a:lnTo>
                    <a:pt x="10592" y="12444"/>
                  </a:lnTo>
                  <a:lnTo>
                    <a:pt x="10563" y="12446"/>
                  </a:lnTo>
                  <a:lnTo>
                    <a:pt x="10536" y="12450"/>
                  </a:lnTo>
                  <a:lnTo>
                    <a:pt x="10508" y="12454"/>
                  </a:lnTo>
                  <a:lnTo>
                    <a:pt x="10480" y="12459"/>
                  </a:lnTo>
                  <a:lnTo>
                    <a:pt x="10453" y="12465"/>
                  </a:lnTo>
                  <a:lnTo>
                    <a:pt x="10425" y="12472"/>
                  </a:lnTo>
                  <a:lnTo>
                    <a:pt x="10397" y="12479"/>
                  </a:lnTo>
                  <a:lnTo>
                    <a:pt x="10370" y="12488"/>
                  </a:lnTo>
                  <a:lnTo>
                    <a:pt x="10343" y="12497"/>
                  </a:lnTo>
                  <a:lnTo>
                    <a:pt x="10317" y="12506"/>
                  </a:lnTo>
                  <a:lnTo>
                    <a:pt x="10290" y="12517"/>
                  </a:lnTo>
                  <a:lnTo>
                    <a:pt x="10264" y="12528"/>
                  </a:lnTo>
                  <a:lnTo>
                    <a:pt x="10237" y="12540"/>
                  </a:lnTo>
                  <a:lnTo>
                    <a:pt x="10172" y="12571"/>
                  </a:lnTo>
                  <a:lnTo>
                    <a:pt x="10106" y="12602"/>
                  </a:lnTo>
                  <a:lnTo>
                    <a:pt x="10038" y="12631"/>
                  </a:lnTo>
                  <a:lnTo>
                    <a:pt x="9971" y="12661"/>
                  </a:lnTo>
                  <a:lnTo>
                    <a:pt x="9903" y="12688"/>
                  </a:lnTo>
                  <a:lnTo>
                    <a:pt x="9835" y="12715"/>
                  </a:lnTo>
                  <a:lnTo>
                    <a:pt x="9766" y="12740"/>
                  </a:lnTo>
                  <a:lnTo>
                    <a:pt x="9696" y="12765"/>
                  </a:lnTo>
                  <a:lnTo>
                    <a:pt x="9665" y="12777"/>
                  </a:lnTo>
                  <a:lnTo>
                    <a:pt x="9635" y="12789"/>
                  </a:lnTo>
                  <a:lnTo>
                    <a:pt x="9605" y="12802"/>
                  </a:lnTo>
                  <a:lnTo>
                    <a:pt x="9575" y="12816"/>
                  </a:lnTo>
                  <a:lnTo>
                    <a:pt x="9545" y="12832"/>
                  </a:lnTo>
                  <a:lnTo>
                    <a:pt x="9517" y="12848"/>
                  </a:lnTo>
                  <a:lnTo>
                    <a:pt x="9489" y="12864"/>
                  </a:lnTo>
                  <a:lnTo>
                    <a:pt x="9462" y="12882"/>
                  </a:lnTo>
                  <a:lnTo>
                    <a:pt x="9436" y="12901"/>
                  </a:lnTo>
                  <a:lnTo>
                    <a:pt x="9410" y="12920"/>
                  </a:lnTo>
                  <a:lnTo>
                    <a:pt x="9384" y="12941"/>
                  </a:lnTo>
                  <a:lnTo>
                    <a:pt x="9360" y="12962"/>
                  </a:lnTo>
                  <a:lnTo>
                    <a:pt x="9336" y="12984"/>
                  </a:lnTo>
                  <a:lnTo>
                    <a:pt x="9313" y="13007"/>
                  </a:lnTo>
                  <a:lnTo>
                    <a:pt x="9291" y="13030"/>
                  </a:lnTo>
                  <a:lnTo>
                    <a:pt x="9269" y="13054"/>
                  </a:lnTo>
                  <a:lnTo>
                    <a:pt x="9249" y="13078"/>
                  </a:lnTo>
                  <a:lnTo>
                    <a:pt x="9228" y="13103"/>
                  </a:lnTo>
                  <a:lnTo>
                    <a:pt x="9209" y="13129"/>
                  </a:lnTo>
                  <a:lnTo>
                    <a:pt x="9190" y="13156"/>
                  </a:lnTo>
                  <a:lnTo>
                    <a:pt x="9173" y="13183"/>
                  </a:lnTo>
                  <a:lnTo>
                    <a:pt x="9156" y="13211"/>
                  </a:lnTo>
                  <a:lnTo>
                    <a:pt x="9141" y="13239"/>
                  </a:lnTo>
                  <a:lnTo>
                    <a:pt x="9126" y="13268"/>
                  </a:lnTo>
                  <a:lnTo>
                    <a:pt x="9112" y="13297"/>
                  </a:lnTo>
                  <a:lnTo>
                    <a:pt x="9099" y="13327"/>
                  </a:lnTo>
                  <a:lnTo>
                    <a:pt x="9087" y="13357"/>
                  </a:lnTo>
                  <a:lnTo>
                    <a:pt x="9076" y="13388"/>
                  </a:lnTo>
                  <a:lnTo>
                    <a:pt x="9066" y="13419"/>
                  </a:lnTo>
                  <a:lnTo>
                    <a:pt x="9056" y="13451"/>
                  </a:lnTo>
                  <a:lnTo>
                    <a:pt x="9048" y="13484"/>
                  </a:lnTo>
                  <a:lnTo>
                    <a:pt x="9041" y="13516"/>
                  </a:lnTo>
                  <a:lnTo>
                    <a:pt x="8732" y="15054"/>
                  </a:lnTo>
                  <a:lnTo>
                    <a:pt x="7363" y="15054"/>
                  </a:lnTo>
                  <a:lnTo>
                    <a:pt x="7055" y="13516"/>
                  </a:lnTo>
                  <a:lnTo>
                    <a:pt x="7048" y="13484"/>
                  </a:lnTo>
                  <a:lnTo>
                    <a:pt x="7040" y="13451"/>
                  </a:lnTo>
                  <a:lnTo>
                    <a:pt x="7030" y="13419"/>
                  </a:lnTo>
                  <a:lnTo>
                    <a:pt x="7020" y="13388"/>
                  </a:lnTo>
                  <a:lnTo>
                    <a:pt x="7009" y="13357"/>
                  </a:lnTo>
                  <a:lnTo>
                    <a:pt x="6997" y="13327"/>
                  </a:lnTo>
                  <a:lnTo>
                    <a:pt x="6984" y="13297"/>
                  </a:lnTo>
                  <a:lnTo>
                    <a:pt x="6970" y="13268"/>
                  </a:lnTo>
                  <a:lnTo>
                    <a:pt x="6955" y="13239"/>
                  </a:lnTo>
                  <a:lnTo>
                    <a:pt x="6940" y="13211"/>
                  </a:lnTo>
                  <a:lnTo>
                    <a:pt x="6923" y="13183"/>
                  </a:lnTo>
                  <a:lnTo>
                    <a:pt x="6906" y="13156"/>
                  </a:lnTo>
                  <a:lnTo>
                    <a:pt x="6887" y="13129"/>
                  </a:lnTo>
                  <a:lnTo>
                    <a:pt x="6868" y="13103"/>
                  </a:lnTo>
                  <a:lnTo>
                    <a:pt x="6847" y="13078"/>
                  </a:lnTo>
                  <a:lnTo>
                    <a:pt x="6827" y="13054"/>
                  </a:lnTo>
                  <a:lnTo>
                    <a:pt x="6805" y="13030"/>
                  </a:lnTo>
                  <a:lnTo>
                    <a:pt x="6783" y="13007"/>
                  </a:lnTo>
                  <a:lnTo>
                    <a:pt x="6760" y="12984"/>
                  </a:lnTo>
                  <a:lnTo>
                    <a:pt x="6736" y="12962"/>
                  </a:lnTo>
                  <a:lnTo>
                    <a:pt x="6712" y="12941"/>
                  </a:lnTo>
                  <a:lnTo>
                    <a:pt x="6686" y="12920"/>
                  </a:lnTo>
                  <a:lnTo>
                    <a:pt x="6660" y="12901"/>
                  </a:lnTo>
                  <a:lnTo>
                    <a:pt x="6634" y="12882"/>
                  </a:lnTo>
                  <a:lnTo>
                    <a:pt x="6607" y="12864"/>
                  </a:lnTo>
                  <a:lnTo>
                    <a:pt x="6579" y="12848"/>
                  </a:lnTo>
                  <a:lnTo>
                    <a:pt x="6551" y="12832"/>
                  </a:lnTo>
                  <a:lnTo>
                    <a:pt x="6521" y="12816"/>
                  </a:lnTo>
                  <a:lnTo>
                    <a:pt x="6491" y="12802"/>
                  </a:lnTo>
                  <a:lnTo>
                    <a:pt x="6461" y="12789"/>
                  </a:lnTo>
                  <a:lnTo>
                    <a:pt x="6431" y="12777"/>
                  </a:lnTo>
                  <a:lnTo>
                    <a:pt x="6400" y="12765"/>
                  </a:lnTo>
                  <a:lnTo>
                    <a:pt x="6330" y="12740"/>
                  </a:lnTo>
                  <a:lnTo>
                    <a:pt x="6261" y="12715"/>
                  </a:lnTo>
                  <a:lnTo>
                    <a:pt x="6193" y="12688"/>
                  </a:lnTo>
                  <a:lnTo>
                    <a:pt x="6125" y="12661"/>
                  </a:lnTo>
                  <a:lnTo>
                    <a:pt x="6058" y="12632"/>
                  </a:lnTo>
                  <a:lnTo>
                    <a:pt x="5990" y="12602"/>
                  </a:lnTo>
                  <a:lnTo>
                    <a:pt x="5924" y="12572"/>
                  </a:lnTo>
                  <a:lnTo>
                    <a:pt x="5859" y="12541"/>
                  </a:lnTo>
                  <a:lnTo>
                    <a:pt x="5832" y="12529"/>
                  </a:lnTo>
                  <a:lnTo>
                    <a:pt x="5806" y="12517"/>
                  </a:lnTo>
                  <a:lnTo>
                    <a:pt x="5779" y="12507"/>
                  </a:lnTo>
                  <a:lnTo>
                    <a:pt x="5752" y="12497"/>
                  </a:lnTo>
                  <a:lnTo>
                    <a:pt x="5725" y="12488"/>
                  </a:lnTo>
                  <a:lnTo>
                    <a:pt x="5698" y="12479"/>
                  </a:lnTo>
                  <a:lnTo>
                    <a:pt x="5670" y="12472"/>
                  </a:lnTo>
                  <a:lnTo>
                    <a:pt x="5643" y="12465"/>
                  </a:lnTo>
                  <a:lnTo>
                    <a:pt x="5615" y="12459"/>
                  </a:lnTo>
                  <a:lnTo>
                    <a:pt x="5588" y="12454"/>
                  </a:lnTo>
                  <a:lnTo>
                    <a:pt x="5560" y="12450"/>
                  </a:lnTo>
                  <a:lnTo>
                    <a:pt x="5533" y="12446"/>
                  </a:lnTo>
                  <a:lnTo>
                    <a:pt x="5504" y="12444"/>
                  </a:lnTo>
                  <a:lnTo>
                    <a:pt x="5476" y="12442"/>
                  </a:lnTo>
                  <a:lnTo>
                    <a:pt x="5448" y="12441"/>
                  </a:lnTo>
                  <a:lnTo>
                    <a:pt x="5420" y="12440"/>
                  </a:lnTo>
                  <a:lnTo>
                    <a:pt x="5384" y="12441"/>
                  </a:lnTo>
                  <a:lnTo>
                    <a:pt x="5347" y="12443"/>
                  </a:lnTo>
                  <a:lnTo>
                    <a:pt x="5310" y="12446"/>
                  </a:lnTo>
                  <a:lnTo>
                    <a:pt x="5274" y="12451"/>
                  </a:lnTo>
                  <a:lnTo>
                    <a:pt x="5238" y="12457"/>
                  </a:lnTo>
                  <a:lnTo>
                    <a:pt x="5202" y="12464"/>
                  </a:lnTo>
                  <a:lnTo>
                    <a:pt x="5166" y="12473"/>
                  </a:lnTo>
                  <a:lnTo>
                    <a:pt x="5130" y="12483"/>
                  </a:lnTo>
                  <a:lnTo>
                    <a:pt x="5096" y="12494"/>
                  </a:lnTo>
                  <a:lnTo>
                    <a:pt x="5061" y="12506"/>
                  </a:lnTo>
                  <a:lnTo>
                    <a:pt x="5027" y="12520"/>
                  </a:lnTo>
                  <a:lnTo>
                    <a:pt x="4992" y="12535"/>
                  </a:lnTo>
                  <a:lnTo>
                    <a:pt x="4959" y="12551"/>
                  </a:lnTo>
                  <a:lnTo>
                    <a:pt x="4926" y="12569"/>
                  </a:lnTo>
                  <a:lnTo>
                    <a:pt x="4894" y="12588"/>
                  </a:lnTo>
                  <a:lnTo>
                    <a:pt x="4862" y="12608"/>
                  </a:lnTo>
                  <a:lnTo>
                    <a:pt x="3552" y="13480"/>
                  </a:lnTo>
                  <a:lnTo>
                    <a:pt x="2584" y="12514"/>
                  </a:lnTo>
                  <a:lnTo>
                    <a:pt x="3457" y="11207"/>
                  </a:lnTo>
                  <a:lnTo>
                    <a:pt x="3476" y="11180"/>
                  </a:lnTo>
                  <a:lnTo>
                    <a:pt x="3493" y="11151"/>
                  </a:lnTo>
                  <a:lnTo>
                    <a:pt x="3509" y="11123"/>
                  </a:lnTo>
                  <a:lnTo>
                    <a:pt x="3524" y="11093"/>
                  </a:lnTo>
                  <a:lnTo>
                    <a:pt x="3537" y="11064"/>
                  </a:lnTo>
                  <a:lnTo>
                    <a:pt x="3550" y="11034"/>
                  </a:lnTo>
                  <a:lnTo>
                    <a:pt x="3562" y="11003"/>
                  </a:lnTo>
                  <a:lnTo>
                    <a:pt x="3573" y="10972"/>
                  </a:lnTo>
                  <a:lnTo>
                    <a:pt x="3583" y="10942"/>
                  </a:lnTo>
                  <a:lnTo>
                    <a:pt x="3592" y="10911"/>
                  </a:lnTo>
                  <a:lnTo>
                    <a:pt x="3600" y="10879"/>
                  </a:lnTo>
                  <a:lnTo>
                    <a:pt x="3606" y="10848"/>
                  </a:lnTo>
                  <a:lnTo>
                    <a:pt x="3612" y="10816"/>
                  </a:lnTo>
                  <a:lnTo>
                    <a:pt x="3617" y="10784"/>
                  </a:lnTo>
                  <a:lnTo>
                    <a:pt x="3621" y="10753"/>
                  </a:lnTo>
                  <a:lnTo>
                    <a:pt x="3624" y="10720"/>
                  </a:lnTo>
                  <a:lnTo>
                    <a:pt x="3625" y="10688"/>
                  </a:lnTo>
                  <a:lnTo>
                    <a:pt x="3626" y="10655"/>
                  </a:lnTo>
                  <a:lnTo>
                    <a:pt x="3626" y="10623"/>
                  </a:lnTo>
                  <a:lnTo>
                    <a:pt x="3624" y="10591"/>
                  </a:lnTo>
                  <a:lnTo>
                    <a:pt x="3622" y="10559"/>
                  </a:lnTo>
                  <a:lnTo>
                    <a:pt x="3618" y="10527"/>
                  </a:lnTo>
                  <a:lnTo>
                    <a:pt x="3614" y="10495"/>
                  </a:lnTo>
                  <a:lnTo>
                    <a:pt x="3608" y="10462"/>
                  </a:lnTo>
                  <a:lnTo>
                    <a:pt x="3602" y="10431"/>
                  </a:lnTo>
                  <a:lnTo>
                    <a:pt x="3594" y="10399"/>
                  </a:lnTo>
                  <a:lnTo>
                    <a:pt x="3585" y="10368"/>
                  </a:lnTo>
                  <a:lnTo>
                    <a:pt x="3576" y="10337"/>
                  </a:lnTo>
                  <a:lnTo>
                    <a:pt x="3565" y="10306"/>
                  </a:lnTo>
                  <a:lnTo>
                    <a:pt x="3553" y="10275"/>
                  </a:lnTo>
                  <a:lnTo>
                    <a:pt x="3540" y="10245"/>
                  </a:lnTo>
                  <a:lnTo>
                    <a:pt x="3526" y="10215"/>
                  </a:lnTo>
                  <a:lnTo>
                    <a:pt x="3495" y="10148"/>
                  </a:lnTo>
                  <a:lnTo>
                    <a:pt x="3464" y="10082"/>
                  </a:lnTo>
                  <a:lnTo>
                    <a:pt x="3435" y="10016"/>
                  </a:lnTo>
                  <a:lnTo>
                    <a:pt x="3406" y="9949"/>
                  </a:lnTo>
                  <a:lnTo>
                    <a:pt x="3378" y="9881"/>
                  </a:lnTo>
                  <a:lnTo>
                    <a:pt x="3352" y="9813"/>
                  </a:lnTo>
                  <a:lnTo>
                    <a:pt x="3326" y="9744"/>
                  </a:lnTo>
                  <a:lnTo>
                    <a:pt x="3300" y="9675"/>
                  </a:lnTo>
                  <a:lnTo>
                    <a:pt x="3289" y="9643"/>
                  </a:lnTo>
                  <a:lnTo>
                    <a:pt x="3277" y="9612"/>
                  </a:lnTo>
                  <a:lnTo>
                    <a:pt x="3263" y="9582"/>
                  </a:lnTo>
                  <a:lnTo>
                    <a:pt x="3249" y="9553"/>
                  </a:lnTo>
                  <a:lnTo>
                    <a:pt x="3234" y="9524"/>
                  </a:lnTo>
                  <a:lnTo>
                    <a:pt x="3218" y="9496"/>
                  </a:lnTo>
                  <a:lnTo>
                    <a:pt x="3201" y="9468"/>
                  </a:lnTo>
                  <a:lnTo>
                    <a:pt x="3183" y="9441"/>
                  </a:lnTo>
                  <a:lnTo>
                    <a:pt x="3165" y="9414"/>
                  </a:lnTo>
                  <a:lnTo>
                    <a:pt x="3145" y="9388"/>
                  </a:lnTo>
                  <a:lnTo>
                    <a:pt x="3124" y="9362"/>
                  </a:lnTo>
                  <a:lnTo>
                    <a:pt x="3103" y="9338"/>
                  </a:lnTo>
                  <a:lnTo>
                    <a:pt x="3081" y="9314"/>
                  </a:lnTo>
                  <a:lnTo>
                    <a:pt x="3059" y="9291"/>
                  </a:lnTo>
                  <a:lnTo>
                    <a:pt x="3036" y="9269"/>
                  </a:lnTo>
                  <a:lnTo>
                    <a:pt x="3012" y="9248"/>
                  </a:lnTo>
                  <a:lnTo>
                    <a:pt x="2987" y="9227"/>
                  </a:lnTo>
                  <a:lnTo>
                    <a:pt x="2961" y="9207"/>
                  </a:lnTo>
                  <a:lnTo>
                    <a:pt x="2935" y="9188"/>
                  </a:lnTo>
                  <a:lnTo>
                    <a:pt x="2909" y="9170"/>
                  </a:lnTo>
                  <a:lnTo>
                    <a:pt x="2882" y="9152"/>
                  </a:lnTo>
                  <a:lnTo>
                    <a:pt x="2854" y="9136"/>
                  </a:lnTo>
                  <a:lnTo>
                    <a:pt x="2826" y="9120"/>
                  </a:lnTo>
                  <a:lnTo>
                    <a:pt x="2797" y="9104"/>
                  </a:lnTo>
                  <a:lnTo>
                    <a:pt x="2767" y="9090"/>
                  </a:lnTo>
                  <a:lnTo>
                    <a:pt x="2737" y="9077"/>
                  </a:lnTo>
                  <a:lnTo>
                    <a:pt x="2707" y="9065"/>
                  </a:lnTo>
                  <a:lnTo>
                    <a:pt x="2676" y="9054"/>
                  </a:lnTo>
                  <a:lnTo>
                    <a:pt x="2645" y="9044"/>
                  </a:lnTo>
                  <a:lnTo>
                    <a:pt x="2613" y="9035"/>
                  </a:lnTo>
                  <a:lnTo>
                    <a:pt x="2581" y="9027"/>
                  </a:lnTo>
                  <a:lnTo>
                    <a:pt x="2548" y="9020"/>
                  </a:lnTo>
                  <a:lnTo>
                    <a:pt x="1006" y="8712"/>
                  </a:lnTo>
                  <a:lnTo>
                    <a:pt x="1006" y="7347"/>
                  </a:lnTo>
                  <a:lnTo>
                    <a:pt x="2548" y="7039"/>
                  </a:lnTo>
                  <a:lnTo>
                    <a:pt x="2581" y="7032"/>
                  </a:lnTo>
                  <a:lnTo>
                    <a:pt x="2613" y="7024"/>
                  </a:lnTo>
                  <a:lnTo>
                    <a:pt x="2645" y="7015"/>
                  </a:lnTo>
                  <a:lnTo>
                    <a:pt x="2676" y="7005"/>
                  </a:lnTo>
                  <a:lnTo>
                    <a:pt x="2707" y="6994"/>
                  </a:lnTo>
                  <a:lnTo>
                    <a:pt x="2737" y="6982"/>
                  </a:lnTo>
                  <a:lnTo>
                    <a:pt x="2767" y="6969"/>
                  </a:lnTo>
                  <a:lnTo>
                    <a:pt x="2797" y="6955"/>
                  </a:lnTo>
                  <a:lnTo>
                    <a:pt x="2826" y="6939"/>
                  </a:lnTo>
                  <a:lnTo>
                    <a:pt x="2854" y="6923"/>
                  </a:lnTo>
                  <a:lnTo>
                    <a:pt x="2882" y="6907"/>
                  </a:lnTo>
                  <a:lnTo>
                    <a:pt x="2909" y="6889"/>
                  </a:lnTo>
                  <a:lnTo>
                    <a:pt x="2935" y="6871"/>
                  </a:lnTo>
                  <a:lnTo>
                    <a:pt x="2961" y="6852"/>
                  </a:lnTo>
                  <a:lnTo>
                    <a:pt x="2987" y="6832"/>
                  </a:lnTo>
                  <a:lnTo>
                    <a:pt x="3012" y="6812"/>
                  </a:lnTo>
                  <a:lnTo>
                    <a:pt x="3036" y="6790"/>
                  </a:lnTo>
                  <a:lnTo>
                    <a:pt x="3059" y="6768"/>
                  </a:lnTo>
                  <a:lnTo>
                    <a:pt x="3081" y="6745"/>
                  </a:lnTo>
                  <a:lnTo>
                    <a:pt x="3103" y="6721"/>
                  </a:lnTo>
                  <a:lnTo>
                    <a:pt x="3124" y="6697"/>
                  </a:lnTo>
                  <a:lnTo>
                    <a:pt x="3145" y="6672"/>
                  </a:lnTo>
                  <a:lnTo>
                    <a:pt x="3165" y="6645"/>
                  </a:lnTo>
                  <a:lnTo>
                    <a:pt x="3183" y="6618"/>
                  </a:lnTo>
                  <a:lnTo>
                    <a:pt x="3201" y="6591"/>
                  </a:lnTo>
                  <a:lnTo>
                    <a:pt x="3218" y="6564"/>
                  </a:lnTo>
                  <a:lnTo>
                    <a:pt x="3234" y="6535"/>
                  </a:lnTo>
                  <a:lnTo>
                    <a:pt x="3249" y="6506"/>
                  </a:lnTo>
                  <a:lnTo>
                    <a:pt x="3263" y="6477"/>
                  </a:lnTo>
                  <a:lnTo>
                    <a:pt x="3277" y="6447"/>
                  </a:lnTo>
                  <a:lnTo>
                    <a:pt x="3289" y="6416"/>
                  </a:lnTo>
                  <a:lnTo>
                    <a:pt x="3300" y="6384"/>
                  </a:lnTo>
                  <a:lnTo>
                    <a:pt x="3326" y="6315"/>
                  </a:lnTo>
                  <a:lnTo>
                    <a:pt x="3351" y="6247"/>
                  </a:lnTo>
                  <a:lnTo>
                    <a:pt x="3378" y="6179"/>
                  </a:lnTo>
                  <a:lnTo>
                    <a:pt x="3406" y="6110"/>
                  </a:lnTo>
                  <a:lnTo>
                    <a:pt x="3434" y="6043"/>
                  </a:lnTo>
                  <a:lnTo>
                    <a:pt x="3463" y="5977"/>
                  </a:lnTo>
                  <a:lnTo>
                    <a:pt x="3495" y="5911"/>
                  </a:lnTo>
                  <a:lnTo>
                    <a:pt x="3526" y="5845"/>
                  </a:lnTo>
                  <a:lnTo>
                    <a:pt x="3540" y="5815"/>
                  </a:lnTo>
                  <a:lnTo>
                    <a:pt x="3553" y="5784"/>
                  </a:lnTo>
                  <a:lnTo>
                    <a:pt x="3565" y="5754"/>
                  </a:lnTo>
                  <a:lnTo>
                    <a:pt x="3575" y="5723"/>
                  </a:lnTo>
                  <a:lnTo>
                    <a:pt x="3585" y="5692"/>
                  </a:lnTo>
                  <a:lnTo>
                    <a:pt x="3594" y="5660"/>
                  </a:lnTo>
                  <a:lnTo>
                    <a:pt x="3602" y="5629"/>
                  </a:lnTo>
                  <a:lnTo>
                    <a:pt x="3608" y="5597"/>
                  </a:lnTo>
                  <a:lnTo>
                    <a:pt x="3614" y="5564"/>
                  </a:lnTo>
                  <a:lnTo>
                    <a:pt x="3618" y="5532"/>
                  </a:lnTo>
                  <a:lnTo>
                    <a:pt x="3622" y="5500"/>
                  </a:lnTo>
                  <a:lnTo>
                    <a:pt x="3624" y="5468"/>
                  </a:lnTo>
                  <a:lnTo>
                    <a:pt x="3626" y="5436"/>
                  </a:lnTo>
                  <a:lnTo>
                    <a:pt x="3626" y="5403"/>
                  </a:lnTo>
                  <a:lnTo>
                    <a:pt x="3625" y="5371"/>
                  </a:lnTo>
                  <a:lnTo>
                    <a:pt x="3624" y="5339"/>
                  </a:lnTo>
                  <a:lnTo>
                    <a:pt x="3621" y="5306"/>
                  </a:lnTo>
                  <a:lnTo>
                    <a:pt x="3617" y="5274"/>
                  </a:lnTo>
                  <a:lnTo>
                    <a:pt x="3613" y="5243"/>
                  </a:lnTo>
                  <a:lnTo>
                    <a:pt x="3607" y="5211"/>
                  </a:lnTo>
                  <a:lnTo>
                    <a:pt x="3600" y="5179"/>
                  </a:lnTo>
                  <a:lnTo>
                    <a:pt x="3592" y="5148"/>
                  </a:lnTo>
                  <a:lnTo>
                    <a:pt x="3583" y="5117"/>
                  </a:lnTo>
                  <a:lnTo>
                    <a:pt x="3573" y="5086"/>
                  </a:lnTo>
                  <a:lnTo>
                    <a:pt x="3562" y="5056"/>
                  </a:lnTo>
                  <a:lnTo>
                    <a:pt x="3551" y="5024"/>
                  </a:lnTo>
                  <a:lnTo>
                    <a:pt x="3538" y="4995"/>
                  </a:lnTo>
                  <a:lnTo>
                    <a:pt x="3524" y="4965"/>
                  </a:lnTo>
                  <a:lnTo>
                    <a:pt x="3509" y="4936"/>
                  </a:lnTo>
                  <a:lnTo>
                    <a:pt x="3493" y="4907"/>
                  </a:lnTo>
                  <a:lnTo>
                    <a:pt x="3476" y="4879"/>
                  </a:lnTo>
                  <a:lnTo>
                    <a:pt x="3457" y="4851"/>
                  </a:lnTo>
                  <a:lnTo>
                    <a:pt x="2584" y="3544"/>
                  </a:lnTo>
                  <a:lnTo>
                    <a:pt x="3552" y="2578"/>
                  </a:lnTo>
                  <a:lnTo>
                    <a:pt x="4862" y="3450"/>
                  </a:lnTo>
                  <a:lnTo>
                    <a:pt x="4894" y="3470"/>
                  </a:lnTo>
                  <a:lnTo>
                    <a:pt x="4926" y="3489"/>
                  </a:lnTo>
                  <a:lnTo>
                    <a:pt x="4959" y="3507"/>
                  </a:lnTo>
                  <a:lnTo>
                    <a:pt x="4992" y="3523"/>
                  </a:lnTo>
                  <a:lnTo>
                    <a:pt x="5027" y="3538"/>
                  </a:lnTo>
                  <a:lnTo>
                    <a:pt x="5061" y="3552"/>
                  </a:lnTo>
                  <a:lnTo>
                    <a:pt x="5096" y="3564"/>
                  </a:lnTo>
                  <a:lnTo>
                    <a:pt x="5130" y="3576"/>
                  </a:lnTo>
                  <a:lnTo>
                    <a:pt x="5166" y="3586"/>
                  </a:lnTo>
                  <a:lnTo>
                    <a:pt x="5202" y="3594"/>
                  </a:lnTo>
                  <a:lnTo>
                    <a:pt x="5238" y="3601"/>
                  </a:lnTo>
                  <a:lnTo>
                    <a:pt x="5274" y="3607"/>
                  </a:lnTo>
                  <a:lnTo>
                    <a:pt x="5310" y="3612"/>
                  </a:lnTo>
                  <a:lnTo>
                    <a:pt x="5347" y="3615"/>
                  </a:lnTo>
                  <a:lnTo>
                    <a:pt x="5384" y="3617"/>
                  </a:lnTo>
                  <a:lnTo>
                    <a:pt x="5420" y="3618"/>
                  </a:lnTo>
                  <a:lnTo>
                    <a:pt x="5448" y="3617"/>
                  </a:lnTo>
                  <a:lnTo>
                    <a:pt x="5476" y="3616"/>
                  </a:lnTo>
                  <a:lnTo>
                    <a:pt x="5504" y="3614"/>
                  </a:lnTo>
                  <a:lnTo>
                    <a:pt x="5532" y="3612"/>
                  </a:lnTo>
                  <a:lnTo>
                    <a:pt x="5560" y="3608"/>
                  </a:lnTo>
                  <a:lnTo>
                    <a:pt x="5588" y="3604"/>
                  </a:lnTo>
                  <a:lnTo>
                    <a:pt x="5615" y="3599"/>
                  </a:lnTo>
                  <a:lnTo>
                    <a:pt x="5643" y="3593"/>
                  </a:lnTo>
                  <a:lnTo>
                    <a:pt x="5670" y="3586"/>
                  </a:lnTo>
                  <a:lnTo>
                    <a:pt x="5698" y="3579"/>
                  </a:lnTo>
                  <a:lnTo>
                    <a:pt x="5725" y="3571"/>
                  </a:lnTo>
                  <a:lnTo>
                    <a:pt x="5752" y="3562"/>
                  </a:lnTo>
                  <a:lnTo>
                    <a:pt x="5779" y="3552"/>
                  </a:lnTo>
                  <a:lnTo>
                    <a:pt x="5805" y="3542"/>
                  </a:lnTo>
                  <a:lnTo>
                    <a:pt x="5832" y="3531"/>
                  </a:lnTo>
                  <a:lnTo>
                    <a:pt x="5859" y="3518"/>
                  </a:lnTo>
                  <a:lnTo>
                    <a:pt x="5924" y="3487"/>
                  </a:lnTo>
                  <a:lnTo>
                    <a:pt x="5990" y="3457"/>
                  </a:lnTo>
                  <a:lnTo>
                    <a:pt x="6057" y="3428"/>
                  </a:lnTo>
                  <a:lnTo>
                    <a:pt x="6124" y="3398"/>
                  </a:lnTo>
                  <a:lnTo>
                    <a:pt x="6192" y="3370"/>
                  </a:lnTo>
                  <a:lnTo>
                    <a:pt x="6260" y="3344"/>
                  </a:lnTo>
                  <a:lnTo>
                    <a:pt x="6329" y="3318"/>
                  </a:lnTo>
                  <a:lnTo>
                    <a:pt x="6399" y="3293"/>
                  </a:lnTo>
                  <a:lnTo>
                    <a:pt x="6430" y="3282"/>
                  </a:lnTo>
                  <a:lnTo>
                    <a:pt x="6461" y="3270"/>
                  </a:lnTo>
                  <a:lnTo>
                    <a:pt x="6491" y="3256"/>
                  </a:lnTo>
                  <a:lnTo>
                    <a:pt x="6520" y="3242"/>
                  </a:lnTo>
                  <a:lnTo>
                    <a:pt x="6550" y="3227"/>
                  </a:lnTo>
                  <a:lnTo>
                    <a:pt x="6578" y="3211"/>
                  </a:lnTo>
                  <a:lnTo>
                    <a:pt x="6606" y="3194"/>
                  </a:lnTo>
                  <a:lnTo>
                    <a:pt x="6633" y="3176"/>
                  </a:lnTo>
                  <a:lnTo>
                    <a:pt x="6660" y="3158"/>
                  </a:lnTo>
                  <a:lnTo>
                    <a:pt x="6686" y="3138"/>
                  </a:lnTo>
                  <a:lnTo>
                    <a:pt x="6712" y="3117"/>
                  </a:lnTo>
                  <a:lnTo>
                    <a:pt x="6736" y="3096"/>
                  </a:lnTo>
                  <a:lnTo>
                    <a:pt x="6760" y="3074"/>
                  </a:lnTo>
                  <a:lnTo>
                    <a:pt x="6783" y="3052"/>
                  </a:lnTo>
                  <a:lnTo>
                    <a:pt x="6805" y="3029"/>
                  </a:lnTo>
                  <a:lnTo>
                    <a:pt x="6827" y="3005"/>
                  </a:lnTo>
                  <a:lnTo>
                    <a:pt x="6847" y="2980"/>
                  </a:lnTo>
                  <a:lnTo>
                    <a:pt x="6868" y="2955"/>
                  </a:lnTo>
                  <a:lnTo>
                    <a:pt x="6887" y="2929"/>
                  </a:lnTo>
                  <a:lnTo>
                    <a:pt x="6906" y="2903"/>
                  </a:lnTo>
                  <a:lnTo>
                    <a:pt x="6923" y="2876"/>
                  </a:lnTo>
                  <a:lnTo>
                    <a:pt x="6940" y="2847"/>
                  </a:lnTo>
                  <a:lnTo>
                    <a:pt x="6955" y="2819"/>
                  </a:lnTo>
                  <a:lnTo>
                    <a:pt x="6970" y="2790"/>
                  </a:lnTo>
                  <a:lnTo>
                    <a:pt x="6984" y="2761"/>
                  </a:lnTo>
                  <a:lnTo>
                    <a:pt x="6997" y="2731"/>
                  </a:lnTo>
                  <a:lnTo>
                    <a:pt x="7009" y="2701"/>
                  </a:lnTo>
                  <a:lnTo>
                    <a:pt x="7020" y="2670"/>
                  </a:lnTo>
                  <a:lnTo>
                    <a:pt x="7030" y="2639"/>
                  </a:lnTo>
                  <a:lnTo>
                    <a:pt x="7040" y="2608"/>
                  </a:lnTo>
                  <a:lnTo>
                    <a:pt x="7048" y="2575"/>
                  </a:lnTo>
                  <a:lnTo>
                    <a:pt x="7055" y="2542"/>
                  </a:lnTo>
                  <a:lnTo>
                    <a:pt x="7363" y="1004"/>
                  </a:lnTo>
                  <a:lnTo>
                    <a:pt x="8732" y="1004"/>
                  </a:lnTo>
                  <a:lnTo>
                    <a:pt x="9040" y="2542"/>
                  </a:lnTo>
                  <a:lnTo>
                    <a:pt x="9047" y="2575"/>
                  </a:lnTo>
                  <a:lnTo>
                    <a:pt x="9055" y="2608"/>
                  </a:lnTo>
                  <a:lnTo>
                    <a:pt x="9065" y="2639"/>
                  </a:lnTo>
                  <a:lnTo>
                    <a:pt x="9075" y="2670"/>
                  </a:lnTo>
                  <a:lnTo>
                    <a:pt x="9086" y="2701"/>
                  </a:lnTo>
                  <a:lnTo>
                    <a:pt x="9098" y="2731"/>
                  </a:lnTo>
                  <a:lnTo>
                    <a:pt x="9111" y="2761"/>
                  </a:lnTo>
                  <a:lnTo>
                    <a:pt x="9125" y="2790"/>
                  </a:lnTo>
                  <a:lnTo>
                    <a:pt x="9140" y="2819"/>
                  </a:lnTo>
                  <a:lnTo>
                    <a:pt x="9155" y="2847"/>
                  </a:lnTo>
                  <a:lnTo>
                    <a:pt x="9172" y="2876"/>
                  </a:lnTo>
                  <a:lnTo>
                    <a:pt x="9189" y="2903"/>
                  </a:lnTo>
                  <a:lnTo>
                    <a:pt x="9208" y="2929"/>
                  </a:lnTo>
                  <a:lnTo>
                    <a:pt x="9227" y="2955"/>
                  </a:lnTo>
                  <a:lnTo>
                    <a:pt x="9248" y="2980"/>
                  </a:lnTo>
                  <a:lnTo>
                    <a:pt x="9268" y="3005"/>
                  </a:lnTo>
                  <a:lnTo>
                    <a:pt x="9290" y="3029"/>
                  </a:lnTo>
                  <a:lnTo>
                    <a:pt x="9312" y="3052"/>
                  </a:lnTo>
                  <a:lnTo>
                    <a:pt x="9335" y="3074"/>
                  </a:lnTo>
                  <a:lnTo>
                    <a:pt x="9359" y="3096"/>
                  </a:lnTo>
                  <a:lnTo>
                    <a:pt x="9383" y="3117"/>
                  </a:lnTo>
                  <a:lnTo>
                    <a:pt x="9409" y="3138"/>
                  </a:lnTo>
                  <a:lnTo>
                    <a:pt x="9435" y="3158"/>
                  </a:lnTo>
                  <a:lnTo>
                    <a:pt x="9462" y="3176"/>
                  </a:lnTo>
                  <a:lnTo>
                    <a:pt x="9489" y="3194"/>
                  </a:lnTo>
                  <a:lnTo>
                    <a:pt x="9517" y="3211"/>
                  </a:lnTo>
                  <a:lnTo>
                    <a:pt x="9545" y="3227"/>
                  </a:lnTo>
                  <a:lnTo>
                    <a:pt x="9575" y="3242"/>
                  </a:lnTo>
                  <a:lnTo>
                    <a:pt x="9604" y="3256"/>
                  </a:lnTo>
                  <a:lnTo>
                    <a:pt x="9634" y="3270"/>
                  </a:lnTo>
                  <a:lnTo>
                    <a:pt x="9665" y="3282"/>
                  </a:lnTo>
                  <a:lnTo>
                    <a:pt x="9696" y="3293"/>
                  </a:lnTo>
                  <a:lnTo>
                    <a:pt x="9766" y="3318"/>
                  </a:lnTo>
                  <a:lnTo>
                    <a:pt x="9834" y="3344"/>
                  </a:lnTo>
                  <a:lnTo>
                    <a:pt x="9902" y="3370"/>
                  </a:lnTo>
                  <a:lnTo>
                    <a:pt x="9971" y="3398"/>
                  </a:lnTo>
                  <a:lnTo>
                    <a:pt x="10037" y="3427"/>
                  </a:lnTo>
                  <a:lnTo>
                    <a:pt x="10105" y="3456"/>
                  </a:lnTo>
                  <a:lnTo>
                    <a:pt x="10171" y="3487"/>
                  </a:lnTo>
                  <a:lnTo>
                    <a:pt x="10236" y="3518"/>
                  </a:lnTo>
                  <a:lnTo>
                    <a:pt x="10263" y="3530"/>
                  </a:lnTo>
                  <a:lnTo>
                    <a:pt x="10290" y="3541"/>
                  </a:lnTo>
                  <a:lnTo>
                    <a:pt x="10316" y="3552"/>
                  </a:lnTo>
                  <a:lnTo>
                    <a:pt x="10343" y="3562"/>
                  </a:lnTo>
                  <a:lnTo>
                    <a:pt x="10370" y="3571"/>
                  </a:lnTo>
                  <a:lnTo>
                    <a:pt x="10397" y="3579"/>
                  </a:lnTo>
                  <a:lnTo>
                    <a:pt x="10425" y="3586"/>
                  </a:lnTo>
                  <a:lnTo>
                    <a:pt x="10452" y="3593"/>
                  </a:lnTo>
                  <a:lnTo>
                    <a:pt x="10480" y="3599"/>
                  </a:lnTo>
                  <a:lnTo>
                    <a:pt x="10507" y="3604"/>
                  </a:lnTo>
                  <a:lnTo>
                    <a:pt x="10535" y="3608"/>
                  </a:lnTo>
                  <a:lnTo>
                    <a:pt x="10563" y="3612"/>
                  </a:lnTo>
                  <a:lnTo>
                    <a:pt x="10592" y="3614"/>
                  </a:lnTo>
                  <a:lnTo>
                    <a:pt x="10620" y="3616"/>
                  </a:lnTo>
                  <a:lnTo>
                    <a:pt x="10648" y="3617"/>
                  </a:lnTo>
                  <a:lnTo>
                    <a:pt x="10676" y="3618"/>
                  </a:lnTo>
                  <a:lnTo>
                    <a:pt x="10712" y="3617"/>
                  </a:lnTo>
                  <a:lnTo>
                    <a:pt x="10748" y="3615"/>
                  </a:lnTo>
                  <a:lnTo>
                    <a:pt x="10786" y="3612"/>
                  </a:lnTo>
                  <a:lnTo>
                    <a:pt x="10822" y="3607"/>
                  </a:lnTo>
                  <a:lnTo>
                    <a:pt x="10858" y="3601"/>
                  </a:lnTo>
                  <a:lnTo>
                    <a:pt x="10894" y="3594"/>
                  </a:lnTo>
                  <a:lnTo>
                    <a:pt x="10930" y="3586"/>
                  </a:lnTo>
                  <a:lnTo>
                    <a:pt x="10965" y="3576"/>
                  </a:lnTo>
                  <a:lnTo>
                    <a:pt x="11000" y="3564"/>
                  </a:lnTo>
                  <a:lnTo>
                    <a:pt x="11035" y="3552"/>
                  </a:lnTo>
                  <a:lnTo>
                    <a:pt x="11069" y="3538"/>
                  </a:lnTo>
                  <a:lnTo>
                    <a:pt x="11103" y="3523"/>
                  </a:lnTo>
                  <a:lnTo>
                    <a:pt x="11137" y="3507"/>
                  </a:lnTo>
                  <a:lnTo>
                    <a:pt x="11169" y="3489"/>
                  </a:lnTo>
                  <a:lnTo>
                    <a:pt x="11202" y="3470"/>
                  </a:lnTo>
                  <a:lnTo>
                    <a:pt x="11233" y="3450"/>
                  </a:lnTo>
                  <a:lnTo>
                    <a:pt x="12543" y="2578"/>
                  </a:lnTo>
                  <a:lnTo>
                    <a:pt x="13511" y="3544"/>
                  </a:lnTo>
                  <a:lnTo>
                    <a:pt x="12638" y="4851"/>
                  </a:lnTo>
                  <a:lnTo>
                    <a:pt x="12619" y="4879"/>
                  </a:lnTo>
                  <a:lnTo>
                    <a:pt x="12602" y="4907"/>
                  </a:lnTo>
                  <a:lnTo>
                    <a:pt x="12586" y="4936"/>
                  </a:lnTo>
                  <a:lnTo>
                    <a:pt x="12571" y="4965"/>
                  </a:lnTo>
                  <a:lnTo>
                    <a:pt x="12557" y="4995"/>
                  </a:lnTo>
                  <a:lnTo>
                    <a:pt x="12544" y="5024"/>
                  </a:lnTo>
                  <a:lnTo>
                    <a:pt x="12533" y="5056"/>
                  </a:lnTo>
                  <a:lnTo>
                    <a:pt x="12522" y="5086"/>
                  </a:lnTo>
                  <a:lnTo>
                    <a:pt x="12512" y="5117"/>
                  </a:lnTo>
                  <a:lnTo>
                    <a:pt x="12503" y="5148"/>
                  </a:lnTo>
                  <a:lnTo>
                    <a:pt x="12495" y="5179"/>
                  </a:lnTo>
                  <a:lnTo>
                    <a:pt x="12489" y="5211"/>
                  </a:lnTo>
                  <a:lnTo>
                    <a:pt x="12483" y="5242"/>
                  </a:lnTo>
                  <a:lnTo>
                    <a:pt x="12478" y="5274"/>
                  </a:lnTo>
                  <a:lnTo>
                    <a:pt x="12474" y="5306"/>
                  </a:lnTo>
                  <a:lnTo>
                    <a:pt x="12472" y="5339"/>
                  </a:lnTo>
                  <a:lnTo>
                    <a:pt x="12470" y="5371"/>
                  </a:lnTo>
                  <a:lnTo>
                    <a:pt x="12469" y="5403"/>
                  </a:lnTo>
                  <a:lnTo>
                    <a:pt x="12470" y="5435"/>
                  </a:lnTo>
                  <a:lnTo>
                    <a:pt x="12471" y="5467"/>
                  </a:lnTo>
                  <a:lnTo>
                    <a:pt x="12473" y="5500"/>
                  </a:lnTo>
                  <a:lnTo>
                    <a:pt x="12477" y="5532"/>
                  </a:lnTo>
                  <a:lnTo>
                    <a:pt x="12481" y="5563"/>
                  </a:lnTo>
                  <a:lnTo>
                    <a:pt x="12487" y="5596"/>
                  </a:lnTo>
                  <a:lnTo>
                    <a:pt x="12494" y="5628"/>
                  </a:lnTo>
                  <a:lnTo>
                    <a:pt x="12501" y="5660"/>
                  </a:lnTo>
                  <a:lnTo>
                    <a:pt x="12510" y="5691"/>
                  </a:lnTo>
                  <a:lnTo>
                    <a:pt x="12519" y="5722"/>
                  </a:lnTo>
                  <a:lnTo>
                    <a:pt x="12530" y="5753"/>
                  </a:lnTo>
                  <a:lnTo>
                    <a:pt x="12542" y="5784"/>
                  </a:lnTo>
                  <a:lnTo>
                    <a:pt x="12555" y="5814"/>
                  </a:lnTo>
                  <a:lnTo>
                    <a:pt x="12569" y="5844"/>
                  </a:lnTo>
                  <a:lnTo>
                    <a:pt x="12600" y="5910"/>
                  </a:lnTo>
                  <a:lnTo>
                    <a:pt x="12631" y="5976"/>
                  </a:lnTo>
                  <a:lnTo>
                    <a:pt x="12661" y="6043"/>
                  </a:lnTo>
                  <a:lnTo>
                    <a:pt x="12689" y="6110"/>
                  </a:lnTo>
                  <a:lnTo>
                    <a:pt x="12717" y="6178"/>
                  </a:lnTo>
                  <a:lnTo>
                    <a:pt x="12744" y="6246"/>
                  </a:lnTo>
                  <a:lnTo>
                    <a:pt x="12769" y="6315"/>
                  </a:lnTo>
                  <a:lnTo>
                    <a:pt x="12795" y="6384"/>
                  </a:lnTo>
                  <a:lnTo>
                    <a:pt x="12807" y="6416"/>
                  </a:lnTo>
                  <a:lnTo>
                    <a:pt x="12819" y="6446"/>
                  </a:lnTo>
                  <a:lnTo>
                    <a:pt x="12832" y="6476"/>
                  </a:lnTo>
                  <a:lnTo>
                    <a:pt x="12846" y="6506"/>
                  </a:lnTo>
                  <a:lnTo>
                    <a:pt x="12861" y="6535"/>
                  </a:lnTo>
                  <a:lnTo>
                    <a:pt x="12877" y="6563"/>
                  </a:lnTo>
                  <a:lnTo>
                    <a:pt x="12894" y="6591"/>
                  </a:lnTo>
                  <a:lnTo>
                    <a:pt x="12912" y="6618"/>
                  </a:lnTo>
                  <a:lnTo>
                    <a:pt x="12931" y="6644"/>
                  </a:lnTo>
                  <a:lnTo>
                    <a:pt x="12950" y="6671"/>
                  </a:lnTo>
                  <a:lnTo>
                    <a:pt x="12971" y="6696"/>
                  </a:lnTo>
                  <a:lnTo>
                    <a:pt x="12992" y="6721"/>
                  </a:lnTo>
                  <a:lnTo>
                    <a:pt x="13014" y="6744"/>
                  </a:lnTo>
                  <a:lnTo>
                    <a:pt x="13036" y="6767"/>
                  </a:lnTo>
                  <a:lnTo>
                    <a:pt x="13059" y="6790"/>
                  </a:lnTo>
                  <a:lnTo>
                    <a:pt x="13083" y="6811"/>
                  </a:lnTo>
                  <a:lnTo>
                    <a:pt x="13108" y="6832"/>
                  </a:lnTo>
                  <a:lnTo>
                    <a:pt x="13134" y="6852"/>
                  </a:lnTo>
                  <a:lnTo>
                    <a:pt x="13160" y="6871"/>
                  </a:lnTo>
                  <a:lnTo>
                    <a:pt x="13186" y="6889"/>
                  </a:lnTo>
                  <a:lnTo>
                    <a:pt x="13213" y="6907"/>
                  </a:lnTo>
                  <a:lnTo>
                    <a:pt x="13241" y="6923"/>
                  </a:lnTo>
                  <a:lnTo>
                    <a:pt x="13269" y="6939"/>
                  </a:lnTo>
                  <a:lnTo>
                    <a:pt x="13298" y="6955"/>
                  </a:lnTo>
                  <a:lnTo>
                    <a:pt x="13328" y="6968"/>
                  </a:lnTo>
                  <a:lnTo>
                    <a:pt x="13358" y="6981"/>
                  </a:lnTo>
                  <a:lnTo>
                    <a:pt x="13388" y="6993"/>
                  </a:lnTo>
                  <a:lnTo>
                    <a:pt x="13419" y="7004"/>
                  </a:lnTo>
                  <a:lnTo>
                    <a:pt x="13450" y="7014"/>
                  </a:lnTo>
                  <a:lnTo>
                    <a:pt x="13483" y="7024"/>
                  </a:lnTo>
                  <a:lnTo>
                    <a:pt x="13515" y="7032"/>
                  </a:lnTo>
                  <a:lnTo>
                    <a:pt x="13547" y="7039"/>
                  </a:lnTo>
                  <a:lnTo>
                    <a:pt x="15088" y="7347"/>
                  </a:lnTo>
                  <a:lnTo>
                    <a:pt x="15089" y="8712"/>
                  </a:lnTo>
                  <a:lnTo>
                    <a:pt x="13547" y="9020"/>
                  </a:lnTo>
                  <a:close/>
                  <a:moveTo>
                    <a:pt x="15286" y="6362"/>
                  </a:moveTo>
                  <a:lnTo>
                    <a:pt x="13745" y="6054"/>
                  </a:lnTo>
                  <a:lnTo>
                    <a:pt x="13715" y="5971"/>
                  </a:lnTo>
                  <a:lnTo>
                    <a:pt x="13684" y="5889"/>
                  </a:lnTo>
                  <a:lnTo>
                    <a:pt x="13652" y="5807"/>
                  </a:lnTo>
                  <a:lnTo>
                    <a:pt x="13618" y="5726"/>
                  </a:lnTo>
                  <a:lnTo>
                    <a:pt x="13584" y="5646"/>
                  </a:lnTo>
                  <a:lnTo>
                    <a:pt x="13548" y="5565"/>
                  </a:lnTo>
                  <a:lnTo>
                    <a:pt x="13512" y="5486"/>
                  </a:lnTo>
                  <a:lnTo>
                    <a:pt x="13475" y="5408"/>
                  </a:lnTo>
                  <a:lnTo>
                    <a:pt x="14348" y="4101"/>
                  </a:lnTo>
                  <a:lnTo>
                    <a:pt x="14372" y="4063"/>
                  </a:lnTo>
                  <a:lnTo>
                    <a:pt x="14394" y="4025"/>
                  </a:lnTo>
                  <a:lnTo>
                    <a:pt x="14414" y="3986"/>
                  </a:lnTo>
                  <a:lnTo>
                    <a:pt x="14433" y="3947"/>
                  </a:lnTo>
                  <a:lnTo>
                    <a:pt x="14449" y="3906"/>
                  </a:lnTo>
                  <a:lnTo>
                    <a:pt x="14464" y="3865"/>
                  </a:lnTo>
                  <a:lnTo>
                    <a:pt x="14476" y="3824"/>
                  </a:lnTo>
                  <a:lnTo>
                    <a:pt x="14489" y="3783"/>
                  </a:lnTo>
                  <a:lnTo>
                    <a:pt x="14498" y="3741"/>
                  </a:lnTo>
                  <a:lnTo>
                    <a:pt x="14505" y="3699"/>
                  </a:lnTo>
                  <a:lnTo>
                    <a:pt x="14511" y="3656"/>
                  </a:lnTo>
                  <a:lnTo>
                    <a:pt x="14515" y="3614"/>
                  </a:lnTo>
                  <a:lnTo>
                    <a:pt x="14517" y="3572"/>
                  </a:lnTo>
                  <a:lnTo>
                    <a:pt x="14517" y="3530"/>
                  </a:lnTo>
                  <a:lnTo>
                    <a:pt x="14515" y="3488"/>
                  </a:lnTo>
                  <a:lnTo>
                    <a:pt x="14512" y="3446"/>
                  </a:lnTo>
                  <a:lnTo>
                    <a:pt x="14507" y="3404"/>
                  </a:lnTo>
                  <a:lnTo>
                    <a:pt x="14500" y="3361"/>
                  </a:lnTo>
                  <a:lnTo>
                    <a:pt x="14492" y="3320"/>
                  </a:lnTo>
                  <a:lnTo>
                    <a:pt x="14480" y="3279"/>
                  </a:lnTo>
                  <a:lnTo>
                    <a:pt x="14468" y="3239"/>
                  </a:lnTo>
                  <a:lnTo>
                    <a:pt x="14455" y="3198"/>
                  </a:lnTo>
                  <a:lnTo>
                    <a:pt x="14439" y="3159"/>
                  </a:lnTo>
                  <a:lnTo>
                    <a:pt x="14422" y="3119"/>
                  </a:lnTo>
                  <a:lnTo>
                    <a:pt x="14403" y="3081"/>
                  </a:lnTo>
                  <a:lnTo>
                    <a:pt x="14382" y="3043"/>
                  </a:lnTo>
                  <a:lnTo>
                    <a:pt x="14360" y="3006"/>
                  </a:lnTo>
                  <a:lnTo>
                    <a:pt x="14336" y="2970"/>
                  </a:lnTo>
                  <a:lnTo>
                    <a:pt x="14309" y="2935"/>
                  </a:lnTo>
                  <a:lnTo>
                    <a:pt x="14282" y="2901"/>
                  </a:lnTo>
                  <a:lnTo>
                    <a:pt x="14253" y="2868"/>
                  </a:lnTo>
                  <a:lnTo>
                    <a:pt x="14222" y="2834"/>
                  </a:lnTo>
                  <a:lnTo>
                    <a:pt x="13254" y="1869"/>
                  </a:lnTo>
                  <a:lnTo>
                    <a:pt x="13236" y="1852"/>
                  </a:lnTo>
                  <a:lnTo>
                    <a:pt x="13217" y="1834"/>
                  </a:lnTo>
                  <a:lnTo>
                    <a:pt x="13198" y="1817"/>
                  </a:lnTo>
                  <a:lnTo>
                    <a:pt x="13179" y="1801"/>
                  </a:lnTo>
                  <a:lnTo>
                    <a:pt x="13159" y="1786"/>
                  </a:lnTo>
                  <a:lnTo>
                    <a:pt x="13139" y="1771"/>
                  </a:lnTo>
                  <a:lnTo>
                    <a:pt x="13118" y="1755"/>
                  </a:lnTo>
                  <a:lnTo>
                    <a:pt x="13097" y="1741"/>
                  </a:lnTo>
                  <a:lnTo>
                    <a:pt x="13076" y="1728"/>
                  </a:lnTo>
                  <a:lnTo>
                    <a:pt x="13055" y="1715"/>
                  </a:lnTo>
                  <a:lnTo>
                    <a:pt x="13034" y="1702"/>
                  </a:lnTo>
                  <a:lnTo>
                    <a:pt x="13012" y="1691"/>
                  </a:lnTo>
                  <a:lnTo>
                    <a:pt x="12990" y="1680"/>
                  </a:lnTo>
                  <a:lnTo>
                    <a:pt x="12968" y="1669"/>
                  </a:lnTo>
                  <a:lnTo>
                    <a:pt x="12945" y="1659"/>
                  </a:lnTo>
                  <a:lnTo>
                    <a:pt x="12923" y="1649"/>
                  </a:lnTo>
                  <a:lnTo>
                    <a:pt x="12900" y="1640"/>
                  </a:lnTo>
                  <a:lnTo>
                    <a:pt x="12877" y="1632"/>
                  </a:lnTo>
                  <a:lnTo>
                    <a:pt x="12854" y="1624"/>
                  </a:lnTo>
                  <a:lnTo>
                    <a:pt x="12831" y="1617"/>
                  </a:lnTo>
                  <a:lnTo>
                    <a:pt x="12808" y="1610"/>
                  </a:lnTo>
                  <a:lnTo>
                    <a:pt x="12783" y="1604"/>
                  </a:lnTo>
                  <a:lnTo>
                    <a:pt x="12759" y="1599"/>
                  </a:lnTo>
                  <a:lnTo>
                    <a:pt x="12736" y="1594"/>
                  </a:lnTo>
                  <a:lnTo>
                    <a:pt x="12712" y="1590"/>
                  </a:lnTo>
                  <a:lnTo>
                    <a:pt x="12688" y="1586"/>
                  </a:lnTo>
                  <a:lnTo>
                    <a:pt x="12664" y="1583"/>
                  </a:lnTo>
                  <a:lnTo>
                    <a:pt x="12640" y="1580"/>
                  </a:lnTo>
                  <a:lnTo>
                    <a:pt x="12615" y="1578"/>
                  </a:lnTo>
                  <a:lnTo>
                    <a:pt x="12591" y="1577"/>
                  </a:lnTo>
                  <a:lnTo>
                    <a:pt x="12566" y="1576"/>
                  </a:lnTo>
                  <a:lnTo>
                    <a:pt x="12542" y="1575"/>
                  </a:lnTo>
                  <a:lnTo>
                    <a:pt x="12506" y="1576"/>
                  </a:lnTo>
                  <a:lnTo>
                    <a:pt x="12470" y="1578"/>
                  </a:lnTo>
                  <a:lnTo>
                    <a:pt x="12433" y="1581"/>
                  </a:lnTo>
                  <a:lnTo>
                    <a:pt x="12398" y="1586"/>
                  </a:lnTo>
                  <a:lnTo>
                    <a:pt x="12362" y="1592"/>
                  </a:lnTo>
                  <a:lnTo>
                    <a:pt x="12326" y="1599"/>
                  </a:lnTo>
                  <a:lnTo>
                    <a:pt x="12291" y="1607"/>
                  </a:lnTo>
                  <a:lnTo>
                    <a:pt x="12255" y="1617"/>
                  </a:lnTo>
                  <a:lnTo>
                    <a:pt x="12220" y="1628"/>
                  </a:lnTo>
                  <a:lnTo>
                    <a:pt x="12185" y="1641"/>
                  </a:lnTo>
                  <a:lnTo>
                    <a:pt x="12151" y="1654"/>
                  </a:lnTo>
                  <a:lnTo>
                    <a:pt x="12117" y="1670"/>
                  </a:lnTo>
                  <a:lnTo>
                    <a:pt x="12083" y="1686"/>
                  </a:lnTo>
                  <a:lnTo>
                    <a:pt x="12050" y="1704"/>
                  </a:lnTo>
                  <a:lnTo>
                    <a:pt x="12018" y="1723"/>
                  </a:lnTo>
                  <a:lnTo>
                    <a:pt x="11986" y="1743"/>
                  </a:lnTo>
                  <a:lnTo>
                    <a:pt x="10676" y="2615"/>
                  </a:lnTo>
                  <a:lnTo>
                    <a:pt x="10597" y="2577"/>
                  </a:lnTo>
                  <a:lnTo>
                    <a:pt x="10517" y="2540"/>
                  </a:lnTo>
                  <a:lnTo>
                    <a:pt x="10437" y="2505"/>
                  </a:lnTo>
                  <a:lnTo>
                    <a:pt x="10356" y="2471"/>
                  </a:lnTo>
                  <a:lnTo>
                    <a:pt x="10275" y="2438"/>
                  </a:lnTo>
                  <a:lnTo>
                    <a:pt x="10192" y="2406"/>
                  </a:lnTo>
                  <a:lnTo>
                    <a:pt x="10110" y="2375"/>
                  </a:lnTo>
                  <a:lnTo>
                    <a:pt x="10026" y="2346"/>
                  </a:lnTo>
                  <a:lnTo>
                    <a:pt x="9718" y="808"/>
                  </a:lnTo>
                  <a:lnTo>
                    <a:pt x="9708" y="764"/>
                  </a:lnTo>
                  <a:lnTo>
                    <a:pt x="9697" y="721"/>
                  </a:lnTo>
                  <a:lnTo>
                    <a:pt x="9683" y="679"/>
                  </a:lnTo>
                  <a:lnTo>
                    <a:pt x="9668" y="638"/>
                  </a:lnTo>
                  <a:lnTo>
                    <a:pt x="9652" y="598"/>
                  </a:lnTo>
                  <a:lnTo>
                    <a:pt x="9633" y="559"/>
                  </a:lnTo>
                  <a:lnTo>
                    <a:pt x="9614" y="520"/>
                  </a:lnTo>
                  <a:lnTo>
                    <a:pt x="9592" y="483"/>
                  </a:lnTo>
                  <a:lnTo>
                    <a:pt x="9568" y="447"/>
                  </a:lnTo>
                  <a:lnTo>
                    <a:pt x="9544" y="413"/>
                  </a:lnTo>
                  <a:lnTo>
                    <a:pt x="9518" y="378"/>
                  </a:lnTo>
                  <a:lnTo>
                    <a:pt x="9491" y="345"/>
                  </a:lnTo>
                  <a:lnTo>
                    <a:pt x="9463" y="314"/>
                  </a:lnTo>
                  <a:lnTo>
                    <a:pt x="9433" y="284"/>
                  </a:lnTo>
                  <a:lnTo>
                    <a:pt x="9401" y="255"/>
                  </a:lnTo>
                  <a:lnTo>
                    <a:pt x="9369" y="228"/>
                  </a:lnTo>
                  <a:lnTo>
                    <a:pt x="9336" y="202"/>
                  </a:lnTo>
                  <a:lnTo>
                    <a:pt x="9302" y="177"/>
                  </a:lnTo>
                  <a:lnTo>
                    <a:pt x="9267" y="154"/>
                  </a:lnTo>
                  <a:lnTo>
                    <a:pt x="9229" y="131"/>
                  </a:lnTo>
                  <a:lnTo>
                    <a:pt x="9192" y="111"/>
                  </a:lnTo>
                  <a:lnTo>
                    <a:pt x="9154" y="92"/>
                  </a:lnTo>
                  <a:lnTo>
                    <a:pt x="9115" y="75"/>
                  </a:lnTo>
                  <a:lnTo>
                    <a:pt x="9075" y="60"/>
                  </a:lnTo>
                  <a:lnTo>
                    <a:pt x="9034" y="46"/>
                  </a:lnTo>
                  <a:lnTo>
                    <a:pt x="8993" y="34"/>
                  </a:lnTo>
                  <a:lnTo>
                    <a:pt x="8951" y="24"/>
                  </a:lnTo>
                  <a:lnTo>
                    <a:pt x="8908" y="15"/>
                  </a:lnTo>
                  <a:lnTo>
                    <a:pt x="8864" y="9"/>
                  </a:lnTo>
                  <a:lnTo>
                    <a:pt x="8821" y="4"/>
                  </a:lnTo>
                  <a:lnTo>
                    <a:pt x="8777" y="1"/>
                  </a:lnTo>
                  <a:lnTo>
                    <a:pt x="8732" y="0"/>
                  </a:lnTo>
                  <a:lnTo>
                    <a:pt x="7363" y="0"/>
                  </a:lnTo>
                  <a:lnTo>
                    <a:pt x="7318" y="1"/>
                  </a:lnTo>
                  <a:lnTo>
                    <a:pt x="7274" y="4"/>
                  </a:lnTo>
                  <a:lnTo>
                    <a:pt x="7231" y="9"/>
                  </a:lnTo>
                  <a:lnTo>
                    <a:pt x="7187" y="15"/>
                  </a:lnTo>
                  <a:lnTo>
                    <a:pt x="7144" y="24"/>
                  </a:lnTo>
                  <a:lnTo>
                    <a:pt x="7102" y="34"/>
                  </a:lnTo>
                  <a:lnTo>
                    <a:pt x="7061" y="46"/>
                  </a:lnTo>
                  <a:lnTo>
                    <a:pt x="7020" y="60"/>
                  </a:lnTo>
                  <a:lnTo>
                    <a:pt x="6980" y="75"/>
                  </a:lnTo>
                  <a:lnTo>
                    <a:pt x="6941" y="92"/>
                  </a:lnTo>
                  <a:lnTo>
                    <a:pt x="6903" y="111"/>
                  </a:lnTo>
                  <a:lnTo>
                    <a:pt x="6866" y="131"/>
                  </a:lnTo>
                  <a:lnTo>
                    <a:pt x="6829" y="154"/>
                  </a:lnTo>
                  <a:lnTo>
                    <a:pt x="6793" y="177"/>
                  </a:lnTo>
                  <a:lnTo>
                    <a:pt x="6759" y="202"/>
                  </a:lnTo>
                  <a:lnTo>
                    <a:pt x="6726" y="228"/>
                  </a:lnTo>
                  <a:lnTo>
                    <a:pt x="6694" y="255"/>
                  </a:lnTo>
                  <a:lnTo>
                    <a:pt x="6662" y="284"/>
                  </a:lnTo>
                  <a:lnTo>
                    <a:pt x="6633" y="314"/>
                  </a:lnTo>
                  <a:lnTo>
                    <a:pt x="6604" y="345"/>
                  </a:lnTo>
                  <a:lnTo>
                    <a:pt x="6577" y="378"/>
                  </a:lnTo>
                  <a:lnTo>
                    <a:pt x="6551" y="413"/>
                  </a:lnTo>
                  <a:lnTo>
                    <a:pt x="6527" y="447"/>
                  </a:lnTo>
                  <a:lnTo>
                    <a:pt x="6503" y="483"/>
                  </a:lnTo>
                  <a:lnTo>
                    <a:pt x="6482" y="520"/>
                  </a:lnTo>
                  <a:lnTo>
                    <a:pt x="6462" y="559"/>
                  </a:lnTo>
                  <a:lnTo>
                    <a:pt x="6444" y="598"/>
                  </a:lnTo>
                  <a:lnTo>
                    <a:pt x="6427" y="638"/>
                  </a:lnTo>
                  <a:lnTo>
                    <a:pt x="6412" y="679"/>
                  </a:lnTo>
                  <a:lnTo>
                    <a:pt x="6398" y="721"/>
                  </a:lnTo>
                  <a:lnTo>
                    <a:pt x="6387" y="764"/>
                  </a:lnTo>
                  <a:lnTo>
                    <a:pt x="6377" y="808"/>
                  </a:lnTo>
                  <a:lnTo>
                    <a:pt x="6069" y="2346"/>
                  </a:lnTo>
                  <a:lnTo>
                    <a:pt x="5985" y="2375"/>
                  </a:lnTo>
                  <a:lnTo>
                    <a:pt x="5903" y="2406"/>
                  </a:lnTo>
                  <a:lnTo>
                    <a:pt x="5820" y="2438"/>
                  </a:lnTo>
                  <a:lnTo>
                    <a:pt x="5739" y="2471"/>
                  </a:lnTo>
                  <a:lnTo>
                    <a:pt x="5658" y="2505"/>
                  </a:lnTo>
                  <a:lnTo>
                    <a:pt x="5578" y="2540"/>
                  </a:lnTo>
                  <a:lnTo>
                    <a:pt x="5499" y="2577"/>
                  </a:lnTo>
                  <a:lnTo>
                    <a:pt x="5420" y="2615"/>
                  </a:lnTo>
                  <a:lnTo>
                    <a:pt x="4110" y="1743"/>
                  </a:lnTo>
                  <a:lnTo>
                    <a:pt x="4078" y="1723"/>
                  </a:lnTo>
                  <a:lnTo>
                    <a:pt x="4046" y="1704"/>
                  </a:lnTo>
                  <a:lnTo>
                    <a:pt x="4012" y="1686"/>
                  </a:lnTo>
                  <a:lnTo>
                    <a:pt x="3978" y="1670"/>
                  </a:lnTo>
                  <a:lnTo>
                    <a:pt x="3944" y="1654"/>
                  </a:lnTo>
                  <a:lnTo>
                    <a:pt x="3910" y="1641"/>
                  </a:lnTo>
                  <a:lnTo>
                    <a:pt x="3875" y="1628"/>
                  </a:lnTo>
                  <a:lnTo>
                    <a:pt x="3840" y="1617"/>
                  </a:lnTo>
                  <a:lnTo>
                    <a:pt x="3804" y="1607"/>
                  </a:lnTo>
                  <a:lnTo>
                    <a:pt x="3769" y="1599"/>
                  </a:lnTo>
                  <a:lnTo>
                    <a:pt x="3733" y="1592"/>
                  </a:lnTo>
                  <a:lnTo>
                    <a:pt x="3698" y="1586"/>
                  </a:lnTo>
                  <a:lnTo>
                    <a:pt x="3662" y="1581"/>
                  </a:lnTo>
                  <a:lnTo>
                    <a:pt x="3625" y="1578"/>
                  </a:lnTo>
                  <a:lnTo>
                    <a:pt x="3589" y="1576"/>
                  </a:lnTo>
                  <a:lnTo>
                    <a:pt x="3553" y="1575"/>
                  </a:lnTo>
                  <a:lnTo>
                    <a:pt x="3529" y="1576"/>
                  </a:lnTo>
                  <a:lnTo>
                    <a:pt x="3504" y="1577"/>
                  </a:lnTo>
                  <a:lnTo>
                    <a:pt x="3480" y="1578"/>
                  </a:lnTo>
                  <a:lnTo>
                    <a:pt x="3455" y="1580"/>
                  </a:lnTo>
                  <a:lnTo>
                    <a:pt x="3431" y="1583"/>
                  </a:lnTo>
                  <a:lnTo>
                    <a:pt x="3407" y="1586"/>
                  </a:lnTo>
                  <a:lnTo>
                    <a:pt x="3383" y="1590"/>
                  </a:lnTo>
                  <a:lnTo>
                    <a:pt x="3359" y="1594"/>
                  </a:lnTo>
                  <a:lnTo>
                    <a:pt x="3336" y="1599"/>
                  </a:lnTo>
                  <a:lnTo>
                    <a:pt x="3312" y="1604"/>
                  </a:lnTo>
                  <a:lnTo>
                    <a:pt x="3288" y="1610"/>
                  </a:lnTo>
                  <a:lnTo>
                    <a:pt x="3264" y="1617"/>
                  </a:lnTo>
                  <a:lnTo>
                    <a:pt x="3241" y="1624"/>
                  </a:lnTo>
                  <a:lnTo>
                    <a:pt x="3218" y="1632"/>
                  </a:lnTo>
                  <a:lnTo>
                    <a:pt x="3195" y="1640"/>
                  </a:lnTo>
                  <a:lnTo>
                    <a:pt x="3173" y="1649"/>
                  </a:lnTo>
                  <a:lnTo>
                    <a:pt x="3150" y="1659"/>
                  </a:lnTo>
                  <a:lnTo>
                    <a:pt x="3127" y="1669"/>
                  </a:lnTo>
                  <a:lnTo>
                    <a:pt x="3105" y="1680"/>
                  </a:lnTo>
                  <a:lnTo>
                    <a:pt x="3083" y="1691"/>
                  </a:lnTo>
                  <a:lnTo>
                    <a:pt x="3061" y="1702"/>
                  </a:lnTo>
                  <a:lnTo>
                    <a:pt x="3040" y="1715"/>
                  </a:lnTo>
                  <a:lnTo>
                    <a:pt x="3019" y="1728"/>
                  </a:lnTo>
                  <a:lnTo>
                    <a:pt x="2998" y="1741"/>
                  </a:lnTo>
                  <a:lnTo>
                    <a:pt x="2978" y="1755"/>
                  </a:lnTo>
                  <a:lnTo>
                    <a:pt x="2956" y="1771"/>
                  </a:lnTo>
                  <a:lnTo>
                    <a:pt x="2936" y="1786"/>
                  </a:lnTo>
                  <a:lnTo>
                    <a:pt x="2917" y="1801"/>
                  </a:lnTo>
                  <a:lnTo>
                    <a:pt x="2897" y="1817"/>
                  </a:lnTo>
                  <a:lnTo>
                    <a:pt x="2878" y="1834"/>
                  </a:lnTo>
                  <a:lnTo>
                    <a:pt x="2860" y="1852"/>
                  </a:lnTo>
                  <a:lnTo>
                    <a:pt x="2841" y="1869"/>
                  </a:lnTo>
                  <a:lnTo>
                    <a:pt x="1873" y="2834"/>
                  </a:lnTo>
                  <a:lnTo>
                    <a:pt x="1843" y="2868"/>
                  </a:lnTo>
                  <a:lnTo>
                    <a:pt x="1814" y="2901"/>
                  </a:lnTo>
                  <a:lnTo>
                    <a:pt x="1786" y="2935"/>
                  </a:lnTo>
                  <a:lnTo>
                    <a:pt x="1759" y="2970"/>
                  </a:lnTo>
                  <a:lnTo>
                    <a:pt x="1735" y="3006"/>
                  </a:lnTo>
                  <a:lnTo>
                    <a:pt x="1713" y="3043"/>
                  </a:lnTo>
                  <a:lnTo>
                    <a:pt x="1692" y="3081"/>
                  </a:lnTo>
                  <a:lnTo>
                    <a:pt x="1673" y="3119"/>
                  </a:lnTo>
                  <a:lnTo>
                    <a:pt x="1656" y="3159"/>
                  </a:lnTo>
                  <a:lnTo>
                    <a:pt x="1641" y="3198"/>
                  </a:lnTo>
                  <a:lnTo>
                    <a:pt x="1627" y="3239"/>
                  </a:lnTo>
                  <a:lnTo>
                    <a:pt x="1615" y="3279"/>
                  </a:lnTo>
                  <a:lnTo>
                    <a:pt x="1604" y="3320"/>
                  </a:lnTo>
                  <a:lnTo>
                    <a:pt x="1595" y="3361"/>
                  </a:lnTo>
                  <a:lnTo>
                    <a:pt x="1588" y="3404"/>
                  </a:lnTo>
                  <a:lnTo>
                    <a:pt x="1583" y="3446"/>
                  </a:lnTo>
                  <a:lnTo>
                    <a:pt x="1580" y="3488"/>
                  </a:lnTo>
                  <a:lnTo>
                    <a:pt x="1579" y="3530"/>
                  </a:lnTo>
                  <a:lnTo>
                    <a:pt x="1579" y="3572"/>
                  </a:lnTo>
                  <a:lnTo>
                    <a:pt x="1581" y="3614"/>
                  </a:lnTo>
                  <a:lnTo>
                    <a:pt x="1585" y="3656"/>
                  </a:lnTo>
                  <a:lnTo>
                    <a:pt x="1590" y="3699"/>
                  </a:lnTo>
                  <a:lnTo>
                    <a:pt x="1598" y="3741"/>
                  </a:lnTo>
                  <a:lnTo>
                    <a:pt x="1607" y="3783"/>
                  </a:lnTo>
                  <a:lnTo>
                    <a:pt x="1619" y="3824"/>
                  </a:lnTo>
                  <a:lnTo>
                    <a:pt x="1632" y="3865"/>
                  </a:lnTo>
                  <a:lnTo>
                    <a:pt x="1646" y="3906"/>
                  </a:lnTo>
                  <a:lnTo>
                    <a:pt x="1663" y="3947"/>
                  </a:lnTo>
                  <a:lnTo>
                    <a:pt x="1681" y="3986"/>
                  </a:lnTo>
                  <a:lnTo>
                    <a:pt x="1702" y="4025"/>
                  </a:lnTo>
                  <a:lnTo>
                    <a:pt x="1724" y="4063"/>
                  </a:lnTo>
                  <a:lnTo>
                    <a:pt x="1747" y="4101"/>
                  </a:lnTo>
                  <a:lnTo>
                    <a:pt x="2620" y="5408"/>
                  </a:lnTo>
                  <a:lnTo>
                    <a:pt x="2583" y="5486"/>
                  </a:lnTo>
                  <a:lnTo>
                    <a:pt x="2546" y="5565"/>
                  </a:lnTo>
                  <a:lnTo>
                    <a:pt x="2511" y="5646"/>
                  </a:lnTo>
                  <a:lnTo>
                    <a:pt x="2477" y="5726"/>
                  </a:lnTo>
                  <a:lnTo>
                    <a:pt x="2443" y="5807"/>
                  </a:lnTo>
                  <a:lnTo>
                    <a:pt x="2411" y="5890"/>
                  </a:lnTo>
                  <a:lnTo>
                    <a:pt x="2380" y="5972"/>
                  </a:lnTo>
                  <a:lnTo>
                    <a:pt x="2351" y="6055"/>
                  </a:lnTo>
                  <a:lnTo>
                    <a:pt x="809" y="6362"/>
                  </a:lnTo>
                  <a:lnTo>
                    <a:pt x="766" y="6372"/>
                  </a:lnTo>
                  <a:lnTo>
                    <a:pt x="722" y="6383"/>
                  </a:lnTo>
                  <a:lnTo>
                    <a:pt x="681" y="6398"/>
                  </a:lnTo>
                  <a:lnTo>
                    <a:pt x="640" y="6413"/>
                  </a:lnTo>
                  <a:lnTo>
                    <a:pt x="600" y="6429"/>
                  </a:lnTo>
                  <a:lnTo>
                    <a:pt x="559" y="6448"/>
                  </a:lnTo>
                  <a:lnTo>
                    <a:pt x="521" y="6467"/>
                  </a:lnTo>
                  <a:lnTo>
                    <a:pt x="484" y="6489"/>
                  </a:lnTo>
                  <a:lnTo>
                    <a:pt x="448" y="6512"/>
                  </a:lnTo>
                  <a:lnTo>
                    <a:pt x="412" y="6536"/>
                  </a:lnTo>
                  <a:lnTo>
                    <a:pt x="379" y="6562"/>
                  </a:lnTo>
                  <a:lnTo>
                    <a:pt x="346" y="6589"/>
                  </a:lnTo>
                  <a:lnTo>
                    <a:pt x="315" y="6617"/>
                  </a:lnTo>
                  <a:lnTo>
                    <a:pt x="285" y="6647"/>
                  </a:lnTo>
                  <a:lnTo>
                    <a:pt x="256" y="6679"/>
                  </a:lnTo>
                  <a:lnTo>
                    <a:pt x="228" y="6711"/>
                  </a:lnTo>
                  <a:lnTo>
                    <a:pt x="202" y="6744"/>
                  </a:lnTo>
                  <a:lnTo>
                    <a:pt x="177" y="6778"/>
                  </a:lnTo>
                  <a:lnTo>
                    <a:pt x="154" y="6813"/>
                  </a:lnTo>
                  <a:lnTo>
                    <a:pt x="132" y="6850"/>
                  </a:lnTo>
                  <a:lnTo>
                    <a:pt x="112" y="6887"/>
                  </a:lnTo>
                  <a:lnTo>
                    <a:pt x="93" y="6925"/>
                  </a:lnTo>
                  <a:lnTo>
                    <a:pt x="75" y="6965"/>
                  </a:lnTo>
                  <a:lnTo>
                    <a:pt x="60" y="7005"/>
                  </a:lnTo>
                  <a:lnTo>
                    <a:pt x="46" y="7045"/>
                  </a:lnTo>
                  <a:lnTo>
                    <a:pt x="34" y="7086"/>
                  </a:lnTo>
                  <a:lnTo>
                    <a:pt x="24" y="7128"/>
                  </a:lnTo>
                  <a:lnTo>
                    <a:pt x="15" y="7171"/>
                  </a:lnTo>
                  <a:lnTo>
                    <a:pt x="9" y="7215"/>
                  </a:lnTo>
                  <a:lnTo>
                    <a:pt x="4" y="7258"/>
                  </a:lnTo>
                  <a:lnTo>
                    <a:pt x="1" y="7302"/>
                  </a:lnTo>
                  <a:lnTo>
                    <a:pt x="0" y="7347"/>
                  </a:lnTo>
                  <a:lnTo>
                    <a:pt x="0" y="8712"/>
                  </a:lnTo>
                  <a:lnTo>
                    <a:pt x="1" y="8757"/>
                  </a:lnTo>
                  <a:lnTo>
                    <a:pt x="4" y="8801"/>
                  </a:lnTo>
                  <a:lnTo>
                    <a:pt x="9" y="8844"/>
                  </a:lnTo>
                  <a:lnTo>
                    <a:pt x="15" y="8888"/>
                  </a:lnTo>
                  <a:lnTo>
                    <a:pt x="24" y="8931"/>
                  </a:lnTo>
                  <a:lnTo>
                    <a:pt x="34" y="8972"/>
                  </a:lnTo>
                  <a:lnTo>
                    <a:pt x="46" y="9014"/>
                  </a:lnTo>
                  <a:lnTo>
                    <a:pt x="60" y="9054"/>
                  </a:lnTo>
                  <a:lnTo>
                    <a:pt x="75" y="9094"/>
                  </a:lnTo>
                  <a:lnTo>
                    <a:pt x="93" y="9134"/>
                  </a:lnTo>
                  <a:lnTo>
                    <a:pt x="112" y="9172"/>
                  </a:lnTo>
                  <a:lnTo>
                    <a:pt x="132" y="9209"/>
                  </a:lnTo>
                  <a:lnTo>
                    <a:pt x="154" y="9245"/>
                  </a:lnTo>
                  <a:lnTo>
                    <a:pt x="177" y="9280"/>
                  </a:lnTo>
                  <a:lnTo>
                    <a:pt x="202" y="9315"/>
                  </a:lnTo>
                  <a:lnTo>
                    <a:pt x="228" y="9348"/>
                  </a:lnTo>
                  <a:lnTo>
                    <a:pt x="256" y="9380"/>
                  </a:lnTo>
                  <a:lnTo>
                    <a:pt x="285" y="9412"/>
                  </a:lnTo>
                  <a:lnTo>
                    <a:pt x="315" y="9441"/>
                  </a:lnTo>
                  <a:lnTo>
                    <a:pt x="346" y="9470"/>
                  </a:lnTo>
                  <a:lnTo>
                    <a:pt x="379" y="9497"/>
                  </a:lnTo>
                  <a:lnTo>
                    <a:pt x="412" y="9523"/>
                  </a:lnTo>
                  <a:lnTo>
                    <a:pt x="448" y="9547"/>
                  </a:lnTo>
                  <a:lnTo>
                    <a:pt x="484" y="9570"/>
                  </a:lnTo>
                  <a:lnTo>
                    <a:pt x="521" y="9591"/>
                  </a:lnTo>
                  <a:lnTo>
                    <a:pt x="559" y="9611"/>
                  </a:lnTo>
                  <a:lnTo>
                    <a:pt x="600" y="9629"/>
                  </a:lnTo>
                  <a:lnTo>
                    <a:pt x="640" y="9646"/>
                  </a:lnTo>
                  <a:lnTo>
                    <a:pt x="681" y="9661"/>
                  </a:lnTo>
                  <a:lnTo>
                    <a:pt x="722" y="9675"/>
                  </a:lnTo>
                  <a:lnTo>
                    <a:pt x="766" y="9687"/>
                  </a:lnTo>
                  <a:lnTo>
                    <a:pt x="809" y="9697"/>
                  </a:lnTo>
                  <a:lnTo>
                    <a:pt x="2351" y="10004"/>
                  </a:lnTo>
                  <a:lnTo>
                    <a:pt x="2380" y="10087"/>
                  </a:lnTo>
                  <a:lnTo>
                    <a:pt x="2411" y="10169"/>
                  </a:lnTo>
                  <a:lnTo>
                    <a:pt x="2443" y="10252"/>
                  </a:lnTo>
                  <a:lnTo>
                    <a:pt x="2477" y="10333"/>
                  </a:lnTo>
                  <a:lnTo>
                    <a:pt x="2511" y="10413"/>
                  </a:lnTo>
                  <a:lnTo>
                    <a:pt x="2546" y="10494"/>
                  </a:lnTo>
                  <a:lnTo>
                    <a:pt x="2583" y="10573"/>
                  </a:lnTo>
                  <a:lnTo>
                    <a:pt x="2620" y="10651"/>
                  </a:lnTo>
                  <a:lnTo>
                    <a:pt x="1747" y="11957"/>
                  </a:lnTo>
                  <a:lnTo>
                    <a:pt x="1724" y="11995"/>
                  </a:lnTo>
                  <a:lnTo>
                    <a:pt x="1702" y="12033"/>
                  </a:lnTo>
                  <a:lnTo>
                    <a:pt x="1681" y="12072"/>
                  </a:lnTo>
                  <a:lnTo>
                    <a:pt x="1663" y="12111"/>
                  </a:lnTo>
                  <a:lnTo>
                    <a:pt x="1646" y="12153"/>
                  </a:lnTo>
                  <a:lnTo>
                    <a:pt x="1632" y="12193"/>
                  </a:lnTo>
                  <a:lnTo>
                    <a:pt x="1619" y="12234"/>
                  </a:lnTo>
                  <a:lnTo>
                    <a:pt x="1607" y="12275"/>
                  </a:lnTo>
                  <a:lnTo>
                    <a:pt x="1598" y="12317"/>
                  </a:lnTo>
                  <a:lnTo>
                    <a:pt x="1590" y="12359"/>
                  </a:lnTo>
                  <a:lnTo>
                    <a:pt x="1585" y="12402"/>
                  </a:lnTo>
                  <a:lnTo>
                    <a:pt x="1581" y="12444"/>
                  </a:lnTo>
                  <a:lnTo>
                    <a:pt x="1579" y="12486"/>
                  </a:lnTo>
                  <a:lnTo>
                    <a:pt x="1579" y="12528"/>
                  </a:lnTo>
                  <a:lnTo>
                    <a:pt x="1580" y="12571"/>
                  </a:lnTo>
                  <a:lnTo>
                    <a:pt x="1583" y="12613"/>
                  </a:lnTo>
                  <a:lnTo>
                    <a:pt x="1588" y="12654"/>
                  </a:lnTo>
                  <a:lnTo>
                    <a:pt x="1595" y="12697"/>
                  </a:lnTo>
                  <a:lnTo>
                    <a:pt x="1604" y="12738"/>
                  </a:lnTo>
                  <a:lnTo>
                    <a:pt x="1615" y="12779"/>
                  </a:lnTo>
                  <a:lnTo>
                    <a:pt x="1627" y="12820"/>
                  </a:lnTo>
                  <a:lnTo>
                    <a:pt x="1641" y="12860"/>
                  </a:lnTo>
                  <a:lnTo>
                    <a:pt x="1656" y="12900"/>
                  </a:lnTo>
                  <a:lnTo>
                    <a:pt x="1673" y="12940"/>
                  </a:lnTo>
                  <a:lnTo>
                    <a:pt x="1692" y="12978"/>
                  </a:lnTo>
                  <a:lnTo>
                    <a:pt x="1713" y="13016"/>
                  </a:lnTo>
                  <a:lnTo>
                    <a:pt x="1735" y="13052"/>
                  </a:lnTo>
                  <a:lnTo>
                    <a:pt x="1759" y="13088"/>
                  </a:lnTo>
                  <a:lnTo>
                    <a:pt x="1786" y="13124"/>
                  </a:lnTo>
                  <a:lnTo>
                    <a:pt x="1814" y="13158"/>
                  </a:lnTo>
                  <a:lnTo>
                    <a:pt x="1843" y="13191"/>
                  </a:lnTo>
                  <a:lnTo>
                    <a:pt x="1873" y="13224"/>
                  </a:lnTo>
                  <a:lnTo>
                    <a:pt x="2841" y="14189"/>
                  </a:lnTo>
                  <a:lnTo>
                    <a:pt x="2860" y="14207"/>
                  </a:lnTo>
                  <a:lnTo>
                    <a:pt x="2878" y="14224"/>
                  </a:lnTo>
                  <a:lnTo>
                    <a:pt x="2897" y="14241"/>
                  </a:lnTo>
                  <a:lnTo>
                    <a:pt x="2917" y="14257"/>
                  </a:lnTo>
                  <a:lnTo>
                    <a:pt x="2936" y="14273"/>
                  </a:lnTo>
                  <a:lnTo>
                    <a:pt x="2956" y="14288"/>
                  </a:lnTo>
                  <a:lnTo>
                    <a:pt x="2978" y="14303"/>
                  </a:lnTo>
                  <a:lnTo>
                    <a:pt x="2998" y="14317"/>
                  </a:lnTo>
                  <a:lnTo>
                    <a:pt x="3019" y="14331"/>
                  </a:lnTo>
                  <a:lnTo>
                    <a:pt x="3040" y="14344"/>
                  </a:lnTo>
                  <a:lnTo>
                    <a:pt x="3061" y="14356"/>
                  </a:lnTo>
                  <a:lnTo>
                    <a:pt x="3083" y="14368"/>
                  </a:lnTo>
                  <a:lnTo>
                    <a:pt x="3105" y="14379"/>
                  </a:lnTo>
                  <a:lnTo>
                    <a:pt x="3127" y="14389"/>
                  </a:lnTo>
                  <a:lnTo>
                    <a:pt x="3150" y="14399"/>
                  </a:lnTo>
                  <a:lnTo>
                    <a:pt x="3173" y="14409"/>
                  </a:lnTo>
                  <a:lnTo>
                    <a:pt x="3195" y="14418"/>
                  </a:lnTo>
                  <a:lnTo>
                    <a:pt x="3218" y="14426"/>
                  </a:lnTo>
                  <a:lnTo>
                    <a:pt x="3241" y="14434"/>
                  </a:lnTo>
                  <a:lnTo>
                    <a:pt x="3264" y="14441"/>
                  </a:lnTo>
                  <a:lnTo>
                    <a:pt x="3288" y="14448"/>
                  </a:lnTo>
                  <a:lnTo>
                    <a:pt x="3312" y="14454"/>
                  </a:lnTo>
                  <a:lnTo>
                    <a:pt x="3336" y="14459"/>
                  </a:lnTo>
                  <a:lnTo>
                    <a:pt x="3359" y="14464"/>
                  </a:lnTo>
                  <a:lnTo>
                    <a:pt x="3383" y="14469"/>
                  </a:lnTo>
                  <a:lnTo>
                    <a:pt x="3407" y="14473"/>
                  </a:lnTo>
                  <a:lnTo>
                    <a:pt x="3431" y="14476"/>
                  </a:lnTo>
                  <a:lnTo>
                    <a:pt x="3455" y="14478"/>
                  </a:lnTo>
                  <a:lnTo>
                    <a:pt x="3480" y="14480"/>
                  </a:lnTo>
                  <a:lnTo>
                    <a:pt x="3504" y="14482"/>
                  </a:lnTo>
                  <a:lnTo>
                    <a:pt x="3529" y="14483"/>
                  </a:lnTo>
                  <a:lnTo>
                    <a:pt x="3553" y="14483"/>
                  </a:lnTo>
                  <a:lnTo>
                    <a:pt x="3589" y="14482"/>
                  </a:lnTo>
                  <a:lnTo>
                    <a:pt x="3625" y="14480"/>
                  </a:lnTo>
                  <a:lnTo>
                    <a:pt x="3662" y="14477"/>
                  </a:lnTo>
                  <a:lnTo>
                    <a:pt x="3698" y="14473"/>
                  </a:lnTo>
                  <a:lnTo>
                    <a:pt x="3733" y="14467"/>
                  </a:lnTo>
                  <a:lnTo>
                    <a:pt x="3769" y="14460"/>
                  </a:lnTo>
                  <a:lnTo>
                    <a:pt x="3804" y="14451"/>
                  </a:lnTo>
                  <a:lnTo>
                    <a:pt x="3840" y="14441"/>
                  </a:lnTo>
                  <a:lnTo>
                    <a:pt x="3875" y="14430"/>
                  </a:lnTo>
                  <a:lnTo>
                    <a:pt x="3910" y="14418"/>
                  </a:lnTo>
                  <a:lnTo>
                    <a:pt x="3944" y="14404"/>
                  </a:lnTo>
                  <a:lnTo>
                    <a:pt x="3978" y="14389"/>
                  </a:lnTo>
                  <a:lnTo>
                    <a:pt x="4013" y="14372"/>
                  </a:lnTo>
                  <a:lnTo>
                    <a:pt x="4046" y="14355"/>
                  </a:lnTo>
                  <a:lnTo>
                    <a:pt x="4078" y="14336"/>
                  </a:lnTo>
                  <a:lnTo>
                    <a:pt x="4110" y="14315"/>
                  </a:lnTo>
                  <a:lnTo>
                    <a:pt x="5420" y="13443"/>
                  </a:lnTo>
                  <a:lnTo>
                    <a:pt x="5499" y="13482"/>
                  </a:lnTo>
                  <a:lnTo>
                    <a:pt x="5578" y="13518"/>
                  </a:lnTo>
                  <a:lnTo>
                    <a:pt x="5658" y="13553"/>
                  </a:lnTo>
                  <a:lnTo>
                    <a:pt x="5739" y="13587"/>
                  </a:lnTo>
                  <a:lnTo>
                    <a:pt x="5820" y="13620"/>
                  </a:lnTo>
                  <a:lnTo>
                    <a:pt x="5903" y="13652"/>
                  </a:lnTo>
                  <a:lnTo>
                    <a:pt x="5985" y="13683"/>
                  </a:lnTo>
                  <a:lnTo>
                    <a:pt x="6069" y="13713"/>
                  </a:lnTo>
                  <a:lnTo>
                    <a:pt x="6377" y="15251"/>
                  </a:lnTo>
                  <a:lnTo>
                    <a:pt x="6387" y="15295"/>
                  </a:lnTo>
                  <a:lnTo>
                    <a:pt x="6398" y="15337"/>
                  </a:lnTo>
                  <a:lnTo>
                    <a:pt x="6412" y="15380"/>
                  </a:lnTo>
                  <a:lnTo>
                    <a:pt x="6427" y="15421"/>
                  </a:lnTo>
                  <a:lnTo>
                    <a:pt x="6444" y="15461"/>
                  </a:lnTo>
                  <a:lnTo>
                    <a:pt x="6462" y="15500"/>
                  </a:lnTo>
                  <a:lnTo>
                    <a:pt x="6482" y="15538"/>
                  </a:lnTo>
                  <a:lnTo>
                    <a:pt x="6503" y="15575"/>
                  </a:lnTo>
                  <a:lnTo>
                    <a:pt x="6527" y="15611"/>
                  </a:lnTo>
                  <a:lnTo>
                    <a:pt x="6551" y="15646"/>
                  </a:lnTo>
                  <a:lnTo>
                    <a:pt x="6577" y="15681"/>
                  </a:lnTo>
                  <a:lnTo>
                    <a:pt x="6604" y="15713"/>
                  </a:lnTo>
                  <a:lnTo>
                    <a:pt x="6633" y="15744"/>
                  </a:lnTo>
                  <a:lnTo>
                    <a:pt x="6662" y="15774"/>
                  </a:lnTo>
                  <a:lnTo>
                    <a:pt x="6694" y="15803"/>
                  </a:lnTo>
                  <a:lnTo>
                    <a:pt x="6726" y="15831"/>
                  </a:lnTo>
                  <a:lnTo>
                    <a:pt x="6759" y="15857"/>
                  </a:lnTo>
                  <a:lnTo>
                    <a:pt x="6793" y="15881"/>
                  </a:lnTo>
                  <a:lnTo>
                    <a:pt x="6829" y="15904"/>
                  </a:lnTo>
                  <a:lnTo>
                    <a:pt x="6866" y="15927"/>
                  </a:lnTo>
                  <a:lnTo>
                    <a:pt x="6903" y="15947"/>
                  </a:lnTo>
                  <a:lnTo>
                    <a:pt x="6941" y="15966"/>
                  </a:lnTo>
                  <a:lnTo>
                    <a:pt x="6980" y="15983"/>
                  </a:lnTo>
                  <a:lnTo>
                    <a:pt x="7020" y="15998"/>
                  </a:lnTo>
                  <a:lnTo>
                    <a:pt x="7061" y="16012"/>
                  </a:lnTo>
                  <a:lnTo>
                    <a:pt x="7102" y="16024"/>
                  </a:lnTo>
                  <a:lnTo>
                    <a:pt x="7144" y="16034"/>
                  </a:lnTo>
                  <a:lnTo>
                    <a:pt x="7187" y="16043"/>
                  </a:lnTo>
                  <a:lnTo>
                    <a:pt x="7231" y="16049"/>
                  </a:lnTo>
                  <a:lnTo>
                    <a:pt x="7274" y="16054"/>
                  </a:lnTo>
                  <a:lnTo>
                    <a:pt x="7318" y="16057"/>
                  </a:lnTo>
                  <a:lnTo>
                    <a:pt x="7363" y="16058"/>
                  </a:lnTo>
                  <a:lnTo>
                    <a:pt x="8732" y="16058"/>
                  </a:lnTo>
                  <a:lnTo>
                    <a:pt x="8777" y="16057"/>
                  </a:lnTo>
                  <a:lnTo>
                    <a:pt x="8821" y="16054"/>
                  </a:lnTo>
                  <a:lnTo>
                    <a:pt x="8864" y="16049"/>
                  </a:lnTo>
                  <a:lnTo>
                    <a:pt x="8908" y="16043"/>
                  </a:lnTo>
                  <a:lnTo>
                    <a:pt x="8951" y="16034"/>
                  </a:lnTo>
                  <a:lnTo>
                    <a:pt x="8993" y="16024"/>
                  </a:lnTo>
                  <a:lnTo>
                    <a:pt x="9034" y="16012"/>
                  </a:lnTo>
                  <a:lnTo>
                    <a:pt x="9075" y="15998"/>
                  </a:lnTo>
                  <a:lnTo>
                    <a:pt x="9115" y="15983"/>
                  </a:lnTo>
                  <a:lnTo>
                    <a:pt x="9154" y="15966"/>
                  </a:lnTo>
                  <a:lnTo>
                    <a:pt x="9192" y="15947"/>
                  </a:lnTo>
                  <a:lnTo>
                    <a:pt x="9229" y="15927"/>
                  </a:lnTo>
                  <a:lnTo>
                    <a:pt x="9267" y="15904"/>
                  </a:lnTo>
                  <a:lnTo>
                    <a:pt x="9302" y="15881"/>
                  </a:lnTo>
                  <a:lnTo>
                    <a:pt x="9336" y="15857"/>
                  </a:lnTo>
                  <a:lnTo>
                    <a:pt x="9369" y="15831"/>
                  </a:lnTo>
                  <a:lnTo>
                    <a:pt x="9401" y="15803"/>
                  </a:lnTo>
                  <a:lnTo>
                    <a:pt x="9433" y="15774"/>
                  </a:lnTo>
                  <a:lnTo>
                    <a:pt x="9463" y="15744"/>
                  </a:lnTo>
                  <a:lnTo>
                    <a:pt x="9491" y="15713"/>
                  </a:lnTo>
                  <a:lnTo>
                    <a:pt x="9518" y="15681"/>
                  </a:lnTo>
                  <a:lnTo>
                    <a:pt x="9544" y="15646"/>
                  </a:lnTo>
                  <a:lnTo>
                    <a:pt x="9568" y="15611"/>
                  </a:lnTo>
                  <a:lnTo>
                    <a:pt x="9592" y="15575"/>
                  </a:lnTo>
                  <a:lnTo>
                    <a:pt x="9614" y="15538"/>
                  </a:lnTo>
                  <a:lnTo>
                    <a:pt x="9633" y="15500"/>
                  </a:lnTo>
                  <a:lnTo>
                    <a:pt x="9652" y="15461"/>
                  </a:lnTo>
                  <a:lnTo>
                    <a:pt x="9668" y="15421"/>
                  </a:lnTo>
                  <a:lnTo>
                    <a:pt x="9683" y="15380"/>
                  </a:lnTo>
                  <a:lnTo>
                    <a:pt x="9697" y="15337"/>
                  </a:lnTo>
                  <a:lnTo>
                    <a:pt x="9708" y="15295"/>
                  </a:lnTo>
                  <a:lnTo>
                    <a:pt x="9718" y="15251"/>
                  </a:lnTo>
                  <a:lnTo>
                    <a:pt x="10027" y="13713"/>
                  </a:lnTo>
                  <a:lnTo>
                    <a:pt x="10111" y="13683"/>
                  </a:lnTo>
                  <a:lnTo>
                    <a:pt x="10193" y="13652"/>
                  </a:lnTo>
                  <a:lnTo>
                    <a:pt x="10276" y="13620"/>
                  </a:lnTo>
                  <a:lnTo>
                    <a:pt x="10357" y="13587"/>
                  </a:lnTo>
                  <a:lnTo>
                    <a:pt x="10438" y="13553"/>
                  </a:lnTo>
                  <a:lnTo>
                    <a:pt x="10517" y="13518"/>
                  </a:lnTo>
                  <a:lnTo>
                    <a:pt x="10597" y="13481"/>
                  </a:lnTo>
                  <a:lnTo>
                    <a:pt x="10676" y="13443"/>
                  </a:lnTo>
                  <a:lnTo>
                    <a:pt x="11986" y="14315"/>
                  </a:lnTo>
                  <a:lnTo>
                    <a:pt x="12018" y="14336"/>
                  </a:lnTo>
                  <a:lnTo>
                    <a:pt x="12050" y="14355"/>
                  </a:lnTo>
                  <a:lnTo>
                    <a:pt x="12083" y="14372"/>
                  </a:lnTo>
                  <a:lnTo>
                    <a:pt x="12117" y="14389"/>
                  </a:lnTo>
                  <a:lnTo>
                    <a:pt x="12151" y="14404"/>
                  </a:lnTo>
                  <a:lnTo>
                    <a:pt x="12185" y="14418"/>
                  </a:lnTo>
                  <a:lnTo>
                    <a:pt x="12220" y="14430"/>
                  </a:lnTo>
                  <a:lnTo>
                    <a:pt x="12255" y="14441"/>
                  </a:lnTo>
                  <a:lnTo>
                    <a:pt x="12291" y="14451"/>
                  </a:lnTo>
                  <a:lnTo>
                    <a:pt x="12326" y="14460"/>
                  </a:lnTo>
                  <a:lnTo>
                    <a:pt x="12362" y="14467"/>
                  </a:lnTo>
                  <a:lnTo>
                    <a:pt x="12398" y="14473"/>
                  </a:lnTo>
                  <a:lnTo>
                    <a:pt x="12433" y="14477"/>
                  </a:lnTo>
                  <a:lnTo>
                    <a:pt x="12470" y="14480"/>
                  </a:lnTo>
                  <a:lnTo>
                    <a:pt x="12506" y="14482"/>
                  </a:lnTo>
                  <a:lnTo>
                    <a:pt x="12542" y="14483"/>
                  </a:lnTo>
                  <a:lnTo>
                    <a:pt x="12566" y="14483"/>
                  </a:lnTo>
                  <a:lnTo>
                    <a:pt x="12591" y="14482"/>
                  </a:lnTo>
                  <a:lnTo>
                    <a:pt x="12615" y="14480"/>
                  </a:lnTo>
                  <a:lnTo>
                    <a:pt x="12640" y="14478"/>
                  </a:lnTo>
                  <a:lnTo>
                    <a:pt x="12664" y="14476"/>
                  </a:lnTo>
                  <a:lnTo>
                    <a:pt x="12688" y="14473"/>
                  </a:lnTo>
                  <a:lnTo>
                    <a:pt x="12712" y="14469"/>
                  </a:lnTo>
                  <a:lnTo>
                    <a:pt x="12736" y="14464"/>
                  </a:lnTo>
                  <a:lnTo>
                    <a:pt x="12759" y="14459"/>
                  </a:lnTo>
                  <a:lnTo>
                    <a:pt x="12783" y="14454"/>
                  </a:lnTo>
                  <a:lnTo>
                    <a:pt x="12808" y="14448"/>
                  </a:lnTo>
                  <a:lnTo>
                    <a:pt x="12831" y="14441"/>
                  </a:lnTo>
                  <a:lnTo>
                    <a:pt x="12854" y="14434"/>
                  </a:lnTo>
                  <a:lnTo>
                    <a:pt x="12877" y="14426"/>
                  </a:lnTo>
                  <a:lnTo>
                    <a:pt x="12900" y="14418"/>
                  </a:lnTo>
                  <a:lnTo>
                    <a:pt x="12923" y="14409"/>
                  </a:lnTo>
                  <a:lnTo>
                    <a:pt x="12945" y="14399"/>
                  </a:lnTo>
                  <a:lnTo>
                    <a:pt x="12968" y="14389"/>
                  </a:lnTo>
                  <a:lnTo>
                    <a:pt x="12990" y="14379"/>
                  </a:lnTo>
                  <a:lnTo>
                    <a:pt x="13012" y="14368"/>
                  </a:lnTo>
                  <a:lnTo>
                    <a:pt x="13034" y="14356"/>
                  </a:lnTo>
                  <a:lnTo>
                    <a:pt x="13055" y="14344"/>
                  </a:lnTo>
                  <a:lnTo>
                    <a:pt x="13076" y="14331"/>
                  </a:lnTo>
                  <a:lnTo>
                    <a:pt x="13097" y="14317"/>
                  </a:lnTo>
                  <a:lnTo>
                    <a:pt x="13118" y="14303"/>
                  </a:lnTo>
                  <a:lnTo>
                    <a:pt x="13139" y="14288"/>
                  </a:lnTo>
                  <a:lnTo>
                    <a:pt x="13159" y="14273"/>
                  </a:lnTo>
                  <a:lnTo>
                    <a:pt x="13179" y="14257"/>
                  </a:lnTo>
                  <a:lnTo>
                    <a:pt x="13198" y="14241"/>
                  </a:lnTo>
                  <a:lnTo>
                    <a:pt x="13217" y="14224"/>
                  </a:lnTo>
                  <a:lnTo>
                    <a:pt x="13236" y="14207"/>
                  </a:lnTo>
                  <a:lnTo>
                    <a:pt x="13254" y="14189"/>
                  </a:lnTo>
                  <a:lnTo>
                    <a:pt x="14222" y="13224"/>
                  </a:lnTo>
                  <a:lnTo>
                    <a:pt x="14253" y="13191"/>
                  </a:lnTo>
                  <a:lnTo>
                    <a:pt x="14282" y="13158"/>
                  </a:lnTo>
                  <a:lnTo>
                    <a:pt x="14309" y="13124"/>
                  </a:lnTo>
                  <a:lnTo>
                    <a:pt x="14336" y="13088"/>
                  </a:lnTo>
                  <a:lnTo>
                    <a:pt x="14360" y="13052"/>
                  </a:lnTo>
                  <a:lnTo>
                    <a:pt x="14382" y="13016"/>
                  </a:lnTo>
                  <a:lnTo>
                    <a:pt x="14403" y="12978"/>
                  </a:lnTo>
                  <a:lnTo>
                    <a:pt x="14422" y="12940"/>
                  </a:lnTo>
                  <a:lnTo>
                    <a:pt x="14439" y="12900"/>
                  </a:lnTo>
                  <a:lnTo>
                    <a:pt x="14455" y="12860"/>
                  </a:lnTo>
                  <a:lnTo>
                    <a:pt x="14468" y="12820"/>
                  </a:lnTo>
                  <a:lnTo>
                    <a:pt x="14480" y="12779"/>
                  </a:lnTo>
                  <a:lnTo>
                    <a:pt x="14492" y="12738"/>
                  </a:lnTo>
                  <a:lnTo>
                    <a:pt x="14500" y="12697"/>
                  </a:lnTo>
                  <a:lnTo>
                    <a:pt x="14507" y="12654"/>
                  </a:lnTo>
                  <a:lnTo>
                    <a:pt x="14512" y="12613"/>
                  </a:lnTo>
                  <a:lnTo>
                    <a:pt x="14515" y="12571"/>
                  </a:lnTo>
                  <a:lnTo>
                    <a:pt x="14517" y="12528"/>
                  </a:lnTo>
                  <a:lnTo>
                    <a:pt x="14517" y="12486"/>
                  </a:lnTo>
                  <a:lnTo>
                    <a:pt x="14515" y="12444"/>
                  </a:lnTo>
                  <a:lnTo>
                    <a:pt x="14511" y="12402"/>
                  </a:lnTo>
                  <a:lnTo>
                    <a:pt x="14505" y="12359"/>
                  </a:lnTo>
                  <a:lnTo>
                    <a:pt x="14498" y="12317"/>
                  </a:lnTo>
                  <a:lnTo>
                    <a:pt x="14489" y="12275"/>
                  </a:lnTo>
                  <a:lnTo>
                    <a:pt x="14476" y="12234"/>
                  </a:lnTo>
                  <a:lnTo>
                    <a:pt x="14464" y="12193"/>
                  </a:lnTo>
                  <a:lnTo>
                    <a:pt x="14449" y="12153"/>
                  </a:lnTo>
                  <a:lnTo>
                    <a:pt x="14433" y="12111"/>
                  </a:lnTo>
                  <a:lnTo>
                    <a:pt x="14414" y="12072"/>
                  </a:lnTo>
                  <a:lnTo>
                    <a:pt x="14394" y="12033"/>
                  </a:lnTo>
                  <a:lnTo>
                    <a:pt x="14372" y="11995"/>
                  </a:lnTo>
                  <a:lnTo>
                    <a:pt x="14348" y="11957"/>
                  </a:lnTo>
                  <a:lnTo>
                    <a:pt x="13475" y="10651"/>
                  </a:lnTo>
                  <a:lnTo>
                    <a:pt x="13512" y="10572"/>
                  </a:lnTo>
                  <a:lnTo>
                    <a:pt x="13549" y="10493"/>
                  </a:lnTo>
                  <a:lnTo>
                    <a:pt x="13584" y="10413"/>
                  </a:lnTo>
                  <a:lnTo>
                    <a:pt x="13618" y="10332"/>
                  </a:lnTo>
                  <a:lnTo>
                    <a:pt x="13652" y="10251"/>
                  </a:lnTo>
                  <a:lnTo>
                    <a:pt x="13684" y="10169"/>
                  </a:lnTo>
                  <a:lnTo>
                    <a:pt x="13715" y="10087"/>
                  </a:lnTo>
                  <a:lnTo>
                    <a:pt x="13745" y="10004"/>
                  </a:lnTo>
                  <a:lnTo>
                    <a:pt x="15286" y="9697"/>
                  </a:lnTo>
                  <a:lnTo>
                    <a:pt x="15329" y="9687"/>
                  </a:lnTo>
                  <a:lnTo>
                    <a:pt x="15373" y="9675"/>
                  </a:lnTo>
                  <a:lnTo>
                    <a:pt x="15414" y="9661"/>
                  </a:lnTo>
                  <a:lnTo>
                    <a:pt x="15455" y="9646"/>
                  </a:lnTo>
                  <a:lnTo>
                    <a:pt x="15495" y="9629"/>
                  </a:lnTo>
                  <a:lnTo>
                    <a:pt x="15536" y="9611"/>
                  </a:lnTo>
                  <a:lnTo>
                    <a:pt x="15574" y="9591"/>
                  </a:lnTo>
                  <a:lnTo>
                    <a:pt x="15611" y="9570"/>
                  </a:lnTo>
                  <a:lnTo>
                    <a:pt x="15647" y="9547"/>
                  </a:lnTo>
                  <a:lnTo>
                    <a:pt x="15683" y="9523"/>
                  </a:lnTo>
                  <a:lnTo>
                    <a:pt x="15716" y="9497"/>
                  </a:lnTo>
                  <a:lnTo>
                    <a:pt x="15749" y="9470"/>
                  </a:lnTo>
                  <a:lnTo>
                    <a:pt x="15780" y="9441"/>
                  </a:lnTo>
                  <a:lnTo>
                    <a:pt x="15810" y="9412"/>
                  </a:lnTo>
                  <a:lnTo>
                    <a:pt x="15839" y="9380"/>
                  </a:lnTo>
                  <a:lnTo>
                    <a:pt x="15867" y="9348"/>
                  </a:lnTo>
                  <a:lnTo>
                    <a:pt x="15893" y="9315"/>
                  </a:lnTo>
                  <a:lnTo>
                    <a:pt x="15918" y="9280"/>
                  </a:lnTo>
                  <a:lnTo>
                    <a:pt x="15941" y="9245"/>
                  </a:lnTo>
                  <a:lnTo>
                    <a:pt x="15963" y="9209"/>
                  </a:lnTo>
                  <a:lnTo>
                    <a:pt x="15983" y="9172"/>
                  </a:lnTo>
                  <a:lnTo>
                    <a:pt x="16002" y="9134"/>
                  </a:lnTo>
                  <a:lnTo>
                    <a:pt x="16020" y="9094"/>
                  </a:lnTo>
                  <a:lnTo>
                    <a:pt x="16035" y="9054"/>
                  </a:lnTo>
                  <a:lnTo>
                    <a:pt x="16049" y="9014"/>
                  </a:lnTo>
                  <a:lnTo>
                    <a:pt x="16061" y="8972"/>
                  </a:lnTo>
                  <a:lnTo>
                    <a:pt x="16071" y="8931"/>
                  </a:lnTo>
                  <a:lnTo>
                    <a:pt x="16080" y="8888"/>
                  </a:lnTo>
                  <a:lnTo>
                    <a:pt x="16086" y="8844"/>
                  </a:lnTo>
                  <a:lnTo>
                    <a:pt x="16091" y="8801"/>
                  </a:lnTo>
                  <a:lnTo>
                    <a:pt x="16094" y="8757"/>
                  </a:lnTo>
                  <a:lnTo>
                    <a:pt x="16095" y="8712"/>
                  </a:lnTo>
                  <a:lnTo>
                    <a:pt x="16095" y="7347"/>
                  </a:lnTo>
                  <a:lnTo>
                    <a:pt x="16094" y="7302"/>
                  </a:lnTo>
                  <a:lnTo>
                    <a:pt x="16091" y="7258"/>
                  </a:lnTo>
                  <a:lnTo>
                    <a:pt x="16086" y="7215"/>
                  </a:lnTo>
                  <a:lnTo>
                    <a:pt x="16080" y="7171"/>
                  </a:lnTo>
                  <a:lnTo>
                    <a:pt x="16071" y="7128"/>
                  </a:lnTo>
                  <a:lnTo>
                    <a:pt x="16061" y="7086"/>
                  </a:lnTo>
                  <a:lnTo>
                    <a:pt x="16049" y="7045"/>
                  </a:lnTo>
                  <a:lnTo>
                    <a:pt x="16035" y="7005"/>
                  </a:lnTo>
                  <a:lnTo>
                    <a:pt x="16020" y="6965"/>
                  </a:lnTo>
                  <a:lnTo>
                    <a:pt x="16002" y="6925"/>
                  </a:lnTo>
                  <a:lnTo>
                    <a:pt x="15983" y="6887"/>
                  </a:lnTo>
                  <a:lnTo>
                    <a:pt x="15963" y="6850"/>
                  </a:lnTo>
                  <a:lnTo>
                    <a:pt x="15941" y="6813"/>
                  </a:lnTo>
                  <a:lnTo>
                    <a:pt x="15918" y="6778"/>
                  </a:lnTo>
                  <a:lnTo>
                    <a:pt x="15893" y="6744"/>
                  </a:lnTo>
                  <a:lnTo>
                    <a:pt x="15867" y="6711"/>
                  </a:lnTo>
                  <a:lnTo>
                    <a:pt x="15839" y="6679"/>
                  </a:lnTo>
                  <a:lnTo>
                    <a:pt x="15810" y="6647"/>
                  </a:lnTo>
                  <a:lnTo>
                    <a:pt x="15780" y="6617"/>
                  </a:lnTo>
                  <a:lnTo>
                    <a:pt x="15749" y="6589"/>
                  </a:lnTo>
                  <a:lnTo>
                    <a:pt x="15716" y="6562"/>
                  </a:lnTo>
                  <a:lnTo>
                    <a:pt x="15683" y="6536"/>
                  </a:lnTo>
                  <a:lnTo>
                    <a:pt x="15647" y="6512"/>
                  </a:lnTo>
                  <a:lnTo>
                    <a:pt x="15611" y="6489"/>
                  </a:lnTo>
                  <a:lnTo>
                    <a:pt x="15574" y="6467"/>
                  </a:lnTo>
                  <a:lnTo>
                    <a:pt x="15536" y="6448"/>
                  </a:lnTo>
                  <a:lnTo>
                    <a:pt x="15495" y="6429"/>
                  </a:lnTo>
                  <a:lnTo>
                    <a:pt x="15455" y="6413"/>
                  </a:lnTo>
                  <a:lnTo>
                    <a:pt x="15414" y="6398"/>
                  </a:lnTo>
                  <a:lnTo>
                    <a:pt x="15373" y="6383"/>
                  </a:lnTo>
                  <a:lnTo>
                    <a:pt x="15329" y="6372"/>
                  </a:lnTo>
                  <a:lnTo>
                    <a:pt x="15286" y="63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7" name="ïṥľiḍe"/>
            <p:cNvSpPr/>
            <p:nvPr/>
          </p:nvSpPr>
          <p:spPr bwMode="auto">
            <a:xfrm>
              <a:off x="1191294" y="1167056"/>
              <a:ext cx="119065" cy="118442"/>
            </a:xfrm>
            <a:custGeom>
              <a:avLst/>
              <a:gdLst>
                <a:gd name="T0" fmla="*/ 2899 w 7040"/>
                <a:gd name="T1" fmla="*/ 6524 h 7025"/>
                <a:gd name="T2" fmla="*/ 2185 w 7040"/>
                <a:gd name="T3" fmla="*/ 6283 h 7025"/>
                <a:gd name="T4" fmla="*/ 1560 w 7040"/>
                <a:gd name="T5" fmla="*/ 5884 h 7025"/>
                <a:gd name="T6" fmla="*/ 1051 w 7040"/>
                <a:gd name="T7" fmla="*/ 5351 h 7025"/>
                <a:gd name="T8" fmla="*/ 682 w 7040"/>
                <a:gd name="T9" fmla="*/ 4709 h 7025"/>
                <a:gd name="T10" fmla="*/ 475 w 7040"/>
                <a:gd name="T11" fmla="*/ 3980 h 7025"/>
                <a:gd name="T12" fmla="*/ 455 w 7040"/>
                <a:gd name="T13" fmla="*/ 3198 h 7025"/>
                <a:gd name="T14" fmla="*/ 626 w 7040"/>
                <a:gd name="T15" fmla="*/ 2456 h 7025"/>
                <a:gd name="T16" fmla="*/ 965 w 7040"/>
                <a:gd name="T17" fmla="*/ 1794 h 7025"/>
                <a:gd name="T18" fmla="*/ 1448 w 7040"/>
                <a:gd name="T19" fmla="*/ 1237 h 7025"/>
                <a:gd name="T20" fmla="*/ 2052 w 7040"/>
                <a:gd name="T21" fmla="*/ 810 h 7025"/>
                <a:gd name="T22" fmla="*/ 2750 w 7040"/>
                <a:gd name="T23" fmla="*/ 536 h 7025"/>
                <a:gd name="T24" fmla="*/ 3520 w 7040"/>
                <a:gd name="T25" fmla="*/ 439 h 7025"/>
                <a:gd name="T26" fmla="*/ 4289 w 7040"/>
                <a:gd name="T27" fmla="*/ 536 h 7025"/>
                <a:gd name="T28" fmla="*/ 4988 w 7040"/>
                <a:gd name="T29" fmla="*/ 810 h 7025"/>
                <a:gd name="T30" fmla="*/ 5591 w 7040"/>
                <a:gd name="T31" fmla="*/ 1237 h 7025"/>
                <a:gd name="T32" fmla="*/ 6075 w 7040"/>
                <a:gd name="T33" fmla="*/ 1794 h 7025"/>
                <a:gd name="T34" fmla="*/ 6414 w 7040"/>
                <a:gd name="T35" fmla="*/ 2456 h 7025"/>
                <a:gd name="T36" fmla="*/ 6585 w 7040"/>
                <a:gd name="T37" fmla="*/ 3198 h 7025"/>
                <a:gd name="T38" fmla="*/ 6565 w 7040"/>
                <a:gd name="T39" fmla="*/ 3980 h 7025"/>
                <a:gd name="T40" fmla="*/ 6358 w 7040"/>
                <a:gd name="T41" fmla="*/ 4709 h 7025"/>
                <a:gd name="T42" fmla="*/ 5988 w 7040"/>
                <a:gd name="T43" fmla="*/ 5351 h 7025"/>
                <a:gd name="T44" fmla="*/ 5479 w 7040"/>
                <a:gd name="T45" fmla="*/ 5884 h 7025"/>
                <a:gd name="T46" fmla="*/ 4855 w 7040"/>
                <a:gd name="T47" fmla="*/ 6283 h 7025"/>
                <a:gd name="T48" fmla="*/ 4140 w 7040"/>
                <a:gd name="T49" fmla="*/ 6524 h 7025"/>
                <a:gd name="T50" fmla="*/ 3520 w 7040"/>
                <a:gd name="T51" fmla="*/ 0 h 7025"/>
                <a:gd name="T52" fmla="*/ 2640 w 7040"/>
                <a:gd name="T53" fmla="*/ 110 h 7025"/>
                <a:gd name="T54" fmla="*/ 1842 w 7040"/>
                <a:gd name="T55" fmla="*/ 424 h 7025"/>
                <a:gd name="T56" fmla="*/ 1153 w 7040"/>
                <a:gd name="T57" fmla="*/ 912 h 7025"/>
                <a:gd name="T58" fmla="*/ 600 w 7040"/>
                <a:gd name="T59" fmla="*/ 1548 h 7025"/>
                <a:gd name="T60" fmla="*/ 213 w 7040"/>
                <a:gd name="T61" fmla="*/ 2305 h 7025"/>
                <a:gd name="T62" fmla="*/ 18 w 7040"/>
                <a:gd name="T63" fmla="*/ 3153 h 7025"/>
                <a:gd name="T64" fmla="*/ 40 w 7040"/>
                <a:gd name="T65" fmla="*/ 4047 h 7025"/>
                <a:gd name="T66" fmla="*/ 276 w 7040"/>
                <a:gd name="T67" fmla="*/ 4880 h 7025"/>
                <a:gd name="T68" fmla="*/ 699 w 7040"/>
                <a:gd name="T69" fmla="*/ 5614 h 7025"/>
                <a:gd name="T70" fmla="*/ 1280 w 7040"/>
                <a:gd name="T71" fmla="*/ 6222 h 7025"/>
                <a:gd name="T72" fmla="*/ 1993 w 7040"/>
                <a:gd name="T73" fmla="*/ 6678 h 7025"/>
                <a:gd name="T74" fmla="*/ 2810 w 7040"/>
                <a:gd name="T75" fmla="*/ 6953 h 7025"/>
                <a:gd name="T76" fmla="*/ 3702 w 7040"/>
                <a:gd name="T77" fmla="*/ 7020 h 7025"/>
                <a:gd name="T78" fmla="*/ 4567 w 7040"/>
                <a:gd name="T79" fmla="*/ 6867 h 7025"/>
                <a:gd name="T80" fmla="*/ 5345 w 7040"/>
                <a:gd name="T81" fmla="*/ 6517 h 7025"/>
                <a:gd name="T82" fmla="*/ 6009 w 7040"/>
                <a:gd name="T83" fmla="*/ 5996 h 7025"/>
                <a:gd name="T84" fmla="*/ 6531 w 7040"/>
                <a:gd name="T85" fmla="*/ 5333 h 7025"/>
                <a:gd name="T86" fmla="*/ 6882 w 7040"/>
                <a:gd name="T87" fmla="*/ 4556 h 7025"/>
                <a:gd name="T88" fmla="*/ 7036 w 7040"/>
                <a:gd name="T89" fmla="*/ 3693 h 7025"/>
                <a:gd name="T90" fmla="*/ 6969 w 7040"/>
                <a:gd name="T91" fmla="*/ 2805 h 7025"/>
                <a:gd name="T92" fmla="*/ 6693 w 7040"/>
                <a:gd name="T93" fmla="*/ 1990 h 7025"/>
                <a:gd name="T94" fmla="*/ 6237 w 7040"/>
                <a:gd name="T95" fmla="*/ 1278 h 7025"/>
                <a:gd name="T96" fmla="*/ 5626 w 7040"/>
                <a:gd name="T97" fmla="*/ 697 h 7025"/>
                <a:gd name="T98" fmla="*/ 4891 w 7040"/>
                <a:gd name="T99" fmla="*/ 276 h 7025"/>
                <a:gd name="T100" fmla="*/ 4056 w 7040"/>
                <a:gd name="T101" fmla="*/ 40 h 7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40" h="7025">
                  <a:moveTo>
                    <a:pt x="3520" y="6586"/>
                  </a:moveTo>
                  <a:lnTo>
                    <a:pt x="3362" y="6582"/>
                  </a:lnTo>
                  <a:lnTo>
                    <a:pt x="3205" y="6570"/>
                  </a:lnTo>
                  <a:lnTo>
                    <a:pt x="3051" y="6551"/>
                  </a:lnTo>
                  <a:lnTo>
                    <a:pt x="2899" y="6524"/>
                  </a:lnTo>
                  <a:lnTo>
                    <a:pt x="2750" y="6489"/>
                  </a:lnTo>
                  <a:lnTo>
                    <a:pt x="2604" y="6447"/>
                  </a:lnTo>
                  <a:lnTo>
                    <a:pt x="2460" y="6399"/>
                  </a:lnTo>
                  <a:lnTo>
                    <a:pt x="2320" y="6344"/>
                  </a:lnTo>
                  <a:lnTo>
                    <a:pt x="2185" y="6283"/>
                  </a:lnTo>
                  <a:lnTo>
                    <a:pt x="2052" y="6214"/>
                  </a:lnTo>
                  <a:lnTo>
                    <a:pt x="1922" y="6141"/>
                  </a:lnTo>
                  <a:lnTo>
                    <a:pt x="1797" y="6061"/>
                  </a:lnTo>
                  <a:lnTo>
                    <a:pt x="1677" y="5976"/>
                  </a:lnTo>
                  <a:lnTo>
                    <a:pt x="1560" y="5884"/>
                  </a:lnTo>
                  <a:lnTo>
                    <a:pt x="1448" y="5788"/>
                  </a:lnTo>
                  <a:lnTo>
                    <a:pt x="1342" y="5685"/>
                  </a:lnTo>
                  <a:lnTo>
                    <a:pt x="1240" y="5579"/>
                  </a:lnTo>
                  <a:lnTo>
                    <a:pt x="1142" y="5468"/>
                  </a:lnTo>
                  <a:lnTo>
                    <a:pt x="1051" y="5351"/>
                  </a:lnTo>
                  <a:lnTo>
                    <a:pt x="965" y="5231"/>
                  </a:lnTo>
                  <a:lnTo>
                    <a:pt x="885" y="5106"/>
                  </a:lnTo>
                  <a:lnTo>
                    <a:pt x="812" y="4977"/>
                  </a:lnTo>
                  <a:lnTo>
                    <a:pt x="743" y="4844"/>
                  </a:lnTo>
                  <a:lnTo>
                    <a:pt x="682" y="4709"/>
                  </a:lnTo>
                  <a:lnTo>
                    <a:pt x="626" y="4569"/>
                  </a:lnTo>
                  <a:lnTo>
                    <a:pt x="578" y="4426"/>
                  </a:lnTo>
                  <a:lnTo>
                    <a:pt x="536" y="4280"/>
                  </a:lnTo>
                  <a:lnTo>
                    <a:pt x="502" y="4132"/>
                  </a:lnTo>
                  <a:lnTo>
                    <a:pt x="475" y="3980"/>
                  </a:lnTo>
                  <a:lnTo>
                    <a:pt x="455" y="3827"/>
                  </a:lnTo>
                  <a:lnTo>
                    <a:pt x="443" y="3670"/>
                  </a:lnTo>
                  <a:lnTo>
                    <a:pt x="439" y="3513"/>
                  </a:lnTo>
                  <a:lnTo>
                    <a:pt x="443" y="3354"/>
                  </a:lnTo>
                  <a:lnTo>
                    <a:pt x="455" y="3198"/>
                  </a:lnTo>
                  <a:lnTo>
                    <a:pt x="475" y="3044"/>
                  </a:lnTo>
                  <a:lnTo>
                    <a:pt x="502" y="2893"/>
                  </a:lnTo>
                  <a:lnTo>
                    <a:pt x="536" y="2745"/>
                  </a:lnTo>
                  <a:lnTo>
                    <a:pt x="578" y="2598"/>
                  </a:lnTo>
                  <a:lnTo>
                    <a:pt x="626" y="2456"/>
                  </a:lnTo>
                  <a:lnTo>
                    <a:pt x="682" y="2316"/>
                  </a:lnTo>
                  <a:lnTo>
                    <a:pt x="743" y="2180"/>
                  </a:lnTo>
                  <a:lnTo>
                    <a:pt x="812" y="2047"/>
                  </a:lnTo>
                  <a:lnTo>
                    <a:pt x="885" y="1919"/>
                  </a:lnTo>
                  <a:lnTo>
                    <a:pt x="965" y="1794"/>
                  </a:lnTo>
                  <a:lnTo>
                    <a:pt x="1051" y="1674"/>
                  </a:lnTo>
                  <a:lnTo>
                    <a:pt x="1142" y="1557"/>
                  </a:lnTo>
                  <a:lnTo>
                    <a:pt x="1240" y="1446"/>
                  </a:lnTo>
                  <a:lnTo>
                    <a:pt x="1342" y="1340"/>
                  </a:lnTo>
                  <a:lnTo>
                    <a:pt x="1448" y="1237"/>
                  </a:lnTo>
                  <a:lnTo>
                    <a:pt x="1560" y="1141"/>
                  </a:lnTo>
                  <a:lnTo>
                    <a:pt x="1677" y="1049"/>
                  </a:lnTo>
                  <a:lnTo>
                    <a:pt x="1797" y="964"/>
                  </a:lnTo>
                  <a:lnTo>
                    <a:pt x="1922" y="884"/>
                  </a:lnTo>
                  <a:lnTo>
                    <a:pt x="2052" y="810"/>
                  </a:lnTo>
                  <a:lnTo>
                    <a:pt x="2185" y="742"/>
                  </a:lnTo>
                  <a:lnTo>
                    <a:pt x="2320" y="680"/>
                  </a:lnTo>
                  <a:lnTo>
                    <a:pt x="2460" y="625"/>
                  </a:lnTo>
                  <a:lnTo>
                    <a:pt x="2604" y="577"/>
                  </a:lnTo>
                  <a:lnTo>
                    <a:pt x="2750" y="536"/>
                  </a:lnTo>
                  <a:lnTo>
                    <a:pt x="2899" y="501"/>
                  </a:lnTo>
                  <a:lnTo>
                    <a:pt x="3051" y="474"/>
                  </a:lnTo>
                  <a:lnTo>
                    <a:pt x="3205" y="454"/>
                  </a:lnTo>
                  <a:lnTo>
                    <a:pt x="3362" y="443"/>
                  </a:lnTo>
                  <a:lnTo>
                    <a:pt x="3520" y="439"/>
                  </a:lnTo>
                  <a:lnTo>
                    <a:pt x="3678" y="443"/>
                  </a:lnTo>
                  <a:lnTo>
                    <a:pt x="3834" y="454"/>
                  </a:lnTo>
                  <a:lnTo>
                    <a:pt x="3989" y="474"/>
                  </a:lnTo>
                  <a:lnTo>
                    <a:pt x="4140" y="501"/>
                  </a:lnTo>
                  <a:lnTo>
                    <a:pt x="4289" y="536"/>
                  </a:lnTo>
                  <a:lnTo>
                    <a:pt x="4436" y="577"/>
                  </a:lnTo>
                  <a:lnTo>
                    <a:pt x="4579" y="625"/>
                  </a:lnTo>
                  <a:lnTo>
                    <a:pt x="4719" y="680"/>
                  </a:lnTo>
                  <a:lnTo>
                    <a:pt x="4855" y="742"/>
                  </a:lnTo>
                  <a:lnTo>
                    <a:pt x="4988" y="810"/>
                  </a:lnTo>
                  <a:lnTo>
                    <a:pt x="5117" y="884"/>
                  </a:lnTo>
                  <a:lnTo>
                    <a:pt x="5242" y="964"/>
                  </a:lnTo>
                  <a:lnTo>
                    <a:pt x="5362" y="1049"/>
                  </a:lnTo>
                  <a:lnTo>
                    <a:pt x="5479" y="1141"/>
                  </a:lnTo>
                  <a:lnTo>
                    <a:pt x="5591" y="1237"/>
                  </a:lnTo>
                  <a:lnTo>
                    <a:pt x="5698" y="1340"/>
                  </a:lnTo>
                  <a:lnTo>
                    <a:pt x="5800" y="1446"/>
                  </a:lnTo>
                  <a:lnTo>
                    <a:pt x="5897" y="1557"/>
                  </a:lnTo>
                  <a:lnTo>
                    <a:pt x="5988" y="1674"/>
                  </a:lnTo>
                  <a:lnTo>
                    <a:pt x="6075" y="1794"/>
                  </a:lnTo>
                  <a:lnTo>
                    <a:pt x="6154" y="1919"/>
                  </a:lnTo>
                  <a:lnTo>
                    <a:pt x="6228" y="2047"/>
                  </a:lnTo>
                  <a:lnTo>
                    <a:pt x="6297" y="2180"/>
                  </a:lnTo>
                  <a:lnTo>
                    <a:pt x="6358" y="2316"/>
                  </a:lnTo>
                  <a:lnTo>
                    <a:pt x="6414" y="2456"/>
                  </a:lnTo>
                  <a:lnTo>
                    <a:pt x="6462" y="2598"/>
                  </a:lnTo>
                  <a:lnTo>
                    <a:pt x="6503" y="2745"/>
                  </a:lnTo>
                  <a:lnTo>
                    <a:pt x="6538" y="2893"/>
                  </a:lnTo>
                  <a:lnTo>
                    <a:pt x="6565" y="3044"/>
                  </a:lnTo>
                  <a:lnTo>
                    <a:pt x="6585" y="3198"/>
                  </a:lnTo>
                  <a:lnTo>
                    <a:pt x="6597" y="3354"/>
                  </a:lnTo>
                  <a:lnTo>
                    <a:pt x="6601" y="3513"/>
                  </a:lnTo>
                  <a:lnTo>
                    <a:pt x="6597" y="3670"/>
                  </a:lnTo>
                  <a:lnTo>
                    <a:pt x="6585" y="3827"/>
                  </a:lnTo>
                  <a:lnTo>
                    <a:pt x="6565" y="3980"/>
                  </a:lnTo>
                  <a:lnTo>
                    <a:pt x="6538" y="4132"/>
                  </a:lnTo>
                  <a:lnTo>
                    <a:pt x="6503" y="4280"/>
                  </a:lnTo>
                  <a:lnTo>
                    <a:pt x="6462" y="4426"/>
                  </a:lnTo>
                  <a:lnTo>
                    <a:pt x="6414" y="4569"/>
                  </a:lnTo>
                  <a:lnTo>
                    <a:pt x="6358" y="4709"/>
                  </a:lnTo>
                  <a:lnTo>
                    <a:pt x="6297" y="4844"/>
                  </a:lnTo>
                  <a:lnTo>
                    <a:pt x="6228" y="4977"/>
                  </a:lnTo>
                  <a:lnTo>
                    <a:pt x="6154" y="5106"/>
                  </a:lnTo>
                  <a:lnTo>
                    <a:pt x="6075" y="5231"/>
                  </a:lnTo>
                  <a:lnTo>
                    <a:pt x="5988" y="5351"/>
                  </a:lnTo>
                  <a:lnTo>
                    <a:pt x="5897" y="5468"/>
                  </a:lnTo>
                  <a:lnTo>
                    <a:pt x="5800" y="5579"/>
                  </a:lnTo>
                  <a:lnTo>
                    <a:pt x="5698" y="5685"/>
                  </a:lnTo>
                  <a:lnTo>
                    <a:pt x="5591" y="5788"/>
                  </a:lnTo>
                  <a:lnTo>
                    <a:pt x="5479" y="5884"/>
                  </a:lnTo>
                  <a:lnTo>
                    <a:pt x="5362" y="5976"/>
                  </a:lnTo>
                  <a:lnTo>
                    <a:pt x="5242" y="6061"/>
                  </a:lnTo>
                  <a:lnTo>
                    <a:pt x="5117" y="6141"/>
                  </a:lnTo>
                  <a:lnTo>
                    <a:pt x="4988" y="6214"/>
                  </a:lnTo>
                  <a:lnTo>
                    <a:pt x="4855" y="6283"/>
                  </a:lnTo>
                  <a:lnTo>
                    <a:pt x="4719" y="6344"/>
                  </a:lnTo>
                  <a:lnTo>
                    <a:pt x="4579" y="6399"/>
                  </a:lnTo>
                  <a:lnTo>
                    <a:pt x="4436" y="6447"/>
                  </a:lnTo>
                  <a:lnTo>
                    <a:pt x="4289" y="6489"/>
                  </a:lnTo>
                  <a:lnTo>
                    <a:pt x="4140" y="6524"/>
                  </a:lnTo>
                  <a:lnTo>
                    <a:pt x="3989" y="6551"/>
                  </a:lnTo>
                  <a:lnTo>
                    <a:pt x="3834" y="6570"/>
                  </a:lnTo>
                  <a:lnTo>
                    <a:pt x="3678" y="6582"/>
                  </a:lnTo>
                  <a:lnTo>
                    <a:pt x="3520" y="6586"/>
                  </a:lnTo>
                  <a:close/>
                  <a:moveTo>
                    <a:pt x="3520" y="0"/>
                  </a:moveTo>
                  <a:lnTo>
                    <a:pt x="3338" y="5"/>
                  </a:lnTo>
                  <a:lnTo>
                    <a:pt x="3160" y="18"/>
                  </a:lnTo>
                  <a:lnTo>
                    <a:pt x="2984" y="40"/>
                  </a:lnTo>
                  <a:lnTo>
                    <a:pt x="2810" y="71"/>
                  </a:lnTo>
                  <a:lnTo>
                    <a:pt x="2640" y="110"/>
                  </a:lnTo>
                  <a:lnTo>
                    <a:pt x="2473" y="157"/>
                  </a:lnTo>
                  <a:lnTo>
                    <a:pt x="2309" y="213"/>
                  </a:lnTo>
                  <a:lnTo>
                    <a:pt x="2149" y="276"/>
                  </a:lnTo>
                  <a:lnTo>
                    <a:pt x="1993" y="346"/>
                  </a:lnTo>
                  <a:lnTo>
                    <a:pt x="1842" y="424"/>
                  </a:lnTo>
                  <a:lnTo>
                    <a:pt x="1695" y="508"/>
                  </a:lnTo>
                  <a:lnTo>
                    <a:pt x="1552" y="600"/>
                  </a:lnTo>
                  <a:lnTo>
                    <a:pt x="1414" y="697"/>
                  </a:lnTo>
                  <a:lnTo>
                    <a:pt x="1280" y="802"/>
                  </a:lnTo>
                  <a:lnTo>
                    <a:pt x="1153" y="912"/>
                  </a:lnTo>
                  <a:lnTo>
                    <a:pt x="1031" y="1028"/>
                  </a:lnTo>
                  <a:lnTo>
                    <a:pt x="914" y="1151"/>
                  </a:lnTo>
                  <a:lnTo>
                    <a:pt x="803" y="1278"/>
                  </a:lnTo>
                  <a:lnTo>
                    <a:pt x="699" y="1411"/>
                  </a:lnTo>
                  <a:lnTo>
                    <a:pt x="600" y="1548"/>
                  </a:lnTo>
                  <a:lnTo>
                    <a:pt x="509" y="1691"/>
                  </a:lnTo>
                  <a:lnTo>
                    <a:pt x="424" y="1838"/>
                  </a:lnTo>
                  <a:lnTo>
                    <a:pt x="347" y="1990"/>
                  </a:lnTo>
                  <a:lnTo>
                    <a:pt x="276" y="2145"/>
                  </a:lnTo>
                  <a:lnTo>
                    <a:pt x="213" y="2305"/>
                  </a:lnTo>
                  <a:lnTo>
                    <a:pt x="158" y="2468"/>
                  </a:lnTo>
                  <a:lnTo>
                    <a:pt x="110" y="2634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4" y="3332"/>
                  </a:lnTo>
                  <a:lnTo>
                    <a:pt x="0" y="3513"/>
                  </a:lnTo>
                  <a:lnTo>
                    <a:pt x="4" y="3693"/>
                  </a:lnTo>
                  <a:lnTo>
                    <a:pt x="18" y="3872"/>
                  </a:lnTo>
                  <a:lnTo>
                    <a:pt x="40" y="4047"/>
                  </a:lnTo>
                  <a:lnTo>
                    <a:pt x="71" y="4220"/>
                  </a:lnTo>
                  <a:lnTo>
                    <a:pt x="110" y="4390"/>
                  </a:lnTo>
                  <a:lnTo>
                    <a:pt x="158" y="4556"/>
                  </a:lnTo>
                  <a:lnTo>
                    <a:pt x="213" y="4720"/>
                  </a:lnTo>
                  <a:lnTo>
                    <a:pt x="276" y="4880"/>
                  </a:lnTo>
                  <a:lnTo>
                    <a:pt x="347" y="5035"/>
                  </a:lnTo>
                  <a:lnTo>
                    <a:pt x="424" y="5187"/>
                  </a:lnTo>
                  <a:lnTo>
                    <a:pt x="509" y="5333"/>
                  </a:lnTo>
                  <a:lnTo>
                    <a:pt x="600" y="5476"/>
                  </a:lnTo>
                  <a:lnTo>
                    <a:pt x="699" y="5614"/>
                  </a:lnTo>
                  <a:lnTo>
                    <a:pt x="803" y="5747"/>
                  </a:lnTo>
                  <a:lnTo>
                    <a:pt x="914" y="5874"/>
                  </a:lnTo>
                  <a:lnTo>
                    <a:pt x="1031" y="5996"/>
                  </a:lnTo>
                  <a:lnTo>
                    <a:pt x="1153" y="6112"/>
                  </a:lnTo>
                  <a:lnTo>
                    <a:pt x="1280" y="6222"/>
                  </a:lnTo>
                  <a:lnTo>
                    <a:pt x="1414" y="6327"/>
                  </a:lnTo>
                  <a:lnTo>
                    <a:pt x="1552" y="6425"/>
                  </a:lnTo>
                  <a:lnTo>
                    <a:pt x="1695" y="6517"/>
                  </a:lnTo>
                  <a:lnTo>
                    <a:pt x="1842" y="6601"/>
                  </a:lnTo>
                  <a:lnTo>
                    <a:pt x="1993" y="6678"/>
                  </a:lnTo>
                  <a:lnTo>
                    <a:pt x="2149" y="6748"/>
                  </a:lnTo>
                  <a:lnTo>
                    <a:pt x="2309" y="6812"/>
                  </a:lnTo>
                  <a:lnTo>
                    <a:pt x="2473" y="6867"/>
                  </a:lnTo>
                  <a:lnTo>
                    <a:pt x="2640" y="6914"/>
                  </a:lnTo>
                  <a:lnTo>
                    <a:pt x="2810" y="6953"/>
                  </a:lnTo>
                  <a:lnTo>
                    <a:pt x="2984" y="6984"/>
                  </a:lnTo>
                  <a:lnTo>
                    <a:pt x="3160" y="7006"/>
                  </a:lnTo>
                  <a:lnTo>
                    <a:pt x="3338" y="7020"/>
                  </a:lnTo>
                  <a:lnTo>
                    <a:pt x="3520" y="7025"/>
                  </a:lnTo>
                  <a:lnTo>
                    <a:pt x="3702" y="7020"/>
                  </a:lnTo>
                  <a:lnTo>
                    <a:pt x="3880" y="7006"/>
                  </a:lnTo>
                  <a:lnTo>
                    <a:pt x="4056" y="6984"/>
                  </a:lnTo>
                  <a:lnTo>
                    <a:pt x="4230" y="6953"/>
                  </a:lnTo>
                  <a:lnTo>
                    <a:pt x="4400" y="6914"/>
                  </a:lnTo>
                  <a:lnTo>
                    <a:pt x="4567" y="6867"/>
                  </a:lnTo>
                  <a:lnTo>
                    <a:pt x="4731" y="6812"/>
                  </a:lnTo>
                  <a:lnTo>
                    <a:pt x="4891" y="6748"/>
                  </a:lnTo>
                  <a:lnTo>
                    <a:pt x="5047" y="6678"/>
                  </a:lnTo>
                  <a:lnTo>
                    <a:pt x="5197" y="6601"/>
                  </a:lnTo>
                  <a:lnTo>
                    <a:pt x="5345" y="6517"/>
                  </a:lnTo>
                  <a:lnTo>
                    <a:pt x="5488" y="6425"/>
                  </a:lnTo>
                  <a:lnTo>
                    <a:pt x="5626" y="6327"/>
                  </a:lnTo>
                  <a:lnTo>
                    <a:pt x="5759" y="6222"/>
                  </a:lnTo>
                  <a:lnTo>
                    <a:pt x="5886" y="6112"/>
                  </a:lnTo>
                  <a:lnTo>
                    <a:pt x="6009" y="5996"/>
                  </a:lnTo>
                  <a:lnTo>
                    <a:pt x="6126" y="5874"/>
                  </a:lnTo>
                  <a:lnTo>
                    <a:pt x="6237" y="5747"/>
                  </a:lnTo>
                  <a:lnTo>
                    <a:pt x="6341" y="5614"/>
                  </a:lnTo>
                  <a:lnTo>
                    <a:pt x="6439" y="5476"/>
                  </a:lnTo>
                  <a:lnTo>
                    <a:pt x="6531" y="5333"/>
                  </a:lnTo>
                  <a:lnTo>
                    <a:pt x="6616" y="5187"/>
                  </a:lnTo>
                  <a:lnTo>
                    <a:pt x="6693" y="5035"/>
                  </a:lnTo>
                  <a:lnTo>
                    <a:pt x="6764" y="4880"/>
                  </a:lnTo>
                  <a:lnTo>
                    <a:pt x="6827" y="4720"/>
                  </a:lnTo>
                  <a:lnTo>
                    <a:pt x="6882" y="4556"/>
                  </a:lnTo>
                  <a:lnTo>
                    <a:pt x="6930" y="4390"/>
                  </a:lnTo>
                  <a:lnTo>
                    <a:pt x="6969" y="4220"/>
                  </a:lnTo>
                  <a:lnTo>
                    <a:pt x="7000" y="4047"/>
                  </a:lnTo>
                  <a:lnTo>
                    <a:pt x="7022" y="3872"/>
                  </a:lnTo>
                  <a:lnTo>
                    <a:pt x="7036" y="3693"/>
                  </a:lnTo>
                  <a:lnTo>
                    <a:pt x="7040" y="3513"/>
                  </a:lnTo>
                  <a:lnTo>
                    <a:pt x="7036" y="3332"/>
                  </a:lnTo>
                  <a:lnTo>
                    <a:pt x="7022" y="3153"/>
                  </a:lnTo>
                  <a:lnTo>
                    <a:pt x="7000" y="2978"/>
                  </a:lnTo>
                  <a:lnTo>
                    <a:pt x="6969" y="2805"/>
                  </a:lnTo>
                  <a:lnTo>
                    <a:pt x="6930" y="2634"/>
                  </a:lnTo>
                  <a:lnTo>
                    <a:pt x="6882" y="2468"/>
                  </a:lnTo>
                  <a:lnTo>
                    <a:pt x="6827" y="2305"/>
                  </a:lnTo>
                  <a:lnTo>
                    <a:pt x="6764" y="2145"/>
                  </a:lnTo>
                  <a:lnTo>
                    <a:pt x="6693" y="1990"/>
                  </a:lnTo>
                  <a:lnTo>
                    <a:pt x="6616" y="1838"/>
                  </a:lnTo>
                  <a:lnTo>
                    <a:pt x="6531" y="1691"/>
                  </a:lnTo>
                  <a:lnTo>
                    <a:pt x="6439" y="1548"/>
                  </a:lnTo>
                  <a:lnTo>
                    <a:pt x="6341" y="1411"/>
                  </a:lnTo>
                  <a:lnTo>
                    <a:pt x="6237" y="1278"/>
                  </a:lnTo>
                  <a:lnTo>
                    <a:pt x="6126" y="1151"/>
                  </a:lnTo>
                  <a:lnTo>
                    <a:pt x="6009" y="1028"/>
                  </a:lnTo>
                  <a:lnTo>
                    <a:pt x="5886" y="912"/>
                  </a:lnTo>
                  <a:lnTo>
                    <a:pt x="5759" y="802"/>
                  </a:lnTo>
                  <a:lnTo>
                    <a:pt x="5626" y="697"/>
                  </a:lnTo>
                  <a:lnTo>
                    <a:pt x="5488" y="600"/>
                  </a:lnTo>
                  <a:lnTo>
                    <a:pt x="5345" y="508"/>
                  </a:lnTo>
                  <a:lnTo>
                    <a:pt x="5197" y="424"/>
                  </a:lnTo>
                  <a:lnTo>
                    <a:pt x="5047" y="346"/>
                  </a:lnTo>
                  <a:lnTo>
                    <a:pt x="4891" y="276"/>
                  </a:lnTo>
                  <a:lnTo>
                    <a:pt x="4731" y="213"/>
                  </a:lnTo>
                  <a:lnTo>
                    <a:pt x="4567" y="157"/>
                  </a:lnTo>
                  <a:lnTo>
                    <a:pt x="4400" y="110"/>
                  </a:lnTo>
                  <a:lnTo>
                    <a:pt x="4230" y="71"/>
                  </a:lnTo>
                  <a:lnTo>
                    <a:pt x="4056" y="40"/>
                  </a:lnTo>
                  <a:lnTo>
                    <a:pt x="3880" y="18"/>
                  </a:lnTo>
                  <a:lnTo>
                    <a:pt x="3702" y="5"/>
                  </a:lnTo>
                  <a:lnTo>
                    <a:pt x="35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8" name="îṡḻíďé"/>
            <p:cNvSpPr/>
            <p:nvPr/>
          </p:nvSpPr>
          <p:spPr bwMode="auto">
            <a:xfrm>
              <a:off x="1216853" y="1192615"/>
              <a:ext cx="67948" cy="67325"/>
            </a:xfrm>
            <a:custGeom>
              <a:avLst/>
              <a:gdLst>
                <a:gd name="T0" fmla="*/ 1708 w 4023"/>
                <a:gd name="T1" fmla="*/ 3482 h 4015"/>
                <a:gd name="T2" fmla="*/ 1358 w 4023"/>
                <a:gd name="T3" fmla="*/ 3364 h 4015"/>
                <a:gd name="T4" fmla="*/ 1052 w 4023"/>
                <a:gd name="T5" fmla="*/ 3169 h 4015"/>
                <a:gd name="T6" fmla="*/ 803 w 4023"/>
                <a:gd name="T7" fmla="*/ 2908 h 4015"/>
                <a:gd name="T8" fmla="*/ 621 w 4023"/>
                <a:gd name="T9" fmla="*/ 2593 h 4015"/>
                <a:gd name="T10" fmla="*/ 521 w 4023"/>
                <a:gd name="T11" fmla="*/ 2236 h 4015"/>
                <a:gd name="T12" fmla="*/ 511 w 4023"/>
                <a:gd name="T13" fmla="*/ 1853 h 4015"/>
                <a:gd name="T14" fmla="*/ 595 w 4023"/>
                <a:gd name="T15" fmla="*/ 1490 h 4015"/>
                <a:gd name="T16" fmla="*/ 761 w 4023"/>
                <a:gd name="T17" fmla="*/ 1165 h 4015"/>
                <a:gd name="T18" fmla="*/ 998 w 4023"/>
                <a:gd name="T19" fmla="*/ 893 h 4015"/>
                <a:gd name="T20" fmla="*/ 1293 w 4023"/>
                <a:gd name="T21" fmla="*/ 684 h 4015"/>
                <a:gd name="T22" fmla="*/ 1635 w 4023"/>
                <a:gd name="T23" fmla="*/ 549 h 4015"/>
                <a:gd name="T24" fmla="*/ 2012 w 4023"/>
                <a:gd name="T25" fmla="*/ 502 h 4015"/>
                <a:gd name="T26" fmla="*/ 2389 w 4023"/>
                <a:gd name="T27" fmla="*/ 549 h 4015"/>
                <a:gd name="T28" fmla="*/ 2731 w 4023"/>
                <a:gd name="T29" fmla="*/ 684 h 4015"/>
                <a:gd name="T30" fmla="*/ 3026 w 4023"/>
                <a:gd name="T31" fmla="*/ 893 h 4015"/>
                <a:gd name="T32" fmla="*/ 3263 w 4023"/>
                <a:gd name="T33" fmla="*/ 1165 h 4015"/>
                <a:gd name="T34" fmla="*/ 3429 w 4023"/>
                <a:gd name="T35" fmla="*/ 1490 h 4015"/>
                <a:gd name="T36" fmla="*/ 3513 w 4023"/>
                <a:gd name="T37" fmla="*/ 1853 h 4015"/>
                <a:gd name="T38" fmla="*/ 3503 w 4023"/>
                <a:gd name="T39" fmla="*/ 2236 h 4015"/>
                <a:gd name="T40" fmla="*/ 3402 w 4023"/>
                <a:gd name="T41" fmla="*/ 2593 h 4015"/>
                <a:gd name="T42" fmla="*/ 3221 w 4023"/>
                <a:gd name="T43" fmla="*/ 2908 h 4015"/>
                <a:gd name="T44" fmla="*/ 2971 w 4023"/>
                <a:gd name="T45" fmla="*/ 3169 h 4015"/>
                <a:gd name="T46" fmla="*/ 2665 w 4023"/>
                <a:gd name="T47" fmla="*/ 3364 h 4015"/>
                <a:gd name="T48" fmla="*/ 2316 w 4023"/>
                <a:gd name="T49" fmla="*/ 3482 h 4015"/>
                <a:gd name="T50" fmla="*/ 2012 w 4023"/>
                <a:gd name="T51" fmla="*/ 0 h 4015"/>
                <a:gd name="T52" fmla="*/ 1509 w 4023"/>
                <a:gd name="T53" fmla="*/ 63 h 4015"/>
                <a:gd name="T54" fmla="*/ 1053 w 4023"/>
                <a:gd name="T55" fmla="*/ 242 h 4015"/>
                <a:gd name="T56" fmla="*/ 659 w 4023"/>
                <a:gd name="T57" fmla="*/ 521 h 4015"/>
                <a:gd name="T58" fmla="*/ 344 w 4023"/>
                <a:gd name="T59" fmla="*/ 884 h 4015"/>
                <a:gd name="T60" fmla="*/ 122 w 4023"/>
                <a:gd name="T61" fmla="*/ 1317 h 4015"/>
                <a:gd name="T62" fmla="*/ 11 w 4023"/>
                <a:gd name="T63" fmla="*/ 1802 h 4015"/>
                <a:gd name="T64" fmla="*/ 23 w 4023"/>
                <a:gd name="T65" fmla="*/ 2313 h 4015"/>
                <a:gd name="T66" fmla="*/ 159 w 4023"/>
                <a:gd name="T67" fmla="*/ 2788 h 4015"/>
                <a:gd name="T68" fmla="*/ 399 w 4023"/>
                <a:gd name="T69" fmla="*/ 3209 h 4015"/>
                <a:gd name="T70" fmla="*/ 732 w 4023"/>
                <a:gd name="T71" fmla="*/ 3556 h 4015"/>
                <a:gd name="T72" fmla="*/ 1139 w 4023"/>
                <a:gd name="T73" fmla="*/ 3817 h 4015"/>
                <a:gd name="T74" fmla="*/ 1606 w 4023"/>
                <a:gd name="T75" fmla="*/ 3974 h 4015"/>
                <a:gd name="T76" fmla="*/ 2115 w 4023"/>
                <a:gd name="T77" fmla="*/ 4012 h 4015"/>
                <a:gd name="T78" fmla="*/ 2610 w 4023"/>
                <a:gd name="T79" fmla="*/ 3925 h 4015"/>
                <a:gd name="T80" fmla="*/ 3055 w 4023"/>
                <a:gd name="T81" fmla="*/ 3724 h 4015"/>
                <a:gd name="T82" fmla="*/ 3435 w 4023"/>
                <a:gd name="T83" fmla="*/ 3427 h 4015"/>
                <a:gd name="T84" fmla="*/ 3733 w 4023"/>
                <a:gd name="T85" fmla="*/ 3048 h 4015"/>
                <a:gd name="T86" fmla="*/ 3933 w 4023"/>
                <a:gd name="T87" fmla="*/ 2605 h 4015"/>
                <a:gd name="T88" fmla="*/ 4021 w 4023"/>
                <a:gd name="T89" fmla="*/ 2111 h 4015"/>
                <a:gd name="T90" fmla="*/ 3983 w 4023"/>
                <a:gd name="T91" fmla="*/ 1603 h 4015"/>
                <a:gd name="T92" fmla="*/ 3825 w 4023"/>
                <a:gd name="T93" fmla="*/ 1137 h 4015"/>
                <a:gd name="T94" fmla="*/ 3565 w 4023"/>
                <a:gd name="T95" fmla="*/ 731 h 4015"/>
                <a:gd name="T96" fmla="*/ 3216 w 4023"/>
                <a:gd name="T97" fmla="*/ 399 h 4015"/>
                <a:gd name="T98" fmla="*/ 2795 w 4023"/>
                <a:gd name="T99" fmla="*/ 158 h 4015"/>
                <a:gd name="T100" fmla="*/ 2318 w 4023"/>
                <a:gd name="T101" fmla="*/ 23 h 4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23" h="4015">
                  <a:moveTo>
                    <a:pt x="2012" y="3513"/>
                  </a:moveTo>
                  <a:lnTo>
                    <a:pt x="1934" y="3511"/>
                  </a:lnTo>
                  <a:lnTo>
                    <a:pt x="1858" y="3505"/>
                  </a:lnTo>
                  <a:lnTo>
                    <a:pt x="1782" y="3495"/>
                  </a:lnTo>
                  <a:lnTo>
                    <a:pt x="1708" y="3482"/>
                  </a:lnTo>
                  <a:lnTo>
                    <a:pt x="1635" y="3465"/>
                  </a:lnTo>
                  <a:lnTo>
                    <a:pt x="1564" y="3445"/>
                  </a:lnTo>
                  <a:lnTo>
                    <a:pt x="1493" y="3422"/>
                  </a:lnTo>
                  <a:lnTo>
                    <a:pt x="1425" y="3395"/>
                  </a:lnTo>
                  <a:lnTo>
                    <a:pt x="1358" y="3364"/>
                  </a:lnTo>
                  <a:lnTo>
                    <a:pt x="1293" y="3331"/>
                  </a:lnTo>
                  <a:lnTo>
                    <a:pt x="1230" y="3294"/>
                  </a:lnTo>
                  <a:lnTo>
                    <a:pt x="1169" y="3255"/>
                  </a:lnTo>
                  <a:lnTo>
                    <a:pt x="1109" y="3213"/>
                  </a:lnTo>
                  <a:lnTo>
                    <a:pt x="1052" y="3169"/>
                  </a:lnTo>
                  <a:lnTo>
                    <a:pt x="998" y="3122"/>
                  </a:lnTo>
                  <a:lnTo>
                    <a:pt x="945" y="3071"/>
                  </a:lnTo>
                  <a:lnTo>
                    <a:pt x="895" y="3019"/>
                  </a:lnTo>
                  <a:lnTo>
                    <a:pt x="848" y="2965"/>
                  </a:lnTo>
                  <a:lnTo>
                    <a:pt x="803" y="2908"/>
                  </a:lnTo>
                  <a:lnTo>
                    <a:pt x="761" y="2849"/>
                  </a:lnTo>
                  <a:lnTo>
                    <a:pt x="722" y="2787"/>
                  </a:lnTo>
                  <a:lnTo>
                    <a:pt x="686" y="2725"/>
                  </a:lnTo>
                  <a:lnTo>
                    <a:pt x="651" y="2660"/>
                  </a:lnTo>
                  <a:lnTo>
                    <a:pt x="621" y="2593"/>
                  </a:lnTo>
                  <a:lnTo>
                    <a:pt x="595" y="2524"/>
                  </a:lnTo>
                  <a:lnTo>
                    <a:pt x="571" y="2455"/>
                  </a:lnTo>
                  <a:lnTo>
                    <a:pt x="551" y="2383"/>
                  </a:lnTo>
                  <a:lnTo>
                    <a:pt x="534" y="2311"/>
                  </a:lnTo>
                  <a:lnTo>
                    <a:pt x="521" y="2236"/>
                  </a:lnTo>
                  <a:lnTo>
                    <a:pt x="511" y="2161"/>
                  </a:lnTo>
                  <a:lnTo>
                    <a:pt x="505" y="2085"/>
                  </a:lnTo>
                  <a:lnTo>
                    <a:pt x="504" y="2008"/>
                  </a:lnTo>
                  <a:lnTo>
                    <a:pt x="505" y="1930"/>
                  </a:lnTo>
                  <a:lnTo>
                    <a:pt x="511" y="1853"/>
                  </a:lnTo>
                  <a:lnTo>
                    <a:pt x="521" y="1778"/>
                  </a:lnTo>
                  <a:lnTo>
                    <a:pt x="534" y="1704"/>
                  </a:lnTo>
                  <a:lnTo>
                    <a:pt x="551" y="1631"/>
                  </a:lnTo>
                  <a:lnTo>
                    <a:pt x="571" y="1560"/>
                  </a:lnTo>
                  <a:lnTo>
                    <a:pt x="595" y="1490"/>
                  </a:lnTo>
                  <a:lnTo>
                    <a:pt x="621" y="1421"/>
                  </a:lnTo>
                  <a:lnTo>
                    <a:pt x="651" y="1355"/>
                  </a:lnTo>
                  <a:lnTo>
                    <a:pt x="686" y="1290"/>
                  </a:lnTo>
                  <a:lnTo>
                    <a:pt x="722" y="1227"/>
                  </a:lnTo>
                  <a:lnTo>
                    <a:pt x="761" y="1165"/>
                  </a:lnTo>
                  <a:lnTo>
                    <a:pt x="803" y="1107"/>
                  </a:lnTo>
                  <a:lnTo>
                    <a:pt x="848" y="1050"/>
                  </a:lnTo>
                  <a:lnTo>
                    <a:pt x="895" y="995"/>
                  </a:lnTo>
                  <a:lnTo>
                    <a:pt x="945" y="943"/>
                  </a:lnTo>
                  <a:lnTo>
                    <a:pt x="998" y="893"/>
                  </a:lnTo>
                  <a:lnTo>
                    <a:pt x="1052" y="845"/>
                  </a:lnTo>
                  <a:lnTo>
                    <a:pt x="1109" y="801"/>
                  </a:lnTo>
                  <a:lnTo>
                    <a:pt x="1169" y="759"/>
                  </a:lnTo>
                  <a:lnTo>
                    <a:pt x="1230" y="720"/>
                  </a:lnTo>
                  <a:lnTo>
                    <a:pt x="1293" y="684"/>
                  </a:lnTo>
                  <a:lnTo>
                    <a:pt x="1358" y="651"/>
                  </a:lnTo>
                  <a:lnTo>
                    <a:pt x="1425" y="620"/>
                  </a:lnTo>
                  <a:lnTo>
                    <a:pt x="1493" y="593"/>
                  </a:lnTo>
                  <a:lnTo>
                    <a:pt x="1564" y="569"/>
                  </a:lnTo>
                  <a:lnTo>
                    <a:pt x="1635" y="549"/>
                  </a:lnTo>
                  <a:lnTo>
                    <a:pt x="1708" y="532"/>
                  </a:lnTo>
                  <a:lnTo>
                    <a:pt x="1782" y="519"/>
                  </a:lnTo>
                  <a:lnTo>
                    <a:pt x="1858" y="510"/>
                  </a:lnTo>
                  <a:lnTo>
                    <a:pt x="1934" y="504"/>
                  </a:lnTo>
                  <a:lnTo>
                    <a:pt x="2012" y="502"/>
                  </a:lnTo>
                  <a:lnTo>
                    <a:pt x="2090" y="504"/>
                  </a:lnTo>
                  <a:lnTo>
                    <a:pt x="2166" y="510"/>
                  </a:lnTo>
                  <a:lnTo>
                    <a:pt x="2242" y="519"/>
                  </a:lnTo>
                  <a:lnTo>
                    <a:pt x="2316" y="532"/>
                  </a:lnTo>
                  <a:lnTo>
                    <a:pt x="2389" y="549"/>
                  </a:lnTo>
                  <a:lnTo>
                    <a:pt x="2460" y="569"/>
                  </a:lnTo>
                  <a:lnTo>
                    <a:pt x="2531" y="593"/>
                  </a:lnTo>
                  <a:lnTo>
                    <a:pt x="2599" y="620"/>
                  </a:lnTo>
                  <a:lnTo>
                    <a:pt x="2665" y="651"/>
                  </a:lnTo>
                  <a:lnTo>
                    <a:pt x="2731" y="684"/>
                  </a:lnTo>
                  <a:lnTo>
                    <a:pt x="2794" y="720"/>
                  </a:lnTo>
                  <a:lnTo>
                    <a:pt x="2855" y="759"/>
                  </a:lnTo>
                  <a:lnTo>
                    <a:pt x="2915" y="801"/>
                  </a:lnTo>
                  <a:lnTo>
                    <a:pt x="2971" y="845"/>
                  </a:lnTo>
                  <a:lnTo>
                    <a:pt x="3026" y="893"/>
                  </a:lnTo>
                  <a:lnTo>
                    <a:pt x="3079" y="943"/>
                  </a:lnTo>
                  <a:lnTo>
                    <a:pt x="3129" y="995"/>
                  </a:lnTo>
                  <a:lnTo>
                    <a:pt x="3176" y="1050"/>
                  </a:lnTo>
                  <a:lnTo>
                    <a:pt x="3221" y="1107"/>
                  </a:lnTo>
                  <a:lnTo>
                    <a:pt x="3263" y="1165"/>
                  </a:lnTo>
                  <a:lnTo>
                    <a:pt x="3302" y="1227"/>
                  </a:lnTo>
                  <a:lnTo>
                    <a:pt x="3338" y="1290"/>
                  </a:lnTo>
                  <a:lnTo>
                    <a:pt x="3372" y="1355"/>
                  </a:lnTo>
                  <a:lnTo>
                    <a:pt x="3402" y="1421"/>
                  </a:lnTo>
                  <a:lnTo>
                    <a:pt x="3429" y="1490"/>
                  </a:lnTo>
                  <a:lnTo>
                    <a:pt x="3453" y="1560"/>
                  </a:lnTo>
                  <a:lnTo>
                    <a:pt x="3473" y="1631"/>
                  </a:lnTo>
                  <a:lnTo>
                    <a:pt x="3490" y="1704"/>
                  </a:lnTo>
                  <a:lnTo>
                    <a:pt x="3503" y="1778"/>
                  </a:lnTo>
                  <a:lnTo>
                    <a:pt x="3513" y="1853"/>
                  </a:lnTo>
                  <a:lnTo>
                    <a:pt x="3518" y="1930"/>
                  </a:lnTo>
                  <a:lnTo>
                    <a:pt x="3520" y="2008"/>
                  </a:lnTo>
                  <a:lnTo>
                    <a:pt x="3518" y="2085"/>
                  </a:lnTo>
                  <a:lnTo>
                    <a:pt x="3513" y="2161"/>
                  </a:lnTo>
                  <a:lnTo>
                    <a:pt x="3503" y="2236"/>
                  </a:lnTo>
                  <a:lnTo>
                    <a:pt x="3490" y="2311"/>
                  </a:lnTo>
                  <a:lnTo>
                    <a:pt x="3473" y="2383"/>
                  </a:lnTo>
                  <a:lnTo>
                    <a:pt x="3453" y="2455"/>
                  </a:lnTo>
                  <a:lnTo>
                    <a:pt x="3429" y="2524"/>
                  </a:lnTo>
                  <a:lnTo>
                    <a:pt x="3402" y="2593"/>
                  </a:lnTo>
                  <a:lnTo>
                    <a:pt x="3372" y="2660"/>
                  </a:lnTo>
                  <a:lnTo>
                    <a:pt x="3338" y="2725"/>
                  </a:lnTo>
                  <a:lnTo>
                    <a:pt x="3302" y="2787"/>
                  </a:lnTo>
                  <a:lnTo>
                    <a:pt x="3263" y="2849"/>
                  </a:lnTo>
                  <a:lnTo>
                    <a:pt x="3221" y="2908"/>
                  </a:lnTo>
                  <a:lnTo>
                    <a:pt x="3176" y="2965"/>
                  </a:lnTo>
                  <a:lnTo>
                    <a:pt x="3129" y="3019"/>
                  </a:lnTo>
                  <a:lnTo>
                    <a:pt x="3079" y="3071"/>
                  </a:lnTo>
                  <a:lnTo>
                    <a:pt x="3026" y="3122"/>
                  </a:lnTo>
                  <a:lnTo>
                    <a:pt x="2971" y="3169"/>
                  </a:lnTo>
                  <a:lnTo>
                    <a:pt x="2915" y="3213"/>
                  </a:lnTo>
                  <a:lnTo>
                    <a:pt x="2855" y="3255"/>
                  </a:lnTo>
                  <a:lnTo>
                    <a:pt x="2794" y="3294"/>
                  </a:lnTo>
                  <a:lnTo>
                    <a:pt x="2731" y="3331"/>
                  </a:lnTo>
                  <a:lnTo>
                    <a:pt x="2665" y="3364"/>
                  </a:lnTo>
                  <a:lnTo>
                    <a:pt x="2599" y="3395"/>
                  </a:lnTo>
                  <a:lnTo>
                    <a:pt x="2531" y="3422"/>
                  </a:lnTo>
                  <a:lnTo>
                    <a:pt x="2460" y="3445"/>
                  </a:lnTo>
                  <a:lnTo>
                    <a:pt x="2389" y="3465"/>
                  </a:lnTo>
                  <a:lnTo>
                    <a:pt x="2316" y="3482"/>
                  </a:lnTo>
                  <a:lnTo>
                    <a:pt x="2242" y="3495"/>
                  </a:lnTo>
                  <a:lnTo>
                    <a:pt x="2166" y="3505"/>
                  </a:lnTo>
                  <a:lnTo>
                    <a:pt x="2090" y="3511"/>
                  </a:lnTo>
                  <a:lnTo>
                    <a:pt x="2012" y="3513"/>
                  </a:lnTo>
                  <a:close/>
                  <a:moveTo>
                    <a:pt x="2012" y="0"/>
                  </a:moveTo>
                  <a:lnTo>
                    <a:pt x="1908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19" y="122"/>
                  </a:lnTo>
                  <a:lnTo>
                    <a:pt x="1229" y="158"/>
                  </a:lnTo>
                  <a:lnTo>
                    <a:pt x="1139" y="198"/>
                  </a:lnTo>
                  <a:lnTo>
                    <a:pt x="1053" y="242"/>
                  </a:lnTo>
                  <a:lnTo>
                    <a:pt x="968" y="290"/>
                  </a:lnTo>
                  <a:lnTo>
                    <a:pt x="887" y="342"/>
                  </a:lnTo>
                  <a:lnTo>
                    <a:pt x="807" y="399"/>
                  </a:lnTo>
                  <a:lnTo>
                    <a:pt x="732" y="458"/>
                  </a:lnTo>
                  <a:lnTo>
                    <a:pt x="659" y="521"/>
                  </a:lnTo>
                  <a:lnTo>
                    <a:pt x="589" y="587"/>
                  </a:lnTo>
                  <a:lnTo>
                    <a:pt x="523" y="658"/>
                  </a:lnTo>
                  <a:lnTo>
                    <a:pt x="459" y="731"/>
                  </a:lnTo>
                  <a:lnTo>
                    <a:pt x="399" y="806"/>
                  </a:lnTo>
                  <a:lnTo>
                    <a:pt x="344" y="884"/>
                  </a:lnTo>
                  <a:lnTo>
                    <a:pt x="291" y="967"/>
                  </a:lnTo>
                  <a:lnTo>
                    <a:pt x="243" y="1050"/>
                  </a:lnTo>
                  <a:lnTo>
                    <a:pt x="198" y="1137"/>
                  </a:lnTo>
                  <a:lnTo>
                    <a:pt x="159" y="1226"/>
                  </a:lnTo>
                  <a:lnTo>
                    <a:pt x="122" y="1317"/>
                  </a:lnTo>
                  <a:lnTo>
                    <a:pt x="90" y="1410"/>
                  </a:lnTo>
                  <a:lnTo>
                    <a:pt x="63" y="1506"/>
                  </a:lnTo>
                  <a:lnTo>
                    <a:pt x="41" y="1603"/>
                  </a:lnTo>
                  <a:lnTo>
                    <a:pt x="23" y="1701"/>
                  </a:lnTo>
                  <a:lnTo>
                    <a:pt x="11" y="1802"/>
                  </a:lnTo>
                  <a:lnTo>
                    <a:pt x="3" y="1904"/>
                  </a:lnTo>
                  <a:lnTo>
                    <a:pt x="0" y="2008"/>
                  </a:lnTo>
                  <a:lnTo>
                    <a:pt x="3" y="2111"/>
                  </a:lnTo>
                  <a:lnTo>
                    <a:pt x="11" y="2212"/>
                  </a:lnTo>
                  <a:lnTo>
                    <a:pt x="23" y="2313"/>
                  </a:lnTo>
                  <a:lnTo>
                    <a:pt x="41" y="2412"/>
                  </a:lnTo>
                  <a:lnTo>
                    <a:pt x="63" y="2509"/>
                  </a:lnTo>
                  <a:lnTo>
                    <a:pt x="90" y="2605"/>
                  </a:lnTo>
                  <a:lnTo>
                    <a:pt x="122" y="2698"/>
                  </a:lnTo>
                  <a:lnTo>
                    <a:pt x="159" y="2788"/>
                  </a:lnTo>
                  <a:lnTo>
                    <a:pt x="198" y="2878"/>
                  </a:lnTo>
                  <a:lnTo>
                    <a:pt x="243" y="2964"/>
                  </a:lnTo>
                  <a:lnTo>
                    <a:pt x="291" y="3048"/>
                  </a:lnTo>
                  <a:lnTo>
                    <a:pt x="344" y="3130"/>
                  </a:lnTo>
                  <a:lnTo>
                    <a:pt x="399" y="3209"/>
                  </a:lnTo>
                  <a:lnTo>
                    <a:pt x="459" y="3284"/>
                  </a:lnTo>
                  <a:lnTo>
                    <a:pt x="523" y="3357"/>
                  </a:lnTo>
                  <a:lnTo>
                    <a:pt x="589" y="3427"/>
                  </a:lnTo>
                  <a:lnTo>
                    <a:pt x="659" y="3493"/>
                  </a:lnTo>
                  <a:lnTo>
                    <a:pt x="732" y="3556"/>
                  </a:lnTo>
                  <a:lnTo>
                    <a:pt x="807" y="3616"/>
                  </a:lnTo>
                  <a:lnTo>
                    <a:pt x="887" y="3672"/>
                  </a:lnTo>
                  <a:lnTo>
                    <a:pt x="968" y="3724"/>
                  </a:lnTo>
                  <a:lnTo>
                    <a:pt x="1053" y="3772"/>
                  </a:lnTo>
                  <a:lnTo>
                    <a:pt x="1139" y="3817"/>
                  </a:lnTo>
                  <a:lnTo>
                    <a:pt x="1229" y="3857"/>
                  </a:lnTo>
                  <a:lnTo>
                    <a:pt x="1319" y="3892"/>
                  </a:lnTo>
                  <a:lnTo>
                    <a:pt x="1413" y="3925"/>
                  </a:lnTo>
                  <a:lnTo>
                    <a:pt x="1509" y="3952"/>
                  </a:lnTo>
                  <a:lnTo>
                    <a:pt x="1606" y="3974"/>
                  </a:lnTo>
                  <a:lnTo>
                    <a:pt x="1706" y="3992"/>
                  </a:lnTo>
                  <a:lnTo>
                    <a:pt x="1806" y="4004"/>
                  </a:lnTo>
                  <a:lnTo>
                    <a:pt x="1908" y="4012"/>
                  </a:lnTo>
                  <a:lnTo>
                    <a:pt x="2012" y="4015"/>
                  </a:lnTo>
                  <a:lnTo>
                    <a:pt x="2115" y="4012"/>
                  </a:lnTo>
                  <a:lnTo>
                    <a:pt x="2218" y="4004"/>
                  </a:lnTo>
                  <a:lnTo>
                    <a:pt x="2318" y="3992"/>
                  </a:lnTo>
                  <a:lnTo>
                    <a:pt x="2417" y="3974"/>
                  </a:lnTo>
                  <a:lnTo>
                    <a:pt x="2514" y="3952"/>
                  </a:lnTo>
                  <a:lnTo>
                    <a:pt x="2610" y="3925"/>
                  </a:lnTo>
                  <a:lnTo>
                    <a:pt x="2704" y="3892"/>
                  </a:lnTo>
                  <a:lnTo>
                    <a:pt x="2795" y="3857"/>
                  </a:lnTo>
                  <a:lnTo>
                    <a:pt x="2884" y="3817"/>
                  </a:lnTo>
                  <a:lnTo>
                    <a:pt x="2971" y="3772"/>
                  </a:lnTo>
                  <a:lnTo>
                    <a:pt x="3055" y="3724"/>
                  </a:lnTo>
                  <a:lnTo>
                    <a:pt x="3137" y="3672"/>
                  </a:lnTo>
                  <a:lnTo>
                    <a:pt x="3216" y="3616"/>
                  </a:lnTo>
                  <a:lnTo>
                    <a:pt x="3292" y="3556"/>
                  </a:lnTo>
                  <a:lnTo>
                    <a:pt x="3364" y="3493"/>
                  </a:lnTo>
                  <a:lnTo>
                    <a:pt x="3435" y="3427"/>
                  </a:lnTo>
                  <a:lnTo>
                    <a:pt x="3501" y="3357"/>
                  </a:lnTo>
                  <a:lnTo>
                    <a:pt x="3565" y="3284"/>
                  </a:lnTo>
                  <a:lnTo>
                    <a:pt x="3624" y="3209"/>
                  </a:lnTo>
                  <a:lnTo>
                    <a:pt x="3680" y="3130"/>
                  </a:lnTo>
                  <a:lnTo>
                    <a:pt x="3733" y="3048"/>
                  </a:lnTo>
                  <a:lnTo>
                    <a:pt x="3781" y="2964"/>
                  </a:lnTo>
                  <a:lnTo>
                    <a:pt x="3825" y="2878"/>
                  </a:lnTo>
                  <a:lnTo>
                    <a:pt x="3865" y="2788"/>
                  </a:lnTo>
                  <a:lnTo>
                    <a:pt x="3902" y="2698"/>
                  </a:lnTo>
                  <a:lnTo>
                    <a:pt x="3933" y="2605"/>
                  </a:lnTo>
                  <a:lnTo>
                    <a:pt x="3960" y="2509"/>
                  </a:lnTo>
                  <a:lnTo>
                    <a:pt x="3983" y="2412"/>
                  </a:lnTo>
                  <a:lnTo>
                    <a:pt x="4000" y="2313"/>
                  </a:lnTo>
                  <a:lnTo>
                    <a:pt x="4013" y="2212"/>
                  </a:lnTo>
                  <a:lnTo>
                    <a:pt x="4021" y="2111"/>
                  </a:lnTo>
                  <a:lnTo>
                    <a:pt x="4023" y="2008"/>
                  </a:lnTo>
                  <a:lnTo>
                    <a:pt x="4021" y="1904"/>
                  </a:lnTo>
                  <a:lnTo>
                    <a:pt x="4013" y="1802"/>
                  </a:lnTo>
                  <a:lnTo>
                    <a:pt x="4000" y="1701"/>
                  </a:lnTo>
                  <a:lnTo>
                    <a:pt x="3983" y="1603"/>
                  </a:lnTo>
                  <a:lnTo>
                    <a:pt x="3960" y="1506"/>
                  </a:lnTo>
                  <a:lnTo>
                    <a:pt x="3933" y="1410"/>
                  </a:lnTo>
                  <a:lnTo>
                    <a:pt x="3902" y="1317"/>
                  </a:lnTo>
                  <a:lnTo>
                    <a:pt x="3865" y="1226"/>
                  </a:lnTo>
                  <a:lnTo>
                    <a:pt x="3825" y="1137"/>
                  </a:lnTo>
                  <a:lnTo>
                    <a:pt x="3781" y="1050"/>
                  </a:lnTo>
                  <a:lnTo>
                    <a:pt x="3733" y="967"/>
                  </a:lnTo>
                  <a:lnTo>
                    <a:pt x="3680" y="884"/>
                  </a:lnTo>
                  <a:lnTo>
                    <a:pt x="3624" y="806"/>
                  </a:lnTo>
                  <a:lnTo>
                    <a:pt x="3565" y="731"/>
                  </a:lnTo>
                  <a:lnTo>
                    <a:pt x="3501" y="658"/>
                  </a:lnTo>
                  <a:lnTo>
                    <a:pt x="3435" y="587"/>
                  </a:lnTo>
                  <a:lnTo>
                    <a:pt x="3364" y="521"/>
                  </a:lnTo>
                  <a:lnTo>
                    <a:pt x="3292" y="458"/>
                  </a:lnTo>
                  <a:lnTo>
                    <a:pt x="3216" y="399"/>
                  </a:lnTo>
                  <a:lnTo>
                    <a:pt x="3137" y="342"/>
                  </a:lnTo>
                  <a:lnTo>
                    <a:pt x="3055" y="290"/>
                  </a:lnTo>
                  <a:lnTo>
                    <a:pt x="2971" y="242"/>
                  </a:lnTo>
                  <a:lnTo>
                    <a:pt x="2884" y="198"/>
                  </a:lnTo>
                  <a:lnTo>
                    <a:pt x="2795" y="158"/>
                  </a:lnTo>
                  <a:lnTo>
                    <a:pt x="2704" y="122"/>
                  </a:lnTo>
                  <a:lnTo>
                    <a:pt x="2610" y="90"/>
                  </a:lnTo>
                  <a:lnTo>
                    <a:pt x="2514" y="63"/>
                  </a:lnTo>
                  <a:lnTo>
                    <a:pt x="2417" y="41"/>
                  </a:lnTo>
                  <a:lnTo>
                    <a:pt x="2318" y="23"/>
                  </a:lnTo>
                  <a:lnTo>
                    <a:pt x="2218" y="10"/>
                  </a:lnTo>
                  <a:lnTo>
                    <a:pt x="2115" y="3"/>
                  </a:lnTo>
                  <a:lnTo>
                    <a:pt x="20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iśḷîďê"/>
            <p:cNvSpPr/>
            <p:nvPr/>
          </p:nvSpPr>
          <p:spPr bwMode="auto">
            <a:xfrm>
              <a:off x="3081609" y="351001"/>
              <a:ext cx="611928" cy="383513"/>
            </a:xfrm>
            <a:custGeom>
              <a:avLst/>
              <a:gdLst>
                <a:gd name="T0" fmla="*/ 6716 w 16058"/>
                <a:gd name="T1" fmla="*/ 8942 h 10064"/>
                <a:gd name="T2" fmla="*/ 5195 w 16058"/>
                <a:gd name="T3" fmla="*/ 8519 h 10064"/>
                <a:gd name="T4" fmla="*/ 3782 w 16058"/>
                <a:gd name="T5" fmla="*/ 7815 h 10064"/>
                <a:gd name="T6" fmla="*/ 2529 w 16058"/>
                <a:gd name="T7" fmla="*/ 6861 h 10064"/>
                <a:gd name="T8" fmla="*/ 1491 w 16058"/>
                <a:gd name="T9" fmla="*/ 5689 h 10064"/>
                <a:gd name="T10" fmla="*/ 1492 w 16058"/>
                <a:gd name="T11" fmla="*/ 4372 h 10064"/>
                <a:gd name="T12" fmla="*/ 2533 w 16058"/>
                <a:gd name="T13" fmla="*/ 3199 h 10064"/>
                <a:gd name="T14" fmla="*/ 3786 w 16058"/>
                <a:gd name="T15" fmla="*/ 2246 h 10064"/>
                <a:gd name="T16" fmla="*/ 5198 w 16058"/>
                <a:gd name="T17" fmla="*/ 1543 h 10064"/>
                <a:gd name="T18" fmla="*/ 6717 w 16058"/>
                <a:gd name="T19" fmla="*/ 1121 h 10064"/>
                <a:gd name="T20" fmla="*/ 8293 w 16058"/>
                <a:gd name="T21" fmla="*/ 1012 h 10064"/>
                <a:gd name="T22" fmla="*/ 9859 w 16058"/>
                <a:gd name="T23" fmla="*/ 1230 h 10064"/>
                <a:gd name="T24" fmla="*/ 11349 w 16058"/>
                <a:gd name="T25" fmla="*/ 1750 h 10064"/>
                <a:gd name="T26" fmla="*/ 12715 w 16058"/>
                <a:gd name="T27" fmla="*/ 2540 h 10064"/>
                <a:gd name="T28" fmla="*/ 13901 w 16058"/>
                <a:gd name="T29" fmla="*/ 3571 h 10064"/>
                <a:gd name="T30" fmla="*/ 14857 w 16058"/>
                <a:gd name="T31" fmla="*/ 4809 h 10064"/>
                <a:gd name="T32" fmla="*/ 14245 w 16058"/>
                <a:gd name="T33" fmla="*/ 6106 h 10064"/>
                <a:gd name="T34" fmla="*/ 13128 w 16058"/>
                <a:gd name="T35" fmla="*/ 7208 h 10064"/>
                <a:gd name="T36" fmla="*/ 11817 w 16058"/>
                <a:gd name="T37" fmla="*/ 8082 h 10064"/>
                <a:gd name="T38" fmla="*/ 10363 w 16058"/>
                <a:gd name="T39" fmla="*/ 8694 h 10064"/>
                <a:gd name="T40" fmla="*/ 8819 w 16058"/>
                <a:gd name="T41" fmla="*/ 9015 h 10064"/>
                <a:gd name="T42" fmla="*/ 16037 w 16058"/>
                <a:gd name="T43" fmla="*/ 4889 h 10064"/>
                <a:gd name="T44" fmla="*/ 16017 w 16058"/>
                <a:gd name="T45" fmla="*/ 4835 h 10064"/>
                <a:gd name="T46" fmla="*/ 15713 w 16058"/>
                <a:gd name="T47" fmla="*/ 4283 h 10064"/>
                <a:gd name="T48" fmla="*/ 14616 w 16058"/>
                <a:gd name="T49" fmla="*/ 2869 h 10064"/>
                <a:gd name="T50" fmla="*/ 13237 w 16058"/>
                <a:gd name="T51" fmla="*/ 1686 h 10064"/>
                <a:gd name="T52" fmla="*/ 11639 w 16058"/>
                <a:gd name="T53" fmla="*/ 781 h 10064"/>
                <a:gd name="T54" fmla="*/ 9883 w 16058"/>
                <a:gd name="T55" fmla="*/ 203 h 10064"/>
                <a:gd name="T56" fmla="*/ 8029 w 16058"/>
                <a:gd name="T57" fmla="*/ 0 h 10064"/>
                <a:gd name="T58" fmla="*/ 6175 w 16058"/>
                <a:gd name="T59" fmla="*/ 203 h 10064"/>
                <a:gd name="T60" fmla="*/ 4419 w 16058"/>
                <a:gd name="T61" fmla="*/ 780 h 10064"/>
                <a:gd name="T62" fmla="*/ 2821 w 16058"/>
                <a:gd name="T63" fmla="*/ 1684 h 10064"/>
                <a:gd name="T64" fmla="*/ 1443 w 16058"/>
                <a:gd name="T65" fmla="*/ 2866 h 10064"/>
                <a:gd name="T66" fmla="*/ 345 w 16058"/>
                <a:gd name="T67" fmla="*/ 4280 h 10064"/>
                <a:gd name="T68" fmla="*/ 41 w 16058"/>
                <a:gd name="T69" fmla="*/ 4831 h 10064"/>
                <a:gd name="T70" fmla="*/ 22 w 16058"/>
                <a:gd name="T71" fmla="*/ 4885 h 10064"/>
                <a:gd name="T72" fmla="*/ 2 w 16058"/>
                <a:gd name="T73" fmla="*/ 5001 h 10064"/>
                <a:gd name="T74" fmla="*/ 6 w 16058"/>
                <a:gd name="T75" fmla="*/ 5087 h 10064"/>
                <a:gd name="T76" fmla="*/ 23 w 16058"/>
                <a:gd name="T77" fmla="*/ 5191 h 10064"/>
                <a:gd name="T78" fmla="*/ 46 w 16058"/>
                <a:gd name="T79" fmla="*/ 5248 h 10064"/>
                <a:gd name="T80" fmla="*/ 675 w 16058"/>
                <a:gd name="T81" fmla="*/ 6275 h 10064"/>
                <a:gd name="T82" fmla="*/ 1874 w 16058"/>
                <a:gd name="T83" fmla="*/ 7617 h 10064"/>
                <a:gd name="T84" fmla="*/ 3332 w 16058"/>
                <a:gd name="T85" fmla="*/ 8713 h 10064"/>
                <a:gd name="T86" fmla="*/ 4990 w 16058"/>
                <a:gd name="T87" fmla="*/ 9514 h 10064"/>
                <a:gd name="T88" fmla="*/ 6786 w 16058"/>
                <a:gd name="T89" fmla="*/ 9972 h 10064"/>
                <a:gd name="T90" fmla="*/ 8654 w 16058"/>
                <a:gd name="T91" fmla="*/ 10041 h 10064"/>
                <a:gd name="T92" fmla="*/ 10483 w 16058"/>
                <a:gd name="T93" fmla="*/ 9708 h 10064"/>
                <a:gd name="T94" fmla="*/ 12193 w 16058"/>
                <a:gd name="T95" fmla="*/ 9017 h 10064"/>
                <a:gd name="T96" fmla="*/ 13724 w 16058"/>
                <a:gd name="T97" fmla="*/ 8014 h 10064"/>
                <a:gd name="T98" fmla="*/ 15015 w 16058"/>
                <a:gd name="T99" fmla="*/ 6749 h 10064"/>
                <a:gd name="T100" fmla="*/ 16007 w 16058"/>
                <a:gd name="T101" fmla="*/ 5270 h 10064"/>
                <a:gd name="T102" fmla="*/ 16031 w 16058"/>
                <a:gd name="T103" fmla="*/ 5211 h 10064"/>
                <a:gd name="T104" fmla="*/ 16040 w 16058"/>
                <a:gd name="T105" fmla="*/ 5146 h 10064"/>
                <a:gd name="T106" fmla="*/ 16058 w 16058"/>
                <a:gd name="T107" fmla="*/ 5034 h 10064"/>
                <a:gd name="T108" fmla="*/ 16040 w 16058"/>
                <a:gd name="T109" fmla="*/ 4921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58" h="10064">
                  <a:moveTo>
                    <a:pt x="8029" y="9056"/>
                  </a:moveTo>
                  <a:lnTo>
                    <a:pt x="7765" y="9052"/>
                  </a:lnTo>
                  <a:lnTo>
                    <a:pt x="7501" y="9038"/>
                  </a:lnTo>
                  <a:lnTo>
                    <a:pt x="7238" y="9015"/>
                  </a:lnTo>
                  <a:lnTo>
                    <a:pt x="6976" y="8983"/>
                  </a:lnTo>
                  <a:lnTo>
                    <a:pt x="6716" y="8942"/>
                  </a:lnTo>
                  <a:lnTo>
                    <a:pt x="6457" y="8892"/>
                  </a:lnTo>
                  <a:lnTo>
                    <a:pt x="6200" y="8834"/>
                  </a:lnTo>
                  <a:lnTo>
                    <a:pt x="5944" y="8768"/>
                  </a:lnTo>
                  <a:lnTo>
                    <a:pt x="5693" y="8693"/>
                  </a:lnTo>
                  <a:lnTo>
                    <a:pt x="5442" y="8610"/>
                  </a:lnTo>
                  <a:lnTo>
                    <a:pt x="5195" y="8519"/>
                  </a:lnTo>
                  <a:lnTo>
                    <a:pt x="4950" y="8421"/>
                  </a:lnTo>
                  <a:lnTo>
                    <a:pt x="4709" y="8314"/>
                  </a:lnTo>
                  <a:lnTo>
                    <a:pt x="4471" y="8200"/>
                  </a:lnTo>
                  <a:lnTo>
                    <a:pt x="4237" y="8079"/>
                  </a:lnTo>
                  <a:lnTo>
                    <a:pt x="4007" y="7951"/>
                  </a:lnTo>
                  <a:lnTo>
                    <a:pt x="3782" y="7815"/>
                  </a:lnTo>
                  <a:lnTo>
                    <a:pt x="3560" y="7672"/>
                  </a:lnTo>
                  <a:lnTo>
                    <a:pt x="3343" y="7524"/>
                  </a:lnTo>
                  <a:lnTo>
                    <a:pt x="3132" y="7368"/>
                  </a:lnTo>
                  <a:lnTo>
                    <a:pt x="2926" y="7205"/>
                  </a:lnTo>
                  <a:lnTo>
                    <a:pt x="2725" y="7036"/>
                  </a:lnTo>
                  <a:lnTo>
                    <a:pt x="2529" y="6861"/>
                  </a:lnTo>
                  <a:lnTo>
                    <a:pt x="2340" y="6680"/>
                  </a:lnTo>
                  <a:lnTo>
                    <a:pt x="2157" y="6493"/>
                  </a:lnTo>
                  <a:lnTo>
                    <a:pt x="1980" y="6301"/>
                  </a:lnTo>
                  <a:lnTo>
                    <a:pt x="1811" y="6102"/>
                  </a:lnTo>
                  <a:lnTo>
                    <a:pt x="1647" y="5898"/>
                  </a:lnTo>
                  <a:lnTo>
                    <a:pt x="1491" y="5689"/>
                  </a:lnTo>
                  <a:lnTo>
                    <a:pt x="1343" y="5475"/>
                  </a:lnTo>
                  <a:lnTo>
                    <a:pt x="1201" y="5255"/>
                  </a:lnTo>
                  <a:lnTo>
                    <a:pt x="1069" y="5030"/>
                  </a:lnTo>
                  <a:lnTo>
                    <a:pt x="1202" y="4806"/>
                  </a:lnTo>
                  <a:lnTo>
                    <a:pt x="1344" y="4586"/>
                  </a:lnTo>
                  <a:lnTo>
                    <a:pt x="1492" y="4372"/>
                  </a:lnTo>
                  <a:lnTo>
                    <a:pt x="1649" y="4163"/>
                  </a:lnTo>
                  <a:lnTo>
                    <a:pt x="1813" y="3958"/>
                  </a:lnTo>
                  <a:lnTo>
                    <a:pt x="1983" y="3760"/>
                  </a:lnTo>
                  <a:lnTo>
                    <a:pt x="2160" y="3567"/>
                  </a:lnTo>
                  <a:lnTo>
                    <a:pt x="2343" y="3380"/>
                  </a:lnTo>
                  <a:lnTo>
                    <a:pt x="2533" y="3199"/>
                  </a:lnTo>
                  <a:lnTo>
                    <a:pt x="2729" y="3024"/>
                  </a:lnTo>
                  <a:lnTo>
                    <a:pt x="2930" y="2855"/>
                  </a:lnTo>
                  <a:lnTo>
                    <a:pt x="3136" y="2693"/>
                  </a:lnTo>
                  <a:lnTo>
                    <a:pt x="3348" y="2537"/>
                  </a:lnTo>
                  <a:lnTo>
                    <a:pt x="3564" y="2389"/>
                  </a:lnTo>
                  <a:lnTo>
                    <a:pt x="3786" y="2246"/>
                  </a:lnTo>
                  <a:lnTo>
                    <a:pt x="4011" y="2111"/>
                  </a:lnTo>
                  <a:lnTo>
                    <a:pt x="4241" y="1982"/>
                  </a:lnTo>
                  <a:lnTo>
                    <a:pt x="4475" y="1862"/>
                  </a:lnTo>
                  <a:lnTo>
                    <a:pt x="4712" y="1748"/>
                  </a:lnTo>
                  <a:lnTo>
                    <a:pt x="4953" y="1641"/>
                  </a:lnTo>
                  <a:lnTo>
                    <a:pt x="5198" y="1543"/>
                  </a:lnTo>
                  <a:lnTo>
                    <a:pt x="5445" y="1452"/>
                  </a:lnTo>
                  <a:lnTo>
                    <a:pt x="5695" y="1370"/>
                  </a:lnTo>
                  <a:lnTo>
                    <a:pt x="5947" y="1295"/>
                  </a:lnTo>
                  <a:lnTo>
                    <a:pt x="6202" y="1229"/>
                  </a:lnTo>
                  <a:lnTo>
                    <a:pt x="6459" y="1171"/>
                  </a:lnTo>
                  <a:lnTo>
                    <a:pt x="6717" y="1121"/>
                  </a:lnTo>
                  <a:lnTo>
                    <a:pt x="6978" y="1081"/>
                  </a:lnTo>
                  <a:lnTo>
                    <a:pt x="7239" y="1049"/>
                  </a:lnTo>
                  <a:lnTo>
                    <a:pt x="7502" y="1026"/>
                  </a:lnTo>
                  <a:lnTo>
                    <a:pt x="7765" y="1012"/>
                  </a:lnTo>
                  <a:lnTo>
                    <a:pt x="8029" y="1008"/>
                  </a:lnTo>
                  <a:lnTo>
                    <a:pt x="8293" y="1012"/>
                  </a:lnTo>
                  <a:lnTo>
                    <a:pt x="8557" y="1026"/>
                  </a:lnTo>
                  <a:lnTo>
                    <a:pt x="8820" y="1049"/>
                  </a:lnTo>
                  <a:lnTo>
                    <a:pt x="9082" y="1081"/>
                  </a:lnTo>
                  <a:lnTo>
                    <a:pt x="9342" y="1122"/>
                  </a:lnTo>
                  <a:lnTo>
                    <a:pt x="9601" y="1172"/>
                  </a:lnTo>
                  <a:lnTo>
                    <a:pt x="9859" y="1230"/>
                  </a:lnTo>
                  <a:lnTo>
                    <a:pt x="10114" y="1296"/>
                  </a:lnTo>
                  <a:lnTo>
                    <a:pt x="10366" y="1371"/>
                  </a:lnTo>
                  <a:lnTo>
                    <a:pt x="10616" y="1454"/>
                  </a:lnTo>
                  <a:lnTo>
                    <a:pt x="10863" y="1545"/>
                  </a:lnTo>
                  <a:lnTo>
                    <a:pt x="11108" y="1643"/>
                  </a:lnTo>
                  <a:lnTo>
                    <a:pt x="11349" y="1750"/>
                  </a:lnTo>
                  <a:lnTo>
                    <a:pt x="11587" y="1864"/>
                  </a:lnTo>
                  <a:lnTo>
                    <a:pt x="11821" y="1985"/>
                  </a:lnTo>
                  <a:lnTo>
                    <a:pt x="12051" y="2113"/>
                  </a:lnTo>
                  <a:lnTo>
                    <a:pt x="12276" y="2249"/>
                  </a:lnTo>
                  <a:lnTo>
                    <a:pt x="12498" y="2392"/>
                  </a:lnTo>
                  <a:lnTo>
                    <a:pt x="12715" y="2540"/>
                  </a:lnTo>
                  <a:lnTo>
                    <a:pt x="12926" y="2696"/>
                  </a:lnTo>
                  <a:lnTo>
                    <a:pt x="13132" y="2859"/>
                  </a:lnTo>
                  <a:lnTo>
                    <a:pt x="13333" y="3028"/>
                  </a:lnTo>
                  <a:lnTo>
                    <a:pt x="13529" y="3203"/>
                  </a:lnTo>
                  <a:lnTo>
                    <a:pt x="13718" y="3384"/>
                  </a:lnTo>
                  <a:lnTo>
                    <a:pt x="13901" y="3571"/>
                  </a:lnTo>
                  <a:lnTo>
                    <a:pt x="14078" y="3763"/>
                  </a:lnTo>
                  <a:lnTo>
                    <a:pt x="14247" y="3962"/>
                  </a:lnTo>
                  <a:lnTo>
                    <a:pt x="14411" y="4166"/>
                  </a:lnTo>
                  <a:lnTo>
                    <a:pt x="14567" y="4375"/>
                  </a:lnTo>
                  <a:lnTo>
                    <a:pt x="14715" y="4589"/>
                  </a:lnTo>
                  <a:lnTo>
                    <a:pt x="14857" y="4809"/>
                  </a:lnTo>
                  <a:lnTo>
                    <a:pt x="14989" y="5034"/>
                  </a:lnTo>
                  <a:lnTo>
                    <a:pt x="14856" y="5258"/>
                  </a:lnTo>
                  <a:lnTo>
                    <a:pt x="14714" y="5477"/>
                  </a:lnTo>
                  <a:lnTo>
                    <a:pt x="14566" y="5692"/>
                  </a:lnTo>
                  <a:lnTo>
                    <a:pt x="14409" y="5901"/>
                  </a:lnTo>
                  <a:lnTo>
                    <a:pt x="14245" y="6106"/>
                  </a:lnTo>
                  <a:lnTo>
                    <a:pt x="14075" y="6304"/>
                  </a:lnTo>
                  <a:lnTo>
                    <a:pt x="13898" y="6497"/>
                  </a:lnTo>
                  <a:lnTo>
                    <a:pt x="13715" y="6684"/>
                  </a:lnTo>
                  <a:lnTo>
                    <a:pt x="13525" y="6865"/>
                  </a:lnTo>
                  <a:lnTo>
                    <a:pt x="13329" y="7040"/>
                  </a:lnTo>
                  <a:lnTo>
                    <a:pt x="13128" y="7208"/>
                  </a:lnTo>
                  <a:lnTo>
                    <a:pt x="12922" y="7371"/>
                  </a:lnTo>
                  <a:lnTo>
                    <a:pt x="12711" y="7527"/>
                  </a:lnTo>
                  <a:lnTo>
                    <a:pt x="12494" y="7675"/>
                  </a:lnTo>
                  <a:lnTo>
                    <a:pt x="12272" y="7818"/>
                  </a:lnTo>
                  <a:lnTo>
                    <a:pt x="12047" y="7953"/>
                  </a:lnTo>
                  <a:lnTo>
                    <a:pt x="11817" y="8082"/>
                  </a:lnTo>
                  <a:lnTo>
                    <a:pt x="11584" y="8202"/>
                  </a:lnTo>
                  <a:lnTo>
                    <a:pt x="11346" y="8316"/>
                  </a:lnTo>
                  <a:lnTo>
                    <a:pt x="11105" y="8423"/>
                  </a:lnTo>
                  <a:lnTo>
                    <a:pt x="10860" y="8520"/>
                  </a:lnTo>
                  <a:lnTo>
                    <a:pt x="10613" y="8612"/>
                  </a:lnTo>
                  <a:lnTo>
                    <a:pt x="10363" y="8694"/>
                  </a:lnTo>
                  <a:lnTo>
                    <a:pt x="10111" y="8769"/>
                  </a:lnTo>
                  <a:lnTo>
                    <a:pt x="9856" y="8835"/>
                  </a:lnTo>
                  <a:lnTo>
                    <a:pt x="9599" y="8893"/>
                  </a:lnTo>
                  <a:lnTo>
                    <a:pt x="9341" y="8943"/>
                  </a:lnTo>
                  <a:lnTo>
                    <a:pt x="9081" y="8983"/>
                  </a:lnTo>
                  <a:lnTo>
                    <a:pt x="8819" y="9015"/>
                  </a:lnTo>
                  <a:lnTo>
                    <a:pt x="8556" y="9038"/>
                  </a:lnTo>
                  <a:lnTo>
                    <a:pt x="8293" y="9052"/>
                  </a:lnTo>
                  <a:lnTo>
                    <a:pt x="8029" y="9056"/>
                  </a:lnTo>
                  <a:close/>
                  <a:moveTo>
                    <a:pt x="16040" y="4921"/>
                  </a:moveTo>
                  <a:lnTo>
                    <a:pt x="16038" y="4905"/>
                  </a:lnTo>
                  <a:lnTo>
                    <a:pt x="16037" y="4889"/>
                  </a:lnTo>
                  <a:lnTo>
                    <a:pt x="16036" y="4881"/>
                  </a:lnTo>
                  <a:lnTo>
                    <a:pt x="16035" y="4873"/>
                  </a:lnTo>
                  <a:lnTo>
                    <a:pt x="16033" y="4865"/>
                  </a:lnTo>
                  <a:lnTo>
                    <a:pt x="16031" y="4857"/>
                  </a:lnTo>
                  <a:lnTo>
                    <a:pt x="16024" y="4846"/>
                  </a:lnTo>
                  <a:lnTo>
                    <a:pt x="16017" y="4835"/>
                  </a:lnTo>
                  <a:lnTo>
                    <a:pt x="16014" y="4826"/>
                  </a:lnTo>
                  <a:lnTo>
                    <a:pt x="16012" y="4816"/>
                  </a:lnTo>
                  <a:lnTo>
                    <a:pt x="16010" y="4807"/>
                  </a:lnTo>
                  <a:lnTo>
                    <a:pt x="16007" y="4798"/>
                  </a:lnTo>
                  <a:lnTo>
                    <a:pt x="15864" y="4539"/>
                  </a:lnTo>
                  <a:lnTo>
                    <a:pt x="15713" y="4283"/>
                  </a:lnTo>
                  <a:lnTo>
                    <a:pt x="15552" y="4034"/>
                  </a:lnTo>
                  <a:lnTo>
                    <a:pt x="15383" y="3789"/>
                  </a:lnTo>
                  <a:lnTo>
                    <a:pt x="15203" y="3550"/>
                  </a:lnTo>
                  <a:lnTo>
                    <a:pt x="15015" y="3318"/>
                  </a:lnTo>
                  <a:lnTo>
                    <a:pt x="14820" y="3091"/>
                  </a:lnTo>
                  <a:lnTo>
                    <a:pt x="14616" y="2869"/>
                  </a:lnTo>
                  <a:lnTo>
                    <a:pt x="14404" y="2654"/>
                  </a:lnTo>
                  <a:lnTo>
                    <a:pt x="14184" y="2447"/>
                  </a:lnTo>
                  <a:lnTo>
                    <a:pt x="13957" y="2246"/>
                  </a:lnTo>
                  <a:lnTo>
                    <a:pt x="13724" y="2052"/>
                  </a:lnTo>
                  <a:lnTo>
                    <a:pt x="13484" y="1865"/>
                  </a:lnTo>
                  <a:lnTo>
                    <a:pt x="13237" y="1686"/>
                  </a:lnTo>
                  <a:lnTo>
                    <a:pt x="12985" y="1515"/>
                  </a:lnTo>
                  <a:lnTo>
                    <a:pt x="12726" y="1351"/>
                  </a:lnTo>
                  <a:lnTo>
                    <a:pt x="12462" y="1196"/>
                  </a:lnTo>
                  <a:lnTo>
                    <a:pt x="12193" y="1049"/>
                  </a:lnTo>
                  <a:lnTo>
                    <a:pt x="11918" y="910"/>
                  </a:lnTo>
                  <a:lnTo>
                    <a:pt x="11639" y="781"/>
                  </a:lnTo>
                  <a:lnTo>
                    <a:pt x="11356" y="661"/>
                  </a:lnTo>
                  <a:lnTo>
                    <a:pt x="11069" y="550"/>
                  </a:lnTo>
                  <a:lnTo>
                    <a:pt x="10777" y="449"/>
                  </a:lnTo>
                  <a:lnTo>
                    <a:pt x="10483" y="357"/>
                  </a:lnTo>
                  <a:lnTo>
                    <a:pt x="10185" y="275"/>
                  </a:lnTo>
                  <a:lnTo>
                    <a:pt x="9883" y="203"/>
                  </a:lnTo>
                  <a:lnTo>
                    <a:pt x="9580" y="142"/>
                  </a:lnTo>
                  <a:lnTo>
                    <a:pt x="9273" y="92"/>
                  </a:lnTo>
                  <a:lnTo>
                    <a:pt x="8964" y="52"/>
                  </a:lnTo>
                  <a:lnTo>
                    <a:pt x="8654" y="23"/>
                  </a:lnTo>
                  <a:lnTo>
                    <a:pt x="8342" y="6"/>
                  </a:lnTo>
                  <a:lnTo>
                    <a:pt x="8029" y="0"/>
                  </a:lnTo>
                  <a:lnTo>
                    <a:pt x="7716" y="6"/>
                  </a:lnTo>
                  <a:lnTo>
                    <a:pt x="7404" y="23"/>
                  </a:lnTo>
                  <a:lnTo>
                    <a:pt x="7094" y="51"/>
                  </a:lnTo>
                  <a:lnTo>
                    <a:pt x="6786" y="92"/>
                  </a:lnTo>
                  <a:lnTo>
                    <a:pt x="6478" y="142"/>
                  </a:lnTo>
                  <a:lnTo>
                    <a:pt x="6175" y="203"/>
                  </a:lnTo>
                  <a:lnTo>
                    <a:pt x="5874" y="275"/>
                  </a:lnTo>
                  <a:lnTo>
                    <a:pt x="5576" y="356"/>
                  </a:lnTo>
                  <a:lnTo>
                    <a:pt x="5281" y="448"/>
                  </a:lnTo>
                  <a:lnTo>
                    <a:pt x="4990" y="549"/>
                  </a:lnTo>
                  <a:lnTo>
                    <a:pt x="4702" y="660"/>
                  </a:lnTo>
                  <a:lnTo>
                    <a:pt x="4419" y="780"/>
                  </a:lnTo>
                  <a:lnTo>
                    <a:pt x="4140" y="909"/>
                  </a:lnTo>
                  <a:lnTo>
                    <a:pt x="3866" y="1047"/>
                  </a:lnTo>
                  <a:lnTo>
                    <a:pt x="3596" y="1194"/>
                  </a:lnTo>
                  <a:lnTo>
                    <a:pt x="3332" y="1349"/>
                  </a:lnTo>
                  <a:lnTo>
                    <a:pt x="3073" y="1513"/>
                  </a:lnTo>
                  <a:lnTo>
                    <a:pt x="2821" y="1684"/>
                  </a:lnTo>
                  <a:lnTo>
                    <a:pt x="2574" y="1863"/>
                  </a:lnTo>
                  <a:lnTo>
                    <a:pt x="2334" y="2050"/>
                  </a:lnTo>
                  <a:lnTo>
                    <a:pt x="2101" y="2243"/>
                  </a:lnTo>
                  <a:lnTo>
                    <a:pt x="1874" y="2444"/>
                  </a:lnTo>
                  <a:lnTo>
                    <a:pt x="1655" y="2652"/>
                  </a:lnTo>
                  <a:lnTo>
                    <a:pt x="1443" y="2866"/>
                  </a:lnTo>
                  <a:lnTo>
                    <a:pt x="1238" y="3087"/>
                  </a:lnTo>
                  <a:lnTo>
                    <a:pt x="1043" y="3314"/>
                  </a:lnTo>
                  <a:lnTo>
                    <a:pt x="855" y="3547"/>
                  </a:lnTo>
                  <a:lnTo>
                    <a:pt x="675" y="3785"/>
                  </a:lnTo>
                  <a:lnTo>
                    <a:pt x="506" y="4031"/>
                  </a:lnTo>
                  <a:lnTo>
                    <a:pt x="345" y="4280"/>
                  </a:lnTo>
                  <a:lnTo>
                    <a:pt x="194" y="4535"/>
                  </a:lnTo>
                  <a:lnTo>
                    <a:pt x="52" y="4794"/>
                  </a:lnTo>
                  <a:lnTo>
                    <a:pt x="48" y="4804"/>
                  </a:lnTo>
                  <a:lnTo>
                    <a:pt x="46" y="4813"/>
                  </a:lnTo>
                  <a:lnTo>
                    <a:pt x="44" y="4822"/>
                  </a:lnTo>
                  <a:lnTo>
                    <a:pt x="41" y="4831"/>
                  </a:lnTo>
                  <a:lnTo>
                    <a:pt x="34" y="4842"/>
                  </a:lnTo>
                  <a:lnTo>
                    <a:pt x="28" y="4853"/>
                  </a:lnTo>
                  <a:lnTo>
                    <a:pt x="25" y="4861"/>
                  </a:lnTo>
                  <a:lnTo>
                    <a:pt x="23" y="4869"/>
                  </a:lnTo>
                  <a:lnTo>
                    <a:pt x="22" y="4877"/>
                  </a:lnTo>
                  <a:lnTo>
                    <a:pt x="22" y="4885"/>
                  </a:lnTo>
                  <a:lnTo>
                    <a:pt x="20" y="4902"/>
                  </a:lnTo>
                  <a:lnTo>
                    <a:pt x="18" y="4918"/>
                  </a:lnTo>
                  <a:lnTo>
                    <a:pt x="11" y="4946"/>
                  </a:lnTo>
                  <a:lnTo>
                    <a:pt x="6" y="4973"/>
                  </a:lnTo>
                  <a:lnTo>
                    <a:pt x="3" y="4987"/>
                  </a:lnTo>
                  <a:lnTo>
                    <a:pt x="2" y="5001"/>
                  </a:lnTo>
                  <a:lnTo>
                    <a:pt x="0" y="5016"/>
                  </a:lnTo>
                  <a:lnTo>
                    <a:pt x="0" y="5030"/>
                  </a:lnTo>
                  <a:lnTo>
                    <a:pt x="0" y="5045"/>
                  </a:lnTo>
                  <a:lnTo>
                    <a:pt x="2" y="5059"/>
                  </a:lnTo>
                  <a:lnTo>
                    <a:pt x="3" y="5073"/>
                  </a:lnTo>
                  <a:lnTo>
                    <a:pt x="6" y="5087"/>
                  </a:lnTo>
                  <a:lnTo>
                    <a:pt x="11" y="5115"/>
                  </a:lnTo>
                  <a:lnTo>
                    <a:pt x="18" y="5143"/>
                  </a:lnTo>
                  <a:lnTo>
                    <a:pt x="20" y="5159"/>
                  </a:lnTo>
                  <a:lnTo>
                    <a:pt x="22" y="5175"/>
                  </a:lnTo>
                  <a:lnTo>
                    <a:pt x="22" y="5183"/>
                  </a:lnTo>
                  <a:lnTo>
                    <a:pt x="23" y="5191"/>
                  </a:lnTo>
                  <a:lnTo>
                    <a:pt x="25" y="5199"/>
                  </a:lnTo>
                  <a:lnTo>
                    <a:pt x="28" y="5207"/>
                  </a:lnTo>
                  <a:lnTo>
                    <a:pt x="34" y="5218"/>
                  </a:lnTo>
                  <a:lnTo>
                    <a:pt x="41" y="5229"/>
                  </a:lnTo>
                  <a:lnTo>
                    <a:pt x="44" y="5238"/>
                  </a:lnTo>
                  <a:lnTo>
                    <a:pt x="46" y="5248"/>
                  </a:lnTo>
                  <a:lnTo>
                    <a:pt x="48" y="5257"/>
                  </a:lnTo>
                  <a:lnTo>
                    <a:pt x="52" y="5266"/>
                  </a:lnTo>
                  <a:lnTo>
                    <a:pt x="194" y="5525"/>
                  </a:lnTo>
                  <a:lnTo>
                    <a:pt x="345" y="5781"/>
                  </a:lnTo>
                  <a:lnTo>
                    <a:pt x="506" y="6030"/>
                  </a:lnTo>
                  <a:lnTo>
                    <a:pt x="675" y="6275"/>
                  </a:lnTo>
                  <a:lnTo>
                    <a:pt x="855" y="6513"/>
                  </a:lnTo>
                  <a:lnTo>
                    <a:pt x="1043" y="6746"/>
                  </a:lnTo>
                  <a:lnTo>
                    <a:pt x="1238" y="6973"/>
                  </a:lnTo>
                  <a:lnTo>
                    <a:pt x="1443" y="7195"/>
                  </a:lnTo>
                  <a:lnTo>
                    <a:pt x="1655" y="7409"/>
                  </a:lnTo>
                  <a:lnTo>
                    <a:pt x="1874" y="7617"/>
                  </a:lnTo>
                  <a:lnTo>
                    <a:pt x="2101" y="7818"/>
                  </a:lnTo>
                  <a:lnTo>
                    <a:pt x="2334" y="8012"/>
                  </a:lnTo>
                  <a:lnTo>
                    <a:pt x="2574" y="8198"/>
                  </a:lnTo>
                  <a:lnTo>
                    <a:pt x="2821" y="8378"/>
                  </a:lnTo>
                  <a:lnTo>
                    <a:pt x="3073" y="8549"/>
                  </a:lnTo>
                  <a:lnTo>
                    <a:pt x="3332" y="8713"/>
                  </a:lnTo>
                  <a:lnTo>
                    <a:pt x="3596" y="8868"/>
                  </a:lnTo>
                  <a:lnTo>
                    <a:pt x="3866" y="9015"/>
                  </a:lnTo>
                  <a:lnTo>
                    <a:pt x="4140" y="9154"/>
                  </a:lnTo>
                  <a:lnTo>
                    <a:pt x="4419" y="9283"/>
                  </a:lnTo>
                  <a:lnTo>
                    <a:pt x="4702" y="9403"/>
                  </a:lnTo>
                  <a:lnTo>
                    <a:pt x="4990" y="9514"/>
                  </a:lnTo>
                  <a:lnTo>
                    <a:pt x="5281" y="9615"/>
                  </a:lnTo>
                  <a:lnTo>
                    <a:pt x="5576" y="9707"/>
                  </a:lnTo>
                  <a:lnTo>
                    <a:pt x="5874" y="9789"/>
                  </a:lnTo>
                  <a:lnTo>
                    <a:pt x="6175" y="9861"/>
                  </a:lnTo>
                  <a:lnTo>
                    <a:pt x="6478" y="9922"/>
                  </a:lnTo>
                  <a:lnTo>
                    <a:pt x="6786" y="9972"/>
                  </a:lnTo>
                  <a:lnTo>
                    <a:pt x="7094" y="10012"/>
                  </a:lnTo>
                  <a:lnTo>
                    <a:pt x="7404" y="10041"/>
                  </a:lnTo>
                  <a:lnTo>
                    <a:pt x="7716" y="10058"/>
                  </a:lnTo>
                  <a:lnTo>
                    <a:pt x="8029" y="10064"/>
                  </a:lnTo>
                  <a:lnTo>
                    <a:pt x="8342" y="10058"/>
                  </a:lnTo>
                  <a:lnTo>
                    <a:pt x="8654" y="10041"/>
                  </a:lnTo>
                  <a:lnTo>
                    <a:pt x="8964" y="10013"/>
                  </a:lnTo>
                  <a:lnTo>
                    <a:pt x="9273" y="9972"/>
                  </a:lnTo>
                  <a:lnTo>
                    <a:pt x="9580" y="9922"/>
                  </a:lnTo>
                  <a:lnTo>
                    <a:pt x="9883" y="9861"/>
                  </a:lnTo>
                  <a:lnTo>
                    <a:pt x="10185" y="9789"/>
                  </a:lnTo>
                  <a:lnTo>
                    <a:pt x="10483" y="9708"/>
                  </a:lnTo>
                  <a:lnTo>
                    <a:pt x="10777" y="9616"/>
                  </a:lnTo>
                  <a:lnTo>
                    <a:pt x="11069" y="9515"/>
                  </a:lnTo>
                  <a:lnTo>
                    <a:pt x="11356" y="9404"/>
                  </a:lnTo>
                  <a:lnTo>
                    <a:pt x="11639" y="9284"/>
                  </a:lnTo>
                  <a:lnTo>
                    <a:pt x="11918" y="9155"/>
                  </a:lnTo>
                  <a:lnTo>
                    <a:pt x="12193" y="9017"/>
                  </a:lnTo>
                  <a:lnTo>
                    <a:pt x="12462" y="8870"/>
                  </a:lnTo>
                  <a:lnTo>
                    <a:pt x="12726" y="8714"/>
                  </a:lnTo>
                  <a:lnTo>
                    <a:pt x="12985" y="8551"/>
                  </a:lnTo>
                  <a:lnTo>
                    <a:pt x="13237" y="8380"/>
                  </a:lnTo>
                  <a:lnTo>
                    <a:pt x="13484" y="8201"/>
                  </a:lnTo>
                  <a:lnTo>
                    <a:pt x="13724" y="8014"/>
                  </a:lnTo>
                  <a:lnTo>
                    <a:pt x="13957" y="7821"/>
                  </a:lnTo>
                  <a:lnTo>
                    <a:pt x="14184" y="7620"/>
                  </a:lnTo>
                  <a:lnTo>
                    <a:pt x="14404" y="7412"/>
                  </a:lnTo>
                  <a:lnTo>
                    <a:pt x="14616" y="7198"/>
                  </a:lnTo>
                  <a:lnTo>
                    <a:pt x="14820" y="6977"/>
                  </a:lnTo>
                  <a:lnTo>
                    <a:pt x="15015" y="6749"/>
                  </a:lnTo>
                  <a:lnTo>
                    <a:pt x="15203" y="6517"/>
                  </a:lnTo>
                  <a:lnTo>
                    <a:pt x="15383" y="6278"/>
                  </a:lnTo>
                  <a:lnTo>
                    <a:pt x="15552" y="6033"/>
                  </a:lnTo>
                  <a:lnTo>
                    <a:pt x="15713" y="5784"/>
                  </a:lnTo>
                  <a:lnTo>
                    <a:pt x="15864" y="5529"/>
                  </a:lnTo>
                  <a:lnTo>
                    <a:pt x="16007" y="5270"/>
                  </a:lnTo>
                  <a:lnTo>
                    <a:pt x="16010" y="5260"/>
                  </a:lnTo>
                  <a:lnTo>
                    <a:pt x="16012" y="5251"/>
                  </a:lnTo>
                  <a:lnTo>
                    <a:pt x="16014" y="5242"/>
                  </a:lnTo>
                  <a:lnTo>
                    <a:pt x="16017" y="5232"/>
                  </a:lnTo>
                  <a:lnTo>
                    <a:pt x="16024" y="5222"/>
                  </a:lnTo>
                  <a:lnTo>
                    <a:pt x="16031" y="5211"/>
                  </a:lnTo>
                  <a:lnTo>
                    <a:pt x="16033" y="5202"/>
                  </a:lnTo>
                  <a:lnTo>
                    <a:pt x="16035" y="5194"/>
                  </a:lnTo>
                  <a:lnTo>
                    <a:pt x="16036" y="5186"/>
                  </a:lnTo>
                  <a:lnTo>
                    <a:pt x="16037" y="5178"/>
                  </a:lnTo>
                  <a:lnTo>
                    <a:pt x="16038" y="5162"/>
                  </a:lnTo>
                  <a:lnTo>
                    <a:pt x="16040" y="5146"/>
                  </a:lnTo>
                  <a:lnTo>
                    <a:pt x="16047" y="5118"/>
                  </a:lnTo>
                  <a:lnTo>
                    <a:pt x="16052" y="5090"/>
                  </a:lnTo>
                  <a:lnTo>
                    <a:pt x="16055" y="5076"/>
                  </a:lnTo>
                  <a:lnTo>
                    <a:pt x="16056" y="5063"/>
                  </a:lnTo>
                  <a:lnTo>
                    <a:pt x="16058" y="5048"/>
                  </a:lnTo>
                  <a:lnTo>
                    <a:pt x="16058" y="5034"/>
                  </a:lnTo>
                  <a:lnTo>
                    <a:pt x="16058" y="5019"/>
                  </a:lnTo>
                  <a:lnTo>
                    <a:pt x="16056" y="5005"/>
                  </a:lnTo>
                  <a:lnTo>
                    <a:pt x="16055" y="4991"/>
                  </a:lnTo>
                  <a:lnTo>
                    <a:pt x="16052" y="4977"/>
                  </a:lnTo>
                  <a:lnTo>
                    <a:pt x="16047" y="4949"/>
                  </a:lnTo>
                  <a:lnTo>
                    <a:pt x="16040" y="49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0" name="íṩḻidè"/>
            <p:cNvSpPr/>
            <p:nvPr/>
          </p:nvSpPr>
          <p:spPr bwMode="auto">
            <a:xfrm>
              <a:off x="3311435" y="466619"/>
              <a:ext cx="86009" cy="86009"/>
            </a:xfrm>
            <a:custGeom>
              <a:avLst/>
              <a:gdLst>
                <a:gd name="T0" fmla="*/ 1902 w 2259"/>
                <a:gd name="T1" fmla="*/ 3 h 2264"/>
                <a:gd name="T2" fmla="*/ 1504 w 2259"/>
                <a:gd name="T3" fmla="*/ 64 h 2264"/>
                <a:gd name="T4" fmla="*/ 1136 w 2259"/>
                <a:gd name="T5" fmla="*/ 200 h 2264"/>
                <a:gd name="T6" fmla="*/ 805 w 2259"/>
                <a:gd name="T7" fmla="*/ 401 h 2264"/>
                <a:gd name="T8" fmla="*/ 521 w 2259"/>
                <a:gd name="T9" fmla="*/ 661 h 2264"/>
                <a:gd name="T10" fmla="*/ 290 w 2259"/>
                <a:gd name="T11" fmla="*/ 970 h 2264"/>
                <a:gd name="T12" fmla="*/ 121 w 2259"/>
                <a:gd name="T13" fmla="*/ 1322 h 2264"/>
                <a:gd name="T14" fmla="*/ 23 w 2259"/>
                <a:gd name="T15" fmla="*/ 1707 h 2264"/>
                <a:gd name="T16" fmla="*/ 0 w 2259"/>
                <a:gd name="T17" fmla="*/ 2026 h 2264"/>
                <a:gd name="T18" fmla="*/ 8 w 2259"/>
                <a:gd name="T19" fmla="*/ 2076 h 2264"/>
                <a:gd name="T20" fmla="*/ 24 w 2259"/>
                <a:gd name="T21" fmla="*/ 2122 h 2264"/>
                <a:gd name="T22" fmla="*/ 49 w 2259"/>
                <a:gd name="T23" fmla="*/ 2163 h 2264"/>
                <a:gd name="T24" fmla="*/ 82 w 2259"/>
                <a:gd name="T25" fmla="*/ 2199 h 2264"/>
                <a:gd name="T26" fmla="*/ 120 w 2259"/>
                <a:gd name="T27" fmla="*/ 2228 h 2264"/>
                <a:gd name="T28" fmla="*/ 164 w 2259"/>
                <a:gd name="T29" fmla="*/ 2249 h 2264"/>
                <a:gd name="T30" fmla="*/ 213 w 2259"/>
                <a:gd name="T31" fmla="*/ 2262 h 2264"/>
                <a:gd name="T32" fmla="*/ 264 w 2259"/>
                <a:gd name="T33" fmla="*/ 2264 h 2264"/>
                <a:gd name="T34" fmla="*/ 313 w 2259"/>
                <a:gd name="T35" fmla="*/ 2257 h 2264"/>
                <a:gd name="T36" fmla="*/ 359 w 2259"/>
                <a:gd name="T37" fmla="*/ 2240 h 2264"/>
                <a:gd name="T38" fmla="*/ 400 w 2259"/>
                <a:gd name="T39" fmla="*/ 2215 h 2264"/>
                <a:gd name="T40" fmla="*/ 436 w 2259"/>
                <a:gd name="T41" fmla="*/ 2181 h 2264"/>
                <a:gd name="T42" fmla="*/ 465 w 2259"/>
                <a:gd name="T43" fmla="*/ 2143 h 2264"/>
                <a:gd name="T44" fmla="*/ 487 w 2259"/>
                <a:gd name="T45" fmla="*/ 2099 h 2264"/>
                <a:gd name="T46" fmla="*/ 499 w 2259"/>
                <a:gd name="T47" fmla="*/ 2051 h 2264"/>
                <a:gd name="T48" fmla="*/ 504 w 2259"/>
                <a:gd name="T49" fmla="*/ 1935 h 2264"/>
                <a:gd name="T50" fmla="*/ 549 w 2259"/>
                <a:gd name="T51" fmla="*/ 1636 h 2264"/>
                <a:gd name="T52" fmla="*/ 650 w 2259"/>
                <a:gd name="T53" fmla="*/ 1359 h 2264"/>
                <a:gd name="T54" fmla="*/ 801 w 2259"/>
                <a:gd name="T55" fmla="*/ 1110 h 2264"/>
                <a:gd name="T56" fmla="*/ 995 w 2259"/>
                <a:gd name="T57" fmla="*/ 896 h 2264"/>
                <a:gd name="T58" fmla="*/ 1227 w 2259"/>
                <a:gd name="T59" fmla="*/ 722 h 2264"/>
                <a:gd name="T60" fmla="*/ 1490 w 2259"/>
                <a:gd name="T61" fmla="*/ 595 h 2264"/>
                <a:gd name="T62" fmla="*/ 1779 w 2259"/>
                <a:gd name="T63" fmla="*/ 521 h 2264"/>
                <a:gd name="T64" fmla="*/ 2008 w 2259"/>
                <a:gd name="T65" fmla="*/ 503 h 2264"/>
                <a:gd name="T66" fmla="*/ 2058 w 2259"/>
                <a:gd name="T67" fmla="*/ 498 h 2264"/>
                <a:gd name="T68" fmla="*/ 2105 w 2259"/>
                <a:gd name="T69" fmla="*/ 483 h 2264"/>
                <a:gd name="T70" fmla="*/ 2149 w 2259"/>
                <a:gd name="T71" fmla="*/ 460 h 2264"/>
                <a:gd name="T72" fmla="*/ 2186 w 2259"/>
                <a:gd name="T73" fmla="*/ 430 h 2264"/>
                <a:gd name="T74" fmla="*/ 2216 w 2259"/>
                <a:gd name="T75" fmla="*/ 392 h 2264"/>
                <a:gd name="T76" fmla="*/ 2239 w 2259"/>
                <a:gd name="T77" fmla="*/ 349 h 2264"/>
                <a:gd name="T78" fmla="*/ 2254 w 2259"/>
                <a:gd name="T79" fmla="*/ 302 h 2264"/>
                <a:gd name="T80" fmla="*/ 2259 w 2259"/>
                <a:gd name="T81" fmla="*/ 252 h 2264"/>
                <a:gd name="T82" fmla="*/ 2254 w 2259"/>
                <a:gd name="T83" fmla="*/ 201 h 2264"/>
                <a:gd name="T84" fmla="*/ 2239 w 2259"/>
                <a:gd name="T85" fmla="*/ 154 h 2264"/>
                <a:gd name="T86" fmla="*/ 2216 w 2259"/>
                <a:gd name="T87" fmla="*/ 111 h 2264"/>
                <a:gd name="T88" fmla="*/ 2186 w 2259"/>
                <a:gd name="T89" fmla="*/ 74 h 2264"/>
                <a:gd name="T90" fmla="*/ 2149 w 2259"/>
                <a:gd name="T91" fmla="*/ 42 h 2264"/>
                <a:gd name="T92" fmla="*/ 2105 w 2259"/>
                <a:gd name="T93" fmla="*/ 19 h 2264"/>
                <a:gd name="T94" fmla="*/ 2058 w 2259"/>
                <a:gd name="T95" fmla="*/ 5 h 2264"/>
                <a:gd name="T96" fmla="*/ 2008 w 2259"/>
                <a:gd name="T97" fmla="*/ 0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59" h="2264">
                  <a:moveTo>
                    <a:pt x="2008" y="0"/>
                  </a:moveTo>
                  <a:lnTo>
                    <a:pt x="2006" y="0"/>
                  </a:lnTo>
                  <a:lnTo>
                    <a:pt x="2005" y="0"/>
                  </a:lnTo>
                  <a:lnTo>
                    <a:pt x="1902" y="3"/>
                  </a:lnTo>
                  <a:lnTo>
                    <a:pt x="1800" y="11"/>
                  </a:lnTo>
                  <a:lnTo>
                    <a:pt x="1700" y="24"/>
                  </a:lnTo>
                  <a:lnTo>
                    <a:pt x="1601" y="42"/>
                  </a:lnTo>
                  <a:lnTo>
                    <a:pt x="1504" y="64"/>
                  </a:lnTo>
                  <a:lnTo>
                    <a:pt x="1409" y="92"/>
                  </a:lnTo>
                  <a:lnTo>
                    <a:pt x="1315" y="124"/>
                  </a:lnTo>
                  <a:lnTo>
                    <a:pt x="1224" y="159"/>
                  </a:lnTo>
                  <a:lnTo>
                    <a:pt x="1136" y="200"/>
                  </a:lnTo>
                  <a:lnTo>
                    <a:pt x="1049" y="244"/>
                  </a:lnTo>
                  <a:lnTo>
                    <a:pt x="965" y="293"/>
                  </a:lnTo>
                  <a:lnTo>
                    <a:pt x="884" y="345"/>
                  </a:lnTo>
                  <a:lnTo>
                    <a:pt x="805" y="401"/>
                  </a:lnTo>
                  <a:lnTo>
                    <a:pt x="729" y="461"/>
                  </a:lnTo>
                  <a:lnTo>
                    <a:pt x="656" y="524"/>
                  </a:lnTo>
                  <a:lnTo>
                    <a:pt x="587" y="590"/>
                  </a:lnTo>
                  <a:lnTo>
                    <a:pt x="521" y="661"/>
                  </a:lnTo>
                  <a:lnTo>
                    <a:pt x="457" y="733"/>
                  </a:lnTo>
                  <a:lnTo>
                    <a:pt x="398" y="810"/>
                  </a:lnTo>
                  <a:lnTo>
                    <a:pt x="342" y="888"/>
                  </a:lnTo>
                  <a:lnTo>
                    <a:pt x="290" y="970"/>
                  </a:lnTo>
                  <a:lnTo>
                    <a:pt x="242" y="1054"/>
                  </a:lnTo>
                  <a:lnTo>
                    <a:pt x="197" y="1141"/>
                  </a:lnTo>
                  <a:lnTo>
                    <a:pt x="157" y="1230"/>
                  </a:lnTo>
                  <a:lnTo>
                    <a:pt x="121" y="1322"/>
                  </a:lnTo>
                  <a:lnTo>
                    <a:pt x="90" y="1415"/>
                  </a:lnTo>
                  <a:lnTo>
                    <a:pt x="63" y="1510"/>
                  </a:lnTo>
                  <a:lnTo>
                    <a:pt x="40" y="1607"/>
                  </a:lnTo>
                  <a:lnTo>
                    <a:pt x="23" y="1707"/>
                  </a:lnTo>
                  <a:lnTo>
                    <a:pt x="10" y="1807"/>
                  </a:lnTo>
                  <a:lnTo>
                    <a:pt x="2" y="1909"/>
                  </a:lnTo>
                  <a:lnTo>
                    <a:pt x="0" y="2012"/>
                  </a:lnTo>
                  <a:lnTo>
                    <a:pt x="0" y="2026"/>
                  </a:lnTo>
                  <a:lnTo>
                    <a:pt x="1" y="2039"/>
                  </a:lnTo>
                  <a:lnTo>
                    <a:pt x="3" y="2051"/>
                  </a:lnTo>
                  <a:lnTo>
                    <a:pt x="5" y="2064"/>
                  </a:lnTo>
                  <a:lnTo>
                    <a:pt x="8" y="2076"/>
                  </a:lnTo>
                  <a:lnTo>
                    <a:pt x="11" y="2088"/>
                  </a:lnTo>
                  <a:lnTo>
                    <a:pt x="15" y="2099"/>
                  </a:lnTo>
                  <a:lnTo>
                    <a:pt x="19" y="2111"/>
                  </a:lnTo>
                  <a:lnTo>
                    <a:pt x="24" y="2122"/>
                  </a:lnTo>
                  <a:lnTo>
                    <a:pt x="30" y="2132"/>
                  </a:lnTo>
                  <a:lnTo>
                    <a:pt x="36" y="2143"/>
                  </a:lnTo>
                  <a:lnTo>
                    <a:pt x="42" y="2153"/>
                  </a:lnTo>
                  <a:lnTo>
                    <a:pt x="49" y="2163"/>
                  </a:lnTo>
                  <a:lnTo>
                    <a:pt x="57" y="2172"/>
                  </a:lnTo>
                  <a:lnTo>
                    <a:pt x="65" y="2181"/>
                  </a:lnTo>
                  <a:lnTo>
                    <a:pt x="73" y="2191"/>
                  </a:lnTo>
                  <a:lnTo>
                    <a:pt x="82" y="2199"/>
                  </a:lnTo>
                  <a:lnTo>
                    <a:pt x="91" y="2207"/>
                  </a:lnTo>
                  <a:lnTo>
                    <a:pt x="100" y="2215"/>
                  </a:lnTo>
                  <a:lnTo>
                    <a:pt x="110" y="2222"/>
                  </a:lnTo>
                  <a:lnTo>
                    <a:pt x="120" y="2228"/>
                  </a:lnTo>
                  <a:lnTo>
                    <a:pt x="131" y="2234"/>
                  </a:lnTo>
                  <a:lnTo>
                    <a:pt x="142" y="2240"/>
                  </a:lnTo>
                  <a:lnTo>
                    <a:pt x="153" y="2245"/>
                  </a:lnTo>
                  <a:lnTo>
                    <a:pt x="164" y="2249"/>
                  </a:lnTo>
                  <a:lnTo>
                    <a:pt x="176" y="2253"/>
                  </a:lnTo>
                  <a:lnTo>
                    <a:pt x="187" y="2257"/>
                  </a:lnTo>
                  <a:lnTo>
                    <a:pt x="200" y="2259"/>
                  </a:lnTo>
                  <a:lnTo>
                    <a:pt x="213" y="2262"/>
                  </a:lnTo>
                  <a:lnTo>
                    <a:pt x="225" y="2263"/>
                  </a:lnTo>
                  <a:lnTo>
                    <a:pt x="238" y="2264"/>
                  </a:lnTo>
                  <a:lnTo>
                    <a:pt x="251" y="2264"/>
                  </a:lnTo>
                  <a:lnTo>
                    <a:pt x="264" y="2264"/>
                  </a:lnTo>
                  <a:lnTo>
                    <a:pt x="277" y="2263"/>
                  </a:lnTo>
                  <a:lnTo>
                    <a:pt x="289" y="2262"/>
                  </a:lnTo>
                  <a:lnTo>
                    <a:pt x="301" y="2259"/>
                  </a:lnTo>
                  <a:lnTo>
                    <a:pt x="313" y="2257"/>
                  </a:lnTo>
                  <a:lnTo>
                    <a:pt x="325" y="2253"/>
                  </a:lnTo>
                  <a:lnTo>
                    <a:pt x="337" y="2249"/>
                  </a:lnTo>
                  <a:lnTo>
                    <a:pt x="348" y="2245"/>
                  </a:lnTo>
                  <a:lnTo>
                    <a:pt x="359" y="2240"/>
                  </a:lnTo>
                  <a:lnTo>
                    <a:pt x="370" y="2234"/>
                  </a:lnTo>
                  <a:lnTo>
                    <a:pt x="380" y="2228"/>
                  </a:lnTo>
                  <a:lnTo>
                    <a:pt x="391" y="2222"/>
                  </a:lnTo>
                  <a:lnTo>
                    <a:pt x="400" y="2215"/>
                  </a:lnTo>
                  <a:lnTo>
                    <a:pt x="410" y="2207"/>
                  </a:lnTo>
                  <a:lnTo>
                    <a:pt x="419" y="2199"/>
                  </a:lnTo>
                  <a:lnTo>
                    <a:pt x="428" y="2191"/>
                  </a:lnTo>
                  <a:lnTo>
                    <a:pt x="436" y="2181"/>
                  </a:lnTo>
                  <a:lnTo>
                    <a:pt x="444" y="2172"/>
                  </a:lnTo>
                  <a:lnTo>
                    <a:pt x="451" y="2163"/>
                  </a:lnTo>
                  <a:lnTo>
                    <a:pt x="458" y="2153"/>
                  </a:lnTo>
                  <a:lnTo>
                    <a:pt x="465" y="2143"/>
                  </a:lnTo>
                  <a:lnTo>
                    <a:pt x="471" y="2132"/>
                  </a:lnTo>
                  <a:lnTo>
                    <a:pt x="476" y="2122"/>
                  </a:lnTo>
                  <a:lnTo>
                    <a:pt x="481" y="2111"/>
                  </a:lnTo>
                  <a:lnTo>
                    <a:pt x="487" y="2099"/>
                  </a:lnTo>
                  <a:lnTo>
                    <a:pt x="491" y="2088"/>
                  </a:lnTo>
                  <a:lnTo>
                    <a:pt x="494" y="2076"/>
                  </a:lnTo>
                  <a:lnTo>
                    <a:pt x="497" y="2064"/>
                  </a:lnTo>
                  <a:lnTo>
                    <a:pt x="499" y="2051"/>
                  </a:lnTo>
                  <a:lnTo>
                    <a:pt x="501" y="2039"/>
                  </a:lnTo>
                  <a:lnTo>
                    <a:pt x="501" y="2026"/>
                  </a:lnTo>
                  <a:lnTo>
                    <a:pt x="502" y="2012"/>
                  </a:lnTo>
                  <a:lnTo>
                    <a:pt x="504" y="1935"/>
                  </a:lnTo>
                  <a:lnTo>
                    <a:pt x="510" y="1859"/>
                  </a:lnTo>
                  <a:lnTo>
                    <a:pt x="519" y="1783"/>
                  </a:lnTo>
                  <a:lnTo>
                    <a:pt x="532" y="1709"/>
                  </a:lnTo>
                  <a:lnTo>
                    <a:pt x="549" y="1636"/>
                  </a:lnTo>
                  <a:lnTo>
                    <a:pt x="569" y="1564"/>
                  </a:lnTo>
                  <a:lnTo>
                    <a:pt x="593" y="1495"/>
                  </a:lnTo>
                  <a:lnTo>
                    <a:pt x="620" y="1426"/>
                  </a:lnTo>
                  <a:lnTo>
                    <a:pt x="650" y="1359"/>
                  </a:lnTo>
                  <a:lnTo>
                    <a:pt x="683" y="1294"/>
                  </a:lnTo>
                  <a:lnTo>
                    <a:pt x="719" y="1231"/>
                  </a:lnTo>
                  <a:lnTo>
                    <a:pt x="759" y="1170"/>
                  </a:lnTo>
                  <a:lnTo>
                    <a:pt x="801" y="1110"/>
                  </a:lnTo>
                  <a:lnTo>
                    <a:pt x="846" y="1053"/>
                  </a:lnTo>
                  <a:lnTo>
                    <a:pt x="893" y="999"/>
                  </a:lnTo>
                  <a:lnTo>
                    <a:pt x="943" y="946"/>
                  </a:lnTo>
                  <a:lnTo>
                    <a:pt x="995" y="896"/>
                  </a:lnTo>
                  <a:lnTo>
                    <a:pt x="1051" y="849"/>
                  </a:lnTo>
                  <a:lnTo>
                    <a:pt x="1107" y="804"/>
                  </a:lnTo>
                  <a:lnTo>
                    <a:pt x="1166" y="761"/>
                  </a:lnTo>
                  <a:lnTo>
                    <a:pt x="1227" y="722"/>
                  </a:lnTo>
                  <a:lnTo>
                    <a:pt x="1290" y="686"/>
                  </a:lnTo>
                  <a:lnTo>
                    <a:pt x="1356" y="653"/>
                  </a:lnTo>
                  <a:lnTo>
                    <a:pt x="1422" y="623"/>
                  </a:lnTo>
                  <a:lnTo>
                    <a:pt x="1490" y="595"/>
                  </a:lnTo>
                  <a:lnTo>
                    <a:pt x="1560" y="571"/>
                  </a:lnTo>
                  <a:lnTo>
                    <a:pt x="1632" y="551"/>
                  </a:lnTo>
                  <a:lnTo>
                    <a:pt x="1705" y="534"/>
                  </a:lnTo>
                  <a:lnTo>
                    <a:pt x="1779" y="521"/>
                  </a:lnTo>
                  <a:lnTo>
                    <a:pt x="1854" y="511"/>
                  </a:lnTo>
                  <a:lnTo>
                    <a:pt x="1931" y="505"/>
                  </a:lnTo>
                  <a:lnTo>
                    <a:pt x="2008" y="503"/>
                  </a:lnTo>
                  <a:lnTo>
                    <a:pt x="2008" y="503"/>
                  </a:lnTo>
                  <a:lnTo>
                    <a:pt x="2021" y="503"/>
                  </a:lnTo>
                  <a:lnTo>
                    <a:pt x="2034" y="502"/>
                  </a:lnTo>
                  <a:lnTo>
                    <a:pt x="2046" y="500"/>
                  </a:lnTo>
                  <a:lnTo>
                    <a:pt x="2058" y="498"/>
                  </a:lnTo>
                  <a:lnTo>
                    <a:pt x="2070" y="495"/>
                  </a:lnTo>
                  <a:lnTo>
                    <a:pt x="2082" y="492"/>
                  </a:lnTo>
                  <a:lnTo>
                    <a:pt x="2094" y="488"/>
                  </a:lnTo>
                  <a:lnTo>
                    <a:pt x="2105" y="483"/>
                  </a:lnTo>
                  <a:lnTo>
                    <a:pt x="2116" y="478"/>
                  </a:lnTo>
                  <a:lnTo>
                    <a:pt x="2127" y="473"/>
                  </a:lnTo>
                  <a:lnTo>
                    <a:pt x="2137" y="467"/>
                  </a:lnTo>
                  <a:lnTo>
                    <a:pt x="2149" y="460"/>
                  </a:lnTo>
                  <a:lnTo>
                    <a:pt x="2158" y="453"/>
                  </a:lnTo>
                  <a:lnTo>
                    <a:pt x="2168" y="446"/>
                  </a:lnTo>
                  <a:lnTo>
                    <a:pt x="2177" y="438"/>
                  </a:lnTo>
                  <a:lnTo>
                    <a:pt x="2186" y="430"/>
                  </a:lnTo>
                  <a:lnTo>
                    <a:pt x="2194" y="420"/>
                  </a:lnTo>
                  <a:lnTo>
                    <a:pt x="2202" y="411"/>
                  </a:lnTo>
                  <a:lnTo>
                    <a:pt x="2209" y="401"/>
                  </a:lnTo>
                  <a:lnTo>
                    <a:pt x="2216" y="392"/>
                  </a:lnTo>
                  <a:lnTo>
                    <a:pt x="2223" y="381"/>
                  </a:lnTo>
                  <a:lnTo>
                    <a:pt x="2229" y="371"/>
                  </a:lnTo>
                  <a:lnTo>
                    <a:pt x="2234" y="360"/>
                  </a:lnTo>
                  <a:lnTo>
                    <a:pt x="2239" y="349"/>
                  </a:lnTo>
                  <a:lnTo>
                    <a:pt x="2244" y="338"/>
                  </a:lnTo>
                  <a:lnTo>
                    <a:pt x="2248" y="326"/>
                  </a:lnTo>
                  <a:lnTo>
                    <a:pt x="2251" y="314"/>
                  </a:lnTo>
                  <a:lnTo>
                    <a:pt x="2254" y="302"/>
                  </a:lnTo>
                  <a:lnTo>
                    <a:pt x="2256" y="290"/>
                  </a:lnTo>
                  <a:lnTo>
                    <a:pt x="2258" y="278"/>
                  </a:lnTo>
                  <a:lnTo>
                    <a:pt x="2259" y="265"/>
                  </a:lnTo>
                  <a:lnTo>
                    <a:pt x="2259" y="252"/>
                  </a:lnTo>
                  <a:lnTo>
                    <a:pt x="2259" y="238"/>
                  </a:lnTo>
                  <a:lnTo>
                    <a:pt x="2258" y="226"/>
                  </a:lnTo>
                  <a:lnTo>
                    <a:pt x="2256" y="213"/>
                  </a:lnTo>
                  <a:lnTo>
                    <a:pt x="2254" y="201"/>
                  </a:lnTo>
                  <a:lnTo>
                    <a:pt x="2251" y="189"/>
                  </a:lnTo>
                  <a:lnTo>
                    <a:pt x="2248" y="177"/>
                  </a:lnTo>
                  <a:lnTo>
                    <a:pt x="2244" y="165"/>
                  </a:lnTo>
                  <a:lnTo>
                    <a:pt x="2239" y="154"/>
                  </a:lnTo>
                  <a:lnTo>
                    <a:pt x="2234" y="143"/>
                  </a:lnTo>
                  <a:lnTo>
                    <a:pt x="2229" y="132"/>
                  </a:lnTo>
                  <a:lnTo>
                    <a:pt x="2223" y="121"/>
                  </a:lnTo>
                  <a:lnTo>
                    <a:pt x="2216" y="111"/>
                  </a:lnTo>
                  <a:lnTo>
                    <a:pt x="2209" y="101"/>
                  </a:lnTo>
                  <a:lnTo>
                    <a:pt x="2202" y="92"/>
                  </a:lnTo>
                  <a:lnTo>
                    <a:pt x="2194" y="83"/>
                  </a:lnTo>
                  <a:lnTo>
                    <a:pt x="2186" y="74"/>
                  </a:lnTo>
                  <a:lnTo>
                    <a:pt x="2177" y="65"/>
                  </a:lnTo>
                  <a:lnTo>
                    <a:pt x="2168" y="57"/>
                  </a:lnTo>
                  <a:lnTo>
                    <a:pt x="2158" y="49"/>
                  </a:lnTo>
                  <a:lnTo>
                    <a:pt x="2149" y="42"/>
                  </a:lnTo>
                  <a:lnTo>
                    <a:pt x="2137" y="36"/>
                  </a:lnTo>
                  <a:lnTo>
                    <a:pt x="2127" y="30"/>
                  </a:lnTo>
                  <a:lnTo>
                    <a:pt x="2116" y="24"/>
                  </a:lnTo>
                  <a:lnTo>
                    <a:pt x="2105" y="19"/>
                  </a:lnTo>
                  <a:lnTo>
                    <a:pt x="2094" y="15"/>
                  </a:lnTo>
                  <a:lnTo>
                    <a:pt x="2082" y="11"/>
                  </a:lnTo>
                  <a:lnTo>
                    <a:pt x="2070" y="8"/>
                  </a:lnTo>
                  <a:lnTo>
                    <a:pt x="2058" y="5"/>
                  </a:lnTo>
                  <a:lnTo>
                    <a:pt x="2046" y="3"/>
                  </a:lnTo>
                  <a:lnTo>
                    <a:pt x="2034" y="1"/>
                  </a:lnTo>
                  <a:lnTo>
                    <a:pt x="2021" y="0"/>
                  </a:lnTo>
                  <a:lnTo>
                    <a:pt x="20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1" name="ïṣlîde"/>
            <p:cNvSpPr/>
            <p:nvPr/>
          </p:nvSpPr>
          <p:spPr bwMode="auto">
            <a:xfrm>
              <a:off x="3253626" y="408810"/>
              <a:ext cx="267895" cy="267895"/>
            </a:xfrm>
            <a:custGeom>
              <a:avLst/>
              <a:gdLst>
                <a:gd name="T0" fmla="*/ 2911 w 7036"/>
                <a:gd name="T1" fmla="*/ 6484 h 7049"/>
                <a:gd name="T2" fmla="*/ 2212 w 7036"/>
                <a:gd name="T3" fmla="*/ 6248 h 7049"/>
                <a:gd name="T4" fmla="*/ 1601 w 7036"/>
                <a:gd name="T5" fmla="*/ 5856 h 7049"/>
                <a:gd name="T6" fmla="*/ 1102 w 7036"/>
                <a:gd name="T7" fmla="*/ 5332 h 7049"/>
                <a:gd name="T8" fmla="*/ 740 w 7036"/>
                <a:gd name="T9" fmla="*/ 4699 h 7049"/>
                <a:gd name="T10" fmla="*/ 538 w 7036"/>
                <a:gd name="T11" fmla="*/ 3984 h 7049"/>
                <a:gd name="T12" fmla="*/ 518 w 7036"/>
                <a:gd name="T13" fmla="*/ 3216 h 7049"/>
                <a:gd name="T14" fmla="*/ 686 w 7036"/>
                <a:gd name="T15" fmla="*/ 2487 h 7049"/>
                <a:gd name="T16" fmla="*/ 1019 w 7036"/>
                <a:gd name="T17" fmla="*/ 1836 h 7049"/>
                <a:gd name="T18" fmla="*/ 1492 w 7036"/>
                <a:gd name="T19" fmla="*/ 1289 h 7049"/>
                <a:gd name="T20" fmla="*/ 2082 w 7036"/>
                <a:gd name="T21" fmla="*/ 868 h 7049"/>
                <a:gd name="T22" fmla="*/ 2765 w 7036"/>
                <a:gd name="T23" fmla="*/ 598 h 7049"/>
                <a:gd name="T24" fmla="*/ 3518 w 7036"/>
                <a:gd name="T25" fmla="*/ 503 h 7049"/>
                <a:gd name="T26" fmla="*/ 4271 w 7036"/>
                <a:gd name="T27" fmla="*/ 598 h 7049"/>
                <a:gd name="T28" fmla="*/ 4954 w 7036"/>
                <a:gd name="T29" fmla="*/ 868 h 7049"/>
                <a:gd name="T30" fmla="*/ 5544 w 7036"/>
                <a:gd name="T31" fmla="*/ 1289 h 7049"/>
                <a:gd name="T32" fmla="*/ 6018 w 7036"/>
                <a:gd name="T33" fmla="*/ 1836 h 7049"/>
                <a:gd name="T34" fmla="*/ 6350 w 7036"/>
                <a:gd name="T35" fmla="*/ 2487 h 7049"/>
                <a:gd name="T36" fmla="*/ 6518 w 7036"/>
                <a:gd name="T37" fmla="*/ 3216 h 7049"/>
                <a:gd name="T38" fmla="*/ 6499 w 7036"/>
                <a:gd name="T39" fmla="*/ 3984 h 7049"/>
                <a:gd name="T40" fmla="*/ 6296 w 7036"/>
                <a:gd name="T41" fmla="*/ 4699 h 7049"/>
                <a:gd name="T42" fmla="*/ 5934 w 7036"/>
                <a:gd name="T43" fmla="*/ 5332 h 7049"/>
                <a:gd name="T44" fmla="*/ 5435 w 7036"/>
                <a:gd name="T45" fmla="*/ 5856 h 7049"/>
                <a:gd name="T46" fmla="*/ 4825 w 7036"/>
                <a:gd name="T47" fmla="*/ 6248 h 7049"/>
                <a:gd name="T48" fmla="*/ 4125 w 7036"/>
                <a:gd name="T49" fmla="*/ 6484 h 7049"/>
                <a:gd name="T50" fmla="*/ 3518 w 7036"/>
                <a:gd name="T51" fmla="*/ 0 h 7049"/>
                <a:gd name="T52" fmla="*/ 2639 w 7036"/>
                <a:gd name="T53" fmla="*/ 110 h 7049"/>
                <a:gd name="T54" fmla="*/ 1842 w 7036"/>
                <a:gd name="T55" fmla="*/ 425 h 7049"/>
                <a:gd name="T56" fmla="*/ 1153 w 7036"/>
                <a:gd name="T57" fmla="*/ 916 h 7049"/>
                <a:gd name="T58" fmla="*/ 601 w 7036"/>
                <a:gd name="T59" fmla="*/ 1553 h 7049"/>
                <a:gd name="T60" fmla="*/ 214 w 7036"/>
                <a:gd name="T61" fmla="*/ 2313 h 7049"/>
                <a:gd name="T62" fmla="*/ 18 w 7036"/>
                <a:gd name="T63" fmla="*/ 3164 h 7049"/>
                <a:gd name="T64" fmla="*/ 41 w 7036"/>
                <a:gd name="T65" fmla="*/ 4062 h 7049"/>
                <a:gd name="T66" fmla="*/ 277 w 7036"/>
                <a:gd name="T67" fmla="*/ 4896 h 7049"/>
                <a:gd name="T68" fmla="*/ 700 w 7036"/>
                <a:gd name="T69" fmla="*/ 5633 h 7049"/>
                <a:gd name="T70" fmla="*/ 1281 w 7036"/>
                <a:gd name="T71" fmla="*/ 6245 h 7049"/>
                <a:gd name="T72" fmla="*/ 1993 w 7036"/>
                <a:gd name="T73" fmla="*/ 6703 h 7049"/>
                <a:gd name="T74" fmla="*/ 2809 w 7036"/>
                <a:gd name="T75" fmla="*/ 6978 h 7049"/>
                <a:gd name="T76" fmla="*/ 3700 w 7036"/>
                <a:gd name="T77" fmla="*/ 7045 h 7049"/>
                <a:gd name="T78" fmla="*/ 4565 w 7036"/>
                <a:gd name="T79" fmla="*/ 6892 h 7049"/>
                <a:gd name="T80" fmla="*/ 5343 w 7036"/>
                <a:gd name="T81" fmla="*/ 6540 h 7049"/>
                <a:gd name="T82" fmla="*/ 6006 w 7036"/>
                <a:gd name="T83" fmla="*/ 6018 h 7049"/>
                <a:gd name="T84" fmla="*/ 6527 w 7036"/>
                <a:gd name="T85" fmla="*/ 5353 h 7049"/>
                <a:gd name="T86" fmla="*/ 6878 w 7036"/>
                <a:gd name="T87" fmla="*/ 4572 h 7049"/>
                <a:gd name="T88" fmla="*/ 7032 w 7036"/>
                <a:gd name="T89" fmla="*/ 3706 h 7049"/>
                <a:gd name="T90" fmla="*/ 6964 w 7036"/>
                <a:gd name="T91" fmla="*/ 2814 h 7049"/>
                <a:gd name="T92" fmla="*/ 6689 w 7036"/>
                <a:gd name="T93" fmla="*/ 1997 h 7049"/>
                <a:gd name="T94" fmla="*/ 6233 w 7036"/>
                <a:gd name="T95" fmla="*/ 1283 h 7049"/>
                <a:gd name="T96" fmla="*/ 5623 w 7036"/>
                <a:gd name="T97" fmla="*/ 700 h 7049"/>
                <a:gd name="T98" fmla="*/ 4888 w 7036"/>
                <a:gd name="T99" fmla="*/ 277 h 7049"/>
                <a:gd name="T100" fmla="*/ 4054 w 7036"/>
                <a:gd name="T101" fmla="*/ 40 h 7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36" h="7049">
                  <a:moveTo>
                    <a:pt x="3518" y="6547"/>
                  </a:moveTo>
                  <a:lnTo>
                    <a:pt x="3363" y="6543"/>
                  </a:lnTo>
                  <a:lnTo>
                    <a:pt x="3210" y="6531"/>
                  </a:lnTo>
                  <a:lnTo>
                    <a:pt x="3059" y="6511"/>
                  </a:lnTo>
                  <a:lnTo>
                    <a:pt x="2911" y="6484"/>
                  </a:lnTo>
                  <a:lnTo>
                    <a:pt x="2765" y="6451"/>
                  </a:lnTo>
                  <a:lnTo>
                    <a:pt x="2623" y="6410"/>
                  </a:lnTo>
                  <a:lnTo>
                    <a:pt x="2482" y="6363"/>
                  </a:lnTo>
                  <a:lnTo>
                    <a:pt x="2346" y="6308"/>
                  </a:lnTo>
                  <a:lnTo>
                    <a:pt x="2212" y="6248"/>
                  </a:lnTo>
                  <a:lnTo>
                    <a:pt x="2082" y="6181"/>
                  </a:lnTo>
                  <a:lnTo>
                    <a:pt x="1955" y="6108"/>
                  </a:lnTo>
                  <a:lnTo>
                    <a:pt x="1834" y="6030"/>
                  </a:lnTo>
                  <a:lnTo>
                    <a:pt x="1715" y="5945"/>
                  </a:lnTo>
                  <a:lnTo>
                    <a:pt x="1601" y="5856"/>
                  </a:lnTo>
                  <a:lnTo>
                    <a:pt x="1492" y="5760"/>
                  </a:lnTo>
                  <a:lnTo>
                    <a:pt x="1387" y="5661"/>
                  </a:lnTo>
                  <a:lnTo>
                    <a:pt x="1287" y="5555"/>
                  </a:lnTo>
                  <a:lnTo>
                    <a:pt x="1193" y="5445"/>
                  </a:lnTo>
                  <a:lnTo>
                    <a:pt x="1102" y="5332"/>
                  </a:lnTo>
                  <a:lnTo>
                    <a:pt x="1019" y="5213"/>
                  </a:lnTo>
                  <a:lnTo>
                    <a:pt x="940" y="5090"/>
                  </a:lnTo>
                  <a:lnTo>
                    <a:pt x="867" y="4964"/>
                  </a:lnTo>
                  <a:lnTo>
                    <a:pt x="801" y="4834"/>
                  </a:lnTo>
                  <a:lnTo>
                    <a:pt x="740" y="4699"/>
                  </a:lnTo>
                  <a:lnTo>
                    <a:pt x="686" y="4562"/>
                  </a:lnTo>
                  <a:lnTo>
                    <a:pt x="639" y="4423"/>
                  </a:lnTo>
                  <a:lnTo>
                    <a:pt x="598" y="4279"/>
                  </a:lnTo>
                  <a:lnTo>
                    <a:pt x="564" y="4133"/>
                  </a:lnTo>
                  <a:lnTo>
                    <a:pt x="538" y="3984"/>
                  </a:lnTo>
                  <a:lnTo>
                    <a:pt x="518" y="3833"/>
                  </a:lnTo>
                  <a:lnTo>
                    <a:pt x="507" y="3680"/>
                  </a:lnTo>
                  <a:lnTo>
                    <a:pt x="503" y="3525"/>
                  </a:lnTo>
                  <a:lnTo>
                    <a:pt x="507" y="3370"/>
                  </a:lnTo>
                  <a:lnTo>
                    <a:pt x="518" y="3216"/>
                  </a:lnTo>
                  <a:lnTo>
                    <a:pt x="538" y="3065"/>
                  </a:lnTo>
                  <a:lnTo>
                    <a:pt x="564" y="2916"/>
                  </a:lnTo>
                  <a:lnTo>
                    <a:pt x="598" y="2770"/>
                  </a:lnTo>
                  <a:lnTo>
                    <a:pt x="639" y="2627"/>
                  </a:lnTo>
                  <a:lnTo>
                    <a:pt x="686" y="2487"/>
                  </a:lnTo>
                  <a:lnTo>
                    <a:pt x="740" y="2350"/>
                  </a:lnTo>
                  <a:lnTo>
                    <a:pt x="801" y="2216"/>
                  </a:lnTo>
                  <a:lnTo>
                    <a:pt x="867" y="2085"/>
                  </a:lnTo>
                  <a:lnTo>
                    <a:pt x="940" y="1959"/>
                  </a:lnTo>
                  <a:lnTo>
                    <a:pt x="1019" y="1836"/>
                  </a:lnTo>
                  <a:lnTo>
                    <a:pt x="1102" y="1718"/>
                  </a:lnTo>
                  <a:lnTo>
                    <a:pt x="1193" y="1604"/>
                  </a:lnTo>
                  <a:lnTo>
                    <a:pt x="1287" y="1494"/>
                  </a:lnTo>
                  <a:lnTo>
                    <a:pt x="1387" y="1389"/>
                  </a:lnTo>
                  <a:lnTo>
                    <a:pt x="1492" y="1289"/>
                  </a:lnTo>
                  <a:lnTo>
                    <a:pt x="1601" y="1194"/>
                  </a:lnTo>
                  <a:lnTo>
                    <a:pt x="1715" y="1104"/>
                  </a:lnTo>
                  <a:lnTo>
                    <a:pt x="1834" y="1020"/>
                  </a:lnTo>
                  <a:lnTo>
                    <a:pt x="1955" y="941"/>
                  </a:lnTo>
                  <a:lnTo>
                    <a:pt x="2082" y="868"/>
                  </a:lnTo>
                  <a:lnTo>
                    <a:pt x="2212" y="801"/>
                  </a:lnTo>
                  <a:lnTo>
                    <a:pt x="2346" y="741"/>
                  </a:lnTo>
                  <a:lnTo>
                    <a:pt x="2482" y="686"/>
                  </a:lnTo>
                  <a:lnTo>
                    <a:pt x="2623" y="639"/>
                  </a:lnTo>
                  <a:lnTo>
                    <a:pt x="2765" y="598"/>
                  </a:lnTo>
                  <a:lnTo>
                    <a:pt x="2911" y="565"/>
                  </a:lnTo>
                  <a:lnTo>
                    <a:pt x="3059" y="538"/>
                  </a:lnTo>
                  <a:lnTo>
                    <a:pt x="3210" y="518"/>
                  </a:lnTo>
                  <a:lnTo>
                    <a:pt x="3363" y="507"/>
                  </a:lnTo>
                  <a:lnTo>
                    <a:pt x="3518" y="503"/>
                  </a:lnTo>
                  <a:lnTo>
                    <a:pt x="3674" y="507"/>
                  </a:lnTo>
                  <a:lnTo>
                    <a:pt x="3826" y="518"/>
                  </a:lnTo>
                  <a:lnTo>
                    <a:pt x="3977" y="538"/>
                  </a:lnTo>
                  <a:lnTo>
                    <a:pt x="4125" y="565"/>
                  </a:lnTo>
                  <a:lnTo>
                    <a:pt x="4271" y="598"/>
                  </a:lnTo>
                  <a:lnTo>
                    <a:pt x="4414" y="639"/>
                  </a:lnTo>
                  <a:lnTo>
                    <a:pt x="4554" y="686"/>
                  </a:lnTo>
                  <a:lnTo>
                    <a:pt x="4691" y="741"/>
                  </a:lnTo>
                  <a:lnTo>
                    <a:pt x="4825" y="801"/>
                  </a:lnTo>
                  <a:lnTo>
                    <a:pt x="4954" y="868"/>
                  </a:lnTo>
                  <a:lnTo>
                    <a:pt x="5081" y="941"/>
                  </a:lnTo>
                  <a:lnTo>
                    <a:pt x="5203" y="1020"/>
                  </a:lnTo>
                  <a:lnTo>
                    <a:pt x="5321" y="1104"/>
                  </a:lnTo>
                  <a:lnTo>
                    <a:pt x="5435" y="1194"/>
                  </a:lnTo>
                  <a:lnTo>
                    <a:pt x="5544" y="1289"/>
                  </a:lnTo>
                  <a:lnTo>
                    <a:pt x="5650" y="1389"/>
                  </a:lnTo>
                  <a:lnTo>
                    <a:pt x="5749" y="1494"/>
                  </a:lnTo>
                  <a:lnTo>
                    <a:pt x="5844" y="1604"/>
                  </a:lnTo>
                  <a:lnTo>
                    <a:pt x="5934" y="1718"/>
                  </a:lnTo>
                  <a:lnTo>
                    <a:pt x="6018" y="1836"/>
                  </a:lnTo>
                  <a:lnTo>
                    <a:pt x="6096" y="1959"/>
                  </a:lnTo>
                  <a:lnTo>
                    <a:pt x="6169" y="2085"/>
                  </a:lnTo>
                  <a:lnTo>
                    <a:pt x="6236" y="2216"/>
                  </a:lnTo>
                  <a:lnTo>
                    <a:pt x="6296" y="2350"/>
                  </a:lnTo>
                  <a:lnTo>
                    <a:pt x="6350" y="2487"/>
                  </a:lnTo>
                  <a:lnTo>
                    <a:pt x="6397" y="2627"/>
                  </a:lnTo>
                  <a:lnTo>
                    <a:pt x="6439" y="2770"/>
                  </a:lnTo>
                  <a:lnTo>
                    <a:pt x="6472" y="2916"/>
                  </a:lnTo>
                  <a:lnTo>
                    <a:pt x="6499" y="3065"/>
                  </a:lnTo>
                  <a:lnTo>
                    <a:pt x="6518" y="3216"/>
                  </a:lnTo>
                  <a:lnTo>
                    <a:pt x="6530" y="3370"/>
                  </a:lnTo>
                  <a:lnTo>
                    <a:pt x="6533" y="3525"/>
                  </a:lnTo>
                  <a:lnTo>
                    <a:pt x="6530" y="3680"/>
                  </a:lnTo>
                  <a:lnTo>
                    <a:pt x="6518" y="3833"/>
                  </a:lnTo>
                  <a:lnTo>
                    <a:pt x="6499" y="3984"/>
                  </a:lnTo>
                  <a:lnTo>
                    <a:pt x="6472" y="4133"/>
                  </a:lnTo>
                  <a:lnTo>
                    <a:pt x="6439" y="4279"/>
                  </a:lnTo>
                  <a:lnTo>
                    <a:pt x="6397" y="4423"/>
                  </a:lnTo>
                  <a:lnTo>
                    <a:pt x="6350" y="4562"/>
                  </a:lnTo>
                  <a:lnTo>
                    <a:pt x="6296" y="4699"/>
                  </a:lnTo>
                  <a:lnTo>
                    <a:pt x="6236" y="4834"/>
                  </a:lnTo>
                  <a:lnTo>
                    <a:pt x="6169" y="4964"/>
                  </a:lnTo>
                  <a:lnTo>
                    <a:pt x="6096" y="5090"/>
                  </a:lnTo>
                  <a:lnTo>
                    <a:pt x="6018" y="5213"/>
                  </a:lnTo>
                  <a:lnTo>
                    <a:pt x="5934" y="5332"/>
                  </a:lnTo>
                  <a:lnTo>
                    <a:pt x="5844" y="5445"/>
                  </a:lnTo>
                  <a:lnTo>
                    <a:pt x="5749" y="5555"/>
                  </a:lnTo>
                  <a:lnTo>
                    <a:pt x="5650" y="5661"/>
                  </a:lnTo>
                  <a:lnTo>
                    <a:pt x="5544" y="5760"/>
                  </a:lnTo>
                  <a:lnTo>
                    <a:pt x="5435" y="5856"/>
                  </a:lnTo>
                  <a:lnTo>
                    <a:pt x="5321" y="5945"/>
                  </a:lnTo>
                  <a:lnTo>
                    <a:pt x="5203" y="6030"/>
                  </a:lnTo>
                  <a:lnTo>
                    <a:pt x="5081" y="6108"/>
                  </a:lnTo>
                  <a:lnTo>
                    <a:pt x="4954" y="6181"/>
                  </a:lnTo>
                  <a:lnTo>
                    <a:pt x="4825" y="6248"/>
                  </a:lnTo>
                  <a:lnTo>
                    <a:pt x="4691" y="6308"/>
                  </a:lnTo>
                  <a:lnTo>
                    <a:pt x="4554" y="6363"/>
                  </a:lnTo>
                  <a:lnTo>
                    <a:pt x="4414" y="6410"/>
                  </a:lnTo>
                  <a:lnTo>
                    <a:pt x="4271" y="6451"/>
                  </a:lnTo>
                  <a:lnTo>
                    <a:pt x="4125" y="6484"/>
                  </a:lnTo>
                  <a:lnTo>
                    <a:pt x="3977" y="6511"/>
                  </a:lnTo>
                  <a:lnTo>
                    <a:pt x="3826" y="6531"/>
                  </a:lnTo>
                  <a:lnTo>
                    <a:pt x="3674" y="6543"/>
                  </a:lnTo>
                  <a:lnTo>
                    <a:pt x="3518" y="6547"/>
                  </a:lnTo>
                  <a:close/>
                  <a:moveTo>
                    <a:pt x="3518" y="0"/>
                  </a:moveTo>
                  <a:lnTo>
                    <a:pt x="3337" y="5"/>
                  </a:lnTo>
                  <a:lnTo>
                    <a:pt x="3159" y="18"/>
                  </a:lnTo>
                  <a:lnTo>
                    <a:pt x="2982" y="40"/>
                  </a:lnTo>
                  <a:lnTo>
                    <a:pt x="2809" y="71"/>
                  </a:lnTo>
                  <a:lnTo>
                    <a:pt x="2639" y="110"/>
                  </a:lnTo>
                  <a:lnTo>
                    <a:pt x="2472" y="158"/>
                  </a:lnTo>
                  <a:lnTo>
                    <a:pt x="2309" y="214"/>
                  </a:lnTo>
                  <a:lnTo>
                    <a:pt x="2149" y="277"/>
                  </a:lnTo>
                  <a:lnTo>
                    <a:pt x="1993" y="348"/>
                  </a:lnTo>
                  <a:lnTo>
                    <a:pt x="1842" y="425"/>
                  </a:lnTo>
                  <a:lnTo>
                    <a:pt x="1694" y="510"/>
                  </a:lnTo>
                  <a:lnTo>
                    <a:pt x="1552" y="602"/>
                  </a:lnTo>
                  <a:lnTo>
                    <a:pt x="1413" y="700"/>
                  </a:lnTo>
                  <a:lnTo>
                    <a:pt x="1281" y="804"/>
                  </a:lnTo>
                  <a:lnTo>
                    <a:pt x="1153" y="916"/>
                  </a:lnTo>
                  <a:lnTo>
                    <a:pt x="1031" y="1032"/>
                  </a:lnTo>
                  <a:lnTo>
                    <a:pt x="915" y="1154"/>
                  </a:lnTo>
                  <a:lnTo>
                    <a:pt x="804" y="1283"/>
                  </a:lnTo>
                  <a:lnTo>
                    <a:pt x="700" y="1416"/>
                  </a:lnTo>
                  <a:lnTo>
                    <a:pt x="601" y="1553"/>
                  </a:lnTo>
                  <a:lnTo>
                    <a:pt x="510" y="1697"/>
                  </a:lnTo>
                  <a:lnTo>
                    <a:pt x="425" y="1844"/>
                  </a:lnTo>
                  <a:lnTo>
                    <a:pt x="348" y="1997"/>
                  </a:lnTo>
                  <a:lnTo>
                    <a:pt x="277" y="2153"/>
                  </a:lnTo>
                  <a:lnTo>
                    <a:pt x="214" y="2313"/>
                  </a:lnTo>
                  <a:lnTo>
                    <a:pt x="159" y="2477"/>
                  </a:lnTo>
                  <a:lnTo>
                    <a:pt x="112" y="2644"/>
                  </a:lnTo>
                  <a:lnTo>
                    <a:pt x="72" y="2814"/>
                  </a:lnTo>
                  <a:lnTo>
                    <a:pt x="41" y="2987"/>
                  </a:lnTo>
                  <a:lnTo>
                    <a:pt x="18" y="3164"/>
                  </a:lnTo>
                  <a:lnTo>
                    <a:pt x="5" y="3343"/>
                  </a:lnTo>
                  <a:lnTo>
                    <a:pt x="0" y="3525"/>
                  </a:lnTo>
                  <a:lnTo>
                    <a:pt x="5" y="3706"/>
                  </a:lnTo>
                  <a:lnTo>
                    <a:pt x="18" y="3886"/>
                  </a:lnTo>
                  <a:lnTo>
                    <a:pt x="41" y="4062"/>
                  </a:lnTo>
                  <a:lnTo>
                    <a:pt x="72" y="4236"/>
                  </a:lnTo>
                  <a:lnTo>
                    <a:pt x="112" y="4405"/>
                  </a:lnTo>
                  <a:lnTo>
                    <a:pt x="159" y="4572"/>
                  </a:lnTo>
                  <a:lnTo>
                    <a:pt x="214" y="4736"/>
                  </a:lnTo>
                  <a:lnTo>
                    <a:pt x="277" y="4896"/>
                  </a:lnTo>
                  <a:lnTo>
                    <a:pt x="348" y="5053"/>
                  </a:lnTo>
                  <a:lnTo>
                    <a:pt x="425" y="5205"/>
                  </a:lnTo>
                  <a:lnTo>
                    <a:pt x="510" y="5353"/>
                  </a:lnTo>
                  <a:lnTo>
                    <a:pt x="601" y="5496"/>
                  </a:lnTo>
                  <a:lnTo>
                    <a:pt x="700" y="5633"/>
                  </a:lnTo>
                  <a:lnTo>
                    <a:pt x="804" y="5767"/>
                  </a:lnTo>
                  <a:lnTo>
                    <a:pt x="915" y="5895"/>
                  </a:lnTo>
                  <a:lnTo>
                    <a:pt x="1031" y="6018"/>
                  </a:lnTo>
                  <a:lnTo>
                    <a:pt x="1153" y="6134"/>
                  </a:lnTo>
                  <a:lnTo>
                    <a:pt x="1281" y="6245"/>
                  </a:lnTo>
                  <a:lnTo>
                    <a:pt x="1413" y="6350"/>
                  </a:lnTo>
                  <a:lnTo>
                    <a:pt x="1552" y="6448"/>
                  </a:lnTo>
                  <a:lnTo>
                    <a:pt x="1694" y="6540"/>
                  </a:lnTo>
                  <a:lnTo>
                    <a:pt x="1842" y="6624"/>
                  </a:lnTo>
                  <a:lnTo>
                    <a:pt x="1993" y="6703"/>
                  </a:lnTo>
                  <a:lnTo>
                    <a:pt x="2149" y="6773"/>
                  </a:lnTo>
                  <a:lnTo>
                    <a:pt x="2309" y="6835"/>
                  </a:lnTo>
                  <a:lnTo>
                    <a:pt x="2472" y="6892"/>
                  </a:lnTo>
                  <a:lnTo>
                    <a:pt x="2639" y="6939"/>
                  </a:lnTo>
                  <a:lnTo>
                    <a:pt x="2809" y="6978"/>
                  </a:lnTo>
                  <a:lnTo>
                    <a:pt x="2982" y="7009"/>
                  </a:lnTo>
                  <a:lnTo>
                    <a:pt x="3159" y="7031"/>
                  </a:lnTo>
                  <a:lnTo>
                    <a:pt x="3337" y="7045"/>
                  </a:lnTo>
                  <a:lnTo>
                    <a:pt x="3518" y="7049"/>
                  </a:lnTo>
                  <a:lnTo>
                    <a:pt x="3700" y="7045"/>
                  </a:lnTo>
                  <a:lnTo>
                    <a:pt x="3878" y="7031"/>
                  </a:lnTo>
                  <a:lnTo>
                    <a:pt x="4054" y="7009"/>
                  </a:lnTo>
                  <a:lnTo>
                    <a:pt x="4228" y="6978"/>
                  </a:lnTo>
                  <a:lnTo>
                    <a:pt x="4397" y="6939"/>
                  </a:lnTo>
                  <a:lnTo>
                    <a:pt x="4565" y="6892"/>
                  </a:lnTo>
                  <a:lnTo>
                    <a:pt x="4727" y="6835"/>
                  </a:lnTo>
                  <a:lnTo>
                    <a:pt x="4888" y="6773"/>
                  </a:lnTo>
                  <a:lnTo>
                    <a:pt x="5043" y="6703"/>
                  </a:lnTo>
                  <a:lnTo>
                    <a:pt x="5195" y="6624"/>
                  </a:lnTo>
                  <a:lnTo>
                    <a:pt x="5343" y="6540"/>
                  </a:lnTo>
                  <a:lnTo>
                    <a:pt x="5485" y="6448"/>
                  </a:lnTo>
                  <a:lnTo>
                    <a:pt x="5623" y="6350"/>
                  </a:lnTo>
                  <a:lnTo>
                    <a:pt x="5756" y="6245"/>
                  </a:lnTo>
                  <a:lnTo>
                    <a:pt x="5884" y="6134"/>
                  </a:lnTo>
                  <a:lnTo>
                    <a:pt x="6006" y="6018"/>
                  </a:lnTo>
                  <a:lnTo>
                    <a:pt x="6122" y="5895"/>
                  </a:lnTo>
                  <a:lnTo>
                    <a:pt x="6233" y="5767"/>
                  </a:lnTo>
                  <a:lnTo>
                    <a:pt x="6337" y="5633"/>
                  </a:lnTo>
                  <a:lnTo>
                    <a:pt x="6435" y="5496"/>
                  </a:lnTo>
                  <a:lnTo>
                    <a:pt x="6527" y="5353"/>
                  </a:lnTo>
                  <a:lnTo>
                    <a:pt x="6611" y="5205"/>
                  </a:lnTo>
                  <a:lnTo>
                    <a:pt x="6689" y="5053"/>
                  </a:lnTo>
                  <a:lnTo>
                    <a:pt x="6760" y="4896"/>
                  </a:lnTo>
                  <a:lnTo>
                    <a:pt x="6823" y="4736"/>
                  </a:lnTo>
                  <a:lnTo>
                    <a:pt x="6878" y="4572"/>
                  </a:lnTo>
                  <a:lnTo>
                    <a:pt x="6925" y="4405"/>
                  </a:lnTo>
                  <a:lnTo>
                    <a:pt x="6964" y="4236"/>
                  </a:lnTo>
                  <a:lnTo>
                    <a:pt x="6996" y="4062"/>
                  </a:lnTo>
                  <a:lnTo>
                    <a:pt x="7018" y="3886"/>
                  </a:lnTo>
                  <a:lnTo>
                    <a:pt x="7032" y="3706"/>
                  </a:lnTo>
                  <a:lnTo>
                    <a:pt x="7036" y="3525"/>
                  </a:lnTo>
                  <a:lnTo>
                    <a:pt x="7032" y="3343"/>
                  </a:lnTo>
                  <a:lnTo>
                    <a:pt x="7018" y="3164"/>
                  </a:lnTo>
                  <a:lnTo>
                    <a:pt x="6996" y="2987"/>
                  </a:lnTo>
                  <a:lnTo>
                    <a:pt x="6964" y="2814"/>
                  </a:lnTo>
                  <a:lnTo>
                    <a:pt x="6925" y="2644"/>
                  </a:lnTo>
                  <a:lnTo>
                    <a:pt x="6878" y="2477"/>
                  </a:lnTo>
                  <a:lnTo>
                    <a:pt x="6823" y="2313"/>
                  </a:lnTo>
                  <a:lnTo>
                    <a:pt x="6760" y="2153"/>
                  </a:lnTo>
                  <a:lnTo>
                    <a:pt x="6689" y="1997"/>
                  </a:lnTo>
                  <a:lnTo>
                    <a:pt x="6611" y="1844"/>
                  </a:lnTo>
                  <a:lnTo>
                    <a:pt x="6527" y="1697"/>
                  </a:lnTo>
                  <a:lnTo>
                    <a:pt x="6435" y="1553"/>
                  </a:lnTo>
                  <a:lnTo>
                    <a:pt x="6337" y="1416"/>
                  </a:lnTo>
                  <a:lnTo>
                    <a:pt x="6233" y="1283"/>
                  </a:lnTo>
                  <a:lnTo>
                    <a:pt x="6122" y="1154"/>
                  </a:lnTo>
                  <a:lnTo>
                    <a:pt x="6006" y="1032"/>
                  </a:lnTo>
                  <a:lnTo>
                    <a:pt x="5884" y="916"/>
                  </a:lnTo>
                  <a:lnTo>
                    <a:pt x="5756" y="804"/>
                  </a:lnTo>
                  <a:lnTo>
                    <a:pt x="5623" y="700"/>
                  </a:lnTo>
                  <a:lnTo>
                    <a:pt x="5485" y="602"/>
                  </a:lnTo>
                  <a:lnTo>
                    <a:pt x="5343" y="510"/>
                  </a:lnTo>
                  <a:lnTo>
                    <a:pt x="5195" y="425"/>
                  </a:lnTo>
                  <a:lnTo>
                    <a:pt x="5043" y="348"/>
                  </a:lnTo>
                  <a:lnTo>
                    <a:pt x="4888" y="277"/>
                  </a:lnTo>
                  <a:lnTo>
                    <a:pt x="4727" y="214"/>
                  </a:lnTo>
                  <a:lnTo>
                    <a:pt x="4565" y="158"/>
                  </a:lnTo>
                  <a:lnTo>
                    <a:pt x="4397" y="110"/>
                  </a:lnTo>
                  <a:lnTo>
                    <a:pt x="4228" y="71"/>
                  </a:lnTo>
                  <a:lnTo>
                    <a:pt x="4054" y="40"/>
                  </a:lnTo>
                  <a:lnTo>
                    <a:pt x="3878" y="18"/>
                  </a:lnTo>
                  <a:lnTo>
                    <a:pt x="3700" y="5"/>
                  </a:lnTo>
                  <a:lnTo>
                    <a:pt x="35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2" name="iṥļîḍé"/>
            <p:cNvSpPr/>
            <p:nvPr/>
          </p:nvSpPr>
          <p:spPr bwMode="auto">
            <a:xfrm>
              <a:off x="3173842" y="826418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3" name="íṧlîdê"/>
            <p:cNvSpPr/>
            <p:nvPr/>
          </p:nvSpPr>
          <p:spPr bwMode="auto">
            <a:xfrm>
              <a:off x="3107808" y="763606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4" name="ïs1îḍè"/>
            <p:cNvSpPr/>
            <p:nvPr/>
          </p:nvSpPr>
          <p:spPr bwMode="auto">
            <a:xfrm>
              <a:off x="3190898" y="2095478"/>
              <a:ext cx="461060" cy="305964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5" name="îṩľiḑè"/>
            <p:cNvSpPr/>
            <p:nvPr/>
          </p:nvSpPr>
          <p:spPr bwMode="auto">
            <a:xfrm>
              <a:off x="3114760" y="2019340"/>
              <a:ext cx="613337" cy="573859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îŝľiḋê"/>
            <p:cNvSpPr/>
            <p:nvPr/>
          </p:nvSpPr>
          <p:spPr bwMode="auto">
            <a:xfrm>
              <a:off x="4703538" y="723769"/>
              <a:ext cx="363600" cy="362763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7" name="îşlïdè"/>
            <p:cNvSpPr/>
            <p:nvPr/>
          </p:nvSpPr>
          <p:spPr bwMode="auto">
            <a:xfrm>
              <a:off x="5473424" y="45036"/>
              <a:ext cx="265624" cy="385553"/>
            </a:xfrm>
            <a:custGeom>
              <a:avLst/>
              <a:gdLst>
                <a:gd name="T0" fmla="*/ 2887 w 11063"/>
                <a:gd name="T1" fmla="*/ 9929 h 16058"/>
                <a:gd name="T2" fmla="*/ 2451 w 11063"/>
                <a:gd name="T3" fmla="*/ 9123 h 16058"/>
                <a:gd name="T4" fmla="*/ 1855 w 11063"/>
                <a:gd name="T5" fmla="*/ 8041 h 16058"/>
                <a:gd name="T6" fmla="*/ 1427 w 11063"/>
                <a:gd name="T7" fmla="*/ 7165 h 16058"/>
                <a:gd name="T8" fmla="*/ 1122 w 11063"/>
                <a:gd name="T9" fmla="*/ 6318 h 16058"/>
                <a:gd name="T10" fmla="*/ 1006 w 11063"/>
                <a:gd name="T11" fmla="*/ 5520 h 16058"/>
                <a:gd name="T12" fmla="*/ 1362 w 11063"/>
                <a:gd name="T13" fmla="*/ 3764 h 16058"/>
                <a:gd name="T14" fmla="*/ 2332 w 11063"/>
                <a:gd name="T15" fmla="*/ 2327 h 16058"/>
                <a:gd name="T16" fmla="*/ 3771 w 11063"/>
                <a:gd name="T17" fmla="*/ 1359 h 16058"/>
                <a:gd name="T18" fmla="*/ 5532 w 11063"/>
                <a:gd name="T19" fmla="*/ 1004 h 16058"/>
                <a:gd name="T20" fmla="*/ 7292 w 11063"/>
                <a:gd name="T21" fmla="*/ 1359 h 16058"/>
                <a:gd name="T22" fmla="*/ 8731 w 11063"/>
                <a:gd name="T23" fmla="*/ 2327 h 16058"/>
                <a:gd name="T24" fmla="*/ 9701 w 11063"/>
                <a:gd name="T25" fmla="*/ 3764 h 16058"/>
                <a:gd name="T26" fmla="*/ 10057 w 11063"/>
                <a:gd name="T27" fmla="*/ 5520 h 16058"/>
                <a:gd name="T28" fmla="*/ 9941 w 11063"/>
                <a:gd name="T29" fmla="*/ 6314 h 16058"/>
                <a:gd name="T30" fmla="*/ 9636 w 11063"/>
                <a:gd name="T31" fmla="*/ 7163 h 16058"/>
                <a:gd name="T32" fmla="*/ 9207 w 11063"/>
                <a:gd name="T33" fmla="*/ 8042 h 16058"/>
                <a:gd name="T34" fmla="*/ 8612 w 11063"/>
                <a:gd name="T35" fmla="*/ 9129 h 16058"/>
                <a:gd name="T36" fmla="*/ 8179 w 11063"/>
                <a:gd name="T37" fmla="*/ 9932 h 16058"/>
                <a:gd name="T38" fmla="*/ 5484 w 11063"/>
                <a:gd name="T39" fmla="*/ 15054 h 16058"/>
                <a:gd name="T40" fmla="*/ 5160 w 11063"/>
                <a:gd name="T41" fmla="*/ 15030 h 16058"/>
                <a:gd name="T42" fmla="*/ 4907 w 11063"/>
                <a:gd name="T43" fmla="*/ 14937 h 16058"/>
                <a:gd name="T44" fmla="*/ 4698 w 11063"/>
                <a:gd name="T45" fmla="*/ 14732 h 16058"/>
                <a:gd name="T46" fmla="*/ 6658 w 11063"/>
                <a:gd name="T47" fmla="*/ 14161 h 16058"/>
                <a:gd name="T48" fmla="*/ 6436 w 11063"/>
                <a:gd name="T49" fmla="*/ 14651 h 16058"/>
                <a:gd name="T50" fmla="*/ 6202 w 11063"/>
                <a:gd name="T51" fmla="*/ 14919 h 16058"/>
                <a:gd name="T52" fmla="*/ 5915 w 11063"/>
                <a:gd name="T53" fmla="*/ 15031 h 16058"/>
                <a:gd name="T54" fmla="*/ 5532 w 11063"/>
                <a:gd name="T55" fmla="*/ 15054 h 16058"/>
                <a:gd name="T56" fmla="*/ 3763 w 11063"/>
                <a:gd name="T57" fmla="*/ 12094 h 16058"/>
                <a:gd name="T58" fmla="*/ 3603 w 11063"/>
                <a:gd name="T59" fmla="*/ 11605 h 16058"/>
                <a:gd name="T60" fmla="*/ 7351 w 11063"/>
                <a:gd name="T61" fmla="*/ 11943 h 16058"/>
                <a:gd name="T62" fmla="*/ 4290 w 11063"/>
                <a:gd name="T63" fmla="*/ 13799 h 16058"/>
                <a:gd name="T64" fmla="*/ 4145 w 11063"/>
                <a:gd name="T65" fmla="*/ 13340 h 16058"/>
                <a:gd name="T66" fmla="*/ 7149 w 11063"/>
                <a:gd name="T67" fmla="*/ 12594 h 16058"/>
                <a:gd name="T68" fmla="*/ 7016 w 11063"/>
                <a:gd name="T69" fmla="*/ 13038 h 16058"/>
                <a:gd name="T70" fmla="*/ 6835 w 11063"/>
                <a:gd name="T71" fmla="*/ 13637 h 16058"/>
                <a:gd name="T72" fmla="*/ 3630 w 11063"/>
                <a:gd name="T73" fmla="*/ 335 h 16058"/>
                <a:gd name="T74" fmla="*/ 1812 w 11063"/>
                <a:gd name="T75" fmla="*/ 1434 h 16058"/>
                <a:gd name="T76" fmla="*/ 545 w 11063"/>
                <a:gd name="T77" fmla="*/ 3127 h 16058"/>
                <a:gd name="T78" fmla="*/ 7 w 11063"/>
                <a:gd name="T79" fmla="*/ 5236 h 16058"/>
                <a:gd name="T80" fmla="*/ 234 w 11063"/>
                <a:gd name="T81" fmla="*/ 6861 h 16058"/>
                <a:gd name="T82" fmla="*/ 910 w 11063"/>
                <a:gd name="T83" fmla="*/ 8405 h 16058"/>
                <a:gd name="T84" fmla="*/ 1748 w 11063"/>
                <a:gd name="T85" fmla="*/ 9927 h 16058"/>
                <a:gd name="T86" fmla="*/ 2463 w 11063"/>
                <a:gd name="T87" fmla="*/ 11392 h 16058"/>
                <a:gd name="T88" fmla="*/ 3065 w 11063"/>
                <a:gd name="T89" fmla="*/ 13245 h 16058"/>
                <a:gd name="T90" fmla="*/ 3552 w 11063"/>
                <a:gd name="T91" fmla="*/ 14718 h 16058"/>
                <a:gd name="T92" fmla="*/ 4207 w 11063"/>
                <a:gd name="T93" fmla="*/ 15672 h 16058"/>
                <a:gd name="T94" fmla="*/ 5340 w 11063"/>
                <a:gd name="T95" fmla="*/ 16053 h 16058"/>
                <a:gd name="T96" fmla="*/ 6643 w 11063"/>
                <a:gd name="T97" fmla="*/ 15823 h 16058"/>
                <a:gd name="T98" fmla="*/ 7387 w 11063"/>
                <a:gd name="T99" fmla="*/ 15011 h 16058"/>
                <a:gd name="T100" fmla="*/ 7880 w 11063"/>
                <a:gd name="T101" fmla="*/ 13666 h 16058"/>
                <a:gd name="T102" fmla="*/ 8442 w 11063"/>
                <a:gd name="T103" fmla="*/ 11841 h 16058"/>
                <a:gd name="T104" fmla="*/ 9115 w 11063"/>
                <a:gd name="T105" fmla="*/ 10307 h 16058"/>
                <a:gd name="T106" fmla="*/ 9949 w 11063"/>
                <a:gd name="T107" fmla="*/ 8788 h 16058"/>
                <a:gd name="T108" fmla="*/ 10691 w 11063"/>
                <a:gd name="T109" fmla="*/ 7241 h 16058"/>
                <a:gd name="T110" fmla="*/ 11058 w 11063"/>
                <a:gd name="T111" fmla="*/ 5709 h 16058"/>
                <a:gd name="T112" fmla="*/ 10727 w 11063"/>
                <a:gd name="T113" fmla="*/ 3622 h 16058"/>
                <a:gd name="T114" fmla="*/ 9626 w 11063"/>
                <a:gd name="T115" fmla="*/ 1809 h 16058"/>
                <a:gd name="T116" fmla="*/ 7929 w 11063"/>
                <a:gd name="T117" fmla="*/ 544 h 16058"/>
                <a:gd name="T118" fmla="*/ 5816 w 11063"/>
                <a:gd name="T119" fmla="*/ 7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63" h="16058">
                  <a:moveTo>
                    <a:pt x="7881" y="10538"/>
                  </a:moveTo>
                  <a:lnTo>
                    <a:pt x="3187" y="10538"/>
                  </a:lnTo>
                  <a:lnTo>
                    <a:pt x="3140" y="10437"/>
                  </a:lnTo>
                  <a:lnTo>
                    <a:pt x="3092" y="10335"/>
                  </a:lnTo>
                  <a:lnTo>
                    <a:pt x="3041" y="10234"/>
                  </a:lnTo>
                  <a:lnTo>
                    <a:pt x="2991" y="10132"/>
                  </a:lnTo>
                  <a:lnTo>
                    <a:pt x="2940" y="10030"/>
                  </a:lnTo>
                  <a:lnTo>
                    <a:pt x="2887" y="9929"/>
                  </a:lnTo>
                  <a:lnTo>
                    <a:pt x="2835" y="9827"/>
                  </a:lnTo>
                  <a:lnTo>
                    <a:pt x="2781" y="9727"/>
                  </a:lnTo>
                  <a:lnTo>
                    <a:pt x="2728" y="9626"/>
                  </a:lnTo>
                  <a:lnTo>
                    <a:pt x="2672" y="9524"/>
                  </a:lnTo>
                  <a:lnTo>
                    <a:pt x="2618" y="9424"/>
                  </a:lnTo>
                  <a:lnTo>
                    <a:pt x="2563" y="9324"/>
                  </a:lnTo>
                  <a:lnTo>
                    <a:pt x="2507" y="9223"/>
                  </a:lnTo>
                  <a:lnTo>
                    <a:pt x="2451" y="9123"/>
                  </a:lnTo>
                  <a:lnTo>
                    <a:pt x="2396" y="9024"/>
                  </a:lnTo>
                  <a:lnTo>
                    <a:pt x="2340" y="8924"/>
                  </a:lnTo>
                  <a:lnTo>
                    <a:pt x="2217" y="8703"/>
                  </a:lnTo>
                  <a:lnTo>
                    <a:pt x="2094" y="8483"/>
                  </a:lnTo>
                  <a:lnTo>
                    <a:pt x="2034" y="8372"/>
                  </a:lnTo>
                  <a:lnTo>
                    <a:pt x="1973" y="8262"/>
                  </a:lnTo>
                  <a:lnTo>
                    <a:pt x="1914" y="8151"/>
                  </a:lnTo>
                  <a:lnTo>
                    <a:pt x="1855" y="8041"/>
                  </a:lnTo>
                  <a:lnTo>
                    <a:pt x="1796" y="7931"/>
                  </a:lnTo>
                  <a:lnTo>
                    <a:pt x="1740" y="7820"/>
                  </a:lnTo>
                  <a:lnTo>
                    <a:pt x="1684" y="7711"/>
                  </a:lnTo>
                  <a:lnTo>
                    <a:pt x="1629" y="7600"/>
                  </a:lnTo>
                  <a:lnTo>
                    <a:pt x="1576" y="7491"/>
                  </a:lnTo>
                  <a:lnTo>
                    <a:pt x="1525" y="7383"/>
                  </a:lnTo>
                  <a:lnTo>
                    <a:pt x="1475" y="7273"/>
                  </a:lnTo>
                  <a:lnTo>
                    <a:pt x="1427" y="7165"/>
                  </a:lnTo>
                  <a:lnTo>
                    <a:pt x="1381" y="7057"/>
                  </a:lnTo>
                  <a:lnTo>
                    <a:pt x="1337" y="6950"/>
                  </a:lnTo>
                  <a:lnTo>
                    <a:pt x="1294" y="6843"/>
                  </a:lnTo>
                  <a:lnTo>
                    <a:pt x="1255" y="6736"/>
                  </a:lnTo>
                  <a:lnTo>
                    <a:pt x="1218" y="6631"/>
                  </a:lnTo>
                  <a:lnTo>
                    <a:pt x="1183" y="6526"/>
                  </a:lnTo>
                  <a:lnTo>
                    <a:pt x="1151" y="6421"/>
                  </a:lnTo>
                  <a:lnTo>
                    <a:pt x="1122" y="6318"/>
                  </a:lnTo>
                  <a:lnTo>
                    <a:pt x="1095" y="6214"/>
                  </a:lnTo>
                  <a:lnTo>
                    <a:pt x="1072" y="6112"/>
                  </a:lnTo>
                  <a:lnTo>
                    <a:pt x="1053" y="6012"/>
                  </a:lnTo>
                  <a:lnTo>
                    <a:pt x="1036" y="5911"/>
                  </a:lnTo>
                  <a:lnTo>
                    <a:pt x="1023" y="5812"/>
                  </a:lnTo>
                  <a:lnTo>
                    <a:pt x="1014" y="5714"/>
                  </a:lnTo>
                  <a:lnTo>
                    <a:pt x="1008" y="5616"/>
                  </a:lnTo>
                  <a:lnTo>
                    <a:pt x="1006" y="5520"/>
                  </a:lnTo>
                  <a:lnTo>
                    <a:pt x="1012" y="5288"/>
                  </a:lnTo>
                  <a:lnTo>
                    <a:pt x="1029" y="5059"/>
                  </a:lnTo>
                  <a:lnTo>
                    <a:pt x="1058" y="4833"/>
                  </a:lnTo>
                  <a:lnTo>
                    <a:pt x="1098" y="4611"/>
                  </a:lnTo>
                  <a:lnTo>
                    <a:pt x="1149" y="4393"/>
                  </a:lnTo>
                  <a:lnTo>
                    <a:pt x="1210" y="4178"/>
                  </a:lnTo>
                  <a:lnTo>
                    <a:pt x="1280" y="3968"/>
                  </a:lnTo>
                  <a:lnTo>
                    <a:pt x="1362" y="3764"/>
                  </a:lnTo>
                  <a:lnTo>
                    <a:pt x="1452" y="3564"/>
                  </a:lnTo>
                  <a:lnTo>
                    <a:pt x="1553" y="3369"/>
                  </a:lnTo>
                  <a:lnTo>
                    <a:pt x="1661" y="3179"/>
                  </a:lnTo>
                  <a:lnTo>
                    <a:pt x="1779" y="2997"/>
                  </a:lnTo>
                  <a:lnTo>
                    <a:pt x="1906" y="2819"/>
                  </a:lnTo>
                  <a:lnTo>
                    <a:pt x="2041" y="2649"/>
                  </a:lnTo>
                  <a:lnTo>
                    <a:pt x="2182" y="2485"/>
                  </a:lnTo>
                  <a:lnTo>
                    <a:pt x="2332" y="2327"/>
                  </a:lnTo>
                  <a:lnTo>
                    <a:pt x="2490" y="2178"/>
                  </a:lnTo>
                  <a:lnTo>
                    <a:pt x="2654" y="2036"/>
                  </a:lnTo>
                  <a:lnTo>
                    <a:pt x="2825" y="1902"/>
                  </a:lnTo>
                  <a:lnTo>
                    <a:pt x="3003" y="1776"/>
                  </a:lnTo>
                  <a:lnTo>
                    <a:pt x="3186" y="1658"/>
                  </a:lnTo>
                  <a:lnTo>
                    <a:pt x="3376" y="1550"/>
                  </a:lnTo>
                  <a:lnTo>
                    <a:pt x="3571" y="1449"/>
                  </a:lnTo>
                  <a:lnTo>
                    <a:pt x="3771" y="1359"/>
                  </a:lnTo>
                  <a:lnTo>
                    <a:pt x="3977" y="1279"/>
                  </a:lnTo>
                  <a:lnTo>
                    <a:pt x="4187" y="1207"/>
                  </a:lnTo>
                  <a:lnTo>
                    <a:pt x="4402" y="1146"/>
                  </a:lnTo>
                  <a:lnTo>
                    <a:pt x="4620" y="1096"/>
                  </a:lnTo>
                  <a:lnTo>
                    <a:pt x="4843" y="1056"/>
                  </a:lnTo>
                  <a:lnTo>
                    <a:pt x="5069" y="1027"/>
                  </a:lnTo>
                  <a:lnTo>
                    <a:pt x="5299" y="1010"/>
                  </a:lnTo>
                  <a:lnTo>
                    <a:pt x="5532" y="1004"/>
                  </a:lnTo>
                  <a:lnTo>
                    <a:pt x="5764" y="1010"/>
                  </a:lnTo>
                  <a:lnTo>
                    <a:pt x="5993" y="1027"/>
                  </a:lnTo>
                  <a:lnTo>
                    <a:pt x="6219" y="1056"/>
                  </a:lnTo>
                  <a:lnTo>
                    <a:pt x="6443" y="1096"/>
                  </a:lnTo>
                  <a:lnTo>
                    <a:pt x="6661" y="1146"/>
                  </a:lnTo>
                  <a:lnTo>
                    <a:pt x="6876" y="1207"/>
                  </a:lnTo>
                  <a:lnTo>
                    <a:pt x="7086" y="1279"/>
                  </a:lnTo>
                  <a:lnTo>
                    <a:pt x="7292" y="1359"/>
                  </a:lnTo>
                  <a:lnTo>
                    <a:pt x="7492" y="1449"/>
                  </a:lnTo>
                  <a:lnTo>
                    <a:pt x="7687" y="1550"/>
                  </a:lnTo>
                  <a:lnTo>
                    <a:pt x="7877" y="1658"/>
                  </a:lnTo>
                  <a:lnTo>
                    <a:pt x="8060" y="1776"/>
                  </a:lnTo>
                  <a:lnTo>
                    <a:pt x="8238" y="1902"/>
                  </a:lnTo>
                  <a:lnTo>
                    <a:pt x="8409" y="2036"/>
                  </a:lnTo>
                  <a:lnTo>
                    <a:pt x="8573" y="2178"/>
                  </a:lnTo>
                  <a:lnTo>
                    <a:pt x="8731" y="2327"/>
                  </a:lnTo>
                  <a:lnTo>
                    <a:pt x="8881" y="2485"/>
                  </a:lnTo>
                  <a:lnTo>
                    <a:pt x="9022" y="2649"/>
                  </a:lnTo>
                  <a:lnTo>
                    <a:pt x="9157" y="2819"/>
                  </a:lnTo>
                  <a:lnTo>
                    <a:pt x="9283" y="2997"/>
                  </a:lnTo>
                  <a:lnTo>
                    <a:pt x="9402" y="3179"/>
                  </a:lnTo>
                  <a:lnTo>
                    <a:pt x="9510" y="3369"/>
                  </a:lnTo>
                  <a:lnTo>
                    <a:pt x="9611" y="3564"/>
                  </a:lnTo>
                  <a:lnTo>
                    <a:pt x="9701" y="3764"/>
                  </a:lnTo>
                  <a:lnTo>
                    <a:pt x="9783" y="3968"/>
                  </a:lnTo>
                  <a:lnTo>
                    <a:pt x="9853" y="4178"/>
                  </a:lnTo>
                  <a:lnTo>
                    <a:pt x="9914" y="4393"/>
                  </a:lnTo>
                  <a:lnTo>
                    <a:pt x="9965" y="4611"/>
                  </a:lnTo>
                  <a:lnTo>
                    <a:pt x="10005" y="4833"/>
                  </a:lnTo>
                  <a:lnTo>
                    <a:pt x="10034" y="5059"/>
                  </a:lnTo>
                  <a:lnTo>
                    <a:pt x="10051" y="5288"/>
                  </a:lnTo>
                  <a:lnTo>
                    <a:pt x="10057" y="5520"/>
                  </a:lnTo>
                  <a:lnTo>
                    <a:pt x="10055" y="5615"/>
                  </a:lnTo>
                  <a:lnTo>
                    <a:pt x="10049" y="5713"/>
                  </a:lnTo>
                  <a:lnTo>
                    <a:pt x="10040" y="5810"/>
                  </a:lnTo>
                  <a:lnTo>
                    <a:pt x="10027" y="5908"/>
                  </a:lnTo>
                  <a:lnTo>
                    <a:pt x="10010" y="6009"/>
                  </a:lnTo>
                  <a:lnTo>
                    <a:pt x="9990" y="6110"/>
                  </a:lnTo>
                  <a:lnTo>
                    <a:pt x="9967" y="6211"/>
                  </a:lnTo>
                  <a:lnTo>
                    <a:pt x="9941" y="6314"/>
                  </a:lnTo>
                  <a:lnTo>
                    <a:pt x="9911" y="6418"/>
                  </a:lnTo>
                  <a:lnTo>
                    <a:pt x="9880" y="6523"/>
                  </a:lnTo>
                  <a:lnTo>
                    <a:pt x="9845" y="6627"/>
                  </a:lnTo>
                  <a:lnTo>
                    <a:pt x="9808" y="6733"/>
                  </a:lnTo>
                  <a:lnTo>
                    <a:pt x="9769" y="6840"/>
                  </a:lnTo>
                  <a:lnTo>
                    <a:pt x="9726" y="6947"/>
                  </a:lnTo>
                  <a:lnTo>
                    <a:pt x="9682" y="7054"/>
                  </a:lnTo>
                  <a:lnTo>
                    <a:pt x="9636" y="7163"/>
                  </a:lnTo>
                  <a:lnTo>
                    <a:pt x="9588" y="7271"/>
                  </a:lnTo>
                  <a:lnTo>
                    <a:pt x="9538" y="7381"/>
                  </a:lnTo>
                  <a:lnTo>
                    <a:pt x="9486" y="7490"/>
                  </a:lnTo>
                  <a:lnTo>
                    <a:pt x="9433" y="7599"/>
                  </a:lnTo>
                  <a:lnTo>
                    <a:pt x="9378" y="7710"/>
                  </a:lnTo>
                  <a:lnTo>
                    <a:pt x="9323" y="7820"/>
                  </a:lnTo>
                  <a:lnTo>
                    <a:pt x="9266" y="7932"/>
                  </a:lnTo>
                  <a:lnTo>
                    <a:pt x="9207" y="8042"/>
                  </a:lnTo>
                  <a:lnTo>
                    <a:pt x="9149" y="8153"/>
                  </a:lnTo>
                  <a:lnTo>
                    <a:pt x="9089" y="8264"/>
                  </a:lnTo>
                  <a:lnTo>
                    <a:pt x="9028" y="8375"/>
                  </a:lnTo>
                  <a:lnTo>
                    <a:pt x="8968" y="8487"/>
                  </a:lnTo>
                  <a:lnTo>
                    <a:pt x="8845" y="8708"/>
                  </a:lnTo>
                  <a:lnTo>
                    <a:pt x="8722" y="8930"/>
                  </a:lnTo>
                  <a:lnTo>
                    <a:pt x="8667" y="9029"/>
                  </a:lnTo>
                  <a:lnTo>
                    <a:pt x="8612" y="9129"/>
                  </a:lnTo>
                  <a:lnTo>
                    <a:pt x="8557" y="9228"/>
                  </a:lnTo>
                  <a:lnTo>
                    <a:pt x="8501" y="9329"/>
                  </a:lnTo>
                  <a:lnTo>
                    <a:pt x="8447" y="9429"/>
                  </a:lnTo>
                  <a:lnTo>
                    <a:pt x="8392" y="9529"/>
                  </a:lnTo>
                  <a:lnTo>
                    <a:pt x="8338" y="9630"/>
                  </a:lnTo>
                  <a:lnTo>
                    <a:pt x="8284" y="9730"/>
                  </a:lnTo>
                  <a:lnTo>
                    <a:pt x="8231" y="9831"/>
                  </a:lnTo>
                  <a:lnTo>
                    <a:pt x="8179" y="9932"/>
                  </a:lnTo>
                  <a:lnTo>
                    <a:pt x="8127" y="10033"/>
                  </a:lnTo>
                  <a:lnTo>
                    <a:pt x="8076" y="10134"/>
                  </a:lnTo>
                  <a:lnTo>
                    <a:pt x="8026" y="10235"/>
                  </a:lnTo>
                  <a:lnTo>
                    <a:pt x="7976" y="10336"/>
                  </a:lnTo>
                  <a:lnTo>
                    <a:pt x="7928" y="10437"/>
                  </a:lnTo>
                  <a:lnTo>
                    <a:pt x="7881" y="10538"/>
                  </a:lnTo>
                  <a:close/>
                  <a:moveTo>
                    <a:pt x="5532" y="15054"/>
                  </a:moveTo>
                  <a:lnTo>
                    <a:pt x="5484" y="15054"/>
                  </a:lnTo>
                  <a:lnTo>
                    <a:pt x="5439" y="15053"/>
                  </a:lnTo>
                  <a:lnTo>
                    <a:pt x="5395" y="15052"/>
                  </a:lnTo>
                  <a:lnTo>
                    <a:pt x="5352" y="15050"/>
                  </a:lnTo>
                  <a:lnTo>
                    <a:pt x="5311" y="15048"/>
                  </a:lnTo>
                  <a:lnTo>
                    <a:pt x="5272" y="15045"/>
                  </a:lnTo>
                  <a:lnTo>
                    <a:pt x="5234" y="15041"/>
                  </a:lnTo>
                  <a:lnTo>
                    <a:pt x="5197" y="15036"/>
                  </a:lnTo>
                  <a:lnTo>
                    <a:pt x="5160" y="15030"/>
                  </a:lnTo>
                  <a:lnTo>
                    <a:pt x="5125" y="15023"/>
                  </a:lnTo>
                  <a:lnTo>
                    <a:pt x="5091" y="15015"/>
                  </a:lnTo>
                  <a:lnTo>
                    <a:pt x="5059" y="15006"/>
                  </a:lnTo>
                  <a:lnTo>
                    <a:pt x="5027" y="14995"/>
                  </a:lnTo>
                  <a:lnTo>
                    <a:pt x="4995" y="14983"/>
                  </a:lnTo>
                  <a:lnTo>
                    <a:pt x="4965" y="14969"/>
                  </a:lnTo>
                  <a:lnTo>
                    <a:pt x="4936" y="14954"/>
                  </a:lnTo>
                  <a:lnTo>
                    <a:pt x="4907" y="14937"/>
                  </a:lnTo>
                  <a:lnTo>
                    <a:pt x="4880" y="14919"/>
                  </a:lnTo>
                  <a:lnTo>
                    <a:pt x="4852" y="14898"/>
                  </a:lnTo>
                  <a:lnTo>
                    <a:pt x="4825" y="14876"/>
                  </a:lnTo>
                  <a:lnTo>
                    <a:pt x="4799" y="14852"/>
                  </a:lnTo>
                  <a:lnTo>
                    <a:pt x="4773" y="14825"/>
                  </a:lnTo>
                  <a:lnTo>
                    <a:pt x="4748" y="14796"/>
                  </a:lnTo>
                  <a:lnTo>
                    <a:pt x="4723" y="14765"/>
                  </a:lnTo>
                  <a:lnTo>
                    <a:pt x="4698" y="14732"/>
                  </a:lnTo>
                  <a:lnTo>
                    <a:pt x="4673" y="14696"/>
                  </a:lnTo>
                  <a:lnTo>
                    <a:pt x="4648" y="14658"/>
                  </a:lnTo>
                  <a:lnTo>
                    <a:pt x="4624" y="14618"/>
                  </a:lnTo>
                  <a:lnTo>
                    <a:pt x="4600" y="14574"/>
                  </a:lnTo>
                  <a:lnTo>
                    <a:pt x="4576" y="14527"/>
                  </a:lnTo>
                  <a:lnTo>
                    <a:pt x="4552" y="14479"/>
                  </a:lnTo>
                  <a:lnTo>
                    <a:pt x="4527" y="14427"/>
                  </a:lnTo>
                  <a:lnTo>
                    <a:pt x="6658" y="14161"/>
                  </a:lnTo>
                  <a:lnTo>
                    <a:pt x="6630" y="14236"/>
                  </a:lnTo>
                  <a:lnTo>
                    <a:pt x="6602" y="14308"/>
                  </a:lnTo>
                  <a:lnTo>
                    <a:pt x="6573" y="14375"/>
                  </a:lnTo>
                  <a:lnTo>
                    <a:pt x="6546" y="14438"/>
                  </a:lnTo>
                  <a:lnTo>
                    <a:pt x="6518" y="14496"/>
                  </a:lnTo>
                  <a:lnTo>
                    <a:pt x="6491" y="14552"/>
                  </a:lnTo>
                  <a:lnTo>
                    <a:pt x="6464" y="14603"/>
                  </a:lnTo>
                  <a:lnTo>
                    <a:pt x="6436" y="14651"/>
                  </a:lnTo>
                  <a:lnTo>
                    <a:pt x="6408" y="14695"/>
                  </a:lnTo>
                  <a:lnTo>
                    <a:pt x="6380" y="14736"/>
                  </a:lnTo>
                  <a:lnTo>
                    <a:pt x="6352" y="14773"/>
                  </a:lnTo>
                  <a:lnTo>
                    <a:pt x="6323" y="14808"/>
                  </a:lnTo>
                  <a:lnTo>
                    <a:pt x="6294" y="14841"/>
                  </a:lnTo>
                  <a:lnTo>
                    <a:pt x="6264" y="14869"/>
                  </a:lnTo>
                  <a:lnTo>
                    <a:pt x="6233" y="14895"/>
                  </a:lnTo>
                  <a:lnTo>
                    <a:pt x="6202" y="14919"/>
                  </a:lnTo>
                  <a:lnTo>
                    <a:pt x="6170" y="14940"/>
                  </a:lnTo>
                  <a:lnTo>
                    <a:pt x="6137" y="14959"/>
                  </a:lnTo>
                  <a:lnTo>
                    <a:pt x="6103" y="14976"/>
                  </a:lnTo>
                  <a:lnTo>
                    <a:pt x="6068" y="14990"/>
                  </a:lnTo>
                  <a:lnTo>
                    <a:pt x="6031" y="15003"/>
                  </a:lnTo>
                  <a:lnTo>
                    <a:pt x="5994" y="15014"/>
                  </a:lnTo>
                  <a:lnTo>
                    <a:pt x="5955" y="15023"/>
                  </a:lnTo>
                  <a:lnTo>
                    <a:pt x="5915" y="15031"/>
                  </a:lnTo>
                  <a:lnTo>
                    <a:pt x="5873" y="15038"/>
                  </a:lnTo>
                  <a:lnTo>
                    <a:pt x="5829" y="15043"/>
                  </a:lnTo>
                  <a:lnTo>
                    <a:pt x="5785" y="15047"/>
                  </a:lnTo>
                  <a:lnTo>
                    <a:pt x="5738" y="15050"/>
                  </a:lnTo>
                  <a:lnTo>
                    <a:pt x="5689" y="15052"/>
                  </a:lnTo>
                  <a:lnTo>
                    <a:pt x="5638" y="15053"/>
                  </a:lnTo>
                  <a:lnTo>
                    <a:pt x="5586" y="15054"/>
                  </a:lnTo>
                  <a:lnTo>
                    <a:pt x="5532" y="15054"/>
                  </a:lnTo>
                  <a:close/>
                  <a:moveTo>
                    <a:pt x="3890" y="12499"/>
                  </a:moveTo>
                  <a:lnTo>
                    <a:pt x="3873" y="12442"/>
                  </a:lnTo>
                  <a:lnTo>
                    <a:pt x="3855" y="12386"/>
                  </a:lnTo>
                  <a:lnTo>
                    <a:pt x="3838" y="12328"/>
                  </a:lnTo>
                  <a:lnTo>
                    <a:pt x="3820" y="12269"/>
                  </a:lnTo>
                  <a:lnTo>
                    <a:pt x="3802" y="12211"/>
                  </a:lnTo>
                  <a:lnTo>
                    <a:pt x="3783" y="12153"/>
                  </a:lnTo>
                  <a:lnTo>
                    <a:pt x="3763" y="12094"/>
                  </a:lnTo>
                  <a:lnTo>
                    <a:pt x="3744" y="12033"/>
                  </a:lnTo>
                  <a:lnTo>
                    <a:pt x="3725" y="11974"/>
                  </a:lnTo>
                  <a:lnTo>
                    <a:pt x="3705" y="11913"/>
                  </a:lnTo>
                  <a:lnTo>
                    <a:pt x="3685" y="11853"/>
                  </a:lnTo>
                  <a:lnTo>
                    <a:pt x="3665" y="11792"/>
                  </a:lnTo>
                  <a:lnTo>
                    <a:pt x="3645" y="11729"/>
                  </a:lnTo>
                  <a:lnTo>
                    <a:pt x="3624" y="11667"/>
                  </a:lnTo>
                  <a:lnTo>
                    <a:pt x="3603" y="11605"/>
                  </a:lnTo>
                  <a:lnTo>
                    <a:pt x="3581" y="11542"/>
                  </a:lnTo>
                  <a:lnTo>
                    <a:pt x="7487" y="11542"/>
                  </a:lnTo>
                  <a:lnTo>
                    <a:pt x="7464" y="11609"/>
                  </a:lnTo>
                  <a:lnTo>
                    <a:pt x="7440" y="11677"/>
                  </a:lnTo>
                  <a:lnTo>
                    <a:pt x="7417" y="11744"/>
                  </a:lnTo>
                  <a:lnTo>
                    <a:pt x="7395" y="11811"/>
                  </a:lnTo>
                  <a:lnTo>
                    <a:pt x="7373" y="11878"/>
                  </a:lnTo>
                  <a:lnTo>
                    <a:pt x="7351" y="11943"/>
                  </a:lnTo>
                  <a:lnTo>
                    <a:pt x="7330" y="12008"/>
                  </a:lnTo>
                  <a:lnTo>
                    <a:pt x="7309" y="12074"/>
                  </a:lnTo>
                  <a:lnTo>
                    <a:pt x="3890" y="12499"/>
                  </a:lnTo>
                  <a:close/>
                  <a:moveTo>
                    <a:pt x="6835" y="13637"/>
                  </a:moveTo>
                  <a:lnTo>
                    <a:pt x="4342" y="13948"/>
                  </a:lnTo>
                  <a:lnTo>
                    <a:pt x="4325" y="13899"/>
                  </a:lnTo>
                  <a:lnTo>
                    <a:pt x="4309" y="13850"/>
                  </a:lnTo>
                  <a:lnTo>
                    <a:pt x="4290" y="13799"/>
                  </a:lnTo>
                  <a:lnTo>
                    <a:pt x="4273" y="13747"/>
                  </a:lnTo>
                  <a:lnTo>
                    <a:pt x="4256" y="13693"/>
                  </a:lnTo>
                  <a:lnTo>
                    <a:pt x="4238" y="13638"/>
                  </a:lnTo>
                  <a:lnTo>
                    <a:pt x="4220" y="13582"/>
                  </a:lnTo>
                  <a:lnTo>
                    <a:pt x="4202" y="13524"/>
                  </a:lnTo>
                  <a:lnTo>
                    <a:pt x="4183" y="13465"/>
                  </a:lnTo>
                  <a:lnTo>
                    <a:pt x="4164" y="13403"/>
                  </a:lnTo>
                  <a:lnTo>
                    <a:pt x="4145" y="13340"/>
                  </a:lnTo>
                  <a:lnTo>
                    <a:pt x="4124" y="13276"/>
                  </a:lnTo>
                  <a:lnTo>
                    <a:pt x="4104" y="13210"/>
                  </a:lnTo>
                  <a:lnTo>
                    <a:pt x="4083" y="13141"/>
                  </a:lnTo>
                  <a:lnTo>
                    <a:pt x="4062" y="13070"/>
                  </a:lnTo>
                  <a:lnTo>
                    <a:pt x="4041" y="12998"/>
                  </a:lnTo>
                  <a:lnTo>
                    <a:pt x="4038" y="12990"/>
                  </a:lnTo>
                  <a:lnTo>
                    <a:pt x="4036" y="12983"/>
                  </a:lnTo>
                  <a:lnTo>
                    <a:pt x="7149" y="12594"/>
                  </a:lnTo>
                  <a:lnTo>
                    <a:pt x="7132" y="12651"/>
                  </a:lnTo>
                  <a:lnTo>
                    <a:pt x="7116" y="12707"/>
                  </a:lnTo>
                  <a:lnTo>
                    <a:pt x="7098" y="12763"/>
                  </a:lnTo>
                  <a:lnTo>
                    <a:pt x="7081" y="12819"/>
                  </a:lnTo>
                  <a:lnTo>
                    <a:pt x="7064" y="12876"/>
                  </a:lnTo>
                  <a:lnTo>
                    <a:pt x="7047" y="12931"/>
                  </a:lnTo>
                  <a:lnTo>
                    <a:pt x="7031" y="12985"/>
                  </a:lnTo>
                  <a:lnTo>
                    <a:pt x="7016" y="13038"/>
                  </a:lnTo>
                  <a:lnTo>
                    <a:pt x="6992" y="13121"/>
                  </a:lnTo>
                  <a:lnTo>
                    <a:pt x="6968" y="13202"/>
                  </a:lnTo>
                  <a:lnTo>
                    <a:pt x="6945" y="13280"/>
                  </a:lnTo>
                  <a:lnTo>
                    <a:pt x="6921" y="13355"/>
                  </a:lnTo>
                  <a:lnTo>
                    <a:pt x="6899" y="13429"/>
                  </a:lnTo>
                  <a:lnTo>
                    <a:pt x="6878" y="13500"/>
                  </a:lnTo>
                  <a:lnTo>
                    <a:pt x="6856" y="13570"/>
                  </a:lnTo>
                  <a:lnTo>
                    <a:pt x="6835" y="13637"/>
                  </a:lnTo>
                  <a:close/>
                  <a:moveTo>
                    <a:pt x="5532" y="0"/>
                  </a:moveTo>
                  <a:lnTo>
                    <a:pt x="5247" y="7"/>
                  </a:lnTo>
                  <a:lnTo>
                    <a:pt x="4966" y="28"/>
                  </a:lnTo>
                  <a:lnTo>
                    <a:pt x="4689" y="63"/>
                  </a:lnTo>
                  <a:lnTo>
                    <a:pt x="4417" y="112"/>
                  </a:lnTo>
                  <a:lnTo>
                    <a:pt x="4149" y="174"/>
                  </a:lnTo>
                  <a:lnTo>
                    <a:pt x="3886" y="248"/>
                  </a:lnTo>
                  <a:lnTo>
                    <a:pt x="3630" y="335"/>
                  </a:lnTo>
                  <a:lnTo>
                    <a:pt x="3378" y="434"/>
                  </a:lnTo>
                  <a:lnTo>
                    <a:pt x="3133" y="544"/>
                  </a:lnTo>
                  <a:lnTo>
                    <a:pt x="2894" y="666"/>
                  </a:lnTo>
                  <a:lnTo>
                    <a:pt x="2663" y="799"/>
                  </a:lnTo>
                  <a:lnTo>
                    <a:pt x="2439" y="942"/>
                  </a:lnTo>
                  <a:lnTo>
                    <a:pt x="2222" y="1097"/>
                  </a:lnTo>
                  <a:lnTo>
                    <a:pt x="2013" y="1261"/>
                  </a:lnTo>
                  <a:lnTo>
                    <a:pt x="1812" y="1434"/>
                  </a:lnTo>
                  <a:lnTo>
                    <a:pt x="1620" y="1617"/>
                  </a:lnTo>
                  <a:lnTo>
                    <a:pt x="1437" y="1809"/>
                  </a:lnTo>
                  <a:lnTo>
                    <a:pt x="1263" y="2009"/>
                  </a:lnTo>
                  <a:lnTo>
                    <a:pt x="1099" y="2217"/>
                  </a:lnTo>
                  <a:lnTo>
                    <a:pt x="944" y="2434"/>
                  </a:lnTo>
                  <a:lnTo>
                    <a:pt x="801" y="2658"/>
                  </a:lnTo>
                  <a:lnTo>
                    <a:pt x="668" y="2888"/>
                  </a:lnTo>
                  <a:lnTo>
                    <a:pt x="545" y="3127"/>
                  </a:lnTo>
                  <a:lnTo>
                    <a:pt x="434" y="3371"/>
                  </a:lnTo>
                  <a:lnTo>
                    <a:pt x="336" y="3622"/>
                  </a:lnTo>
                  <a:lnTo>
                    <a:pt x="248" y="3879"/>
                  </a:lnTo>
                  <a:lnTo>
                    <a:pt x="174" y="4141"/>
                  </a:lnTo>
                  <a:lnTo>
                    <a:pt x="113" y="4408"/>
                  </a:lnTo>
                  <a:lnTo>
                    <a:pt x="63" y="4679"/>
                  </a:lnTo>
                  <a:lnTo>
                    <a:pt x="28" y="4956"/>
                  </a:lnTo>
                  <a:lnTo>
                    <a:pt x="7" y="5236"/>
                  </a:lnTo>
                  <a:lnTo>
                    <a:pt x="0" y="5520"/>
                  </a:lnTo>
                  <a:lnTo>
                    <a:pt x="5" y="5710"/>
                  </a:lnTo>
                  <a:lnTo>
                    <a:pt x="21" y="5900"/>
                  </a:lnTo>
                  <a:lnTo>
                    <a:pt x="46" y="6092"/>
                  </a:lnTo>
                  <a:lnTo>
                    <a:pt x="81" y="6284"/>
                  </a:lnTo>
                  <a:lnTo>
                    <a:pt x="125" y="6475"/>
                  </a:lnTo>
                  <a:lnTo>
                    <a:pt x="176" y="6668"/>
                  </a:lnTo>
                  <a:lnTo>
                    <a:pt x="234" y="6861"/>
                  </a:lnTo>
                  <a:lnTo>
                    <a:pt x="301" y="7053"/>
                  </a:lnTo>
                  <a:lnTo>
                    <a:pt x="373" y="7247"/>
                  </a:lnTo>
                  <a:lnTo>
                    <a:pt x="451" y="7440"/>
                  </a:lnTo>
                  <a:lnTo>
                    <a:pt x="534" y="7634"/>
                  </a:lnTo>
                  <a:lnTo>
                    <a:pt x="623" y="7826"/>
                  </a:lnTo>
                  <a:lnTo>
                    <a:pt x="715" y="8020"/>
                  </a:lnTo>
                  <a:lnTo>
                    <a:pt x="811" y="8213"/>
                  </a:lnTo>
                  <a:lnTo>
                    <a:pt x="910" y="8405"/>
                  </a:lnTo>
                  <a:lnTo>
                    <a:pt x="1012" y="8597"/>
                  </a:lnTo>
                  <a:lnTo>
                    <a:pt x="1115" y="8789"/>
                  </a:lnTo>
                  <a:lnTo>
                    <a:pt x="1221" y="8980"/>
                  </a:lnTo>
                  <a:lnTo>
                    <a:pt x="1327" y="9171"/>
                  </a:lnTo>
                  <a:lnTo>
                    <a:pt x="1433" y="9361"/>
                  </a:lnTo>
                  <a:lnTo>
                    <a:pt x="1539" y="9550"/>
                  </a:lnTo>
                  <a:lnTo>
                    <a:pt x="1644" y="9739"/>
                  </a:lnTo>
                  <a:lnTo>
                    <a:pt x="1748" y="9927"/>
                  </a:lnTo>
                  <a:lnTo>
                    <a:pt x="1850" y="10115"/>
                  </a:lnTo>
                  <a:lnTo>
                    <a:pt x="1949" y="10300"/>
                  </a:lnTo>
                  <a:lnTo>
                    <a:pt x="2046" y="10485"/>
                  </a:lnTo>
                  <a:lnTo>
                    <a:pt x="2138" y="10670"/>
                  </a:lnTo>
                  <a:lnTo>
                    <a:pt x="2228" y="10852"/>
                  </a:lnTo>
                  <a:lnTo>
                    <a:pt x="2311" y="11033"/>
                  </a:lnTo>
                  <a:lnTo>
                    <a:pt x="2391" y="11214"/>
                  </a:lnTo>
                  <a:lnTo>
                    <a:pt x="2463" y="11392"/>
                  </a:lnTo>
                  <a:lnTo>
                    <a:pt x="2529" y="11569"/>
                  </a:lnTo>
                  <a:lnTo>
                    <a:pt x="2621" y="11829"/>
                  </a:lnTo>
                  <a:lnTo>
                    <a:pt x="2706" y="12083"/>
                  </a:lnTo>
                  <a:lnTo>
                    <a:pt x="2787" y="12329"/>
                  </a:lnTo>
                  <a:lnTo>
                    <a:pt x="2861" y="12568"/>
                  </a:lnTo>
                  <a:lnTo>
                    <a:pt x="2933" y="12801"/>
                  </a:lnTo>
                  <a:lnTo>
                    <a:pt x="3000" y="13026"/>
                  </a:lnTo>
                  <a:lnTo>
                    <a:pt x="3065" y="13245"/>
                  </a:lnTo>
                  <a:lnTo>
                    <a:pt x="3128" y="13456"/>
                  </a:lnTo>
                  <a:lnTo>
                    <a:pt x="3188" y="13658"/>
                  </a:lnTo>
                  <a:lnTo>
                    <a:pt x="3248" y="13855"/>
                  </a:lnTo>
                  <a:lnTo>
                    <a:pt x="3308" y="14043"/>
                  </a:lnTo>
                  <a:lnTo>
                    <a:pt x="3367" y="14223"/>
                  </a:lnTo>
                  <a:lnTo>
                    <a:pt x="3428" y="14396"/>
                  </a:lnTo>
                  <a:lnTo>
                    <a:pt x="3489" y="14562"/>
                  </a:lnTo>
                  <a:lnTo>
                    <a:pt x="3552" y="14718"/>
                  </a:lnTo>
                  <a:lnTo>
                    <a:pt x="3619" y="14867"/>
                  </a:lnTo>
                  <a:lnTo>
                    <a:pt x="3688" y="15007"/>
                  </a:lnTo>
                  <a:lnTo>
                    <a:pt x="3761" y="15140"/>
                  </a:lnTo>
                  <a:lnTo>
                    <a:pt x="3839" y="15263"/>
                  </a:lnTo>
                  <a:lnTo>
                    <a:pt x="3922" y="15379"/>
                  </a:lnTo>
                  <a:lnTo>
                    <a:pt x="4011" y="15485"/>
                  </a:lnTo>
                  <a:lnTo>
                    <a:pt x="4105" y="15582"/>
                  </a:lnTo>
                  <a:lnTo>
                    <a:pt x="4207" y="15672"/>
                  </a:lnTo>
                  <a:lnTo>
                    <a:pt x="4316" y="15752"/>
                  </a:lnTo>
                  <a:lnTo>
                    <a:pt x="4433" y="15822"/>
                  </a:lnTo>
                  <a:lnTo>
                    <a:pt x="4559" y="15884"/>
                  </a:lnTo>
                  <a:lnTo>
                    <a:pt x="4694" y="15937"/>
                  </a:lnTo>
                  <a:lnTo>
                    <a:pt x="4840" y="15981"/>
                  </a:lnTo>
                  <a:lnTo>
                    <a:pt x="4995" y="16014"/>
                  </a:lnTo>
                  <a:lnTo>
                    <a:pt x="5161" y="16038"/>
                  </a:lnTo>
                  <a:lnTo>
                    <a:pt x="5340" y="16053"/>
                  </a:lnTo>
                  <a:lnTo>
                    <a:pt x="5532" y="16058"/>
                  </a:lnTo>
                  <a:lnTo>
                    <a:pt x="5726" y="16053"/>
                  </a:lnTo>
                  <a:lnTo>
                    <a:pt x="5907" y="16039"/>
                  </a:lnTo>
                  <a:lnTo>
                    <a:pt x="6076" y="16014"/>
                  </a:lnTo>
                  <a:lnTo>
                    <a:pt x="6232" y="15981"/>
                  </a:lnTo>
                  <a:lnTo>
                    <a:pt x="6379" y="15938"/>
                  </a:lnTo>
                  <a:lnTo>
                    <a:pt x="6516" y="15885"/>
                  </a:lnTo>
                  <a:lnTo>
                    <a:pt x="6643" y="15823"/>
                  </a:lnTo>
                  <a:lnTo>
                    <a:pt x="6760" y="15753"/>
                  </a:lnTo>
                  <a:lnTo>
                    <a:pt x="6870" y="15673"/>
                  </a:lnTo>
                  <a:lnTo>
                    <a:pt x="6972" y="15584"/>
                  </a:lnTo>
                  <a:lnTo>
                    <a:pt x="7066" y="15487"/>
                  </a:lnTo>
                  <a:lnTo>
                    <a:pt x="7155" y="15381"/>
                  </a:lnTo>
                  <a:lnTo>
                    <a:pt x="7237" y="15266"/>
                  </a:lnTo>
                  <a:lnTo>
                    <a:pt x="7315" y="15143"/>
                  </a:lnTo>
                  <a:lnTo>
                    <a:pt x="7387" y="15011"/>
                  </a:lnTo>
                  <a:lnTo>
                    <a:pt x="7455" y="14871"/>
                  </a:lnTo>
                  <a:lnTo>
                    <a:pt x="7521" y="14723"/>
                  </a:lnTo>
                  <a:lnTo>
                    <a:pt x="7584" y="14567"/>
                  </a:lnTo>
                  <a:lnTo>
                    <a:pt x="7645" y="14402"/>
                  </a:lnTo>
                  <a:lnTo>
                    <a:pt x="7704" y="14229"/>
                  </a:lnTo>
                  <a:lnTo>
                    <a:pt x="7762" y="14050"/>
                  </a:lnTo>
                  <a:lnTo>
                    <a:pt x="7821" y="13862"/>
                  </a:lnTo>
                  <a:lnTo>
                    <a:pt x="7880" y="13666"/>
                  </a:lnTo>
                  <a:lnTo>
                    <a:pt x="7939" y="13464"/>
                  </a:lnTo>
                  <a:lnTo>
                    <a:pt x="8002" y="13253"/>
                  </a:lnTo>
                  <a:lnTo>
                    <a:pt x="8065" y="13035"/>
                  </a:lnTo>
                  <a:lnTo>
                    <a:pt x="8132" y="12810"/>
                  </a:lnTo>
                  <a:lnTo>
                    <a:pt x="8203" y="12578"/>
                  </a:lnTo>
                  <a:lnTo>
                    <a:pt x="8277" y="12340"/>
                  </a:lnTo>
                  <a:lnTo>
                    <a:pt x="8357" y="12094"/>
                  </a:lnTo>
                  <a:lnTo>
                    <a:pt x="8442" y="11841"/>
                  </a:lnTo>
                  <a:lnTo>
                    <a:pt x="8534" y="11581"/>
                  </a:lnTo>
                  <a:lnTo>
                    <a:pt x="8600" y="11403"/>
                  </a:lnTo>
                  <a:lnTo>
                    <a:pt x="8673" y="11224"/>
                  </a:lnTo>
                  <a:lnTo>
                    <a:pt x="8752" y="11043"/>
                  </a:lnTo>
                  <a:lnTo>
                    <a:pt x="8836" y="10861"/>
                  </a:lnTo>
                  <a:lnTo>
                    <a:pt x="8926" y="10678"/>
                  </a:lnTo>
                  <a:lnTo>
                    <a:pt x="9018" y="10493"/>
                  </a:lnTo>
                  <a:lnTo>
                    <a:pt x="9115" y="10307"/>
                  </a:lnTo>
                  <a:lnTo>
                    <a:pt x="9214" y="10121"/>
                  </a:lnTo>
                  <a:lnTo>
                    <a:pt x="9316" y="9932"/>
                  </a:lnTo>
                  <a:lnTo>
                    <a:pt x="9421" y="9743"/>
                  </a:lnTo>
                  <a:lnTo>
                    <a:pt x="9525" y="9554"/>
                  </a:lnTo>
                  <a:lnTo>
                    <a:pt x="9632" y="9363"/>
                  </a:lnTo>
                  <a:lnTo>
                    <a:pt x="9737" y="9172"/>
                  </a:lnTo>
                  <a:lnTo>
                    <a:pt x="9844" y="8980"/>
                  </a:lnTo>
                  <a:lnTo>
                    <a:pt x="9949" y="8788"/>
                  </a:lnTo>
                  <a:lnTo>
                    <a:pt x="10052" y="8596"/>
                  </a:lnTo>
                  <a:lnTo>
                    <a:pt x="10154" y="8402"/>
                  </a:lnTo>
                  <a:lnTo>
                    <a:pt x="10253" y="8210"/>
                  </a:lnTo>
                  <a:lnTo>
                    <a:pt x="10349" y="8016"/>
                  </a:lnTo>
                  <a:lnTo>
                    <a:pt x="10441" y="7822"/>
                  </a:lnTo>
                  <a:lnTo>
                    <a:pt x="10529" y="7629"/>
                  </a:lnTo>
                  <a:lnTo>
                    <a:pt x="10612" y="7435"/>
                  </a:lnTo>
                  <a:lnTo>
                    <a:pt x="10691" y="7241"/>
                  </a:lnTo>
                  <a:lnTo>
                    <a:pt x="10763" y="7048"/>
                  </a:lnTo>
                  <a:lnTo>
                    <a:pt x="10829" y="6856"/>
                  </a:lnTo>
                  <a:lnTo>
                    <a:pt x="10888" y="6663"/>
                  </a:lnTo>
                  <a:lnTo>
                    <a:pt x="10939" y="6470"/>
                  </a:lnTo>
                  <a:lnTo>
                    <a:pt x="10983" y="6280"/>
                  </a:lnTo>
                  <a:lnTo>
                    <a:pt x="11017" y="6088"/>
                  </a:lnTo>
                  <a:lnTo>
                    <a:pt x="11042" y="5898"/>
                  </a:lnTo>
                  <a:lnTo>
                    <a:pt x="11058" y="5709"/>
                  </a:lnTo>
                  <a:lnTo>
                    <a:pt x="11063" y="5520"/>
                  </a:lnTo>
                  <a:lnTo>
                    <a:pt x="11056" y="5236"/>
                  </a:lnTo>
                  <a:lnTo>
                    <a:pt x="11035" y="4956"/>
                  </a:lnTo>
                  <a:lnTo>
                    <a:pt x="11000" y="4679"/>
                  </a:lnTo>
                  <a:lnTo>
                    <a:pt x="10950" y="4408"/>
                  </a:lnTo>
                  <a:lnTo>
                    <a:pt x="10889" y="4141"/>
                  </a:lnTo>
                  <a:lnTo>
                    <a:pt x="10815" y="3879"/>
                  </a:lnTo>
                  <a:lnTo>
                    <a:pt x="10727" y="3622"/>
                  </a:lnTo>
                  <a:lnTo>
                    <a:pt x="10629" y="3371"/>
                  </a:lnTo>
                  <a:lnTo>
                    <a:pt x="10518" y="3127"/>
                  </a:lnTo>
                  <a:lnTo>
                    <a:pt x="10395" y="2888"/>
                  </a:lnTo>
                  <a:lnTo>
                    <a:pt x="10262" y="2658"/>
                  </a:lnTo>
                  <a:lnTo>
                    <a:pt x="10119" y="2434"/>
                  </a:lnTo>
                  <a:lnTo>
                    <a:pt x="9964" y="2217"/>
                  </a:lnTo>
                  <a:lnTo>
                    <a:pt x="9800" y="2009"/>
                  </a:lnTo>
                  <a:lnTo>
                    <a:pt x="9626" y="1809"/>
                  </a:lnTo>
                  <a:lnTo>
                    <a:pt x="9443" y="1617"/>
                  </a:lnTo>
                  <a:lnTo>
                    <a:pt x="9251" y="1434"/>
                  </a:lnTo>
                  <a:lnTo>
                    <a:pt x="9050" y="1261"/>
                  </a:lnTo>
                  <a:lnTo>
                    <a:pt x="8841" y="1097"/>
                  </a:lnTo>
                  <a:lnTo>
                    <a:pt x="8624" y="942"/>
                  </a:lnTo>
                  <a:lnTo>
                    <a:pt x="8400" y="799"/>
                  </a:lnTo>
                  <a:lnTo>
                    <a:pt x="8169" y="666"/>
                  </a:lnTo>
                  <a:lnTo>
                    <a:pt x="7929" y="544"/>
                  </a:lnTo>
                  <a:lnTo>
                    <a:pt x="7685" y="434"/>
                  </a:lnTo>
                  <a:lnTo>
                    <a:pt x="7433" y="335"/>
                  </a:lnTo>
                  <a:lnTo>
                    <a:pt x="7176" y="248"/>
                  </a:lnTo>
                  <a:lnTo>
                    <a:pt x="6913" y="174"/>
                  </a:lnTo>
                  <a:lnTo>
                    <a:pt x="6646" y="112"/>
                  </a:lnTo>
                  <a:lnTo>
                    <a:pt x="6374" y="63"/>
                  </a:lnTo>
                  <a:lnTo>
                    <a:pt x="6097" y="28"/>
                  </a:lnTo>
                  <a:lnTo>
                    <a:pt x="5816" y="7"/>
                  </a:lnTo>
                  <a:lnTo>
                    <a:pt x="55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8" name="ïṡḷiḋe"/>
            <p:cNvSpPr/>
            <p:nvPr/>
          </p:nvSpPr>
          <p:spPr bwMode="auto">
            <a:xfrm>
              <a:off x="5533833" y="105445"/>
              <a:ext cx="78177" cy="78177"/>
            </a:xfrm>
            <a:custGeom>
              <a:avLst/>
              <a:gdLst>
                <a:gd name="T0" fmla="*/ 2559 w 3269"/>
                <a:gd name="T1" fmla="*/ 35 h 3262"/>
                <a:gd name="T2" fmla="*/ 1981 w 3269"/>
                <a:gd name="T3" fmla="*/ 183 h 3262"/>
                <a:gd name="T4" fmla="*/ 1455 w 3269"/>
                <a:gd name="T5" fmla="*/ 437 h 3262"/>
                <a:gd name="T6" fmla="*/ 990 w 3269"/>
                <a:gd name="T7" fmla="*/ 783 h 3262"/>
                <a:gd name="T8" fmla="*/ 601 w 3269"/>
                <a:gd name="T9" fmla="*/ 1210 h 3262"/>
                <a:gd name="T10" fmla="*/ 298 w 3269"/>
                <a:gd name="T11" fmla="*/ 1706 h 3262"/>
                <a:gd name="T12" fmla="*/ 96 w 3269"/>
                <a:gd name="T13" fmla="*/ 2259 h 3262"/>
                <a:gd name="T14" fmla="*/ 4 w 3269"/>
                <a:gd name="T15" fmla="*/ 2856 h 3262"/>
                <a:gd name="T16" fmla="*/ 3 w 3269"/>
                <a:gd name="T17" fmla="*/ 3049 h 3262"/>
                <a:gd name="T18" fmla="*/ 15 w 3269"/>
                <a:gd name="T19" fmla="*/ 3097 h 3262"/>
                <a:gd name="T20" fmla="*/ 37 w 3269"/>
                <a:gd name="T21" fmla="*/ 3141 h 3262"/>
                <a:gd name="T22" fmla="*/ 66 w 3269"/>
                <a:gd name="T23" fmla="*/ 3180 h 3262"/>
                <a:gd name="T24" fmla="*/ 101 w 3269"/>
                <a:gd name="T25" fmla="*/ 3212 h 3262"/>
                <a:gd name="T26" fmla="*/ 143 w 3269"/>
                <a:gd name="T27" fmla="*/ 3237 h 3262"/>
                <a:gd name="T28" fmla="*/ 189 w 3269"/>
                <a:gd name="T29" fmla="*/ 3254 h 3262"/>
                <a:gd name="T30" fmla="*/ 239 w 3269"/>
                <a:gd name="T31" fmla="*/ 3262 h 3262"/>
                <a:gd name="T32" fmla="*/ 290 w 3269"/>
                <a:gd name="T33" fmla="*/ 3259 h 3262"/>
                <a:gd name="T34" fmla="*/ 338 w 3269"/>
                <a:gd name="T35" fmla="*/ 3247 h 3262"/>
                <a:gd name="T36" fmla="*/ 382 w 3269"/>
                <a:gd name="T37" fmla="*/ 3226 h 3262"/>
                <a:gd name="T38" fmla="*/ 421 w 3269"/>
                <a:gd name="T39" fmla="*/ 3197 h 3262"/>
                <a:gd name="T40" fmla="*/ 453 w 3269"/>
                <a:gd name="T41" fmla="*/ 3161 h 3262"/>
                <a:gd name="T42" fmla="*/ 478 w 3269"/>
                <a:gd name="T43" fmla="*/ 3119 h 3262"/>
                <a:gd name="T44" fmla="*/ 495 w 3269"/>
                <a:gd name="T45" fmla="*/ 3073 h 3262"/>
                <a:gd name="T46" fmla="*/ 503 w 3269"/>
                <a:gd name="T47" fmla="*/ 3024 h 3262"/>
                <a:gd name="T48" fmla="*/ 532 w 3269"/>
                <a:gd name="T49" fmla="*/ 2630 h 3262"/>
                <a:gd name="T50" fmla="*/ 656 w 3269"/>
                <a:gd name="T51" fmla="*/ 2149 h 3262"/>
                <a:gd name="T52" fmla="*/ 867 w 3269"/>
                <a:gd name="T53" fmla="*/ 1711 h 3262"/>
                <a:gd name="T54" fmla="*/ 1157 w 3269"/>
                <a:gd name="T55" fmla="*/ 1325 h 3262"/>
                <a:gd name="T56" fmla="*/ 1514 w 3269"/>
                <a:gd name="T57" fmla="*/ 1001 h 3262"/>
                <a:gd name="T58" fmla="*/ 1928 w 3269"/>
                <a:gd name="T59" fmla="*/ 750 h 3262"/>
                <a:gd name="T60" fmla="*/ 2390 w 3269"/>
                <a:gd name="T61" fmla="*/ 581 h 3262"/>
                <a:gd name="T62" fmla="*/ 2889 w 3269"/>
                <a:gd name="T63" fmla="*/ 505 h 3262"/>
                <a:gd name="T64" fmla="*/ 3056 w 3269"/>
                <a:gd name="T65" fmla="*/ 499 h 3262"/>
                <a:gd name="T66" fmla="*/ 3104 w 3269"/>
                <a:gd name="T67" fmla="*/ 487 h 3262"/>
                <a:gd name="T68" fmla="*/ 3148 w 3269"/>
                <a:gd name="T69" fmla="*/ 466 h 3262"/>
                <a:gd name="T70" fmla="*/ 3186 w 3269"/>
                <a:gd name="T71" fmla="*/ 437 h 3262"/>
                <a:gd name="T72" fmla="*/ 3219 w 3269"/>
                <a:gd name="T73" fmla="*/ 402 h 3262"/>
                <a:gd name="T74" fmla="*/ 3244 w 3269"/>
                <a:gd name="T75" fmla="*/ 359 h 3262"/>
                <a:gd name="T76" fmla="*/ 3261 w 3269"/>
                <a:gd name="T77" fmla="*/ 314 h 3262"/>
                <a:gd name="T78" fmla="*/ 3269 w 3269"/>
                <a:gd name="T79" fmla="*/ 264 h 3262"/>
                <a:gd name="T80" fmla="*/ 3266 w 3269"/>
                <a:gd name="T81" fmla="*/ 213 h 3262"/>
                <a:gd name="T82" fmla="*/ 3254 w 3269"/>
                <a:gd name="T83" fmla="*/ 165 h 3262"/>
                <a:gd name="T84" fmla="*/ 3233 w 3269"/>
                <a:gd name="T85" fmla="*/ 120 h 3262"/>
                <a:gd name="T86" fmla="*/ 3204 w 3269"/>
                <a:gd name="T87" fmla="*/ 82 h 3262"/>
                <a:gd name="T88" fmla="*/ 3168 w 3269"/>
                <a:gd name="T89" fmla="*/ 50 h 3262"/>
                <a:gd name="T90" fmla="*/ 3126 w 3269"/>
                <a:gd name="T91" fmla="*/ 25 h 3262"/>
                <a:gd name="T92" fmla="*/ 3080 w 3269"/>
                <a:gd name="T93" fmla="*/ 8 h 3262"/>
                <a:gd name="T94" fmla="*/ 3031 w 3269"/>
                <a:gd name="T95" fmla="*/ 0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69" h="3262">
                  <a:moveTo>
                    <a:pt x="3018" y="0"/>
                  </a:moveTo>
                  <a:lnTo>
                    <a:pt x="2863" y="4"/>
                  </a:lnTo>
                  <a:lnTo>
                    <a:pt x="2710" y="15"/>
                  </a:lnTo>
                  <a:lnTo>
                    <a:pt x="2559" y="35"/>
                  </a:lnTo>
                  <a:lnTo>
                    <a:pt x="2410" y="61"/>
                  </a:lnTo>
                  <a:lnTo>
                    <a:pt x="2264" y="95"/>
                  </a:lnTo>
                  <a:lnTo>
                    <a:pt x="2121" y="136"/>
                  </a:lnTo>
                  <a:lnTo>
                    <a:pt x="1981" y="183"/>
                  </a:lnTo>
                  <a:lnTo>
                    <a:pt x="1844" y="237"/>
                  </a:lnTo>
                  <a:lnTo>
                    <a:pt x="1710" y="297"/>
                  </a:lnTo>
                  <a:lnTo>
                    <a:pt x="1580" y="364"/>
                  </a:lnTo>
                  <a:lnTo>
                    <a:pt x="1455" y="437"/>
                  </a:lnTo>
                  <a:lnTo>
                    <a:pt x="1332" y="515"/>
                  </a:lnTo>
                  <a:lnTo>
                    <a:pt x="1213" y="599"/>
                  </a:lnTo>
                  <a:lnTo>
                    <a:pt x="1100" y="689"/>
                  </a:lnTo>
                  <a:lnTo>
                    <a:pt x="990" y="783"/>
                  </a:lnTo>
                  <a:lnTo>
                    <a:pt x="885" y="883"/>
                  </a:lnTo>
                  <a:lnTo>
                    <a:pt x="785" y="988"/>
                  </a:lnTo>
                  <a:lnTo>
                    <a:pt x="690" y="1097"/>
                  </a:lnTo>
                  <a:lnTo>
                    <a:pt x="601" y="1210"/>
                  </a:lnTo>
                  <a:lnTo>
                    <a:pt x="516" y="1329"/>
                  </a:lnTo>
                  <a:lnTo>
                    <a:pt x="438" y="1450"/>
                  </a:lnTo>
                  <a:lnTo>
                    <a:pt x="365" y="1577"/>
                  </a:lnTo>
                  <a:lnTo>
                    <a:pt x="298" y="1706"/>
                  </a:lnTo>
                  <a:lnTo>
                    <a:pt x="238" y="1840"/>
                  </a:lnTo>
                  <a:lnTo>
                    <a:pt x="183" y="1976"/>
                  </a:lnTo>
                  <a:lnTo>
                    <a:pt x="136" y="2117"/>
                  </a:lnTo>
                  <a:lnTo>
                    <a:pt x="96" y="2259"/>
                  </a:lnTo>
                  <a:lnTo>
                    <a:pt x="62" y="2405"/>
                  </a:lnTo>
                  <a:lnTo>
                    <a:pt x="36" y="2553"/>
                  </a:lnTo>
                  <a:lnTo>
                    <a:pt x="16" y="2704"/>
                  </a:lnTo>
                  <a:lnTo>
                    <a:pt x="4" y="2856"/>
                  </a:lnTo>
                  <a:lnTo>
                    <a:pt x="0" y="3011"/>
                  </a:lnTo>
                  <a:lnTo>
                    <a:pt x="0" y="3024"/>
                  </a:lnTo>
                  <a:lnTo>
                    <a:pt x="1" y="3037"/>
                  </a:lnTo>
                  <a:lnTo>
                    <a:pt x="3" y="3049"/>
                  </a:lnTo>
                  <a:lnTo>
                    <a:pt x="5" y="3061"/>
                  </a:lnTo>
                  <a:lnTo>
                    <a:pt x="8" y="3073"/>
                  </a:lnTo>
                  <a:lnTo>
                    <a:pt x="11" y="3085"/>
                  </a:lnTo>
                  <a:lnTo>
                    <a:pt x="15" y="3097"/>
                  </a:lnTo>
                  <a:lnTo>
                    <a:pt x="20" y="3108"/>
                  </a:lnTo>
                  <a:lnTo>
                    <a:pt x="25" y="3119"/>
                  </a:lnTo>
                  <a:lnTo>
                    <a:pt x="30" y="3130"/>
                  </a:lnTo>
                  <a:lnTo>
                    <a:pt x="37" y="3141"/>
                  </a:lnTo>
                  <a:lnTo>
                    <a:pt x="44" y="3151"/>
                  </a:lnTo>
                  <a:lnTo>
                    <a:pt x="51" y="3161"/>
                  </a:lnTo>
                  <a:lnTo>
                    <a:pt x="58" y="3171"/>
                  </a:lnTo>
                  <a:lnTo>
                    <a:pt x="66" y="3180"/>
                  </a:lnTo>
                  <a:lnTo>
                    <a:pt x="74" y="3189"/>
                  </a:lnTo>
                  <a:lnTo>
                    <a:pt x="83" y="3197"/>
                  </a:lnTo>
                  <a:lnTo>
                    <a:pt x="92" y="3205"/>
                  </a:lnTo>
                  <a:lnTo>
                    <a:pt x="101" y="3212"/>
                  </a:lnTo>
                  <a:lnTo>
                    <a:pt x="111" y="3219"/>
                  </a:lnTo>
                  <a:lnTo>
                    <a:pt x="121" y="3226"/>
                  </a:lnTo>
                  <a:lnTo>
                    <a:pt x="132" y="3232"/>
                  </a:lnTo>
                  <a:lnTo>
                    <a:pt x="143" y="3237"/>
                  </a:lnTo>
                  <a:lnTo>
                    <a:pt x="154" y="3242"/>
                  </a:lnTo>
                  <a:lnTo>
                    <a:pt x="165" y="3247"/>
                  </a:lnTo>
                  <a:lnTo>
                    <a:pt x="177" y="3251"/>
                  </a:lnTo>
                  <a:lnTo>
                    <a:pt x="189" y="3254"/>
                  </a:lnTo>
                  <a:lnTo>
                    <a:pt x="201" y="3257"/>
                  </a:lnTo>
                  <a:lnTo>
                    <a:pt x="214" y="3259"/>
                  </a:lnTo>
                  <a:lnTo>
                    <a:pt x="227" y="3261"/>
                  </a:lnTo>
                  <a:lnTo>
                    <a:pt x="239" y="3262"/>
                  </a:lnTo>
                  <a:lnTo>
                    <a:pt x="252" y="3262"/>
                  </a:lnTo>
                  <a:lnTo>
                    <a:pt x="265" y="3262"/>
                  </a:lnTo>
                  <a:lnTo>
                    <a:pt x="278" y="3261"/>
                  </a:lnTo>
                  <a:lnTo>
                    <a:pt x="290" y="3259"/>
                  </a:lnTo>
                  <a:lnTo>
                    <a:pt x="302" y="3257"/>
                  </a:lnTo>
                  <a:lnTo>
                    <a:pt x="315" y="3254"/>
                  </a:lnTo>
                  <a:lnTo>
                    <a:pt x="326" y="3251"/>
                  </a:lnTo>
                  <a:lnTo>
                    <a:pt x="338" y="3247"/>
                  </a:lnTo>
                  <a:lnTo>
                    <a:pt x="349" y="3242"/>
                  </a:lnTo>
                  <a:lnTo>
                    <a:pt x="360" y="3237"/>
                  </a:lnTo>
                  <a:lnTo>
                    <a:pt x="371" y="3232"/>
                  </a:lnTo>
                  <a:lnTo>
                    <a:pt x="382" y="3226"/>
                  </a:lnTo>
                  <a:lnTo>
                    <a:pt x="393" y="3219"/>
                  </a:lnTo>
                  <a:lnTo>
                    <a:pt x="403" y="3212"/>
                  </a:lnTo>
                  <a:lnTo>
                    <a:pt x="412" y="3205"/>
                  </a:lnTo>
                  <a:lnTo>
                    <a:pt x="421" y="3197"/>
                  </a:lnTo>
                  <a:lnTo>
                    <a:pt x="430" y="3189"/>
                  </a:lnTo>
                  <a:lnTo>
                    <a:pt x="438" y="3180"/>
                  </a:lnTo>
                  <a:lnTo>
                    <a:pt x="446" y="3171"/>
                  </a:lnTo>
                  <a:lnTo>
                    <a:pt x="453" y="3161"/>
                  </a:lnTo>
                  <a:lnTo>
                    <a:pt x="460" y="3151"/>
                  </a:lnTo>
                  <a:lnTo>
                    <a:pt x="467" y="3141"/>
                  </a:lnTo>
                  <a:lnTo>
                    <a:pt x="473" y="3130"/>
                  </a:lnTo>
                  <a:lnTo>
                    <a:pt x="478" y="3119"/>
                  </a:lnTo>
                  <a:lnTo>
                    <a:pt x="483" y="3108"/>
                  </a:lnTo>
                  <a:lnTo>
                    <a:pt x="488" y="3097"/>
                  </a:lnTo>
                  <a:lnTo>
                    <a:pt x="492" y="3085"/>
                  </a:lnTo>
                  <a:lnTo>
                    <a:pt x="495" y="3073"/>
                  </a:lnTo>
                  <a:lnTo>
                    <a:pt x="498" y="3061"/>
                  </a:lnTo>
                  <a:lnTo>
                    <a:pt x="500" y="3049"/>
                  </a:lnTo>
                  <a:lnTo>
                    <a:pt x="502" y="3037"/>
                  </a:lnTo>
                  <a:lnTo>
                    <a:pt x="503" y="3024"/>
                  </a:lnTo>
                  <a:lnTo>
                    <a:pt x="503" y="3011"/>
                  </a:lnTo>
                  <a:lnTo>
                    <a:pt x="506" y="2882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3" y="2385"/>
                  </a:lnTo>
                  <a:lnTo>
                    <a:pt x="617" y="2265"/>
                  </a:lnTo>
                  <a:lnTo>
                    <a:pt x="656" y="2149"/>
                  </a:lnTo>
                  <a:lnTo>
                    <a:pt x="701" y="2035"/>
                  </a:lnTo>
                  <a:lnTo>
                    <a:pt x="752" y="1924"/>
                  </a:lnTo>
                  <a:lnTo>
                    <a:pt x="807" y="1816"/>
                  </a:lnTo>
                  <a:lnTo>
                    <a:pt x="867" y="1711"/>
                  </a:lnTo>
                  <a:lnTo>
                    <a:pt x="934" y="1609"/>
                  </a:lnTo>
                  <a:lnTo>
                    <a:pt x="1003" y="1511"/>
                  </a:lnTo>
                  <a:lnTo>
                    <a:pt x="1078" y="1416"/>
                  </a:lnTo>
                  <a:lnTo>
                    <a:pt x="1157" y="1325"/>
                  </a:lnTo>
                  <a:lnTo>
                    <a:pt x="1240" y="1238"/>
                  </a:lnTo>
                  <a:lnTo>
                    <a:pt x="1328" y="1154"/>
                  </a:lnTo>
                  <a:lnTo>
                    <a:pt x="1419" y="1076"/>
                  </a:lnTo>
                  <a:lnTo>
                    <a:pt x="1514" y="1001"/>
                  </a:lnTo>
                  <a:lnTo>
                    <a:pt x="1612" y="931"/>
                  </a:lnTo>
                  <a:lnTo>
                    <a:pt x="1715" y="865"/>
                  </a:lnTo>
                  <a:lnTo>
                    <a:pt x="1820" y="805"/>
                  </a:lnTo>
                  <a:lnTo>
                    <a:pt x="1928" y="750"/>
                  </a:lnTo>
                  <a:lnTo>
                    <a:pt x="2040" y="700"/>
                  </a:lnTo>
                  <a:lnTo>
                    <a:pt x="2154" y="654"/>
                  </a:lnTo>
                  <a:lnTo>
                    <a:pt x="2270" y="615"/>
                  </a:lnTo>
                  <a:lnTo>
                    <a:pt x="2390" y="581"/>
                  </a:lnTo>
                  <a:lnTo>
                    <a:pt x="2512" y="553"/>
                  </a:lnTo>
                  <a:lnTo>
                    <a:pt x="2635" y="531"/>
                  </a:lnTo>
                  <a:lnTo>
                    <a:pt x="2761" y="515"/>
                  </a:lnTo>
                  <a:lnTo>
                    <a:pt x="2889" y="505"/>
                  </a:lnTo>
                  <a:lnTo>
                    <a:pt x="3018" y="502"/>
                  </a:lnTo>
                  <a:lnTo>
                    <a:pt x="3031" y="502"/>
                  </a:lnTo>
                  <a:lnTo>
                    <a:pt x="3044" y="501"/>
                  </a:lnTo>
                  <a:lnTo>
                    <a:pt x="3056" y="499"/>
                  </a:lnTo>
                  <a:lnTo>
                    <a:pt x="3068" y="497"/>
                  </a:lnTo>
                  <a:lnTo>
                    <a:pt x="3080" y="494"/>
                  </a:lnTo>
                  <a:lnTo>
                    <a:pt x="3092" y="491"/>
                  </a:lnTo>
                  <a:lnTo>
                    <a:pt x="3104" y="487"/>
                  </a:lnTo>
                  <a:lnTo>
                    <a:pt x="3115" y="482"/>
                  </a:lnTo>
                  <a:lnTo>
                    <a:pt x="3126" y="477"/>
                  </a:lnTo>
                  <a:lnTo>
                    <a:pt x="3137" y="472"/>
                  </a:lnTo>
                  <a:lnTo>
                    <a:pt x="3148" y="466"/>
                  </a:lnTo>
                  <a:lnTo>
                    <a:pt x="3158" y="459"/>
                  </a:lnTo>
                  <a:lnTo>
                    <a:pt x="3168" y="452"/>
                  </a:lnTo>
                  <a:lnTo>
                    <a:pt x="3177" y="445"/>
                  </a:lnTo>
                  <a:lnTo>
                    <a:pt x="3186" y="437"/>
                  </a:lnTo>
                  <a:lnTo>
                    <a:pt x="3196" y="429"/>
                  </a:lnTo>
                  <a:lnTo>
                    <a:pt x="3204" y="420"/>
                  </a:lnTo>
                  <a:lnTo>
                    <a:pt x="3212" y="411"/>
                  </a:lnTo>
                  <a:lnTo>
                    <a:pt x="3219" y="402"/>
                  </a:lnTo>
                  <a:lnTo>
                    <a:pt x="3226" y="391"/>
                  </a:lnTo>
                  <a:lnTo>
                    <a:pt x="3233" y="381"/>
                  </a:lnTo>
                  <a:lnTo>
                    <a:pt x="3239" y="370"/>
                  </a:lnTo>
                  <a:lnTo>
                    <a:pt x="3244" y="359"/>
                  </a:lnTo>
                  <a:lnTo>
                    <a:pt x="3249" y="348"/>
                  </a:lnTo>
                  <a:lnTo>
                    <a:pt x="3254" y="337"/>
                  </a:lnTo>
                  <a:lnTo>
                    <a:pt x="3258" y="325"/>
                  </a:lnTo>
                  <a:lnTo>
                    <a:pt x="3261" y="314"/>
                  </a:lnTo>
                  <a:lnTo>
                    <a:pt x="3264" y="301"/>
                  </a:lnTo>
                  <a:lnTo>
                    <a:pt x="3266" y="289"/>
                  </a:lnTo>
                  <a:lnTo>
                    <a:pt x="3268" y="277"/>
                  </a:lnTo>
                  <a:lnTo>
                    <a:pt x="3269" y="264"/>
                  </a:lnTo>
                  <a:lnTo>
                    <a:pt x="3269" y="251"/>
                  </a:lnTo>
                  <a:lnTo>
                    <a:pt x="3269" y="238"/>
                  </a:lnTo>
                  <a:lnTo>
                    <a:pt x="3268" y="226"/>
                  </a:lnTo>
                  <a:lnTo>
                    <a:pt x="3266" y="213"/>
                  </a:lnTo>
                  <a:lnTo>
                    <a:pt x="3264" y="201"/>
                  </a:lnTo>
                  <a:lnTo>
                    <a:pt x="3261" y="189"/>
                  </a:lnTo>
                  <a:lnTo>
                    <a:pt x="3258" y="177"/>
                  </a:lnTo>
                  <a:lnTo>
                    <a:pt x="3254" y="165"/>
                  </a:lnTo>
                  <a:lnTo>
                    <a:pt x="3249" y="154"/>
                  </a:lnTo>
                  <a:lnTo>
                    <a:pt x="3244" y="143"/>
                  </a:lnTo>
                  <a:lnTo>
                    <a:pt x="3239" y="132"/>
                  </a:lnTo>
                  <a:lnTo>
                    <a:pt x="3233" y="120"/>
                  </a:lnTo>
                  <a:lnTo>
                    <a:pt x="3226" y="110"/>
                  </a:lnTo>
                  <a:lnTo>
                    <a:pt x="3219" y="100"/>
                  </a:lnTo>
                  <a:lnTo>
                    <a:pt x="3212" y="91"/>
                  </a:lnTo>
                  <a:lnTo>
                    <a:pt x="3204" y="82"/>
                  </a:lnTo>
                  <a:lnTo>
                    <a:pt x="3196" y="73"/>
                  </a:lnTo>
                  <a:lnTo>
                    <a:pt x="3186" y="65"/>
                  </a:lnTo>
                  <a:lnTo>
                    <a:pt x="3177" y="57"/>
                  </a:lnTo>
                  <a:lnTo>
                    <a:pt x="3168" y="50"/>
                  </a:lnTo>
                  <a:lnTo>
                    <a:pt x="3158" y="43"/>
                  </a:lnTo>
                  <a:lnTo>
                    <a:pt x="3148" y="36"/>
                  </a:lnTo>
                  <a:lnTo>
                    <a:pt x="3137" y="30"/>
                  </a:lnTo>
                  <a:lnTo>
                    <a:pt x="3126" y="25"/>
                  </a:lnTo>
                  <a:lnTo>
                    <a:pt x="3115" y="20"/>
                  </a:lnTo>
                  <a:lnTo>
                    <a:pt x="3104" y="15"/>
                  </a:lnTo>
                  <a:lnTo>
                    <a:pt x="3092" y="11"/>
                  </a:lnTo>
                  <a:lnTo>
                    <a:pt x="3080" y="8"/>
                  </a:lnTo>
                  <a:lnTo>
                    <a:pt x="3068" y="5"/>
                  </a:lnTo>
                  <a:lnTo>
                    <a:pt x="3056" y="3"/>
                  </a:lnTo>
                  <a:lnTo>
                    <a:pt x="3044" y="1"/>
                  </a:lnTo>
                  <a:lnTo>
                    <a:pt x="3031" y="0"/>
                  </a:lnTo>
                  <a:lnTo>
                    <a:pt x="30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" name="îṣľïḋê"/>
            <p:cNvSpPr/>
            <p:nvPr/>
          </p:nvSpPr>
          <p:spPr bwMode="auto">
            <a:xfrm>
              <a:off x="5099405" y="280124"/>
              <a:ext cx="459652" cy="611928"/>
            </a:xfrm>
            <a:custGeom>
              <a:avLst/>
              <a:gdLst>
                <a:gd name="T0" fmla="*/ 10946 w 12062"/>
                <a:gd name="T1" fmla="*/ 12419 h 16058"/>
                <a:gd name="T2" fmla="*/ 10253 w 12062"/>
                <a:gd name="T3" fmla="*/ 13775 h 16058"/>
                <a:gd name="T4" fmla="*/ 9063 w 12062"/>
                <a:gd name="T5" fmla="*/ 14707 h 16058"/>
                <a:gd name="T6" fmla="*/ 7539 w 12062"/>
                <a:gd name="T7" fmla="*/ 15054 h 16058"/>
                <a:gd name="T8" fmla="*/ 3155 w 12062"/>
                <a:gd name="T9" fmla="*/ 14778 h 16058"/>
                <a:gd name="T10" fmla="*/ 1920 w 12062"/>
                <a:gd name="T11" fmla="*/ 13902 h 16058"/>
                <a:gd name="T12" fmla="*/ 1164 w 12062"/>
                <a:gd name="T13" fmla="*/ 12585 h 16058"/>
                <a:gd name="T14" fmla="*/ 1005 w 12062"/>
                <a:gd name="T15" fmla="*/ 9534 h 16058"/>
                <a:gd name="T16" fmla="*/ 1044 w 12062"/>
                <a:gd name="T17" fmla="*/ 7834 h 16058"/>
                <a:gd name="T18" fmla="*/ 1170 w 12062"/>
                <a:gd name="T19" fmla="*/ 7658 h 16058"/>
                <a:gd name="T20" fmla="*/ 1358 w 12062"/>
                <a:gd name="T21" fmla="*/ 7550 h 16058"/>
                <a:gd name="T22" fmla="*/ 10554 w 12062"/>
                <a:gd name="T23" fmla="*/ 7527 h 16058"/>
                <a:gd name="T24" fmla="*/ 10772 w 12062"/>
                <a:gd name="T25" fmla="*/ 7576 h 16058"/>
                <a:gd name="T26" fmla="*/ 10942 w 12062"/>
                <a:gd name="T27" fmla="*/ 7710 h 16058"/>
                <a:gd name="T28" fmla="*/ 11041 w 12062"/>
                <a:gd name="T29" fmla="*/ 7904 h 16058"/>
                <a:gd name="T30" fmla="*/ 8041 w 12062"/>
                <a:gd name="T31" fmla="*/ 6524 h 16058"/>
                <a:gd name="T32" fmla="*/ 4111 w 12062"/>
                <a:gd name="T33" fmla="*/ 3919 h 16058"/>
                <a:gd name="T34" fmla="*/ 4543 w 12062"/>
                <a:gd name="T35" fmla="*/ 3166 h 16058"/>
                <a:gd name="T36" fmla="*/ 5248 w 12062"/>
                <a:gd name="T37" fmla="*/ 2667 h 16058"/>
                <a:gd name="T38" fmla="*/ 6135 w 12062"/>
                <a:gd name="T39" fmla="*/ 2512 h 16058"/>
                <a:gd name="T40" fmla="*/ 6989 w 12062"/>
                <a:gd name="T41" fmla="*/ 2751 h 16058"/>
                <a:gd name="T42" fmla="*/ 7642 w 12062"/>
                <a:gd name="T43" fmla="*/ 3315 h 16058"/>
                <a:gd name="T44" fmla="*/ 8000 w 12062"/>
                <a:gd name="T45" fmla="*/ 4112 h 16058"/>
                <a:gd name="T46" fmla="*/ 2584 w 12062"/>
                <a:gd name="T47" fmla="*/ 3809 h 16058"/>
                <a:gd name="T48" fmla="*/ 3212 w 12062"/>
                <a:gd name="T49" fmla="*/ 2415 h 16058"/>
                <a:gd name="T50" fmla="*/ 4354 w 12062"/>
                <a:gd name="T51" fmla="*/ 1427 h 16058"/>
                <a:gd name="T52" fmla="*/ 5850 w 12062"/>
                <a:gd name="T53" fmla="*/ 1009 h 16058"/>
                <a:gd name="T54" fmla="*/ 7400 w 12062"/>
                <a:gd name="T55" fmla="*/ 1280 h 16058"/>
                <a:gd name="T56" fmla="*/ 8635 w 12062"/>
                <a:gd name="T57" fmla="*/ 2155 h 16058"/>
                <a:gd name="T58" fmla="*/ 9391 w 12062"/>
                <a:gd name="T59" fmla="*/ 3472 h 16058"/>
                <a:gd name="T60" fmla="*/ 8544 w 12062"/>
                <a:gd name="T61" fmla="*/ 4518 h 16058"/>
                <a:gd name="T62" fmla="*/ 8297 w 12062"/>
                <a:gd name="T63" fmla="*/ 3430 h 16058"/>
                <a:gd name="T64" fmla="*/ 7629 w 12062"/>
                <a:gd name="T65" fmla="*/ 2581 h 16058"/>
                <a:gd name="T66" fmla="*/ 6659 w 12062"/>
                <a:gd name="T67" fmla="*/ 2088 h 16058"/>
                <a:gd name="T68" fmla="*/ 5524 w 12062"/>
                <a:gd name="T69" fmla="*/ 2059 h 16058"/>
                <a:gd name="T70" fmla="*/ 4527 w 12062"/>
                <a:gd name="T71" fmla="*/ 2507 h 16058"/>
                <a:gd name="T72" fmla="*/ 3822 w 12062"/>
                <a:gd name="T73" fmla="*/ 3322 h 16058"/>
                <a:gd name="T74" fmla="*/ 3521 w 12062"/>
                <a:gd name="T75" fmla="*/ 4389 h 16058"/>
                <a:gd name="T76" fmla="*/ 10502 w 12062"/>
                <a:gd name="T77" fmla="*/ 3829 h 16058"/>
                <a:gd name="T78" fmla="*/ 9782 w 12062"/>
                <a:gd name="T79" fmla="*/ 1991 h 16058"/>
                <a:gd name="T80" fmla="*/ 8376 w 12062"/>
                <a:gd name="T81" fmla="*/ 653 h 16058"/>
                <a:gd name="T82" fmla="*/ 6493 w 12062"/>
                <a:gd name="T83" fmla="*/ 23 h 16058"/>
                <a:gd name="T84" fmla="*/ 4476 w 12062"/>
                <a:gd name="T85" fmla="*/ 274 h 16058"/>
                <a:gd name="T86" fmla="*/ 2833 w 12062"/>
                <a:gd name="T87" fmla="*/ 1323 h 16058"/>
                <a:gd name="T88" fmla="*/ 1782 w 12062"/>
                <a:gd name="T89" fmla="*/ 2964 h 16058"/>
                <a:gd name="T90" fmla="*/ 1430 w 12062"/>
                <a:gd name="T91" fmla="*/ 6526 h 16058"/>
                <a:gd name="T92" fmla="*/ 789 w 12062"/>
                <a:gd name="T93" fmla="*/ 6705 h 16058"/>
                <a:gd name="T94" fmla="*/ 300 w 12062"/>
                <a:gd name="T95" fmla="*/ 7129 h 16058"/>
                <a:gd name="T96" fmla="*/ 30 w 12062"/>
                <a:gd name="T97" fmla="*/ 7726 h 16058"/>
                <a:gd name="T98" fmla="*/ 6 w 12062"/>
                <a:gd name="T99" fmla="*/ 11775 h 16058"/>
                <a:gd name="T100" fmla="*/ 546 w 12062"/>
                <a:gd name="T101" fmla="*/ 13694 h 16058"/>
                <a:gd name="T102" fmla="*/ 1817 w 12062"/>
                <a:gd name="T103" fmla="*/ 15161 h 16058"/>
                <a:gd name="T104" fmla="*/ 3612 w 12062"/>
                <a:gd name="T105" fmla="*/ 15967 h 16058"/>
                <a:gd name="T106" fmla="*/ 8450 w 12062"/>
                <a:gd name="T107" fmla="*/ 15967 h 16058"/>
                <a:gd name="T108" fmla="*/ 10245 w 12062"/>
                <a:gd name="T109" fmla="*/ 15161 h 16058"/>
                <a:gd name="T110" fmla="*/ 11516 w 12062"/>
                <a:gd name="T111" fmla="*/ 13694 h 16058"/>
                <a:gd name="T112" fmla="*/ 12056 w 12062"/>
                <a:gd name="T113" fmla="*/ 11775 h 16058"/>
                <a:gd name="T114" fmla="*/ 12032 w 12062"/>
                <a:gd name="T115" fmla="*/ 7726 h 16058"/>
                <a:gd name="T116" fmla="*/ 11762 w 12062"/>
                <a:gd name="T117" fmla="*/ 7129 h 16058"/>
                <a:gd name="T118" fmla="*/ 11273 w 12062"/>
                <a:gd name="T119" fmla="*/ 6705 h 16058"/>
                <a:gd name="T120" fmla="*/ 10632 w 12062"/>
                <a:gd name="T121" fmla="*/ 6526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62" h="16058">
                  <a:moveTo>
                    <a:pt x="11057" y="9534"/>
                  </a:moveTo>
                  <a:lnTo>
                    <a:pt x="11057" y="10036"/>
                  </a:lnTo>
                  <a:lnTo>
                    <a:pt x="11057" y="11040"/>
                  </a:lnTo>
                  <a:lnTo>
                    <a:pt x="11057" y="11542"/>
                  </a:lnTo>
                  <a:lnTo>
                    <a:pt x="11052" y="11722"/>
                  </a:lnTo>
                  <a:lnTo>
                    <a:pt x="11039" y="11900"/>
                  </a:lnTo>
                  <a:lnTo>
                    <a:pt x="11017" y="12076"/>
                  </a:lnTo>
                  <a:lnTo>
                    <a:pt x="10985" y="12248"/>
                  </a:lnTo>
                  <a:lnTo>
                    <a:pt x="10946" y="12419"/>
                  </a:lnTo>
                  <a:lnTo>
                    <a:pt x="10898" y="12585"/>
                  </a:lnTo>
                  <a:lnTo>
                    <a:pt x="10843" y="12748"/>
                  </a:lnTo>
                  <a:lnTo>
                    <a:pt x="10780" y="12908"/>
                  </a:lnTo>
                  <a:lnTo>
                    <a:pt x="10709" y="13063"/>
                  </a:lnTo>
                  <a:lnTo>
                    <a:pt x="10632" y="13215"/>
                  </a:lnTo>
                  <a:lnTo>
                    <a:pt x="10547" y="13361"/>
                  </a:lnTo>
                  <a:lnTo>
                    <a:pt x="10455" y="13504"/>
                  </a:lnTo>
                  <a:lnTo>
                    <a:pt x="10357" y="13642"/>
                  </a:lnTo>
                  <a:lnTo>
                    <a:pt x="10253" y="13775"/>
                  </a:lnTo>
                  <a:lnTo>
                    <a:pt x="10142" y="13902"/>
                  </a:lnTo>
                  <a:lnTo>
                    <a:pt x="10026" y="14025"/>
                  </a:lnTo>
                  <a:lnTo>
                    <a:pt x="9903" y="14141"/>
                  </a:lnTo>
                  <a:lnTo>
                    <a:pt x="9775" y="14251"/>
                  </a:lnTo>
                  <a:lnTo>
                    <a:pt x="9643" y="14356"/>
                  </a:lnTo>
                  <a:lnTo>
                    <a:pt x="9504" y="14453"/>
                  </a:lnTo>
                  <a:lnTo>
                    <a:pt x="9361" y="14546"/>
                  </a:lnTo>
                  <a:lnTo>
                    <a:pt x="9214" y="14630"/>
                  </a:lnTo>
                  <a:lnTo>
                    <a:pt x="9063" y="14707"/>
                  </a:lnTo>
                  <a:lnTo>
                    <a:pt x="8907" y="14778"/>
                  </a:lnTo>
                  <a:lnTo>
                    <a:pt x="8747" y="14841"/>
                  </a:lnTo>
                  <a:lnTo>
                    <a:pt x="8583" y="14896"/>
                  </a:lnTo>
                  <a:lnTo>
                    <a:pt x="8416" y="14944"/>
                  </a:lnTo>
                  <a:lnTo>
                    <a:pt x="8246" y="14983"/>
                  </a:lnTo>
                  <a:lnTo>
                    <a:pt x="8073" y="15014"/>
                  </a:lnTo>
                  <a:lnTo>
                    <a:pt x="7898" y="15036"/>
                  </a:lnTo>
                  <a:lnTo>
                    <a:pt x="7720" y="15049"/>
                  </a:lnTo>
                  <a:lnTo>
                    <a:pt x="7539" y="15054"/>
                  </a:lnTo>
                  <a:lnTo>
                    <a:pt x="4523" y="15054"/>
                  </a:lnTo>
                  <a:lnTo>
                    <a:pt x="4342" y="15049"/>
                  </a:lnTo>
                  <a:lnTo>
                    <a:pt x="4164" y="15036"/>
                  </a:lnTo>
                  <a:lnTo>
                    <a:pt x="3989" y="15014"/>
                  </a:lnTo>
                  <a:lnTo>
                    <a:pt x="3816" y="14983"/>
                  </a:lnTo>
                  <a:lnTo>
                    <a:pt x="3645" y="14944"/>
                  </a:lnTo>
                  <a:lnTo>
                    <a:pt x="3478" y="14896"/>
                  </a:lnTo>
                  <a:lnTo>
                    <a:pt x="3315" y="14841"/>
                  </a:lnTo>
                  <a:lnTo>
                    <a:pt x="3155" y="14778"/>
                  </a:lnTo>
                  <a:lnTo>
                    <a:pt x="2999" y="14707"/>
                  </a:lnTo>
                  <a:lnTo>
                    <a:pt x="2848" y="14630"/>
                  </a:lnTo>
                  <a:lnTo>
                    <a:pt x="2701" y="14546"/>
                  </a:lnTo>
                  <a:lnTo>
                    <a:pt x="2558" y="14453"/>
                  </a:lnTo>
                  <a:lnTo>
                    <a:pt x="2419" y="14356"/>
                  </a:lnTo>
                  <a:lnTo>
                    <a:pt x="2287" y="14251"/>
                  </a:lnTo>
                  <a:lnTo>
                    <a:pt x="2159" y="14141"/>
                  </a:lnTo>
                  <a:lnTo>
                    <a:pt x="2036" y="14025"/>
                  </a:lnTo>
                  <a:lnTo>
                    <a:pt x="1920" y="13902"/>
                  </a:lnTo>
                  <a:lnTo>
                    <a:pt x="1809" y="13775"/>
                  </a:lnTo>
                  <a:lnTo>
                    <a:pt x="1705" y="13642"/>
                  </a:lnTo>
                  <a:lnTo>
                    <a:pt x="1607" y="13504"/>
                  </a:lnTo>
                  <a:lnTo>
                    <a:pt x="1515" y="13361"/>
                  </a:lnTo>
                  <a:lnTo>
                    <a:pt x="1430" y="13215"/>
                  </a:lnTo>
                  <a:lnTo>
                    <a:pt x="1353" y="13063"/>
                  </a:lnTo>
                  <a:lnTo>
                    <a:pt x="1282" y="12908"/>
                  </a:lnTo>
                  <a:lnTo>
                    <a:pt x="1219" y="12748"/>
                  </a:lnTo>
                  <a:lnTo>
                    <a:pt x="1164" y="12585"/>
                  </a:lnTo>
                  <a:lnTo>
                    <a:pt x="1116" y="12419"/>
                  </a:lnTo>
                  <a:lnTo>
                    <a:pt x="1077" y="12248"/>
                  </a:lnTo>
                  <a:lnTo>
                    <a:pt x="1045" y="12076"/>
                  </a:lnTo>
                  <a:lnTo>
                    <a:pt x="1023" y="11900"/>
                  </a:lnTo>
                  <a:lnTo>
                    <a:pt x="1010" y="11722"/>
                  </a:lnTo>
                  <a:lnTo>
                    <a:pt x="1005" y="11542"/>
                  </a:lnTo>
                  <a:lnTo>
                    <a:pt x="1005" y="11040"/>
                  </a:lnTo>
                  <a:lnTo>
                    <a:pt x="1005" y="10036"/>
                  </a:lnTo>
                  <a:lnTo>
                    <a:pt x="1005" y="9534"/>
                  </a:lnTo>
                  <a:lnTo>
                    <a:pt x="1005" y="8029"/>
                  </a:lnTo>
                  <a:lnTo>
                    <a:pt x="1006" y="8003"/>
                  </a:lnTo>
                  <a:lnTo>
                    <a:pt x="1008" y="7978"/>
                  </a:lnTo>
                  <a:lnTo>
                    <a:pt x="1011" y="7953"/>
                  </a:lnTo>
                  <a:lnTo>
                    <a:pt x="1015" y="7928"/>
                  </a:lnTo>
                  <a:lnTo>
                    <a:pt x="1021" y="7904"/>
                  </a:lnTo>
                  <a:lnTo>
                    <a:pt x="1027" y="7879"/>
                  </a:lnTo>
                  <a:lnTo>
                    <a:pt x="1035" y="7856"/>
                  </a:lnTo>
                  <a:lnTo>
                    <a:pt x="1044" y="7834"/>
                  </a:lnTo>
                  <a:lnTo>
                    <a:pt x="1054" y="7811"/>
                  </a:lnTo>
                  <a:lnTo>
                    <a:pt x="1065" y="7790"/>
                  </a:lnTo>
                  <a:lnTo>
                    <a:pt x="1078" y="7769"/>
                  </a:lnTo>
                  <a:lnTo>
                    <a:pt x="1091" y="7749"/>
                  </a:lnTo>
                  <a:lnTo>
                    <a:pt x="1105" y="7729"/>
                  </a:lnTo>
                  <a:lnTo>
                    <a:pt x="1120" y="7710"/>
                  </a:lnTo>
                  <a:lnTo>
                    <a:pt x="1136" y="7692"/>
                  </a:lnTo>
                  <a:lnTo>
                    <a:pt x="1152" y="7675"/>
                  </a:lnTo>
                  <a:lnTo>
                    <a:pt x="1170" y="7658"/>
                  </a:lnTo>
                  <a:lnTo>
                    <a:pt x="1188" y="7642"/>
                  </a:lnTo>
                  <a:lnTo>
                    <a:pt x="1207" y="7627"/>
                  </a:lnTo>
                  <a:lnTo>
                    <a:pt x="1226" y="7612"/>
                  </a:lnTo>
                  <a:lnTo>
                    <a:pt x="1247" y="7599"/>
                  </a:lnTo>
                  <a:lnTo>
                    <a:pt x="1269" y="7587"/>
                  </a:lnTo>
                  <a:lnTo>
                    <a:pt x="1290" y="7576"/>
                  </a:lnTo>
                  <a:lnTo>
                    <a:pt x="1312" y="7566"/>
                  </a:lnTo>
                  <a:lnTo>
                    <a:pt x="1335" y="7557"/>
                  </a:lnTo>
                  <a:lnTo>
                    <a:pt x="1358" y="7550"/>
                  </a:lnTo>
                  <a:lnTo>
                    <a:pt x="1382" y="7543"/>
                  </a:lnTo>
                  <a:lnTo>
                    <a:pt x="1406" y="7537"/>
                  </a:lnTo>
                  <a:lnTo>
                    <a:pt x="1431" y="7533"/>
                  </a:lnTo>
                  <a:lnTo>
                    <a:pt x="1456" y="7530"/>
                  </a:lnTo>
                  <a:lnTo>
                    <a:pt x="1482" y="7528"/>
                  </a:lnTo>
                  <a:lnTo>
                    <a:pt x="1508" y="7527"/>
                  </a:lnTo>
                  <a:lnTo>
                    <a:pt x="2513" y="7527"/>
                  </a:lnTo>
                  <a:lnTo>
                    <a:pt x="9549" y="7527"/>
                  </a:lnTo>
                  <a:lnTo>
                    <a:pt x="10554" y="7527"/>
                  </a:lnTo>
                  <a:lnTo>
                    <a:pt x="10580" y="7528"/>
                  </a:lnTo>
                  <a:lnTo>
                    <a:pt x="10606" y="7530"/>
                  </a:lnTo>
                  <a:lnTo>
                    <a:pt x="10631" y="7533"/>
                  </a:lnTo>
                  <a:lnTo>
                    <a:pt x="10656" y="7537"/>
                  </a:lnTo>
                  <a:lnTo>
                    <a:pt x="10680" y="7543"/>
                  </a:lnTo>
                  <a:lnTo>
                    <a:pt x="10704" y="7550"/>
                  </a:lnTo>
                  <a:lnTo>
                    <a:pt x="10727" y="7557"/>
                  </a:lnTo>
                  <a:lnTo>
                    <a:pt x="10750" y="7566"/>
                  </a:lnTo>
                  <a:lnTo>
                    <a:pt x="10772" y="7576"/>
                  </a:lnTo>
                  <a:lnTo>
                    <a:pt x="10793" y="7587"/>
                  </a:lnTo>
                  <a:lnTo>
                    <a:pt x="10815" y="7599"/>
                  </a:lnTo>
                  <a:lnTo>
                    <a:pt x="10836" y="7612"/>
                  </a:lnTo>
                  <a:lnTo>
                    <a:pt x="10855" y="7627"/>
                  </a:lnTo>
                  <a:lnTo>
                    <a:pt x="10874" y="7642"/>
                  </a:lnTo>
                  <a:lnTo>
                    <a:pt x="10892" y="7658"/>
                  </a:lnTo>
                  <a:lnTo>
                    <a:pt x="10909" y="7675"/>
                  </a:lnTo>
                  <a:lnTo>
                    <a:pt x="10926" y="7692"/>
                  </a:lnTo>
                  <a:lnTo>
                    <a:pt x="10942" y="7710"/>
                  </a:lnTo>
                  <a:lnTo>
                    <a:pt x="10957" y="7729"/>
                  </a:lnTo>
                  <a:lnTo>
                    <a:pt x="10971" y="7749"/>
                  </a:lnTo>
                  <a:lnTo>
                    <a:pt x="10984" y="7769"/>
                  </a:lnTo>
                  <a:lnTo>
                    <a:pt x="10997" y="7790"/>
                  </a:lnTo>
                  <a:lnTo>
                    <a:pt x="11008" y="7811"/>
                  </a:lnTo>
                  <a:lnTo>
                    <a:pt x="11018" y="7834"/>
                  </a:lnTo>
                  <a:lnTo>
                    <a:pt x="11027" y="7856"/>
                  </a:lnTo>
                  <a:lnTo>
                    <a:pt x="11035" y="7879"/>
                  </a:lnTo>
                  <a:lnTo>
                    <a:pt x="11041" y="7904"/>
                  </a:lnTo>
                  <a:lnTo>
                    <a:pt x="11047" y="7928"/>
                  </a:lnTo>
                  <a:lnTo>
                    <a:pt x="11051" y="7953"/>
                  </a:lnTo>
                  <a:lnTo>
                    <a:pt x="11054" y="7978"/>
                  </a:lnTo>
                  <a:lnTo>
                    <a:pt x="11056" y="8003"/>
                  </a:lnTo>
                  <a:lnTo>
                    <a:pt x="11057" y="8029"/>
                  </a:lnTo>
                  <a:lnTo>
                    <a:pt x="11057" y="9534"/>
                  </a:lnTo>
                  <a:close/>
                  <a:moveTo>
                    <a:pt x="8041" y="4516"/>
                  </a:moveTo>
                  <a:lnTo>
                    <a:pt x="8041" y="4518"/>
                  </a:lnTo>
                  <a:lnTo>
                    <a:pt x="8041" y="6524"/>
                  </a:lnTo>
                  <a:lnTo>
                    <a:pt x="4021" y="6524"/>
                  </a:lnTo>
                  <a:lnTo>
                    <a:pt x="4021" y="4518"/>
                  </a:lnTo>
                  <a:lnTo>
                    <a:pt x="4021" y="4516"/>
                  </a:lnTo>
                  <a:lnTo>
                    <a:pt x="4024" y="4413"/>
                  </a:lnTo>
                  <a:lnTo>
                    <a:pt x="4031" y="4312"/>
                  </a:lnTo>
                  <a:lnTo>
                    <a:pt x="4044" y="4210"/>
                  </a:lnTo>
                  <a:lnTo>
                    <a:pt x="4062" y="4112"/>
                  </a:lnTo>
                  <a:lnTo>
                    <a:pt x="4084" y="4015"/>
                  </a:lnTo>
                  <a:lnTo>
                    <a:pt x="4111" y="3919"/>
                  </a:lnTo>
                  <a:lnTo>
                    <a:pt x="4142" y="3826"/>
                  </a:lnTo>
                  <a:lnTo>
                    <a:pt x="4178" y="3735"/>
                  </a:lnTo>
                  <a:lnTo>
                    <a:pt x="4219" y="3646"/>
                  </a:lnTo>
                  <a:lnTo>
                    <a:pt x="4263" y="3560"/>
                  </a:lnTo>
                  <a:lnTo>
                    <a:pt x="4312" y="3476"/>
                  </a:lnTo>
                  <a:lnTo>
                    <a:pt x="4364" y="3394"/>
                  </a:lnTo>
                  <a:lnTo>
                    <a:pt x="4420" y="3315"/>
                  </a:lnTo>
                  <a:lnTo>
                    <a:pt x="4480" y="3240"/>
                  </a:lnTo>
                  <a:lnTo>
                    <a:pt x="4543" y="3166"/>
                  </a:lnTo>
                  <a:lnTo>
                    <a:pt x="4610" y="3097"/>
                  </a:lnTo>
                  <a:lnTo>
                    <a:pt x="4679" y="3031"/>
                  </a:lnTo>
                  <a:lnTo>
                    <a:pt x="4752" y="2968"/>
                  </a:lnTo>
                  <a:lnTo>
                    <a:pt x="4828" y="2908"/>
                  </a:lnTo>
                  <a:lnTo>
                    <a:pt x="4907" y="2852"/>
                  </a:lnTo>
                  <a:lnTo>
                    <a:pt x="4989" y="2800"/>
                  </a:lnTo>
                  <a:lnTo>
                    <a:pt x="5073" y="2751"/>
                  </a:lnTo>
                  <a:lnTo>
                    <a:pt x="5160" y="2707"/>
                  </a:lnTo>
                  <a:lnTo>
                    <a:pt x="5248" y="2667"/>
                  </a:lnTo>
                  <a:lnTo>
                    <a:pt x="5339" y="2631"/>
                  </a:lnTo>
                  <a:lnTo>
                    <a:pt x="5433" y="2599"/>
                  </a:lnTo>
                  <a:lnTo>
                    <a:pt x="5528" y="2572"/>
                  </a:lnTo>
                  <a:lnTo>
                    <a:pt x="5626" y="2550"/>
                  </a:lnTo>
                  <a:lnTo>
                    <a:pt x="5724" y="2532"/>
                  </a:lnTo>
                  <a:lnTo>
                    <a:pt x="5825" y="2519"/>
                  </a:lnTo>
                  <a:lnTo>
                    <a:pt x="5927" y="2512"/>
                  </a:lnTo>
                  <a:lnTo>
                    <a:pt x="6031" y="2509"/>
                  </a:lnTo>
                  <a:lnTo>
                    <a:pt x="6135" y="2512"/>
                  </a:lnTo>
                  <a:lnTo>
                    <a:pt x="6236" y="2519"/>
                  </a:lnTo>
                  <a:lnTo>
                    <a:pt x="6338" y="2532"/>
                  </a:lnTo>
                  <a:lnTo>
                    <a:pt x="6436" y="2550"/>
                  </a:lnTo>
                  <a:lnTo>
                    <a:pt x="6534" y="2572"/>
                  </a:lnTo>
                  <a:lnTo>
                    <a:pt x="6629" y="2599"/>
                  </a:lnTo>
                  <a:lnTo>
                    <a:pt x="6723" y="2631"/>
                  </a:lnTo>
                  <a:lnTo>
                    <a:pt x="6813" y="2667"/>
                  </a:lnTo>
                  <a:lnTo>
                    <a:pt x="6902" y="2707"/>
                  </a:lnTo>
                  <a:lnTo>
                    <a:pt x="6989" y="2751"/>
                  </a:lnTo>
                  <a:lnTo>
                    <a:pt x="7073" y="2800"/>
                  </a:lnTo>
                  <a:lnTo>
                    <a:pt x="7155" y="2852"/>
                  </a:lnTo>
                  <a:lnTo>
                    <a:pt x="7234" y="2908"/>
                  </a:lnTo>
                  <a:lnTo>
                    <a:pt x="7310" y="2968"/>
                  </a:lnTo>
                  <a:lnTo>
                    <a:pt x="7383" y="3031"/>
                  </a:lnTo>
                  <a:lnTo>
                    <a:pt x="7452" y="3097"/>
                  </a:lnTo>
                  <a:lnTo>
                    <a:pt x="7519" y="3166"/>
                  </a:lnTo>
                  <a:lnTo>
                    <a:pt x="7582" y="3240"/>
                  </a:lnTo>
                  <a:lnTo>
                    <a:pt x="7642" y="3315"/>
                  </a:lnTo>
                  <a:lnTo>
                    <a:pt x="7698" y="3394"/>
                  </a:lnTo>
                  <a:lnTo>
                    <a:pt x="7750" y="3476"/>
                  </a:lnTo>
                  <a:lnTo>
                    <a:pt x="7799" y="3560"/>
                  </a:lnTo>
                  <a:lnTo>
                    <a:pt x="7843" y="3646"/>
                  </a:lnTo>
                  <a:lnTo>
                    <a:pt x="7884" y="3735"/>
                  </a:lnTo>
                  <a:lnTo>
                    <a:pt x="7920" y="3826"/>
                  </a:lnTo>
                  <a:lnTo>
                    <a:pt x="7951" y="3919"/>
                  </a:lnTo>
                  <a:lnTo>
                    <a:pt x="7978" y="4015"/>
                  </a:lnTo>
                  <a:lnTo>
                    <a:pt x="8000" y="4112"/>
                  </a:lnTo>
                  <a:lnTo>
                    <a:pt x="8018" y="4210"/>
                  </a:lnTo>
                  <a:lnTo>
                    <a:pt x="8031" y="4312"/>
                  </a:lnTo>
                  <a:lnTo>
                    <a:pt x="8038" y="4413"/>
                  </a:lnTo>
                  <a:lnTo>
                    <a:pt x="8041" y="4516"/>
                  </a:lnTo>
                  <a:close/>
                  <a:moveTo>
                    <a:pt x="2513" y="4516"/>
                  </a:moveTo>
                  <a:lnTo>
                    <a:pt x="2517" y="4336"/>
                  </a:lnTo>
                  <a:lnTo>
                    <a:pt x="2531" y="4157"/>
                  </a:lnTo>
                  <a:lnTo>
                    <a:pt x="2553" y="3981"/>
                  </a:lnTo>
                  <a:lnTo>
                    <a:pt x="2584" y="3809"/>
                  </a:lnTo>
                  <a:lnTo>
                    <a:pt x="2623" y="3638"/>
                  </a:lnTo>
                  <a:lnTo>
                    <a:pt x="2671" y="3472"/>
                  </a:lnTo>
                  <a:lnTo>
                    <a:pt x="2726" y="3309"/>
                  </a:lnTo>
                  <a:lnTo>
                    <a:pt x="2789" y="3149"/>
                  </a:lnTo>
                  <a:lnTo>
                    <a:pt x="2860" y="2994"/>
                  </a:lnTo>
                  <a:lnTo>
                    <a:pt x="2937" y="2842"/>
                  </a:lnTo>
                  <a:lnTo>
                    <a:pt x="3023" y="2695"/>
                  </a:lnTo>
                  <a:lnTo>
                    <a:pt x="3114" y="2552"/>
                  </a:lnTo>
                  <a:lnTo>
                    <a:pt x="3212" y="2415"/>
                  </a:lnTo>
                  <a:lnTo>
                    <a:pt x="3316" y="2282"/>
                  </a:lnTo>
                  <a:lnTo>
                    <a:pt x="3427" y="2155"/>
                  </a:lnTo>
                  <a:lnTo>
                    <a:pt x="3543" y="2032"/>
                  </a:lnTo>
                  <a:lnTo>
                    <a:pt x="3666" y="1916"/>
                  </a:lnTo>
                  <a:lnTo>
                    <a:pt x="3793" y="1806"/>
                  </a:lnTo>
                  <a:lnTo>
                    <a:pt x="3926" y="1701"/>
                  </a:lnTo>
                  <a:lnTo>
                    <a:pt x="4064" y="1604"/>
                  </a:lnTo>
                  <a:lnTo>
                    <a:pt x="4207" y="1512"/>
                  </a:lnTo>
                  <a:lnTo>
                    <a:pt x="4354" y="1427"/>
                  </a:lnTo>
                  <a:lnTo>
                    <a:pt x="4505" y="1350"/>
                  </a:lnTo>
                  <a:lnTo>
                    <a:pt x="4662" y="1280"/>
                  </a:lnTo>
                  <a:lnTo>
                    <a:pt x="4821" y="1216"/>
                  </a:lnTo>
                  <a:lnTo>
                    <a:pt x="4985" y="1161"/>
                  </a:lnTo>
                  <a:lnTo>
                    <a:pt x="5151" y="1114"/>
                  </a:lnTo>
                  <a:lnTo>
                    <a:pt x="5322" y="1075"/>
                  </a:lnTo>
                  <a:lnTo>
                    <a:pt x="5495" y="1044"/>
                  </a:lnTo>
                  <a:lnTo>
                    <a:pt x="5671" y="1022"/>
                  </a:lnTo>
                  <a:lnTo>
                    <a:pt x="5850" y="1009"/>
                  </a:lnTo>
                  <a:lnTo>
                    <a:pt x="6031" y="1004"/>
                  </a:lnTo>
                  <a:lnTo>
                    <a:pt x="6212" y="1009"/>
                  </a:lnTo>
                  <a:lnTo>
                    <a:pt x="6391" y="1022"/>
                  </a:lnTo>
                  <a:lnTo>
                    <a:pt x="6567" y="1044"/>
                  </a:lnTo>
                  <a:lnTo>
                    <a:pt x="6740" y="1075"/>
                  </a:lnTo>
                  <a:lnTo>
                    <a:pt x="6911" y="1114"/>
                  </a:lnTo>
                  <a:lnTo>
                    <a:pt x="7077" y="1161"/>
                  </a:lnTo>
                  <a:lnTo>
                    <a:pt x="7240" y="1216"/>
                  </a:lnTo>
                  <a:lnTo>
                    <a:pt x="7400" y="1280"/>
                  </a:lnTo>
                  <a:lnTo>
                    <a:pt x="7556" y="1350"/>
                  </a:lnTo>
                  <a:lnTo>
                    <a:pt x="7708" y="1427"/>
                  </a:lnTo>
                  <a:lnTo>
                    <a:pt x="7855" y="1512"/>
                  </a:lnTo>
                  <a:lnTo>
                    <a:pt x="7998" y="1604"/>
                  </a:lnTo>
                  <a:lnTo>
                    <a:pt x="8136" y="1701"/>
                  </a:lnTo>
                  <a:lnTo>
                    <a:pt x="8269" y="1806"/>
                  </a:lnTo>
                  <a:lnTo>
                    <a:pt x="8396" y="1916"/>
                  </a:lnTo>
                  <a:lnTo>
                    <a:pt x="8519" y="2032"/>
                  </a:lnTo>
                  <a:lnTo>
                    <a:pt x="8635" y="2155"/>
                  </a:lnTo>
                  <a:lnTo>
                    <a:pt x="8746" y="2282"/>
                  </a:lnTo>
                  <a:lnTo>
                    <a:pt x="8850" y="2415"/>
                  </a:lnTo>
                  <a:lnTo>
                    <a:pt x="8948" y="2552"/>
                  </a:lnTo>
                  <a:lnTo>
                    <a:pt x="9039" y="2695"/>
                  </a:lnTo>
                  <a:lnTo>
                    <a:pt x="9125" y="2842"/>
                  </a:lnTo>
                  <a:lnTo>
                    <a:pt x="9202" y="2994"/>
                  </a:lnTo>
                  <a:lnTo>
                    <a:pt x="9273" y="3149"/>
                  </a:lnTo>
                  <a:lnTo>
                    <a:pt x="9336" y="3309"/>
                  </a:lnTo>
                  <a:lnTo>
                    <a:pt x="9391" y="3472"/>
                  </a:lnTo>
                  <a:lnTo>
                    <a:pt x="9439" y="3638"/>
                  </a:lnTo>
                  <a:lnTo>
                    <a:pt x="9478" y="3809"/>
                  </a:lnTo>
                  <a:lnTo>
                    <a:pt x="9509" y="3981"/>
                  </a:lnTo>
                  <a:lnTo>
                    <a:pt x="9531" y="4157"/>
                  </a:lnTo>
                  <a:lnTo>
                    <a:pt x="9544" y="4336"/>
                  </a:lnTo>
                  <a:lnTo>
                    <a:pt x="9549" y="4516"/>
                  </a:lnTo>
                  <a:lnTo>
                    <a:pt x="9549" y="6524"/>
                  </a:lnTo>
                  <a:lnTo>
                    <a:pt x="8544" y="6524"/>
                  </a:lnTo>
                  <a:lnTo>
                    <a:pt x="8544" y="4518"/>
                  </a:lnTo>
                  <a:lnTo>
                    <a:pt x="8541" y="4389"/>
                  </a:lnTo>
                  <a:lnTo>
                    <a:pt x="8531" y="4261"/>
                  </a:lnTo>
                  <a:lnTo>
                    <a:pt x="8515" y="4136"/>
                  </a:lnTo>
                  <a:lnTo>
                    <a:pt x="8493" y="4012"/>
                  </a:lnTo>
                  <a:lnTo>
                    <a:pt x="8465" y="3891"/>
                  </a:lnTo>
                  <a:lnTo>
                    <a:pt x="8431" y="3772"/>
                  </a:lnTo>
                  <a:lnTo>
                    <a:pt x="8391" y="3655"/>
                  </a:lnTo>
                  <a:lnTo>
                    <a:pt x="8347" y="3541"/>
                  </a:lnTo>
                  <a:lnTo>
                    <a:pt x="8297" y="3430"/>
                  </a:lnTo>
                  <a:lnTo>
                    <a:pt x="8240" y="3322"/>
                  </a:lnTo>
                  <a:lnTo>
                    <a:pt x="8180" y="3217"/>
                  </a:lnTo>
                  <a:lnTo>
                    <a:pt x="8115" y="3115"/>
                  </a:lnTo>
                  <a:lnTo>
                    <a:pt x="8044" y="3017"/>
                  </a:lnTo>
                  <a:lnTo>
                    <a:pt x="7970" y="2922"/>
                  </a:lnTo>
                  <a:lnTo>
                    <a:pt x="7892" y="2830"/>
                  </a:lnTo>
                  <a:lnTo>
                    <a:pt x="7808" y="2744"/>
                  </a:lnTo>
                  <a:lnTo>
                    <a:pt x="7721" y="2661"/>
                  </a:lnTo>
                  <a:lnTo>
                    <a:pt x="7629" y="2581"/>
                  </a:lnTo>
                  <a:lnTo>
                    <a:pt x="7535" y="2507"/>
                  </a:lnTo>
                  <a:lnTo>
                    <a:pt x="7436" y="2437"/>
                  </a:lnTo>
                  <a:lnTo>
                    <a:pt x="7334" y="2372"/>
                  </a:lnTo>
                  <a:lnTo>
                    <a:pt x="7229" y="2311"/>
                  </a:lnTo>
                  <a:lnTo>
                    <a:pt x="7121" y="2256"/>
                  </a:lnTo>
                  <a:lnTo>
                    <a:pt x="7009" y="2206"/>
                  </a:lnTo>
                  <a:lnTo>
                    <a:pt x="6895" y="2161"/>
                  </a:lnTo>
                  <a:lnTo>
                    <a:pt x="6779" y="2122"/>
                  </a:lnTo>
                  <a:lnTo>
                    <a:pt x="6659" y="2088"/>
                  </a:lnTo>
                  <a:lnTo>
                    <a:pt x="6538" y="2059"/>
                  </a:lnTo>
                  <a:lnTo>
                    <a:pt x="6414" y="2037"/>
                  </a:lnTo>
                  <a:lnTo>
                    <a:pt x="6288" y="2021"/>
                  </a:lnTo>
                  <a:lnTo>
                    <a:pt x="6161" y="2012"/>
                  </a:lnTo>
                  <a:lnTo>
                    <a:pt x="6031" y="2009"/>
                  </a:lnTo>
                  <a:lnTo>
                    <a:pt x="5901" y="2012"/>
                  </a:lnTo>
                  <a:lnTo>
                    <a:pt x="5774" y="2021"/>
                  </a:lnTo>
                  <a:lnTo>
                    <a:pt x="5648" y="2037"/>
                  </a:lnTo>
                  <a:lnTo>
                    <a:pt x="5524" y="2059"/>
                  </a:lnTo>
                  <a:lnTo>
                    <a:pt x="5403" y="2088"/>
                  </a:lnTo>
                  <a:lnTo>
                    <a:pt x="5283" y="2122"/>
                  </a:lnTo>
                  <a:lnTo>
                    <a:pt x="5167" y="2161"/>
                  </a:lnTo>
                  <a:lnTo>
                    <a:pt x="5053" y="2206"/>
                  </a:lnTo>
                  <a:lnTo>
                    <a:pt x="4941" y="2256"/>
                  </a:lnTo>
                  <a:lnTo>
                    <a:pt x="4833" y="2311"/>
                  </a:lnTo>
                  <a:lnTo>
                    <a:pt x="4727" y="2372"/>
                  </a:lnTo>
                  <a:lnTo>
                    <a:pt x="4626" y="2437"/>
                  </a:lnTo>
                  <a:lnTo>
                    <a:pt x="4527" y="2507"/>
                  </a:lnTo>
                  <a:lnTo>
                    <a:pt x="4433" y="2581"/>
                  </a:lnTo>
                  <a:lnTo>
                    <a:pt x="4341" y="2661"/>
                  </a:lnTo>
                  <a:lnTo>
                    <a:pt x="4254" y="2744"/>
                  </a:lnTo>
                  <a:lnTo>
                    <a:pt x="4170" y="2830"/>
                  </a:lnTo>
                  <a:lnTo>
                    <a:pt x="4092" y="2922"/>
                  </a:lnTo>
                  <a:lnTo>
                    <a:pt x="4017" y="3017"/>
                  </a:lnTo>
                  <a:lnTo>
                    <a:pt x="3947" y="3115"/>
                  </a:lnTo>
                  <a:lnTo>
                    <a:pt x="3882" y="3217"/>
                  </a:lnTo>
                  <a:lnTo>
                    <a:pt x="3822" y="3322"/>
                  </a:lnTo>
                  <a:lnTo>
                    <a:pt x="3765" y="3430"/>
                  </a:lnTo>
                  <a:lnTo>
                    <a:pt x="3715" y="3541"/>
                  </a:lnTo>
                  <a:lnTo>
                    <a:pt x="3671" y="3655"/>
                  </a:lnTo>
                  <a:lnTo>
                    <a:pt x="3631" y="3772"/>
                  </a:lnTo>
                  <a:lnTo>
                    <a:pt x="3597" y="3891"/>
                  </a:lnTo>
                  <a:lnTo>
                    <a:pt x="3569" y="4012"/>
                  </a:lnTo>
                  <a:lnTo>
                    <a:pt x="3547" y="4136"/>
                  </a:lnTo>
                  <a:lnTo>
                    <a:pt x="3531" y="4261"/>
                  </a:lnTo>
                  <a:lnTo>
                    <a:pt x="3521" y="4389"/>
                  </a:lnTo>
                  <a:lnTo>
                    <a:pt x="3518" y="4518"/>
                  </a:lnTo>
                  <a:lnTo>
                    <a:pt x="3518" y="6524"/>
                  </a:lnTo>
                  <a:lnTo>
                    <a:pt x="2513" y="6524"/>
                  </a:lnTo>
                  <a:lnTo>
                    <a:pt x="2513" y="4516"/>
                  </a:lnTo>
                  <a:close/>
                  <a:moveTo>
                    <a:pt x="10554" y="6524"/>
                  </a:moveTo>
                  <a:lnTo>
                    <a:pt x="10554" y="4516"/>
                  </a:lnTo>
                  <a:lnTo>
                    <a:pt x="10548" y="4283"/>
                  </a:lnTo>
                  <a:lnTo>
                    <a:pt x="10531" y="4055"/>
                  </a:lnTo>
                  <a:lnTo>
                    <a:pt x="10502" y="3829"/>
                  </a:lnTo>
                  <a:lnTo>
                    <a:pt x="10463" y="3606"/>
                  </a:lnTo>
                  <a:lnTo>
                    <a:pt x="10412" y="3387"/>
                  </a:lnTo>
                  <a:lnTo>
                    <a:pt x="10351" y="3173"/>
                  </a:lnTo>
                  <a:lnTo>
                    <a:pt x="10280" y="2964"/>
                  </a:lnTo>
                  <a:lnTo>
                    <a:pt x="10198" y="2758"/>
                  </a:lnTo>
                  <a:lnTo>
                    <a:pt x="10108" y="2558"/>
                  </a:lnTo>
                  <a:lnTo>
                    <a:pt x="10008" y="2364"/>
                  </a:lnTo>
                  <a:lnTo>
                    <a:pt x="9900" y="2175"/>
                  </a:lnTo>
                  <a:lnTo>
                    <a:pt x="9782" y="1991"/>
                  </a:lnTo>
                  <a:lnTo>
                    <a:pt x="9656" y="1815"/>
                  </a:lnTo>
                  <a:lnTo>
                    <a:pt x="9521" y="1643"/>
                  </a:lnTo>
                  <a:lnTo>
                    <a:pt x="9379" y="1479"/>
                  </a:lnTo>
                  <a:lnTo>
                    <a:pt x="9229" y="1323"/>
                  </a:lnTo>
                  <a:lnTo>
                    <a:pt x="9073" y="1173"/>
                  </a:lnTo>
                  <a:lnTo>
                    <a:pt x="8908" y="1032"/>
                  </a:lnTo>
                  <a:lnTo>
                    <a:pt x="8737" y="897"/>
                  </a:lnTo>
                  <a:lnTo>
                    <a:pt x="8560" y="771"/>
                  </a:lnTo>
                  <a:lnTo>
                    <a:pt x="8376" y="653"/>
                  </a:lnTo>
                  <a:lnTo>
                    <a:pt x="8187" y="545"/>
                  </a:lnTo>
                  <a:lnTo>
                    <a:pt x="7992" y="446"/>
                  </a:lnTo>
                  <a:lnTo>
                    <a:pt x="7792" y="355"/>
                  </a:lnTo>
                  <a:lnTo>
                    <a:pt x="7586" y="274"/>
                  </a:lnTo>
                  <a:lnTo>
                    <a:pt x="7376" y="203"/>
                  </a:lnTo>
                  <a:lnTo>
                    <a:pt x="7162" y="143"/>
                  </a:lnTo>
                  <a:lnTo>
                    <a:pt x="6943" y="91"/>
                  </a:lnTo>
                  <a:lnTo>
                    <a:pt x="6720" y="52"/>
                  </a:lnTo>
                  <a:lnTo>
                    <a:pt x="6493" y="23"/>
                  </a:lnTo>
                  <a:lnTo>
                    <a:pt x="6264" y="6"/>
                  </a:lnTo>
                  <a:lnTo>
                    <a:pt x="6031" y="0"/>
                  </a:lnTo>
                  <a:lnTo>
                    <a:pt x="5798" y="6"/>
                  </a:lnTo>
                  <a:lnTo>
                    <a:pt x="5569" y="23"/>
                  </a:lnTo>
                  <a:lnTo>
                    <a:pt x="5342" y="52"/>
                  </a:lnTo>
                  <a:lnTo>
                    <a:pt x="5119" y="91"/>
                  </a:lnTo>
                  <a:lnTo>
                    <a:pt x="4900" y="143"/>
                  </a:lnTo>
                  <a:lnTo>
                    <a:pt x="4686" y="203"/>
                  </a:lnTo>
                  <a:lnTo>
                    <a:pt x="4476" y="274"/>
                  </a:lnTo>
                  <a:lnTo>
                    <a:pt x="4270" y="355"/>
                  </a:lnTo>
                  <a:lnTo>
                    <a:pt x="4070" y="446"/>
                  </a:lnTo>
                  <a:lnTo>
                    <a:pt x="3875" y="545"/>
                  </a:lnTo>
                  <a:lnTo>
                    <a:pt x="3685" y="653"/>
                  </a:lnTo>
                  <a:lnTo>
                    <a:pt x="3502" y="771"/>
                  </a:lnTo>
                  <a:lnTo>
                    <a:pt x="3324" y="897"/>
                  </a:lnTo>
                  <a:lnTo>
                    <a:pt x="3153" y="1032"/>
                  </a:lnTo>
                  <a:lnTo>
                    <a:pt x="2989" y="1173"/>
                  </a:lnTo>
                  <a:lnTo>
                    <a:pt x="2833" y="1323"/>
                  </a:lnTo>
                  <a:lnTo>
                    <a:pt x="2683" y="1479"/>
                  </a:lnTo>
                  <a:lnTo>
                    <a:pt x="2540" y="1643"/>
                  </a:lnTo>
                  <a:lnTo>
                    <a:pt x="2406" y="1815"/>
                  </a:lnTo>
                  <a:lnTo>
                    <a:pt x="2280" y="1991"/>
                  </a:lnTo>
                  <a:lnTo>
                    <a:pt x="2162" y="2175"/>
                  </a:lnTo>
                  <a:lnTo>
                    <a:pt x="2054" y="2364"/>
                  </a:lnTo>
                  <a:lnTo>
                    <a:pt x="1954" y="2558"/>
                  </a:lnTo>
                  <a:lnTo>
                    <a:pt x="1864" y="2758"/>
                  </a:lnTo>
                  <a:lnTo>
                    <a:pt x="1782" y="2964"/>
                  </a:lnTo>
                  <a:lnTo>
                    <a:pt x="1711" y="3173"/>
                  </a:lnTo>
                  <a:lnTo>
                    <a:pt x="1650" y="3387"/>
                  </a:lnTo>
                  <a:lnTo>
                    <a:pt x="1599" y="3606"/>
                  </a:lnTo>
                  <a:lnTo>
                    <a:pt x="1560" y="3829"/>
                  </a:lnTo>
                  <a:lnTo>
                    <a:pt x="1531" y="4055"/>
                  </a:lnTo>
                  <a:lnTo>
                    <a:pt x="1514" y="4283"/>
                  </a:lnTo>
                  <a:lnTo>
                    <a:pt x="1508" y="4516"/>
                  </a:lnTo>
                  <a:lnTo>
                    <a:pt x="1508" y="6524"/>
                  </a:lnTo>
                  <a:lnTo>
                    <a:pt x="1430" y="6526"/>
                  </a:lnTo>
                  <a:lnTo>
                    <a:pt x="1354" y="6532"/>
                  </a:lnTo>
                  <a:lnTo>
                    <a:pt x="1278" y="6541"/>
                  </a:lnTo>
                  <a:lnTo>
                    <a:pt x="1204" y="6555"/>
                  </a:lnTo>
                  <a:lnTo>
                    <a:pt x="1131" y="6571"/>
                  </a:lnTo>
                  <a:lnTo>
                    <a:pt x="1059" y="6592"/>
                  </a:lnTo>
                  <a:lnTo>
                    <a:pt x="989" y="6615"/>
                  </a:lnTo>
                  <a:lnTo>
                    <a:pt x="921" y="6642"/>
                  </a:lnTo>
                  <a:lnTo>
                    <a:pt x="854" y="6672"/>
                  </a:lnTo>
                  <a:lnTo>
                    <a:pt x="789" y="6705"/>
                  </a:lnTo>
                  <a:lnTo>
                    <a:pt x="726" y="6741"/>
                  </a:lnTo>
                  <a:lnTo>
                    <a:pt x="664" y="6780"/>
                  </a:lnTo>
                  <a:lnTo>
                    <a:pt x="605" y="6823"/>
                  </a:lnTo>
                  <a:lnTo>
                    <a:pt x="549" y="6868"/>
                  </a:lnTo>
                  <a:lnTo>
                    <a:pt x="494" y="6915"/>
                  </a:lnTo>
                  <a:lnTo>
                    <a:pt x="441" y="6964"/>
                  </a:lnTo>
                  <a:lnTo>
                    <a:pt x="392" y="7016"/>
                  </a:lnTo>
                  <a:lnTo>
                    <a:pt x="344" y="7072"/>
                  </a:lnTo>
                  <a:lnTo>
                    <a:pt x="300" y="7129"/>
                  </a:lnTo>
                  <a:lnTo>
                    <a:pt x="257" y="7187"/>
                  </a:lnTo>
                  <a:lnTo>
                    <a:pt x="218" y="7248"/>
                  </a:lnTo>
                  <a:lnTo>
                    <a:pt x="182" y="7311"/>
                  </a:lnTo>
                  <a:lnTo>
                    <a:pt x="149" y="7377"/>
                  </a:lnTo>
                  <a:lnTo>
                    <a:pt x="119" y="7443"/>
                  </a:lnTo>
                  <a:lnTo>
                    <a:pt x="91" y="7511"/>
                  </a:lnTo>
                  <a:lnTo>
                    <a:pt x="67" y="7581"/>
                  </a:lnTo>
                  <a:lnTo>
                    <a:pt x="47" y="7653"/>
                  </a:lnTo>
                  <a:lnTo>
                    <a:pt x="30" y="7726"/>
                  </a:lnTo>
                  <a:lnTo>
                    <a:pt x="17" y="7800"/>
                  </a:lnTo>
                  <a:lnTo>
                    <a:pt x="8" y="7875"/>
                  </a:lnTo>
                  <a:lnTo>
                    <a:pt x="2" y="7952"/>
                  </a:lnTo>
                  <a:lnTo>
                    <a:pt x="0" y="8029"/>
                  </a:lnTo>
                  <a:lnTo>
                    <a:pt x="0" y="9534"/>
                  </a:lnTo>
                  <a:lnTo>
                    <a:pt x="0" y="10036"/>
                  </a:lnTo>
                  <a:lnTo>
                    <a:pt x="0" y="11040"/>
                  </a:lnTo>
                  <a:lnTo>
                    <a:pt x="0" y="11542"/>
                  </a:lnTo>
                  <a:lnTo>
                    <a:pt x="6" y="11775"/>
                  </a:lnTo>
                  <a:lnTo>
                    <a:pt x="23" y="12003"/>
                  </a:lnTo>
                  <a:lnTo>
                    <a:pt x="52" y="12229"/>
                  </a:lnTo>
                  <a:lnTo>
                    <a:pt x="91" y="12452"/>
                  </a:lnTo>
                  <a:lnTo>
                    <a:pt x="143" y="12671"/>
                  </a:lnTo>
                  <a:lnTo>
                    <a:pt x="203" y="12885"/>
                  </a:lnTo>
                  <a:lnTo>
                    <a:pt x="274" y="13094"/>
                  </a:lnTo>
                  <a:lnTo>
                    <a:pt x="356" y="13300"/>
                  </a:lnTo>
                  <a:lnTo>
                    <a:pt x="446" y="13500"/>
                  </a:lnTo>
                  <a:lnTo>
                    <a:pt x="546" y="13694"/>
                  </a:lnTo>
                  <a:lnTo>
                    <a:pt x="654" y="13884"/>
                  </a:lnTo>
                  <a:lnTo>
                    <a:pt x="772" y="14067"/>
                  </a:lnTo>
                  <a:lnTo>
                    <a:pt x="899" y="14243"/>
                  </a:lnTo>
                  <a:lnTo>
                    <a:pt x="1032" y="14415"/>
                  </a:lnTo>
                  <a:lnTo>
                    <a:pt x="1175" y="14579"/>
                  </a:lnTo>
                  <a:lnTo>
                    <a:pt x="1325" y="14735"/>
                  </a:lnTo>
                  <a:lnTo>
                    <a:pt x="1482" y="14885"/>
                  </a:lnTo>
                  <a:lnTo>
                    <a:pt x="1646" y="15027"/>
                  </a:lnTo>
                  <a:lnTo>
                    <a:pt x="1817" y="15161"/>
                  </a:lnTo>
                  <a:lnTo>
                    <a:pt x="1994" y="15287"/>
                  </a:lnTo>
                  <a:lnTo>
                    <a:pt x="2177" y="15405"/>
                  </a:lnTo>
                  <a:lnTo>
                    <a:pt x="2367" y="15513"/>
                  </a:lnTo>
                  <a:lnTo>
                    <a:pt x="2562" y="15612"/>
                  </a:lnTo>
                  <a:lnTo>
                    <a:pt x="2762" y="15703"/>
                  </a:lnTo>
                  <a:lnTo>
                    <a:pt x="2968" y="15784"/>
                  </a:lnTo>
                  <a:lnTo>
                    <a:pt x="3178" y="15855"/>
                  </a:lnTo>
                  <a:lnTo>
                    <a:pt x="3392" y="15915"/>
                  </a:lnTo>
                  <a:lnTo>
                    <a:pt x="3612" y="15967"/>
                  </a:lnTo>
                  <a:lnTo>
                    <a:pt x="3835" y="16006"/>
                  </a:lnTo>
                  <a:lnTo>
                    <a:pt x="4061" y="16035"/>
                  </a:lnTo>
                  <a:lnTo>
                    <a:pt x="4290" y="16052"/>
                  </a:lnTo>
                  <a:lnTo>
                    <a:pt x="4523" y="16058"/>
                  </a:lnTo>
                  <a:lnTo>
                    <a:pt x="7539" y="16058"/>
                  </a:lnTo>
                  <a:lnTo>
                    <a:pt x="7771" y="16052"/>
                  </a:lnTo>
                  <a:lnTo>
                    <a:pt x="8001" y="16035"/>
                  </a:lnTo>
                  <a:lnTo>
                    <a:pt x="8227" y="16006"/>
                  </a:lnTo>
                  <a:lnTo>
                    <a:pt x="8450" y="15967"/>
                  </a:lnTo>
                  <a:lnTo>
                    <a:pt x="8670" y="15915"/>
                  </a:lnTo>
                  <a:lnTo>
                    <a:pt x="8884" y="15855"/>
                  </a:lnTo>
                  <a:lnTo>
                    <a:pt x="9094" y="15784"/>
                  </a:lnTo>
                  <a:lnTo>
                    <a:pt x="9300" y="15703"/>
                  </a:lnTo>
                  <a:lnTo>
                    <a:pt x="9500" y="15612"/>
                  </a:lnTo>
                  <a:lnTo>
                    <a:pt x="9695" y="15513"/>
                  </a:lnTo>
                  <a:lnTo>
                    <a:pt x="9884" y="15405"/>
                  </a:lnTo>
                  <a:lnTo>
                    <a:pt x="10068" y="15287"/>
                  </a:lnTo>
                  <a:lnTo>
                    <a:pt x="10245" y="15161"/>
                  </a:lnTo>
                  <a:lnTo>
                    <a:pt x="10416" y="15027"/>
                  </a:lnTo>
                  <a:lnTo>
                    <a:pt x="10580" y="14885"/>
                  </a:lnTo>
                  <a:lnTo>
                    <a:pt x="10737" y="14735"/>
                  </a:lnTo>
                  <a:lnTo>
                    <a:pt x="10887" y="14579"/>
                  </a:lnTo>
                  <a:lnTo>
                    <a:pt x="11029" y="14415"/>
                  </a:lnTo>
                  <a:lnTo>
                    <a:pt x="11163" y="14243"/>
                  </a:lnTo>
                  <a:lnTo>
                    <a:pt x="11290" y="14067"/>
                  </a:lnTo>
                  <a:lnTo>
                    <a:pt x="11408" y="13884"/>
                  </a:lnTo>
                  <a:lnTo>
                    <a:pt x="11516" y="13694"/>
                  </a:lnTo>
                  <a:lnTo>
                    <a:pt x="11616" y="13500"/>
                  </a:lnTo>
                  <a:lnTo>
                    <a:pt x="11706" y="13300"/>
                  </a:lnTo>
                  <a:lnTo>
                    <a:pt x="11788" y="13094"/>
                  </a:lnTo>
                  <a:lnTo>
                    <a:pt x="11859" y="12885"/>
                  </a:lnTo>
                  <a:lnTo>
                    <a:pt x="11919" y="12671"/>
                  </a:lnTo>
                  <a:lnTo>
                    <a:pt x="11971" y="12452"/>
                  </a:lnTo>
                  <a:lnTo>
                    <a:pt x="12010" y="12229"/>
                  </a:lnTo>
                  <a:lnTo>
                    <a:pt x="12039" y="12003"/>
                  </a:lnTo>
                  <a:lnTo>
                    <a:pt x="12056" y="11775"/>
                  </a:lnTo>
                  <a:lnTo>
                    <a:pt x="12062" y="11542"/>
                  </a:lnTo>
                  <a:lnTo>
                    <a:pt x="12062" y="11040"/>
                  </a:lnTo>
                  <a:lnTo>
                    <a:pt x="12062" y="10036"/>
                  </a:lnTo>
                  <a:lnTo>
                    <a:pt x="12062" y="9534"/>
                  </a:lnTo>
                  <a:lnTo>
                    <a:pt x="12062" y="8029"/>
                  </a:lnTo>
                  <a:lnTo>
                    <a:pt x="12060" y="7952"/>
                  </a:lnTo>
                  <a:lnTo>
                    <a:pt x="12054" y="7875"/>
                  </a:lnTo>
                  <a:lnTo>
                    <a:pt x="12045" y="7800"/>
                  </a:lnTo>
                  <a:lnTo>
                    <a:pt x="12032" y="7726"/>
                  </a:lnTo>
                  <a:lnTo>
                    <a:pt x="12015" y="7653"/>
                  </a:lnTo>
                  <a:lnTo>
                    <a:pt x="11995" y="7581"/>
                  </a:lnTo>
                  <a:lnTo>
                    <a:pt x="11971" y="7511"/>
                  </a:lnTo>
                  <a:lnTo>
                    <a:pt x="11943" y="7443"/>
                  </a:lnTo>
                  <a:lnTo>
                    <a:pt x="11913" y="7377"/>
                  </a:lnTo>
                  <a:lnTo>
                    <a:pt x="11880" y="7311"/>
                  </a:lnTo>
                  <a:lnTo>
                    <a:pt x="11844" y="7248"/>
                  </a:lnTo>
                  <a:lnTo>
                    <a:pt x="11805" y="7187"/>
                  </a:lnTo>
                  <a:lnTo>
                    <a:pt x="11762" y="7129"/>
                  </a:lnTo>
                  <a:lnTo>
                    <a:pt x="11717" y="7072"/>
                  </a:lnTo>
                  <a:lnTo>
                    <a:pt x="11670" y="7016"/>
                  </a:lnTo>
                  <a:lnTo>
                    <a:pt x="11621" y="6964"/>
                  </a:lnTo>
                  <a:lnTo>
                    <a:pt x="11568" y="6915"/>
                  </a:lnTo>
                  <a:lnTo>
                    <a:pt x="11513" y="6868"/>
                  </a:lnTo>
                  <a:lnTo>
                    <a:pt x="11456" y="6823"/>
                  </a:lnTo>
                  <a:lnTo>
                    <a:pt x="11398" y="6780"/>
                  </a:lnTo>
                  <a:lnTo>
                    <a:pt x="11336" y="6741"/>
                  </a:lnTo>
                  <a:lnTo>
                    <a:pt x="11273" y="6705"/>
                  </a:lnTo>
                  <a:lnTo>
                    <a:pt x="11208" y="6672"/>
                  </a:lnTo>
                  <a:lnTo>
                    <a:pt x="11141" y="6642"/>
                  </a:lnTo>
                  <a:lnTo>
                    <a:pt x="11073" y="6615"/>
                  </a:lnTo>
                  <a:lnTo>
                    <a:pt x="11003" y="6592"/>
                  </a:lnTo>
                  <a:lnTo>
                    <a:pt x="10931" y="6571"/>
                  </a:lnTo>
                  <a:lnTo>
                    <a:pt x="10858" y="6555"/>
                  </a:lnTo>
                  <a:lnTo>
                    <a:pt x="10783" y="6541"/>
                  </a:lnTo>
                  <a:lnTo>
                    <a:pt x="10708" y="6532"/>
                  </a:lnTo>
                  <a:lnTo>
                    <a:pt x="10632" y="6526"/>
                  </a:lnTo>
                  <a:lnTo>
                    <a:pt x="10554" y="6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0" name="i$lïdé"/>
            <p:cNvSpPr/>
            <p:nvPr/>
          </p:nvSpPr>
          <p:spPr bwMode="auto">
            <a:xfrm>
              <a:off x="5291162" y="643897"/>
              <a:ext cx="76139" cy="114208"/>
            </a:xfrm>
            <a:custGeom>
              <a:avLst/>
              <a:gdLst>
                <a:gd name="T0" fmla="*/ 902 w 2010"/>
                <a:gd name="T1" fmla="*/ 5 h 3011"/>
                <a:gd name="T2" fmla="*/ 754 w 2010"/>
                <a:gd name="T3" fmla="*/ 33 h 3011"/>
                <a:gd name="T4" fmla="*/ 614 w 2010"/>
                <a:gd name="T5" fmla="*/ 80 h 3011"/>
                <a:gd name="T6" fmla="*/ 484 w 2010"/>
                <a:gd name="T7" fmla="*/ 146 h 3011"/>
                <a:gd name="T8" fmla="*/ 366 w 2010"/>
                <a:gd name="T9" fmla="*/ 229 h 3011"/>
                <a:gd name="T10" fmla="*/ 261 w 2010"/>
                <a:gd name="T11" fmla="*/ 330 h 3011"/>
                <a:gd name="T12" fmla="*/ 172 w 2010"/>
                <a:gd name="T13" fmla="*/ 443 h 3011"/>
                <a:gd name="T14" fmla="*/ 99 w 2010"/>
                <a:gd name="T15" fmla="*/ 569 h 3011"/>
                <a:gd name="T16" fmla="*/ 45 w 2010"/>
                <a:gd name="T17" fmla="*/ 706 h 3011"/>
                <a:gd name="T18" fmla="*/ 11 w 2010"/>
                <a:gd name="T19" fmla="*/ 852 h 3011"/>
                <a:gd name="T20" fmla="*/ 0 w 2010"/>
                <a:gd name="T21" fmla="*/ 1004 h 3011"/>
                <a:gd name="T22" fmla="*/ 4 w 2010"/>
                <a:gd name="T23" fmla="*/ 1096 h 3011"/>
                <a:gd name="T24" fmla="*/ 16 w 2010"/>
                <a:gd name="T25" fmla="*/ 1202 h 3011"/>
                <a:gd name="T26" fmla="*/ 44 w 2010"/>
                <a:gd name="T27" fmla="*/ 1358 h 3011"/>
                <a:gd name="T28" fmla="*/ 104 w 2010"/>
                <a:gd name="T29" fmla="*/ 1617 h 3011"/>
                <a:gd name="T30" fmla="*/ 183 w 2010"/>
                <a:gd name="T31" fmla="*/ 1892 h 3011"/>
                <a:gd name="T32" fmla="*/ 272 w 2010"/>
                <a:gd name="T33" fmla="*/ 2168 h 3011"/>
                <a:gd name="T34" fmla="*/ 361 w 2010"/>
                <a:gd name="T35" fmla="*/ 2414 h 3011"/>
                <a:gd name="T36" fmla="*/ 417 w 2010"/>
                <a:gd name="T37" fmla="*/ 2545 h 3011"/>
                <a:gd name="T38" fmla="*/ 462 w 2010"/>
                <a:gd name="T39" fmla="*/ 2636 h 3011"/>
                <a:gd name="T40" fmla="*/ 511 w 2010"/>
                <a:gd name="T41" fmla="*/ 2719 h 3011"/>
                <a:gd name="T42" fmla="*/ 567 w 2010"/>
                <a:gd name="T43" fmla="*/ 2795 h 3011"/>
                <a:gd name="T44" fmla="*/ 626 w 2010"/>
                <a:gd name="T45" fmla="*/ 2860 h 3011"/>
                <a:gd name="T46" fmla="*/ 693 w 2010"/>
                <a:gd name="T47" fmla="*/ 2916 h 3011"/>
                <a:gd name="T48" fmla="*/ 767 w 2010"/>
                <a:gd name="T49" fmla="*/ 2959 h 3011"/>
                <a:gd name="T50" fmla="*/ 849 w 2010"/>
                <a:gd name="T51" fmla="*/ 2990 h 3011"/>
                <a:gd name="T52" fmla="*/ 940 w 2010"/>
                <a:gd name="T53" fmla="*/ 3007 h 3011"/>
                <a:gd name="T54" fmla="*/ 1041 w 2010"/>
                <a:gd name="T55" fmla="*/ 3010 h 3011"/>
                <a:gd name="T56" fmla="*/ 1141 w 2010"/>
                <a:gd name="T57" fmla="*/ 2997 h 3011"/>
                <a:gd name="T58" fmla="*/ 1229 w 2010"/>
                <a:gd name="T59" fmla="*/ 2971 h 3011"/>
                <a:gd name="T60" fmla="*/ 1307 w 2010"/>
                <a:gd name="T61" fmla="*/ 2932 h 3011"/>
                <a:gd name="T62" fmla="*/ 1375 w 2010"/>
                <a:gd name="T63" fmla="*/ 2881 h 3011"/>
                <a:gd name="T64" fmla="*/ 1436 w 2010"/>
                <a:gd name="T65" fmla="*/ 2820 h 3011"/>
                <a:gd name="T66" fmla="*/ 1489 w 2010"/>
                <a:gd name="T67" fmla="*/ 2747 h 3011"/>
                <a:gd name="T68" fmla="*/ 1538 w 2010"/>
                <a:gd name="T69" fmla="*/ 2667 h 3011"/>
                <a:gd name="T70" fmla="*/ 1582 w 2010"/>
                <a:gd name="T71" fmla="*/ 2580 h 3011"/>
                <a:gd name="T72" fmla="*/ 1623 w 2010"/>
                <a:gd name="T73" fmla="*/ 2484 h 3011"/>
                <a:gd name="T74" fmla="*/ 1708 w 2010"/>
                <a:gd name="T75" fmla="*/ 2263 h 3011"/>
                <a:gd name="T76" fmla="*/ 1799 w 2010"/>
                <a:gd name="T77" fmla="*/ 1990 h 3011"/>
                <a:gd name="T78" fmla="*/ 1883 w 2010"/>
                <a:gd name="T79" fmla="*/ 1711 h 3011"/>
                <a:gd name="T80" fmla="*/ 1949 w 2010"/>
                <a:gd name="T81" fmla="*/ 1444 h 3011"/>
                <a:gd name="T82" fmla="*/ 1988 w 2010"/>
                <a:gd name="T83" fmla="*/ 1240 h 3011"/>
                <a:gd name="T84" fmla="*/ 2003 w 2010"/>
                <a:gd name="T85" fmla="*/ 1132 h 3011"/>
                <a:gd name="T86" fmla="*/ 2009 w 2010"/>
                <a:gd name="T87" fmla="*/ 1033 h 3011"/>
                <a:gd name="T88" fmla="*/ 2005 w 2010"/>
                <a:gd name="T89" fmla="*/ 902 h 3011"/>
                <a:gd name="T90" fmla="*/ 1978 w 2010"/>
                <a:gd name="T91" fmla="*/ 753 h 3011"/>
                <a:gd name="T92" fmla="*/ 1931 w 2010"/>
                <a:gd name="T93" fmla="*/ 614 h 3011"/>
                <a:gd name="T94" fmla="*/ 1864 w 2010"/>
                <a:gd name="T95" fmla="*/ 484 h 3011"/>
                <a:gd name="T96" fmla="*/ 1780 w 2010"/>
                <a:gd name="T97" fmla="*/ 366 h 3011"/>
                <a:gd name="T98" fmla="*/ 1680 w 2010"/>
                <a:gd name="T99" fmla="*/ 261 h 3011"/>
                <a:gd name="T100" fmla="*/ 1567 w 2010"/>
                <a:gd name="T101" fmla="*/ 172 h 3011"/>
                <a:gd name="T102" fmla="*/ 1440 w 2010"/>
                <a:gd name="T103" fmla="*/ 100 h 3011"/>
                <a:gd name="T104" fmla="*/ 1304 w 2010"/>
                <a:gd name="T105" fmla="*/ 46 h 3011"/>
                <a:gd name="T106" fmla="*/ 1158 w 2010"/>
                <a:gd name="T107" fmla="*/ 11 h 3011"/>
                <a:gd name="T108" fmla="*/ 1005 w 2010"/>
                <a:gd name="T109" fmla="*/ 0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0" h="3011">
                  <a:moveTo>
                    <a:pt x="1005" y="0"/>
                  </a:moveTo>
                  <a:lnTo>
                    <a:pt x="953" y="1"/>
                  </a:lnTo>
                  <a:lnTo>
                    <a:pt x="902" y="5"/>
                  </a:lnTo>
                  <a:lnTo>
                    <a:pt x="852" y="11"/>
                  </a:lnTo>
                  <a:lnTo>
                    <a:pt x="803" y="21"/>
                  </a:lnTo>
                  <a:lnTo>
                    <a:pt x="754" y="33"/>
                  </a:lnTo>
                  <a:lnTo>
                    <a:pt x="706" y="46"/>
                  </a:lnTo>
                  <a:lnTo>
                    <a:pt x="659" y="62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6" y="122"/>
                  </a:lnTo>
                  <a:lnTo>
                    <a:pt x="484" y="146"/>
                  </a:lnTo>
                  <a:lnTo>
                    <a:pt x="443" y="172"/>
                  </a:lnTo>
                  <a:lnTo>
                    <a:pt x="404" y="200"/>
                  </a:lnTo>
                  <a:lnTo>
                    <a:pt x="366" y="229"/>
                  </a:lnTo>
                  <a:lnTo>
                    <a:pt x="330" y="261"/>
                  </a:lnTo>
                  <a:lnTo>
                    <a:pt x="294" y="294"/>
                  </a:lnTo>
                  <a:lnTo>
                    <a:pt x="261" y="330"/>
                  </a:lnTo>
                  <a:lnTo>
                    <a:pt x="229" y="366"/>
                  </a:lnTo>
                  <a:lnTo>
                    <a:pt x="200" y="404"/>
                  </a:lnTo>
                  <a:lnTo>
                    <a:pt x="172" y="443"/>
                  </a:lnTo>
                  <a:lnTo>
                    <a:pt x="146" y="484"/>
                  </a:lnTo>
                  <a:lnTo>
                    <a:pt x="121" y="526"/>
                  </a:lnTo>
                  <a:lnTo>
                    <a:pt x="99" y="569"/>
                  </a:lnTo>
                  <a:lnTo>
                    <a:pt x="79" y="614"/>
                  </a:lnTo>
                  <a:lnTo>
                    <a:pt x="61" y="659"/>
                  </a:lnTo>
                  <a:lnTo>
                    <a:pt x="45" y="706"/>
                  </a:lnTo>
                  <a:lnTo>
                    <a:pt x="31" y="753"/>
                  </a:lnTo>
                  <a:lnTo>
                    <a:pt x="20" y="802"/>
                  </a:lnTo>
                  <a:lnTo>
                    <a:pt x="11" y="852"/>
                  </a:lnTo>
                  <a:lnTo>
                    <a:pt x="5" y="902"/>
                  </a:lnTo>
                  <a:lnTo>
                    <a:pt x="1" y="953"/>
                  </a:lnTo>
                  <a:lnTo>
                    <a:pt x="0" y="1004"/>
                  </a:lnTo>
                  <a:lnTo>
                    <a:pt x="0" y="1033"/>
                  </a:lnTo>
                  <a:lnTo>
                    <a:pt x="2" y="1064"/>
                  </a:lnTo>
                  <a:lnTo>
                    <a:pt x="4" y="1096"/>
                  </a:lnTo>
                  <a:lnTo>
                    <a:pt x="7" y="1131"/>
                  </a:lnTo>
                  <a:lnTo>
                    <a:pt x="12" y="1166"/>
                  </a:lnTo>
                  <a:lnTo>
                    <a:pt x="16" y="1202"/>
                  </a:lnTo>
                  <a:lnTo>
                    <a:pt x="22" y="1239"/>
                  </a:lnTo>
                  <a:lnTo>
                    <a:pt x="29" y="1278"/>
                  </a:lnTo>
                  <a:lnTo>
                    <a:pt x="44" y="1358"/>
                  </a:lnTo>
                  <a:lnTo>
                    <a:pt x="61" y="1442"/>
                  </a:lnTo>
                  <a:lnTo>
                    <a:pt x="82" y="1528"/>
                  </a:lnTo>
                  <a:lnTo>
                    <a:pt x="104" y="1617"/>
                  </a:lnTo>
                  <a:lnTo>
                    <a:pt x="128" y="1708"/>
                  </a:lnTo>
                  <a:lnTo>
                    <a:pt x="156" y="1800"/>
                  </a:lnTo>
                  <a:lnTo>
                    <a:pt x="183" y="1892"/>
                  </a:lnTo>
                  <a:lnTo>
                    <a:pt x="212" y="1986"/>
                  </a:lnTo>
                  <a:lnTo>
                    <a:pt x="242" y="2078"/>
                  </a:lnTo>
                  <a:lnTo>
                    <a:pt x="272" y="2168"/>
                  </a:lnTo>
                  <a:lnTo>
                    <a:pt x="303" y="2258"/>
                  </a:lnTo>
                  <a:lnTo>
                    <a:pt x="335" y="2345"/>
                  </a:lnTo>
                  <a:lnTo>
                    <a:pt x="361" y="2414"/>
                  </a:lnTo>
                  <a:lnTo>
                    <a:pt x="388" y="2480"/>
                  </a:lnTo>
                  <a:lnTo>
                    <a:pt x="402" y="2513"/>
                  </a:lnTo>
                  <a:lnTo>
                    <a:pt x="417" y="2545"/>
                  </a:lnTo>
                  <a:lnTo>
                    <a:pt x="431" y="2576"/>
                  </a:lnTo>
                  <a:lnTo>
                    <a:pt x="446" y="2606"/>
                  </a:lnTo>
                  <a:lnTo>
                    <a:pt x="462" y="2636"/>
                  </a:lnTo>
                  <a:lnTo>
                    <a:pt x="478" y="2664"/>
                  </a:lnTo>
                  <a:lnTo>
                    <a:pt x="494" y="2692"/>
                  </a:lnTo>
                  <a:lnTo>
                    <a:pt x="511" y="2719"/>
                  </a:lnTo>
                  <a:lnTo>
                    <a:pt x="530" y="2745"/>
                  </a:lnTo>
                  <a:lnTo>
                    <a:pt x="548" y="2770"/>
                  </a:lnTo>
                  <a:lnTo>
                    <a:pt x="567" y="2795"/>
                  </a:lnTo>
                  <a:lnTo>
                    <a:pt x="586" y="2818"/>
                  </a:lnTo>
                  <a:lnTo>
                    <a:pt x="606" y="2840"/>
                  </a:lnTo>
                  <a:lnTo>
                    <a:pt x="626" y="2860"/>
                  </a:lnTo>
                  <a:lnTo>
                    <a:pt x="648" y="2880"/>
                  </a:lnTo>
                  <a:lnTo>
                    <a:pt x="670" y="2898"/>
                  </a:lnTo>
                  <a:lnTo>
                    <a:pt x="693" y="2916"/>
                  </a:lnTo>
                  <a:lnTo>
                    <a:pt x="717" y="2931"/>
                  </a:lnTo>
                  <a:lnTo>
                    <a:pt x="742" y="2946"/>
                  </a:lnTo>
                  <a:lnTo>
                    <a:pt x="767" y="2959"/>
                  </a:lnTo>
                  <a:lnTo>
                    <a:pt x="793" y="2971"/>
                  </a:lnTo>
                  <a:lnTo>
                    <a:pt x="821" y="2981"/>
                  </a:lnTo>
                  <a:lnTo>
                    <a:pt x="849" y="2990"/>
                  </a:lnTo>
                  <a:lnTo>
                    <a:pt x="878" y="2997"/>
                  </a:lnTo>
                  <a:lnTo>
                    <a:pt x="909" y="3003"/>
                  </a:lnTo>
                  <a:lnTo>
                    <a:pt x="940" y="3007"/>
                  </a:lnTo>
                  <a:lnTo>
                    <a:pt x="972" y="3010"/>
                  </a:lnTo>
                  <a:lnTo>
                    <a:pt x="1005" y="3011"/>
                  </a:lnTo>
                  <a:lnTo>
                    <a:pt x="1041" y="3010"/>
                  </a:lnTo>
                  <a:lnTo>
                    <a:pt x="1075" y="3007"/>
                  </a:lnTo>
                  <a:lnTo>
                    <a:pt x="1109" y="3003"/>
                  </a:lnTo>
                  <a:lnTo>
                    <a:pt x="1141" y="2997"/>
                  </a:lnTo>
                  <a:lnTo>
                    <a:pt x="1172" y="2990"/>
                  </a:lnTo>
                  <a:lnTo>
                    <a:pt x="1201" y="2981"/>
                  </a:lnTo>
                  <a:lnTo>
                    <a:pt x="1229" y="2971"/>
                  </a:lnTo>
                  <a:lnTo>
                    <a:pt x="1256" y="2960"/>
                  </a:lnTo>
                  <a:lnTo>
                    <a:pt x="1281" y="2947"/>
                  </a:lnTo>
                  <a:lnTo>
                    <a:pt x="1307" y="2932"/>
                  </a:lnTo>
                  <a:lnTo>
                    <a:pt x="1331" y="2916"/>
                  </a:lnTo>
                  <a:lnTo>
                    <a:pt x="1354" y="2899"/>
                  </a:lnTo>
                  <a:lnTo>
                    <a:pt x="1375" y="2881"/>
                  </a:lnTo>
                  <a:lnTo>
                    <a:pt x="1396" y="2862"/>
                  </a:lnTo>
                  <a:lnTo>
                    <a:pt x="1416" y="2841"/>
                  </a:lnTo>
                  <a:lnTo>
                    <a:pt x="1436" y="2820"/>
                  </a:lnTo>
                  <a:lnTo>
                    <a:pt x="1454" y="2797"/>
                  </a:lnTo>
                  <a:lnTo>
                    <a:pt x="1472" y="2772"/>
                  </a:lnTo>
                  <a:lnTo>
                    <a:pt x="1489" y="2747"/>
                  </a:lnTo>
                  <a:lnTo>
                    <a:pt x="1507" y="2722"/>
                  </a:lnTo>
                  <a:lnTo>
                    <a:pt x="1523" y="2695"/>
                  </a:lnTo>
                  <a:lnTo>
                    <a:pt x="1538" y="2667"/>
                  </a:lnTo>
                  <a:lnTo>
                    <a:pt x="1554" y="2639"/>
                  </a:lnTo>
                  <a:lnTo>
                    <a:pt x="1568" y="2610"/>
                  </a:lnTo>
                  <a:lnTo>
                    <a:pt x="1582" y="2580"/>
                  </a:lnTo>
                  <a:lnTo>
                    <a:pt x="1596" y="2549"/>
                  </a:lnTo>
                  <a:lnTo>
                    <a:pt x="1610" y="2517"/>
                  </a:lnTo>
                  <a:lnTo>
                    <a:pt x="1623" y="2484"/>
                  </a:lnTo>
                  <a:lnTo>
                    <a:pt x="1649" y="2418"/>
                  </a:lnTo>
                  <a:lnTo>
                    <a:pt x="1675" y="2350"/>
                  </a:lnTo>
                  <a:lnTo>
                    <a:pt x="1708" y="2263"/>
                  </a:lnTo>
                  <a:lnTo>
                    <a:pt x="1739" y="2173"/>
                  </a:lnTo>
                  <a:lnTo>
                    <a:pt x="1769" y="2082"/>
                  </a:lnTo>
                  <a:lnTo>
                    <a:pt x="1799" y="1990"/>
                  </a:lnTo>
                  <a:lnTo>
                    <a:pt x="1828" y="1896"/>
                  </a:lnTo>
                  <a:lnTo>
                    <a:pt x="1856" y="1803"/>
                  </a:lnTo>
                  <a:lnTo>
                    <a:pt x="1883" y="1711"/>
                  </a:lnTo>
                  <a:lnTo>
                    <a:pt x="1907" y="1620"/>
                  </a:lnTo>
                  <a:lnTo>
                    <a:pt x="1929" y="1531"/>
                  </a:lnTo>
                  <a:lnTo>
                    <a:pt x="1949" y="1444"/>
                  </a:lnTo>
                  <a:lnTo>
                    <a:pt x="1967" y="1359"/>
                  </a:lnTo>
                  <a:lnTo>
                    <a:pt x="1982" y="1279"/>
                  </a:lnTo>
                  <a:lnTo>
                    <a:pt x="1988" y="1240"/>
                  </a:lnTo>
                  <a:lnTo>
                    <a:pt x="1994" y="1203"/>
                  </a:lnTo>
                  <a:lnTo>
                    <a:pt x="1998" y="1167"/>
                  </a:lnTo>
                  <a:lnTo>
                    <a:pt x="2003" y="1132"/>
                  </a:lnTo>
                  <a:lnTo>
                    <a:pt x="2006" y="1097"/>
                  </a:lnTo>
                  <a:lnTo>
                    <a:pt x="2008" y="1064"/>
                  </a:lnTo>
                  <a:lnTo>
                    <a:pt x="2009" y="1033"/>
                  </a:lnTo>
                  <a:lnTo>
                    <a:pt x="2010" y="1004"/>
                  </a:lnTo>
                  <a:lnTo>
                    <a:pt x="2009" y="953"/>
                  </a:lnTo>
                  <a:lnTo>
                    <a:pt x="2005" y="902"/>
                  </a:lnTo>
                  <a:lnTo>
                    <a:pt x="1998" y="852"/>
                  </a:lnTo>
                  <a:lnTo>
                    <a:pt x="1990" y="802"/>
                  </a:lnTo>
                  <a:lnTo>
                    <a:pt x="1978" y="753"/>
                  </a:lnTo>
                  <a:lnTo>
                    <a:pt x="1965" y="706"/>
                  </a:lnTo>
                  <a:lnTo>
                    <a:pt x="1949" y="659"/>
                  </a:lnTo>
                  <a:lnTo>
                    <a:pt x="1931" y="614"/>
                  </a:lnTo>
                  <a:lnTo>
                    <a:pt x="1911" y="569"/>
                  </a:lnTo>
                  <a:lnTo>
                    <a:pt x="1889" y="526"/>
                  </a:lnTo>
                  <a:lnTo>
                    <a:pt x="1864" y="484"/>
                  </a:lnTo>
                  <a:lnTo>
                    <a:pt x="1838" y="443"/>
                  </a:lnTo>
                  <a:lnTo>
                    <a:pt x="1810" y="404"/>
                  </a:lnTo>
                  <a:lnTo>
                    <a:pt x="1780" y="366"/>
                  </a:lnTo>
                  <a:lnTo>
                    <a:pt x="1749" y="330"/>
                  </a:lnTo>
                  <a:lnTo>
                    <a:pt x="1716" y="294"/>
                  </a:lnTo>
                  <a:lnTo>
                    <a:pt x="1680" y="261"/>
                  </a:lnTo>
                  <a:lnTo>
                    <a:pt x="1644" y="229"/>
                  </a:lnTo>
                  <a:lnTo>
                    <a:pt x="1606" y="200"/>
                  </a:lnTo>
                  <a:lnTo>
                    <a:pt x="1567" y="172"/>
                  </a:lnTo>
                  <a:lnTo>
                    <a:pt x="1526" y="146"/>
                  </a:lnTo>
                  <a:lnTo>
                    <a:pt x="1484" y="122"/>
                  </a:lnTo>
                  <a:lnTo>
                    <a:pt x="1440" y="100"/>
                  </a:lnTo>
                  <a:lnTo>
                    <a:pt x="1396" y="80"/>
                  </a:lnTo>
                  <a:lnTo>
                    <a:pt x="1351" y="62"/>
                  </a:lnTo>
                  <a:lnTo>
                    <a:pt x="1304" y="46"/>
                  </a:lnTo>
                  <a:lnTo>
                    <a:pt x="1256" y="33"/>
                  </a:lnTo>
                  <a:lnTo>
                    <a:pt x="1207" y="21"/>
                  </a:lnTo>
                  <a:lnTo>
                    <a:pt x="1158" y="11"/>
                  </a:lnTo>
                  <a:lnTo>
                    <a:pt x="1108" y="5"/>
                  </a:lnTo>
                  <a:lnTo>
                    <a:pt x="1056" y="1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1" name="îş1íďé"/>
            <p:cNvSpPr/>
            <p:nvPr/>
          </p:nvSpPr>
          <p:spPr bwMode="auto">
            <a:xfrm>
              <a:off x="5032327" y="1362536"/>
              <a:ext cx="171982" cy="249634"/>
            </a:xfrm>
            <a:custGeom>
              <a:avLst/>
              <a:gdLst>
                <a:gd name="T0" fmla="*/ 1009 w 11063"/>
                <a:gd name="T1" fmla="*/ 1454 h 16058"/>
                <a:gd name="T2" fmla="*/ 1036 w 11063"/>
                <a:gd name="T3" fmla="*/ 1334 h 16058"/>
                <a:gd name="T4" fmla="*/ 1091 w 11063"/>
                <a:gd name="T5" fmla="*/ 1225 h 16058"/>
                <a:gd name="T6" fmla="*/ 1171 w 11063"/>
                <a:gd name="T7" fmla="*/ 1134 h 16058"/>
                <a:gd name="T8" fmla="*/ 1268 w 11063"/>
                <a:gd name="T9" fmla="*/ 1065 h 16058"/>
                <a:gd name="T10" fmla="*/ 1383 w 11063"/>
                <a:gd name="T11" fmla="*/ 1020 h 16058"/>
                <a:gd name="T12" fmla="*/ 1509 w 11063"/>
                <a:gd name="T13" fmla="*/ 1004 h 16058"/>
                <a:gd name="T14" fmla="*/ 9655 w 11063"/>
                <a:gd name="T15" fmla="*/ 1014 h 16058"/>
                <a:gd name="T16" fmla="*/ 9772 w 11063"/>
                <a:gd name="T17" fmla="*/ 1053 h 16058"/>
                <a:gd name="T18" fmla="*/ 9874 w 11063"/>
                <a:gd name="T19" fmla="*/ 1118 h 16058"/>
                <a:gd name="T20" fmla="*/ 9957 w 11063"/>
                <a:gd name="T21" fmla="*/ 1205 h 16058"/>
                <a:gd name="T22" fmla="*/ 10018 w 11063"/>
                <a:gd name="T23" fmla="*/ 1310 h 16058"/>
                <a:gd name="T24" fmla="*/ 10051 w 11063"/>
                <a:gd name="T25" fmla="*/ 1429 h 16058"/>
                <a:gd name="T26" fmla="*/ 10057 w 11063"/>
                <a:gd name="T27" fmla="*/ 13044 h 16058"/>
                <a:gd name="T28" fmla="*/ 10057 w 11063"/>
                <a:gd name="T29" fmla="*/ 14553 h 16058"/>
                <a:gd name="T30" fmla="*/ 10041 w 11063"/>
                <a:gd name="T31" fmla="*/ 14677 h 16058"/>
                <a:gd name="T32" fmla="*/ 9996 w 11063"/>
                <a:gd name="T33" fmla="*/ 14791 h 16058"/>
                <a:gd name="T34" fmla="*/ 9927 w 11063"/>
                <a:gd name="T35" fmla="*/ 14890 h 16058"/>
                <a:gd name="T36" fmla="*/ 9835 w 11063"/>
                <a:gd name="T37" fmla="*/ 14968 h 16058"/>
                <a:gd name="T38" fmla="*/ 9727 w 11063"/>
                <a:gd name="T39" fmla="*/ 15023 h 16058"/>
                <a:gd name="T40" fmla="*/ 9606 w 11063"/>
                <a:gd name="T41" fmla="*/ 15051 h 16058"/>
                <a:gd name="T42" fmla="*/ 1457 w 11063"/>
                <a:gd name="T43" fmla="*/ 15051 h 16058"/>
                <a:gd name="T44" fmla="*/ 1336 w 11063"/>
                <a:gd name="T45" fmla="*/ 15024 h 16058"/>
                <a:gd name="T46" fmla="*/ 1227 w 11063"/>
                <a:gd name="T47" fmla="*/ 14969 h 16058"/>
                <a:gd name="T48" fmla="*/ 1136 w 11063"/>
                <a:gd name="T49" fmla="*/ 14890 h 16058"/>
                <a:gd name="T50" fmla="*/ 1066 w 11063"/>
                <a:gd name="T51" fmla="*/ 14791 h 16058"/>
                <a:gd name="T52" fmla="*/ 1022 w 11063"/>
                <a:gd name="T53" fmla="*/ 14678 h 16058"/>
                <a:gd name="T54" fmla="*/ 1006 w 11063"/>
                <a:gd name="T55" fmla="*/ 14553 h 16058"/>
                <a:gd name="T56" fmla="*/ 1509 w 11063"/>
                <a:gd name="T57" fmla="*/ 1 h 16058"/>
                <a:gd name="T58" fmla="*/ 1131 w 11063"/>
                <a:gd name="T59" fmla="*/ 48 h 16058"/>
                <a:gd name="T60" fmla="*/ 789 w 11063"/>
                <a:gd name="T61" fmla="*/ 183 h 16058"/>
                <a:gd name="T62" fmla="*/ 494 w 11063"/>
                <a:gd name="T63" fmla="*/ 391 h 16058"/>
                <a:gd name="T64" fmla="*/ 257 w 11063"/>
                <a:gd name="T65" fmla="*/ 664 h 16058"/>
                <a:gd name="T66" fmla="*/ 92 w 11063"/>
                <a:gd name="T67" fmla="*/ 989 h 16058"/>
                <a:gd name="T68" fmla="*/ 8 w 11063"/>
                <a:gd name="T69" fmla="*/ 1352 h 16058"/>
                <a:gd name="T70" fmla="*/ 8 w 11063"/>
                <a:gd name="T71" fmla="*/ 14706 h 16058"/>
                <a:gd name="T72" fmla="*/ 92 w 11063"/>
                <a:gd name="T73" fmla="*/ 15070 h 16058"/>
                <a:gd name="T74" fmla="*/ 257 w 11063"/>
                <a:gd name="T75" fmla="*/ 15395 h 16058"/>
                <a:gd name="T76" fmla="*/ 494 w 11063"/>
                <a:gd name="T77" fmla="*/ 15667 h 16058"/>
                <a:gd name="T78" fmla="*/ 789 w 11063"/>
                <a:gd name="T79" fmla="*/ 15876 h 16058"/>
                <a:gd name="T80" fmla="*/ 1131 w 11063"/>
                <a:gd name="T81" fmla="*/ 16011 h 16058"/>
                <a:gd name="T82" fmla="*/ 1509 w 11063"/>
                <a:gd name="T83" fmla="*/ 16058 h 16058"/>
                <a:gd name="T84" fmla="*/ 9858 w 11063"/>
                <a:gd name="T85" fmla="*/ 16027 h 16058"/>
                <a:gd name="T86" fmla="*/ 10208 w 11063"/>
                <a:gd name="T87" fmla="*/ 15909 h 16058"/>
                <a:gd name="T88" fmla="*/ 10514 w 11063"/>
                <a:gd name="T89" fmla="*/ 15714 h 16058"/>
                <a:gd name="T90" fmla="*/ 10763 w 11063"/>
                <a:gd name="T91" fmla="*/ 15453 h 16058"/>
                <a:gd name="T92" fmla="*/ 10944 w 11063"/>
                <a:gd name="T93" fmla="*/ 15138 h 16058"/>
                <a:gd name="T94" fmla="*/ 11046 w 11063"/>
                <a:gd name="T95" fmla="*/ 14781 h 16058"/>
                <a:gd name="T96" fmla="*/ 11061 w 11063"/>
                <a:gd name="T97" fmla="*/ 1428 h 16058"/>
                <a:gd name="T98" fmla="*/ 10996 w 11063"/>
                <a:gd name="T99" fmla="*/ 1058 h 16058"/>
                <a:gd name="T100" fmla="*/ 10845 w 11063"/>
                <a:gd name="T101" fmla="*/ 725 h 16058"/>
                <a:gd name="T102" fmla="*/ 10620 w 11063"/>
                <a:gd name="T103" fmla="*/ 441 h 16058"/>
                <a:gd name="T104" fmla="*/ 10337 w 11063"/>
                <a:gd name="T105" fmla="*/ 218 h 16058"/>
                <a:gd name="T106" fmla="*/ 10003 w 11063"/>
                <a:gd name="T107" fmla="*/ 67 h 16058"/>
                <a:gd name="T108" fmla="*/ 9632 w 11063"/>
                <a:gd name="T109" fmla="*/ 2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63" h="16058">
                  <a:moveTo>
                    <a:pt x="10057" y="2509"/>
                  </a:moveTo>
                  <a:lnTo>
                    <a:pt x="1006" y="2510"/>
                  </a:lnTo>
                  <a:lnTo>
                    <a:pt x="1006" y="1505"/>
                  </a:lnTo>
                  <a:lnTo>
                    <a:pt x="1007" y="1480"/>
                  </a:lnTo>
                  <a:lnTo>
                    <a:pt x="1009" y="1454"/>
                  </a:lnTo>
                  <a:lnTo>
                    <a:pt x="1012" y="1429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7"/>
                  </a:lnTo>
                  <a:lnTo>
                    <a:pt x="1036" y="1334"/>
                  </a:lnTo>
                  <a:lnTo>
                    <a:pt x="1045" y="1311"/>
                  </a:lnTo>
                  <a:lnTo>
                    <a:pt x="1055" y="1289"/>
                  </a:lnTo>
                  <a:lnTo>
                    <a:pt x="1066" y="1267"/>
                  </a:lnTo>
                  <a:lnTo>
                    <a:pt x="1078" y="1245"/>
                  </a:lnTo>
                  <a:lnTo>
                    <a:pt x="1091" y="1225"/>
                  </a:lnTo>
                  <a:lnTo>
                    <a:pt x="1105" y="1205"/>
                  </a:lnTo>
                  <a:lnTo>
                    <a:pt x="1120" y="1186"/>
                  </a:lnTo>
                  <a:lnTo>
                    <a:pt x="1136" y="1168"/>
                  </a:lnTo>
                  <a:lnTo>
                    <a:pt x="1153" y="1151"/>
                  </a:lnTo>
                  <a:lnTo>
                    <a:pt x="1171" y="1134"/>
                  </a:lnTo>
                  <a:lnTo>
                    <a:pt x="1189" y="1119"/>
                  </a:lnTo>
                  <a:lnTo>
                    <a:pt x="1208" y="1104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5"/>
                  </a:lnTo>
                  <a:lnTo>
                    <a:pt x="1290" y="1054"/>
                  </a:lnTo>
                  <a:lnTo>
                    <a:pt x="1312" y="1044"/>
                  </a:lnTo>
                  <a:lnTo>
                    <a:pt x="1336" y="1035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5"/>
                  </a:lnTo>
                  <a:lnTo>
                    <a:pt x="1432" y="1010"/>
                  </a:lnTo>
                  <a:lnTo>
                    <a:pt x="1457" y="1007"/>
                  </a:lnTo>
                  <a:lnTo>
                    <a:pt x="1482" y="1005"/>
                  </a:lnTo>
                  <a:lnTo>
                    <a:pt x="1509" y="1004"/>
                  </a:lnTo>
                  <a:lnTo>
                    <a:pt x="9554" y="1004"/>
                  </a:lnTo>
                  <a:lnTo>
                    <a:pt x="9581" y="1005"/>
                  </a:lnTo>
                  <a:lnTo>
                    <a:pt x="9606" y="1007"/>
                  </a:lnTo>
                  <a:lnTo>
                    <a:pt x="9631" y="1010"/>
                  </a:lnTo>
                  <a:lnTo>
                    <a:pt x="9655" y="1014"/>
                  </a:lnTo>
                  <a:lnTo>
                    <a:pt x="9680" y="1020"/>
                  </a:lnTo>
                  <a:lnTo>
                    <a:pt x="9703" y="1027"/>
                  </a:lnTo>
                  <a:lnTo>
                    <a:pt x="9727" y="1034"/>
                  </a:lnTo>
                  <a:lnTo>
                    <a:pt x="9750" y="1043"/>
                  </a:lnTo>
                  <a:lnTo>
                    <a:pt x="9772" y="1053"/>
                  </a:lnTo>
                  <a:lnTo>
                    <a:pt x="9794" y="1064"/>
                  </a:lnTo>
                  <a:lnTo>
                    <a:pt x="9815" y="1076"/>
                  </a:lnTo>
                  <a:lnTo>
                    <a:pt x="9835" y="1089"/>
                  </a:lnTo>
                  <a:lnTo>
                    <a:pt x="9855" y="1103"/>
                  </a:lnTo>
                  <a:lnTo>
                    <a:pt x="9874" y="1118"/>
                  </a:lnTo>
                  <a:lnTo>
                    <a:pt x="9892" y="1134"/>
                  </a:lnTo>
                  <a:lnTo>
                    <a:pt x="9909" y="1151"/>
                  </a:lnTo>
                  <a:lnTo>
                    <a:pt x="9927" y="1168"/>
                  </a:lnTo>
                  <a:lnTo>
                    <a:pt x="9943" y="1186"/>
                  </a:lnTo>
                  <a:lnTo>
                    <a:pt x="9957" y="1205"/>
                  </a:lnTo>
                  <a:lnTo>
                    <a:pt x="9971" y="1225"/>
                  </a:lnTo>
                  <a:lnTo>
                    <a:pt x="9984" y="1245"/>
                  </a:lnTo>
                  <a:lnTo>
                    <a:pt x="9996" y="1267"/>
                  </a:lnTo>
                  <a:lnTo>
                    <a:pt x="10008" y="1288"/>
                  </a:lnTo>
                  <a:lnTo>
                    <a:pt x="10018" y="1310"/>
                  </a:lnTo>
                  <a:lnTo>
                    <a:pt x="10026" y="1333"/>
                  </a:lnTo>
                  <a:lnTo>
                    <a:pt x="10034" y="1356"/>
                  </a:lnTo>
                  <a:lnTo>
                    <a:pt x="10041" y="1380"/>
                  </a:lnTo>
                  <a:lnTo>
                    <a:pt x="10047" y="1404"/>
                  </a:lnTo>
                  <a:lnTo>
                    <a:pt x="10051" y="1429"/>
                  </a:lnTo>
                  <a:lnTo>
                    <a:pt x="10054" y="1454"/>
                  </a:lnTo>
                  <a:lnTo>
                    <a:pt x="10056" y="1479"/>
                  </a:lnTo>
                  <a:lnTo>
                    <a:pt x="10057" y="1505"/>
                  </a:lnTo>
                  <a:lnTo>
                    <a:pt x="10057" y="2509"/>
                  </a:lnTo>
                  <a:close/>
                  <a:moveTo>
                    <a:pt x="10057" y="13044"/>
                  </a:moveTo>
                  <a:lnTo>
                    <a:pt x="1006" y="13045"/>
                  </a:lnTo>
                  <a:lnTo>
                    <a:pt x="1006" y="3011"/>
                  </a:lnTo>
                  <a:lnTo>
                    <a:pt x="10057" y="3011"/>
                  </a:lnTo>
                  <a:lnTo>
                    <a:pt x="10057" y="13044"/>
                  </a:lnTo>
                  <a:close/>
                  <a:moveTo>
                    <a:pt x="10057" y="14553"/>
                  </a:moveTo>
                  <a:lnTo>
                    <a:pt x="10056" y="14578"/>
                  </a:lnTo>
                  <a:lnTo>
                    <a:pt x="10054" y="14604"/>
                  </a:lnTo>
                  <a:lnTo>
                    <a:pt x="10051" y="14629"/>
                  </a:lnTo>
                  <a:lnTo>
                    <a:pt x="10047" y="14653"/>
                  </a:lnTo>
                  <a:lnTo>
                    <a:pt x="10041" y="14677"/>
                  </a:lnTo>
                  <a:lnTo>
                    <a:pt x="10034" y="14701"/>
                  </a:lnTo>
                  <a:lnTo>
                    <a:pt x="10026" y="14724"/>
                  </a:lnTo>
                  <a:lnTo>
                    <a:pt x="10018" y="14747"/>
                  </a:lnTo>
                  <a:lnTo>
                    <a:pt x="10008" y="14769"/>
                  </a:lnTo>
                  <a:lnTo>
                    <a:pt x="9996" y="14791"/>
                  </a:lnTo>
                  <a:lnTo>
                    <a:pt x="9984" y="14813"/>
                  </a:lnTo>
                  <a:lnTo>
                    <a:pt x="9971" y="14833"/>
                  </a:lnTo>
                  <a:lnTo>
                    <a:pt x="9957" y="14853"/>
                  </a:lnTo>
                  <a:lnTo>
                    <a:pt x="9943" y="14872"/>
                  </a:lnTo>
                  <a:lnTo>
                    <a:pt x="9927" y="14890"/>
                  </a:lnTo>
                  <a:lnTo>
                    <a:pt x="9909" y="14907"/>
                  </a:lnTo>
                  <a:lnTo>
                    <a:pt x="9892" y="14924"/>
                  </a:lnTo>
                  <a:lnTo>
                    <a:pt x="9874" y="14939"/>
                  </a:lnTo>
                  <a:lnTo>
                    <a:pt x="9855" y="14954"/>
                  </a:lnTo>
                  <a:lnTo>
                    <a:pt x="9835" y="14968"/>
                  </a:lnTo>
                  <a:lnTo>
                    <a:pt x="9815" y="14981"/>
                  </a:lnTo>
                  <a:lnTo>
                    <a:pt x="9794" y="14993"/>
                  </a:lnTo>
                  <a:lnTo>
                    <a:pt x="9772" y="15004"/>
                  </a:lnTo>
                  <a:lnTo>
                    <a:pt x="9750" y="15014"/>
                  </a:lnTo>
                  <a:lnTo>
                    <a:pt x="9727" y="15023"/>
                  </a:lnTo>
                  <a:lnTo>
                    <a:pt x="9703" y="15031"/>
                  </a:lnTo>
                  <a:lnTo>
                    <a:pt x="9680" y="15038"/>
                  </a:lnTo>
                  <a:lnTo>
                    <a:pt x="9655" y="15043"/>
                  </a:lnTo>
                  <a:lnTo>
                    <a:pt x="9631" y="15048"/>
                  </a:lnTo>
                  <a:lnTo>
                    <a:pt x="9606" y="15051"/>
                  </a:lnTo>
                  <a:lnTo>
                    <a:pt x="9581" y="15053"/>
                  </a:lnTo>
                  <a:lnTo>
                    <a:pt x="9554" y="15054"/>
                  </a:lnTo>
                  <a:lnTo>
                    <a:pt x="1509" y="15054"/>
                  </a:lnTo>
                  <a:lnTo>
                    <a:pt x="1482" y="15053"/>
                  </a:lnTo>
                  <a:lnTo>
                    <a:pt x="1457" y="15051"/>
                  </a:lnTo>
                  <a:lnTo>
                    <a:pt x="1432" y="15048"/>
                  </a:lnTo>
                  <a:lnTo>
                    <a:pt x="1407" y="15044"/>
                  </a:lnTo>
                  <a:lnTo>
                    <a:pt x="1383" y="15038"/>
                  </a:lnTo>
                  <a:lnTo>
                    <a:pt x="1359" y="15031"/>
                  </a:lnTo>
                  <a:lnTo>
                    <a:pt x="1336" y="15024"/>
                  </a:lnTo>
                  <a:lnTo>
                    <a:pt x="1312" y="15015"/>
                  </a:lnTo>
                  <a:lnTo>
                    <a:pt x="1290" y="15005"/>
                  </a:lnTo>
                  <a:lnTo>
                    <a:pt x="1268" y="14994"/>
                  </a:lnTo>
                  <a:lnTo>
                    <a:pt x="1248" y="14982"/>
                  </a:lnTo>
                  <a:lnTo>
                    <a:pt x="1227" y="14969"/>
                  </a:lnTo>
                  <a:lnTo>
                    <a:pt x="1208" y="14955"/>
                  </a:lnTo>
                  <a:lnTo>
                    <a:pt x="1189" y="14940"/>
                  </a:lnTo>
                  <a:lnTo>
                    <a:pt x="1171" y="14924"/>
                  </a:lnTo>
                  <a:lnTo>
                    <a:pt x="1153" y="14907"/>
                  </a:lnTo>
                  <a:lnTo>
                    <a:pt x="1136" y="14890"/>
                  </a:lnTo>
                  <a:lnTo>
                    <a:pt x="1120" y="14872"/>
                  </a:lnTo>
                  <a:lnTo>
                    <a:pt x="1105" y="14853"/>
                  </a:lnTo>
                  <a:lnTo>
                    <a:pt x="1091" y="14833"/>
                  </a:lnTo>
                  <a:lnTo>
                    <a:pt x="1078" y="14813"/>
                  </a:lnTo>
                  <a:lnTo>
                    <a:pt x="1066" y="14791"/>
                  </a:lnTo>
                  <a:lnTo>
                    <a:pt x="1055" y="14770"/>
                  </a:lnTo>
                  <a:lnTo>
                    <a:pt x="1045" y="14748"/>
                  </a:lnTo>
                  <a:lnTo>
                    <a:pt x="1036" y="14725"/>
                  </a:lnTo>
                  <a:lnTo>
                    <a:pt x="1028" y="14702"/>
                  </a:lnTo>
                  <a:lnTo>
                    <a:pt x="1022" y="14678"/>
                  </a:lnTo>
                  <a:lnTo>
                    <a:pt x="1016" y="14654"/>
                  </a:lnTo>
                  <a:lnTo>
                    <a:pt x="1012" y="14629"/>
                  </a:lnTo>
                  <a:lnTo>
                    <a:pt x="1009" y="14604"/>
                  </a:lnTo>
                  <a:lnTo>
                    <a:pt x="1007" y="14579"/>
                  </a:lnTo>
                  <a:lnTo>
                    <a:pt x="1006" y="14553"/>
                  </a:lnTo>
                  <a:lnTo>
                    <a:pt x="1006" y="13547"/>
                  </a:lnTo>
                  <a:lnTo>
                    <a:pt x="10057" y="13546"/>
                  </a:lnTo>
                  <a:lnTo>
                    <a:pt x="10057" y="14553"/>
                  </a:lnTo>
                  <a:close/>
                  <a:moveTo>
                    <a:pt x="9554" y="0"/>
                  </a:moveTo>
                  <a:lnTo>
                    <a:pt x="1509" y="1"/>
                  </a:lnTo>
                  <a:lnTo>
                    <a:pt x="1431" y="3"/>
                  </a:lnTo>
                  <a:lnTo>
                    <a:pt x="1354" y="8"/>
                  </a:lnTo>
                  <a:lnTo>
                    <a:pt x="1278" y="18"/>
                  </a:lnTo>
                  <a:lnTo>
                    <a:pt x="1204" y="31"/>
                  </a:lnTo>
                  <a:lnTo>
                    <a:pt x="1131" y="48"/>
                  </a:lnTo>
                  <a:lnTo>
                    <a:pt x="1060" y="68"/>
                  </a:lnTo>
                  <a:lnTo>
                    <a:pt x="990" y="92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89" y="183"/>
                  </a:lnTo>
                  <a:lnTo>
                    <a:pt x="726" y="219"/>
                  </a:lnTo>
                  <a:lnTo>
                    <a:pt x="665" y="258"/>
                  </a:lnTo>
                  <a:lnTo>
                    <a:pt x="605" y="300"/>
                  </a:lnTo>
                  <a:lnTo>
                    <a:pt x="549" y="344"/>
                  </a:lnTo>
                  <a:lnTo>
                    <a:pt x="494" y="391"/>
                  </a:lnTo>
                  <a:lnTo>
                    <a:pt x="442" y="442"/>
                  </a:lnTo>
                  <a:lnTo>
                    <a:pt x="391" y="494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7" y="664"/>
                  </a:lnTo>
                  <a:lnTo>
                    <a:pt x="218" y="726"/>
                  </a:lnTo>
                  <a:lnTo>
                    <a:pt x="182" y="789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9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2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8"/>
                  </a:lnTo>
                  <a:lnTo>
                    <a:pt x="0" y="1505"/>
                  </a:lnTo>
                  <a:lnTo>
                    <a:pt x="0" y="14553"/>
                  </a:lnTo>
                  <a:lnTo>
                    <a:pt x="2" y="14630"/>
                  </a:lnTo>
                  <a:lnTo>
                    <a:pt x="8" y="14706"/>
                  </a:lnTo>
                  <a:lnTo>
                    <a:pt x="17" y="14781"/>
                  </a:lnTo>
                  <a:lnTo>
                    <a:pt x="30" y="14856"/>
                  </a:lnTo>
                  <a:lnTo>
                    <a:pt x="47" y="14929"/>
                  </a:lnTo>
                  <a:lnTo>
                    <a:pt x="67" y="15000"/>
                  </a:lnTo>
                  <a:lnTo>
                    <a:pt x="92" y="15070"/>
                  </a:lnTo>
                  <a:lnTo>
                    <a:pt x="119" y="15139"/>
                  </a:lnTo>
                  <a:lnTo>
                    <a:pt x="149" y="15205"/>
                  </a:lnTo>
                  <a:lnTo>
                    <a:pt x="182" y="15270"/>
                  </a:lnTo>
                  <a:lnTo>
                    <a:pt x="218" y="15333"/>
                  </a:lnTo>
                  <a:lnTo>
                    <a:pt x="257" y="15395"/>
                  </a:lnTo>
                  <a:lnTo>
                    <a:pt x="300" y="15453"/>
                  </a:lnTo>
                  <a:lnTo>
                    <a:pt x="344" y="15510"/>
                  </a:lnTo>
                  <a:lnTo>
                    <a:pt x="391" y="15565"/>
                  </a:lnTo>
                  <a:lnTo>
                    <a:pt x="442" y="15617"/>
                  </a:lnTo>
                  <a:lnTo>
                    <a:pt x="494" y="15667"/>
                  </a:lnTo>
                  <a:lnTo>
                    <a:pt x="549" y="15714"/>
                  </a:lnTo>
                  <a:lnTo>
                    <a:pt x="605" y="15759"/>
                  </a:lnTo>
                  <a:lnTo>
                    <a:pt x="665" y="15801"/>
                  </a:lnTo>
                  <a:lnTo>
                    <a:pt x="726" y="15840"/>
                  </a:lnTo>
                  <a:lnTo>
                    <a:pt x="789" y="15876"/>
                  </a:lnTo>
                  <a:lnTo>
                    <a:pt x="854" y="15909"/>
                  </a:lnTo>
                  <a:lnTo>
                    <a:pt x="921" y="15940"/>
                  </a:lnTo>
                  <a:lnTo>
                    <a:pt x="990" y="15967"/>
                  </a:lnTo>
                  <a:lnTo>
                    <a:pt x="1060" y="15991"/>
                  </a:lnTo>
                  <a:lnTo>
                    <a:pt x="1131" y="16011"/>
                  </a:lnTo>
                  <a:lnTo>
                    <a:pt x="1204" y="16028"/>
                  </a:lnTo>
                  <a:lnTo>
                    <a:pt x="1278" y="16041"/>
                  </a:lnTo>
                  <a:lnTo>
                    <a:pt x="1354" y="16050"/>
                  </a:lnTo>
                  <a:lnTo>
                    <a:pt x="1431" y="16056"/>
                  </a:lnTo>
                  <a:lnTo>
                    <a:pt x="1509" y="16058"/>
                  </a:lnTo>
                  <a:lnTo>
                    <a:pt x="9554" y="16057"/>
                  </a:lnTo>
                  <a:lnTo>
                    <a:pt x="9632" y="16055"/>
                  </a:lnTo>
                  <a:lnTo>
                    <a:pt x="9708" y="16050"/>
                  </a:lnTo>
                  <a:lnTo>
                    <a:pt x="9784" y="16040"/>
                  </a:lnTo>
                  <a:lnTo>
                    <a:pt x="9858" y="16027"/>
                  </a:lnTo>
                  <a:lnTo>
                    <a:pt x="9932" y="16010"/>
                  </a:lnTo>
                  <a:lnTo>
                    <a:pt x="10003" y="15990"/>
                  </a:lnTo>
                  <a:lnTo>
                    <a:pt x="10073" y="15966"/>
                  </a:lnTo>
                  <a:lnTo>
                    <a:pt x="10142" y="15940"/>
                  </a:lnTo>
                  <a:lnTo>
                    <a:pt x="10208" y="15909"/>
                  </a:lnTo>
                  <a:lnTo>
                    <a:pt x="10274" y="15875"/>
                  </a:lnTo>
                  <a:lnTo>
                    <a:pt x="10337" y="15839"/>
                  </a:lnTo>
                  <a:lnTo>
                    <a:pt x="10397" y="15800"/>
                  </a:lnTo>
                  <a:lnTo>
                    <a:pt x="10457" y="15758"/>
                  </a:lnTo>
                  <a:lnTo>
                    <a:pt x="10514" y="15714"/>
                  </a:lnTo>
                  <a:lnTo>
                    <a:pt x="10568" y="15667"/>
                  </a:lnTo>
                  <a:lnTo>
                    <a:pt x="10620" y="15616"/>
                  </a:lnTo>
                  <a:lnTo>
                    <a:pt x="10671" y="15564"/>
                  </a:lnTo>
                  <a:lnTo>
                    <a:pt x="10718" y="15510"/>
                  </a:lnTo>
                  <a:lnTo>
                    <a:pt x="10763" y="15453"/>
                  </a:lnTo>
                  <a:lnTo>
                    <a:pt x="10806" y="15394"/>
                  </a:lnTo>
                  <a:lnTo>
                    <a:pt x="10845" y="15332"/>
                  </a:lnTo>
                  <a:lnTo>
                    <a:pt x="10881" y="15269"/>
                  </a:lnTo>
                  <a:lnTo>
                    <a:pt x="10914" y="15205"/>
                  </a:lnTo>
                  <a:lnTo>
                    <a:pt x="10944" y="15138"/>
                  </a:lnTo>
                  <a:lnTo>
                    <a:pt x="10971" y="15069"/>
                  </a:lnTo>
                  <a:lnTo>
                    <a:pt x="10996" y="15000"/>
                  </a:lnTo>
                  <a:lnTo>
                    <a:pt x="11016" y="14928"/>
                  </a:lnTo>
                  <a:lnTo>
                    <a:pt x="11032" y="14856"/>
                  </a:lnTo>
                  <a:lnTo>
                    <a:pt x="11046" y="14781"/>
                  </a:lnTo>
                  <a:lnTo>
                    <a:pt x="11055" y="14706"/>
                  </a:lnTo>
                  <a:lnTo>
                    <a:pt x="11061" y="14630"/>
                  </a:lnTo>
                  <a:lnTo>
                    <a:pt x="11063" y="14553"/>
                  </a:lnTo>
                  <a:lnTo>
                    <a:pt x="11063" y="1505"/>
                  </a:lnTo>
                  <a:lnTo>
                    <a:pt x="11061" y="1428"/>
                  </a:lnTo>
                  <a:lnTo>
                    <a:pt x="11055" y="1352"/>
                  </a:lnTo>
                  <a:lnTo>
                    <a:pt x="11046" y="1277"/>
                  </a:lnTo>
                  <a:lnTo>
                    <a:pt x="11032" y="1202"/>
                  </a:lnTo>
                  <a:lnTo>
                    <a:pt x="11016" y="1129"/>
                  </a:lnTo>
                  <a:lnTo>
                    <a:pt x="10996" y="1058"/>
                  </a:lnTo>
                  <a:lnTo>
                    <a:pt x="10971" y="988"/>
                  </a:lnTo>
                  <a:lnTo>
                    <a:pt x="10944" y="919"/>
                  </a:lnTo>
                  <a:lnTo>
                    <a:pt x="10914" y="853"/>
                  </a:lnTo>
                  <a:lnTo>
                    <a:pt x="10881" y="788"/>
                  </a:lnTo>
                  <a:lnTo>
                    <a:pt x="10845" y="725"/>
                  </a:lnTo>
                  <a:lnTo>
                    <a:pt x="10806" y="663"/>
                  </a:lnTo>
                  <a:lnTo>
                    <a:pt x="10763" y="605"/>
                  </a:lnTo>
                  <a:lnTo>
                    <a:pt x="10718" y="548"/>
                  </a:lnTo>
                  <a:lnTo>
                    <a:pt x="10671" y="493"/>
                  </a:lnTo>
                  <a:lnTo>
                    <a:pt x="10620" y="441"/>
                  </a:lnTo>
                  <a:lnTo>
                    <a:pt x="10568" y="391"/>
                  </a:lnTo>
                  <a:lnTo>
                    <a:pt x="10514" y="344"/>
                  </a:lnTo>
                  <a:lnTo>
                    <a:pt x="10457" y="299"/>
                  </a:lnTo>
                  <a:lnTo>
                    <a:pt x="10397" y="257"/>
                  </a:lnTo>
                  <a:lnTo>
                    <a:pt x="10337" y="218"/>
                  </a:lnTo>
                  <a:lnTo>
                    <a:pt x="10274" y="182"/>
                  </a:lnTo>
                  <a:lnTo>
                    <a:pt x="10208" y="149"/>
                  </a:lnTo>
                  <a:lnTo>
                    <a:pt x="10142" y="118"/>
                  </a:lnTo>
                  <a:lnTo>
                    <a:pt x="10073" y="91"/>
                  </a:lnTo>
                  <a:lnTo>
                    <a:pt x="10003" y="67"/>
                  </a:lnTo>
                  <a:lnTo>
                    <a:pt x="9932" y="47"/>
                  </a:lnTo>
                  <a:lnTo>
                    <a:pt x="9858" y="30"/>
                  </a:lnTo>
                  <a:lnTo>
                    <a:pt x="9784" y="17"/>
                  </a:lnTo>
                  <a:lnTo>
                    <a:pt x="9708" y="8"/>
                  </a:lnTo>
                  <a:lnTo>
                    <a:pt x="9632" y="2"/>
                  </a:lnTo>
                  <a:lnTo>
                    <a:pt x="95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2" name="iśļíďe"/>
            <p:cNvSpPr/>
            <p:nvPr/>
          </p:nvSpPr>
          <p:spPr bwMode="auto">
            <a:xfrm>
              <a:off x="5102500" y="1386119"/>
              <a:ext cx="31635" cy="7478"/>
            </a:xfrm>
            <a:custGeom>
              <a:avLst/>
              <a:gdLst>
                <a:gd name="T0" fmla="*/ 2010 w 2011"/>
                <a:gd name="T1" fmla="*/ 276 h 502"/>
                <a:gd name="T2" fmla="*/ 2003 w 2011"/>
                <a:gd name="T3" fmla="*/ 314 h 502"/>
                <a:gd name="T4" fmla="*/ 1991 w 2011"/>
                <a:gd name="T5" fmla="*/ 349 h 502"/>
                <a:gd name="T6" fmla="*/ 1975 w 2011"/>
                <a:gd name="T7" fmla="*/ 382 h 502"/>
                <a:gd name="T8" fmla="*/ 1954 w 2011"/>
                <a:gd name="T9" fmla="*/ 411 h 502"/>
                <a:gd name="T10" fmla="*/ 1929 w 2011"/>
                <a:gd name="T11" fmla="*/ 437 h 502"/>
                <a:gd name="T12" fmla="*/ 1900 w 2011"/>
                <a:gd name="T13" fmla="*/ 459 h 502"/>
                <a:gd name="T14" fmla="*/ 1868 w 2011"/>
                <a:gd name="T15" fmla="*/ 477 h 502"/>
                <a:gd name="T16" fmla="*/ 1834 w 2011"/>
                <a:gd name="T17" fmla="*/ 491 h 502"/>
                <a:gd name="T18" fmla="*/ 1798 w 2011"/>
                <a:gd name="T19" fmla="*/ 499 h 502"/>
                <a:gd name="T20" fmla="*/ 1760 w 2011"/>
                <a:gd name="T21" fmla="*/ 502 h 502"/>
                <a:gd name="T22" fmla="*/ 225 w 2011"/>
                <a:gd name="T23" fmla="*/ 501 h 502"/>
                <a:gd name="T24" fmla="*/ 188 w 2011"/>
                <a:gd name="T25" fmla="*/ 494 h 502"/>
                <a:gd name="T26" fmla="*/ 153 w 2011"/>
                <a:gd name="T27" fmla="*/ 482 h 502"/>
                <a:gd name="T28" fmla="*/ 120 w 2011"/>
                <a:gd name="T29" fmla="*/ 466 h 502"/>
                <a:gd name="T30" fmla="*/ 91 w 2011"/>
                <a:gd name="T31" fmla="*/ 445 h 502"/>
                <a:gd name="T32" fmla="*/ 65 w 2011"/>
                <a:gd name="T33" fmla="*/ 420 h 502"/>
                <a:gd name="T34" fmla="*/ 43 w 2011"/>
                <a:gd name="T35" fmla="*/ 392 h 502"/>
                <a:gd name="T36" fmla="*/ 25 w 2011"/>
                <a:gd name="T37" fmla="*/ 360 h 502"/>
                <a:gd name="T38" fmla="*/ 11 w 2011"/>
                <a:gd name="T39" fmla="*/ 326 h 502"/>
                <a:gd name="T40" fmla="*/ 3 w 2011"/>
                <a:gd name="T41" fmla="*/ 289 h 502"/>
                <a:gd name="T42" fmla="*/ 0 w 2011"/>
                <a:gd name="T43" fmla="*/ 251 h 502"/>
                <a:gd name="T44" fmla="*/ 3 w 2011"/>
                <a:gd name="T45" fmla="*/ 213 h 502"/>
                <a:gd name="T46" fmla="*/ 11 w 2011"/>
                <a:gd name="T47" fmla="*/ 177 h 502"/>
                <a:gd name="T48" fmla="*/ 25 w 2011"/>
                <a:gd name="T49" fmla="*/ 143 h 502"/>
                <a:gd name="T50" fmla="*/ 43 w 2011"/>
                <a:gd name="T51" fmla="*/ 111 h 502"/>
                <a:gd name="T52" fmla="*/ 65 w 2011"/>
                <a:gd name="T53" fmla="*/ 83 h 502"/>
                <a:gd name="T54" fmla="*/ 91 w 2011"/>
                <a:gd name="T55" fmla="*/ 58 h 502"/>
                <a:gd name="T56" fmla="*/ 120 w 2011"/>
                <a:gd name="T57" fmla="*/ 37 h 502"/>
                <a:gd name="T58" fmla="*/ 153 w 2011"/>
                <a:gd name="T59" fmla="*/ 21 h 502"/>
                <a:gd name="T60" fmla="*/ 188 w 2011"/>
                <a:gd name="T61" fmla="*/ 8 h 502"/>
                <a:gd name="T62" fmla="*/ 225 w 2011"/>
                <a:gd name="T63" fmla="*/ 1 h 502"/>
                <a:gd name="T64" fmla="*/ 1760 w 2011"/>
                <a:gd name="T65" fmla="*/ 0 h 502"/>
                <a:gd name="T66" fmla="*/ 1798 w 2011"/>
                <a:gd name="T67" fmla="*/ 3 h 502"/>
                <a:gd name="T68" fmla="*/ 1834 w 2011"/>
                <a:gd name="T69" fmla="*/ 11 h 502"/>
                <a:gd name="T70" fmla="*/ 1868 w 2011"/>
                <a:gd name="T71" fmla="*/ 26 h 502"/>
                <a:gd name="T72" fmla="*/ 1900 w 2011"/>
                <a:gd name="T73" fmla="*/ 44 h 502"/>
                <a:gd name="T74" fmla="*/ 1929 w 2011"/>
                <a:gd name="T75" fmla="*/ 66 h 502"/>
                <a:gd name="T76" fmla="*/ 1954 w 2011"/>
                <a:gd name="T77" fmla="*/ 92 h 502"/>
                <a:gd name="T78" fmla="*/ 1975 w 2011"/>
                <a:gd name="T79" fmla="*/ 121 h 502"/>
                <a:gd name="T80" fmla="*/ 1991 w 2011"/>
                <a:gd name="T81" fmla="*/ 154 h 502"/>
                <a:gd name="T82" fmla="*/ 2003 w 2011"/>
                <a:gd name="T83" fmla="*/ 189 h 502"/>
                <a:gd name="T84" fmla="*/ 2010 w 2011"/>
                <a:gd name="T85" fmla="*/ 22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1" h="502">
                  <a:moveTo>
                    <a:pt x="2011" y="251"/>
                  </a:moveTo>
                  <a:lnTo>
                    <a:pt x="2011" y="264"/>
                  </a:lnTo>
                  <a:lnTo>
                    <a:pt x="2010" y="276"/>
                  </a:lnTo>
                  <a:lnTo>
                    <a:pt x="2008" y="289"/>
                  </a:lnTo>
                  <a:lnTo>
                    <a:pt x="2006" y="302"/>
                  </a:lnTo>
                  <a:lnTo>
                    <a:pt x="2003" y="314"/>
                  </a:lnTo>
                  <a:lnTo>
                    <a:pt x="2000" y="326"/>
                  </a:lnTo>
                  <a:lnTo>
                    <a:pt x="1996" y="338"/>
                  </a:lnTo>
                  <a:lnTo>
                    <a:pt x="1991" y="349"/>
                  </a:lnTo>
                  <a:lnTo>
                    <a:pt x="1986" y="360"/>
                  </a:lnTo>
                  <a:lnTo>
                    <a:pt x="1981" y="371"/>
                  </a:lnTo>
                  <a:lnTo>
                    <a:pt x="1975" y="382"/>
                  </a:lnTo>
                  <a:lnTo>
                    <a:pt x="1968" y="392"/>
                  </a:lnTo>
                  <a:lnTo>
                    <a:pt x="1961" y="402"/>
                  </a:lnTo>
                  <a:lnTo>
                    <a:pt x="1954" y="411"/>
                  </a:lnTo>
                  <a:lnTo>
                    <a:pt x="1946" y="420"/>
                  </a:lnTo>
                  <a:lnTo>
                    <a:pt x="1938" y="429"/>
                  </a:lnTo>
                  <a:lnTo>
                    <a:pt x="1929" y="437"/>
                  </a:lnTo>
                  <a:lnTo>
                    <a:pt x="1920" y="445"/>
                  </a:lnTo>
                  <a:lnTo>
                    <a:pt x="1910" y="452"/>
                  </a:lnTo>
                  <a:lnTo>
                    <a:pt x="1900" y="459"/>
                  </a:lnTo>
                  <a:lnTo>
                    <a:pt x="1890" y="466"/>
                  </a:lnTo>
                  <a:lnTo>
                    <a:pt x="1879" y="472"/>
                  </a:lnTo>
                  <a:lnTo>
                    <a:pt x="1868" y="477"/>
                  </a:lnTo>
                  <a:lnTo>
                    <a:pt x="1857" y="482"/>
                  </a:lnTo>
                  <a:lnTo>
                    <a:pt x="1846" y="487"/>
                  </a:lnTo>
                  <a:lnTo>
                    <a:pt x="1834" y="491"/>
                  </a:lnTo>
                  <a:lnTo>
                    <a:pt x="1822" y="494"/>
                  </a:lnTo>
                  <a:lnTo>
                    <a:pt x="1810" y="497"/>
                  </a:lnTo>
                  <a:lnTo>
                    <a:pt x="1798" y="499"/>
                  </a:lnTo>
                  <a:lnTo>
                    <a:pt x="1785" y="501"/>
                  </a:lnTo>
                  <a:lnTo>
                    <a:pt x="1773" y="502"/>
                  </a:lnTo>
                  <a:lnTo>
                    <a:pt x="1760" y="502"/>
                  </a:lnTo>
                  <a:lnTo>
                    <a:pt x="251" y="502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499"/>
                  </a:lnTo>
                  <a:lnTo>
                    <a:pt x="200" y="497"/>
                  </a:lnTo>
                  <a:lnTo>
                    <a:pt x="188" y="494"/>
                  </a:lnTo>
                  <a:lnTo>
                    <a:pt x="176" y="491"/>
                  </a:lnTo>
                  <a:lnTo>
                    <a:pt x="165" y="487"/>
                  </a:lnTo>
                  <a:lnTo>
                    <a:pt x="153" y="482"/>
                  </a:lnTo>
                  <a:lnTo>
                    <a:pt x="142" y="477"/>
                  </a:lnTo>
                  <a:lnTo>
                    <a:pt x="132" y="472"/>
                  </a:lnTo>
                  <a:lnTo>
                    <a:pt x="120" y="466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5"/>
                  </a:lnTo>
                  <a:lnTo>
                    <a:pt x="82" y="437"/>
                  </a:lnTo>
                  <a:lnTo>
                    <a:pt x="73" y="429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2"/>
                  </a:lnTo>
                  <a:lnTo>
                    <a:pt x="43" y="392"/>
                  </a:lnTo>
                  <a:lnTo>
                    <a:pt x="36" y="382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8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89"/>
                  </a:lnTo>
                  <a:lnTo>
                    <a:pt x="1" y="276"/>
                  </a:lnTo>
                  <a:lnTo>
                    <a:pt x="0" y="264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1" y="225"/>
                  </a:lnTo>
                  <a:lnTo>
                    <a:pt x="3" y="213"/>
                  </a:lnTo>
                  <a:lnTo>
                    <a:pt x="5" y="201"/>
                  </a:lnTo>
                  <a:lnTo>
                    <a:pt x="8" y="189"/>
                  </a:lnTo>
                  <a:lnTo>
                    <a:pt x="11" y="177"/>
                  </a:lnTo>
                  <a:lnTo>
                    <a:pt x="15" y="165"/>
                  </a:lnTo>
                  <a:lnTo>
                    <a:pt x="20" y="154"/>
                  </a:lnTo>
                  <a:lnTo>
                    <a:pt x="25" y="143"/>
                  </a:lnTo>
                  <a:lnTo>
                    <a:pt x="30" y="132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3"/>
                  </a:lnTo>
                  <a:lnTo>
                    <a:pt x="73" y="74"/>
                  </a:lnTo>
                  <a:lnTo>
                    <a:pt x="82" y="66"/>
                  </a:lnTo>
                  <a:lnTo>
                    <a:pt x="91" y="58"/>
                  </a:lnTo>
                  <a:lnTo>
                    <a:pt x="100" y="51"/>
                  </a:lnTo>
                  <a:lnTo>
                    <a:pt x="110" y="44"/>
                  </a:lnTo>
                  <a:lnTo>
                    <a:pt x="120" y="37"/>
                  </a:lnTo>
                  <a:lnTo>
                    <a:pt x="132" y="31"/>
                  </a:lnTo>
                  <a:lnTo>
                    <a:pt x="142" y="26"/>
                  </a:lnTo>
                  <a:lnTo>
                    <a:pt x="153" y="21"/>
                  </a:lnTo>
                  <a:lnTo>
                    <a:pt x="165" y="15"/>
                  </a:lnTo>
                  <a:lnTo>
                    <a:pt x="176" y="11"/>
                  </a:lnTo>
                  <a:lnTo>
                    <a:pt x="188" y="8"/>
                  </a:lnTo>
                  <a:lnTo>
                    <a:pt x="200" y="5"/>
                  </a:lnTo>
                  <a:lnTo>
                    <a:pt x="213" y="3"/>
                  </a:lnTo>
                  <a:lnTo>
                    <a:pt x="225" y="1"/>
                  </a:lnTo>
                  <a:lnTo>
                    <a:pt x="238" y="0"/>
                  </a:lnTo>
                  <a:lnTo>
                    <a:pt x="251" y="0"/>
                  </a:lnTo>
                  <a:lnTo>
                    <a:pt x="1760" y="0"/>
                  </a:lnTo>
                  <a:lnTo>
                    <a:pt x="1773" y="0"/>
                  </a:lnTo>
                  <a:lnTo>
                    <a:pt x="1785" y="1"/>
                  </a:lnTo>
                  <a:lnTo>
                    <a:pt x="1798" y="3"/>
                  </a:lnTo>
                  <a:lnTo>
                    <a:pt x="1810" y="5"/>
                  </a:lnTo>
                  <a:lnTo>
                    <a:pt x="1822" y="8"/>
                  </a:lnTo>
                  <a:lnTo>
                    <a:pt x="1834" y="11"/>
                  </a:lnTo>
                  <a:lnTo>
                    <a:pt x="1846" y="15"/>
                  </a:lnTo>
                  <a:lnTo>
                    <a:pt x="1857" y="21"/>
                  </a:lnTo>
                  <a:lnTo>
                    <a:pt x="1868" y="26"/>
                  </a:lnTo>
                  <a:lnTo>
                    <a:pt x="1879" y="31"/>
                  </a:lnTo>
                  <a:lnTo>
                    <a:pt x="1890" y="37"/>
                  </a:lnTo>
                  <a:lnTo>
                    <a:pt x="1900" y="44"/>
                  </a:lnTo>
                  <a:lnTo>
                    <a:pt x="1910" y="51"/>
                  </a:lnTo>
                  <a:lnTo>
                    <a:pt x="1920" y="58"/>
                  </a:lnTo>
                  <a:lnTo>
                    <a:pt x="1929" y="66"/>
                  </a:lnTo>
                  <a:lnTo>
                    <a:pt x="1938" y="74"/>
                  </a:lnTo>
                  <a:lnTo>
                    <a:pt x="1946" y="83"/>
                  </a:lnTo>
                  <a:lnTo>
                    <a:pt x="1954" y="92"/>
                  </a:lnTo>
                  <a:lnTo>
                    <a:pt x="1961" y="101"/>
                  </a:lnTo>
                  <a:lnTo>
                    <a:pt x="1968" y="111"/>
                  </a:lnTo>
                  <a:lnTo>
                    <a:pt x="1975" y="121"/>
                  </a:lnTo>
                  <a:lnTo>
                    <a:pt x="1981" y="132"/>
                  </a:lnTo>
                  <a:lnTo>
                    <a:pt x="1986" y="143"/>
                  </a:lnTo>
                  <a:lnTo>
                    <a:pt x="1991" y="154"/>
                  </a:lnTo>
                  <a:lnTo>
                    <a:pt x="1996" y="165"/>
                  </a:lnTo>
                  <a:lnTo>
                    <a:pt x="2000" y="177"/>
                  </a:lnTo>
                  <a:lnTo>
                    <a:pt x="2003" y="189"/>
                  </a:lnTo>
                  <a:lnTo>
                    <a:pt x="2006" y="201"/>
                  </a:lnTo>
                  <a:lnTo>
                    <a:pt x="2008" y="213"/>
                  </a:lnTo>
                  <a:lnTo>
                    <a:pt x="2010" y="225"/>
                  </a:lnTo>
                  <a:lnTo>
                    <a:pt x="2011" y="238"/>
                  </a:lnTo>
                  <a:lnTo>
                    <a:pt x="2011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î$ḻïḓe"/>
            <p:cNvSpPr/>
            <p:nvPr/>
          </p:nvSpPr>
          <p:spPr bwMode="auto">
            <a:xfrm>
              <a:off x="5110553" y="1581110"/>
              <a:ext cx="15530" cy="7478"/>
            </a:xfrm>
            <a:custGeom>
              <a:avLst/>
              <a:gdLst>
                <a:gd name="T0" fmla="*/ 1004 w 1005"/>
                <a:gd name="T1" fmla="*/ 277 h 503"/>
                <a:gd name="T2" fmla="*/ 997 w 1005"/>
                <a:gd name="T3" fmla="*/ 314 h 503"/>
                <a:gd name="T4" fmla="*/ 985 w 1005"/>
                <a:gd name="T5" fmla="*/ 349 h 503"/>
                <a:gd name="T6" fmla="*/ 969 w 1005"/>
                <a:gd name="T7" fmla="*/ 381 h 503"/>
                <a:gd name="T8" fmla="*/ 948 w 1005"/>
                <a:gd name="T9" fmla="*/ 411 h 503"/>
                <a:gd name="T10" fmla="*/ 923 w 1005"/>
                <a:gd name="T11" fmla="*/ 437 h 503"/>
                <a:gd name="T12" fmla="*/ 894 w 1005"/>
                <a:gd name="T13" fmla="*/ 459 h 503"/>
                <a:gd name="T14" fmla="*/ 863 w 1005"/>
                <a:gd name="T15" fmla="*/ 477 h 503"/>
                <a:gd name="T16" fmla="*/ 828 w 1005"/>
                <a:gd name="T17" fmla="*/ 491 h 503"/>
                <a:gd name="T18" fmla="*/ 792 w 1005"/>
                <a:gd name="T19" fmla="*/ 500 h 503"/>
                <a:gd name="T20" fmla="*/ 754 w 1005"/>
                <a:gd name="T21" fmla="*/ 503 h 503"/>
                <a:gd name="T22" fmla="*/ 225 w 1005"/>
                <a:gd name="T23" fmla="*/ 501 h 503"/>
                <a:gd name="T24" fmla="*/ 188 w 1005"/>
                <a:gd name="T25" fmla="*/ 495 h 503"/>
                <a:gd name="T26" fmla="*/ 153 w 1005"/>
                <a:gd name="T27" fmla="*/ 482 h 503"/>
                <a:gd name="T28" fmla="*/ 120 w 1005"/>
                <a:gd name="T29" fmla="*/ 465 h 503"/>
                <a:gd name="T30" fmla="*/ 91 w 1005"/>
                <a:gd name="T31" fmla="*/ 444 h 503"/>
                <a:gd name="T32" fmla="*/ 65 w 1005"/>
                <a:gd name="T33" fmla="*/ 420 h 503"/>
                <a:gd name="T34" fmla="*/ 43 w 1005"/>
                <a:gd name="T35" fmla="*/ 391 h 503"/>
                <a:gd name="T36" fmla="*/ 25 w 1005"/>
                <a:gd name="T37" fmla="*/ 360 h 503"/>
                <a:gd name="T38" fmla="*/ 11 w 1005"/>
                <a:gd name="T39" fmla="*/ 326 h 503"/>
                <a:gd name="T40" fmla="*/ 3 w 1005"/>
                <a:gd name="T41" fmla="*/ 290 h 503"/>
                <a:gd name="T42" fmla="*/ 0 w 1005"/>
                <a:gd name="T43" fmla="*/ 252 h 503"/>
                <a:gd name="T44" fmla="*/ 3 w 1005"/>
                <a:gd name="T45" fmla="*/ 214 h 503"/>
                <a:gd name="T46" fmla="*/ 11 w 1005"/>
                <a:gd name="T47" fmla="*/ 176 h 503"/>
                <a:gd name="T48" fmla="*/ 25 w 1005"/>
                <a:gd name="T49" fmla="*/ 142 h 503"/>
                <a:gd name="T50" fmla="*/ 43 w 1005"/>
                <a:gd name="T51" fmla="*/ 111 h 503"/>
                <a:gd name="T52" fmla="*/ 65 w 1005"/>
                <a:gd name="T53" fmla="*/ 82 h 503"/>
                <a:gd name="T54" fmla="*/ 91 w 1005"/>
                <a:gd name="T55" fmla="*/ 58 h 503"/>
                <a:gd name="T56" fmla="*/ 120 w 1005"/>
                <a:gd name="T57" fmla="*/ 37 h 503"/>
                <a:gd name="T58" fmla="*/ 153 w 1005"/>
                <a:gd name="T59" fmla="*/ 20 h 503"/>
                <a:gd name="T60" fmla="*/ 188 w 1005"/>
                <a:gd name="T61" fmla="*/ 8 h 503"/>
                <a:gd name="T62" fmla="*/ 225 w 1005"/>
                <a:gd name="T63" fmla="*/ 2 h 503"/>
                <a:gd name="T64" fmla="*/ 754 w 1005"/>
                <a:gd name="T65" fmla="*/ 0 h 503"/>
                <a:gd name="T66" fmla="*/ 792 w 1005"/>
                <a:gd name="T67" fmla="*/ 3 h 503"/>
                <a:gd name="T68" fmla="*/ 828 w 1005"/>
                <a:gd name="T69" fmla="*/ 12 h 503"/>
                <a:gd name="T70" fmla="*/ 863 w 1005"/>
                <a:gd name="T71" fmla="*/ 25 h 503"/>
                <a:gd name="T72" fmla="*/ 894 w 1005"/>
                <a:gd name="T73" fmla="*/ 43 h 503"/>
                <a:gd name="T74" fmla="*/ 923 w 1005"/>
                <a:gd name="T75" fmla="*/ 65 h 503"/>
                <a:gd name="T76" fmla="*/ 948 w 1005"/>
                <a:gd name="T77" fmla="*/ 92 h 503"/>
                <a:gd name="T78" fmla="*/ 969 w 1005"/>
                <a:gd name="T79" fmla="*/ 121 h 503"/>
                <a:gd name="T80" fmla="*/ 985 w 1005"/>
                <a:gd name="T81" fmla="*/ 153 h 503"/>
                <a:gd name="T82" fmla="*/ 997 w 1005"/>
                <a:gd name="T83" fmla="*/ 188 h 503"/>
                <a:gd name="T84" fmla="*/ 1004 w 1005"/>
                <a:gd name="T85" fmla="*/ 22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503">
                  <a:moveTo>
                    <a:pt x="1005" y="252"/>
                  </a:moveTo>
                  <a:lnTo>
                    <a:pt x="1005" y="264"/>
                  </a:lnTo>
                  <a:lnTo>
                    <a:pt x="1004" y="277"/>
                  </a:lnTo>
                  <a:lnTo>
                    <a:pt x="1002" y="290"/>
                  </a:lnTo>
                  <a:lnTo>
                    <a:pt x="1000" y="302"/>
                  </a:lnTo>
                  <a:lnTo>
                    <a:pt x="997" y="314"/>
                  </a:lnTo>
                  <a:lnTo>
                    <a:pt x="994" y="326"/>
                  </a:lnTo>
                  <a:lnTo>
                    <a:pt x="990" y="337"/>
                  </a:lnTo>
                  <a:lnTo>
                    <a:pt x="985" y="349"/>
                  </a:lnTo>
                  <a:lnTo>
                    <a:pt x="980" y="360"/>
                  </a:lnTo>
                  <a:lnTo>
                    <a:pt x="975" y="371"/>
                  </a:lnTo>
                  <a:lnTo>
                    <a:pt x="969" y="381"/>
                  </a:lnTo>
                  <a:lnTo>
                    <a:pt x="962" y="391"/>
                  </a:lnTo>
                  <a:lnTo>
                    <a:pt x="955" y="401"/>
                  </a:lnTo>
                  <a:lnTo>
                    <a:pt x="948" y="411"/>
                  </a:lnTo>
                  <a:lnTo>
                    <a:pt x="940" y="420"/>
                  </a:lnTo>
                  <a:lnTo>
                    <a:pt x="932" y="428"/>
                  </a:lnTo>
                  <a:lnTo>
                    <a:pt x="923" y="437"/>
                  </a:lnTo>
                  <a:lnTo>
                    <a:pt x="914" y="444"/>
                  </a:lnTo>
                  <a:lnTo>
                    <a:pt x="904" y="452"/>
                  </a:lnTo>
                  <a:lnTo>
                    <a:pt x="894" y="459"/>
                  </a:lnTo>
                  <a:lnTo>
                    <a:pt x="884" y="465"/>
                  </a:lnTo>
                  <a:lnTo>
                    <a:pt x="874" y="471"/>
                  </a:lnTo>
                  <a:lnTo>
                    <a:pt x="863" y="477"/>
                  </a:lnTo>
                  <a:lnTo>
                    <a:pt x="851" y="482"/>
                  </a:lnTo>
                  <a:lnTo>
                    <a:pt x="840" y="486"/>
                  </a:lnTo>
                  <a:lnTo>
                    <a:pt x="828" y="491"/>
                  </a:lnTo>
                  <a:lnTo>
                    <a:pt x="816" y="495"/>
                  </a:lnTo>
                  <a:lnTo>
                    <a:pt x="804" y="497"/>
                  </a:lnTo>
                  <a:lnTo>
                    <a:pt x="792" y="500"/>
                  </a:lnTo>
                  <a:lnTo>
                    <a:pt x="779" y="501"/>
                  </a:lnTo>
                  <a:lnTo>
                    <a:pt x="767" y="502"/>
                  </a:lnTo>
                  <a:lnTo>
                    <a:pt x="754" y="503"/>
                  </a:lnTo>
                  <a:lnTo>
                    <a:pt x="251" y="503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500"/>
                  </a:lnTo>
                  <a:lnTo>
                    <a:pt x="200" y="497"/>
                  </a:lnTo>
                  <a:lnTo>
                    <a:pt x="188" y="495"/>
                  </a:lnTo>
                  <a:lnTo>
                    <a:pt x="176" y="491"/>
                  </a:lnTo>
                  <a:lnTo>
                    <a:pt x="165" y="486"/>
                  </a:lnTo>
                  <a:lnTo>
                    <a:pt x="153" y="482"/>
                  </a:lnTo>
                  <a:lnTo>
                    <a:pt x="141" y="477"/>
                  </a:lnTo>
                  <a:lnTo>
                    <a:pt x="131" y="471"/>
                  </a:lnTo>
                  <a:lnTo>
                    <a:pt x="120" y="465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4"/>
                  </a:lnTo>
                  <a:lnTo>
                    <a:pt x="82" y="437"/>
                  </a:lnTo>
                  <a:lnTo>
                    <a:pt x="73" y="428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1"/>
                  </a:lnTo>
                  <a:lnTo>
                    <a:pt x="43" y="391"/>
                  </a:lnTo>
                  <a:lnTo>
                    <a:pt x="36" y="381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7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90"/>
                  </a:lnTo>
                  <a:lnTo>
                    <a:pt x="1" y="277"/>
                  </a:lnTo>
                  <a:lnTo>
                    <a:pt x="0" y="264"/>
                  </a:lnTo>
                  <a:lnTo>
                    <a:pt x="0" y="252"/>
                  </a:lnTo>
                  <a:lnTo>
                    <a:pt x="0" y="239"/>
                  </a:lnTo>
                  <a:lnTo>
                    <a:pt x="1" y="226"/>
                  </a:lnTo>
                  <a:lnTo>
                    <a:pt x="3" y="214"/>
                  </a:lnTo>
                  <a:lnTo>
                    <a:pt x="5" y="200"/>
                  </a:lnTo>
                  <a:lnTo>
                    <a:pt x="8" y="188"/>
                  </a:lnTo>
                  <a:lnTo>
                    <a:pt x="11" y="176"/>
                  </a:lnTo>
                  <a:lnTo>
                    <a:pt x="15" y="165"/>
                  </a:lnTo>
                  <a:lnTo>
                    <a:pt x="20" y="153"/>
                  </a:lnTo>
                  <a:lnTo>
                    <a:pt x="25" y="142"/>
                  </a:lnTo>
                  <a:lnTo>
                    <a:pt x="30" y="131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2"/>
                  </a:lnTo>
                  <a:lnTo>
                    <a:pt x="73" y="74"/>
                  </a:lnTo>
                  <a:lnTo>
                    <a:pt x="82" y="65"/>
                  </a:lnTo>
                  <a:lnTo>
                    <a:pt x="91" y="58"/>
                  </a:lnTo>
                  <a:lnTo>
                    <a:pt x="100" y="50"/>
                  </a:lnTo>
                  <a:lnTo>
                    <a:pt x="110" y="43"/>
                  </a:lnTo>
                  <a:lnTo>
                    <a:pt x="120" y="37"/>
                  </a:lnTo>
                  <a:lnTo>
                    <a:pt x="131" y="31"/>
                  </a:lnTo>
                  <a:lnTo>
                    <a:pt x="141" y="25"/>
                  </a:lnTo>
                  <a:lnTo>
                    <a:pt x="153" y="20"/>
                  </a:lnTo>
                  <a:lnTo>
                    <a:pt x="165" y="16"/>
                  </a:lnTo>
                  <a:lnTo>
                    <a:pt x="176" y="12"/>
                  </a:lnTo>
                  <a:lnTo>
                    <a:pt x="188" y="8"/>
                  </a:lnTo>
                  <a:lnTo>
                    <a:pt x="200" y="6"/>
                  </a:lnTo>
                  <a:lnTo>
                    <a:pt x="213" y="3"/>
                  </a:lnTo>
                  <a:lnTo>
                    <a:pt x="225" y="2"/>
                  </a:lnTo>
                  <a:lnTo>
                    <a:pt x="238" y="1"/>
                  </a:lnTo>
                  <a:lnTo>
                    <a:pt x="251" y="0"/>
                  </a:lnTo>
                  <a:lnTo>
                    <a:pt x="754" y="0"/>
                  </a:lnTo>
                  <a:lnTo>
                    <a:pt x="767" y="1"/>
                  </a:lnTo>
                  <a:lnTo>
                    <a:pt x="779" y="2"/>
                  </a:lnTo>
                  <a:lnTo>
                    <a:pt x="792" y="3"/>
                  </a:lnTo>
                  <a:lnTo>
                    <a:pt x="804" y="6"/>
                  </a:lnTo>
                  <a:lnTo>
                    <a:pt x="816" y="8"/>
                  </a:lnTo>
                  <a:lnTo>
                    <a:pt x="828" y="12"/>
                  </a:lnTo>
                  <a:lnTo>
                    <a:pt x="840" y="16"/>
                  </a:lnTo>
                  <a:lnTo>
                    <a:pt x="851" y="20"/>
                  </a:lnTo>
                  <a:lnTo>
                    <a:pt x="863" y="25"/>
                  </a:lnTo>
                  <a:lnTo>
                    <a:pt x="874" y="31"/>
                  </a:lnTo>
                  <a:lnTo>
                    <a:pt x="884" y="37"/>
                  </a:lnTo>
                  <a:lnTo>
                    <a:pt x="894" y="43"/>
                  </a:lnTo>
                  <a:lnTo>
                    <a:pt x="904" y="50"/>
                  </a:lnTo>
                  <a:lnTo>
                    <a:pt x="914" y="58"/>
                  </a:lnTo>
                  <a:lnTo>
                    <a:pt x="923" y="65"/>
                  </a:lnTo>
                  <a:lnTo>
                    <a:pt x="932" y="74"/>
                  </a:lnTo>
                  <a:lnTo>
                    <a:pt x="940" y="82"/>
                  </a:lnTo>
                  <a:lnTo>
                    <a:pt x="948" y="92"/>
                  </a:lnTo>
                  <a:lnTo>
                    <a:pt x="955" y="101"/>
                  </a:lnTo>
                  <a:lnTo>
                    <a:pt x="962" y="111"/>
                  </a:lnTo>
                  <a:lnTo>
                    <a:pt x="969" y="121"/>
                  </a:lnTo>
                  <a:lnTo>
                    <a:pt x="975" y="131"/>
                  </a:lnTo>
                  <a:lnTo>
                    <a:pt x="980" y="142"/>
                  </a:lnTo>
                  <a:lnTo>
                    <a:pt x="985" y="153"/>
                  </a:lnTo>
                  <a:lnTo>
                    <a:pt x="990" y="165"/>
                  </a:lnTo>
                  <a:lnTo>
                    <a:pt x="994" y="176"/>
                  </a:lnTo>
                  <a:lnTo>
                    <a:pt x="997" y="188"/>
                  </a:lnTo>
                  <a:lnTo>
                    <a:pt x="1000" y="200"/>
                  </a:lnTo>
                  <a:lnTo>
                    <a:pt x="1002" y="214"/>
                  </a:lnTo>
                  <a:lnTo>
                    <a:pt x="1004" y="226"/>
                  </a:lnTo>
                  <a:lnTo>
                    <a:pt x="1005" y="239"/>
                  </a:lnTo>
                  <a:lnTo>
                    <a:pt x="1005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îṡlíḑê"/>
            <p:cNvSpPr/>
            <p:nvPr/>
          </p:nvSpPr>
          <p:spPr bwMode="auto">
            <a:xfrm>
              <a:off x="4593351" y="2600386"/>
              <a:ext cx="394077" cy="394076"/>
            </a:xfrm>
            <a:custGeom>
              <a:avLst/>
              <a:gdLst>
                <a:gd name="T0" fmla="*/ 12841 w 16095"/>
                <a:gd name="T1" fmla="*/ 13554 h 16095"/>
                <a:gd name="T2" fmla="*/ 11503 w 16095"/>
                <a:gd name="T3" fmla="*/ 13401 h 16095"/>
                <a:gd name="T4" fmla="*/ 10658 w 16095"/>
                <a:gd name="T5" fmla="*/ 12629 h 16095"/>
                <a:gd name="T6" fmla="*/ 10662 w 16095"/>
                <a:gd name="T7" fmla="*/ 11527 h 16095"/>
                <a:gd name="T8" fmla="*/ 11493 w 16095"/>
                <a:gd name="T9" fmla="*/ 10565 h 16095"/>
                <a:gd name="T10" fmla="*/ 12883 w 16095"/>
                <a:gd name="T11" fmla="*/ 10073 h 16095"/>
                <a:gd name="T12" fmla="*/ 14197 w 16095"/>
                <a:gd name="T13" fmla="*/ 10278 h 16095"/>
                <a:gd name="T14" fmla="*/ 14987 w 16095"/>
                <a:gd name="T15" fmla="*/ 11093 h 16095"/>
                <a:gd name="T16" fmla="*/ 14913 w 16095"/>
                <a:gd name="T17" fmla="*/ 12196 h 16095"/>
                <a:gd name="T18" fmla="*/ 14027 w 16095"/>
                <a:gd name="T19" fmla="*/ 13134 h 16095"/>
                <a:gd name="T20" fmla="*/ 3191 w 16095"/>
                <a:gd name="T21" fmla="*/ 15076 h 16095"/>
                <a:gd name="T22" fmla="*/ 1877 w 16095"/>
                <a:gd name="T23" fmla="*/ 14871 h 16095"/>
                <a:gd name="T24" fmla="*/ 1085 w 16095"/>
                <a:gd name="T25" fmla="*/ 14057 h 16095"/>
                <a:gd name="T26" fmla="*/ 1161 w 16095"/>
                <a:gd name="T27" fmla="*/ 12953 h 16095"/>
                <a:gd name="T28" fmla="*/ 2046 w 16095"/>
                <a:gd name="T29" fmla="*/ 12015 h 16095"/>
                <a:gd name="T30" fmla="*/ 3454 w 16095"/>
                <a:gd name="T31" fmla="*/ 11573 h 16095"/>
                <a:gd name="T32" fmla="*/ 4742 w 16095"/>
                <a:gd name="T33" fmla="*/ 11830 h 16095"/>
                <a:gd name="T34" fmla="*/ 5477 w 16095"/>
                <a:gd name="T35" fmla="*/ 12686 h 16095"/>
                <a:gd name="T36" fmla="*/ 5332 w 16095"/>
                <a:gd name="T37" fmla="*/ 13787 h 16095"/>
                <a:gd name="T38" fmla="*/ 4393 w 16095"/>
                <a:gd name="T39" fmla="*/ 14700 h 16095"/>
                <a:gd name="T40" fmla="*/ 15473 w 16095"/>
                <a:gd name="T41" fmla="*/ 76 h 16095"/>
                <a:gd name="T42" fmla="*/ 15002 w 16095"/>
                <a:gd name="T43" fmla="*/ 4 h 16095"/>
                <a:gd name="T44" fmla="*/ 6031 w 16095"/>
                <a:gd name="T45" fmla="*/ 1646 h 16095"/>
                <a:gd name="T46" fmla="*/ 5647 w 16095"/>
                <a:gd name="T47" fmla="*/ 2047 h 16095"/>
                <a:gd name="T48" fmla="*/ 5532 w 16095"/>
                <a:gd name="T49" fmla="*/ 4024 h 16095"/>
                <a:gd name="T50" fmla="*/ 4898 w 16095"/>
                <a:gd name="T51" fmla="*/ 10801 h 16095"/>
                <a:gd name="T52" fmla="*/ 4095 w 16095"/>
                <a:gd name="T53" fmla="*/ 10593 h 16095"/>
                <a:gd name="T54" fmla="*/ 3144 w 16095"/>
                <a:gd name="T55" fmla="*/ 10592 h 16095"/>
                <a:gd name="T56" fmla="*/ 2088 w 16095"/>
                <a:gd name="T57" fmla="*/ 10870 h 16095"/>
                <a:gd name="T58" fmla="*/ 1086 w 16095"/>
                <a:gd name="T59" fmla="*/ 11468 h 16095"/>
                <a:gd name="T60" fmla="*/ 369 w 16095"/>
                <a:gd name="T61" fmla="*/ 12304 h 16095"/>
                <a:gd name="T62" fmla="*/ 51 w 16095"/>
                <a:gd name="T63" fmla="*/ 13112 h 16095"/>
                <a:gd name="T64" fmla="*/ 17 w 16095"/>
                <a:gd name="T65" fmla="*/ 13888 h 16095"/>
                <a:gd name="T66" fmla="*/ 320 w 16095"/>
                <a:gd name="T67" fmla="*/ 14775 h 16095"/>
                <a:gd name="T68" fmla="*/ 1277 w 16095"/>
                <a:gd name="T69" fmla="*/ 15690 h 16095"/>
                <a:gd name="T70" fmla="*/ 2674 w 16095"/>
                <a:gd name="T71" fmla="*/ 16087 h 16095"/>
                <a:gd name="T72" fmla="*/ 3792 w 16095"/>
                <a:gd name="T73" fmla="*/ 15996 h 16095"/>
                <a:gd name="T74" fmla="*/ 4864 w 16095"/>
                <a:gd name="T75" fmla="*/ 15590 h 16095"/>
                <a:gd name="T76" fmla="*/ 5766 w 16095"/>
                <a:gd name="T77" fmla="*/ 14893 h 16095"/>
                <a:gd name="T78" fmla="*/ 6343 w 16095"/>
                <a:gd name="T79" fmla="*/ 14007 h 16095"/>
                <a:gd name="T80" fmla="*/ 6528 w 16095"/>
                <a:gd name="T81" fmla="*/ 13143 h 16095"/>
                <a:gd name="T82" fmla="*/ 15089 w 16095"/>
                <a:gd name="T83" fmla="*/ 9642 h 16095"/>
                <a:gd name="T84" fmla="*/ 14397 w 16095"/>
                <a:gd name="T85" fmla="*/ 9270 h 16095"/>
                <a:gd name="T86" fmla="*/ 13586 w 16095"/>
                <a:gd name="T87" fmla="*/ 9076 h 16095"/>
                <a:gd name="T88" fmla="*/ 12620 w 16095"/>
                <a:gd name="T89" fmla="*/ 9094 h 16095"/>
                <a:gd name="T90" fmla="*/ 11560 w 16095"/>
                <a:gd name="T91" fmla="*/ 9397 h 16095"/>
                <a:gd name="T92" fmla="*/ 10577 w 16095"/>
                <a:gd name="T93" fmla="*/ 10017 h 16095"/>
                <a:gd name="T94" fmla="*/ 9884 w 16095"/>
                <a:gd name="T95" fmla="*/ 10868 h 16095"/>
                <a:gd name="T96" fmla="*/ 9598 w 16095"/>
                <a:gd name="T97" fmla="*/ 11664 h 16095"/>
                <a:gd name="T98" fmla="*/ 9583 w 16095"/>
                <a:gd name="T99" fmla="*/ 12438 h 16095"/>
                <a:gd name="T100" fmla="*/ 9931 w 16095"/>
                <a:gd name="T101" fmla="*/ 13352 h 16095"/>
                <a:gd name="T102" fmla="*/ 10929 w 16095"/>
                <a:gd name="T103" fmla="*/ 14231 h 16095"/>
                <a:gd name="T104" fmla="*/ 12350 w 16095"/>
                <a:gd name="T105" fmla="*/ 14584 h 16095"/>
                <a:gd name="T106" fmla="*/ 13429 w 16095"/>
                <a:gd name="T107" fmla="*/ 14468 h 16095"/>
                <a:gd name="T108" fmla="*/ 14500 w 16095"/>
                <a:gd name="T109" fmla="*/ 14037 h 16095"/>
                <a:gd name="T110" fmla="*/ 15380 w 16095"/>
                <a:gd name="T111" fmla="*/ 13320 h 16095"/>
                <a:gd name="T112" fmla="*/ 15926 w 16095"/>
                <a:gd name="T113" fmla="*/ 12432 h 16095"/>
                <a:gd name="T114" fmla="*/ 16086 w 16095"/>
                <a:gd name="T115" fmla="*/ 11568 h 16095"/>
                <a:gd name="T116" fmla="*/ 16065 w 16095"/>
                <a:gd name="T117" fmla="*/ 761 h 16095"/>
                <a:gd name="T118" fmla="*/ 15920 w 16095"/>
                <a:gd name="T119" fmla="*/ 439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6095">
                  <a:moveTo>
                    <a:pt x="15069" y="2515"/>
                  </a:moveTo>
                  <a:lnTo>
                    <a:pt x="6518" y="4024"/>
                  </a:lnTo>
                  <a:lnTo>
                    <a:pt x="6518" y="3521"/>
                  </a:lnTo>
                  <a:lnTo>
                    <a:pt x="6518" y="2515"/>
                  </a:lnTo>
                  <a:lnTo>
                    <a:pt x="15069" y="1006"/>
                  </a:lnTo>
                  <a:lnTo>
                    <a:pt x="15069" y="2012"/>
                  </a:lnTo>
                  <a:lnTo>
                    <a:pt x="15069" y="2515"/>
                  </a:lnTo>
                  <a:close/>
                  <a:moveTo>
                    <a:pt x="13405" y="13423"/>
                  </a:moveTo>
                  <a:lnTo>
                    <a:pt x="13292" y="13458"/>
                  </a:lnTo>
                  <a:lnTo>
                    <a:pt x="13179" y="13488"/>
                  </a:lnTo>
                  <a:lnTo>
                    <a:pt x="13066" y="13515"/>
                  </a:lnTo>
                  <a:lnTo>
                    <a:pt x="12953" y="13537"/>
                  </a:lnTo>
                  <a:lnTo>
                    <a:pt x="12841" y="13554"/>
                  </a:lnTo>
                  <a:lnTo>
                    <a:pt x="12729" y="13567"/>
                  </a:lnTo>
                  <a:lnTo>
                    <a:pt x="12618" y="13576"/>
                  </a:lnTo>
                  <a:lnTo>
                    <a:pt x="12509" y="13580"/>
                  </a:lnTo>
                  <a:lnTo>
                    <a:pt x="12400" y="13580"/>
                  </a:lnTo>
                  <a:lnTo>
                    <a:pt x="12293" y="13576"/>
                  </a:lnTo>
                  <a:lnTo>
                    <a:pt x="12187" y="13568"/>
                  </a:lnTo>
                  <a:lnTo>
                    <a:pt x="12082" y="13556"/>
                  </a:lnTo>
                  <a:lnTo>
                    <a:pt x="11981" y="13540"/>
                  </a:lnTo>
                  <a:lnTo>
                    <a:pt x="11880" y="13520"/>
                  </a:lnTo>
                  <a:lnTo>
                    <a:pt x="11783" y="13495"/>
                  </a:lnTo>
                  <a:lnTo>
                    <a:pt x="11687" y="13467"/>
                  </a:lnTo>
                  <a:lnTo>
                    <a:pt x="11593" y="13436"/>
                  </a:lnTo>
                  <a:lnTo>
                    <a:pt x="11503" y="13401"/>
                  </a:lnTo>
                  <a:lnTo>
                    <a:pt x="11415" y="13362"/>
                  </a:lnTo>
                  <a:lnTo>
                    <a:pt x="11332" y="13319"/>
                  </a:lnTo>
                  <a:lnTo>
                    <a:pt x="11250" y="13273"/>
                  </a:lnTo>
                  <a:lnTo>
                    <a:pt x="11173" y="13223"/>
                  </a:lnTo>
                  <a:lnTo>
                    <a:pt x="11099" y="13171"/>
                  </a:lnTo>
                  <a:lnTo>
                    <a:pt x="11028" y="13114"/>
                  </a:lnTo>
                  <a:lnTo>
                    <a:pt x="10963" y="13054"/>
                  </a:lnTo>
                  <a:lnTo>
                    <a:pt x="10900" y="12991"/>
                  </a:lnTo>
                  <a:lnTo>
                    <a:pt x="10842" y="12925"/>
                  </a:lnTo>
                  <a:lnTo>
                    <a:pt x="10789" y="12856"/>
                  </a:lnTo>
                  <a:lnTo>
                    <a:pt x="10740" y="12783"/>
                  </a:lnTo>
                  <a:lnTo>
                    <a:pt x="10696" y="12708"/>
                  </a:lnTo>
                  <a:lnTo>
                    <a:pt x="10658" y="12629"/>
                  </a:lnTo>
                  <a:lnTo>
                    <a:pt x="10625" y="12548"/>
                  </a:lnTo>
                  <a:lnTo>
                    <a:pt x="10597" y="12464"/>
                  </a:lnTo>
                  <a:lnTo>
                    <a:pt x="10574" y="12380"/>
                  </a:lnTo>
                  <a:lnTo>
                    <a:pt x="10558" y="12295"/>
                  </a:lnTo>
                  <a:lnTo>
                    <a:pt x="10548" y="12210"/>
                  </a:lnTo>
                  <a:lnTo>
                    <a:pt x="10543" y="12124"/>
                  </a:lnTo>
                  <a:lnTo>
                    <a:pt x="10544" y="12038"/>
                  </a:lnTo>
                  <a:lnTo>
                    <a:pt x="10550" y="11952"/>
                  </a:lnTo>
                  <a:lnTo>
                    <a:pt x="10562" y="11867"/>
                  </a:lnTo>
                  <a:lnTo>
                    <a:pt x="10579" y="11781"/>
                  </a:lnTo>
                  <a:lnTo>
                    <a:pt x="10602" y="11696"/>
                  </a:lnTo>
                  <a:lnTo>
                    <a:pt x="10630" y="11611"/>
                  </a:lnTo>
                  <a:lnTo>
                    <a:pt x="10662" y="11527"/>
                  </a:lnTo>
                  <a:lnTo>
                    <a:pt x="10699" y="11444"/>
                  </a:lnTo>
                  <a:lnTo>
                    <a:pt x="10741" y="11362"/>
                  </a:lnTo>
                  <a:lnTo>
                    <a:pt x="10788" y="11281"/>
                  </a:lnTo>
                  <a:lnTo>
                    <a:pt x="10840" y="11201"/>
                  </a:lnTo>
                  <a:lnTo>
                    <a:pt x="10895" y="11122"/>
                  </a:lnTo>
                  <a:lnTo>
                    <a:pt x="10956" y="11046"/>
                  </a:lnTo>
                  <a:lnTo>
                    <a:pt x="11020" y="10971"/>
                  </a:lnTo>
                  <a:lnTo>
                    <a:pt x="11089" y="10898"/>
                  </a:lnTo>
                  <a:lnTo>
                    <a:pt x="11162" y="10827"/>
                  </a:lnTo>
                  <a:lnTo>
                    <a:pt x="11239" y="10757"/>
                  </a:lnTo>
                  <a:lnTo>
                    <a:pt x="11320" y="10691"/>
                  </a:lnTo>
                  <a:lnTo>
                    <a:pt x="11404" y="10626"/>
                  </a:lnTo>
                  <a:lnTo>
                    <a:pt x="11493" y="10565"/>
                  </a:lnTo>
                  <a:lnTo>
                    <a:pt x="11585" y="10506"/>
                  </a:lnTo>
                  <a:lnTo>
                    <a:pt x="11681" y="10449"/>
                  </a:lnTo>
                  <a:lnTo>
                    <a:pt x="11780" y="10396"/>
                  </a:lnTo>
                  <a:lnTo>
                    <a:pt x="11881" y="10347"/>
                  </a:lnTo>
                  <a:lnTo>
                    <a:pt x="11987" y="10300"/>
                  </a:lnTo>
                  <a:lnTo>
                    <a:pt x="12095" y="10257"/>
                  </a:lnTo>
                  <a:lnTo>
                    <a:pt x="12207" y="10217"/>
                  </a:lnTo>
                  <a:lnTo>
                    <a:pt x="12320" y="10182"/>
                  </a:lnTo>
                  <a:lnTo>
                    <a:pt x="12433" y="10152"/>
                  </a:lnTo>
                  <a:lnTo>
                    <a:pt x="12546" y="10125"/>
                  </a:lnTo>
                  <a:lnTo>
                    <a:pt x="12659" y="10103"/>
                  </a:lnTo>
                  <a:lnTo>
                    <a:pt x="12771" y="10086"/>
                  </a:lnTo>
                  <a:lnTo>
                    <a:pt x="12883" y="10073"/>
                  </a:lnTo>
                  <a:lnTo>
                    <a:pt x="12994" y="10065"/>
                  </a:lnTo>
                  <a:lnTo>
                    <a:pt x="13103" y="10060"/>
                  </a:lnTo>
                  <a:lnTo>
                    <a:pt x="13212" y="10060"/>
                  </a:lnTo>
                  <a:lnTo>
                    <a:pt x="13320" y="10064"/>
                  </a:lnTo>
                  <a:lnTo>
                    <a:pt x="13425" y="10072"/>
                  </a:lnTo>
                  <a:lnTo>
                    <a:pt x="13530" y="10084"/>
                  </a:lnTo>
                  <a:lnTo>
                    <a:pt x="13631" y="10100"/>
                  </a:lnTo>
                  <a:lnTo>
                    <a:pt x="13732" y="10121"/>
                  </a:lnTo>
                  <a:lnTo>
                    <a:pt x="13830" y="10145"/>
                  </a:lnTo>
                  <a:lnTo>
                    <a:pt x="13925" y="10173"/>
                  </a:lnTo>
                  <a:lnTo>
                    <a:pt x="14019" y="10204"/>
                  </a:lnTo>
                  <a:lnTo>
                    <a:pt x="14109" y="10239"/>
                  </a:lnTo>
                  <a:lnTo>
                    <a:pt x="14197" y="10278"/>
                  </a:lnTo>
                  <a:lnTo>
                    <a:pt x="14280" y="10321"/>
                  </a:lnTo>
                  <a:lnTo>
                    <a:pt x="14362" y="10367"/>
                  </a:lnTo>
                  <a:lnTo>
                    <a:pt x="14439" y="10417"/>
                  </a:lnTo>
                  <a:lnTo>
                    <a:pt x="14514" y="10469"/>
                  </a:lnTo>
                  <a:lnTo>
                    <a:pt x="14584" y="10526"/>
                  </a:lnTo>
                  <a:lnTo>
                    <a:pt x="14649" y="10586"/>
                  </a:lnTo>
                  <a:lnTo>
                    <a:pt x="14712" y="10650"/>
                  </a:lnTo>
                  <a:lnTo>
                    <a:pt x="14770" y="10715"/>
                  </a:lnTo>
                  <a:lnTo>
                    <a:pt x="14823" y="10784"/>
                  </a:lnTo>
                  <a:lnTo>
                    <a:pt x="14872" y="10857"/>
                  </a:lnTo>
                  <a:lnTo>
                    <a:pt x="14916" y="10933"/>
                  </a:lnTo>
                  <a:lnTo>
                    <a:pt x="14954" y="11012"/>
                  </a:lnTo>
                  <a:lnTo>
                    <a:pt x="14987" y="11093"/>
                  </a:lnTo>
                  <a:lnTo>
                    <a:pt x="15016" y="11177"/>
                  </a:lnTo>
                  <a:lnTo>
                    <a:pt x="15038" y="11260"/>
                  </a:lnTo>
                  <a:lnTo>
                    <a:pt x="15054" y="11346"/>
                  </a:lnTo>
                  <a:lnTo>
                    <a:pt x="15064" y="11430"/>
                  </a:lnTo>
                  <a:lnTo>
                    <a:pt x="15069" y="11516"/>
                  </a:lnTo>
                  <a:lnTo>
                    <a:pt x="15068" y="11602"/>
                  </a:lnTo>
                  <a:lnTo>
                    <a:pt x="15062" y="11688"/>
                  </a:lnTo>
                  <a:lnTo>
                    <a:pt x="15050" y="11773"/>
                  </a:lnTo>
                  <a:lnTo>
                    <a:pt x="15033" y="11860"/>
                  </a:lnTo>
                  <a:lnTo>
                    <a:pt x="15011" y="11944"/>
                  </a:lnTo>
                  <a:lnTo>
                    <a:pt x="14982" y="12029"/>
                  </a:lnTo>
                  <a:lnTo>
                    <a:pt x="14950" y="12113"/>
                  </a:lnTo>
                  <a:lnTo>
                    <a:pt x="14913" y="12196"/>
                  </a:lnTo>
                  <a:lnTo>
                    <a:pt x="14871" y="12278"/>
                  </a:lnTo>
                  <a:lnTo>
                    <a:pt x="14825" y="12360"/>
                  </a:lnTo>
                  <a:lnTo>
                    <a:pt x="14773" y="12439"/>
                  </a:lnTo>
                  <a:lnTo>
                    <a:pt x="14717" y="12518"/>
                  </a:lnTo>
                  <a:lnTo>
                    <a:pt x="14657" y="12594"/>
                  </a:lnTo>
                  <a:lnTo>
                    <a:pt x="14592" y="12670"/>
                  </a:lnTo>
                  <a:lnTo>
                    <a:pt x="14523" y="12742"/>
                  </a:lnTo>
                  <a:lnTo>
                    <a:pt x="14450" y="12813"/>
                  </a:lnTo>
                  <a:lnTo>
                    <a:pt x="14373" y="12883"/>
                  </a:lnTo>
                  <a:lnTo>
                    <a:pt x="14292" y="12949"/>
                  </a:lnTo>
                  <a:lnTo>
                    <a:pt x="14208" y="13014"/>
                  </a:lnTo>
                  <a:lnTo>
                    <a:pt x="14119" y="13075"/>
                  </a:lnTo>
                  <a:lnTo>
                    <a:pt x="14027" y="13134"/>
                  </a:lnTo>
                  <a:lnTo>
                    <a:pt x="13931" y="13191"/>
                  </a:lnTo>
                  <a:lnTo>
                    <a:pt x="13833" y="13244"/>
                  </a:lnTo>
                  <a:lnTo>
                    <a:pt x="13731" y="13293"/>
                  </a:lnTo>
                  <a:lnTo>
                    <a:pt x="13625" y="13341"/>
                  </a:lnTo>
                  <a:lnTo>
                    <a:pt x="13517" y="13383"/>
                  </a:lnTo>
                  <a:lnTo>
                    <a:pt x="13405" y="13423"/>
                  </a:lnTo>
                  <a:close/>
                  <a:moveTo>
                    <a:pt x="3867" y="14932"/>
                  </a:moveTo>
                  <a:lnTo>
                    <a:pt x="3753" y="14967"/>
                  </a:lnTo>
                  <a:lnTo>
                    <a:pt x="3640" y="14997"/>
                  </a:lnTo>
                  <a:lnTo>
                    <a:pt x="3528" y="15024"/>
                  </a:lnTo>
                  <a:lnTo>
                    <a:pt x="3415" y="15046"/>
                  </a:lnTo>
                  <a:lnTo>
                    <a:pt x="3302" y="15063"/>
                  </a:lnTo>
                  <a:lnTo>
                    <a:pt x="3191" y="15076"/>
                  </a:lnTo>
                  <a:lnTo>
                    <a:pt x="3080" y="15084"/>
                  </a:lnTo>
                  <a:lnTo>
                    <a:pt x="2971" y="15089"/>
                  </a:lnTo>
                  <a:lnTo>
                    <a:pt x="2862" y="15089"/>
                  </a:lnTo>
                  <a:lnTo>
                    <a:pt x="2754" y="15085"/>
                  </a:lnTo>
                  <a:lnTo>
                    <a:pt x="2649" y="15077"/>
                  </a:lnTo>
                  <a:lnTo>
                    <a:pt x="2544" y="15065"/>
                  </a:lnTo>
                  <a:lnTo>
                    <a:pt x="2442" y="15049"/>
                  </a:lnTo>
                  <a:lnTo>
                    <a:pt x="2342" y="15028"/>
                  </a:lnTo>
                  <a:lnTo>
                    <a:pt x="2243" y="15004"/>
                  </a:lnTo>
                  <a:lnTo>
                    <a:pt x="2148" y="14976"/>
                  </a:lnTo>
                  <a:lnTo>
                    <a:pt x="2055" y="14945"/>
                  </a:lnTo>
                  <a:lnTo>
                    <a:pt x="1965" y="14909"/>
                  </a:lnTo>
                  <a:lnTo>
                    <a:pt x="1877" y="14871"/>
                  </a:lnTo>
                  <a:lnTo>
                    <a:pt x="1793" y="14827"/>
                  </a:lnTo>
                  <a:lnTo>
                    <a:pt x="1712" y="14782"/>
                  </a:lnTo>
                  <a:lnTo>
                    <a:pt x="1635" y="14732"/>
                  </a:lnTo>
                  <a:lnTo>
                    <a:pt x="1560" y="14680"/>
                  </a:lnTo>
                  <a:lnTo>
                    <a:pt x="1490" y="14623"/>
                  </a:lnTo>
                  <a:lnTo>
                    <a:pt x="1423" y="14563"/>
                  </a:lnTo>
                  <a:lnTo>
                    <a:pt x="1362" y="14499"/>
                  </a:lnTo>
                  <a:lnTo>
                    <a:pt x="1304" y="14434"/>
                  </a:lnTo>
                  <a:lnTo>
                    <a:pt x="1250" y="14365"/>
                  </a:lnTo>
                  <a:lnTo>
                    <a:pt x="1202" y="14292"/>
                  </a:lnTo>
                  <a:lnTo>
                    <a:pt x="1158" y="14217"/>
                  </a:lnTo>
                  <a:lnTo>
                    <a:pt x="1120" y="14138"/>
                  </a:lnTo>
                  <a:lnTo>
                    <a:pt x="1085" y="14057"/>
                  </a:lnTo>
                  <a:lnTo>
                    <a:pt x="1058" y="13973"/>
                  </a:lnTo>
                  <a:lnTo>
                    <a:pt x="1036" y="13889"/>
                  </a:lnTo>
                  <a:lnTo>
                    <a:pt x="1020" y="13804"/>
                  </a:lnTo>
                  <a:lnTo>
                    <a:pt x="1009" y="13719"/>
                  </a:lnTo>
                  <a:lnTo>
                    <a:pt x="1005" y="13633"/>
                  </a:lnTo>
                  <a:lnTo>
                    <a:pt x="1006" y="13547"/>
                  </a:lnTo>
                  <a:lnTo>
                    <a:pt x="1012" y="13461"/>
                  </a:lnTo>
                  <a:lnTo>
                    <a:pt x="1024" y="13376"/>
                  </a:lnTo>
                  <a:lnTo>
                    <a:pt x="1041" y="13290"/>
                  </a:lnTo>
                  <a:lnTo>
                    <a:pt x="1063" y="13205"/>
                  </a:lnTo>
                  <a:lnTo>
                    <a:pt x="1091" y="13120"/>
                  </a:lnTo>
                  <a:lnTo>
                    <a:pt x="1124" y="13036"/>
                  </a:lnTo>
                  <a:lnTo>
                    <a:pt x="1161" y="12953"/>
                  </a:lnTo>
                  <a:lnTo>
                    <a:pt x="1203" y="12871"/>
                  </a:lnTo>
                  <a:lnTo>
                    <a:pt x="1249" y="12790"/>
                  </a:lnTo>
                  <a:lnTo>
                    <a:pt x="1302" y="12710"/>
                  </a:lnTo>
                  <a:lnTo>
                    <a:pt x="1357" y="12631"/>
                  </a:lnTo>
                  <a:lnTo>
                    <a:pt x="1417" y="12555"/>
                  </a:lnTo>
                  <a:lnTo>
                    <a:pt x="1482" y="12479"/>
                  </a:lnTo>
                  <a:lnTo>
                    <a:pt x="1551" y="12407"/>
                  </a:lnTo>
                  <a:lnTo>
                    <a:pt x="1624" y="12336"/>
                  </a:lnTo>
                  <a:lnTo>
                    <a:pt x="1701" y="12266"/>
                  </a:lnTo>
                  <a:lnTo>
                    <a:pt x="1782" y="12200"/>
                  </a:lnTo>
                  <a:lnTo>
                    <a:pt x="1866" y="12135"/>
                  </a:lnTo>
                  <a:lnTo>
                    <a:pt x="1955" y="12074"/>
                  </a:lnTo>
                  <a:lnTo>
                    <a:pt x="2046" y="12015"/>
                  </a:lnTo>
                  <a:lnTo>
                    <a:pt x="2142" y="11958"/>
                  </a:lnTo>
                  <a:lnTo>
                    <a:pt x="2241" y="11905"/>
                  </a:lnTo>
                  <a:lnTo>
                    <a:pt x="2343" y="11856"/>
                  </a:lnTo>
                  <a:lnTo>
                    <a:pt x="2448" y="11808"/>
                  </a:lnTo>
                  <a:lnTo>
                    <a:pt x="2557" y="11765"/>
                  </a:lnTo>
                  <a:lnTo>
                    <a:pt x="2668" y="11726"/>
                  </a:lnTo>
                  <a:lnTo>
                    <a:pt x="2781" y="11691"/>
                  </a:lnTo>
                  <a:lnTo>
                    <a:pt x="2894" y="11661"/>
                  </a:lnTo>
                  <a:lnTo>
                    <a:pt x="3008" y="11634"/>
                  </a:lnTo>
                  <a:lnTo>
                    <a:pt x="3120" y="11612"/>
                  </a:lnTo>
                  <a:lnTo>
                    <a:pt x="3232" y="11595"/>
                  </a:lnTo>
                  <a:lnTo>
                    <a:pt x="3344" y="11582"/>
                  </a:lnTo>
                  <a:lnTo>
                    <a:pt x="3454" y="11573"/>
                  </a:lnTo>
                  <a:lnTo>
                    <a:pt x="3565" y="11569"/>
                  </a:lnTo>
                  <a:lnTo>
                    <a:pt x="3674" y="11569"/>
                  </a:lnTo>
                  <a:lnTo>
                    <a:pt x="3780" y="11573"/>
                  </a:lnTo>
                  <a:lnTo>
                    <a:pt x="3887" y="11581"/>
                  </a:lnTo>
                  <a:lnTo>
                    <a:pt x="3991" y="11593"/>
                  </a:lnTo>
                  <a:lnTo>
                    <a:pt x="4093" y="11609"/>
                  </a:lnTo>
                  <a:lnTo>
                    <a:pt x="4194" y="11629"/>
                  </a:lnTo>
                  <a:lnTo>
                    <a:pt x="4291" y="11654"/>
                  </a:lnTo>
                  <a:lnTo>
                    <a:pt x="4387" y="11682"/>
                  </a:lnTo>
                  <a:lnTo>
                    <a:pt x="4480" y="11713"/>
                  </a:lnTo>
                  <a:lnTo>
                    <a:pt x="4570" y="11748"/>
                  </a:lnTo>
                  <a:lnTo>
                    <a:pt x="4657" y="11787"/>
                  </a:lnTo>
                  <a:lnTo>
                    <a:pt x="4742" y="11830"/>
                  </a:lnTo>
                  <a:lnTo>
                    <a:pt x="4823" y="11876"/>
                  </a:lnTo>
                  <a:lnTo>
                    <a:pt x="4901" y="11925"/>
                  </a:lnTo>
                  <a:lnTo>
                    <a:pt x="4975" y="11978"/>
                  </a:lnTo>
                  <a:lnTo>
                    <a:pt x="5045" y="12035"/>
                  </a:lnTo>
                  <a:lnTo>
                    <a:pt x="5111" y="12095"/>
                  </a:lnTo>
                  <a:lnTo>
                    <a:pt x="5174" y="12158"/>
                  </a:lnTo>
                  <a:lnTo>
                    <a:pt x="5231" y="12224"/>
                  </a:lnTo>
                  <a:lnTo>
                    <a:pt x="5284" y="12293"/>
                  </a:lnTo>
                  <a:lnTo>
                    <a:pt x="5333" y="12366"/>
                  </a:lnTo>
                  <a:lnTo>
                    <a:pt x="5377" y="12441"/>
                  </a:lnTo>
                  <a:lnTo>
                    <a:pt x="5416" y="12521"/>
                  </a:lnTo>
                  <a:lnTo>
                    <a:pt x="5449" y="12602"/>
                  </a:lnTo>
                  <a:lnTo>
                    <a:pt x="5477" y="12686"/>
                  </a:lnTo>
                  <a:lnTo>
                    <a:pt x="5499" y="12769"/>
                  </a:lnTo>
                  <a:lnTo>
                    <a:pt x="5516" y="12855"/>
                  </a:lnTo>
                  <a:lnTo>
                    <a:pt x="5526" y="12939"/>
                  </a:lnTo>
                  <a:lnTo>
                    <a:pt x="5531" y="13025"/>
                  </a:lnTo>
                  <a:lnTo>
                    <a:pt x="5530" y="13111"/>
                  </a:lnTo>
                  <a:lnTo>
                    <a:pt x="5524" y="13197"/>
                  </a:lnTo>
                  <a:lnTo>
                    <a:pt x="5512" y="13282"/>
                  </a:lnTo>
                  <a:lnTo>
                    <a:pt x="5494" y="13368"/>
                  </a:lnTo>
                  <a:lnTo>
                    <a:pt x="5472" y="13453"/>
                  </a:lnTo>
                  <a:lnTo>
                    <a:pt x="5444" y="13538"/>
                  </a:lnTo>
                  <a:lnTo>
                    <a:pt x="5412" y="13622"/>
                  </a:lnTo>
                  <a:lnTo>
                    <a:pt x="5375" y="13705"/>
                  </a:lnTo>
                  <a:lnTo>
                    <a:pt x="5332" y="13787"/>
                  </a:lnTo>
                  <a:lnTo>
                    <a:pt x="5285" y="13869"/>
                  </a:lnTo>
                  <a:lnTo>
                    <a:pt x="5234" y="13948"/>
                  </a:lnTo>
                  <a:lnTo>
                    <a:pt x="5179" y="14027"/>
                  </a:lnTo>
                  <a:lnTo>
                    <a:pt x="5118" y="14103"/>
                  </a:lnTo>
                  <a:lnTo>
                    <a:pt x="5054" y="14179"/>
                  </a:lnTo>
                  <a:lnTo>
                    <a:pt x="4984" y="14251"/>
                  </a:lnTo>
                  <a:lnTo>
                    <a:pt x="4912" y="14322"/>
                  </a:lnTo>
                  <a:lnTo>
                    <a:pt x="4835" y="14392"/>
                  </a:lnTo>
                  <a:lnTo>
                    <a:pt x="4754" y="14458"/>
                  </a:lnTo>
                  <a:lnTo>
                    <a:pt x="4670" y="14523"/>
                  </a:lnTo>
                  <a:lnTo>
                    <a:pt x="4581" y="14584"/>
                  </a:lnTo>
                  <a:lnTo>
                    <a:pt x="4488" y="14643"/>
                  </a:lnTo>
                  <a:lnTo>
                    <a:pt x="4393" y="14700"/>
                  </a:lnTo>
                  <a:lnTo>
                    <a:pt x="4294" y="14753"/>
                  </a:lnTo>
                  <a:lnTo>
                    <a:pt x="4192" y="14802"/>
                  </a:lnTo>
                  <a:lnTo>
                    <a:pt x="4087" y="14849"/>
                  </a:lnTo>
                  <a:lnTo>
                    <a:pt x="3978" y="14892"/>
                  </a:lnTo>
                  <a:lnTo>
                    <a:pt x="3867" y="14932"/>
                  </a:lnTo>
                  <a:close/>
                  <a:moveTo>
                    <a:pt x="15735" y="235"/>
                  </a:moveTo>
                  <a:lnTo>
                    <a:pt x="15701" y="208"/>
                  </a:lnTo>
                  <a:lnTo>
                    <a:pt x="15665" y="182"/>
                  </a:lnTo>
                  <a:lnTo>
                    <a:pt x="15628" y="157"/>
                  </a:lnTo>
                  <a:lnTo>
                    <a:pt x="15591" y="134"/>
                  </a:lnTo>
                  <a:lnTo>
                    <a:pt x="15552" y="113"/>
                  </a:lnTo>
                  <a:lnTo>
                    <a:pt x="15513" y="94"/>
                  </a:lnTo>
                  <a:lnTo>
                    <a:pt x="15473" y="76"/>
                  </a:lnTo>
                  <a:lnTo>
                    <a:pt x="15432" y="60"/>
                  </a:lnTo>
                  <a:lnTo>
                    <a:pt x="15391" y="46"/>
                  </a:lnTo>
                  <a:lnTo>
                    <a:pt x="15349" y="34"/>
                  </a:lnTo>
                  <a:lnTo>
                    <a:pt x="15306" y="24"/>
                  </a:lnTo>
                  <a:lnTo>
                    <a:pt x="15263" y="15"/>
                  </a:lnTo>
                  <a:lnTo>
                    <a:pt x="15220" y="9"/>
                  </a:lnTo>
                  <a:lnTo>
                    <a:pt x="15177" y="4"/>
                  </a:lnTo>
                  <a:lnTo>
                    <a:pt x="15133" y="1"/>
                  </a:lnTo>
                  <a:lnTo>
                    <a:pt x="15089" y="0"/>
                  </a:lnTo>
                  <a:lnTo>
                    <a:pt x="15067" y="0"/>
                  </a:lnTo>
                  <a:lnTo>
                    <a:pt x="15046" y="1"/>
                  </a:lnTo>
                  <a:lnTo>
                    <a:pt x="15024" y="2"/>
                  </a:lnTo>
                  <a:lnTo>
                    <a:pt x="15002" y="4"/>
                  </a:lnTo>
                  <a:lnTo>
                    <a:pt x="14979" y="6"/>
                  </a:lnTo>
                  <a:lnTo>
                    <a:pt x="14958" y="9"/>
                  </a:lnTo>
                  <a:lnTo>
                    <a:pt x="14936" y="12"/>
                  </a:lnTo>
                  <a:lnTo>
                    <a:pt x="14914" y="15"/>
                  </a:lnTo>
                  <a:lnTo>
                    <a:pt x="6363" y="1524"/>
                  </a:lnTo>
                  <a:lnTo>
                    <a:pt x="6318" y="1533"/>
                  </a:lnTo>
                  <a:lnTo>
                    <a:pt x="6274" y="1544"/>
                  </a:lnTo>
                  <a:lnTo>
                    <a:pt x="6232" y="1557"/>
                  </a:lnTo>
                  <a:lnTo>
                    <a:pt x="6190" y="1571"/>
                  </a:lnTo>
                  <a:lnTo>
                    <a:pt x="6148" y="1587"/>
                  </a:lnTo>
                  <a:lnTo>
                    <a:pt x="6108" y="1606"/>
                  </a:lnTo>
                  <a:lnTo>
                    <a:pt x="6069" y="1625"/>
                  </a:lnTo>
                  <a:lnTo>
                    <a:pt x="6031" y="1646"/>
                  </a:lnTo>
                  <a:lnTo>
                    <a:pt x="5993" y="1669"/>
                  </a:lnTo>
                  <a:lnTo>
                    <a:pt x="5957" y="1693"/>
                  </a:lnTo>
                  <a:lnTo>
                    <a:pt x="5923" y="1719"/>
                  </a:lnTo>
                  <a:lnTo>
                    <a:pt x="5889" y="1746"/>
                  </a:lnTo>
                  <a:lnTo>
                    <a:pt x="5857" y="1775"/>
                  </a:lnTo>
                  <a:lnTo>
                    <a:pt x="5825" y="1805"/>
                  </a:lnTo>
                  <a:lnTo>
                    <a:pt x="5795" y="1836"/>
                  </a:lnTo>
                  <a:lnTo>
                    <a:pt x="5767" y="1868"/>
                  </a:lnTo>
                  <a:lnTo>
                    <a:pt x="5740" y="1901"/>
                  </a:lnTo>
                  <a:lnTo>
                    <a:pt x="5715" y="1937"/>
                  </a:lnTo>
                  <a:lnTo>
                    <a:pt x="5691" y="1973"/>
                  </a:lnTo>
                  <a:lnTo>
                    <a:pt x="5668" y="2009"/>
                  </a:lnTo>
                  <a:lnTo>
                    <a:pt x="5647" y="2047"/>
                  </a:lnTo>
                  <a:lnTo>
                    <a:pt x="5628" y="2085"/>
                  </a:lnTo>
                  <a:lnTo>
                    <a:pt x="5610" y="2126"/>
                  </a:lnTo>
                  <a:lnTo>
                    <a:pt x="5594" y="2166"/>
                  </a:lnTo>
                  <a:lnTo>
                    <a:pt x="5580" y="2207"/>
                  </a:lnTo>
                  <a:lnTo>
                    <a:pt x="5568" y="2249"/>
                  </a:lnTo>
                  <a:lnTo>
                    <a:pt x="5557" y="2292"/>
                  </a:lnTo>
                  <a:lnTo>
                    <a:pt x="5548" y="2336"/>
                  </a:lnTo>
                  <a:lnTo>
                    <a:pt x="5541" y="2379"/>
                  </a:lnTo>
                  <a:lnTo>
                    <a:pt x="5536" y="2424"/>
                  </a:lnTo>
                  <a:lnTo>
                    <a:pt x="5533" y="2470"/>
                  </a:lnTo>
                  <a:lnTo>
                    <a:pt x="5532" y="2515"/>
                  </a:lnTo>
                  <a:lnTo>
                    <a:pt x="5532" y="3521"/>
                  </a:lnTo>
                  <a:lnTo>
                    <a:pt x="5532" y="4024"/>
                  </a:lnTo>
                  <a:lnTo>
                    <a:pt x="5532" y="11151"/>
                  </a:lnTo>
                  <a:lnTo>
                    <a:pt x="5483" y="11116"/>
                  </a:lnTo>
                  <a:lnTo>
                    <a:pt x="5434" y="11083"/>
                  </a:lnTo>
                  <a:lnTo>
                    <a:pt x="5385" y="11051"/>
                  </a:lnTo>
                  <a:lnTo>
                    <a:pt x="5333" y="11020"/>
                  </a:lnTo>
                  <a:lnTo>
                    <a:pt x="5282" y="10989"/>
                  </a:lnTo>
                  <a:lnTo>
                    <a:pt x="5230" y="10959"/>
                  </a:lnTo>
                  <a:lnTo>
                    <a:pt x="5177" y="10930"/>
                  </a:lnTo>
                  <a:lnTo>
                    <a:pt x="5122" y="10903"/>
                  </a:lnTo>
                  <a:lnTo>
                    <a:pt x="5067" y="10876"/>
                  </a:lnTo>
                  <a:lnTo>
                    <a:pt x="5012" y="10851"/>
                  </a:lnTo>
                  <a:lnTo>
                    <a:pt x="4955" y="10826"/>
                  </a:lnTo>
                  <a:lnTo>
                    <a:pt x="4898" y="10801"/>
                  </a:lnTo>
                  <a:lnTo>
                    <a:pt x="4841" y="10779"/>
                  </a:lnTo>
                  <a:lnTo>
                    <a:pt x="4782" y="10758"/>
                  </a:lnTo>
                  <a:lnTo>
                    <a:pt x="4723" y="10737"/>
                  </a:lnTo>
                  <a:lnTo>
                    <a:pt x="4663" y="10718"/>
                  </a:lnTo>
                  <a:lnTo>
                    <a:pt x="4602" y="10700"/>
                  </a:lnTo>
                  <a:lnTo>
                    <a:pt x="4541" y="10682"/>
                  </a:lnTo>
                  <a:lnTo>
                    <a:pt x="4479" y="10666"/>
                  </a:lnTo>
                  <a:lnTo>
                    <a:pt x="4417" y="10651"/>
                  </a:lnTo>
                  <a:lnTo>
                    <a:pt x="4354" y="10636"/>
                  </a:lnTo>
                  <a:lnTo>
                    <a:pt x="4290" y="10624"/>
                  </a:lnTo>
                  <a:lnTo>
                    <a:pt x="4226" y="10612"/>
                  </a:lnTo>
                  <a:lnTo>
                    <a:pt x="4161" y="10602"/>
                  </a:lnTo>
                  <a:lnTo>
                    <a:pt x="4095" y="10593"/>
                  </a:lnTo>
                  <a:lnTo>
                    <a:pt x="4030" y="10585"/>
                  </a:lnTo>
                  <a:lnTo>
                    <a:pt x="3963" y="10578"/>
                  </a:lnTo>
                  <a:lnTo>
                    <a:pt x="3896" y="10572"/>
                  </a:lnTo>
                  <a:lnTo>
                    <a:pt x="3829" y="10568"/>
                  </a:lnTo>
                  <a:lnTo>
                    <a:pt x="3761" y="10565"/>
                  </a:lnTo>
                  <a:lnTo>
                    <a:pt x="3693" y="10563"/>
                  </a:lnTo>
                  <a:lnTo>
                    <a:pt x="3623" y="10562"/>
                  </a:lnTo>
                  <a:lnTo>
                    <a:pt x="3544" y="10563"/>
                  </a:lnTo>
                  <a:lnTo>
                    <a:pt x="3463" y="10566"/>
                  </a:lnTo>
                  <a:lnTo>
                    <a:pt x="3384" y="10570"/>
                  </a:lnTo>
                  <a:lnTo>
                    <a:pt x="3303" y="10575"/>
                  </a:lnTo>
                  <a:lnTo>
                    <a:pt x="3223" y="10583"/>
                  </a:lnTo>
                  <a:lnTo>
                    <a:pt x="3144" y="10592"/>
                  </a:lnTo>
                  <a:lnTo>
                    <a:pt x="3063" y="10602"/>
                  </a:lnTo>
                  <a:lnTo>
                    <a:pt x="2984" y="10615"/>
                  </a:lnTo>
                  <a:lnTo>
                    <a:pt x="2904" y="10629"/>
                  </a:lnTo>
                  <a:lnTo>
                    <a:pt x="2825" y="10644"/>
                  </a:lnTo>
                  <a:lnTo>
                    <a:pt x="2745" y="10662"/>
                  </a:lnTo>
                  <a:lnTo>
                    <a:pt x="2666" y="10681"/>
                  </a:lnTo>
                  <a:lnTo>
                    <a:pt x="2587" y="10701"/>
                  </a:lnTo>
                  <a:lnTo>
                    <a:pt x="2508" y="10723"/>
                  </a:lnTo>
                  <a:lnTo>
                    <a:pt x="2429" y="10746"/>
                  </a:lnTo>
                  <a:lnTo>
                    <a:pt x="2351" y="10771"/>
                  </a:lnTo>
                  <a:lnTo>
                    <a:pt x="2262" y="10802"/>
                  </a:lnTo>
                  <a:lnTo>
                    <a:pt x="2175" y="10835"/>
                  </a:lnTo>
                  <a:lnTo>
                    <a:pt x="2088" y="10870"/>
                  </a:lnTo>
                  <a:lnTo>
                    <a:pt x="2003" y="10906"/>
                  </a:lnTo>
                  <a:lnTo>
                    <a:pt x="1918" y="10943"/>
                  </a:lnTo>
                  <a:lnTo>
                    <a:pt x="1836" y="10984"/>
                  </a:lnTo>
                  <a:lnTo>
                    <a:pt x="1754" y="11025"/>
                  </a:lnTo>
                  <a:lnTo>
                    <a:pt x="1674" y="11068"/>
                  </a:lnTo>
                  <a:lnTo>
                    <a:pt x="1595" y="11112"/>
                  </a:lnTo>
                  <a:lnTo>
                    <a:pt x="1518" y="11159"/>
                  </a:lnTo>
                  <a:lnTo>
                    <a:pt x="1443" y="11207"/>
                  </a:lnTo>
                  <a:lnTo>
                    <a:pt x="1368" y="11256"/>
                  </a:lnTo>
                  <a:lnTo>
                    <a:pt x="1295" y="11307"/>
                  </a:lnTo>
                  <a:lnTo>
                    <a:pt x="1224" y="11360"/>
                  </a:lnTo>
                  <a:lnTo>
                    <a:pt x="1154" y="11413"/>
                  </a:lnTo>
                  <a:lnTo>
                    <a:pt x="1086" y="11468"/>
                  </a:lnTo>
                  <a:lnTo>
                    <a:pt x="1020" y="11526"/>
                  </a:lnTo>
                  <a:lnTo>
                    <a:pt x="956" y="11583"/>
                  </a:lnTo>
                  <a:lnTo>
                    <a:pt x="892" y="11643"/>
                  </a:lnTo>
                  <a:lnTo>
                    <a:pt x="832" y="11704"/>
                  </a:lnTo>
                  <a:lnTo>
                    <a:pt x="773" y="11766"/>
                  </a:lnTo>
                  <a:lnTo>
                    <a:pt x="715" y="11830"/>
                  </a:lnTo>
                  <a:lnTo>
                    <a:pt x="660" y="11894"/>
                  </a:lnTo>
                  <a:lnTo>
                    <a:pt x="606" y="11959"/>
                  </a:lnTo>
                  <a:lnTo>
                    <a:pt x="554" y="12026"/>
                  </a:lnTo>
                  <a:lnTo>
                    <a:pt x="505" y="12094"/>
                  </a:lnTo>
                  <a:lnTo>
                    <a:pt x="458" y="12164"/>
                  </a:lnTo>
                  <a:lnTo>
                    <a:pt x="412" y="12233"/>
                  </a:lnTo>
                  <a:lnTo>
                    <a:pt x="369" y="12304"/>
                  </a:lnTo>
                  <a:lnTo>
                    <a:pt x="328" y="12377"/>
                  </a:lnTo>
                  <a:lnTo>
                    <a:pt x="289" y="12450"/>
                  </a:lnTo>
                  <a:lnTo>
                    <a:pt x="251" y="12524"/>
                  </a:lnTo>
                  <a:lnTo>
                    <a:pt x="225" y="12582"/>
                  </a:lnTo>
                  <a:lnTo>
                    <a:pt x="200" y="12639"/>
                  </a:lnTo>
                  <a:lnTo>
                    <a:pt x="176" y="12699"/>
                  </a:lnTo>
                  <a:lnTo>
                    <a:pt x="154" y="12757"/>
                  </a:lnTo>
                  <a:lnTo>
                    <a:pt x="133" y="12815"/>
                  </a:lnTo>
                  <a:lnTo>
                    <a:pt x="114" y="12875"/>
                  </a:lnTo>
                  <a:lnTo>
                    <a:pt x="96" y="12934"/>
                  </a:lnTo>
                  <a:lnTo>
                    <a:pt x="79" y="12994"/>
                  </a:lnTo>
                  <a:lnTo>
                    <a:pt x="65" y="13053"/>
                  </a:lnTo>
                  <a:lnTo>
                    <a:pt x="51" y="13112"/>
                  </a:lnTo>
                  <a:lnTo>
                    <a:pt x="40" y="13173"/>
                  </a:lnTo>
                  <a:lnTo>
                    <a:pt x="30" y="13232"/>
                  </a:lnTo>
                  <a:lnTo>
                    <a:pt x="21" y="13292"/>
                  </a:lnTo>
                  <a:lnTo>
                    <a:pt x="14" y="13352"/>
                  </a:lnTo>
                  <a:lnTo>
                    <a:pt x="8" y="13412"/>
                  </a:lnTo>
                  <a:lnTo>
                    <a:pt x="4" y="13471"/>
                  </a:lnTo>
                  <a:lnTo>
                    <a:pt x="1" y="13532"/>
                  </a:lnTo>
                  <a:lnTo>
                    <a:pt x="0" y="13591"/>
                  </a:lnTo>
                  <a:lnTo>
                    <a:pt x="0" y="13650"/>
                  </a:lnTo>
                  <a:lnTo>
                    <a:pt x="2" y="13711"/>
                  </a:lnTo>
                  <a:lnTo>
                    <a:pt x="6" y="13770"/>
                  </a:lnTo>
                  <a:lnTo>
                    <a:pt x="11" y="13829"/>
                  </a:lnTo>
                  <a:lnTo>
                    <a:pt x="17" y="13888"/>
                  </a:lnTo>
                  <a:lnTo>
                    <a:pt x="25" y="13947"/>
                  </a:lnTo>
                  <a:lnTo>
                    <a:pt x="35" y="14006"/>
                  </a:lnTo>
                  <a:lnTo>
                    <a:pt x="46" y="14064"/>
                  </a:lnTo>
                  <a:lnTo>
                    <a:pt x="58" y="14122"/>
                  </a:lnTo>
                  <a:lnTo>
                    <a:pt x="72" y="14180"/>
                  </a:lnTo>
                  <a:lnTo>
                    <a:pt x="89" y="14238"/>
                  </a:lnTo>
                  <a:lnTo>
                    <a:pt x="106" y="14295"/>
                  </a:lnTo>
                  <a:lnTo>
                    <a:pt x="124" y="14352"/>
                  </a:lnTo>
                  <a:lnTo>
                    <a:pt x="145" y="14408"/>
                  </a:lnTo>
                  <a:lnTo>
                    <a:pt x="182" y="14504"/>
                  </a:lnTo>
                  <a:lnTo>
                    <a:pt x="224" y="14596"/>
                  </a:lnTo>
                  <a:lnTo>
                    <a:pt x="271" y="14687"/>
                  </a:lnTo>
                  <a:lnTo>
                    <a:pt x="320" y="14775"/>
                  </a:lnTo>
                  <a:lnTo>
                    <a:pt x="373" y="14861"/>
                  </a:lnTo>
                  <a:lnTo>
                    <a:pt x="431" y="14944"/>
                  </a:lnTo>
                  <a:lnTo>
                    <a:pt x="491" y="15026"/>
                  </a:lnTo>
                  <a:lnTo>
                    <a:pt x="555" y="15104"/>
                  </a:lnTo>
                  <a:lnTo>
                    <a:pt x="624" y="15181"/>
                  </a:lnTo>
                  <a:lnTo>
                    <a:pt x="694" y="15254"/>
                  </a:lnTo>
                  <a:lnTo>
                    <a:pt x="769" y="15324"/>
                  </a:lnTo>
                  <a:lnTo>
                    <a:pt x="846" y="15392"/>
                  </a:lnTo>
                  <a:lnTo>
                    <a:pt x="926" y="15457"/>
                  </a:lnTo>
                  <a:lnTo>
                    <a:pt x="1010" y="15520"/>
                  </a:lnTo>
                  <a:lnTo>
                    <a:pt x="1096" y="15579"/>
                  </a:lnTo>
                  <a:lnTo>
                    <a:pt x="1185" y="15636"/>
                  </a:lnTo>
                  <a:lnTo>
                    <a:pt x="1277" y="15690"/>
                  </a:lnTo>
                  <a:lnTo>
                    <a:pt x="1371" y="15740"/>
                  </a:lnTo>
                  <a:lnTo>
                    <a:pt x="1469" y="15787"/>
                  </a:lnTo>
                  <a:lnTo>
                    <a:pt x="1567" y="15831"/>
                  </a:lnTo>
                  <a:lnTo>
                    <a:pt x="1669" y="15873"/>
                  </a:lnTo>
                  <a:lnTo>
                    <a:pt x="1772" y="15910"/>
                  </a:lnTo>
                  <a:lnTo>
                    <a:pt x="1879" y="15944"/>
                  </a:lnTo>
                  <a:lnTo>
                    <a:pt x="1987" y="15975"/>
                  </a:lnTo>
                  <a:lnTo>
                    <a:pt x="2097" y="16003"/>
                  </a:lnTo>
                  <a:lnTo>
                    <a:pt x="2209" y="16028"/>
                  </a:lnTo>
                  <a:lnTo>
                    <a:pt x="2323" y="16048"/>
                  </a:lnTo>
                  <a:lnTo>
                    <a:pt x="2438" y="16065"/>
                  </a:lnTo>
                  <a:lnTo>
                    <a:pt x="2555" y="16078"/>
                  </a:lnTo>
                  <a:lnTo>
                    <a:pt x="2674" y="16087"/>
                  </a:lnTo>
                  <a:lnTo>
                    <a:pt x="2793" y="16093"/>
                  </a:lnTo>
                  <a:lnTo>
                    <a:pt x="2914" y="16095"/>
                  </a:lnTo>
                  <a:lnTo>
                    <a:pt x="2995" y="16094"/>
                  </a:lnTo>
                  <a:lnTo>
                    <a:pt x="3075" y="16092"/>
                  </a:lnTo>
                  <a:lnTo>
                    <a:pt x="3155" y="16088"/>
                  </a:lnTo>
                  <a:lnTo>
                    <a:pt x="3235" y="16082"/>
                  </a:lnTo>
                  <a:lnTo>
                    <a:pt x="3315" y="16075"/>
                  </a:lnTo>
                  <a:lnTo>
                    <a:pt x="3395" y="16066"/>
                  </a:lnTo>
                  <a:lnTo>
                    <a:pt x="3475" y="16055"/>
                  </a:lnTo>
                  <a:lnTo>
                    <a:pt x="3554" y="16043"/>
                  </a:lnTo>
                  <a:lnTo>
                    <a:pt x="3633" y="16029"/>
                  </a:lnTo>
                  <a:lnTo>
                    <a:pt x="3713" y="16014"/>
                  </a:lnTo>
                  <a:lnTo>
                    <a:pt x="3792" y="15996"/>
                  </a:lnTo>
                  <a:lnTo>
                    <a:pt x="3872" y="15977"/>
                  </a:lnTo>
                  <a:lnTo>
                    <a:pt x="3950" y="15957"/>
                  </a:lnTo>
                  <a:lnTo>
                    <a:pt x="4029" y="15935"/>
                  </a:lnTo>
                  <a:lnTo>
                    <a:pt x="4107" y="15911"/>
                  </a:lnTo>
                  <a:lnTo>
                    <a:pt x="4186" y="15886"/>
                  </a:lnTo>
                  <a:lnTo>
                    <a:pt x="4275" y="15855"/>
                  </a:lnTo>
                  <a:lnTo>
                    <a:pt x="4363" y="15822"/>
                  </a:lnTo>
                  <a:lnTo>
                    <a:pt x="4449" y="15788"/>
                  </a:lnTo>
                  <a:lnTo>
                    <a:pt x="4535" y="15752"/>
                  </a:lnTo>
                  <a:lnTo>
                    <a:pt x="4619" y="15714"/>
                  </a:lnTo>
                  <a:lnTo>
                    <a:pt x="4702" y="15674"/>
                  </a:lnTo>
                  <a:lnTo>
                    <a:pt x="4783" y="15633"/>
                  </a:lnTo>
                  <a:lnTo>
                    <a:pt x="4864" y="15590"/>
                  </a:lnTo>
                  <a:lnTo>
                    <a:pt x="4942" y="15546"/>
                  </a:lnTo>
                  <a:lnTo>
                    <a:pt x="5020" y="15499"/>
                  </a:lnTo>
                  <a:lnTo>
                    <a:pt x="5096" y="15451"/>
                  </a:lnTo>
                  <a:lnTo>
                    <a:pt x="5171" y="15402"/>
                  </a:lnTo>
                  <a:lnTo>
                    <a:pt x="5243" y="15351"/>
                  </a:lnTo>
                  <a:lnTo>
                    <a:pt x="5314" y="15298"/>
                  </a:lnTo>
                  <a:lnTo>
                    <a:pt x="5384" y="15245"/>
                  </a:lnTo>
                  <a:lnTo>
                    <a:pt x="5452" y="15190"/>
                  </a:lnTo>
                  <a:lnTo>
                    <a:pt x="5519" y="15133"/>
                  </a:lnTo>
                  <a:lnTo>
                    <a:pt x="5583" y="15075"/>
                  </a:lnTo>
                  <a:lnTo>
                    <a:pt x="5645" y="15016"/>
                  </a:lnTo>
                  <a:lnTo>
                    <a:pt x="5707" y="14955"/>
                  </a:lnTo>
                  <a:lnTo>
                    <a:pt x="5766" y="14893"/>
                  </a:lnTo>
                  <a:lnTo>
                    <a:pt x="5823" y="14829"/>
                  </a:lnTo>
                  <a:lnTo>
                    <a:pt x="5879" y="14765"/>
                  </a:lnTo>
                  <a:lnTo>
                    <a:pt x="5932" y="14700"/>
                  </a:lnTo>
                  <a:lnTo>
                    <a:pt x="5983" y="14632"/>
                  </a:lnTo>
                  <a:lnTo>
                    <a:pt x="6034" y="14565"/>
                  </a:lnTo>
                  <a:lnTo>
                    <a:pt x="6081" y="14495"/>
                  </a:lnTo>
                  <a:lnTo>
                    <a:pt x="6126" y="14426"/>
                  </a:lnTo>
                  <a:lnTo>
                    <a:pt x="6169" y="14355"/>
                  </a:lnTo>
                  <a:lnTo>
                    <a:pt x="6211" y="14282"/>
                  </a:lnTo>
                  <a:lnTo>
                    <a:pt x="6250" y="14210"/>
                  </a:lnTo>
                  <a:lnTo>
                    <a:pt x="6286" y="14135"/>
                  </a:lnTo>
                  <a:lnTo>
                    <a:pt x="6316" y="14071"/>
                  </a:lnTo>
                  <a:lnTo>
                    <a:pt x="6343" y="14007"/>
                  </a:lnTo>
                  <a:lnTo>
                    <a:pt x="6369" y="13941"/>
                  </a:lnTo>
                  <a:lnTo>
                    <a:pt x="6393" y="13876"/>
                  </a:lnTo>
                  <a:lnTo>
                    <a:pt x="6414" y="13809"/>
                  </a:lnTo>
                  <a:lnTo>
                    <a:pt x="6434" y="13744"/>
                  </a:lnTo>
                  <a:lnTo>
                    <a:pt x="6452" y="13678"/>
                  </a:lnTo>
                  <a:lnTo>
                    <a:pt x="6468" y="13611"/>
                  </a:lnTo>
                  <a:lnTo>
                    <a:pt x="6482" y="13545"/>
                  </a:lnTo>
                  <a:lnTo>
                    <a:pt x="6494" y="13477"/>
                  </a:lnTo>
                  <a:lnTo>
                    <a:pt x="6504" y="13411"/>
                  </a:lnTo>
                  <a:lnTo>
                    <a:pt x="6513" y="13345"/>
                  </a:lnTo>
                  <a:lnTo>
                    <a:pt x="6519" y="13277"/>
                  </a:lnTo>
                  <a:lnTo>
                    <a:pt x="6525" y="13211"/>
                  </a:lnTo>
                  <a:lnTo>
                    <a:pt x="6528" y="13143"/>
                  </a:lnTo>
                  <a:lnTo>
                    <a:pt x="6530" y="13077"/>
                  </a:lnTo>
                  <a:lnTo>
                    <a:pt x="6538" y="13077"/>
                  </a:lnTo>
                  <a:lnTo>
                    <a:pt x="6538" y="5030"/>
                  </a:lnTo>
                  <a:lnTo>
                    <a:pt x="6560" y="5029"/>
                  </a:lnTo>
                  <a:lnTo>
                    <a:pt x="6582" y="5029"/>
                  </a:lnTo>
                  <a:lnTo>
                    <a:pt x="6603" y="5028"/>
                  </a:lnTo>
                  <a:lnTo>
                    <a:pt x="6625" y="5026"/>
                  </a:lnTo>
                  <a:lnTo>
                    <a:pt x="6647" y="5024"/>
                  </a:lnTo>
                  <a:lnTo>
                    <a:pt x="6669" y="5021"/>
                  </a:lnTo>
                  <a:lnTo>
                    <a:pt x="6691" y="5018"/>
                  </a:lnTo>
                  <a:lnTo>
                    <a:pt x="6713" y="5015"/>
                  </a:lnTo>
                  <a:lnTo>
                    <a:pt x="15089" y="3536"/>
                  </a:lnTo>
                  <a:lnTo>
                    <a:pt x="15089" y="9642"/>
                  </a:lnTo>
                  <a:lnTo>
                    <a:pt x="15041" y="9607"/>
                  </a:lnTo>
                  <a:lnTo>
                    <a:pt x="14991" y="9574"/>
                  </a:lnTo>
                  <a:lnTo>
                    <a:pt x="14941" y="9542"/>
                  </a:lnTo>
                  <a:lnTo>
                    <a:pt x="14891" y="9511"/>
                  </a:lnTo>
                  <a:lnTo>
                    <a:pt x="14840" y="9480"/>
                  </a:lnTo>
                  <a:lnTo>
                    <a:pt x="14786" y="9450"/>
                  </a:lnTo>
                  <a:lnTo>
                    <a:pt x="14733" y="9421"/>
                  </a:lnTo>
                  <a:lnTo>
                    <a:pt x="14680" y="9394"/>
                  </a:lnTo>
                  <a:lnTo>
                    <a:pt x="14624" y="9367"/>
                  </a:lnTo>
                  <a:lnTo>
                    <a:pt x="14569" y="9342"/>
                  </a:lnTo>
                  <a:lnTo>
                    <a:pt x="14513" y="9317"/>
                  </a:lnTo>
                  <a:lnTo>
                    <a:pt x="14455" y="9293"/>
                  </a:lnTo>
                  <a:lnTo>
                    <a:pt x="14397" y="9270"/>
                  </a:lnTo>
                  <a:lnTo>
                    <a:pt x="14339" y="9249"/>
                  </a:lnTo>
                  <a:lnTo>
                    <a:pt x="14279" y="9228"/>
                  </a:lnTo>
                  <a:lnTo>
                    <a:pt x="14220" y="9209"/>
                  </a:lnTo>
                  <a:lnTo>
                    <a:pt x="14160" y="9191"/>
                  </a:lnTo>
                  <a:lnTo>
                    <a:pt x="14098" y="9173"/>
                  </a:lnTo>
                  <a:lnTo>
                    <a:pt x="14036" y="9157"/>
                  </a:lnTo>
                  <a:lnTo>
                    <a:pt x="13973" y="9142"/>
                  </a:lnTo>
                  <a:lnTo>
                    <a:pt x="13910" y="9128"/>
                  </a:lnTo>
                  <a:lnTo>
                    <a:pt x="13847" y="9115"/>
                  </a:lnTo>
                  <a:lnTo>
                    <a:pt x="13782" y="9103"/>
                  </a:lnTo>
                  <a:lnTo>
                    <a:pt x="13718" y="9093"/>
                  </a:lnTo>
                  <a:lnTo>
                    <a:pt x="13653" y="9084"/>
                  </a:lnTo>
                  <a:lnTo>
                    <a:pt x="13586" y="9076"/>
                  </a:lnTo>
                  <a:lnTo>
                    <a:pt x="13520" y="9069"/>
                  </a:lnTo>
                  <a:lnTo>
                    <a:pt x="13453" y="9063"/>
                  </a:lnTo>
                  <a:lnTo>
                    <a:pt x="13385" y="9059"/>
                  </a:lnTo>
                  <a:lnTo>
                    <a:pt x="13318" y="9056"/>
                  </a:lnTo>
                  <a:lnTo>
                    <a:pt x="13249" y="9054"/>
                  </a:lnTo>
                  <a:lnTo>
                    <a:pt x="13180" y="9053"/>
                  </a:lnTo>
                  <a:lnTo>
                    <a:pt x="13100" y="9054"/>
                  </a:lnTo>
                  <a:lnTo>
                    <a:pt x="13020" y="9057"/>
                  </a:lnTo>
                  <a:lnTo>
                    <a:pt x="12940" y="9061"/>
                  </a:lnTo>
                  <a:lnTo>
                    <a:pt x="12860" y="9067"/>
                  </a:lnTo>
                  <a:lnTo>
                    <a:pt x="12780" y="9074"/>
                  </a:lnTo>
                  <a:lnTo>
                    <a:pt x="12700" y="9083"/>
                  </a:lnTo>
                  <a:lnTo>
                    <a:pt x="12620" y="9094"/>
                  </a:lnTo>
                  <a:lnTo>
                    <a:pt x="12541" y="9106"/>
                  </a:lnTo>
                  <a:lnTo>
                    <a:pt x="12462" y="9120"/>
                  </a:lnTo>
                  <a:lnTo>
                    <a:pt x="12382" y="9135"/>
                  </a:lnTo>
                  <a:lnTo>
                    <a:pt x="12303" y="9153"/>
                  </a:lnTo>
                  <a:lnTo>
                    <a:pt x="12223" y="9172"/>
                  </a:lnTo>
                  <a:lnTo>
                    <a:pt x="12144" y="9192"/>
                  </a:lnTo>
                  <a:lnTo>
                    <a:pt x="12065" y="9214"/>
                  </a:lnTo>
                  <a:lnTo>
                    <a:pt x="11987" y="9237"/>
                  </a:lnTo>
                  <a:lnTo>
                    <a:pt x="11908" y="9262"/>
                  </a:lnTo>
                  <a:lnTo>
                    <a:pt x="11820" y="9293"/>
                  </a:lnTo>
                  <a:lnTo>
                    <a:pt x="11731" y="9326"/>
                  </a:lnTo>
                  <a:lnTo>
                    <a:pt x="11645" y="9361"/>
                  </a:lnTo>
                  <a:lnTo>
                    <a:pt x="11560" y="9397"/>
                  </a:lnTo>
                  <a:lnTo>
                    <a:pt x="11476" y="9434"/>
                  </a:lnTo>
                  <a:lnTo>
                    <a:pt x="11393" y="9475"/>
                  </a:lnTo>
                  <a:lnTo>
                    <a:pt x="11312" y="9516"/>
                  </a:lnTo>
                  <a:lnTo>
                    <a:pt x="11231" y="9559"/>
                  </a:lnTo>
                  <a:lnTo>
                    <a:pt x="11153" y="9603"/>
                  </a:lnTo>
                  <a:lnTo>
                    <a:pt x="11075" y="9650"/>
                  </a:lnTo>
                  <a:lnTo>
                    <a:pt x="10999" y="9698"/>
                  </a:lnTo>
                  <a:lnTo>
                    <a:pt x="10925" y="9747"/>
                  </a:lnTo>
                  <a:lnTo>
                    <a:pt x="10852" y="9798"/>
                  </a:lnTo>
                  <a:lnTo>
                    <a:pt x="10781" y="9851"/>
                  </a:lnTo>
                  <a:lnTo>
                    <a:pt x="10711" y="9904"/>
                  </a:lnTo>
                  <a:lnTo>
                    <a:pt x="10644" y="9959"/>
                  </a:lnTo>
                  <a:lnTo>
                    <a:pt x="10577" y="10017"/>
                  </a:lnTo>
                  <a:lnTo>
                    <a:pt x="10513" y="10074"/>
                  </a:lnTo>
                  <a:lnTo>
                    <a:pt x="10450" y="10134"/>
                  </a:lnTo>
                  <a:lnTo>
                    <a:pt x="10388" y="10195"/>
                  </a:lnTo>
                  <a:lnTo>
                    <a:pt x="10330" y="10257"/>
                  </a:lnTo>
                  <a:lnTo>
                    <a:pt x="10273" y="10321"/>
                  </a:lnTo>
                  <a:lnTo>
                    <a:pt x="10216" y="10385"/>
                  </a:lnTo>
                  <a:lnTo>
                    <a:pt x="10163" y="10450"/>
                  </a:lnTo>
                  <a:lnTo>
                    <a:pt x="10112" y="10517"/>
                  </a:lnTo>
                  <a:lnTo>
                    <a:pt x="10062" y="10585"/>
                  </a:lnTo>
                  <a:lnTo>
                    <a:pt x="10014" y="10655"/>
                  </a:lnTo>
                  <a:lnTo>
                    <a:pt x="9969" y="10724"/>
                  </a:lnTo>
                  <a:lnTo>
                    <a:pt x="9926" y="10795"/>
                  </a:lnTo>
                  <a:lnTo>
                    <a:pt x="9884" y="10868"/>
                  </a:lnTo>
                  <a:lnTo>
                    <a:pt x="9846" y="10941"/>
                  </a:lnTo>
                  <a:lnTo>
                    <a:pt x="9809" y="11015"/>
                  </a:lnTo>
                  <a:lnTo>
                    <a:pt x="9782" y="11073"/>
                  </a:lnTo>
                  <a:lnTo>
                    <a:pt x="9757" y="11131"/>
                  </a:lnTo>
                  <a:lnTo>
                    <a:pt x="9733" y="11190"/>
                  </a:lnTo>
                  <a:lnTo>
                    <a:pt x="9711" y="11248"/>
                  </a:lnTo>
                  <a:lnTo>
                    <a:pt x="9690" y="11306"/>
                  </a:lnTo>
                  <a:lnTo>
                    <a:pt x="9671" y="11366"/>
                  </a:lnTo>
                  <a:lnTo>
                    <a:pt x="9653" y="11425"/>
                  </a:lnTo>
                  <a:lnTo>
                    <a:pt x="9637" y="11485"/>
                  </a:lnTo>
                  <a:lnTo>
                    <a:pt x="9622" y="11544"/>
                  </a:lnTo>
                  <a:lnTo>
                    <a:pt x="9609" y="11603"/>
                  </a:lnTo>
                  <a:lnTo>
                    <a:pt x="9598" y="11664"/>
                  </a:lnTo>
                  <a:lnTo>
                    <a:pt x="9587" y="11723"/>
                  </a:lnTo>
                  <a:lnTo>
                    <a:pt x="9579" y="11783"/>
                  </a:lnTo>
                  <a:lnTo>
                    <a:pt x="9571" y="11843"/>
                  </a:lnTo>
                  <a:lnTo>
                    <a:pt x="9565" y="11903"/>
                  </a:lnTo>
                  <a:lnTo>
                    <a:pt x="9561" y="11962"/>
                  </a:lnTo>
                  <a:lnTo>
                    <a:pt x="9558" y="12023"/>
                  </a:lnTo>
                  <a:lnTo>
                    <a:pt x="9557" y="12082"/>
                  </a:lnTo>
                  <a:lnTo>
                    <a:pt x="9558" y="12142"/>
                  </a:lnTo>
                  <a:lnTo>
                    <a:pt x="9560" y="12202"/>
                  </a:lnTo>
                  <a:lnTo>
                    <a:pt x="9563" y="12261"/>
                  </a:lnTo>
                  <a:lnTo>
                    <a:pt x="9568" y="12320"/>
                  </a:lnTo>
                  <a:lnTo>
                    <a:pt x="9575" y="12379"/>
                  </a:lnTo>
                  <a:lnTo>
                    <a:pt x="9583" y="12438"/>
                  </a:lnTo>
                  <a:lnTo>
                    <a:pt x="9593" y="12497"/>
                  </a:lnTo>
                  <a:lnTo>
                    <a:pt x="9604" y="12555"/>
                  </a:lnTo>
                  <a:lnTo>
                    <a:pt x="9616" y="12613"/>
                  </a:lnTo>
                  <a:lnTo>
                    <a:pt x="9630" y="12672"/>
                  </a:lnTo>
                  <a:lnTo>
                    <a:pt x="9646" y="12729"/>
                  </a:lnTo>
                  <a:lnTo>
                    <a:pt x="9663" y="12786"/>
                  </a:lnTo>
                  <a:lnTo>
                    <a:pt x="9682" y="12843"/>
                  </a:lnTo>
                  <a:lnTo>
                    <a:pt x="9702" y="12899"/>
                  </a:lnTo>
                  <a:lnTo>
                    <a:pt x="9739" y="12995"/>
                  </a:lnTo>
                  <a:lnTo>
                    <a:pt x="9782" y="13087"/>
                  </a:lnTo>
                  <a:lnTo>
                    <a:pt x="9828" y="13178"/>
                  </a:lnTo>
                  <a:lnTo>
                    <a:pt x="9877" y="13266"/>
                  </a:lnTo>
                  <a:lnTo>
                    <a:pt x="9931" y="13352"/>
                  </a:lnTo>
                  <a:lnTo>
                    <a:pt x="9988" y="13435"/>
                  </a:lnTo>
                  <a:lnTo>
                    <a:pt x="10049" y="13517"/>
                  </a:lnTo>
                  <a:lnTo>
                    <a:pt x="10113" y="13595"/>
                  </a:lnTo>
                  <a:lnTo>
                    <a:pt x="10181" y="13672"/>
                  </a:lnTo>
                  <a:lnTo>
                    <a:pt x="10252" y="13745"/>
                  </a:lnTo>
                  <a:lnTo>
                    <a:pt x="10326" y="13815"/>
                  </a:lnTo>
                  <a:lnTo>
                    <a:pt x="10403" y="13883"/>
                  </a:lnTo>
                  <a:lnTo>
                    <a:pt x="10484" y="13948"/>
                  </a:lnTo>
                  <a:lnTo>
                    <a:pt x="10567" y="14011"/>
                  </a:lnTo>
                  <a:lnTo>
                    <a:pt x="10654" y="14070"/>
                  </a:lnTo>
                  <a:lnTo>
                    <a:pt x="10742" y="14127"/>
                  </a:lnTo>
                  <a:lnTo>
                    <a:pt x="10834" y="14181"/>
                  </a:lnTo>
                  <a:lnTo>
                    <a:pt x="10929" y="14231"/>
                  </a:lnTo>
                  <a:lnTo>
                    <a:pt x="11025" y="14278"/>
                  </a:lnTo>
                  <a:lnTo>
                    <a:pt x="11125" y="14322"/>
                  </a:lnTo>
                  <a:lnTo>
                    <a:pt x="11226" y="14364"/>
                  </a:lnTo>
                  <a:lnTo>
                    <a:pt x="11330" y="14401"/>
                  </a:lnTo>
                  <a:lnTo>
                    <a:pt x="11435" y="14436"/>
                  </a:lnTo>
                  <a:lnTo>
                    <a:pt x="11544" y="14466"/>
                  </a:lnTo>
                  <a:lnTo>
                    <a:pt x="11654" y="14494"/>
                  </a:lnTo>
                  <a:lnTo>
                    <a:pt x="11765" y="14519"/>
                  </a:lnTo>
                  <a:lnTo>
                    <a:pt x="11879" y="14539"/>
                  </a:lnTo>
                  <a:lnTo>
                    <a:pt x="11995" y="14556"/>
                  </a:lnTo>
                  <a:lnTo>
                    <a:pt x="12111" y="14569"/>
                  </a:lnTo>
                  <a:lnTo>
                    <a:pt x="12230" y="14578"/>
                  </a:lnTo>
                  <a:lnTo>
                    <a:pt x="12350" y="14584"/>
                  </a:lnTo>
                  <a:lnTo>
                    <a:pt x="12472" y="14586"/>
                  </a:lnTo>
                  <a:lnTo>
                    <a:pt x="12551" y="14585"/>
                  </a:lnTo>
                  <a:lnTo>
                    <a:pt x="12632" y="14583"/>
                  </a:lnTo>
                  <a:lnTo>
                    <a:pt x="12712" y="14579"/>
                  </a:lnTo>
                  <a:lnTo>
                    <a:pt x="12792" y="14573"/>
                  </a:lnTo>
                  <a:lnTo>
                    <a:pt x="12872" y="14566"/>
                  </a:lnTo>
                  <a:lnTo>
                    <a:pt x="12951" y="14557"/>
                  </a:lnTo>
                  <a:lnTo>
                    <a:pt x="13032" y="14546"/>
                  </a:lnTo>
                  <a:lnTo>
                    <a:pt x="13111" y="14534"/>
                  </a:lnTo>
                  <a:lnTo>
                    <a:pt x="13191" y="14520"/>
                  </a:lnTo>
                  <a:lnTo>
                    <a:pt x="13270" y="14505"/>
                  </a:lnTo>
                  <a:lnTo>
                    <a:pt x="13350" y="14487"/>
                  </a:lnTo>
                  <a:lnTo>
                    <a:pt x="13429" y="14468"/>
                  </a:lnTo>
                  <a:lnTo>
                    <a:pt x="13508" y="14448"/>
                  </a:lnTo>
                  <a:lnTo>
                    <a:pt x="13586" y="14426"/>
                  </a:lnTo>
                  <a:lnTo>
                    <a:pt x="13665" y="14402"/>
                  </a:lnTo>
                  <a:lnTo>
                    <a:pt x="13743" y="14377"/>
                  </a:lnTo>
                  <a:lnTo>
                    <a:pt x="13832" y="14347"/>
                  </a:lnTo>
                  <a:lnTo>
                    <a:pt x="13920" y="14313"/>
                  </a:lnTo>
                  <a:lnTo>
                    <a:pt x="14007" y="14279"/>
                  </a:lnTo>
                  <a:lnTo>
                    <a:pt x="14092" y="14243"/>
                  </a:lnTo>
                  <a:lnTo>
                    <a:pt x="14177" y="14206"/>
                  </a:lnTo>
                  <a:lnTo>
                    <a:pt x="14259" y="14165"/>
                  </a:lnTo>
                  <a:lnTo>
                    <a:pt x="14341" y="14124"/>
                  </a:lnTo>
                  <a:lnTo>
                    <a:pt x="14421" y="14081"/>
                  </a:lnTo>
                  <a:lnTo>
                    <a:pt x="14500" y="14037"/>
                  </a:lnTo>
                  <a:lnTo>
                    <a:pt x="14577" y="13990"/>
                  </a:lnTo>
                  <a:lnTo>
                    <a:pt x="14652" y="13942"/>
                  </a:lnTo>
                  <a:lnTo>
                    <a:pt x="14727" y="13893"/>
                  </a:lnTo>
                  <a:lnTo>
                    <a:pt x="14800" y="13843"/>
                  </a:lnTo>
                  <a:lnTo>
                    <a:pt x="14871" y="13790"/>
                  </a:lnTo>
                  <a:lnTo>
                    <a:pt x="14941" y="13736"/>
                  </a:lnTo>
                  <a:lnTo>
                    <a:pt x="15009" y="13681"/>
                  </a:lnTo>
                  <a:lnTo>
                    <a:pt x="15075" y="13624"/>
                  </a:lnTo>
                  <a:lnTo>
                    <a:pt x="15139" y="13566"/>
                  </a:lnTo>
                  <a:lnTo>
                    <a:pt x="15203" y="13507"/>
                  </a:lnTo>
                  <a:lnTo>
                    <a:pt x="15264" y="13446"/>
                  </a:lnTo>
                  <a:lnTo>
                    <a:pt x="15322" y="13384"/>
                  </a:lnTo>
                  <a:lnTo>
                    <a:pt x="15380" y="13320"/>
                  </a:lnTo>
                  <a:lnTo>
                    <a:pt x="15436" y="13256"/>
                  </a:lnTo>
                  <a:lnTo>
                    <a:pt x="15489" y="13191"/>
                  </a:lnTo>
                  <a:lnTo>
                    <a:pt x="15541" y="13124"/>
                  </a:lnTo>
                  <a:lnTo>
                    <a:pt x="15590" y="13056"/>
                  </a:lnTo>
                  <a:lnTo>
                    <a:pt x="15638" y="12986"/>
                  </a:lnTo>
                  <a:lnTo>
                    <a:pt x="15684" y="12917"/>
                  </a:lnTo>
                  <a:lnTo>
                    <a:pt x="15727" y="12846"/>
                  </a:lnTo>
                  <a:lnTo>
                    <a:pt x="15768" y="12773"/>
                  </a:lnTo>
                  <a:lnTo>
                    <a:pt x="15806" y="12701"/>
                  </a:lnTo>
                  <a:lnTo>
                    <a:pt x="15844" y="12626"/>
                  </a:lnTo>
                  <a:lnTo>
                    <a:pt x="15873" y="12562"/>
                  </a:lnTo>
                  <a:lnTo>
                    <a:pt x="15901" y="12498"/>
                  </a:lnTo>
                  <a:lnTo>
                    <a:pt x="15926" y="12432"/>
                  </a:lnTo>
                  <a:lnTo>
                    <a:pt x="15950" y="12367"/>
                  </a:lnTo>
                  <a:lnTo>
                    <a:pt x="15971" y="12300"/>
                  </a:lnTo>
                  <a:lnTo>
                    <a:pt x="15991" y="12235"/>
                  </a:lnTo>
                  <a:lnTo>
                    <a:pt x="16008" y="12169"/>
                  </a:lnTo>
                  <a:lnTo>
                    <a:pt x="16025" y="12102"/>
                  </a:lnTo>
                  <a:lnTo>
                    <a:pt x="16039" y="12036"/>
                  </a:lnTo>
                  <a:lnTo>
                    <a:pt x="16051" y="11969"/>
                  </a:lnTo>
                  <a:lnTo>
                    <a:pt x="16062" y="11902"/>
                  </a:lnTo>
                  <a:lnTo>
                    <a:pt x="16070" y="11836"/>
                  </a:lnTo>
                  <a:lnTo>
                    <a:pt x="16077" y="11768"/>
                  </a:lnTo>
                  <a:lnTo>
                    <a:pt x="16081" y="11702"/>
                  </a:lnTo>
                  <a:lnTo>
                    <a:pt x="16085" y="11635"/>
                  </a:lnTo>
                  <a:lnTo>
                    <a:pt x="16086" y="11568"/>
                  </a:lnTo>
                  <a:lnTo>
                    <a:pt x="16095" y="11568"/>
                  </a:lnTo>
                  <a:lnTo>
                    <a:pt x="16095" y="2515"/>
                  </a:lnTo>
                  <a:lnTo>
                    <a:pt x="16095" y="2012"/>
                  </a:lnTo>
                  <a:lnTo>
                    <a:pt x="16095" y="1006"/>
                  </a:lnTo>
                  <a:lnTo>
                    <a:pt x="16095" y="978"/>
                  </a:lnTo>
                  <a:lnTo>
                    <a:pt x="16093" y="951"/>
                  </a:lnTo>
                  <a:lnTo>
                    <a:pt x="16092" y="923"/>
                  </a:lnTo>
                  <a:lnTo>
                    <a:pt x="16089" y="895"/>
                  </a:lnTo>
                  <a:lnTo>
                    <a:pt x="16085" y="868"/>
                  </a:lnTo>
                  <a:lnTo>
                    <a:pt x="16081" y="841"/>
                  </a:lnTo>
                  <a:lnTo>
                    <a:pt x="16077" y="814"/>
                  </a:lnTo>
                  <a:lnTo>
                    <a:pt x="16071" y="787"/>
                  </a:lnTo>
                  <a:lnTo>
                    <a:pt x="16065" y="761"/>
                  </a:lnTo>
                  <a:lnTo>
                    <a:pt x="16058" y="734"/>
                  </a:lnTo>
                  <a:lnTo>
                    <a:pt x="16050" y="708"/>
                  </a:lnTo>
                  <a:lnTo>
                    <a:pt x="16042" y="682"/>
                  </a:lnTo>
                  <a:lnTo>
                    <a:pt x="16032" y="657"/>
                  </a:lnTo>
                  <a:lnTo>
                    <a:pt x="16023" y="631"/>
                  </a:lnTo>
                  <a:lnTo>
                    <a:pt x="16012" y="606"/>
                  </a:lnTo>
                  <a:lnTo>
                    <a:pt x="16000" y="581"/>
                  </a:lnTo>
                  <a:lnTo>
                    <a:pt x="15988" y="556"/>
                  </a:lnTo>
                  <a:lnTo>
                    <a:pt x="15976" y="532"/>
                  </a:lnTo>
                  <a:lnTo>
                    <a:pt x="15963" y="508"/>
                  </a:lnTo>
                  <a:lnTo>
                    <a:pt x="15949" y="485"/>
                  </a:lnTo>
                  <a:lnTo>
                    <a:pt x="15935" y="462"/>
                  </a:lnTo>
                  <a:lnTo>
                    <a:pt x="15920" y="439"/>
                  </a:lnTo>
                  <a:lnTo>
                    <a:pt x="15904" y="416"/>
                  </a:lnTo>
                  <a:lnTo>
                    <a:pt x="15888" y="394"/>
                  </a:lnTo>
                  <a:lnTo>
                    <a:pt x="15871" y="373"/>
                  </a:lnTo>
                  <a:lnTo>
                    <a:pt x="15854" y="352"/>
                  </a:lnTo>
                  <a:lnTo>
                    <a:pt x="15834" y="332"/>
                  </a:lnTo>
                  <a:lnTo>
                    <a:pt x="15816" y="312"/>
                  </a:lnTo>
                  <a:lnTo>
                    <a:pt x="15797" y="292"/>
                  </a:lnTo>
                  <a:lnTo>
                    <a:pt x="15777" y="273"/>
                  </a:lnTo>
                  <a:lnTo>
                    <a:pt x="15756" y="254"/>
                  </a:lnTo>
                  <a:lnTo>
                    <a:pt x="15735" y="2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ïŝľîďe"/>
            <p:cNvSpPr/>
            <p:nvPr/>
          </p:nvSpPr>
          <p:spPr bwMode="auto">
            <a:xfrm>
              <a:off x="4978220" y="922633"/>
              <a:ext cx="400967" cy="400967"/>
            </a:xfrm>
            <a:custGeom>
              <a:avLst/>
              <a:gdLst>
                <a:gd name="T0" fmla="*/ 11128 w 16095"/>
                <a:gd name="T1" fmla="*/ 11977 h 16095"/>
                <a:gd name="T2" fmla="*/ 11777 w 16095"/>
                <a:gd name="T3" fmla="*/ 9543 h 16095"/>
                <a:gd name="T4" fmla="*/ 13241 w 16095"/>
                <a:gd name="T5" fmla="*/ 8457 h 16095"/>
                <a:gd name="T6" fmla="*/ 13492 w 16095"/>
                <a:gd name="T7" fmla="*/ 6286 h 16095"/>
                <a:gd name="T8" fmla="*/ 12358 w 16095"/>
                <a:gd name="T9" fmla="*/ 4722 h 16095"/>
                <a:gd name="T10" fmla="*/ 10731 w 16095"/>
                <a:gd name="T11" fmla="*/ 2943 h 16095"/>
                <a:gd name="T12" fmla="*/ 12110 w 16095"/>
                <a:gd name="T13" fmla="*/ 1109 h 16095"/>
                <a:gd name="T14" fmla="*/ 14079 w 16095"/>
                <a:gd name="T15" fmla="*/ 2205 h 16095"/>
                <a:gd name="T16" fmla="*/ 15086 w 16095"/>
                <a:gd name="T17" fmla="*/ 6731 h 16095"/>
                <a:gd name="T18" fmla="*/ 14265 w 16095"/>
                <a:gd name="T19" fmla="*/ 11509 h 16095"/>
                <a:gd name="T20" fmla="*/ 6539 w 16095"/>
                <a:gd name="T21" fmla="*/ 8550 h 16095"/>
                <a:gd name="T22" fmla="*/ 5762 w 16095"/>
                <a:gd name="T23" fmla="*/ 8001 h 16095"/>
                <a:gd name="T24" fmla="*/ 5553 w 16095"/>
                <a:gd name="T25" fmla="*/ 6738 h 16095"/>
                <a:gd name="T26" fmla="*/ 6059 w 16095"/>
                <a:gd name="T27" fmla="*/ 5715 h 16095"/>
                <a:gd name="T28" fmla="*/ 7265 w 16095"/>
                <a:gd name="T29" fmla="*/ 5480 h 16095"/>
                <a:gd name="T30" fmla="*/ 8743 w 16095"/>
                <a:gd name="T31" fmla="*/ 4899 h 16095"/>
                <a:gd name="T32" fmla="*/ 9075 w 16095"/>
                <a:gd name="T33" fmla="*/ 6240 h 16095"/>
                <a:gd name="T34" fmla="*/ 9198 w 16095"/>
                <a:gd name="T35" fmla="*/ 9111 h 16095"/>
                <a:gd name="T36" fmla="*/ 8106 w 16095"/>
                <a:gd name="T37" fmla="*/ 8857 h 16095"/>
                <a:gd name="T38" fmla="*/ 6033 w 16095"/>
                <a:gd name="T39" fmla="*/ 15089 h 16095"/>
                <a:gd name="T40" fmla="*/ 3950 w 16095"/>
                <a:gd name="T41" fmla="*/ 10033 h 16095"/>
                <a:gd name="T42" fmla="*/ 4102 w 16095"/>
                <a:gd name="T43" fmla="*/ 9562 h 16095"/>
                <a:gd name="T44" fmla="*/ 5530 w 16095"/>
                <a:gd name="T45" fmla="*/ 13580 h 16095"/>
                <a:gd name="T46" fmla="*/ 5719 w 16095"/>
                <a:gd name="T47" fmla="*/ 14249 h 16095"/>
                <a:gd name="T48" fmla="*/ 1011 w 16095"/>
                <a:gd name="T49" fmla="*/ 6888 h 16095"/>
                <a:gd name="T50" fmla="*/ 1450 w 16095"/>
                <a:gd name="T51" fmla="*/ 5790 h 16095"/>
                <a:gd name="T52" fmla="*/ 5402 w 16095"/>
                <a:gd name="T53" fmla="*/ 5717 h 16095"/>
                <a:gd name="T54" fmla="*/ 5075 w 16095"/>
                <a:gd name="T55" fmla="*/ 6548 h 16095"/>
                <a:gd name="T56" fmla="*/ 5075 w 16095"/>
                <a:gd name="T57" fmla="*/ 7536 h 16095"/>
                <a:gd name="T58" fmla="*/ 5402 w 16095"/>
                <a:gd name="T59" fmla="*/ 8367 h 16095"/>
                <a:gd name="T60" fmla="*/ 1450 w 16095"/>
                <a:gd name="T61" fmla="*/ 8293 h 16095"/>
                <a:gd name="T62" fmla="*/ 1011 w 16095"/>
                <a:gd name="T63" fmla="*/ 7196 h 16095"/>
                <a:gd name="T64" fmla="*/ 10133 w 16095"/>
                <a:gd name="T65" fmla="*/ 5623 h 16095"/>
                <a:gd name="T66" fmla="*/ 12279 w 16095"/>
                <a:gd name="T67" fmla="*/ 5974 h 16095"/>
                <a:gd name="T68" fmla="*/ 12569 w 16095"/>
                <a:gd name="T69" fmla="*/ 7196 h 16095"/>
                <a:gd name="T70" fmla="*/ 12131 w 16095"/>
                <a:gd name="T71" fmla="*/ 8293 h 16095"/>
                <a:gd name="T72" fmla="*/ 10100 w 16095"/>
                <a:gd name="T73" fmla="*/ 8092 h 16095"/>
                <a:gd name="T74" fmla="*/ 12017 w 16095"/>
                <a:gd name="T75" fmla="*/ 72 h 16095"/>
                <a:gd name="T76" fmla="*/ 10628 w 16095"/>
                <a:gd name="T77" fmla="*/ 1060 h 16095"/>
                <a:gd name="T78" fmla="*/ 9332 w 16095"/>
                <a:gd name="T79" fmla="*/ 3046 h 16095"/>
                <a:gd name="T80" fmla="*/ 7289 w 16095"/>
                <a:gd name="T81" fmla="*/ 4450 h 16095"/>
                <a:gd name="T82" fmla="*/ 1045 w 16095"/>
                <a:gd name="T83" fmla="*/ 4826 h 16095"/>
                <a:gd name="T84" fmla="*/ 40 w 16095"/>
                <a:gd name="T85" fmla="*/ 6529 h 16095"/>
                <a:gd name="T86" fmla="*/ 454 w 16095"/>
                <a:gd name="T87" fmla="*/ 8650 h 16095"/>
                <a:gd name="T88" fmla="*/ 2012 w 16095"/>
                <a:gd name="T89" fmla="*/ 9556 h 16095"/>
                <a:gd name="T90" fmla="*/ 2785 w 16095"/>
                <a:gd name="T91" fmla="*/ 9924 h 16095"/>
                <a:gd name="T92" fmla="*/ 3026 w 16095"/>
                <a:gd name="T93" fmla="*/ 15242 h 16095"/>
                <a:gd name="T94" fmla="*/ 3500 w 16095"/>
                <a:gd name="T95" fmla="*/ 15949 h 16095"/>
                <a:gd name="T96" fmla="*/ 6332 w 16095"/>
                <a:gd name="T97" fmla="*/ 16050 h 16095"/>
                <a:gd name="T98" fmla="*/ 6960 w 16095"/>
                <a:gd name="T99" fmla="*/ 15480 h 16095"/>
                <a:gd name="T100" fmla="*/ 6942 w 16095"/>
                <a:gd name="T101" fmla="*/ 14220 h 16095"/>
                <a:gd name="T102" fmla="*/ 6548 w 16095"/>
                <a:gd name="T103" fmla="*/ 13658 h 16095"/>
                <a:gd name="T104" fmla="*/ 6615 w 16095"/>
                <a:gd name="T105" fmla="*/ 9807 h 16095"/>
                <a:gd name="T106" fmla="*/ 6860 w 16095"/>
                <a:gd name="T107" fmla="*/ 9606 h 16095"/>
                <a:gd name="T108" fmla="*/ 8713 w 16095"/>
                <a:gd name="T109" fmla="*/ 10411 h 16095"/>
                <a:gd name="T110" fmla="*/ 10205 w 16095"/>
                <a:gd name="T111" fmla="*/ 12386 h 16095"/>
                <a:gd name="T112" fmla="*/ 11427 w 16095"/>
                <a:gd name="T113" fmla="*/ 13755 h 16095"/>
                <a:gd name="T114" fmla="*/ 13576 w 16095"/>
                <a:gd name="T115" fmla="*/ 13838 h 16095"/>
                <a:gd name="T116" fmla="*/ 15810 w 16095"/>
                <a:gd name="T117" fmla="*/ 9925 h 16095"/>
                <a:gd name="T118" fmla="*/ 15810 w 16095"/>
                <a:gd name="T119" fmla="*/ 4159 h 16095"/>
                <a:gd name="T120" fmla="*/ 13576 w 16095"/>
                <a:gd name="T121" fmla="*/ 24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5" h="16095">
                  <a:moveTo>
                    <a:pt x="12574" y="13077"/>
                  </a:moveTo>
                  <a:lnTo>
                    <a:pt x="12480" y="13073"/>
                  </a:lnTo>
                  <a:lnTo>
                    <a:pt x="12386" y="13060"/>
                  </a:lnTo>
                  <a:lnTo>
                    <a:pt x="12293" y="13040"/>
                  </a:lnTo>
                  <a:lnTo>
                    <a:pt x="12201" y="13011"/>
                  </a:lnTo>
                  <a:lnTo>
                    <a:pt x="12110" y="12975"/>
                  </a:lnTo>
                  <a:lnTo>
                    <a:pt x="12021" y="12930"/>
                  </a:lnTo>
                  <a:lnTo>
                    <a:pt x="11932" y="12878"/>
                  </a:lnTo>
                  <a:lnTo>
                    <a:pt x="11845" y="12819"/>
                  </a:lnTo>
                  <a:lnTo>
                    <a:pt x="11759" y="12752"/>
                  </a:lnTo>
                  <a:lnTo>
                    <a:pt x="11675" y="12679"/>
                  </a:lnTo>
                  <a:lnTo>
                    <a:pt x="11591" y="12598"/>
                  </a:lnTo>
                  <a:lnTo>
                    <a:pt x="11510" y="12511"/>
                  </a:lnTo>
                  <a:lnTo>
                    <a:pt x="11430" y="12416"/>
                  </a:lnTo>
                  <a:lnTo>
                    <a:pt x="11352" y="12316"/>
                  </a:lnTo>
                  <a:lnTo>
                    <a:pt x="11276" y="12209"/>
                  </a:lnTo>
                  <a:lnTo>
                    <a:pt x="11201" y="12095"/>
                  </a:lnTo>
                  <a:lnTo>
                    <a:pt x="11128" y="11977"/>
                  </a:lnTo>
                  <a:lnTo>
                    <a:pt x="11056" y="11851"/>
                  </a:lnTo>
                  <a:lnTo>
                    <a:pt x="10988" y="11720"/>
                  </a:lnTo>
                  <a:lnTo>
                    <a:pt x="10920" y="11583"/>
                  </a:lnTo>
                  <a:lnTo>
                    <a:pt x="10855" y="11441"/>
                  </a:lnTo>
                  <a:lnTo>
                    <a:pt x="10792" y="11294"/>
                  </a:lnTo>
                  <a:lnTo>
                    <a:pt x="10731" y="11141"/>
                  </a:lnTo>
                  <a:lnTo>
                    <a:pt x="10672" y="10983"/>
                  </a:lnTo>
                  <a:lnTo>
                    <a:pt x="10616" y="10820"/>
                  </a:lnTo>
                  <a:lnTo>
                    <a:pt x="10561" y="10653"/>
                  </a:lnTo>
                  <a:lnTo>
                    <a:pt x="10510" y="10481"/>
                  </a:lnTo>
                  <a:lnTo>
                    <a:pt x="10461" y="10304"/>
                  </a:lnTo>
                  <a:lnTo>
                    <a:pt x="10414" y="10123"/>
                  </a:lnTo>
                  <a:lnTo>
                    <a:pt x="10370" y="9939"/>
                  </a:lnTo>
                  <a:lnTo>
                    <a:pt x="10329" y="9750"/>
                  </a:lnTo>
                  <a:lnTo>
                    <a:pt x="10291" y="9556"/>
                  </a:lnTo>
                  <a:lnTo>
                    <a:pt x="11568" y="9556"/>
                  </a:lnTo>
                  <a:lnTo>
                    <a:pt x="11673" y="9553"/>
                  </a:lnTo>
                  <a:lnTo>
                    <a:pt x="11777" y="9543"/>
                  </a:lnTo>
                  <a:lnTo>
                    <a:pt x="11878" y="9528"/>
                  </a:lnTo>
                  <a:lnTo>
                    <a:pt x="11979" y="9506"/>
                  </a:lnTo>
                  <a:lnTo>
                    <a:pt x="12076" y="9479"/>
                  </a:lnTo>
                  <a:lnTo>
                    <a:pt x="12173" y="9445"/>
                  </a:lnTo>
                  <a:lnTo>
                    <a:pt x="12266" y="9407"/>
                  </a:lnTo>
                  <a:lnTo>
                    <a:pt x="12358" y="9362"/>
                  </a:lnTo>
                  <a:lnTo>
                    <a:pt x="12447" y="9312"/>
                  </a:lnTo>
                  <a:lnTo>
                    <a:pt x="12535" y="9258"/>
                  </a:lnTo>
                  <a:lnTo>
                    <a:pt x="12618" y="9197"/>
                  </a:lnTo>
                  <a:lnTo>
                    <a:pt x="12700" y="9133"/>
                  </a:lnTo>
                  <a:lnTo>
                    <a:pt x="12779" y="9063"/>
                  </a:lnTo>
                  <a:lnTo>
                    <a:pt x="12855" y="8989"/>
                  </a:lnTo>
                  <a:lnTo>
                    <a:pt x="12927" y="8911"/>
                  </a:lnTo>
                  <a:lnTo>
                    <a:pt x="12997" y="8828"/>
                  </a:lnTo>
                  <a:lnTo>
                    <a:pt x="13063" y="8742"/>
                  </a:lnTo>
                  <a:lnTo>
                    <a:pt x="13126" y="8650"/>
                  </a:lnTo>
                  <a:lnTo>
                    <a:pt x="13186" y="8555"/>
                  </a:lnTo>
                  <a:lnTo>
                    <a:pt x="13241" y="8457"/>
                  </a:lnTo>
                  <a:lnTo>
                    <a:pt x="13292" y="8355"/>
                  </a:lnTo>
                  <a:lnTo>
                    <a:pt x="13341" y="8250"/>
                  </a:lnTo>
                  <a:lnTo>
                    <a:pt x="13385" y="8141"/>
                  </a:lnTo>
                  <a:lnTo>
                    <a:pt x="13424" y="8029"/>
                  </a:lnTo>
                  <a:lnTo>
                    <a:pt x="13460" y="7915"/>
                  </a:lnTo>
                  <a:lnTo>
                    <a:pt x="13492" y="7798"/>
                  </a:lnTo>
                  <a:lnTo>
                    <a:pt x="13518" y="7677"/>
                  </a:lnTo>
                  <a:lnTo>
                    <a:pt x="13540" y="7555"/>
                  </a:lnTo>
                  <a:lnTo>
                    <a:pt x="13557" y="7430"/>
                  </a:lnTo>
                  <a:lnTo>
                    <a:pt x="13570" y="7302"/>
                  </a:lnTo>
                  <a:lnTo>
                    <a:pt x="13577" y="7173"/>
                  </a:lnTo>
                  <a:lnTo>
                    <a:pt x="13580" y="7042"/>
                  </a:lnTo>
                  <a:lnTo>
                    <a:pt x="13577" y="6911"/>
                  </a:lnTo>
                  <a:lnTo>
                    <a:pt x="13570" y="6781"/>
                  </a:lnTo>
                  <a:lnTo>
                    <a:pt x="13557" y="6653"/>
                  </a:lnTo>
                  <a:lnTo>
                    <a:pt x="13540" y="6529"/>
                  </a:lnTo>
                  <a:lnTo>
                    <a:pt x="13518" y="6406"/>
                  </a:lnTo>
                  <a:lnTo>
                    <a:pt x="13492" y="6286"/>
                  </a:lnTo>
                  <a:lnTo>
                    <a:pt x="13460" y="6168"/>
                  </a:lnTo>
                  <a:lnTo>
                    <a:pt x="13424" y="6054"/>
                  </a:lnTo>
                  <a:lnTo>
                    <a:pt x="13385" y="5942"/>
                  </a:lnTo>
                  <a:lnTo>
                    <a:pt x="13341" y="5833"/>
                  </a:lnTo>
                  <a:lnTo>
                    <a:pt x="13292" y="5728"/>
                  </a:lnTo>
                  <a:lnTo>
                    <a:pt x="13241" y="5626"/>
                  </a:lnTo>
                  <a:lnTo>
                    <a:pt x="13186" y="5528"/>
                  </a:lnTo>
                  <a:lnTo>
                    <a:pt x="13126" y="5433"/>
                  </a:lnTo>
                  <a:lnTo>
                    <a:pt x="13063" y="5343"/>
                  </a:lnTo>
                  <a:lnTo>
                    <a:pt x="12997" y="5255"/>
                  </a:lnTo>
                  <a:lnTo>
                    <a:pt x="12927" y="5173"/>
                  </a:lnTo>
                  <a:lnTo>
                    <a:pt x="12855" y="5094"/>
                  </a:lnTo>
                  <a:lnTo>
                    <a:pt x="12779" y="5020"/>
                  </a:lnTo>
                  <a:lnTo>
                    <a:pt x="12700" y="4950"/>
                  </a:lnTo>
                  <a:lnTo>
                    <a:pt x="12618" y="4886"/>
                  </a:lnTo>
                  <a:lnTo>
                    <a:pt x="12535" y="4826"/>
                  </a:lnTo>
                  <a:lnTo>
                    <a:pt x="12447" y="4771"/>
                  </a:lnTo>
                  <a:lnTo>
                    <a:pt x="12358" y="4722"/>
                  </a:lnTo>
                  <a:lnTo>
                    <a:pt x="12266" y="4677"/>
                  </a:lnTo>
                  <a:lnTo>
                    <a:pt x="12173" y="4638"/>
                  </a:lnTo>
                  <a:lnTo>
                    <a:pt x="12076" y="4604"/>
                  </a:lnTo>
                  <a:lnTo>
                    <a:pt x="11979" y="4577"/>
                  </a:lnTo>
                  <a:lnTo>
                    <a:pt x="11878" y="4555"/>
                  </a:lnTo>
                  <a:lnTo>
                    <a:pt x="11777" y="4540"/>
                  </a:lnTo>
                  <a:lnTo>
                    <a:pt x="11673" y="4530"/>
                  </a:lnTo>
                  <a:lnTo>
                    <a:pt x="11568" y="4527"/>
                  </a:lnTo>
                  <a:lnTo>
                    <a:pt x="10291" y="4527"/>
                  </a:lnTo>
                  <a:lnTo>
                    <a:pt x="10329" y="4334"/>
                  </a:lnTo>
                  <a:lnTo>
                    <a:pt x="10370" y="4145"/>
                  </a:lnTo>
                  <a:lnTo>
                    <a:pt x="10414" y="3960"/>
                  </a:lnTo>
                  <a:lnTo>
                    <a:pt x="10461" y="3779"/>
                  </a:lnTo>
                  <a:lnTo>
                    <a:pt x="10510" y="3603"/>
                  </a:lnTo>
                  <a:lnTo>
                    <a:pt x="10561" y="3431"/>
                  </a:lnTo>
                  <a:lnTo>
                    <a:pt x="10616" y="3263"/>
                  </a:lnTo>
                  <a:lnTo>
                    <a:pt x="10672" y="3101"/>
                  </a:lnTo>
                  <a:lnTo>
                    <a:pt x="10731" y="2943"/>
                  </a:lnTo>
                  <a:lnTo>
                    <a:pt x="10792" y="2790"/>
                  </a:lnTo>
                  <a:lnTo>
                    <a:pt x="10855" y="2643"/>
                  </a:lnTo>
                  <a:lnTo>
                    <a:pt x="10920" y="2501"/>
                  </a:lnTo>
                  <a:lnTo>
                    <a:pt x="10988" y="2364"/>
                  </a:lnTo>
                  <a:lnTo>
                    <a:pt x="11056" y="2232"/>
                  </a:lnTo>
                  <a:lnTo>
                    <a:pt x="11128" y="2107"/>
                  </a:lnTo>
                  <a:lnTo>
                    <a:pt x="11201" y="1988"/>
                  </a:lnTo>
                  <a:lnTo>
                    <a:pt x="11276" y="1874"/>
                  </a:lnTo>
                  <a:lnTo>
                    <a:pt x="11352" y="1767"/>
                  </a:lnTo>
                  <a:lnTo>
                    <a:pt x="11430" y="1667"/>
                  </a:lnTo>
                  <a:lnTo>
                    <a:pt x="11510" y="1572"/>
                  </a:lnTo>
                  <a:lnTo>
                    <a:pt x="11591" y="1485"/>
                  </a:lnTo>
                  <a:lnTo>
                    <a:pt x="11675" y="1404"/>
                  </a:lnTo>
                  <a:lnTo>
                    <a:pt x="11759" y="1331"/>
                  </a:lnTo>
                  <a:lnTo>
                    <a:pt x="11845" y="1264"/>
                  </a:lnTo>
                  <a:lnTo>
                    <a:pt x="11932" y="1205"/>
                  </a:lnTo>
                  <a:lnTo>
                    <a:pt x="12021" y="1153"/>
                  </a:lnTo>
                  <a:lnTo>
                    <a:pt x="12110" y="1109"/>
                  </a:lnTo>
                  <a:lnTo>
                    <a:pt x="12201" y="1072"/>
                  </a:lnTo>
                  <a:lnTo>
                    <a:pt x="12293" y="1043"/>
                  </a:lnTo>
                  <a:lnTo>
                    <a:pt x="12386" y="1023"/>
                  </a:lnTo>
                  <a:lnTo>
                    <a:pt x="12480" y="1010"/>
                  </a:lnTo>
                  <a:lnTo>
                    <a:pt x="12574" y="1006"/>
                  </a:lnTo>
                  <a:lnTo>
                    <a:pt x="12704" y="1014"/>
                  </a:lnTo>
                  <a:lnTo>
                    <a:pt x="12832" y="1037"/>
                  </a:lnTo>
                  <a:lnTo>
                    <a:pt x="12957" y="1075"/>
                  </a:lnTo>
                  <a:lnTo>
                    <a:pt x="13081" y="1129"/>
                  </a:lnTo>
                  <a:lnTo>
                    <a:pt x="13203" y="1196"/>
                  </a:lnTo>
                  <a:lnTo>
                    <a:pt x="13323" y="1278"/>
                  </a:lnTo>
                  <a:lnTo>
                    <a:pt x="13439" y="1372"/>
                  </a:lnTo>
                  <a:lnTo>
                    <a:pt x="13553" y="1480"/>
                  </a:lnTo>
                  <a:lnTo>
                    <a:pt x="13665" y="1601"/>
                  </a:lnTo>
                  <a:lnTo>
                    <a:pt x="13773" y="1734"/>
                  </a:lnTo>
                  <a:lnTo>
                    <a:pt x="13878" y="1880"/>
                  </a:lnTo>
                  <a:lnTo>
                    <a:pt x="13981" y="2037"/>
                  </a:lnTo>
                  <a:lnTo>
                    <a:pt x="14079" y="2205"/>
                  </a:lnTo>
                  <a:lnTo>
                    <a:pt x="14174" y="2384"/>
                  </a:lnTo>
                  <a:lnTo>
                    <a:pt x="14265" y="2574"/>
                  </a:lnTo>
                  <a:lnTo>
                    <a:pt x="14353" y="2773"/>
                  </a:lnTo>
                  <a:lnTo>
                    <a:pt x="14436" y="2984"/>
                  </a:lnTo>
                  <a:lnTo>
                    <a:pt x="14515" y="3202"/>
                  </a:lnTo>
                  <a:lnTo>
                    <a:pt x="14589" y="3430"/>
                  </a:lnTo>
                  <a:lnTo>
                    <a:pt x="14660" y="3667"/>
                  </a:lnTo>
                  <a:lnTo>
                    <a:pt x="14725" y="3912"/>
                  </a:lnTo>
                  <a:lnTo>
                    <a:pt x="14785" y="4165"/>
                  </a:lnTo>
                  <a:lnTo>
                    <a:pt x="14841" y="4425"/>
                  </a:lnTo>
                  <a:lnTo>
                    <a:pt x="14892" y="4693"/>
                  </a:lnTo>
                  <a:lnTo>
                    <a:pt x="14936" y="4966"/>
                  </a:lnTo>
                  <a:lnTo>
                    <a:pt x="14976" y="5247"/>
                  </a:lnTo>
                  <a:lnTo>
                    <a:pt x="15010" y="5534"/>
                  </a:lnTo>
                  <a:lnTo>
                    <a:pt x="15038" y="5825"/>
                  </a:lnTo>
                  <a:lnTo>
                    <a:pt x="15060" y="6122"/>
                  </a:lnTo>
                  <a:lnTo>
                    <a:pt x="15076" y="6425"/>
                  </a:lnTo>
                  <a:lnTo>
                    <a:pt x="15086" y="6731"/>
                  </a:lnTo>
                  <a:lnTo>
                    <a:pt x="15089" y="7042"/>
                  </a:lnTo>
                  <a:lnTo>
                    <a:pt x="15086" y="7352"/>
                  </a:lnTo>
                  <a:lnTo>
                    <a:pt x="15076" y="7658"/>
                  </a:lnTo>
                  <a:lnTo>
                    <a:pt x="15060" y="7961"/>
                  </a:lnTo>
                  <a:lnTo>
                    <a:pt x="15038" y="8258"/>
                  </a:lnTo>
                  <a:lnTo>
                    <a:pt x="15010" y="8549"/>
                  </a:lnTo>
                  <a:lnTo>
                    <a:pt x="14976" y="8836"/>
                  </a:lnTo>
                  <a:lnTo>
                    <a:pt x="14936" y="9117"/>
                  </a:lnTo>
                  <a:lnTo>
                    <a:pt x="14892" y="9390"/>
                  </a:lnTo>
                  <a:lnTo>
                    <a:pt x="14841" y="9658"/>
                  </a:lnTo>
                  <a:lnTo>
                    <a:pt x="14785" y="9919"/>
                  </a:lnTo>
                  <a:lnTo>
                    <a:pt x="14725" y="10171"/>
                  </a:lnTo>
                  <a:lnTo>
                    <a:pt x="14660" y="10416"/>
                  </a:lnTo>
                  <a:lnTo>
                    <a:pt x="14589" y="10653"/>
                  </a:lnTo>
                  <a:lnTo>
                    <a:pt x="14515" y="10880"/>
                  </a:lnTo>
                  <a:lnTo>
                    <a:pt x="14436" y="11100"/>
                  </a:lnTo>
                  <a:lnTo>
                    <a:pt x="14353" y="11310"/>
                  </a:lnTo>
                  <a:lnTo>
                    <a:pt x="14265" y="11509"/>
                  </a:lnTo>
                  <a:lnTo>
                    <a:pt x="14174" y="11699"/>
                  </a:lnTo>
                  <a:lnTo>
                    <a:pt x="14079" y="11878"/>
                  </a:lnTo>
                  <a:lnTo>
                    <a:pt x="13981" y="12046"/>
                  </a:lnTo>
                  <a:lnTo>
                    <a:pt x="13878" y="12203"/>
                  </a:lnTo>
                  <a:lnTo>
                    <a:pt x="13773" y="12349"/>
                  </a:lnTo>
                  <a:lnTo>
                    <a:pt x="13665" y="12482"/>
                  </a:lnTo>
                  <a:lnTo>
                    <a:pt x="13553" y="12602"/>
                  </a:lnTo>
                  <a:lnTo>
                    <a:pt x="13439" y="12711"/>
                  </a:lnTo>
                  <a:lnTo>
                    <a:pt x="13323" y="12806"/>
                  </a:lnTo>
                  <a:lnTo>
                    <a:pt x="13203" y="12887"/>
                  </a:lnTo>
                  <a:lnTo>
                    <a:pt x="13081" y="12954"/>
                  </a:lnTo>
                  <a:lnTo>
                    <a:pt x="12957" y="13008"/>
                  </a:lnTo>
                  <a:lnTo>
                    <a:pt x="12832" y="13046"/>
                  </a:lnTo>
                  <a:lnTo>
                    <a:pt x="12704" y="13069"/>
                  </a:lnTo>
                  <a:lnTo>
                    <a:pt x="12574" y="13077"/>
                  </a:lnTo>
                  <a:close/>
                  <a:moveTo>
                    <a:pt x="6652" y="8557"/>
                  </a:moveTo>
                  <a:lnTo>
                    <a:pt x="6539" y="8557"/>
                  </a:lnTo>
                  <a:lnTo>
                    <a:pt x="6539" y="8550"/>
                  </a:lnTo>
                  <a:lnTo>
                    <a:pt x="6487" y="8548"/>
                  </a:lnTo>
                  <a:lnTo>
                    <a:pt x="6436" y="8542"/>
                  </a:lnTo>
                  <a:lnTo>
                    <a:pt x="6386" y="8533"/>
                  </a:lnTo>
                  <a:lnTo>
                    <a:pt x="6335" y="8520"/>
                  </a:lnTo>
                  <a:lnTo>
                    <a:pt x="6287" y="8503"/>
                  </a:lnTo>
                  <a:lnTo>
                    <a:pt x="6240" y="8483"/>
                  </a:lnTo>
                  <a:lnTo>
                    <a:pt x="6193" y="8459"/>
                  </a:lnTo>
                  <a:lnTo>
                    <a:pt x="6147" y="8432"/>
                  </a:lnTo>
                  <a:lnTo>
                    <a:pt x="6102" y="8402"/>
                  </a:lnTo>
                  <a:lnTo>
                    <a:pt x="6059" y="8368"/>
                  </a:lnTo>
                  <a:lnTo>
                    <a:pt x="6017" y="8332"/>
                  </a:lnTo>
                  <a:lnTo>
                    <a:pt x="5976" y="8293"/>
                  </a:lnTo>
                  <a:lnTo>
                    <a:pt x="5937" y="8251"/>
                  </a:lnTo>
                  <a:lnTo>
                    <a:pt x="5899" y="8206"/>
                  </a:lnTo>
                  <a:lnTo>
                    <a:pt x="5863" y="8158"/>
                  </a:lnTo>
                  <a:lnTo>
                    <a:pt x="5827" y="8109"/>
                  </a:lnTo>
                  <a:lnTo>
                    <a:pt x="5794" y="8057"/>
                  </a:lnTo>
                  <a:lnTo>
                    <a:pt x="5762" y="8001"/>
                  </a:lnTo>
                  <a:lnTo>
                    <a:pt x="5733" y="7945"/>
                  </a:lnTo>
                  <a:lnTo>
                    <a:pt x="5705" y="7886"/>
                  </a:lnTo>
                  <a:lnTo>
                    <a:pt x="5679" y="7824"/>
                  </a:lnTo>
                  <a:lnTo>
                    <a:pt x="5654" y="7761"/>
                  </a:lnTo>
                  <a:lnTo>
                    <a:pt x="5632" y="7696"/>
                  </a:lnTo>
                  <a:lnTo>
                    <a:pt x="5611" y="7629"/>
                  </a:lnTo>
                  <a:lnTo>
                    <a:pt x="5594" y="7561"/>
                  </a:lnTo>
                  <a:lnTo>
                    <a:pt x="5578" y="7490"/>
                  </a:lnTo>
                  <a:lnTo>
                    <a:pt x="5564" y="7419"/>
                  </a:lnTo>
                  <a:lnTo>
                    <a:pt x="5553" y="7345"/>
                  </a:lnTo>
                  <a:lnTo>
                    <a:pt x="5544" y="7272"/>
                  </a:lnTo>
                  <a:lnTo>
                    <a:pt x="5538" y="7196"/>
                  </a:lnTo>
                  <a:lnTo>
                    <a:pt x="5534" y="7119"/>
                  </a:lnTo>
                  <a:lnTo>
                    <a:pt x="5533" y="7042"/>
                  </a:lnTo>
                  <a:lnTo>
                    <a:pt x="5534" y="6964"/>
                  </a:lnTo>
                  <a:lnTo>
                    <a:pt x="5538" y="6888"/>
                  </a:lnTo>
                  <a:lnTo>
                    <a:pt x="5544" y="6812"/>
                  </a:lnTo>
                  <a:lnTo>
                    <a:pt x="5553" y="6738"/>
                  </a:lnTo>
                  <a:lnTo>
                    <a:pt x="5564" y="6664"/>
                  </a:lnTo>
                  <a:lnTo>
                    <a:pt x="5578" y="6593"/>
                  </a:lnTo>
                  <a:lnTo>
                    <a:pt x="5594" y="6522"/>
                  </a:lnTo>
                  <a:lnTo>
                    <a:pt x="5611" y="6454"/>
                  </a:lnTo>
                  <a:lnTo>
                    <a:pt x="5632" y="6388"/>
                  </a:lnTo>
                  <a:lnTo>
                    <a:pt x="5654" y="6322"/>
                  </a:lnTo>
                  <a:lnTo>
                    <a:pt x="5679" y="6259"/>
                  </a:lnTo>
                  <a:lnTo>
                    <a:pt x="5705" y="6199"/>
                  </a:lnTo>
                  <a:lnTo>
                    <a:pt x="5733" y="6139"/>
                  </a:lnTo>
                  <a:lnTo>
                    <a:pt x="5762" y="6082"/>
                  </a:lnTo>
                  <a:lnTo>
                    <a:pt x="5794" y="6028"/>
                  </a:lnTo>
                  <a:lnTo>
                    <a:pt x="5827" y="5974"/>
                  </a:lnTo>
                  <a:lnTo>
                    <a:pt x="5863" y="5925"/>
                  </a:lnTo>
                  <a:lnTo>
                    <a:pt x="5899" y="5878"/>
                  </a:lnTo>
                  <a:lnTo>
                    <a:pt x="5937" y="5832"/>
                  </a:lnTo>
                  <a:lnTo>
                    <a:pt x="5976" y="5790"/>
                  </a:lnTo>
                  <a:lnTo>
                    <a:pt x="6017" y="5751"/>
                  </a:lnTo>
                  <a:lnTo>
                    <a:pt x="6059" y="5715"/>
                  </a:lnTo>
                  <a:lnTo>
                    <a:pt x="6102" y="5682"/>
                  </a:lnTo>
                  <a:lnTo>
                    <a:pt x="6147" y="5651"/>
                  </a:lnTo>
                  <a:lnTo>
                    <a:pt x="6193" y="5624"/>
                  </a:lnTo>
                  <a:lnTo>
                    <a:pt x="6240" y="5600"/>
                  </a:lnTo>
                  <a:lnTo>
                    <a:pt x="6287" y="5580"/>
                  </a:lnTo>
                  <a:lnTo>
                    <a:pt x="6335" y="5563"/>
                  </a:lnTo>
                  <a:lnTo>
                    <a:pt x="6386" y="5550"/>
                  </a:lnTo>
                  <a:lnTo>
                    <a:pt x="6436" y="5541"/>
                  </a:lnTo>
                  <a:lnTo>
                    <a:pt x="6487" y="5535"/>
                  </a:lnTo>
                  <a:lnTo>
                    <a:pt x="6539" y="5533"/>
                  </a:lnTo>
                  <a:lnTo>
                    <a:pt x="6652" y="5533"/>
                  </a:lnTo>
                  <a:lnTo>
                    <a:pt x="6741" y="5532"/>
                  </a:lnTo>
                  <a:lnTo>
                    <a:pt x="6829" y="5529"/>
                  </a:lnTo>
                  <a:lnTo>
                    <a:pt x="6917" y="5523"/>
                  </a:lnTo>
                  <a:lnTo>
                    <a:pt x="7004" y="5516"/>
                  </a:lnTo>
                  <a:lnTo>
                    <a:pt x="7092" y="5505"/>
                  </a:lnTo>
                  <a:lnTo>
                    <a:pt x="7178" y="5493"/>
                  </a:lnTo>
                  <a:lnTo>
                    <a:pt x="7265" y="5480"/>
                  </a:lnTo>
                  <a:lnTo>
                    <a:pt x="7351" y="5464"/>
                  </a:lnTo>
                  <a:lnTo>
                    <a:pt x="7437" y="5446"/>
                  </a:lnTo>
                  <a:lnTo>
                    <a:pt x="7522" y="5426"/>
                  </a:lnTo>
                  <a:lnTo>
                    <a:pt x="7607" y="5405"/>
                  </a:lnTo>
                  <a:lnTo>
                    <a:pt x="7691" y="5381"/>
                  </a:lnTo>
                  <a:lnTo>
                    <a:pt x="7775" y="5355"/>
                  </a:lnTo>
                  <a:lnTo>
                    <a:pt x="7858" y="5327"/>
                  </a:lnTo>
                  <a:lnTo>
                    <a:pt x="7941" y="5297"/>
                  </a:lnTo>
                  <a:lnTo>
                    <a:pt x="8023" y="5266"/>
                  </a:lnTo>
                  <a:lnTo>
                    <a:pt x="8106" y="5232"/>
                  </a:lnTo>
                  <a:lnTo>
                    <a:pt x="8187" y="5197"/>
                  </a:lnTo>
                  <a:lnTo>
                    <a:pt x="8268" y="5159"/>
                  </a:lnTo>
                  <a:lnTo>
                    <a:pt x="8348" y="5121"/>
                  </a:lnTo>
                  <a:lnTo>
                    <a:pt x="8429" y="5080"/>
                  </a:lnTo>
                  <a:lnTo>
                    <a:pt x="8508" y="5038"/>
                  </a:lnTo>
                  <a:lnTo>
                    <a:pt x="8587" y="4993"/>
                  </a:lnTo>
                  <a:lnTo>
                    <a:pt x="8665" y="4947"/>
                  </a:lnTo>
                  <a:lnTo>
                    <a:pt x="8743" y="4899"/>
                  </a:lnTo>
                  <a:lnTo>
                    <a:pt x="8820" y="4850"/>
                  </a:lnTo>
                  <a:lnTo>
                    <a:pt x="8897" y="4798"/>
                  </a:lnTo>
                  <a:lnTo>
                    <a:pt x="8973" y="4745"/>
                  </a:lnTo>
                  <a:lnTo>
                    <a:pt x="9048" y="4691"/>
                  </a:lnTo>
                  <a:lnTo>
                    <a:pt x="9123" y="4634"/>
                  </a:lnTo>
                  <a:lnTo>
                    <a:pt x="9197" y="4577"/>
                  </a:lnTo>
                  <a:lnTo>
                    <a:pt x="9271" y="4518"/>
                  </a:lnTo>
                  <a:lnTo>
                    <a:pt x="9245" y="4670"/>
                  </a:lnTo>
                  <a:lnTo>
                    <a:pt x="9220" y="4823"/>
                  </a:lnTo>
                  <a:lnTo>
                    <a:pt x="9197" y="4977"/>
                  </a:lnTo>
                  <a:lnTo>
                    <a:pt x="9176" y="5133"/>
                  </a:lnTo>
                  <a:lnTo>
                    <a:pt x="9156" y="5289"/>
                  </a:lnTo>
                  <a:lnTo>
                    <a:pt x="9139" y="5446"/>
                  </a:lnTo>
                  <a:lnTo>
                    <a:pt x="9123" y="5604"/>
                  </a:lnTo>
                  <a:lnTo>
                    <a:pt x="9108" y="5762"/>
                  </a:lnTo>
                  <a:lnTo>
                    <a:pt x="9096" y="5921"/>
                  </a:lnTo>
                  <a:lnTo>
                    <a:pt x="9085" y="6080"/>
                  </a:lnTo>
                  <a:lnTo>
                    <a:pt x="9075" y="6240"/>
                  </a:lnTo>
                  <a:lnTo>
                    <a:pt x="9068" y="6400"/>
                  </a:lnTo>
                  <a:lnTo>
                    <a:pt x="9061" y="6560"/>
                  </a:lnTo>
                  <a:lnTo>
                    <a:pt x="9056" y="6721"/>
                  </a:lnTo>
                  <a:lnTo>
                    <a:pt x="9054" y="6881"/>
                  </a:lnTo>
                  <a:lnTo>
                    <a:pt x="9053" y="7042"/>
                  </a:lnTo>
                  <a:lnTo>
                    <a:pt x="9054" y="7203"/>
                  </a:lnTo>
                  <a:lnTo>
                    <a:pt x="9056" y="7363"/>
                  </a:lnTo>
                  <a:lnTo>
                    <a:pt x="9061" y="7524"/>
                  </a:lnTo>
                  <a:lnTo>
                    <a:pt x="9068" y="7685"/>
                  </a:lnTo>
                  <a:lnTo>
                    <a:pt x="9075" y="7846"/>
                  </a:lnTo>
                  <a:lnTo>
                    <a:pt x="9085" y="8006"/>
                  </a:lnTo>
                  <a:lnTo>
                    <a:pt x="9096" y="8166"/>
                  </a:lnTo>
                  <a:lnTo>
                    <a:pt x="9108" y="8325"/>
                  </a:lnTo>
                  <a:lnTo>
                    <a:pt x="9123" y="8484"/>
                  </a:lnTo>
                  <a:lnTo>
                    <a:pt x="9139" y="8642"/>
                  </a:lnTo>
                  <a:lnTo>
                    <a:pt x="9157" y="8799"/>
                  </a:lnTo>
                  <a:lnTo>
                    <a:pt x="9176" y="8956"/>
                  </a:lnTo>
                  <a:lnTo>
                    <a:pt x="9198" y="9111"/>
                  </a:lnTo>
                  <a:lnTo>
                    <a:pt x="9220" y="9266"/>
                  </a:lnTo>
                  <a:lnTo>
                    <a:pt x="9246" y="9420"/>
                  </a:lnTo>
                  <a:lnTo>
                    <a:pt x="9272" y="9571"/>
                  </a:lnTo>
                  <a:lnTo>
                    <a:pt x="9198" y="9512"/>
                  </a:lnTo>
                  <a:lnTo>
                    <a:pt x="9124" y="9455"/>
                  </a:lnTo>
                  <a:lnTo>
                    <a:pt x="9049" y="9398"/>
                  </a:lnTo>
                  <a:lnTo>
                    <a:pt x="8974" y="9344"/>
                  </a:lnTo>
                  <a:lnTo>
                    <a:pt x="8898" y="9291"/>
                  </a:lnTo>
                  <a:lnTo>
                    <a:pt x="8821" y="9240"/>
                  </a:lnTo>
                  <a:lnTo>
                    <a:pt x="8744" y="9190"/>
                  </a:lnTo>
                  <a:lnTo>
                    <a:pt x="8666" y="9142"/>
                  </a:lnTo>
                  <a:lnTo>
                    <a:pt x="8588" y="9097"/>
                  </a:lnTo>
                  <a:lnTo>
                    <a:pt x="8508" y="9051"/>
                  </a:lnTo>
                  <a:lnTo>
                    <a:pt x="8429" y="9009"/>
                  </a:lnTo>
                  <a:lnTo>
                    <a:pt x="8349" y="8968"/>
                  </a:lnTo>
                  <a:lnTo>
                    <a:pt x="8269" y="8930"/>
                  </a:lnTo>
                  <a:lnTo>
                    <a:pt x="8187" y="8892"/>
                  </a:lnTo>
                  <a:lnTo>
                    <a:pt x="8106" y="8857"/>
                  </a:lnTo>
                  <a:lnTo>
                    <a:pt x="8024" y="8823"/>
                  </a:lnTo>
                  <a:lnTo>
                    <a:pt x="7942" y="8792"/>
                  </a:lnTo>
                  <a:lnTo>
                    <a:pt x="7858" y="8762"/>
                  </a:lnTo>
                  <a:lnTo>
                    <a:pt x="7775" y="8735"/>
                  </a:lnTo>
                  <a:lnTo>
                    <a:pt x="7691" y="8708"/>
                  </a:lnTo>
                  <a:lnTo>
                    <a:pt x="7607" y="8684"/>
                  </a:lnTo>
                  <a:lnTo>
                    <a:pt x="7522" y="8662"/>
                  </a:lnTo>
                  <a:lnTo>
                    <a:pt x="7437" y="8643"/>
                  </a:lnTo>
                  <a:lnTo>
                    <a:pt x="7351" y="8625"/>
                  </a:lnTo>
                  <a:lnTo>
                    <a:pt x="7265" y="8609"/>
                  </a:lnTo>
                  <a:lnTo>
                    <a:pt x="7178" y="8595"/>
                  </a:lnTo>
                  <a:lnTo>
                    <a:pt x="7092" y="8584"/>
                  </a:lnTo>
                  <a:lnTo>
                    <a:pt x="7004" y="8574"/>
                  </a:lnTo>
                  <a:lnTo>
                    <a:pt x="6917" y="8567"/>
                  </a:lnTo>
                  <a:lnTo>
                    <a:pt x="6829" y="8561"/>
                  </a:lnTo>
                  <a:lnTo>
                    <a:pt x="6741" y="8558"/>
                  </a:lnTo>
                  <a:lnTo>
                    <a:pt x="6652" y="8557"/>
                  </a:lnTo>
                  <a:close/>
                  <a:moveTo>
                    <a:pt x="6033" y="15089"/>
                  </a:moveTo>
                  <a:lnTo>
                    <a:pt x="4021" y="15089"/>
                  </a:lnTo>
                  <a:lnTo>
                    <a:pt x="4021" y="10562"/>
                  </a:lnTo>
                  <a:lnTo>
                    <a:pt x="4021" y="10528"/>
                  </a:lnTo>
                  <a:lnTo>
                    <a:pt x="4020" y="10494"/>
                  </a:lnTo>
                  <a:lnTo>
                    <a:pt x="4018" y="10460"/>
                  </a:lnTo>
                  <a:lnTo>
                    <a:pt x="4016" y="10426"/>
                  </a:lnTo>
                  <a:lnTo>
                    <a:pt x="4014" y="10392"/>
                  </a:lnTo>
                  <a:lnTo>
                    <a:pt x="4011" y="10359"/>
                  </a:lnTo>
                  <a:lnTo>
                    <a:pt x="4007" y="10325"/>
                  </a:lnTo>
                  <a:lnTo>
                    <a:pt x="4003" y="10292"/>
                  </a:lnTo>
                  <a:lnTo>
                    <a:pt x="3998" y="10260"/>
                  </a:lnTo>
                  <a:lnTo>
                    <a:pt x="3993" y="10226"/>
                  </a:lnTo>
                  <a:lnTo>
                    <a:pt x="3987" y="10193"/>
                  </a:lnTo>
                  <a:lnTo>
                    <a:pt x="3980" y="10161"/>
                  </a:lnTo>
                  <a:lnTo>
                    <a:pt x="3973" y="10129"/>
                  </a:lnTo>
                  <a:lnTo>
                    <a:pt x="3966" y="10097"/>
                  </a:lnTo>
                  <a:lnTo>
                    <a:pt x="3958" y="10064"/>
                  </a:lnTo>
                  <a:lnTo>
                    <a:pt x="3950" y="10033"/>
                  </a:lnTo>
                  <a:lnTo>
                    <a:pt x="3941" y="10002"/>
                  </a:lnTo>
                  <a:lnTo>
                    <a:pt x="3932" y="9970"/>
                  </a:lnTo>
                  <a:lnTo>
                    <a:pt x="3922" y="9940"/>
                  </a:lnTo>
                  <a:lnTo>
                    <a:pt x="3912" y="9908"/>
                  </a:lnTo>
                  <a:lnTo>
                    <a:pt x="3901" y="9877"/>
                  </a:lnTo>
                  <a:lnTo>
                    <a:pt x="3890" y="9847"/>
                  </a:lnTo>
                  <a:lnTo>
                    <a:pt x="3878" y="9817"/>
                  </a:lnTo>
                  <a:lnTo>
                    <a:pt x="3866" y="9787"/>
                  </a:lnTo>
                  <a:lnTo>
                    <a:pt x="3853" y="9758"/>
                  </a:lnTo>
                  <a:lnTo>
                    <a:pt x="3840" y="9728"/>
                  </a:lnTo>
                  <a:lnTo>
                    <a:pt x="3826" y="9698"/>
                  </a:lnTo>
                  <a:lnTo>
                    <a:pt x="3811" y="9670"/>
                  </a:lnTo>
                  <a:lnTo>
                    <a:pt x="3797" y="9641"/>
                  </a:lnTo>
                  <a:lnTo>
                    <a:pt x="3782" y="9613"/>
                  </a:lnTo>
                  <a:lnTo>
                    <a:pt x="3766" y="9585"/>
                  </a:lnTo>
                  <a:lnTo>
                    <a:pt x="3750" y="9556"/>
                  </a:lnTo>
                  <a:lnTo>
                    <a:pt x="4102" y="9556"/>
                  </a:lnTo>
                  <a:lnTo>
                    <a:pt x="4102" y="9562"/>
                  </a:lnTo>
                  <a:lnTo>
                    <a:pt x="5615" y="9562"/>
                  </a:lnTo>
                  <a:lnTo>
                    <a:pt x="5605" y="9592"/>
                  </a:lnTo>
                  <a:lnTo>
                    <a:pt x="5596" y="9622"/>
                  </a:lnTo>
                  <a:lnTo>
                    <a:pt x="5587" y="9651"/>
                  </a:lnTo>
                  <a:lnTo>
                    <a:pt x="5579" y="9681"/>
                  </a:lnTo>
                  <a:lnTo>
                    <a:pt x="5572" y="9711"/>
                  </a:lnTo>
                  <a:lnTo>
                    <a:pt x="5565" y="9743"/>
                  </a:lnTo>
                  <a:lnTo>
                    <a:pt x="5558" y="9773"/>
                  </a:lnTo>
                  <a:lnTo>
                    <a:pt x="5552" y="9804"/>
                  </a:lnTo>
                  <a:lnTo>
                    <a:pt x="5547" y="9835"/>
                  </a:lnTo>
                  <a:lnTo>
                    <a:pt x="5543" y="9866"/>
                  </a:lnTo>
                  <a:lnTo>
                    <a:pt x="5539" y="9897"/>
                  </a:lnTo>
                  <a:lnTo>
                    <a:pt x="5536" y="9930"/>
                  </a:lnTo>
                  <a:lnTo>
                    <a:pt x="5533" y="9962"/>
                  </a:lnTo>
                  <a:lnTo>
                    <a:pt x="5531" y="9994"/>
                  </a:lnTo>
                  <a:lnTo>
                    <a:pt x="5530" y="10026"/>
                  </a:lnTo>
                  <a:lnTo>
                    <a:pt x="5530" y="10059"/>
                  </a:lnTo>
                  <a:lnTo>
                    <a:pt x="5530" y="13580"/>
                  </a:lnTo>
                  <a:lnTo>
                    <a:pt x="5531" y="13625"/>
                  </a:lnTo>
                  <a:lnTo>
                    <a:pt x="5533" y="13669"/>
                  </a:lnTo>
                  <a:lnTo>
                    <a:pt x="5537" y="13712"/>
                  </a:lnTo>
                  <a:lnTo>
                    <a:pt x="5542" y="13754"/>
                  </a:lnTo>
                  <a:lnTo>
                    <a:pt x="5548" y="13795"/>
                  </a:lnTo>
                  <a:lnTo>
                    <a:pt x="5556" y="13836"/>
                  </a:lnTo>
                  <a:lnTo>
                    <a:pt x="5565" y="13875"/>
                  </a:lnTo>
                  <a:lnTo>
                    <a:pt x="5575" y="13913"/>
                  </a:lnTo>
                  <a:lnTo>
                    <a:pt x="5585" y="13951"/>
                  </a:lnTo>
                  <a:lnTo>
                    <a:pt x="5597" y="13988"/>
                  </a:lnTo>
                  <a:lnTo>
                    <a:pt x="5610" y="14024"/>
                  </a:lnTo>
                  <a:lnTo>
                    <a:pt x="5624" y="14058"/>
                  </a:lnTo>
                  <a:lnTo>
                    <a:pt x="5638" y="14092"/>
                  </a:lnTo>
                  <a:lnTo>
                    <a:pt x="5653" y="14125"/>
                  </a:lnTo>
                  <a:lnTo>
                    <a:pt x="5669" y="14158"/>
                  </a:lnTo>
                  <a:lnTo>
                    <a:pt x="5686" y="14189"/>
                  </a:lnTo>
                  <a:lnTo>
                    <a:pt x="5702" y="14220"/>
                  </a:lnTo>
                  <a:lnTo>
                    <a:pt x="5719" y="14249"/>
                  </a:lnTo>
                  <a:lnTo>
                    <a:pt x="5737" y="14278"/>
                  </a:lnTo>
                  <a:lnTo>
                    <a:pt x="5754" y="14306"/>
                  </a:lnTo>
                  <a:lnTo>
                    <a:pt x="5772" y="14334"/>
                  </a:lnTo>
                  <a:lnTo>
                    <a:pt x="5790" y="14360"/>
                  </a:lnTo>
                  <a:lnTo>
                    <a:pt x="5808" y="14385"/>
                  </a:lnTo>
                  <a:lnTo>
                    <a:pt x="5826" y="14410"/>
                  </a:lnTo>
                  <a:lnTo>
                    <a:pt x="5863" y="14457"/>
                  </a:lnTo>
                  <a:lnTo>
                    <a:pt x="5897" y="14501"/>
                  </a:lnTo>
                  <a:lnTo>
                    <a:pt x="5931" y="14542"/>
                  </a:lnTo>
                  <a:lnTo>
                    <a:pt x="5962" y="14579"/>
                  </a:lnTo>
                  <a:lnTo>
                    <a:pt x="5979" y="14599"/>
                  </a:lnTo>
                  <a:lnTo>
                    <a:pt x="5997" y="14620"/>
                  </a:lnTo>
                  <a:lnTo>
                    <a:pt x="6016" y="14641"/>
                  </a:lnTo>
                  <a:lnTo>
                    <a:pt x="6033" y="14663"/>
                  </a:lnTo>
                  <a:lnTo>
                    <a:pt x="6033" y="15089"/>
                  </a:lnTo>
                  <a:close/>
                  <a:moveTo>
                    <a:pt x="1006" y="7042"/>
                  </a:moveTo>
                  <a:lnTo>
                    <a:pt x="1007" y="6964"/>
                  </a:lnTo>
                  <a:lnTo>
                    <a:pt x="1011" y="6888"/>
                  </a:lnTo>
                  <a:lnTo>
                    <a:pt x="1017" y="6812"/>
                  </a:lnTo>
                  <a:lnTo>
                    <a:pt x="1026" y="6738"/>
                  </a:lnTo>
                  <a:lnTo>
                    <a:pt x="1037" y="6664"/>
                  </a:lnTo>
                  <a:lnTo>
                    <a:pt x="1051" y="6593"/>
                  </a:lnTo>
                  <a:lnTo>
                    <a:pt x="1067" y="6522"/>
                  </a:lnTo>
                  <a:lnTo>
                    <a:pt x="1085" y="6454"/>
                  </a:lnTo>
                  <a:lnTo>
                    <a:pt x="1106" y="6388"/>
                  </a:lnTo>
                  <a:lnTo>
                    <a:pt x="1128" y="6322"/>
                  </a:lnTo>
                  <a:lnTo>
                    <a:pt x="1152" y="6259"/>
                  </a:lnTo>
                  <a:lnTo>
                    <a:pt x="1178" y="6199"/>
                  </a:lnTo>
                  <a:lnTo>
                    <a:pt x="1206" y="6139"/>
                  </a:lnTo>
                  <a:lnTo>
                    <a:pt x="1235" y="6082"/>
                  </a:lnTo>
                  <a:lnTo>
                    <a:pt x="1267" y="6028"/>
                  </a:lnTo>
                  <a:lnTo>
                    <a:pt x="1301" y="5974"/>
                  </a:lnTo>
                  <a:lnTo>
                    <a:pt x="1336" y="5925"/>
                  </a:lnTo>
                  <a:lnTo>
                    <a:pt x="1372" y="5878"/>
                  </a:lnTo>
                  <a:lnTo>
                    <a:pt x="1410" y="5832"/>
                  </a:lnTo>
                  <a:lnTo>
                    <a:pt x="1450" y="5790"/>
                  </a:lnTo>
                  <a:lnTo>
                    <a:pt x="1490" y="5751"/>
                  </a:lnTo>
                  <a:lnTo>
                    <a:pt x="1532" y="5715"/>
                  </a:lnTo>
                  <a:lnTo>
                    <a:pt x="1575" y="5682"/>
                  </a:lnTo>
                  <a:lnTo>
                    <a:pt x="1621" y="5651"/>
                  </a:lnTo>
                  <a:lnTo>
                    <a:pt x="1666" y="5624"/>
                  </a:lnTo>
                  <a:lnTo>
                    <a:pt x="1713" y="5600"/>
                  </a:lnTo>
                  <a:lnTo>
                    <a:pt x="1760" y="5580"/>
                  </a:lnTo>
                  <a:lnTo>
                    <a:pt x="1809" y="5563"/>
                  </a:lnTo>
                  <a:lnTo>
                    <a:pt x="1859" y="5550"/>
                  </a:lnTo>
                  <a:lnTo>
                    <a:pt x="1909" y="5541"/>
                  </a:lnTo>
                  <a:lnTo>
                    <a:pt x="1960" y="5535"/>
                  </a:lnTo>
                  <a:lnTo>
                    <a:pt x="2012" y="5533"/>
                  </a:lnTo>
                  <a:lnTo>
                    <a:pt x="5540" y="5533"/>
                  </a:lnTo>
                  <a:lnTo>
                    <a:pt x="5511" y="5568"/>
                  </a:lnTo>
                  <a:lnTo>
                    <a:pt x="5482" y="5603"/>
                  </a:lnTo>
                  <a:lnTo>
                    <a:pt x="5455" y="5640"/>
                  </a:lnTo>
                  <a:lnTo>
                    <a:pt x="5428" y="5678"/>
                  </a:lnTo>
                  <a:lnTo>
                    <a:pt x="5402" y="5717"/>
                  </a:lnTo>
                  <a:lnTo>
                    <a:pt x="5377" y="5756"/>
                  </a:lnTo>
                  <a:lnTo>
                    <a:pt x="5352" y="5796"/>
                  </a:lnTo>
                  <a:lnTo>
                    <a:pt x="5328" y="5837"/>
                  </a:lnTo>
                  <a:lnTo>
                    <a:pt x="5305" y="5880"/>
                  </a:lnTo>
                  <a:lnTo>
                    <a:pt x="5283" y="5922"/>
                  </a:lnTo>
                  <a:lnTo>
                    <a:pt x="5262" y="5966"/>
                  </a:lnTo>
                  <a:lnTo>
                    <a:pt x="5241" y="6010"/>
                  </a:lnTo>
                  <a:lnTo>
                    <a:pt x="5222" y="6056"/>
                  </a:lnTo>
                  <a:lnTo>
                    <a:pt x="5203" y="6102"/>
                  </a:lnTo>
                  <a:lnTo>
                    <a:pt x="5185" y="6148"/>
                  </a:lnTo>
                  <a:lnTo>
                    <a:pt x="5168" y="6196"/>
                  </a:lnTo>
                  <a:lnTo>
                    <a:pt x="5151" y="6244"/>
                  </a:lnTo>
                  <a:lnTo>
                    <a:pt x="5136" y="6293"/>
                  </a:lnTo>
                  <a:lnTo>
                    <a:pt x="5122" y="6342"/>
                  </a:lnTo>
                  <a:lnTo>
                    <a:pt x="5109" y="6393"/>
                  </a:lnTo>
                  <a:lnTo>
                    <a:pt x="5096" y="6444"/>
                  </a:lnTo>
                  <a:lnTo>
                    <a:pt x="5085" y="6495"/>
                  </a:lnTo>
                  <a:lnTo>
                    <a:pt x="5075" y="6548"/>
                  </a:lnTo>
                  <a:lnTo>
                    <a:pt x="5066" y="6600"/>
                  </a:lnTo>
                  <a:lnTo>
                    <a:pt x="5057" y="6653"/>
                  </a:lnTo>
                  <a:lnTo>
                    <a:pt x="5050" y="6708"/>
                  </a:lnTo>
                  <a:lnTo>
                    <a:pt x="5044" y="6762"/>
                  </a:lnTo>
                  <a:lnTo>
                    <a:pt x="5039" y="6816"/>
                  </a:lnTo>
                  <a:lnTo>
                    <a:pt x="5035" y="6873"/>
                  </a:lnTo>
                  <a:lnTo>
                    <a:pt x="5032" y="6928"/>
                  </a:lnTo>
                  <a:lnTo>
                    <a:pt x="5031" y="6984"/>
                  </a:lnTo>
                  <a:lnTo>
                    <a:pt x="5030" y="7042"/>
                  </a:lnTo>
                  <a:lnTo>
                    <a:pt x="5031" y="7099"/>
                  </a:lnTo>
                  <a:lnTo>
                    <a:pt x="5032" y="7155"/>
                  </a:lnTo>
                  <a:lnTo>
                    <a:pt x="5035" y="7212"/>
                  </a:lnTo>
                  <a:lnTo>
                    <a:pt x="5039" y="7267"/>
                  </a:lnTo>
                  <a:lnTo>
                    <a:pt x="5044" y="7322"/>
                  </a:lnTo>
                  <a:lnTo>
                    <a:pt x="5050" y="7377"/>
                  </a:lnTo>
                  <a:lnTo>
                    <a:pt x="5057" y="7431"/>
                  </a:lnTo>
                  <a:lnTo>
                    <a:pt x="5066" y="7484"/>
                  </a:lnTo>
                  <a:lnTo>
                    <a:pt x="5075" y="7536"/>
                  </a:lnTo>
                  <a:lnTo>
                    <a:pt x="5085" y="7589"/>
                  </a:lnTo>
                  <a:lnTo>
                    <a:pt x="5096" y="7640"/>
                  </a:lnTo>
                  <a:lnTo>
                    <a:pt x="5109" y="7691"/>
                  </a:lnTo>
                  <a:lnTo>
                    <a:pt x="5122" y="7742"/>
                  </a:lnTo>
                  <a:lnTo>
                    <a:pt x="5136" y="7791"/>
                  </a:lnTo>
                  <a:lnTo>
                    <a:pt x="5151" y="7840"/>
                  </a:lnTo>
                  <a:lnTo>
                    <a:pt x="5168" y="7888"/>
                  </a:lnTo>
                  <a:lnTo>
                    <a:pt x="5185" y="7936"/>
                  </a:lnTo>
                  <a:lnTo>
                    <a:pt x="5203" y="7982"/>
                  </a:lnTo>
                  <a:lnTo>
                    <a:pt x="5222" y="8028"/>
                  </a:lnTo>
                  <a:lnTo>
                    <a:pt x="5241" y="8074"/>
                  </a:lnTo>
                  <a:lnTo>
                    <a:pt x="5262" y="8118"/>
                  </a:lnTo>
                  <a:lnTo>
                    <a:pt x="5283" y="8161"/>
                  </a:lnTo>
                  <a:lnTo>
                    <a:pt x="5305" y="8204"/>
                  </a:lnTo>
                  <a:lnTo>
                    <a:pt x="5328" y="8247"/>
                  </a:lnTo>
                  <a:lnTo>
                    <a:pt x="5352" y="8288"/>
                  </a:lnTo>
                  <a:lnTo>
                    <a:pt x="5377" y="8328"/>
                  </a:lnTo>
                  <a:lnTo>
                    <a:pt x="5402" y="8367"/>
                  </a:lnTo>
                  <a:lnTo>
                    <a:pt x="5428" y="8406"/>
                  </a:lnTo>
                  <a:lnTo>
                    <a:pt x="5455" y="8443"/>
                  </a:lnTo>
                  <a:lnTo>
                    <a:pt x="5482" y="8480"/>
                  </a:lnTo>
                  <a:lnTo>
                    <a:pt x="5511" y="8515"/>
                  </a:lnTo>
                  <a:lnTo>
                    <a:pt x="5540" y="8550"/>
                  </a:lnTo>
                  <a:lnTo>
                    <a:pt x="2012" y="8550"/>
                  </a:lnTo>
                  <a:lnTo>
                    <a:pt x="1960" y="8548"/>
                  </a:lnTo>
                  <a:lnTo>
                    <a:pt x="1909" y="8542"/>
                  </a:lnTo>
                  <a:lnTo>
                    <a:pt x="1859" y="8533"/>
                  </a:lnTo>
                  <a:lnTo>
                    <a:pt x="1809" y="8520"/>
                  </a:lnTo>
                  <a:lnTo>
                    <a:pt x="1760" y="8503"/>
                  </a:lnTo>
                  <a:lnTo>
                    <a:pt x="1713" y="8483"/>
                  </a:lnTo>
                  <a:lnTo>
                    <a:pt x="1666" y="8459"/>
                  </a:lnTo>
                  <a:lnTo>
                    <a:pt x="1621" y="8432"/>
                  </a:lnTo>
                  <a:lnTo>
                    <a:pt x="1575" y="8402"/>
                  </a:lnTo>
                  <a:lnTo>
                    <a:pt x="1532" y="8368"/>
                  </a:lnTo>
                  <a:lnTo>
                    <a:pt x="1490" y="8332"/>
                  </a:lnTo>
                  <a:lnTo>
                    <a:pt x="1450" y="8293"/>
                  </a:lnTo>
                  <a:lnTo>
                    <a:pt x="1410" y="8251"/>
                  </a:lnTo>
                  <a:lnTo>
                    <a:pt x="1372" y="8206"/>
                  </a:lnTo>
                  <a:lnTo>
                    <a:pt x="1336" y="8158"/>
                  </a:lnTo>
                  <a:lnTo>
                    <a:pt x="1301" y="8109"/>
                  </a:lnTo>
                  <a:lnTo>
                    <a:pt x="1267" y="8057"/>
                  </a:lnTo>
                  <a:lnTo>
                    <a:pt x="1235" y="8001"/>
                  </a:lnTo>
                  <a:lnTo>
                    <a:pt x="1206" y="7945"/>
                  </a:lnTo>
                  <a:lnTo>
                    <a:pt x="1178" y="7886"/>
                  </a:lnTo>
                  <a:lnTo>
                    <a:pt x="1152" y="7824"/>
                  </a:lnTo>
                  <a:lnTo>
                    <a:pt x="1128" y="7761"/>
                  </a:lnTo>
                  <a:lnTo>
                    <a:pt x="1106" y="7696"/>
                  </a:lnTo>
                  <a:lnTo>
                    <a:pt x="1085" y="7629"/>
                  </a:lnTo>
                  <a:lnTo>
                    <a:pt x="1067" y="7561"/>
                  </a:lnTo>
                  <a:lnTo>
                    <a:pt x="1051" y="7490"/>
                  </a:lnTo>
                  <a:lnTo>
                    <a:pt x="1037" y="7419"/>
                  </a:lnTo>
                  <a:lnTo>
                    <a:pt x="1026" y="7345"/>
                  </a:lnTo>
                  <a:lnTo>
                    <a:pt x="1017" y="7272"/>
                  </a:lnTo>
                  <a:lnTo>
                    <a:pt x="1011" y="7196"/>
                  </a:lnTo>
                  <a:lnTo>
                    <a:pt x="1007" y="7119"/>
                  </a:lnTo>
                  <a:lnTo>
                    <a:pt x="1006" y="7042"/>
                  </a:lnTo>
                  <a:close/>
                  <a:moveTo>
                    <a:pt x="10059" y="7042"/>
                  </a:moveTo>
                  <a:lnTo>
                    <a:pt x="10059" y="6944"/>
                  </a:lnTo>
                  <a:lnTo>
                    <a:pt x="10060" y="6846"/>
                  </a:lnTo>
                  <a:lnTo>
                    <a:pt x="10062" y="6750"/>
                  </a:lnTo>
                  <a:lnTo>
                    <a:pt x="10064" y="6653"/>
                  </a:lnTo>
                  <a:lnTo>
                    <a:pt x="10068" y="6558"/>
                  </a:lnTo>
                  <a:lnTo>
                    <a:pt x="10071" y="6462"/>
                  </a:lnTo>
                  <a:lnTo>
                    <a:pt x="10076" y="6368"/>
                  </a:lnTo>
                  <a:lnTo>
                    <a:pt x="10082" y="6273"/>
                  </a:lnTo>
                  <a:lnTo>
                    <a:pt x="10087" y="6178"/>
                  </a:lnTo>
                  <a:lnTo>
                    <a:pt x="10093" y="6085"/>
                  </a:lnTo>
                  <a:lnTo>
                    <a:pt x="10100" y="5991"/>
                  </a:lnTo>
                  <a:lnTo>
                    <a:pt x="10107" y="5899"/>
                  </a:lnTo>
                  <a:lnTo>
                    <a:pt x="10115" y="5806"/>
                  </a:lnTo>
                  <a:lnTo>
                    <a:pt x="10124" y="5715"/>
                  </a:lnTo>
                  <a:lnTo>
                    <a:pt x="10133" y="5623"/>
                  </a:lnTo>
                  <a:lnTo>
                    <a:pt x="10142" y="5533"/>
                  </a:lnTo>
                  <a:lnTo>
                    <a:pt x="11568" y="5533"/>
                  </a:lnTo>
                  <a:lnTo>
                    <a:pt x="11620" y="5535"/>
                  </a:lnTo>
                  <a:lnTo>
                    <a:pt x="11671" y="5541"/>
                  </a:lnTo>
                  <a:lnTo>
                    <a:pt x="11721" y="5550"/>
                  </a:lnTo>
                  <a:lnTo>
                    <a:pt x="11770" y="5563"/>
                  </a:lnTo>
                  <a:lnTo>
                    <a:pt x="11820" y="5580"/>
                  </a:lnTo>
                  <a:lnTo>
                    <a:pt x="11867" y="5600"/>
                  </a:lnTo>
                  <a:lnTo>
                    <a:pt x="11914" y="5624"/>
                  </a:lnTo>
                  <a:lnTo>
                    <a:pt x="11960" y="5651"/>
                  </a:lnTo>
                  <a:lnTo>
                    <a:pt x="12004" y="5682"/>
                  </a:lnTo>
                  <a:lnTo>
                    <a:pt x="12047" y="5715"/>
                  </a:lnTo>
                  <a:lnTo>
                    <a:pt x="12089" y="5751"/>
                  </a:lnTo>
                  <a:lnTo>
                    <a:pt x="12131" y="5790"/>
                  </a:lnTo>
                  <a:lnTo>
                    <a:pt x="12170" y="5832"/>
                  </a:lnTo>
                  <a:lnTo>
                    <a:pt x="12208" y="5878"/>
                  </a:lnTo>
                  <a:lnTo>
                    <a:pt x="12244" y="5925"/>
                  </a:lnTo>
                  <a:lnTo>
                    <a:pt x="12279" y="5974"/>
                  </a:lnTo>
                  <a:lnTo>
                    <a:pt x="12313" y="6028"/>
                  </a:lnTo>
                  <a:lnTo>
                    <a:pt x="12344" y="6082"/>
                  </a:lnTo>
                  <a:lnTo>
                    <a:pt x="12374" y="6139"/>
                  </a:lnTo>
                  <a:lnTo>
                    <a:pt x="12402" y="6199"/>
                  </a:lnTo>
                  <a:lnTo>
                    <a:pt x="12428" y="6259"/>
                  </a:lnTo>
                  <a:lnTo>
                    <a:pt x="12453" y="6322"/>
                  </a:lnTo>
                  <a:lnTo>
                    <a:pt x="12475" y="6388"/>
                  </a:lnTo>
                  <a:lnTo>
                    <a:pt x="12495" y="6454"/>
                  </a:lnTo>
                  <a:lnTo>
                    <a:pt x="12513" y="6522"/>
                  </a:lnTo>
                  <a:lnTo>
                    <a:pt x="12529" y="6593"/>
                  </a:lnTo>
                  <a:lnTo>
                    <a:pt x="12542" y="6664"/>
                  </a:lnTo>
                  <a:lnTo>
                    <a:pt x="12554" y="6738"/>
                  </a:lnTo>
                  <a:lnTo>
                    <a:pt x="12562" y="6812"/>
                  </a:lnTo>
                  <a:lnTo>
                    <a:pt x="12569" y="6888"/>
                  </a:lnTo>
                  <a:lnTo>
                    <a:pt x="12573" y="6964"/>
                  </a:lnTo>
                  <a:lnTo>
                    <a:pt x="12574" y="7042"/>
                  </a:lnTo>
                  <a:lnTo>
                    <a:pt x="12573" y="7119"/>
                  </a:lnTo>
                  <a:lnTo>
                    <a:pt x="12569" y="7196"/>
                  </a:lnTo>
                  <a:lnTo>
                    <a:pt x="12562" y="7272"/>
                  </a:lnTo>
                  <a:lnTo>
                    <a:pt x="12554" y="7345"/>
                  </a:lnTo>
                  <a:lnTo>
                    <a:pt x="12542" y="7419"/>
                  </a:lnTo>
                  <a:lnTo>
                    <a:pt x="12529" y="7490"/>
                  </a:lnTo>
                  <a:lnTo>
                    <a:pt x="12513" y="7561"/>
                  </a:lnTo>
                  <a:lnTo>
                    <a:pt x="12495" y="7629"/>
                  </a:lnTo>
                  <a:lnTo>
                    <a:pt x="12475" y="7696"/>
                  </a:lnTo>
                  <a:lnTo>
                    <a:pt x="12453" y="7761"/>
                  </a:lnTo>
                  <a:lnTo>
                    <a:pt x="12428" y="7824"/>
                  </a:lnTo>
                  <a:lnTo>
                    <a:pt x="12402" y="7886"/>
                  </a:lnTo>
                  <a:lnTo>
                    <a:pt x="12374" y="7945"/>
                  </a:lnTo>
                  <a:lnTo>
                    <a:pt x="12344" y="8001"/>
                  </a:lnTo>
                  <a:lnTo>
                    <a:pt x="12313" y="8057"/>
                  </a:lnTo>
                  <a:lnTo>
                    <a:pt x="12279" y="8109"/>
                  </a:lnTo>
                  <a:lnTo>
                    <a:pt x="12244" y="8158"/>
                  </a:lnTo>
                  <a:lnTo>
                    <a:pt x="12208" y="8206"/>
                  </a:lnTo>
                  <a:lnTo>
                    <a:pt x="12170" y="8251"/>
                  </a:lnTo>
                  <a:lnTo>
                    <a:pt x="12131" y="8293"/>
                  </a:lnTo>
                  <a:lnTo>
                    <a:pt x="12089" y="8332"/>
                  </a:lnTo>
                  <a:lnTo>
                    <a:pt x="12047" y="8368"/>
                  </a:lnTo>
                  <a:lnTo>
                    <a:pt x="12004" y="8402"/>
                  </a:lnTo>
                  <a:lnTo>
                    <a:pt x="11960" y="8432"/>
                  </a:lnTo>
                  <a:lnTo>
                    <a:pt x="11914" y="8459"/>
                  </a:lnTo>
                  <a:lnTo>
                    <a:pt x="11867" y="8483"/>
                  </a:lnTo>
                  <a:lnTo>
                    <a:pt x="11820" y="8503"/>
                  </a:lnTo>
                  <a:lnTo>
                    <a:pt x="11770" y="8520"/>
                  </a:lnTo>
                  <a:lnTo>
                    <a:pt x="11721" y="8533"/>
                  </a:lnTo>
                  <a:lnTo>
                    <a:pt x="11671" y="8542"/>
                  </a:lnTo>
                  <a:lnTo>
                    <a:pt x="11620" y="8548"/>
                  </a:lnTo>
                  <a:lnTo>
                    <a:pt x="11568" y="8550"/>
                  </a:lnTo>
                  <a:lnTo>
                    <a:pt x="10142" y="8550"/>
                  </a:lnTo>
                  <a:lnTo>
                    <a:pt x="10133" y="8460"/>
                  </a:lnTo>
                  <a:lnTo>
                    <a:pt x="10124" y="8368"/>
                  </a:lnTo>
                  <a:lnTo>
                    <a:pt x="10115" y="8277"/>
                  </a:lnTo>
                  <a:lnTo>
                    <a:pt x="10107" y="8184"/>
                  </a:lnTo>
                  <a:lnTo>
                    <a:pt x="10100" y="8092"/>
                  </a:lnTo>
                  <a:lnTo>
                    <a:pt x="10093" y="7998"/>
                  </a:lnTo>
                  <a:lnTo>
                    <a:pt x="10087" y="7905"/>
                  </a:lnTo>
                  <a:lnTo>
                    <a:pt x="10082" y="7811"/>
                  </a:lnTo>
                  <a:lnTo>
                    <a:pt x="10076" y="7717"/>
                  </a:lnTo>
                  <a:lnTo>
                    <a:pt x="10071" y="7621"/>
                  </a:lnTo>
                  <a:lnTo>
                    <a:pt x="10068" y="7525"/>
                  </a:lnTo>
                  <a:lnTo>
                    <a:pt x="10064" y="7430"/>
                  </a:lnTo>
                  <a:lnTo>
                    <a:pt x="10062" y="7333"/>
                  </a:lnTo>
                  <a:lnTo>
                    <a:pt x="10060" y="7237"/>
                  </a:lnTo>
                  <a:lnTo>
                    <a:pt x="10059" y="7139"/>
                  </a:lnTo>
                  <a:lnTo>
                    <a:pt x="10059" y="7042"/>
                  </a:lnTo>
                  <a:close/>
                  <a:moveTo>
                    <a:pt x="12574" y="0"/>
                  </a:moveTo>
                  <a:lnTo>
                    <a:pt x="12478" y="2"/>
                  </a:lnTo>
                  <a:lnTo>
                    <a:pt x="12383" y="8"/>
                  </a:lnTo>
                  <a:lnTo>
                    <a:pt x="12290" y="18"/>
                  </a:lnTo>
                  <a:lnTo>
                    <a:pt x="12197" y="32"/>
                  </a:lnTo>
                  <a:lnTo>
                    <a:pt x="12106" y="50"/>
                  </a:lnTo>
                  <a:lnTo>
                    <a:pt x="12017" y="72"/>
                  </a:lnTo>
                  <a:lnTo>
                    <a:pt x="11928" y="99"/>
                  </a:lnTo>
                  <a:lnTo>
                    <a:pt x="11841" y="128"/>
                  </a:lnTo>
                  <a:lnTo>
                    <a:pt x="11755" y="161"/>
                  </a:lnTo>
                  <a:lnTo>
                    <a:pt x="11671" y="198"/>
                  </a:lnTo>
                  <a:lnTo>
                    <a:pt x="11588" y="238"/>
                  </a:lnTo>
                  <a:lnTo>
                    <a:pt x="11506" y="282"/>
                  </a:lnTo>
                  <a:lnTo>
                    <a:pt x="11425" y="329"/>
                  </a:lnTo>
                  <a:lnTo>
                    <a:pt x="11347" y="380"/>
                  </a:lnTo>
                  <a:lnTo>
                    <a:pt x="11269" y="435"/>
                  </a:lnTo>
                  <a:lnTo>
                    <a:pt x="11192" y="491"/>
                  </a:lnTo>
                  <a:lnTo>
                    <a:pt x="11117" y="552"/>
                  </a:lnTo>
                  <a:lnTo>
                    <a:pt x="11043" y="616"/>
                  </a:lnTo>
                  <a:lnTo>
                    <a:pt x="10971" y="682"/>
                  </a:lnTo>
                  <a:lnTo>
                    <a:pt x="10899" y="752"/>
                  </a:lnTo>
                  <a:lnTo>
                    <a:pt x="10829" y="825"/>
                  </a:lnTo>
                  <a:lnTo>
                    <a:pt x="10761" y="900"/>
                  </a:lnTo>
                  <a:lnTo>
                    <a:pt x="10693" y="979"/>
                  </a:lnTo>
                  <a:lnTo>
                    <a:pt x="10628" y="1060"/>
                  </a:lnTo>
                  <a:lnTo>
                    <a:pt x="10562" y="1144"/>
                  </a:lnTo>
                  <a:lnTo>
                    <a:pt x="10500" y="1230"/>
                  </a:lnTo>
                  <a:lnTo>
                    <a:pt x="10438" y="1320"/>
                  </a:lnTo>
                  <a:lnTo>
                    <a:pt x="10377" y="1412"/>
                  </a:lnTo>
                  <a:lnTo>
                    <a:pt x="10318" y="1506"/>
                  </a:lnTo>
                  <a:lnTo>
                    <a:pt x="10260" y="1602"/>
                  </a:lnTo>
                  <a:lnTo>
                    <a:pt x="10203" y="1702"/>
                  </a:lnTo>
                  <a:lnTo>
                    <a:pt x="10148" y="1804"/>
                  </a:lnTo>
                  <a:lnTo>
                    <a:pt x="10137" y="1798"/>
                  </a:lnTo>
                  <a:lnTo>
                    <a:pt x="10056" y="1952"/>
                  </a:lnTo>
                  <a:lnTo>
                    <a:pt x="9974" y="2101"/>
                  </a:lnTo>
                  <a:lnTo>
                    <a:pt x="9888" y="2247"/>
                  </a:lnTo>
                  <a:lnTo>
                    <a:pt x="9801" y="2390"/>
                  </a:lnTo>
                  <a:lnTo>
                    <a:pt x="9711" y="2529"/>
                  </a:lnTo>
                  <a:lnTo>
                    <a:pt x="9620" y="2665"/>
                  </a:lnTo>
                  <a:lnTo>
                    <a:pt x="9525" y="2796"/>
                  </a:lnTo>
                  <a:lnTo>
                    <a:pt x="9430" y="2923"/>
                  </a:lnTo>
                  <a:lnTo>
                    <a:pt x="9332" y="3046"/>
                  </a:lnTo>
                  <a:lnTo>
                    <a:pt x="9231" y="3165"/>
                  </a:lnTo>
                  <a:lnTo>
                    <a:pt x="9130" y="3279"/>
                  </a:lnTo>
                  <a:lnTo>
                    <a:pt x="9026" y="3389"/>
                  </a:lnTo>
                  <a:lnTo>
                    <a:pt x="8921" y="3495"/>
                  </a:lnTo>
                  <a:lnTo>
                    <a:pt x="8814" y="3595"/>
                  </a:lnTo>
                  <a:lnTo>
                    <a:pt x="8705" y="3692"/>
                  </a:lnTo>
                  <a:lnTo>
                    <a:pt x="8595" y="3783"/>
                  </a:lnTo>
                  <a:lnTo>
                    <a:pt x="8483" y="3870"/>
                  </a:lnTo>
                  <a:lnTo>
                    <a:pt x="8369" y="3951"/>
                  </a:lnTo>
                  <a:lnTo>
                    <a:pt x="8255" y="4029"/>
                  </a:lnTo>
                  <a:lnTo>
                    <a:pt x="8138" y="4100"/>
                  </a:lnTo>
                  <a:lnTo>
                    <a:pt x="8020" y="4167"/>
                  </a:lnTo>
                  <a:lnTo>
                    <a:pt x="7902" y="4227"/>
                  </a:lnTo>
                  <a:lnTo>
                    <a:pt x="7781" y="4283"/>
                  </a:lnTo>
                  <a:lnTo>
                    <a:pt x="7659" y="4334"/>
                  </a:lnTo>
                  <a:lnTo>
                    <a:pt x="7537" y="4378"/>
                  </a:lnTo>
                  <a:lnTo>
                    <a:pt x="7414" y="4417"/>
                  </a:lnTo>
                  <a:lnTo>
                    <a:pt x="7289" y="4450"/>
                  </a:lnTo>
                  <a:lnTo>
                    <a:pt x="7163" y="4477"/>
                  </a:lnTo>
                  <a:lnTo>
                    <a:pt x="7037" y="4499"/>
                  </a:lnTo>
                  <a:lnTo>
                    <a:pt x="6909" y="4515"/>
                  </a:lnTo>
                  <a:lnTo>
                    <a:pt x="6781" y="4524"/>
                  </a:lnTo>
                  <a:lnTo>
                    <a:pt x="6652" y="4527"/>
                  </a:lnTo>
                  <a:lnTo>
                    <a:pt x="6318" y="4527"/>
                  </a:lnTo>
                  <a:lnTo>
                    <a:pt x="4102" y="4527"/>
                  </a:lnTo>
                  <a:lnTo>
                    <a:pt x="2012" y="4527"/>
                  </a:lnTo>
                  <a:lnTo>
                    <a:pt x="1907" y="4530"/>
                  </a:lnTo>
                  <a:lnTo>
                    <a:pt x="1804" y="4540"/>
                  </a:lnTo>
                  <a:lnTo>
                    <a:pt x="1701" y="4555"/>
                  </a:lnTo>
                  <a:lnTo>
                    <a:pt x="1601" y="4577"/>
                  </a:lnTo>
                  <a:lnTo>
                    <a:pt x="1503" y="4604"/>
                  </a:lnTo>
                  <a:lnTo>
                    <a:pt x="1407" y="4638"/>
                  </a:lnTo>
                  <a:lnTo>
                    <a:pt x="1313" y="4677"/>
                  </a:lnTo>
                  <a:lnTo>
                    <a:pt x="1221" y="4722"/>
                  </a:lnTo>
                  <a:lnTo>
                    <a:pt x="1132" y="4771"/>
                  </a:lnTo>
                  <a:lnTo>
                    <a:pt x="1045" y="4826"/>
                  </a:lnTo>
                  <a:lnTo>
                    <a:pt x="961" y="4886"/>
                  </a:lnTo>
                  <a:lnTo>
                    <a:pt x="879" y="4950"/>
                  </a:lnTo>
                  <a:lnTo>
                    <a:pt x="801" y="5020"/>
                  </a:lnTo>
                  <a:lnTo>
                    <a:pt x="725" y="5094"/>
                  </a:lnTo>
                  <a:lnTo>
                    <a:pt x="652" y="5173"/>
                  </a:lnTo>
                  <a:lnTo>
                    <a:pt x="582" y="5255"/>
                  </a:lnTo>
                  <a:lnTo>
                    <a:pt x="516" y="5343"/>
                  </a:lnTo>
                  <a:lnTo>
                    <a:pt x="454" y="5433"/>
                  </a:lnTo>
                  <a:lnTo>
                    <a:pt x="394" y="5528"/>
                  </a:lnTo>
                  <a:lnTo>
                    <a:pt x="339" y="5626"/>
                  </a:lnTo>
                  <a:lnTo>
                    <a:pt x="288" y="5728"/>
                  </a:lnTo>
                  <a:lnTo>
                    <a:pt x="239" y="5833"/>
                  </a:lnTo>
                  <a:lnTo>
                    <a:pt x="195" y="5942"/>
                  </a:lnTo>
                  <a:lnTo>
                    <a:pt x="156" y="6054"/>
                  </a:lnTo>
                  <a:lnTo>
                    <a:pt x="120" y="6168"/>
                  </a:lnTo>
                  <a:lnTo>
                    <a:pt x="89" y="6286"/>
                  </a:lnTo>
                  <a:lnTo>
                    <a:pt x="62" y="6406"/>
                  </a:lnTo>
                  <a:lnTo>
                    <a:pt x="40" y="6529"/>
                  </a:lnTo>
                  <a:lnTo>
                    <a:pt x="23" y="6653"/>
                  </a:lnTo>
                  <a:lnTo>
                    <a:pt x="10" y="6781"/>
                  </a:lnTo>
                  <a:lnTo>
                    <a:pt x="3" y="6911"/>
                  </a:lnTo>
                  <a:lnTo>
                    <a:pt x="0" y="7042"/>
                  </a:lnTo>
                  <a:lnTo>
                    <a:pt x="3" y="7173"/>
                  </a:lnTo>
                  <a:lnTo>
                    <a:pt x="10" y="7302"/>
                  </a:lnTo>
                  <a:lnTo>
                    <a:pt x="23" y="7430"/>
                  </a:lnTo>
                  <a:lnTo>
                    <a:pt x="40" y="7555"/>
                  </a:lnTo>
                  <a:lnTo>
                    <a:pt x="62" y="7677"/>
                  </a:lnTo>
                  <a:lnTo>
                    <a:pt x="89" y="7798"/>
                  </a:lnTo>
                  <a:lnTo>
                    <a:pt x="120" y="7915"/>
                  </a:lnTo>
                  <a:lnTo>
                    <a:pt x="156" y="8029"/>
                  </a:lnTo>
                  <a:lnTo>
                    <a:pt x="195" y="8141"/>
                  </a:lnTo>
                  <a:lnTo>
                    <a:pt x="239" y="8250"/>
                  </a:lnTo>
                  <a:lnTo>
                    <a:pt x="288" y="8355"/>
                  </a:lnTo>
                  <a:lnTo>
                    <a:pt x="339" y="8457"/>
                  </a:lnTo>
                  <a:lnTo>
                    <a:pt x="394" y="8555"/>
                  </a:lnTo>
                  <a:lnTo>
                    <a:pt x="454" y="8650"/>
                  </a:lnTo>
                  <a:lnTo>
                    <a:pt x="516" y="8742"/>
                  </a:lnTo>
                  <a:lnTo>
                    <a:pt x="582" y="8828"/>
                  </a:lnTo>
                  <a:lnTo>
                    <a:pt x="652" y="8911"/>
                  </a:lnTo>
                  <a:lnTo>
                    <a:pt x="725" y="8989"/>
                  </a:lnTo>
                  <a:lnTo>
                    <a:pt x="801" y="9063"/>
                  </a:lnTo>
                  <a:lnTo>
                    <a:pt x="879" y="9133"/>
                  </a:lnTo>
                  <a:lnTo>
                    <a:pt x="961" y="9197"/>
                  </a:lnTo>
                  <a:lnTo>
                    <a:pt x="1045" y="9258"/>
                  </a:lnTo>
                  <a:lnTo>
                    <a:pt x="1132" y="9312"/>
                  </a:lnTo>
                  <a:lnTo>
                    <a:pt x="1221" y="9362"/>
                  </a:lnTo>
                  <a:lnTo>
                    <a:pt x="1313" y="9407"/>
                  </a:lnTo>
                  <a:lnTo>
                    <a:pt x="1407" y="9445"/>
                  </a:lnTo>
                  <a:lnTo>
                    <a:pt x="1503" y="9479"/>
                  </a:lnTo>
                  <a:lnTo>
                    <a:pt x="1601" y="9506"/>
                  </a:lnTo>
                  <a:lnTo>
                    <a:pt x="1701" y="9528"/>
                  </a:lnTo>
                  <a:lnTo>
                    <a:pt x="1804" y="9543"/>
                  </a:lnTo>
                  <a:lnTo>
                    <a:pt x="1907" y="9553"/>
                  </a:lnTo>
                  <a:lnTo>
                    <a:pt x="2012" y="9556"/>
                  </a:lnTo>
                  <a:lnTo>
                    <a:pt x="2063" y="9557"/>
                  </a:lnTo>
                  <a:lnTo>
                    <a:pt x="2114" y="9561"/>
                  </a:lnTo>
                  <a:lnTo>
                    <a:pt x="2165" y="9568"/>
                  </a:lnTo>
                  <a:lnTo>
                    <a:pt x="2214" y="9578"/>
                  </a:lnTo>
                  <a:lnTo>
                    <a:pt x="2262" y="9589"/>
                  </a:lnTo>
                  <a:lnTo>
                    <a:pt x="2311" y="9603"/>
                  </a:lnTo>
                  <a:lnTo>
                    <a:pt x="2357" y="9618"/>
                  </a:lnTo>
                  <a:lnTo>
                    <a:pt x="2402" y="9636"/>
                  </a:lnTo>
                  <a:lnTo>
                    <a:pt x="2446" y="9656"/>
                  </a:lnTo>
                  <a:lnTo>
                    <a:pt x="2490" y="9679"/>
                  </a:lnTo>
                  <a:lnTo>
                    <a:pt x="2532" y="9703"/>
                  </a:lnTo>
                  <a:lnTo>
                    <a:pt x="2573" y="9729"/>
                  </a:lnTo>
                  <a:lnTo>
                    <a:pt x="2612" y="9758"/>
                  </a:lnTo>
                  <a:lnTo>
                    <a:pt x="2650" y="9787"/>
                  </a:lnTo>
                  <a:lnTo>
                    <a:pt x="2686" y="9819"/>
                  </a:lnTo>
                  <a:lnTo>
                    <a:pt x="2721" y="9852"/>
                  </a:lnTo>
                  <a:lnTo>
                    <a:pt x="2754" y="9886"/>
                  </a:lnTo>
                  <a:lnTo>
                    <a:pt x="2785" y="9924"/>
                  </a:lnTo>
                  <a:lnTo>
                    <a:pt x="2816" y="9961"/>
                  </a:lnTo>
                  <a:lnTo>
                    <a:pt x="2844" y="10000"/>
                  </a:lnTo>
                  <a:lnTo>
                    <a:pt x="2870" y="10041"/>
                  </a:lnTo>
                  <a:lnTo>
                    <a:pt x="2894" y="10084"/>
                  </a:lnTo>
                  <a:lnTo>
                    <a:pt x="2916" y="10127"/>
                  </a:lnTo>
                  <a:lnTo>
                    <a:pt x="2936" y="10171"/>
                  </a:lnTo>
                  <a:lnTo>
                    <a:pt x="2953" y="10216"/>
                  </a:lnTo>
                  <a:lnTo>
                    <a:pt x="2970" y="10264"/>
                  </a:lnTo>
                  <a:lnTo>
                    <a:pt x="2984" y="10311"/>
                  </a:lnTo>
                  <a:lnTo>
                    <a:pt x="2995" y="10360"/>
                  </a:lnTo>
                  <a:lnTo>
                    <a:pt x="3003" y="10409"/>
                  </a:lnTo>
                  <a:lnTo>
                    <a:pt x="3010" y="10460"/>
                  </a:lnTo>
                  <a:lnTo>
                    <a:pt x="3014" y="10510"/>
                  </a:lnTo>
                  <a:lnTo>
                    <a:pt x="3015" y="10562"/>
                  </a:lnTo>
                  <a:lnTo>
                    <a:pt x="3015" y="15089"/>
                  </a:lnTo>
                  <a:lnTo>
                    <a:pt x="3016" y="15140"/>
                  </a:lnTo>
                  <a:lnTo>
                    <a:pt x="3020" y="15192"/>
                  </a:lnTo>
                  <a:lnTo>
                    <a:pt x="3026" y="15242"/>
                  </a:lnTo>
                  <a:lnTo>
                    <a:pt x="3035" y="15292"/>
                  </a:lnTo>
                  <a:lnTo>
                    <a:pt x="3046" y="15341"/>
                  </a:lnTo>
                  <a:lnTo>
                    <a:pt x="3060" y="15388"/>
                  </a:lnTo>
                  <a:lnTo>
                    <a:pt x="3076" y="15435"/>
                  </a:lnTo>
                  <a:lnTo>
                    <a:pt x="3094" y="15480"/>
                  </a:lnTo>
                  <a:lnTo>
                    <a:pt x="3114" y="15526"/>
                  </a:lnTo>
                  <a:lnTo>
                    <a:pt x="3137" y="15569"/>
                  </a:lnTo>
                  <a:lnTo>
                    <a:pt x="3161" y="15611"/>
                  </a:lnTo>
                  <a:lnTo>
                    <a:pt x="3187" y="15651"/>
                  </a:lnTo>
                  <a:lnTo>
                    <a:pt x="3215" y="15691"/>
                  </a:lnTo>
                  <a:lnTo>
                    <a:pt x="3245" y="15729"/>
                  </a:lnTo>
                  <a:lnTo>
                    <a:pt x="3276" y="15765"/>
                  </a:lnTo>
                  <a:lnTo>
                    <a:pt x="3310" y="15800"/>
                  </a:lnTo>
                  <a:lnTo>
                    <a:pt x="3345" y="15833"/>
                  </a:lnTo>
                  <a:lnTo>
                    <a:pt x="3381" y="15866"/>
                  </a:lnTo>
                  <a:lnTo>
                    <a:pt x="3419" y="15895"/>
                  </a:lnTo>
                  <a:lnTo>
                    <a:pt x="3458" y="15923"/>
                  </a:lnTo>
                  <a:lnTo>
                    <a:pt x="3500" y="15949"/>
                  </a:lnTo>
                  <a:lnTo>
                    <a:pt x="3542" y="15973"/>
                  </a:lnTo>
                  <a:lnTo>
                    <a:pt x="3585" y="15995"/>
                  </a:lnTo>
                  <a:lnTo>
                    <a:pt x="3629" y="16016"/>
                  </a:lnTo>
                  <a:lnTo>
                    <a:pt x="3675" y="16034"/>
                  </a:lnTo>
                  <a:lnTo>
                    <a:pt x="3722" y="16050"/>
                  </a:lnTo>
                  <a:lnTo>
                    <a:pt x="3769" y="16064"/>
                  </a:lnTo>
                  <a:lnTo>
                    <a:pt x="3819" y="16075"/>
                  </a:lnTo>
                  <a:lnTo>
                    <a:pt x="3868" y="16083"/>
                  </a:lnTo>
                  <a:lnTo>
                    <a:pt x="3918" y="16090"/>
                  </a:lnTo>
                  <a:lnTo>
                    <a:pt x="3969" y="16094"/>
                  </a:lnTo>
                  <a:lnTo>
                    <a:pt x="4021" y="16095"/>
                  </a:lnTo>
                  <a:lnTo>
                    <a:pt x="6033" y="16095"/>
                  </a:lnTo>
                  <a:lnTo>
                    <a:pt x="6085" y="16094"/>
                  </a:lnTo>
                  <a:lnTo>
                    <a:pt x="6135" y="16090"/>
                  </a:lnTo>
                  <a:lnTo>
                    <a:pt x="6186" y="16083"/>
                  </a:lnTo>
                  <a:lnTo>
                    <a:pt x="6236" y="16075"/>
                  </a:lnTo>
                  <a:lnTo>
                    <a:pt x="6284" y="16064"/>
                  </a:lnTo>
                  <a:lnTo>
                    <a:pt x="6332" y="16050"/>
                  </a:lnTo>
                  <a:lnTo>
                    <a:pt x="6379" y="16034"/>
                  </a:lnTo>
                  <a:lnTo>
                    <a:pt x="6425" y="16016"/>
                  </a:lnTo>
                  <a:lnTo>
                    <a:pt x="6469" y="15995"/>
                  </a:lnTo>
                  <a:lnTo>
                    <a:pt x="6512" y="15973"/>
                  </a:lnTo>
                  <a:lnTo>
                    <a:pt x="6555" y="15949"/>
                  </a:lnTo>
                  <a:lnTo>
                    <a:pt x="6595" y="15923"/>
                  </a:lnTo>
                  <a:lnTo>
                    <a:pt x="6635" y="15895"/>
                  </a:lnTo>
                  <a:lnTo>
                    <a:pt x="6672" y="15866"/>
                  </a:lnTo>
                  <a:lnTo>
                    <a:pt x="6710" y="15833"/>
                  </a:lnTo>
                  <a:lnTo>
                    <a:pt x="6744" y="15800"/>
                  </a:lnTo>
                  <a:lnTo>
                    <a:pt x="6778" y="15765"/>
                  </a:lnTo>
                  <a:lnTo>
                    <a:pt x="6809" y="15729"/>
                  </a:lnTo>
                  <a:lnTo>
                    <a:pt x="6839" y="15691"/>
                  </a:lnTo>
                  <a:lnTo>
                    <a:pt x="6867" y="15651"/>
                  </a:lnTo>
                  <a:lnTo>
                    <a:pt x="6893" y="15611"/>
                  </a:lnTo>
                  <a:lnTo>
                    <a:pt x="6917" y="15569"/>
                  </a:lnTo>
                  <a:lnTo>
                    <a:pt x="6940" y="15526"/>
                  </a:lnTo>
                  <a:lnTo>
                    <a:pt x="6960" y="15480"/>
                  </a:lnTo>
                  <a:lnTo>
                    <a:pt x="6977" y="15435"/>
                  </a:lnTo>
                  <a:lnTo>
                    <a:pt x="6993" y="15388"/>
                  </a:lnTo>
                  <a:lnTo>
                    <a:pt x="7007" y="15341"/>
                  </a:lnTo>
                  <a:lnTo>
                    <a:pt x="7018" y="15292"/>
                  </a:lnTo>
                  <a:lnTo>
                    <a:pt x="7027" y="15242"/>
                  </a:lnTo>
                  <a:lnTo>
                    <a:pt x="7034" y="15192"/>
                  </a:lnTo>
                  <a:lnTo>
                    <a:pt x="7038" y="15140"/>
                  </a:lnTo>
                  <a:lnTo>
                    <a:pt x="7039" y="15089"/>
                  </a:lnTo>
                  <a:lnTo>
                    <a:pt x="7039" y="14586"/>
                  </a:lnTo>
                  <a:lnTo>
                    <a:pt x="7038" y="14540"/>
                  </a:lnTo>
                  <a:lnTo>
                    <a:pt x="7033" y="14495"/>
                  </a:lnTo>
                  <a:lnTo>
                    <a:pt x="7026" y="14451"/>
                  </a:lnTo>
                  <a:lnTo>
                    <a:pt x="7017" y="14410"/>
                  </a:lnTo>
                  <a:lnTo>
                    <a:pt x="7005" y="14370"/>
                  </a:lnTo>
                  <a:lnTo>
                    <a:pt x="6992" y="14331"/>
                  </a:lnTo>
                  <a:lnTo>
                    <a:pt x="6977" y="14292"/>
                  </a:lnTo>
                  <a:lnTo>
                    <a:pt x="6960" y="14256"/>
                  </a:lnTo>
                  <a:lnTo>
                    <a:pt x="6942" y="14220"/>
                  </a:lnTo>
                  <a:lnTo>
                    <a:pt x="6922" y="14186"/>
                  </a:lnTo>
                  <a:lnTo>
                    <a:pt x="6901" y="14153"/>
                  </a:lnTo>
                  <a:lnTo>
                    <a:pt x="6880" y="14120"/>
                  </a:lnTo>
                  <a:lnTo>
                    <a:pt x="6857" y="14088"/>
                  </a:lnTo>
                  <a:lnTo>
                    <a:pt x="6834" y="14058"/>
                  </a:lnTo>
                  <a:lnTo>
                    <a:pt x="6810" y="14028"/>
                  </a:lnTo>
                  <a:lnTo>
                    <a:pt x="6787" y="13999"/>
                  </a:lnTo>
                  <a:lnTo>
                    <a:pt x="6740" y="13942"/>
                  </a:lnTo>
                  <a:lnTo>
                    <a:pt x="6695" y="13888"/>
                  </a:lnTo>
                  <a:lnTo>
                    <a:pt x="6673" y="13862"/>
                  </a:lnTo>
                  <a:lnTo>
                    <a:pt x="6652" y="13836"/>
                  </a:lnTo>
                  <a:lnTo>
                    <a:pt x="6632" y="13810"/>
                  </a:lnTo>
                  <a:lnTo>
                    <a:pt x="6614" y="13784"/>
                  </a:lnTo>
                  <a:lnTo>
                    <a:pt x="6597" y="13758"/>
                  </a:lnTo>
                  <a:lnTo>
                    <a:pt x="6582" y="13733"/>
                  </a:lnTo>
                  <a:lnTo>
                    <a:pt x="6569" y="13708"/>
                  </a:lnTo>
                  <a:lnTo>
                    <a:pt x="6558" y="13683"/>
                  </a:lnTo>
                  <a:lnTo>
                    <a:pt x="6548" y="13658"/>
                  </a:lnTo>
                  <a:lnTo>
                    <a:pt x="6542" y="13631"/>
                  </a:lnTo>
                  <a:lnTo>
                    <a:pt x="6537" y="13606"/>
                  </a:lnTo>
                  <a:lnTo>
                    <a:pt x="6536" y="13580"/>
                  </a:lnTo>
                  <a:lnTo>
                    <a:pt x="6536" y="10059"/>
                  </a:lnTo>
                  <a:lnTo>
                    <a:pt x="6537" y="10051"/>
                  </a:lnTo>
                  <a:lnTo>
                    <a:pt x="6540" y="10043"/>
                  </a:lnTo>
                  <a:lnTo>
                    <a:pt x="6543" y="10036"/>
                  </a:lnTo>
                  <a:lnTo>
                    <a:pt x="6545" y="10028"/>
                  </a:lnTo>
                  <a:lnTo>
                    <a:pt x="6547" y="10001"/>
                  </a:lnTo>
                  <a:lnTo>
                    <a:pt x="6551" y="9975"/>
                  </a:lnTo>
                  <a:lnTo>
                    <a:pt x="6556" y="9950"/>
                  </a:lnTo>
                  <a:lnTo>
                    <a:pt x="6563" y="9925"/>
                  </a:lnTo>
                  <a:lnTo>
                    <a:pt x="6571" y="9899"/>
                  </a:lnTo>
                  <a:lnTo>
                    <a:pt x="6580" y="9875"/>
                  </a:lnTo>
                  <a:lnTo>
                    <a:pt x="6590" y="9852"/>
                  </a:lnTo>
                  <a:lnTo>
                    <a:pt x="6601" y="9829"/>
                  </a:lnTo>
                  <a:lnTo>
                    <a:pt x="6608" y="9818"/>
                  </a:lnTo>
                  <a:lnTo>
                    <a:pt x="6615" y="9807"/>
                  </a:lnTo>
                  <a:lnTo>
                    <a:pt x="6623" y="9796"/>
                  </a:lnTo>
                  <a:lnTo>
                    <a:pt x="6631" y="9785"/>
                  </a:lnTo>
                  <a:lnTo>
                    <a:pt x="6646" y="9764"/>
                  </a:lnTo>
                  <a:lnTo>
                    <a:pt x="6663" y="9743"/>
                  </a:lnTo>
                  <a:lnTo>
                    <a:pt x="6680" y="9722"/>
                  </a:lnTo>
                  <a:lnTo>
                    <a:pt x="6699" y="9703"/>
                  </a:lnTo>
                  <a:lnTo>
                    <a:pt x="6719" y="9685"/>
                  </a:lnTo>
                  <a:lnTo>
                    <a:pt x="6739" y="9669"/>
                  </a:lnTo>
                  <a:lnTo>
                    <a:pt x="6760" y="9653"/>
                  </a:lnTo>
                  <a:lnTo>
                    <a:pt x="6783" y="9638"/>
                  </a:lnTo>
                  <a:lnTo>
                    <a:pt x="6787" y="9634"/>
                  </a:lnTo>
                  <a:lnTo>
                    <a:pt x="6790" y="9631"/>
                  </a:lnTo>
                  <a:lnTo>
                    <a:pt x="6793" y="9630"/>
                  </a:lnTo>
                  <a:lnTo>
                    <a:pt x="6796" y="9629"/>
                  </a:lnTo>
                  <a:lnTo>
                    <a:pt x="6811" y="9622"/>
                  </a:lnTo>
                  <a:lnTo>
                    <a:pt x="6827" y="9615"/>
                  </a:lnTo>
                  <a:lnTo>
                    <a:pt x="6844" y="9610"/>
                  </a:lnTo>
                  <a:lnTo>
                    <a:pt x="6860" y="9606"/>
                  </a:lnTo>
                  <a:lnTo>
                    <a:pt x="6895" y="9598"/>
                  </a:lnTo>
                  <a:lnTo>
                    <a:pt x="6929" y="9589"/>
                  </a:lnTo>
                  <a:lnTo>
                    <a:pt x="7048" y="9604"/>
                  </a:lnTo>
                  <a:lnTo>
                    <a:pt x="7166" y="9624"/>
                  </a:lnTo>
                  <a:lnTo>
                    <a:pt x="7283" y="9650"/>
                  </a:lnTo>
                  <a:lnTo>
                    <a:pt x="7400" y="9680"/>
                  </a:lnTo>
                  <a:lnTo>
                    <a:pt x="7514" y="9715"/>
                  </a:lnTo>
                  <a:lnTo>
                    <a:pt x="7629" y="9756"/>
                  </a:lnTo>
                  <a:lnTo>
                    <a:pt x="7743" y="9801"/>
                  </a:lnTo>
                  <a:lnTo>
                    <a:pt x="7855" y="9851"/>
                  </a:lnTo>
                  <a:lnTo>
                    <a:pt x="7967" y="9905"/>
                  </a:lnTo>
                  <a:lnTo>
                    <a:pt x="8077" y="9964"/>
                  </a:lnTo>
                  <a:lnTo>
                    <a:pt x="8186" y="10028"/>
                  </a:lnTo>
                  <a:lnTo>
                    <a:pt x="8294" y="10096"/>
                  </a:lnTo>
                  <a:lnTo>
                    <a:pt x="8401" y="10169"/>
                  </a:lnTo>
                  <a:lnTo>
                    <a:pt x="8506" y="10245"/>
                  </a:lnTo>
                  <a:lnTo>
                    <a:pt x="8611" y="10327"/>
                  </a:lnTo>
                  <a:lnTo>
                    <a:pt x="8713" y="10411"/>
                  </a:lnTo>
                  <a:lnTo>
                    <a:pt x="8815" y="10501"/>
                  </a:lnTo>
                  <a:lnTo>
                    <a:pt x="8915" y="10595"/>
                  </a:lnTo>
                  <a:lnTo>
                    <a:pt x="9013" y="10692"/>
                  </a:lnTo>
                  <a:lnTo>
                    <a:pt x="9110" y="10794"/>
                  </a:lnTo>
                  <a:lnTo>
                    <a:pt x="9205" y="10898"/>
                  </a:lnTo>
                  <a:lnTo>
                    <a:pt x="9299" y="11008"/>
                  </a:lnTo>
                  <a:lnTo>
                    <a:pt x="9391" y="11121"/>
                  </a:lnTo>
                  <a:lnTo>
                    <a:pt x="9481" y="11237"/>
                  </a:lnTo>
                  <a:lnTo>
                    <a:pt x="9570" y="11357"/>
                  </a:lnTo>
                  <a:lnTo>
                    <a:pt x="9657" y="11481"/>
                  </a:lnTo>
                  <a:lnTo>
                    <a:pt x="9741" y="11608"/>
                  </a:lnTo>
                  <a:lnTo>
                    <a:pt x="9825" y="11737"/>
                  </a:lnTo>
                  <a:lnTo>
                    <a:pt x="9905" y="11871"/>
                  </a:lnTo>
                  <a:lnTo>
                    <a:pt x="9985" y="12008"/>
                  </a:lnTo>
                  <a:lnTo>
                    <a:pt x="10061" y="12149"/>
                  </a:lnTo>
                  <a:lnTo>
                    <a:pt x="10137" y="12292"/>
                  </a:lnTo>
                  <a:lnTo>
                    <a:pt x="10150" y="12286"/>
                  </a:lnTo>
                  <a:lnTo>
                    <a:pt x="10205" y="12386"/>
                  </a:lnTo>
                  <a:lnTo>
                    <a:pt x="10262" y="12486"/>
                  </a:lnTo>
                  <a:lnTo>
                    <a:pt x="10320" y="12581"/>
                  </a:lnTo>
                  <a:lnTo>
                    <a:pt x="10379" y="12676"/>
                  </a:lnTo>
                  <a:lnTo>
                    <a:pt x="10440" y="12767"/>
                  </a:lnTo>
                  <a:lnTo>
                    <a:pt x="10502" y="12856"/>
                  </a:lnTo>
                  <a:lnTo>
                    <a:pt x="10565" y="12942"/>
                  </a:lnTo>
                  <a:lnTo>
                    <a:pt x="10630" y="13026"/>
                  </a:lnTo>
                  <a:lnTo>
                    <a:pt x="10696" y="13107"/>
                  </a:lnTo>
                  <a:lnTo>
                    <a:pt x="10763" y="13186"/>
                  </a:lnTo>
                  <a:lnTo>
                    <a:pt x="10832" y="13261"/>
                  </a:lnTo>
                  <a:lnTo>
                    <a:pt x="10901" y="13334"/>
                  </a:lnTo>
                  <a:lnTo>
                    <a:pt x="10973" y="13403"/>
                  </a:lnTo>
                  <a:lnTo>
                    <a:pt x="11045" y="13470"/>
                  </a:lnTo>
                  <a:lnTo>
                    <a:pt x="11119" y="13533"/>
                  </a:lnTo>
                  <a:lnTo>
                    <a:pt x="11194" y="13593"/>
                  </a:lnTo>
                  <a:lnTo>
                    <a:pt x="11271" y="13651"/>
                  </a:lnTo>
                  <a:lnTo>
                    <a:pt x="11348" y="13704"/>
                  </a:lnTo>
                  <a:lnTo>
                    <a:pt x="11427" y="13755"/>
                  </a:lnTo>
                  <a:lnTo>
                    <a:pt x="11508" y="13801"/>
                  </a:lnTo>
                  <a:lnTo>
                    <a:pt x="11589" y="13846"/>
                  </a:lnTo>
                  <a:lnTo>
                    <a:pt x="11672" y="13886"/>
                  </a:lnTo>
                  <a:lnTo>
                    <a:pt x="11756" y="13922"/>
                  </a:lnTo>
                  <a:lnTo>
                    <a:pt x="11842" y="13955"/>
                  </a:lnTo>
                  <a:lnTo>
                    <a:pt x="11929" y="13986"/>
                  </a:lnTo>
                  <a:lnTo>
                    <a:pt x="12017" y="14011"/>
                  </a:lnTo>
                  <a:lnTo>
                    <a:pt x="12106" y="14033"/>
                  </a:lnTo>
                  <a:lnTo>
                    <a:pt x="12198" y="14051"/>
                  </a:lnTo>
                  <a:lnTo>
                    <a:pt x="12290" y="14065"/>
                  </a:lnTo>
                  <a:lnTo>
                    <a:pt x="12383" y="14075"/>
                  </a:lnTo>
                  <a:lnTo>
                    <a:pt x="12478" y="14081"/>
                  </a:lnTo>
                  <a:lnTo>
                    <a:pt x="12574" y="14083"/>
                  </a:lnTo>
                  <a:lnTo>
                    <a:pt x="12787" y="14073"/>
                  </a:lnTo>
                  <a:lnTo>
                    <a:pt x="12995" y="14043"/>
                  </a:lnTo>
                  <a:lnTo>
                    <a:pt x="13195" y="13993"/>
                  </a:lnTo>
                  <a:lnTo>
                    <a:pt x="13389" y="13924"/>
                  </a:lnTo>
                  <a:lnTo>
                    <a:pt x="13576" y="13838"/>
                  </a:lnTo>
                  <a:lnTo>
                    <a:pt x="13757" y="13733"/>
                  </a:lnTo>
                  <a:lnTo>
                    <a:pt x="13932" y="13612"/>
                  </a:lnTo>
                  <a:lnTo>
                    <a:pt x="14099" y="13475"/>
                  </a:lnTo>
                  <a:lnTo>
                    <a:pt x="14260" y="13323"/>
                  </a:lnTo>
                  <a:lnTo>
                    <a:pt x="14415" y="13155"/>
                  </a:lnTo>
                  <a:lnTo>
                    <a:pt x="14563" y="12973"/>
                  </a:lnTo>
                  <a:lnTo>
                    <a:pt x="14704" y="12777"/>
                  </a:lnTo>
                  <a:lnTo>
                    <a:pt x="14839" y="12569"/>
                  </a:lnTo>
                  <a:lnTo>
                    <a:pt x="14966" y="12349"/>
                  </a:lnTo>
                  <a:lnTo>
                    <a:pt x="15087" y="12118"/>
                  </a:lnTo>
                  <a:lnTo>
                    <a:pt x="15202" y="11874"/>
                  </a:lnTo>
                  <a:lnTo>
                    <a:pt x="15309" y="11622"/>
                  </a:lnTo>
                  <a:lnTo>
                    <a:pt x="15410" y="11359"/>
                  </a:lnTo>
                  <a:lnTo>
                    <a:pt x="15504" y="11087"/>
                  </a:lnTo>
                  <a:lnTo>
                    <a:pt x="15590" y="10807"/>
                  </a:lnTo>
                  <a:lnTo>
                    <a:pt x="15670" y="10520"/>
                  </a:lnTo>
                  <a:lnTo>
                    <a:pt x="15744" y="10225"/>
                  </a:lnTo>
                  <a:lnTo>
                    <a:pt x="15810" y="9925"/>
                  </a:lnTo>
                  <a:lnTo>
                    <a:pt x="15870" y="9618"/>
                  </a:lnTo>
                  <a:lnTo>
                    <a:pt x="15923" y="9307"/>
                  </a:lnTo>
                  <a:lnTo>
                    <a:pt x="15968" y="8991"/>
                  </a:lnTo>
                  <a:lnTo>
                    <a:pt x="16006" y="8671"/>
                  </a:lnTo>
                  <a:lnTo>
                    <a:pt x="16039" y="8349"/>
                  </a:lnTo>
                  <a:lnTo>
                    <a:pt x="16063" y="8024"/>
                  </a:lnTo>
                  <a:lnTo>
                    <a:pt x="16081" y="7697"/>
                  </a:lnTo>
                  <a:lnTo>
                    <a:pt x="16091" y="7369"/>
                  </a:lnTo>
                  <a:lnTo>
                    <a:pt x="16095" y="7042"/>
                  </a:lnTo>
                  <a:lnTo>
                    <a:pt x="16091" y="6714"/>
                  </a:lnTo>
                  <a:lnTo>
                    <a:pt x="16081" y="6386"/>
                  </a:lnTo>
                  <a:lnTo>
                    <a:pt x="16063" y="6060"/>
                  </a:lnTo>
                  <a:lnTo>
                    <a:pt x="16039" y="5735"/>
                  </a:lnTo>
                  <a:lnTo>
                    <a:pt x="16006" y="5412"/>
                  </a:lnTo>
                  <a:lnTo>
                    <a:pt x="15968" y="5092"/>
                  </a:lnTo>
                  <a:lnTo>
                    <a:pt x="15923" y="4776"/>
                  </a:lnTo>
                  <a:lnTo>
                    <a:pt x="15870" y="4465"/>
                  </a:lnTo>
                  <a:lnTo>
                    <a:pt x="15810" y="4159"/>
                  </a:lnTo>
                  <a:lnTo>
                    <a:pt x="15744" y="3858"/>
                  </a:lnTo>
                  <a:lnTo>
                    <a:pt x="15670" y="3563"/>
                  </a:lnTo>
                  <a:lnTo>
                    <a:pt x="15590" y="3276"/>
                  </a:lnTo>
                  <a:lnTo>
                    <a:pt x="15504" y="2996"/>
                  </a:lnTo>
                  <a:lnTo>
                    <a:pt x="15410" y="2724"/>
                  </a:lnTo>
                  <a:lnTo>
                    <a:pt x="15309" y="2462"/>
                  </a:lnTo>
                  <a:lnTo>
                    <a:pt x="15202" y="2209"/>
                  </a:lnTo>
                  <a:lnTo>
                    <a:pt x="15087" y="1966"/>
                  </a:lnTo>
                  <a:lnTo>
                    <a:pt x="14966" y="1734"/>
                  </a:lnTo>
                  <a:lnTo>
                    <a:pt x="14839" y="1514"/>
                  </a:lnTo>
                  <a:lnTo>
                    <a:pt x="14704" y="1306"/>
                  </a:lnTo>
                  <a:lnTo>
                    <a:pt x="14563" y="1111"/>
                  </a:lnTo>
                  <a:lnTo>
                    <a:pt x="14415" y="928"/>
                  </a:lnTo>
                  <a:lnTo>
                    <a:pt x="14260" y="760"/>
                  </a:lnTo>
                  <a:lnTo>
                    <a:pt x="14099" y="609"/>
                  </a:lnTo>
                  <a:lnTo>
                    <a:pt x="13932" y="471"/>
                  </a:lnTo>
                  <a:lnTo>
                    <a:pt x="13757" y="350"/>
                  </a:lnTo>
                  <a:lnTo>
                    <a:pt x="13576" y="245"/>
                  </a:lnTo>
                  <a:lnTo>
                    <a:pt x="13389" y="159"/>
                  </a:lnTo>
                  <a:lnTo>
                    <a:pt x="13195" y="91"/>
                  </a:lnTo>
                  <a:lnTo>
                    <a:pt x="12995" y="40"/>
                  </a:lnTo>
                  <a:lnTo>
                    <a:pt x="12787" y="10"/>
                  </a:lnTo>
                  <a:lnTo>
                    <a:pt x="125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6" name="îṧḻîde"/>
            <p:cNvSpPr/>
            <p:nvPr/>
          </p:nvSpPr>
          <p:spPr bwMode="auto">
            <a:xfrm>
              <a:off x="4821735" y="438465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7" name="íṣľidê"/>
            <p:cNvSpPr/>
            <p:nvPr/>
          </p:nvSpPr>
          <p:spPr bwMode="auto">
            <a:xfrm>
              <a:off x="4958779" y="525047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î$ļiḍe"/>
            <p:cNvSpPr/>
            <p:nvPr/>
          </p:nvSpPr>
          <p:spPr bwMode="auto">
            <a:xfrm>
              <a:off x="4958779" y="503269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ïṩľiḍé"/>
            <p:cNvSpPr/>
            <p:nvPr/>
          </p:nvSpPr>
          <p:spPr bwMode="auto">
            <a:xfrm>
              <a:off x="4958779" y="482021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íṡľiḍè"/>
            <p:cNvSpPr/>
            <p:nvPr/>
          </p:nvSpPr>
          <p:spPr bwMode="auto">
            <a:xfrm>
              <a:off x="4879633" y="633407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1" name="íṥľîḓe"/>
            <p:cNvSpPr/>
            <p:nvPr/>
          </p:nvSpPr>
          <p:spPr bwMode="auto">
            <a:xfrm>
              <a:off x="4879633" y="611629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iS1ïḍe"/>
            <p:cNvSpPr/>
            <p:nvPr/>
          </p:nvSpPr>
          <p:spPr bwMode="auto">
            <a:xfrm>
              <a:off x="4879633" y="590382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îṩliḓè"/>
            <p:cNvSpPr/>
            <p:nvPr/>
          </p:nvSpPr>
          <p:spPr bwMode="auto">
            <a:xfrm>
              <a:off x="4958779" y="633407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4" name="íṧlíḑè"/>
            <p:cNvSpPr/>
            <p:nvPr/>
          </p:nvSpPr>
          <p:spPr bwMode="auto">
            <a:xfrm>
              <a:off x="4958779" y="611629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5" name="îṥľiḋé"/>
            <p:cNvSpPr/>
            <p:nvPr/>
          </p:nvSpPr>
          <p:spPr bwMode="auto">
            <a:xfrm>
              <a:off x="4958779" y="590382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ï$liḓé"/>
            <p:cNvSpPr/>
            <p:nvPr/>
          </p:nvSpPr>
          <p:spPr bwMode="auto">
            <a:xfrm>
              <a:off x="4879633" y="546825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îSľíďè"/>
            <p:cNvSpPr/>
            <p:nvPr/>
          </p:nvSpPr>
          <p:spPr bwMode="auto">
            <a:xfrm>
              <a:off x="4879633" y="568603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8" name="ïsḻiḍê"/>
            <p:cNvSpPr/>
            <p:nvPr/>
          </p:nvSpPr>
          <p:spPr bwMode="auto">
            <a:xfrm>
              <a:off x="4879633" y="467149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9" name="îsļïďé"/>
            <p:cNvSpPr/>
            <p:nvPr/>
          </p:nvSpPr>
          <p:spPr bwMode="auto">
            <a:xfrm>
              <a:off x="4375644" y="1162276"/>
              <a:ext cx="613338" cy="401842"/>
            </a:xfrm>
            <a:custGeom>
              <a:avLst/>
              <a:gdLst>
                <a:gd name="T0" fmla="*/ 8477 w 16095"/>
                <a:gd name="T1" fmla="*/ 6935 h 10545"/>
                <a:gd name="T2" fmla="*/ 8249 w 16095"/>
                <a:gd name="T3" fmla="*/ 7011 h 10545"/>
                <a:gd name="T4" fmla="*/ 8006 w 16095"/>
                <a:gd name="T5" fmla="*/ 7030 h 10545"/>
                <a:gd name="T6" fmla="*/ 7768 w 16095"/>
                <a:gd name="T7" fmla="*/ 6992 h 10545"/>
                <a:gd name="T8" fmla="*/ 7547 w 16095"/>
                <a:gd name="T9" fmla="*/ 6897 h 10545"/>
                <a:gd name="T10" fmla="*/ 1006 w 16095"/>
                <a:gd name="T11" fmla="*/ 2010 h 10545"/>
                <a:gd name="T12" fmla="*/ 1038 w 16095"/>
                <a:gd name="T13" fmla="*/ 1758 h 10545"/>
                <a:gd name="T14" fmla="*/ 1152 w 16095"/>
                <a:gd name="T15" fmla="*/ 1488 h 10545"/>
                <a:gd name="T16" fmla="*/ 1336 w 16095"/>
                <a:gd name="T17" fmla="*/ 1265 h 10545"/>
                <a:gd name="T18" fmla="*/ 1576 w 16095"/>
                <a:gd name="T19" fmla="*/ 1104 h 10545"/>
                <a:gd name="T20" fmla="*/ 1859 w 16095"/>
                <a:gd name="T21" fmla="*/ 1016 h 10545"/>
                <a:gd name="T22" fmla="*/ 14186 w 16095"/>
                <a:gd name="T23" fmla="*/ 1009 h 10545"/>
                <a:gd name="T24" fmla="*/ 14474 w 16095"/>
                <a:gd name="T25" fmla="*/ 1084 h 10545"/>
                <a:gd name="T26" fmla="*/ 14723 w 16095"/>
                <a:gd name="T27" fmla="*/ 1234 h 10545"/>
                <a:gd name="T28" fmla="*/ 14917 w 16095"/>
                <a:gd name="T29" fmla="*/ 1447 h 10545"/>
                <a:gd name="T30" fmla="*/ 15044 w 16095"/>
                <a:gd name="T31" fmla="*/ 1710 h 10545"/>
                <a:gd name="T32" fmla="*/ 15089 w 16095"/>
                <a:gd name="T33" fmla="*/ 2009 h 10545"/>
                <a:gd name="T34" fmla="*/ 15089 w 16095"/>
                <a:gd name="T35" fmla="*/ 8535 h 10545"/>
                <a:gd name="T36" fmla="*/ 15044 w 16095"/>
                <a:gd name="T37" fmla="*/ 8835 h 10545"/>
                <a:gd name="T38" fmla="*/ 14917 w 16095"/>
                <a:gd name="T39" fmla="*/ 9097 h 10545"/>
                <a:gd name="T40" fmla="*/ 14723 w 16095"/>
                <a:gd name="T41" fmla="*/ 9311 h 10545"/>
                <a:gd name="T42" fmla="*/ 14474 w 16095"/>
                <a:gd name="T43" fmla="*/ 9461 h 10545"/>
                <a:gd name="T44" fmla="*/ 14186 w 16095"/>
                <a:gd name="T45" fmla="*/ 9535 h 10545"/>
                <a:gd name="T46" fmla="*/ 1859 w 16095"/>
                <a:gd name="T47" fmla="*/ 9529 h 10545"/>
                <a:gd name="T48" fmla="*/ 1576 w 16095"/>
                <a:gd name="T49" fmla="*/ 9441 h 10545"/>
                <a:gd name="T50" fmla="*/ 1336 w 16095"/>
                <a:gd name="T51" fmla="*/ 9280 h 10545"/>
                <a:gd name="T52" fmla="*/ 1152 w 16095"/>
                <a:gd name="T53" fmla="*/ 9057 h 10545"/>
                <a:gd name="T54" fmla="*/ 1038 w 16095"/>
                <a:gd name="T55" fmla="*/ 8786 h 10545"/>
                <a:gd name="T56" fmla="*/ 4945 w 16095"/>
                <a:gd name="T57" fmla="*/ 5587 h 10545"/>
                <a:gd name="T58" fmla="*/ 7271 w 16095"/>
                <a:gd name="T59" fmla="*/ 7318 h 10545"/>
                <a:gd name="T60" fmla="*/ 7435 w 16095"/>
                <a:gd name="T61" fmla="*/ 7403 h 10545"/>
                <a:gd name="T62" fmla="*/ 7605 w 16095"/>
                <a:gd name="T63" fmla="*/ 7466 h 10545"/>
                <a:gd name="T64" fmla="*/ 7780 w 16095"/>
                <a:gd name="T65" fmla="*/ 7509 h 10545"/>
                <a:gd name="T66" fmla="*/ 7958 w 16095"/>
                <a:gd name="T67" fmla="*/ 7530 h 10545"/>
                <a:gd name="T68" fmla="*/ 8137 w 16095"/>
                <a:gd name="T69" fmla="*/ 7530 h 10545"/>
                <a:gd name="T70" fmla="*/ 8315 w 16095"/>
                <a:gd name="T71" fmla="*/ 7509 h 10545"/>
                <a:gd name="T72" fmla="*/ 8490 w 16095"/>
                <a:gd name="T73" fmla="*/ 7466 h 10545"/>
                <a:gd name="T74" fmla="*/ 8660 w 16095"/>
                <a:gd name="T75" fmla="*/ 7403 h 10545"/>
                <a:gd name="T76" fmla="*/ 8823 w 16095"/>
                <a:gd name="T77" fmla="*/ 7318 h 10545"/>
                <a:gd name="T78" fmla="*/ 11150 w 16095"/>
                <a:gd name="T79" fmla="*/ 5587 h 10545"/>
                <a:gd name="T80" fmla="*/ 14083 w 16095"/>
                <a:gd name="T81" fmla="*/ 0 h 10545"/>
                <a:gd name="T82" fmla="*/ 1509 w 16095"/>
                <a:gd name="T83" fmla="*/ 63 h 10545"/>
                <a:gd name="T84" fmla="*/ 969 w 16095"/>
                <a:gd name="T85" fmla="*/ 291 h 10545"/>
                <a:gd name="T86" fmla="*/ 523 w 16095"/>
                <a:gd name="T87" fmla="*/ 658 h 10545"/>
                <a:gd name="T88" fmla="*/ 198 w 16095"/>
                <a:gd name="T89" fmla="*/ 1138 h 10545"/>
                <a:gd name="T90" fmla="*/ 23 w 16095"/>
                <a:gd name="T91" fmla="*/ 1702 h 10545"/>
                <a:gd name="T92" fmla="*/ 10 w 16095"/>
                <a:gd name="T93" fmla="*/ 8741 h 10545"/>
                <a:gd name="T94" fmla="*/ 158 w 16095"/>
                <a:gd name="T95" fmla="*/ 9318 h 10545"/>
                <a:gd name="T96" fmla="*/ 460 w 16095"/>
                <a:gd name="T97" fmla="*/ 9814 h 10545"/>
                <a:gd name="T98" fmla="*/ 887 w 16095"/>
                <a:gd name="T99" fmla="*/ 10202 h 10545"/>
                <a:gd name="T100" fmla="*/ 1413 w 16095"/>
                <a:gd name="T101" fmla="*/ 10455 h 10545"/>
                <a:gd name="T102" fmla="*/ 2012 w 16095"/>
                <a:gd name="T103" fmla="*/ 10545 h 10545"/>
                <a:gd name="T104" fmla="*/ 14586 w 16095"/>
                <a:gd name="T105" fmla="*/ 10482 h 10545"/>
                <a:gd name="T106" fmla="*/ 15126 w 16095"/>
                <a:gd name="T107" fmla="*/ 10254 h 10545"/>
                <a:gd name="T108" fmla="*/ 15572 w 16095"/>
                <a:gd name="T109" fmla="*/ 9886 h 10545"/>
                <a:gd name="T110" fmla="*/ 15897 w 16095"/>
                <a:gd name="T111" fmla="*/ 9407 h 10545"/>
                <a:gd name="T112" fmla="*/ 16072 w 16095"/>
                <a:gd name="T113" fmla="*/ 8842 h 10545"/>
                <a:gd name="T114" fmla="*/ 16085 w 16095"/>
                <a:gd name="T115" fmla="*/ 1803 h 10545"/>
                <a:gd name="T116" fmla="*/ 15937 w 16095"/>
                <a:gd name="T117" fmla="*/ 1227 h 10545"/>
                <a:gd name="T118" fmla="*/ 15635 w 16095"/>
                <a:gd name="T119" fmla="*/ 731 h 10545"/>
                <a:gd name="T120" fmla="*/ 15208 w 16095"/>
                <a:gd name="T121" fmla="*/ 343 h 10545"/>
                <a:gd name="T122" fmla="*/ 14682 w 16095"/>
                <a:gd name="T123" fmla="*/ 90 h 10545"/>
                <a:gd name="T124" fmla="*/ 14083 w 16095"/>
                <a:gd name="T125" fmla="*/ 0 h 10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545">
                  <a:moveTo>
                    <a:pt x="8651" y="6830"/>
                  </a:moveTo>
                  <a:lnTo>
                    <a:pt x="8618" y="6853"/>
                  </a:lnTo>
                  <a:lnTo>
                    <a:pt x="8584" y="6876"/>
                  </a:lnTo>
                  <a:lnTo>
                    <a:pt x="8548" y="6897"/>
                  </a:lnTo>
                  <a:lnTo>
                    <a:pt x="8513" y="6917"/>
                  </a:lnTo>
                  <a:lnTo>
                    <a:pt x="8477" y="6935"/>
                  </a:lnTo>
                  <a:lnTo>
                    <a:pt x="8441" y="6951"/>
                  </a:lnTo>
                  <a:lnTo>
                    <a:pt x="8404" y="6966"/>
                  </a:lnTo>
                  <a:lnTo>
                    <a:pt x="8365" y="6980"/>
                  </a:lnTo>
                  <a:lnTo>
                    <a:pt x="8327" y="6992"/>
                  </a:lnTo>
                  <a:lnTo>
                    <a:pt x="8288" y="7002"/>
                  </a:lnTo>
                  <a:lnTo>
                    <a:pt x="8249" y="7011"/>
                  </a:lnTo>
                  <a:lnTo>
                    <a:pt x="8209" y="7018"/>
                  </a:lnTo>
                  <a:lnTo>
                    <a:pt x="8169" y="7023"/>
                  </a:lnTo>
                  <a:lnTo>
                    <a:pt x="8129" y="7027"/>
                  </a:lnTo>
                  <a:lnTo>
                    <a:pt x="8089" y="7030"/>
                  </a:lnTo>
                  <a:lnTo>
                    <a:pt x="8048" y="7031"/>
                  </a:lnTo>
                  <a:lnTo>
                    <a:pt x="8006" y="7030"/>
                  </a:lnTo>
                  <a:lnTo>
                    <a:pt x="7966" y="7027"/>
                  </a:lnTo>
                  <a:lnTo>
                    <a:pt x="7926" y="7023"/>
                  </a:lnTo>
                  <a:lnTo>
                    <a:pt x="7886" y="7018"/>
                  </a:lnTo>
                  <a:lnTo>
                    <a:pt x="7845" y="7011"/>
                  </a:lnTo>
                  <a:lnTo>
                    <a:pt x="7806" y="7002"/>
                  </a:lnTo>
                  <a:lnTo>
                    <a:pt x="7768" y="6992"/>
                  </a:lnTo>
                  <a:lnTo>
                    <a:pt x="7730" y="6980"/>
                  </a:lnTo>
                  <a:lnTo>
                    <a:pt x="7691" y="6966"/>
                  </a:lnTo>
                  <a:lnTo>
                    <a:pt x="7654" y="6951"/>
                  </a:lnTo>
                  <a:lnTo>
                    <a:pt x="7618" y="6935"/>
                  </a:lnTo>
                  <a:lnTo>
                    <a:pt x="7582" y="6917"/>
                  </a:lnTo>
                  <a:lnTo>
                    <a:pt x="7547" y="6897"/>
                  </a:lnTo>
                  <a:lnTo>
                    <a:pt x="7511" y="6876"/>
                  </a:lnTo>
                  <a:lnTo>
                    <a:pt x="7477" y="6853"/>
                  </a:lnTo>
                  <a:lnTo>
                    <a:pt x="7444" y="6830"/>
                  </a:lnTo>
                  <a:lnTo>
                    <a:pt x="5364" y="5273"/>
                  </a:lnTo>
                  <a:lnTo>
                    <a:pt x="4945" y="4958"/>
                  </a:lnTo>
                  <a:lnTo>
                    <a:pt x="1006" y="2010"/>
                  </a:lnTo>
                  <a:lnTo>
                    <a:pt x="1006" y="2009"/>
                  </a:lnTo>
                  <a:lnTo>
                    <a:pt x="1007" y="1957"/>
                  </a:lnTo>
                  <a:lnTo>
                    <a:pt x="1011" y="1906"/>
                  </a:lnTo>
                  <a:lnTo>
                    <a:pt x="1018" y="1856"/>
                  </a:lnTo>
                  <a:lnTo>
                    <a:pt x="1026" y="1807"/>
                  </a:lnTo>
                  <a:lnTo>
                    <a:pt x="1038" y="1758"/>
                  </a:lnTo>
                  <a:lnTo>
                    <a:pt x="1051" y="1710"/>
                  </a:lnTo>
                  <a:lnTo>
                    <a:pt x="1067" y="1663"/>
                  </a:lnTo>
                  <a:lnTo>
                    <a:pt x="1085" y="1618"/>
                  </a:lnTo>
                  <a:lnTo>
                    <a:pt x="1106" y="1574"/>
                  </a:lnTo>
                  <a:lnTo>
                    <a:pt x="1128" y="1531"/>
                  </a:lnTo>
                  <a:lnTo>
                    <a:pt x="1152" y="1488"/>
                  </a:lnTo>
                  <a:lnTo>
                    <a:pt x="1178" y="1447"/>
                  </a:lnTo>
                  <a:lnTo>
                    <a:pt x="1206" y="1408"/>
                  </a:lnTo>
                  <a:lnTo>
                    <a:pt x="1236" y="1370"/>
                  </a:lnTo>
                  <a:lnTo>
                    <a:pt x="1267" y="1334"/>
                  </a:lnTo>
                  <a:lnTo>
                    <a:pt x="1301" y="1299"/>
                  </a:lnTo>
                  <a:lnTo>
                    <a:pt x="1336" y="1265"/>
                  </a:lnTo>
                  <a:lnTo>
                    <a:pt x="1372" y="1234"/>
                  </a:lnTo>
                  <a:lnTo>
                    <a:pt x="1410" y="1204"/>
                  </a:lnTo>
                  <a:lnTo>
                    <a:pt x="1450" y="1176"/>
                  </a:lnTo>
                  <a:lnTo>
                    <a:pt x="1491" y="1150"/>
                  </a:lnTo>
                  <a:lnTo>
                    <a:pt x="1533" y="1126"/>
                  </a:lnTo>
                  <a:lnTo>
                    <a:pt x="1576" y="1104"/>
                  </a:lnTo>
                  <a:lnTo>
                    <a:pt x="1621" y="1084"/>
                  </a:lnTo>
                  <a:lnTo>
                    <a:pt x="1666" y="1066"/>
                  </a:lnTo>
                  <a:lnTo>
                    <a:pt x="1713" y="1049"/>
                  </a:lnTo>
                  <a:lnTo>
                    <a:pt x="1760" y="1036"/>
                  </a:lnTo>
                  <a:lnTo>
                    <a:pt x="1810" y="1024"/>
                  </a:lnTo>
                  <a:lnTo>
                    <a:pt x="1859" y="1016"/>
                  </a:lnTo>
                  <a:lnTo>
                    <a:pt x="1909" y="1009"/>
                  </a:lnTo>
                  <a:lnTo>
                    <a:pt x="1961" y="1005"/>
                  </a:lnTo>
                  <a:lnTo>
                    <a:pt x="2012" y="1004"/>
                  </a:lnTo>
                  <a:lnTo>
                    <a:pt x="14083" y="1004"/>
                  </a:lnTo>
                  <a:lnTo>
                    <a:pt x="14134" y="1005"/>
                  </a:lnTo>
                  <a:lnTo>
                    <a:pt x="14186" y="1009"/>
                  </a:lnTo>
                  <a:lnTo>
                    <a:pt x="14236" y="1016"/>
                  </a:lnTo>
                  <a:lnTo>
                    <a:pt x="14285" y="1024"/>
                  </a:lnTo>
                  <a:lnTo>
                    <a:pt x="14335" y="1036"/>
                  </a:lnTo>
                  <a:lnTo>
                    <a:pt x="14382" y="1049"/>
                  </a:lnTo>
                  <a:lnTo>
                    <a:pt x="14428" y="1066"/>
                  </a:lnTo>
                  <a:lnTo>
                    <a:pt x="14474" y="1084"/>
                  </a:lnTo>
                  <a:lnTo>
                    <a:pt x="14519" y="1104"/>
                  </a:lnTo>
                  <a:lnTo>
                    <a:pt x="14562" y="1126"/>
                  </a:lnTo>
                  <a:lnTo>
                    <a:pt x="14604" y="1150"/>
                  </a:lnTo>
                  <a:lnTo>
                    <a:pt x="14645" y="1176"/>
                  </a:lnTo>
                  <a:lnTo>
                    <a:pt x="14685" y="1204"/>
                  </a:lnTo>
                  <a:lnTo>
                    <a:pt x="14723" y="1234"/>
                  </a:lnTo>
                  <a:lnTo>
                    <a:pt x="14759" y="1265"/>
                  </a:lnTo>
                  <a:lnTo>
                    <a:pt x="14794" y="1299"/>
                  </a:lnTo>
                  <a:lnTo>
                    <a:pt x="14828" y="1334"/>
                  </a:lnTo>
                  <a:lnTo>
                    <a:pt x="14859" y="1370"/>
                  </a:lnTo>
                  <a:lnTo>
                    <a:pt x="14889" y="1408"/>
                  </a:lnTo>
                  <a:lnTo>
                    <a:pt x="14917" y="1447"/>
                  </a:lnTo>
                  <a:lnTo>
                    <a:pt x="14943" y="1488"/>
                  </a:lnTo>
                  <a:lnTo>
                    <a:pt x="14967" y="1531"/>
                  </a:lnTo>
                  <a:lnTo>
                    <a:pt x="14989" y="1574"/>
                  </a:lnTo>
                  <a:lnTo>
                    <a:pt x="15010" y="1618"/>
                  </a:lnTo>
                  <a:lnTo>
                    <a:pt x="15028" y="1663"/>
                  </a:lnTo>
                  <a:lnTo>
                    <a:pt x="15044" y="1710"/>
                  </a:lnTo>
                  <a:lnTo>
                    <a:pt x="15058" y="1758"/>
                  </a:lnTo>
                  <a:lnTo>
                    <a:pt x="15069" y="1807"/>
                  </a:lnTo>
                  <a:lnTo>
                    <a:pt x="15078" y="1856"/>
                  </a:lnTo>
                  <a:lnTo>
                    <a:pt x="15084" y="1906"/>
                  </a:lnTo>
                  <a:lnTo>
                    <a:pt x="15088" y="1957"/>
                  </a:lnTo>
                  <a:lnTo>
                    <a:pt x="15089" y="2009"/>
                  </a:lnTo>
                  <a:lnTo>
                    <a:pt x="8651" y="6830"/>
                  </a:lnTo>
                  <a:close/>
                  <a:moveTo>
                    <a:pt x="15089" y="7908"/>
                  </a:moveTo>
                  <a:lnTo>
                    <a:pt x="11569" y="5273"/>
                  </a:lnTo>
                  <a:lnTo>
                    <a:pt x="15089" y="2636"/>
                  </a:lnTo>
                  <a:lnTo>
                    <a:pt x="15089" y="7908"/>
                  </a:lnTo>
                  <a:close/>
                  <a:moveTo>
                    <a:pt x="15089" y="8535"/>
                  </a:moveTo>
                  <a:lnTo>
                    <a:pt x="15088" y="8588"/>
                  </a:lnTo>
                  <a:lnTo>
                    <a:pt x="15084" y="8639"/>
                  </a:lnTo>
                  <a:lnTo>
                    <a:pt x="15078" y="8689"/>
                  </a:lnTo>
                  <a:lnTo>
                    <a:pt x="15069" y="8738"/>
                  </a:lnTo>
                  <a:lnTo>
                    <a:pt x="15058" y="8786"/>
                  </a:lnTo>
                  <a:lnTo>
                    <a:pt x="15044" y="8835"/>
                  </a:lnTo>
                  <a:lnTo>
                    <a:pt x="15028" y="8881"/>
                  </a:lnTo>
                  <a:lnTo>
                    <a:pt x="15010" y="8927"/>
                  </a:lnTo>
                  <a:lnTo>
                    <a:pt x="14989" y="8971"/>
                  </a:lnTo>
                  <a:lnTo>
                    <a:pt x="14967" y="9014"/>
                  </a:lnTo>
                  <a:lnTo>
                    <a:pt x="14943" y="9057"/>
                  </a:lnTo>
                  <a:lnTo>
                    <a:pt x="14917" y="9097"/>
                  </a:lnTo>
                  <a:lnTo>
                    <a:pt x="14889" y="9137"/>
                  </a:lnTo>
                  <a:lnTo>
                    <a:pt x="14859" y="9174"/>
                  </a:lnTo>
                  <a:lnTo>
                    <a:pt x="14828" y="9211"/>
                  </a:lnTo>
                  <a:lnTo>
                    <a:pt x="14794" y="9246"/>
                  </a:lnTo>
                  <a:lnTo>
                    <a:pt x="14759" y="9280"/>
                  </a:lnTo>
                  <a:lnTo>
                    <a:pt x="14723" y="9311"/>
                  </a:lnTo>
                  <a:lnTo>
                    <a:pt x="14685" y="9341"/>
                  </a:lnTo>
                  <a:lnTo>
                    <a:pt x="14645" y="9369"/>
                  </a:lnTo>
                  <a:lnTo>
                    <a:pt x="14604" y="9395"/>
                  </a:lnTo>
                  <a:lnTo>
                    <a:pt x="14562" y="9419"/>
                  </a:lnTo>
                  <a:lnTo>
                    <a:pt x="14519" y="9441"/>
                  </a:lnTo>
                  <a:lnTo>
                    <a:pt x="14474" y="9461"/>
                  </a:lnTo>
                  <a:lnTo>
                    <a:pt x="14428" y="9479"/>
                  </a:lnTo>
                  <a:lnTo>
                    <a:pt x="14382" y="9496"/>
                  </a:lnTo>
                  <a:lnTo>
                    <a:pt x="14335" y="9509"/>
                  </a:lnTo>
                  <a:lnTo>
                    <a:pt x="14285" y="9520"/>
                  </a:lnTo>
                  <a:lnTo>
                    <a:pt x="14236" y="9529"/>
                  </a:lnTo>
                  <a:lnTo>
                    <a:pt x="14186" y="9535"/>
                  </a:lnTo>
                  <a:lnTo>
                    <a:pt x="14134" y="9539"/>
                  </a:lnTo>
                  <a:lnTo>
                    <a:pt x="14083" y="9540"/>
                  </a:lnTo>
                  <a:lnTo>
                    <a:pt x="2012" y="9540"/>
                  </a:lnTo>
                  <a:lnTo>
                    <a:pt x="1961" y="9539"/>
                  </a:lnTo>
                  <a:lnTo>
                    <a:pt x="1909" y="9535"/>
                  </a:lnTo>
                  <a:lnTo>
                    <a:pt x="1859" y="9529"/>
                  </a:lnTo>
                  <a:lnTo>
                    <a:pt x="1810" y="9520"/>
                  </a:lnTo>
                  <a:lnTo>
                    <a:pt x="1760" y="9509"/>
                  </a:lnTo>
                  <a:lnTo>
                    <a:pt x="1713" y="9496"/>
                  </a:lnTo>
                  <a:lnTo>
                    <a:pt x="1666" y="9479"/>
                  </a:lnTo>
                  <a:lnTo>
                    <a:pt x="1621" y="9461"/>
                  </a:lnTo>
                  <a:lnTo>
                    <a:pt x="1576" y="9441"/>
                  </a:lnTo>
                  <a:lnTo>
                    <a:pt x="1533" y="9419"/>
                  </a:lnTo>
                  <a:lnTo>
                    <a:pt x="1491" y="9395"/>
                  </a:lnTo>
                  <a:lnTo>
                    <a:pt x="1450" y="9369"/>
                  </a:lnTo>
                  <a:lnTo>
                    <a:pt x="1410" y="9341"/>
                  </a:lnTo>
                  <a:lnTo>
                    <a:pt x="1372" y="9311"/>
                  </a:lnTo>
                  <a:lnTo>
                    <a:pt x="1336" y="9280"/>
                  </a:lnTo>
                  <a:lnTo>
                    <a:pt x="1301" y="9246"/>
                  </a:lnTo>
                  <a:lnTo>
                    <a:pt x="1267" y="9211"/>
                  </a:lnTo>
                  <a:lnTo>
                    <a:pt x="1236" y="9174"/>
                  </a:lnTo>
                  <a:lnTo>
                    <a:pt x="1206" y="9137"/>
                  </a:lnTo>
                  <a:lnTo>
                    <a:pt x="1178" y="9097"/>
                  </a:lnTo>
                  <a:lnTo>
                    <a:pt x="1152" y="9057"/>
                  </a:lnTo>
                  <a:lnTo>
                    <a:pt x="1128" y="9014"/>
                  </a:lnTo>
                  <a:lnTo>
                    <a:pt x="1106" y="8971"/>
                  </a:lnTo>
                  <a:lnTo>
                    <a:pt x="1085" y="8927"/>
                  </a:lnTo>
                  <a:lnTo>
                    <a:pt x="1067" y="8881"/>
                  </a:lnTo>
                  <a:lnTo>
                    <a:pt x="1051" y="8835"/>
                  </a:lnTo>
                  <a:lnTo>
                    <a:pt x="1038" y="8786"/>
                  </a:lnTo>
                  <a:lnTo>
                    <a:pt x="1026" y="8738"/>
                  </a:lnTo>
                  <a:lnTo>
                    <a:pt x="1018" y="8689"/>
                  </a:lnTo>
                  <a:lnTo>
                    <a:pt x="1011" y="8639"/>
                  </a:lnTo>
                  <a:lnTo>
                    <a:pt x="1007" y="8588"/>
                  </a:lnTo>
                  <a:lnTo>
                    <a:pt x="1006" y="8535"/>
                  </a:lnTo>
                  <a:lnTo>
                    <a:pt x="4945" y="5587"/>
                  </a:lnTo>
                  <a:lnTo>
                    <a:pt x="7142" y="7232"/>
                  </a:lnTo>
                  <a:lnTo>
                    <a:pt x="7167" y="7250"/>
                  </a:lnTo>
                  <a:lnTo>
                    <a:pt x="7193" y="7268"/>
                  </a:lnTo>
                  <a:lnTo>
                    <a:pt x="7219" y="7285"/>
                  </a:lnTo>
                  <a:lnTo>
                    <a:pt x="7245" y="7302"/>
                  </a:lnTo>
                  <a:lnTo>
                    <a:pt x="7271" y="7318"/>
                  </a:lnTo>
                  <a:lnTo>
                    <a:pt x="7298" y="7333"/>
                  </a:lnTo>
                  <a:lnTo>
                    <a:pt x="7325" y="7348"/>
                  </a:lnTo>
                  <a:lnTo>
                    <a:pt x="7352" y="7363"/>
                  </a:lnTo>
                  <a:lnTo>
                    <a:pt x="7380" y="7376"/>
                  </a:lnTo>
                  <a:lnTo>
                    <a:pt x="7407" y="7391"/>
                  </a:lnTo>
                  <a:lnTo>
                    <a:pt x="7435" y="7403"/>
                  </a:lnTo>
                  <a:lnTo>
                    <a:pt x="7462" y="7415"/>
                  </a:lnTo>
                  <a:lnTo>
                    <a:pt x="7490" y="7427"/>
                  </a:lnTo>
                  <a:lnTo>
                    <a:pt x="7518" y="7437"/>
                  </a:lnTo>
                  <a:lnTo>
                    <a:pt x="7548" y="7448"/>
                  </a:lnTo>
                  <a:lnTo>
                    <a:pt x="7576" y="7457"/>
                  </a:lnTo>
                  <a:lnTo>
                    <a:pt x="7605" y="7466"/>
                  </a:lnTo>
                  <a:lnTo>
                    <a:pt x="7633" y="7475"/>
                  </a:lnTo>
                  <a:lnTo>
                    <a:pt x="7662" y="7483"/>
                  </a:lnTo>
                  <a:lnTo>
                    <a:pt x="7691" y="7490"/>
                  </a:lnTo>
                  <a:lnTo>
                    <a:pt x="7721" y="7497"/>
                  </a:lnTo>
                  <a:lnTo>
                    <a:pt x="7750" y="7503"/>
                  </a:lnTo>
                  <a:lnTo>
                    <a:pt x="7780" y="7509"/>
                  </a:lnTo>
                  <a:lnTo>
                    <a:pt x="7809" y="7514"/>
                  </a:lnTo>
                  <a:lnTo>
                    <a:pt x="7839" y="7518"/>
                  </a:lnTo>
                  <a:lnTo>
                    <a:pt x="7868" y="7522"/>
                  </a:lnTo>
                  <a:lnTo>
                    <a:pt x="7899" y="7525"/>
                  </a:lnTo>
                  <a:lnTo>
                    <a:pt x="7928" y="7528"/>
                  </a:lnTo>
                  <a:lnTo>
                    <a:pt x="7958" y="7530"/>
                  </a:lnTo>
                  <a:lnTo>
                    <a:pt x="7988" y="7531"/>
                  </a:lnTo>
                  <a:lnTo>
                    <a:pt x="8017" y="7532"/>
                  </a:lnTo>
                  <a:lnTo>
                    <a:pt x="8048" y="7532"/>
                  </a:lnTo>
                  <a:lnTo>
                    <a:pt x="8078" y="7532"/>
                  </a:lnTo>
                  <a:lnTo>
                    <a:pt x="8107" y="7531"/>
                  </a:lnTo>
                  <a:lnTo>
                    <a:pt x="8137" y="7530"/>
                  </a:lnTo>
                  <a:lnTo>
                    <a:pt x="8167" y="7528"/>
                  </a:lnTo>
                  <a:lnTo>
                    <a:pt x="8196" y="7525"/>
                  </a:lnTo>
                  <a:lnTo>
                    <a:pt x="8227" y="7522"/>
                  </a:lnTo>
                  <a:lnTo>
                    <a:pt x="8256" y="7518"/>
                  </a:lnTo>
                  <a:lnTo>
                    <a:pt x="8286" y="7514"/>
                  </a:lnTo>
                  <a:lnTo>
                    <a:pt x="8315" y="7509"/>
                  </a:lnTo>
                  <a:lnTo>
                    <a:pt x="8344" y="7503"/>
                  </a:lnTo>
                  <a:lnTo>
                    <a:pt x="8374" y="7497"/>
                  </a:lnTo>
                  <a:lnTo>
                    <a:pt x="8404" y="7490"/>
                  </a:lnTo>
                  <a:lnTo>
                    <a:pt x="8433" y="7483"/>
                  </a:lnTo>
                  <a:lnTo>
                    <a:pt x="8461" y="7475"/>
                  </a:lnTo>
                  <a:lnTo>
                    <a:pt x="8490" y="7466"/>
                  </a:lnTo>
                  <a:lnTo>
                    <a:pt x="8519" y="7457"/>
                  </a:lnTo>
                  <a:lnTo>
                    <a:pt x="8547" y="7448"/>
                  </a:lnTo>
                  <a:lnTo>
                    <a:pt x="8576" y="7437"/>
                  </a:lnTo>
                  <a:lnTo>
                    <a:pt x="8605" y="7427"/>
                  </a:lnTo>
                  <a:lnTo>
                    <a:pt x="8632" y="7415"/>
                  </a:lnTo>
                  <a:lnTo>
                    <a:pt x="8660" y="7403"/>
                  </a:lnTo>
                  <a:lnTo>
                    <a:pt x="8688" y="7391"/>
                  </a:lnTo>
                  <a:lnTo>
                    <a:pt x="8715" y="7376"/>
                  </a:lnTo>
                  <a:lnTo>
                    <a:pt x="8743" y="7363"/>
                  </a:lnTo>
                  <a:lnTo>
                    <a:pt x="8770" y="7348"/>
                  </a:lnTo>
                  <a:lnTo>
                    <a:pt x="8797" y="7333"/>
                  </a:lnTo>
                  <a:lnTo>
                    <a:pt x="8823" y="7318"/>
                  </a:lnTo>
                  <a:lnTo>
                    <a:pt x="8850" y="7302"/>
                  </a:lnTo>
                  <a:lnTo>
                    <a:pt x="8876" y="7285"/>
                  </a:lnTo>
                  <a:lnTo>
                    <a:pt x="8902" y="7268"/>
                  </a:lnTo>
                  <a:lnTo>
                    <a:pt x="8928" y="7250"/>
                  </a:lnTo>
                  <a:lnTo>
                    <a:pt x="8953" y="7232"/>
                  </a:lnTo>
                  <a:lnTo>
                    <a:pt x="11150" y="5587"/>
                  </a:lnTo>
                  <a:lnTo>
                    <a:pt x="15089" y="8535"/>
                  </a:lnTo>
                  <a:close/>
                  <a:moveTo>
                    <a:pt x="1006" y="2636"/>
                  </a:moveTo>
                  <a:lnTo>
                    <a:pt x="4527" y="5273"/>
                  </a:lnTo>
                  <a:lnTo>
                    <a:pt x="1006" y="7908"/>
                  </a:lnTo>
                  <a:lnTo>
                    <a:pt x="1006" y="2636"/>
                  </a:lnTo>
                  <a:close/>
                  <a:moveTo>
                    <a:pt x="14083" y="0"/>
                  </a:moveTo>
                  <a:lnTo>
                    <a:pt x="2012" y="0"/>
                  </a:lnTo>
                  <a:lnTo>
                    <a:pt x="1908" y="3"/>
                  </a:lnTo>
                  <a:lnTo>
                    <a:pt x="1806" y="10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3" y="242"/>
                  </a:lnTo>
                  <a:lnTo>
                    <a:pt x="969" y="291"/>
                  </a:lnTo>
                  <a:lnTo>
                    <a:pt x="887" y="343"/>
                  </a:lnTo>
                  <a:lnTo>
                    <a:pt x="808" y="399"/>
                  </a:lnTo>
                  <a:lnTo>
                    <a:pt x="732" y="459"/>
                  </a:lnTo>
                  <a:lnTo>
                    <a:pt x="659" y="522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0" y="731"/>
                  </a:lnTo>
                  <a:lnTo>
                    <a:pt x="399" y="806"/>
                  </a:lnTo>
                  <a:lnTo>
                    <a:pt x="344" y="886"/>
                  </a:lnTo>
                  <a:lnTo>
                    <a:pt x="292" y="967"/>
                  </a:lnTo>
                  <a:lnTo>
                    <a:pt x="242" y="1051"/>
                  </a:lnTo>
                  <a:lnTo>
                    <a:pt x="198" y="1138"/>
                  </a:lnTo>
                  <a:lnTo>
                    <a:pt x="158" y="1227"/>
                  </a:lnTo>
                  <a:lnTo>
                    <a:pt x="122" y="1318"/>
                  </a:lnTo>
                  <a:lnTo>
                    <a:pt x="91" y="1411"/>
                  </a:lnTo>
                  <a:lnTo>
                    <a:pt x="63" y="1506"/>
                  </a:lnTo>
                  <a:lnTo>
                    <a:pt x="41" y="1604"/>
                  </a:lnTo>
                  <a:lnTo>
                    <a:pt x="23" y="1702"/>
                  </a:lnTo>
                  <a:lnTo>
                    <a:pt x="10" y="1803"/>
                  </a:lnTo>
                  <a:lnTo>
                    <a:pt x="3" y="1905"/>
                  </a:lnTo>
                  <a:lnTo>
                    <a:pt x="0" y="2009"/>
                  </a:lnTo>
                  <a:lnTo>
                    <a:pt x="0" y="8535"/>
                  </a:lnTo>
                  <a:lnTo>
                    <a:pt x="3" y="8639"/>
                  </a:lnTo>
                  <a:lnTo>
                    <a:pt x="10" y="8741"/>
                  </a:lnTo>
                  <a:lnTo>
                    <a:pt x="23" y="8842"/>
                  </a:lnTo>
                  <a:lnTo>
                    <a:pt x="41" y="8941"/>
                  </a:lnTo>
                  <a:lnTo>
                    <a:pt x="63" y="9038"/>
                  </a:lnTo>
                  <a:lnTo>
                    <a:pt x="91" y="9133"/>
                  </a:lnTo>
                  <a:lnTo>
                    <a:pt x="122" y="9226"/>
                  </a:lnTo>
                  <a:lnTo>
                    <a:pt x="158" y="9318"/>
                  </a:lnTo>
                  <a:lnTo>
                    <a:pt x="198" y="9407"/>
                  </a:lnTo>
                  <a:lnTo>
                    <a:pt x="242" y="9494"/>
                  </a:lnTo>
                  <a:lnTo>
                    <a:pt x="292" y="9578"/>
                  </a:lnTo>
                  <a:lnTo>
                    <a:pt x="344" y="9659"/>
                  </a:lnTo>
                  <a:lnTo>
                    <a:pt x="399" y="9738"/>
                  </a:lnTo>
                  <a:lnTo>
                    <a:pt x="460" y="9814"/>
                  </a:lnTo>
                  <a:lnTo>
                    <a:pt x="523" y="9886"/>
                  </a:lnTo>
                  <a:lnTo>
                    <a:pt x="589" y="9956"/>
                  </a:lnTo>
                  <a:lnTo>
                    <a:pt x="659" y="10023"/>
                  </a:lnTo>
                  <a:lnTo>
                    <a:pt x="732" y="10086"/>
                  </a:lnTo>
                  <a:lnTo>
                    <a:pt x="808" y="10145"/>
                  </a:lnTo>
                  <a:lnTo>
                    <a:pt x="887" y="10202"/>
                  </a:lnTo>
                  <a:lnTo>
                    <a:pt x="969" y="10254"/>
                  </a:lnTo>
                  <a:lnTo>
                    <a:pt x="1053" y="10303"/>
                  </a:lnTo>
                  <a:lnTo>
                    <a:pt x="1140" y="10347"/>
                  </a:lnTo>
                  <a:lnTo>
                    <a:pt x="1229" y="10387"/>
                  </a:lnTo>
                  <a:lnTo>
                    <a:pt x="1320" y="10423"/>
                  </a:lnTo>
                  <a:lnTo>
                    <a:pt x="1413" y="10455"/>
                  </a:lnTo>
                  <a:lnTo>
                    <a:pt x="1509" y="10482"/>
                  </a:lnTo>
                  <a:lnTo>
                    <a:pt x="1606" y="10504"/>
                  </a:lnTo>
                  <a:lnTo>
                    <a:pt x="1705" y="10522"/>
                  </a:lnTo>
                  <a:lnTo>
                    <a:pt x="1806" y="10535"/>
                  </a:lnTo>
                  <a:lnTo>
                    <a:pt x="1908" y="10542"/>
                  </a:lnTo>
                  <a:lnTo>
                    <a:pt x="2012" y="10545"/>
                  </a:lnTo>
                  <a:lnTo>
                    <a:pt x="14083" y="10545"/>
                  </a:lnTo>
                  <a:lnTo>
                    <a:pt x="14187" y="10542"/>
                  </a:lnTo>
                  <a:lnTo>
                    <a:pt x="14289" y="10535"/>
                  </a:lnTo>
                  <a:lnTo>
                    <a:pt x="14390" y="10522"/>
                  </a:lnTo>
                  <a:lnTo>
                    <a:pt x="14489" y="10504"/>
                  </a:lnTo>
                  <a:lnTo>
                    <a:pt x="14586" y="10482"/>
                  </a:lnTo>
                  <a:lnTo>
                    <a:pt x="14682" y="10455"/>
                  </a:lnTo>
                  <a:lnTo>
                    <a:pt x="14775" y="10423"/>
                  </a:lnTo>
                  <a:lnTo>
                    <a:pt x="14867" y="10387"/>
                  </a:lnTo>
                  <a:lnTo>
                    <a:pt x="14955" y="10347"/>
                  </a:lnTo>
                  <a:lnTo>
                    <a:pt x="15042" y="10303"/>
                  </a:lnTo>
                  <a:lnTo>
                    <a:pt x="15126" y="10254"/>
                  </a:lnTo>
                  <a:lnTo>
                    <a:pt x="15208" y="10202"/>
                  </a:lnTo>
                  <a:lnTo>
                    <a:pt x="15287" y="10145"/>
                  </a:lnTo>
                  <a:lnTo>
                    <a:pt x="15363" y="10086"/>
                  </a:lnTo>
                  <a:lnTo>
                    <a:pt x="15436" y="10023"/>
                  </a:lnTo>
                  <a:lnTo>
                    <a:pt x="15506" y="9956"/>
                  </a:lnTo>
                  <a:lnTo>
                    <a:pt x="15572" y="9886"/>
                  </a:lnTo>
                  <a:lnTo>
                    <a:pt x="15635" y="9814"/>
                  </a:lnTo>
                  <a:lnTo>
                    <a:pt x="15696" y="9738"/>
                  </a:lnTo>
                  <a:lnTo>
                    <a:pt x="15751" y="9659"/>
                  </a:lnTo>
                  <a:lnTo>
                    <a:pt x="15803" y="9578"/>
                  </a:lnTo>
                  <a:lnTo>
                    <a:pt x="15853" y="9494"/>
                  </a:lnTo>
                  <a:lnTo>
                    <a:pt x="15897" y="9407"/>
                  </a:lnTo>
                  <a:lnTo>
                    <a:pt x="15937" y="9318"/>
                  </a:lnTo>
                  <a:lnTo>
                    <a:pt x="15973" y="9226"/>
                  </a:lnTo>
                  <a:lnTo>
                    <a:pt x="16004" y="9133"/>
                  </a:lnTo>
                  <a:lnTo>
                    <a:pt x="16032" y="9038"/>
                  </a:lnTo>
                  <a:lnTo>
                    <a:pt x="16054" y="8941"/>
                  </a:lnTo>
                  <a:lnTo>
                    <a:pt x="16072" y="8842"/>
                  </a:lnTo>
                  <a:lnTo>
                    <a:pt x="16085" y="8741"/>
                  </a:lnTo>
                  <a:lnTo>
                    <a:pt x="16092" y="8639"/>
                  </a:lnTo>
                  <a:lnTo>
                    <a:pt x="16095" y="8535"/>
                  </a:lnTo>
                  <a:lnTo>
                    <a:pt x="16095" y="2009"/>
                  </a:lnTo>
                  <a:lnTo>
                    <a:pt x="16092" y="1905"/>
                  </a:lnTo>
                  <a:lnTo>
                    <a:pt x="16085" y="1803"/>
                  </a:lnTo>
                  <a:lnTo>
                    <a:pt x="16072" y="1702"/>
                  </a:lnTo>
                  <a:lnTo>
                    <a:pt x="16054" y="1604"/>
                  </a:lnTo>
                  <a:lnTo>
                    <a:pt x="16032" y="1506"/>
                  </a:lnTo>
                  <a:lnTo>
                    <a:pt x="16004" y="1411"/>
                  </a:lnTo>
                  <a:lnTo>
                    <a:pt x="15973" y="1318"/>
                  </a:lnTo>
                  <a:lnTo>
                    <a:pt x="15937" y="1227"/>
                  </a:lnTo>
                  <a:lnTo>
                    <a:pt x="15897" y="1138"/>
                  </a:lnTo>
                  <a:lnTo>
                    <a:pt x="15853" y="1051"/>
                  </a:lnTo>
                  <a:lnTo>
                    <a:pt x="15803" y="967"/>
                  </a:lnTo>
                  <a:lnTo>
                    <a:pt x="15751" y="886"/>
                  </a:lnTo>
                  <a:lnTo>
                    <a:pt x="15696" y="806"/>
                  </a:lnTo>
                  <a:lnTo>
                    <a:pt x="15635" y="731"/>
                  </a:lnTo>
                  <a:lnTo>
                    <a:pt x="15572" y="658"/>
                  </a:lnTo>
                  <a:lnTo>
                    <a:pt x="15506" y="589"/>
                  </a:lnTo>
                  <a:lnTo>
                    <a:pt x="15436" y="522"/>
                  </a:lnTo>
                  <a:lnTo>
                    <a:pt x="15363" y="459"/>
                  </a:lnTo>
                  <a:lnTo>
                    <a:pt x="15287" y="399"/>
                  </a:lnTo>
                  <a:lnTo>
                    <a:pt x="15208" y="343"/>
                  </a:lnTo>
                  <a:lnTo>
                    <a:pt x="15126" y="291"/>
                  </a:lnTo>
                  <a:lnTo>
                    <a:pt x="15042" y="242"/>
                  </a:lnTo>
                  <a:lnTo>
                    <a:pt x="14955" y="198"/>
                  </a:lnTo>
                  <a:lnTo>
                    <a:pt x="14867" y="158"/>
                  </a:lnTo>
                  <a:lnTo>
                    <a:pt x="14775" y="122"/>
                  </a:lnTo>
                  <a:lnTo>
                    <a:pt x="14682" y="90"/>
                  </a:lnTo>
                  <a:lnTo>
                    <a:pt x="14586" y="63"/>
                  </a:lnTo>
                  <a:lnTo>
                    <a:pt x="14489" y="41"/>
                  </a:lnTo>
                  <a:lnTo>
                    <a:pt x="14390" y="23"/>
                  </a:lnTo>
                  <a:lnTo>
                    <a:pt x="14289" y="10"/>
                  </a:lnTo>
                  <a:lnTo>
                    <a:pt x="14187" y="3"/>
                  </a:lnTo>
                  <a:lnTo>
                    <a:pt x="140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0" name="ïşḻiďè"/>
            <p:cNvSpPr/>
            <p:nvPr/>
          </p:nvSpPr>
          <p:spPr bwMode="auto">
            <a:xfrm>
              <a:off x="3753344" y="27138"/>
              <a:ext cx="614748" cy="613337"/>
            </a:xfrm>
            <a:custGeom>
              <a:avLst/>
              <a:gdLst>
                <a:gd name="T0" fmla="*/ 14736 w 16132"/>
                <a:gd name="T1" fmla="*/ 7927 h 16095"/>
                <a:gd name="T2" fmla="*/ 12966 w 16132"/>
                <a:gd name="T3" fmla="*/ 8091 h 16095"/>
                <a:gd name="T4" fmla="*/ 12858 w 16132"/>
                <a:gd name="T5" fmla="*/ 8337 h 16095"/>
                <a:gd name="T6" fmla="*/ 13033 w 16132"/>
                <a:gd name="T7" fmla="*/ 8539 h 16095"/>
                <a:gd name="T8" fmla="*/ 14789 w 16132"/>
                <a:gd name="T9" fmla="*/ 8901 h 16095"/>
                <a:gd name="T10" fmla="*/ 14828 w 16132"/>
                <a:gd name="T11" fmla="*/ 9762 h 16095"/>
                <a:gd name="T12" fmla="*/ 13953 w 16132"/>
                <a:gd name="T13" fmla="*/ 10554 h 16095"/>
                <a:gd name="T14" fmla="*/ 12394 w 16132"/>
                <a:gd name="T15" fmla="*/ 10673 h 16095"/>
                <a:gd name="T16" fmla="*/ 12387 w 16132"/>
                <a:gd name="T17" fmla="*/ 10945 h 16095"/>
                <a:gd name="T18" fmla="*/ 13673 w 16132"/>
                <a:gd name="T19" fmla="*/ 11067 h 16095"/>
                <a:gd name="T20" fmla="*/ 14319 w 16132"/>
                <a:gd name="T21" fmla="*/ 11774 h 16095"/>
                <a:gd name="T22" fmla="*/ 13891 w 16132"/>
                <a:gd name="T23" fmla="*/ 12812 h 16095"/>
                <a:gd name="T24" fmla="*/ 12009 w 16132"/>
                <a:gd name="T25" fmla="*/ 13092 h 16095"/>
                <a:gd name="T26" fmla="*/ 11846 w 16132"/>
                <a:gd name="T27" fmla="*/ 13303 h 16095"/>
                <a:gd name="T28" fmla="*/ 11966 w 16132"/>
                <a:gd name="T29" fmla="*/ 13544 h 16095"/>
                <a:gd name="T30" fmla="*/ 13288 w 16132"/>
                <a:gd name="T31" fmla="*/ 13730 h 16095"/>
                <a:gd name="T32" fmla="*/ 13358 w 16132"/>
                <a:gd name="T33" fmla="*/ 14429 h 16095"/>
                <a:gd name="T34" fmla="*/ 12917 w 16132"/>
                <a:gd name="T35" fmla="*/ 14986 h 16095"/>
                <a:gd name="T36" fmla="*/ 8700 w 16132"/>
                <a:gd name="T37" fmla="*/ 15051 h 16095"/>
                <a:gd name="T38" fmla="*/ 5570 w 16132"/>
                <a:gd name="T39" fmla="*/ 14483 h 16095"/>
                <a:gd name="T40" fmla="*/ 4191 w 16132"/>
                <a:gd name="T41" fmla="*/ 14088 h 16095"/>
                <a:gd name="T42" fmla="*/ 4067 w 16132"/>
                <a:gd name="T43" fmla="*/ 6631 h 16095"/>
                <a:gd name="T44" fmla="*/ 4433 w 16132"/>
                <a:gd name="T45" fmla="*/ 6297 h 16095"/>
                <a:gd name="T46" fmla="*/ 7138 w 16132"/>
                <a:gd name="T47" fmla="*/ 3681 h 16095"/>
                <a:gd name="T48" fmla="*/ 7616 w 16132"/>
                <a:gd name="T49" fmla="*/ 1286 h 16095"/>
                <a:gd name="T50" fmla="*/ 8117 w 16132"/>
                <a:gd name="T51" fmla="*/ 1009 h 16095"/>
                <a:gd name="T52" fmla="*/ 9386 w 16132"/>
                <a:gd name="T53" fmla="*/ 2464 h 16095"/>
                <a:gd name="T54" fmla="*/ 9452 w 16132"/>
                <a:gd name="T55" fmla="*/ 4763 h 16095"/>
                <a:gd name="T56" fmla="*/ 12897 w 16132"/>
                <a:gd name="T57" fmla="*/ 6065 h 16095"/>
                <a:gd name="T58" fmla="*/ 14749 w 16132"/>
                <a:gd name="T59" fmla="*/ 6317 h 16095"/>
                <a:gd name="T60" fmla="*/ 15121 w 16132"/>
                <a:gd name="T61" fmla="*/ 6923 h 16095"/>
                <a:gd name="T62" fmla="*/ 3443 w 16132"/>
                <a:gd name="T63" fmla="*/ 14868 h 16095"/>
                <a:gd name="T64" fmla="*/ 1461 w 16132"/>
                <a:gd name="T65" fmla="*/ 15086 h 16095"/>
                <a:gd name="T66" fmla="*/ 1038 w 16132"/>
                <a:gd name="T67" fmla="*/ 14759 h 16095"/>
                <a:gd name="T68" fmla="*/ 1139 w 16132"/>
                <a:gd name="T69" fmla="*/ 6201 h 16095"/>
                <a:gd name="T70" fmla="*/ 3151 w 16132"/>
                <a:gd name="T71" fmla="*/ 6052 h 16095"/>
                <a:gd name="T72" fmla="*/ 3519 w 16132"/>
                <a:gd name="T73" fmla="*/ 6437 h 16095"/>
                <a:gd name="T74" fmla="*/ 12860 w 16132"/>
                <a:gd name="T75" fmla="*/ 5106 h 16095"/>
                <a:gd name="T76" fmla="*/ 10549 w 16132"/>
                <a:gd name="T77" fmla="*/ 3394 h 16095"/>
                <a:gd name="T78" fmla="*/ 9053 w 16132"/>
                <a:gd name="T79" fmla="*/ 347 h 16095"/>
                <a:gd name="T80" fmla="*/ 7112 w 16132"/>
                <a:gd name="T81" fmla="*/ 342 h 16095"/>
                <a:gd name="T82" fmla="*/ 6522 w 16132"/>
                <a:gd name="T83" fmla="*/ 2020 h 16095"/>
                <a:gd name="T84" fmla="*/ 5109 w 16132"/>
                <a:gd name="T85" fmla="*/ 4776 h 16095"/>
                <a:gd name="T86" fmla="*/ 3758 w 16132"/>
                <a:gd name="T87" fmla="*/ 5238 h 16095"/>
                <a:gd name="T88" fmla="*/ 1512 w 16132"/>
                <a:gd name="T89" fmla="*/ 5030 h 16095"/>
                <a:gd name="T90" fmla="*/ 149 w 16132"/>
                <a:gd name="T91" fmla="*/ 5885 h 16095"/>
                <a:gd name="T92" fmla="*/ 300 w 16132"/>
                <a:gd name="T93" fmla="*/ 15488 h 16095"/>
                <a:gd name="T94" fmla="*/ 3191 w 16132"/>
                <a:gd name="T95" fmla="*/ 16086 h 16095"/>
                <a:gd name="T96" fmla="*/ 4206 w 16132"/>
                <a:gd name="T97" fmla="*/ 15494 h 16095"/>
                <a:gd name="T98" fmla="*/ 5348 w 16132"/>
                <a:gd name="T99" fmla="*/ 15463 h 16095"/>
                <a:gd name="T100" fmla="*/ 8325 w 16132"/>
                <a:gd name="T101" fmla="*/ 16027 h 16095"/>
                <a:gd name="T102" fmla="*/ 13194 w 16132"/>
                <a:gd name="T103" fmla="*/ 15959 h 16095"/>
                <a:gd name="T104" fmla="*/ 14200 w 16132"/>
                <a:gd name="T105" fmla="*/ 15031 h 16095"/>
                <a:gd name="T106" fmla="*/ 14426 w 16132"/>
                <a:gd name="T107" fmla="*/ 13944 h 16095"/>
                <a:gd name="T108" fmla="*/ 14933 w 16132"/>
                <a:gd name="T109" fmla="*/ 13091 h 16095"/>
                <a:gd name="T110" fmla="*/ 15321 w 16132"/>
                <a:gd name="T111" fmla="*/ 11883 h 16095"/>
                <a:gd name="T112" fmla="*/ 15240 w 16132"/>
                <a:gd name="T113" fmla="*/ 11003 h 16095"/>
                <a:gd name="T114" fmla="*/ 15776 w 16132"/>
                <a:gd name="T115" fmla="*/ 10098 h 16095"/>
                <a:gd name="T116" fmla="*/ 15890 w 16132"/>
                <a:gd name="T117" fmla="*/ 9058 h 16095"/>
                <a:gd name="T118" fmla="*/ 15834 w 16132"/>
                <a:gd name="T119" fmla="*/ 8258 h 16095"/>
                <a:gd name="T120" fmla="*/ 16112 w 16132"/>
                <a:gd name="T121" fmla="*/ 7457 h 16095"/>
                <a:gd name="T122" fmla="*/ 15972 w 16132"/>
                <a:gd name="T123" fmla="*/ 630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32" h="16095">
                  <a:moveTo>
                    <a:pt x="15113" y="7310"/>
                  </a:moveTo>
                  <a:lnTo>
                    <a:pt x="15112" y="7334"/>
                  </a:lnTo>
                  <a:lnTo>
                    <a:pt x="15110" y="7359"/>
                  </a:lnTo>
                  <a:lnTo>
                    <a:pt x="15107" y="7387"/>
                  </a:lnTo>
                  <a:lnTo>
                    <a:pt x="15103" y="7414"/>
                  </a:lnTo>
                  <a:lnTo>
                    <a:pt x="15099" y="7442"/>
                  </a:lnTo>
                  <a:lnTo>
                    <a:pt x="15092" y="7471"/>
                  </a:lnTo>
                  <a:lnTo>
                    <a:pt x="15085" y="7500"/>
                  </a:lnTo>
                  <a:lnTo>
                    <a:pt x="15076" y="7530"/>
                  </a:lnTo>
                  <a:lnTo>
                    <a:pt x="15066" y="7561"/>
                  </a:lnTo>
                  <a:lnTo>
                    <a:pt x="15054" y="7592"/>
                  </a:lnTo>
                  <a:lnTo>
                    <a:pt x="15041" y="7622"/>
                  </a:lnTo>
                  <a:lnTo>
                    <a:pt x="15025" y="7653"/>
                  </a:lnTo>
                  <a:lnTo>
                    <a:pt x="15008" y="7683"/>
                  </a:lnTo>
                  <a:lnTo>
                    <a:pt x="14988" y="7714"/>
                  </a:lnTo>
                  <a:lnTo>
                    <a:pt x="14965" y="7743"/>
                  </a:lnTo>
                  <a:lnTo>
                    <a:pt x="14941" y="7772"/>
                  </a:lnTo>
                  <a:lnTo>
                    <a:pt x="14914" y="7800"/>
                  </a:lnTo>
                  <a:lnTo>
                    <a:pt x="14884" y="7828"/>
                  </a:lnTo>
                  <a:lnTo>
                    <a:pt x="14852" y="7854"/>
                  </a:lnTo>
                  <a:lnTo>
                    <a:pt x="14816" y="7880"/>
                  </a:lnTo>
                  <a:lnTo>
                    <a:pt x="14777" y="7904"/>
                  </a:lnTo>
                  <a:lnTo>
                    <a:pt x="14736" y="7927"/>
                  </a:lnTo>
                  <a:lnTo>
                    <a:pt x="14690" y="7948"/>
                  </a:lnTo>
                  <a:lnTo>
                    <a:pt x="14642" y="7967"/>
                  </a:lnTo>
                  <a:lnTo>
                    <a:pt x="14589" y="7985"/>
                  </a:lnTo>
                  <a:lnTo>
                    <a:pt x="14534" y="8000"/>
                  </a:lnTo>
                  <a:lnTo>
                    <a:pt x="14474" y="8014"/>
                  </a:lnTo>
                  <a:lnTo>
                    <a:pt x="14411" y="8026"/>
                  </a:lnTo>
                  <a:lnTo>
                    <a:pt x="14343" y="8035"/>
                  </a:lnTo>
                  <a:lnTo>
                    <a:pt x="14272" y="8041"/>
                  </a:lnTo>
                  <a:lnTo>
                    <a:pt x="14196" y="8046"/>
                  </a:lnTo>
                  <a:lnTo>
                    <a:pt x="14116" y="8048"/>
                  </a:lnTo>
                  <a:lnTo>
                    <a:pt x="13107" y="8048"/>
                  </a:lnTo>
                  <a:lnTo>
                    <a:pt x="13094" y="8048"/>
                  </a:lnTo>
                  <a:lnTo>
                    <a:pt x="13081" y="8049"/>
                  </a:lnTo>
                  <a:lnTo>
                    <a:pt x="13069" y="8051"/>
                  </a:lnTo>
                  <a:lnTo>
                    <a:pt x="13057" y="8053"/>
                  </a:lnTo>
                  <a:lnTo>
                    <a:pt x="13044" y="8056"/>
                  </a:lnTo>
                  <a:lnTo>
                    <a:pt x="13033" y="8059"/>
                  </a:lnTo>
                  <a:lnTo>
                    <a:pt x="13021" y="8063"/>
                  </a:lnTo>
                  <a:lnTo>
                    <a:pt x="13009" y="8068"/>
                  </a:lnTo>
                  <a:lnTo>
                    <a:pt x="12998" y="8073"/>
                  </a:lnTo>
                  <a:lnTo>
                    <a:pt x="12987" y="8078"/>
                  </a:lnTo>
                  <a:lnTo>
                    <a:pt x="12976" y="8084"/>
                  </a:lnTo>
                  <a:lnTo>
                    <a:pt x="12966" y="8091"/>
                  </a:lnTo>
                  <a:lnTo>
                    <a:pt x="12956" y="8098"/>
                  </a:lnTo>
                  <a:lnTo>
                    <a:pt x="12947" y="8105"/>
                  </a:lnTo>
                  <a:lnTo>
                    <a:pt x="12938" y="8113"/>
                  </a:lnTo>
                  <a:lnTo>
                    <a:pt x="12929" y="8121"/>
                  </a:lnTo>
                  <a:lnTo>
                    <a:pt x="12921" y="8130"/>
                  </a:lnTo>
                  <a:lnTo>
                    <a:pt x="12913" y="8139"/>
                  </a:lnTo>
                  <a:lnTo>
                    <a:pt x="12906" y="8148"/>
                  </a:lnTo>
                  <a:lnTo>
                    <a:pt x="12899" y="8158"/>
                  </a:lnTo>
                  <a:lnTo>
                    <a:pt x="12891" y="8168"/>
                  </a:lnTo>
                  <a:lnTo>
                    <a:pt x="12885" y="8179"/>
                  </a:lnTo>
                  <a:lnTo>
                    <a:pt x="12880" y="8189"/>
                  </a:lnTo>
                  <a:lnTo>
                    <a:pt x="12875" y="8200"/>
                  </a:lnTo>
                  <a:lnTo>
                    <a:pt x="12870" y="8212"/>
                  </a:lnTo>
                  <a:lnTo>
                    <a:pt x="12866" y="8224"/>
                  </a:lnTo>
                  <a:lnTo>
                    <a:pt x="12863" y="8236"/>
                  </a:lnTo>
                  <a:lnTo>
                    <a:pt x="12860" y="8248"/>
                  </a:lnTo>
                  <a:lnTo>
                    <a:pt x="12858" y="8261"/>
                  </a:lnTo>
                  <a:lnTo>
                    <a:pt x="12856" y="8273"/>
                  </a:lnTo>
                  <a:lnTo>
                    <a:pt x="12855" y="8286"/>
                  </a:lnTo>
                  <a:lnTo>
                    <a:pt x="12855" y="8299"/>
                  </a:lnTo>
                  <a:lnTo>
                    <a:pt x="12855" y="8312"/>
                  </a:lnTo>
                  <a:lnTo>
                    <a:pt x="12856" y="8324"/>
                  </a:lnTo>
                  <a:lnTo>
                    <a:pt x="12858" y="8337"/>
                  </a:lnTo>
                  <a:lnTo>
                    <a:pt x="12860" y="8349"/>
                  </a:lnTo>
                  <a:lnTo>
                    <a:pt x="12863" y="8361"/>
                  </a:lnTo>
                  <a:lnTo>
                    <a:pt x="12866" y="8373"/>
                  </a:lnTo>
                  <a:lnTo>
                    <a:pt x="12870" y="8385"/>
                  </a:lnTo>
                  <a:lnTo>
                    <a:pt x="12875" y="8397"/>
                  </a:lnTo>
                  <a:lnTo>
                    <a:pt x="12880" y="8408"/>
                  </a:lnTo>
                  <a:lnTo>
                    <a:pt x="12885" y="8419"/>
                  </a:lnTo>
                  <a:lnTo>
                    <a:pt x="12891" y="8430"/>
                  </a:lnTo>
                  <a:lnTo>
                    <a:pt x="12899" y="8440"/>
                  </a:lnTo>
                  <a:lnTo>
                    <a:pt x="12906" y="8450"/>
                  </a:lnTo>
                  <a:lnTo>
                    <a:pt x="12913" y="8459"/>
                  </a:lnTo>
                  <a:lnTo>
                    <a:pt x="12921" y="8468"/>
                  </a:lnTo>
                  <a:lnTo>
                    <a:pt x="12929" y="8477"/>
                  </a:lnTo>
                  <a:lnTo>
                    <a:pt x="12938" y="8485"/>
                  </a:lnTo>
                  <a:lnTo>
                    <a:pt x="12947" y="8493"/>
                  </a:lnTo>
                  <a:lnTo>
                    <a:pt x="12956" y="8500"/>
                  </a:lnTo>
                  <a:lnTo>
                    <a:pt x="12966" y="8507"/>
                  </a:lnTo>
                  <a:lnTo>
                    <a:pt x="12976" y="8514"/>
                  </a:lnTo>
                  <a:lnTo>
                    <a:pt x="12987" y="8520"/>
                  </a:lnTo>
                  <a:lnTo>
                    <a:pt x="12998" y="8525"/>
                  </a:lnTo>
                  <a:lnTo>
                    <a:pt x="13009" y="8530"/>
                  </a:lnTo>
                  <a:lnTo>
                    <a:pt x="13021" y="8535"/>
                  </a:lnTo>
                  <a:lnTo>
                    <a:pt x="13033" y="8539"/>
                  </a:lnTo>
                  <a:lnTo>
                    <a:pt x="13044" y="8542"/>
                  </a:lnTo>
                  <a:lnTo>
                    <a:pt x="13057" y="8545"/>
                  </a:lnTo>
                  <a:lnTo>
                    <a:pt x="13069" y="8547"/>
                  </a:lnTo>
                  <a:lnTo>
                    <a:pt x="13081" y="8549"/>
                  </a:lnTo>
                  <a:lnTo>
                    <a:pt x="13094" y="8550"/>
                  </a:lnTo>
                  <a:lnTo>
                    <a:pt x="13107" y="8550"/>
                  </a:lnTo>
                  <a:lnTo>
                    <a:pt x="14084" y="8550"/>
                  </a:lnTo>
                  <a:lnTo>
                    <a:pt x="14153" y="8552"/>
                  </a:lnTo>
                  <a:lnTo>
                    <a:pt x="14218" y="8558"/>
                  </a:lnTo>
                  <a:lnTo>
                    <a:pt x="14280" y="8567"/>
                  </a:lnTo>
                  <a:lnTo>
                    <a:pt x="14338" y="8578"/>
                  </a:lnTo>
                  <a:lnTo>
                    <a:pt x="14393" y="8593"/>
                  </a:lnTo>
                  <a:lnTo>
                    <a:pt x="14443" y="8610"/>
                  </a:lnTo>
                  <a:lnTo>
                    <a:pt x="14492" y="8630"/>
                  </a:lnTo>
                  <a:lnTo>
                    <a:pt x="14536" y="8653"/>
                  </a:lnTo>
                  <a:lnTo>
                    <a:pt x="14577" y="8678"/>
                  </a:lnTo>
                  <a:lnTo>
                    <a:pt x="14617" y="8704"/>
                  </a:lnTo>
                  <a:lnTo>
                    <a:pt x="14652" y="8734"/>
                  </a:lnTo>
                  <a:lnTo>
                    <a:pt x="14684" y="8765"/>
                  </a:lnTo>
                  <a:lnTo>
                    <a:pt x="14714" y="8797"/>
                  </a:lnTo>
                  <a:lnTo>
                    <a:pt x="14742" y="8830"/>
                  </a:lnTo>
                  <a:lnTo>
                    <a:pt x="14767" y="8865"/>
                  </a:lnTo>
                  <a:lnTo>
                    <a:pt x="14789" y="8901"/>
                  </a:lnTo>
                  <a:lnTo>
                    <a:pt x="14809" y="8938"/>
                  </a:lnTo>
                  <a:lnTo>
                    <a:pt x="14827" y="8975"/>
                  </a:lnTo>
                  <a:lnTo>
                    <a:pt x="14842" y="9013"/>
                  </a:lnTo>
                  <a:lnTo>
                    <a:pt x="14857" y="9051"/>
                  </a:lnTo>
                  <a:lnTo>
                    <a:pt x="14868" y="9091"/>
                  </a:lnTo>
                  <a:lnTo>
                    <a:pt x="14878" y="9129"/>
                  </a:lnTo>
                  <a:lnTo>
                    <a:pt x="14886" y="9167"/>
                  </a:lnTo>
                  <a:lnTo>
                    <a:pt x="14892" y="9205"/>
                  </a:lnTo>
                  <a:lnTo>
                    <a:pt x="14896" y="9244"/>
                  </a:lnTo>
                  <a:lnTo>
                    <a:pt x="14899" y="9280"/>
                  </a:lnTo>
                  <a:lnTo>
                    <a:pt x="14901" y="9316"/>
                  </a:lnTo>
                  <a:lnTo>
                    <a:pt x="14901" y="9351"/>
                  </a:lnTo>
                  <a:lnTo>
                    <a:pt x="14900" y="9385"/>
                  </a:lnTo>
                  <a:lnTo>
                    <a:pt x="14898" y="9418"/>
                  </a:lnTo>
                  <a:lnTo>
                    <a:pt x="14895" y="9449"/>
                  </a:lnTo>
                  <a:lnTo>
                    <a:pt x="14891" y="9478"/>
                  </a:lnTo>
                  <a:lnTo>
                    <a:pt x="14885" y="9514"/>
                  </a:lnTo>
                  <a:lnTo>
                    <a:pt x="14878" y="9551"/>
                  </a:lnTo>
                  <a:lnTo>
                    <a:pt x="14870" y="9592"/>
                  </a:lnTo>
                  <a:lnTo>
                    <a:pt x="14862" y="9632"/>
                  </a:lnTo>
                  <a:lnTo>
                    <a:pt x="14852" y="9674"/>
                  </a:lnTo>
                  <a:lnTo>
                    <a:pt x="14840" y="9717"/>
                  </a:lnTo>
                  <a:lnTo>
                    <a:pt x="14828" y="9762"/>
                  </a:lnTo>
                  <a:lnTo>
                    <a:pt x="14814" y="9806"/>
                  </a:lnTo>
                  <a:lnTo>
                    <a:pt x="14799" y="9850"/>
                  </a:lnTo>
                  <a:lnTo>
                    <a:pt x="14782" y="9895"/>
                  </a:lnTo>
                  <a:lnTo>
                    <a:pt x="14764" y="9941"/>
                  </a:lnTo>
                  <a:lnTo>
                    <a:pt x="14744" y="9986"/>
                  </a:lnTo>
                  <a:lnTo>
                    <a:pt x="14721" y="10030"/>
                  </a:lnTo>
                  <a:lnTo>
                    <a:pt x="14697" y="10074"/>
                  </a:lnTo>
                  <a:lnTo>
                    <a:pt x="14671" y="10118"/>
                  </a:lnTo>
                  <a:lnTo>
                    <a:pt x="14642" y="10161"/>
                  </a:lnTo>
                  <a:lnTo>
                    <a:pt x="14612" y="10202"/>
                  </a:lnTo>
                  <a:lnTo>
                    <a:pt x="14578" y="10242"/>
                  </a:lnTo>
                  <a:lnTo>
                    <a:pt x="14542" y="10281"/>
                  </a:lnTo>
                  <a:lnTo>
                    <a:pt x="14504" y="10318"/>
                  </a:lnTo>
                  <a:lnTo>
                    <a:pt x="14462" y="10353"/>
                  </a:lnTo>
                  <a:lnTo>
                    <a:pt x="14419" y="10386"/>
                  </a:lnTo>
                  <a:lnTo>
                    <a:pt x="14372" y="10417"/>
                  </a:lnTo>
                  <a:lnTo>
                    <a:pt x="14322" y="10446"/>
                  </a:lnTo>
                  <a:lnTo>
                    <a:pt x="14269" y="10472"/>
                  </a:lnTo>
                  <a:lnTo>
                    <a:pt x="14212" y="10494"/>
                  </a:lnTo>
                  <a:lnTo>
                    <a:pt x="14153" y="10514"/>
                  </a:lnTo>
                  <a:lnTo>
                    <a:pt x="14089" y="10531"/>
                  </a:lnTo>
                  <a:lnTo>
                    <a:pt x="14023" y="10544"/>
                  </a:lnTo>
                  <a:lnTo>
                    <a:pt x="13953" y="10554"/>
                  </a:lnTo>
                  <a:lnTo>
                    <a:pt x="13879" y="10560"/>
                  </a:lnTo>
                  <a:lnTo>
                    <a:pt x="13801" y="10562"/>
                  </a:lnTo>
                  <a:lnTo>
                    <a:pt x="12603" y="10562"/>
                  </a:lnTo>
                  <a:lnTo>
                    <a:pt x="12590" y="10562"/>
                  </a:lnTo>
                  <a:lnTo>
                    <a:pt x="12577" y="10563"/>
                  </a:lnTo>
                  <a:lnTo>
                    <a:pt x="12565" y="10565"/>
                  </a:lnTo>
                  <a:lnTo>
                    <a:pt x="12553" y="10567"/>
                  </a:lnTo>
                  <a:lnTo>
                    <a:pt x="12540" y="10570"/>
                  </a:lnTo>
                  <a:lnTo>
                    <a:pt x="12529" y="10573"/>
                  </a:lnTo>
                  <a:lnTo>
                    <a:pt x="12516" y="10577"/>
                  </a:lnTo>
                  <a:lnTo>
                    <a:pt x="12505" y="10582"/>
                  </a:lnTo>
                  <a:lnTo>
                    <a:pt x="12494" y="10587"/>
                  </a:lnTo>
                  <a:lnTo>
                    <a:pt x="12483" y="10593"/>
                  </a:lnTo>
                  <a:lnTo>
                    <a:pt x="12472" y="10599"/>
                  </a:lnTo>
                  <a:lnTo>
                    <a:pt x="12462" y="10606"/>
                  </a:lnTo>
                  <a:lnTo>
                    <a:pt x="12452" y="10612"/>
                  </a:lnTo>
                  <a:lnTo>
                    <a:pt x="12443" y="10620"/>
                  </a:lnTo>
                  <a:lnTo>
                    <a:pt x="12434" y="10628"/>
                  </a:lnTo>
                  <a:lnTo>
                    <a:pt x="12425" y="10636"/>
                  </a:lnTo>
                  <a:lnTo>
                    <a:pt x="12417" y="10645"/>
                  </a:lnTo>
                  <a:lnTo>
                    <a:pt x="12409" y="10654"/>
                  </a:lnTo>
                  <a:lnTo>
                    <a:pt x="12401" y="10663"/>
                  </a:lnTo>
                  <a:lnTo>
                    <a:pt x="12394" y="10673"/>
                  </a:lnTo>
                  <a:lnTo>
                    <a:pt x="12387" y="10683"/>
                  </a:lnTo>
                  <a:lnTo>
                    <a:pt x="12381" y="10694"/>
                  </a:lnTo>
                  <a:lnTo>
                    <a:pt x="12376" y="10704"/>
                  </a:lnTo>
                  <a:lnTo>
                    <a:pt x="12371" y="10715"/>
                  </a:lnTo>
                  <a:lnTo>
                    <a:pt x="12366" y="10727"/>
                  </a:lnTo>
                  <a:lnTo>
                    <a:pt x="12362" y="10738"/>
                  </a:lnTo>
                  <a:lnTo>
                    <a:pt x="12359" y="10750"/>
                  </a:lnTo>
                  <a:lnTo>
                    <a:pt x="12356" y="10763"/>
                  </a:lnTo>
                  <a:lnTo>
                    <a:pt x="12354" y="10776"/>
                  </a:lnTo>
                  <a:lnTo>
                    <a:pt x="12352" y="10788"/>
                  </a:lnTo>
                  <a:lnTo>
                    <a:pt x="12351" y="10801"/>
                  </a:lnTo>
                  <a:lnTo>
                    <a:pt x="12351" y="10814"/>
                  </a:lnTo>
                  <a:lnTo>
                    <a:pt x="12351" y="10827"/>
                  </a:lnTo>
                  <a:lnTo>
                    <a:pt x="12352" y="10839"/>
                  </a:lnTo>
                  <a:lnTo>
                    <a:pt x="12354" y="10852"/>
                  </a:lnTo>
                  <a:lnTo>
                    <a:pt x="12356" y="10864"/>
                  </a:lnTo>
                  <a:lnTo>
                    <a:pt x="12359" y="10876"/>
                  </a:lnTo>
                  <a:lnTo>
                    <a:pt x="12362" y="10888"/>
                  </a:lnTo>
                  <a:lnTo>
                    <a:pt x="12366" y="10900"/>
                  </a:lnTo>
                  <a:lnTo>
                    <a:pt x="12371" y="10911"/>
                  </a:lnTo>
                  <a:lnTo>
                    <a:pt x="12376" y="10922"/>
                  </a:lnTo>
                  <a:lnTo>
                    <a:pt x="12381" y="10934"/>
                  </a:lnTo>
                  <a:lnTo>
                    <a:pt x="12387" y="10945"/>
                  </a:lnTo>
                  <a:lnTo>
                    <a:pt x="12394" y="10955"/>
                  </a:lnTo>
                  <a:lnTo>
                    <a:pt x="12401" y="10964"/>
                  </a:lnTo>
                  <a:lnTo>
                    <a:pt x="12409" y="10974"/>
                  </a:lnTo>
                  <a:lnTo>
                    <a:pt x="12417" y="10983"/>
                  </a:lnTo>
                  <a:lnTo>
                    <a:pt x="12425" y="10992"/>
                  </a:lnTo>
                  <a:lnTo>
                    <a:pt x="12434" y="11000"/>
                  </a:lnTo>
                  <a:lnTo>
                    <a:pt x="12443" y="11008"/>
                  </a:lnTo>
                  <a:lnTo>
                    <a:pt x="12452" y="11015"/>
                  </a:lnTo>
                  <a:lnTo>
                    <a:pt x="12462" y="11022"/>
                  </a:lnTo>
                  <a:lnTo>
                    <a:pt x="12472" y="11029"/>
                  </a:lnTo>
                  <a:lnTo>
                    <a:pt x="12483" y="11035"/>
                  </a:lnTo>
                  <a:lnTo>
                    <a:pt x="12494" y="11040"/>
                  </a:lnTo>
                  <a:lnTo>
                    <a:pt x="12505" y="11045"/>
                  </a:lnTo>
                  <a:lnTo>
                    <a:pt x="12516" y="11050"/>
                  </a:lnTo>
                  <a:lnTo>
                    <a:pt x="12529" y="11054"/>
                  </a:lnTo>
                  <a:lnTo>
                    <a:pt x="12540" y="11057"/>
                  </a:lnTo>
                  <a:lnTo>
                    <a:pt x="12553" y="11060"/>
                  </a:lnTo>
                  <a:lnTo>
                    <a:pt x="12565" y="11062"/>
                  </a:lnTo>
                  <a:lnTo>
                    <a:pt x="12577" y="11064"/>
                  </a:lnTo>
                  <a:lnTo>
                    <a:pt x="12590" y="11065"/>
                  </a:lnTo>
                  <a:lnTo>
                    <a:pt x="12603" y="11065"/>
                  </a:lnTo>
                  <a:lnTo>
                    <a:pt x="13595" y="11065"/>
                  </a:lnTo>
                  <a:lnTo>
                    <a:pt x="13673" y="11067"/>
                  </a:lnTo>
                  <a:lnTo>
                    <a:pt x="13744" y="11072"/>
                  </a:lnTo>
                  <a:lnTo>
                    <a:pt x="13811" y="11081"/>
                  </a:lnTo>
                  <a:lnTo>
                    <a:pt x="13874" y="11093"/>
                  </a:lnTo>
                  <a:lnTo>
                    <a:pt x="13930" y="11110"/>
                  </a:lnTo>
                  <a:lnTo>
                    <a:pt x="13982" y="11128"/>
                  </a:lnTo>
                  <a:lnTo>
                    <a:pt x="14031" y="11149"/>
                  </a:lnTo>
                  <a:lnTo>
                    <a:pt x="14074" y="11173"/>
                  </a:lnTo>
                  <a:lnTo>
                    <a:pt x="14113" y="11199"/>
                  </a:lnTo>
                  <a:lnTo>
                    <a:pt x="14149" y="11227"/>
                  </a:lnTo>
                  <a:lnTo>
                    <a:pt x="14181" y="11257"/>
                  </a:lnTo>
                  <a:lnTo>
                    <a:pt x="14209" y="11291"/>
                  </a:lnTo>
                  <a:lnTo>
                    <a:pt x="14233" y="11325"/>
                  </a:lnTo>
                  <a:lnTo>
                    <a:pt x="14255" y="11361"/>
                  </a:lnTo>
                  <a:lnTo>
                    <a:pt x="14273" y="11398"/>
                  </a:lnTo>
                  <a:lnTo>
                    <a:pt x="14288" y="11438"/>
                  </a:lnTo>
                  <a:lnTo>
                    <a:pt x="14300" y="11477"/>
                  </a:lnTo>
                  <a:lnTo>
                    <a:pt x="14309" y="11518"/>
                  </a:lnTo>
                  <a:lnTo>
                    <a:pt x="14316" y="11560"/>
                  </a:lnTo>
                  <a:lnTo>
                    <a:pt x="14321" y="11602"/>
                  </a:lnTo>
                  <a:lnTo>
                    <a:pt x="14323" y="11645"/>
                  </a:lnTo>
                  <a:lnTo>
                    <a:pt x="14323" y="11688"/>
                  </a:lnTo>
                  <a:lnTo>
                    <a:pt x="14322" y="11731"/>
                  </a:lnTo>
                  <a:lnTo>
                    <a:pt x="14319" y="11774"/>
                  </a:lnTo>
                  <a:lnTo>
                    <a:pt x="14314" y="11818"/>
                  </a:lnTo>
                  <a:lnTo>
                    <a:pt x="14308" y="11860"/>
                  </a:lnTo>
                  <a:lnTo>
                    <a:pt x="14300" y="11902"/>
                  </a:lnTo>
                  <a:lnTo>
                    <a:pt x="14292" y="11943"/>
                  </a:lnTo>
                  <a:lnTo>
                    <a:pt x="14282" y="11984"/>
                  </a:lnTo>
                  <a:lnTo>
                    <a:pt x="14272" y="12024"/>
                  </a:lnTo>
                  <a:lnTo>
                    <a:pt x="14261" y="12062"/>
                  </a:lnTo>
                  <a:lnTo>
                    <a:pt x="14250" y="12098"/>
                  </a:lnTo>
                  <a:lnTo>
                    <a:pt x="14220" y="12193"/>
                  </a:lnTo>
                  <a:lnTo>
                    <a:pt x="14190" y="12287"/>
                  </a:lnTo>
                  <a:lnTo>
                    <a:pt x="14175" y="12333"/>
                  </a:lnTo>
                  <a:lnTo>
                    <a:pt x="14159" y="12377"/>
                  </a:lnTo>
                  <a:lnTo>
                    <a:pt x="14143" y="12422"/>
                  </a:lnTo>
                  <a:lnTo>
                    <a:pt x="14125" y="12466"/>
                  </a:lnTo>
                  <a:lnTo>
                    <a:pt x="14105" y="12509"/>
                  </a:lnTo>
                  <a:lnTo>
                    <a:pt x="14086" y="12551"/>
                  </a:lnTo>
                  <a:lnTo>
                    <a:pt x="14064" y="12591"/>
                  </a:lnTo>
                  <a:lnTo>
                    <a:pt x="14041" y="12632"/>
                  </a:lnTo>
                  <a:lnTo>
                    <a:pt x="14016" y="12670"/>
                  </a:lnTo>
                  <a:lnTo>
                    <a:pt x="13987" y="12707"/>
                  </a:lnTo>
                  <a:lnTo>
                    <a:pt x="13958" y="12743"/>
                  </a:lnTo>
                  <a:lnTo>
                    <a:pt x="13926" y="12778"/>
                  </a:lnTo>
                  <a:lnTo>
                    <a:pt x="13891" y="12812"/>
                  </a:lnTo>
                  <a:lnTo>
                    <a:pt x="13853" y="12843"/>
                  </a:lnTo>
                  <a:lnTo>
                    <a:pt x="13812" y="12873"/>
                  </a:lnTo>
                  <a:lnTo>
                    <a:pt x="13769" y="12901"/>
                  </a:lnTo>
                  <a:lnTo>
                    <a:pt x="13721" y="12928"/>
                  </a:lnTo>
                  <a:lnTo>
                    <a:pt x="13670" y="12952"/>
                  </a:lnTo>
                  <a:lnTo>
                    <a:pt x="13615" y="12976"/>
                  </a:lnTo>
                  <a:lnTo>
                    <a:pt x="13556" y="12996"/>
                  </a:lnTo>
                  <a:lnTo>
                    <a:pt x="13493" y="13014"/>
                  </a:lnTo>
                  <a:lnTo>
                    <a:pt x="13426" y="13030"/>
                  </a:lnTo>
                  <a:lnTo>
                    <a:pt x="13354" y="13044"/>
                  </a:lnTo>
                  <a:lnTo>
                    <a:pt x="13277" y="13056"/>
                  </a:lnTo>
                  <a:lnTo>
                    <a:pt x="13195" y="13065"/>
                  </a:lnTo>
                  <a:lnTo>
                    <a:pt x="13108" y="13072"/>
                  </a:lnTo>
                  <a:lnTo>
                    <a:pt x="13017" y="13076"/>
                  </a:lnTo>
                  <a:lnTo>
                    <a:pt x="12919" y="13077"/>
                  </a:lnTo>
                  <a:lnTo>
                    <a:pt x="12097" y="13077"/>
                  </a:lnTo>
                  <a:lnTo>
                    <a:pt x="12084" y="13077"/>
                  </a:lnTo>
                  <a:lnTo>
                    <a:pt x="12071" y="13078"/>
                  </a:lnTo>
                  <a:lnTo>
                    <a:pt x="12058" y="13080"/>
                  </a:lnTo>
                  <a:lnTo>
                    <a:pt x="12046" y="13082"/>
                  </a:lnTo>
                  <a:lnTo>
                    <a:pt x="12033" y="13085"/>
                  </a:lnTo>
                  <a:lnTo>
                    <a:pt x="12021" y="13088"/>
                  </a:lnTo>
                  <a:lnTo>
                    <a:pt x="12009" y="13092"/>
                  </a:lnTo>
                  <a:lnTo>
                    <a:pt x="11998" y="13097"/>
                  </a:lnTo>
                  <a:lnTo>
                    <a:pt x="11987" y="13102"/>
                  </a:lnTo>
                  <a:lnTo>
                    <a:pt x="11976" y="13107"/>
                  </a:lnTo>
                  <a:lnTo>
                    <a:pt x="11966" y="13113"/>
                  </a:lnTo>
                  <a:lnTo>
                    <a:pt x="11956" y="13120"/>
                  </a:lnTo>
                  <a:lnTo>
                    <a:pt x="11946" y="13127"/>
                  </a:lnTo>
                  <a:lnTo>
                    <a:pt x="11936" y="13135"/>
                  </a:lnTo>
                  <a:lnTo>
                    <a:pt x="11927" y="13143"/>
                  </a:lnTo>
                  <a:lnTo>
                    <a:pt x="11919" y="13151"/>
                  </a:lnTo>
                  <a:lnTo>
                    <a:pt x="11909" y="13160"/>
                  </a:lnTo>
                  <a:lnTo>
                    <a:pt x="11901" y="13169"/>
                  </a:lnTo>
                  <a:lnTo>
                    <a:pt x="11894" y="13178"/>
                  </a:lnTo>
                  <a:lnTo>
                    <a:pt x="11887" y="13188"/>
                  </a:lnTo>
                  <a:lnTo>
                    <a:pt x="11881" y="13198"/>
                  </a:lnTo>
                  <a:lnTo>
                    <a:pt x="11875" y="13209"/>
                  </a:lnTo>
                  <a:lnTo>
                    <a:pt x="11869" y="13219"/>
                  </a:lnTo>
                  <a:lnTo>
                    <a:pt x="11864" y="13230"/>
                  </a:lnTo>
                  <a:lnTo>
                    <a:pt x="11860" y="13242"/>
                  </a:lnTo>
                  <a:lnTo>
                    <a:pt x="11856" y="13253"/>
                  </a:lnTo>
                  <a:lnTo>
                    <a:pt x="11852" y="13265"/>
                  </a:lnTo>
                  <a:lnTo>
                    <a:pt x="11850" y="13277"/>
                  </a:lnTo>
                  <a:lnTo>
                    <a:pt x="11847" y="13290"/>
                  </a:lnTo>
                  <a:lnTo>
                    <a:pt x="11846" y="13303"/>
                  </a:lnTo>
                  <a:lnTo>
                    <a:pt x="11845" y="13316"/>
                  </a:lnTo>
                  <a:lnTo>
                    <a:pt x="11845" y="13329"/>
                  </a:lnTo>
                  <a:lnTo>
                    <a:pt x="11845" y="13342"/>
                  </a:lnTo>
                  <a:lnTo>
                    <a:pt x="11846" y="13354"/>
                  </a:lnTo>
                  <a:lnTo>
                    <a:pt x="11847" y="13367"/>
                  </a:lnTo>
                  <a:lnTo>
                    <a:pt x="11850" y="13379"/>
                  </a:lnTo>
                  <a:lnTo>
                    <a:pt x="11852" y="13391"/>
                  </a:lnTo>
                  <a:lnTo>
                    <a:pt x="11856" y="13403"/>
                  </a:lnTo>
                  <a:lnTo>
                    <a:pt x="11860" y="13415"/>
                  </a:lnTo>
                  <a:lnTo>
                    <a:pt x="11864" y="13426"/>
                  </a:lnTo>
                  <a:lnTo>
                    <a:pt x="11869" y="13437"/>
                  </a:lnTo>
                  <a:lnTo>
                    <a:pt x="11875" y="13448"/>
                  </a:lnTo>
                  <a:lnTo>
                    <a:pt x="11881" y="13458"/>
                  </a:lnTo>
                  <a:lnTo>
                    <a:pt x="11887" y="13468"/>
                  </a:lnTo>
                  <a:lnTo>
                    <a:pt x="11894" y="13479"/>
                  </a:lnTo>
                  <a:lnTo>
                    <a:pt x="11901" y="13489"/>
                  </a:lnTo>
                  <a:lnTo>
                    <a:pt x="11909" y="13498"/>
                  </a:lnTo>
                  <a:lnTo>
                    <a:pt x="11919" y="13507"/>
                  </a:lnTo>
                  <a:lnTo>
                    <a:pt x="11927" y="13515"/>
                  </a:lnTo>
                  <a:lnTo>
                    <a:pt x="11936" y="13523"/>
                  </a:lnTo>
                  <a:lnTo>
                    <a:pt x="11946" y="13530"/>
                  </a:lnTo>
                  <a:lnTo>
                    <a:pt x="11956" y="13537"/>
                  </a:lnTo>
                  <a:lnTo>
                    <a:pt x="11966" y="13544"/>
                  </a:lnTo>
                  <a:lnTo>
                    <a:pt x="11976" y="13550"/>
                  </a:lnTo>
                  <a:lnTo>
                    <a:pt x="11987" y="13555"/>
                  </a:lnTo>
                  <a:lnTo>
                    <a:pt x="11998" y="13560"/>
                  </a:lnTo>
                  <a:lnTo>
                    <a:pt x="12009" y="13565"/>
                  </a:lnTo>
                  <a:lnTo>
                    <a:pt x="12021" y="13569"/>
                  </a:lnTo>
                  <a:lnTo>
                    <a:pt x="12033" y="13572"/>
                  </a:lnTo>
                  <a:lnTo>
                    <a:pt x="12046" y="13575"/>
                  </a:lnTo>
                  <a:lnTo>
                    <a:pt x="12058" y="13577"/>
                  </a:lnTo>
                  <a:lnTo>
                    <a:pt x="12071" y="13579"/>
                  </a:lnTo>
                  <a:lnTo>
                    <a:pt x="12084" y="13580"/>
                  </a:lnTo>
                  <a:lnTo>
                    <a:pt x="12097" y="13580"/>
                  </a:lnTo>
                  <a:lnTo>
                    <a:pt x="12886" y="13580"/>
                  </a:lnTo>
                  <a:lnTo>
                    <a:pt x="12937" y="13581"/>
                  </a:lnTo>
                  <a:lnTo>
                    <a:pt x="12984" y="13586"/>
                  </a:lnTo>
                  <a:lnTo>
                    <a:pt x="13029" y="13593"/>
                  </a:lnTo>
                  <a:lnTo>
                    <a:pt x="13070" y="13603"/>
                  </a:lnTo>
                  <a:lnTo>
                    <a:pt x="13108" y="13615"/>
                  </a:lnTo>
                  <a:lnTo>
                    <a:pt x="13145" y="13629"/>
                  </a:lnTo>
                  <a:lnTo>
                    <a:pt x="13178" y="13646"/>
                  </a:lnTo>
                  <a:lnTo>
                    <a:pt x="13209" y="13665"/>
                  </a:lnTo>
                  <a:lnTo>
                    <a:pt x="13237" y="13685"/>
                  </a:lnTo>
                  <a:lnTo>
                    <a:pt x="13264" y="13707"/>
                  </a:lnTo>
                  <a:lnTo>
                    <a:pt x="13288" y="13730"/>
                  </a:lnTo>
                  <a:lnTo>
                    <a:pt x="13309" y="13754"/>
                  </a:lnTo>
                  <a:lnTo>
                    <a:pt x="13328" y="13780"/>
                  </a:lnTo>
                  <a:lnTo>
                    <a:pt x="13346" y="13807"/>
                  </a:lnTo>
                  <a:lnTo>
                    <a:pt x="13361" y="13836"/>
                  </a:lnTo>
                  <a:lnTo>
                    <a:pt x="13375" y="13864"/>
                  </a:lnTo>
                  <a:lnTo>
                    <a:pt x="13388" y="13893"/>
                  </a:lnTo>
                  <a:lnTo>
                    <a:pt x="13398" y="13922"/>
                  </a:lnTo>
                  <a:lnTo>
                    <a:pt x="13406" y="13952"/>
                  </a:lnTo>
                  <a:lnTo>
                    <a:pt x="13413" y="13982"/>
                  </a:lnTo>
                  <a:lnTo>
                    <a:pt x="13419" y="14011"/>
                  </a:lnTo>
                  <a:lnTo>
                    <a:pt x="13423" y="14041"/>
                  </a:lnTo>
                  <a:lnTo>
                    <a:pt x="13426" y="14070"/>
                  </a:lnTo>
                  <a:lnTo>
                    <a:pt x="13427" y="14098"/>
                  </a:lnTo>
                  <a:lnTo>
                    <a:pt x="13428" y="14126"/>
                  </a:lnTo>
                  <a:lnTo>
                    <a:pt x="13427" y="14153"/>
                  </a:lnTo>
                  <a:lnTo>
                    <a:pt x="13426" y="14179"/>
                  </a:lnTo>
                  <a:lnTo>
                    <a:pt x="13424" y="14204"/>
                  </a:lnTo>
                  <a:lnTo>
                    <a:pt x="13420" y="14227"/>
                  </a:lnTo>
                  <a:lnTo>
                    <a:pt x="13417" y="14249"/>
                  </a:lnTo>
                  <a:lnTo>
                    <a:pt x="13412" y="14269"/>
                  </a:lnTo>
                  <a:lnTo>
                    <a:pt x="13407" y="14287"/>
                  </a:lnTo>
                  <a:lnTo>
                    <a:pt x="13383" y="14361"/>
                  </a:lnTo>
                  <a:lnTo>
                    <a:pt x="13358" y="14429"/>
                  </a:lnTo>
                  <a:lnTo>
                    <a:pt x="13335" y="14490"/>
                  </a:lnTo>
                  <a:lnTo>
                    <a:pt x="13314" y="14543"/>
                  </a:lnTo>
                  <a:lnTo>
                    <a:pt x="13296" y="14586"/>
                  </a:lnTo>
                  <a:lnTo>
                    <a:pt x="13281" y="14619"/>
                  </a:lnTo>
                  <a:lnTo>
                    <a:pt x="13271" y="14640"/>
                  </a:lnTo>
                  <a:lnTo>
                    <a:pt x="13266" y="14649"/>
                  </a:lnTo>
                  <a:lnTo>
                    <a:pt x="13251" y="14676"/>
                  </a:lnTo>
                  <a:lnTo>
                    <a:pt x="13236" y="14700"/>
                  </a:lnTo>
                  <a:lnTo>
                    <a:pt x="13220" y="14724"/>
                  </a:lnTo>
                  <a:lnTo>
                    <a:pt x="13204" y="14747"/>
                  </a:lnTo>
                  <a:lnTo>
                    <a:pt x="13187" y="14770"/>
                  </a:lnTo>
                  <a:lnTo>
                    <a:pt x="13169" y="14792"/>
                  </a:lnTo>
                  <a:lnTo>
                    <a:pt x="13151" y="14813"/>
                  </a:lnTo>
                  <a:lnTo>
                    <a:pt x="13131" y="14835"/>
                  </a:lnTo>
                  <a:lnTo>
                    <a:pt x="13111" y="14854"/>
                  </a:lnTo>
                  <a:lnTo>
                    <a:pt x="13090" y="14873"/>
                  </a:lnTo>
                  <a:lnTo>
                    <a:pt x="13068" y="14892"/>
                  </a:lnTo>
                  <a:lnTo>
                    <a:pt x="13046" y="14909"/>
                  </a:lnTo>
                  <a:lnTo>
                    <a:pt x="13022" y="14926"/>
                  </a:lnTo>
                  <a:lnTo>
                    <a:pt x="12997" y="14942"/>
                  </a:lnTo>
                  <a:lnTo>
                    <a:pt x="12971" y="14957"/>
                  </a:lnTo>
                  <a:lnTo>
                    <a:pt x="12945" y="14972"/>
                  </a:lnTo>
                  <a:lnTo>
                    <a:pt x="12917" y="14986"/>
                  </a:lnTo>
                  <a:lnTo>
                    <a:pt x="12888" y="14999"/>
                  </a:lnTo>
                  <a:lnTo>
                    <a:pt x="12858" y="15011"/>
                  </a:lnTo>
                  <a:lnTo>
                    <a:pt x="12827" y="15023"/>
                  </a:lnTo>
                  <a:lnTo>
                    <a:pt x="12795" y="15033"/>
                  </a:lnTo>
                  <a:lnTo>
                    <a:pt x="12760" y="15043"/>
                  </a:lnTo>
                  <a:lnTo>
                    <a:pt x="12726" y="15051"/>
                  </a:lnTo>
                  <a:lnTo>
                    <a:pt x="12690" y="15059"/>
                  </a:lnTo>
                  <a:lnTo>
                    <a:pt x="12653" y="15066"/>
                  </a:lnTo>
                  <a:lnTo>
                    <a:pt x="12613" y="15072"/>
                  </a:lnTo>
                  <a:lnTo>
                    <a:pt x="12573" y="15077"/>
                  </a:lnTo>
                  <a:lnTo>
                    <a:pt x="12531" y="15081"/>
                  </a:lnTo>
                  <a:lnTo>
                    <a:pt x="12487" y="15085"/>
                  </a:lnTo>
                  <a:lnTo>
                    <a:pt x="12443" y="15087"/>
                  </a:lnTo>
                  <a:lnTo>
                    <a:pt x="12396" y="15088"/>
                  </a:lnTo>
                  <a:lnTo>
                    <a:pt x="12349" y="15089"/>
                  </a:lnTo>
                  <a:lnTo>
                    <a:pt x="9592" y="15089"/>
                  </a:lnTo>
                  <a:lnTo>
                    <a:pt x="9463" y="15088"/>
                  </a:lnTo>
                  <a:lnTo>
                    <a:pt x="9333" y="15085"/>
                  </a:lnTo>
                  <a:lnTo>
                    <a:pt x="9205" y="15081"/>
                  </a:lnTo>
                  <a:lnTo>
                    <a:pt x="9077" y="15076"/>
                  </a:lnTo>
                  <a:lnTo>
                    <a:pt x="8950" y="15069"/>
                  </a:lnTo>
                  <a:lnTo>
                    <a:pt x="8824" y="15060"/>
                  </a:lnTo>
                  <a:lnTo>
                    <a:pt x="8700" y="15051"/>
                  </a:lnTo>
                  <a:lnTo>
                    <a:pt x="8577" y="15040"/>
                  </a:lnTo>
                  <a:lnTo>
                    <a:pt x="8457" y="15029"/>
                  </a:lnTo>
                  <a:lnTo>
                    <a:pt x="8338" y="15016"/>
                  </a:lnTo>
                  <a:lnTo>
                    <a:pt x="8223" y="15004"/>
                  </a:lnTo>
                  <a:lnTo>
                    <a:pt x="8110" y="14989"/>
                  </a:lnTo>
                  <a:lnTo>
                    <a:pt x="7999" y="14975"/>
                  </a:lnTo>
                  <a:lnTo>
                    <a:pt x="7893" y="14961"/>
                  </a:lnTo>
                  <a:lnTo>
                    <a:pt x="7790" y="14946"/>
                  </a:lnTo>
                  <a:lnTo>
                    <a:pt x="7690" y="14931"/>
                  </a:lnTo>
                  <a:lnTo>
                    <a:pt x="7594" y="14916"/>
                  </a:lnTo>
                  <a:lnTo>
                    <a:pt x="7503" y="14902"/>
                  </a:lnTo>
                  <a:lnTo>
                    <a:pt x="7416" y="14887"/>
                  </a:lnTo>
                  <a:lnTo>
                    <a:pt x="7334" y="14873"/>
                  </a:lnTo>
                  <a:lnTo>
                    <a:pt x="7184" y="14846"/>
                  </a:lnTo>
                  <a:lnTo>
                    <a:pt x="7056" y="14821"/>
                  </a:lnTo>
                  <a:lnTo>
                    <a:pt x="6952" y="14800"/>
                  </a:lnTo>
                  <a:lnTo>
                    <a:pt x="6873" y="14784"/>
                  </a:lnTo>
                  <a:lnTo>
                    <a:pt x="6822" y="14772"/>
                  </a:lnTo>
                  <a:lnTo>
                    <a:pt x="6800" y="14767"/>
                  </a:lnTo>
                  <a:lnTo>
                    <a:pt x="6430" y="14683"/>
                  </a:lnTo>
                  <a:lnTo>
                    <a:pt x="6103" y="14607"/>
                  </a:lnTo>
                  <a:lnTo>
                    <a:pt x="5818" y="14541"/>
                  </a:lnTo>
                  <a:lnTo>
                    <a:pt x="5570" y="14483"/>
                  </a:lnTo>
                  <a:lnTo>
                    <a:pt x="5356" y="14433"/>
                  </a:lnTo>
                  <a:lnTo>
                    <a:pt x="5174" y="14390"/>
                  </a:lnTo>
                  <a:lnTo>
                    <a:pt x="5022" y="14354"/>
                  </a:lnTo>
                  <a:lnTo>
                    <a:pt x="4895" y="14324"/>
                  </a:lnTo>
                  <a:lnTo>
                    <a:pt x="4791" y="14298"/>
                  </a:lnTo>
                  <a:lnTo>
                    <a:pt x="4709" y="14277"/>
                  </a:lnTo>
                  <a:lnTo>
                    <a:pt x="4642" y="14260"/>
                  </a:lnTo>
                  <a:lnTo>
                    <a:pt x="4590" y="14247"/>
                  </a:lnTo>
                  <a:lnTo>
                    <a:pt x="4548" y="14236"/>
                  </a:lnTo>
                  <a:lnTo>
                    <a:pt x="4516" y="14227"/>
                  </a:lnTo>
                  <a:lnTo>
                    <a:pt x="4489" y="14219"/>
                  </a:lnTo>
                  <a:lnTo>
                    <a:pt x="4464" y="14212"/>
                  </a:lnTo>
                  <a:lnTo>
                    <a:pt x="4445" y="14208"/>
                  </a:lnTo>
                  <a:lnTo>
                    <a:pt x="4397" y="14195"/>
                  </a:lnTo>
                  <a:lnTo>
                    <a:pt x="4365" y="14184"/>
                  </a:lnTo>
                  <a:lnTo>
                    <a:pt x="4328" y="14170"/>
                  </a:lnTo>
                  <a:lnTo>
                    <a:pt x="4309" y="14161"/>
                  </a:lnTo>
                  <a:lnTo>
                    <a:pt x="4290" y="14152"/>
                  </a:lnTo>
                  <a:lnTo>
                    <a:pt x="4270" y="14141"/>
                  </a:lnTo>
                  <a:lnTo>
                    <a:pt x="4250" y="14129"/>
                  </a:lnTo>
                  <a:lnTo>
                    <a:pt x="4231" y="14117"/>
                  </a:lnTo>
                  <a:lnTo>
                    <a:pt x="4210" y="14103"/>
                  </a:lnTo>
                  <a:lnTo>
                    <a:pt x="4191" y="14088"/>
                  </a:lnTo>
                  <a:lnTo>
                    <a:pt x="4172" y="14072"/>
                  </a:lnTo>
                  <a:lnTo>
                    <a:pt x="4154" y="14055"/>
                  </a:lnTo>
                  <a:lnTo>
                    <a:pt x="4136" y="14036"/>
                  </a:lnTo>
                  <a:lnTo>
                    <a:pt x="4119" y="14016"/>
                  </a:lnTo>
                  <a:lnTo>
                    <a:pt x="4104" y="13995"/>
                  </a:lnTo>
                  <a:lnTo>
                    <a:pt x="4089" y="13971"/>
                  </a:lnTo>
                  <a:lnTo>
                    <a:pt x="4076" y="13947"/>
                  </a:lnTo>
                  <a:lnTo>
                    <a:pt x="4065" y="13921"/>
                  </a:lnTo>
                  <a:lnTo>
                    <a:pt x="4055" y="13894"/>
                  </a:lnTo>
                  <a:lnTo>
                    <a:pt x="4047" y="13866"/>
                  </a:lnTo>
                  <a:lnTo>
                    <a:pt x="4042" y="13835"/>
                  </a:lnTo>
                  <a:lnTo>
                    <a:pt x="4038" y="13802"/>
                  </a:lnTo>
                  <a:lnTo>
                    <a:pt x="4037" y="13768"/>
                  </a:lnTo>
                  <a:lnTo>
                    <a:pt x="4033" y="6821"/>
                  </a:lnTo>
                  <a:lnTo>
                    <a:pt x="4033" y="6800"/>
                  </a:lnTo>
                  <a:lnTo>
                    <a:pt x="4035" y="6778"/>
                  </a:lnTo>
                  <a:lnTo>
                    <a:pt x="4037" y="6756"/>
                  </a:lnTo>
                  <a:lnTo>
                    <a:pt x="4040" y="6735"/>
                  </a:lnTo>
                  <a:lnTo>
                    <a:pt x="4044" y="6714"/>
                  </a:lnTo>
                  <a:lnTo>
                    <a:pt x="4048" y="6693"/>
                  </a:lnTo>
                  <a:lnTo>
                    <a:pt x="4054" y="6671"/>
                  </a:lnTo>
                  <a:lnTo>
                    <a:pt x="4060" y="6651"/>
                  </a:lnTo>
                  <a:lnTo>
                    <a:pt x="4067" y="6631"/>
                  </a:lnTo>
                  <a:lnTo>
                    <a:pt x="4075" y="6611"/>
                  </a:lnTo>
                  <a:lnTo>
                    <a:pt x="4084" y="6592"/>
                  </a:lnTo>
                  <a:lnTo>
                    <a:pt x="4093" y="6573"/>
                  </a:lnTo>
                  <a:lnTo>
                    <a:pt x="4105" y="6554"/>
                  </a:lnTo>
                  <a:lnTo>
                    <a:pt x="4115" y="6536"/>
                  </a:lnTo>
                  <a:lnTo>
                    <a:pt x="4127" y="6517"/>
                  </a:lnTo>
                  <a:lnTo>
                    <a:pt x="4140" y="6499"/>
                  </a:lnTo>
                  <a:lnTo>
                    <a:pt x="4153" y="6482"/>
                  </a:lnTo>
                  <a:lnTo>
                    <a:pt x="4167" y="6466"/>
                  </a:lnTo>
                  <a:lnTo>
                    <a:pt x="4181" y="6450"/>
                  </a:lnTo>
                  <a:lnTo>
                    <a:pt x="4197" y="6435"/>
                  </a:lnTo>
                  <a:lnTo>
                    <a:pt x="4213" y="6420"/>
                  </a:lnTo>
                  <a:lnTo>
                    <a:pt x="4230" y="6405"/>
                  </a:lnTo>
                  <a:lnTo>
                    <a:pt x="4248" y="6392"/>
                  </a:lnTo>
                  <a:lnTo>
                    <a:pt x="4266" y="6379"/>
                  </a:lnTo>
                  <a:lnTo>
                    <a:pt x="4284" y="6366"/>
                  </a:lnTo>
                  <a:lnTo>
                    <a:pt x="4303" y="6354"/>
                  </a:lnTo>
                  <a:lnTo>
                    <a:pt x="4323" y="6342"/>
                  </a:lnTo>
                  <a:lnTo>
                    <a:pt x="4345" y="6332"/>
                  </a:lnTo>
                  <a:lnTo>
                    <a:pt x="4366" y="6322"/>
                  </a:lnTo>
                  <a:lnTo>
                    <a:pt x="4388" y="6313"/>
                  </a:lnTo>
                  <a:lnTo>
                    <a:pt x="4410" y="6305"/>
                  </a:lnTo>
                  <a:lnTo>
                    <a:pt x="4433" y="6297"/>
                  </a:lnTo>
                  <a:lnTo>
                    <a:pt x="4458" y="6288"/>
                  </a:lnTo>
                  <a:lnTo>
                    <a:pt x="4486" y="6279"/>
                  </a:lnTo>
                  <a:lnTo>
                    <a:pt x="4513" y="6270"/>
                  </a:lnTo>
                  <a:lnTo>
                    <a:pt x="4537" y="6260"/>
                  </a:lnTo>
                  <a:lnTo>
                    <a:pt x="4749" y="6167"/>
                  </a:lnTo>
                  <a:lnTo>
                    <a:pt x="4951" y="6069"/>
                  </a:lnTo>
                  <a:lnTo>
                    <a:pt x="5143" y="5963"/>
                  </a:lnTo>
                  <a:lnTo>
                    <a:pt x="5328" y="5853"/>
                  </a:lnTo>
                  <a:lnTo>
                    <a:pt x="5503" y="5737"/>
                  </a:lnTo>
                  <a:lnTo>
                    <a:pt x="5669" y="5615"/>
                  </a:lnTo>
                  <a:lnTo>
                    <a:pt x="5829" y="5488"/>
                  </a:lnTo>
                  <a:lnTo>
                    <a:pt x="5979" y="5357"/>
                  </a:lnTo>
                  <a:lnTo>
                    <a:pt x="6121" y="5222"/>
                  </a:lnTo>
                  <a:lnTo>
                    <a:pt x="6255" y="5082"/>
                  </a:lnTo>
                  <a:lnTo>
                    <a:pt x="6382" y="4938"/>
                  </a:lnTo>
                  <a:lnTo>
                    <a:pt x="6501" y="4790"/>
                  </a:lnTo>
                  <a:lnTo>
                    <a:pt x="6613" y="4639"/>
                  </a:lnTo>
                  <a:lnTo>
                    <a:pt x="6717" y="4485"/>
                  </a:lnTo>
                  <a:lnTo>
                    <a:pt x="6815" y="4330"/>
                  </a:lnTo>
                  <a:lnTo>
                    <a:pt x="6906" y="4170"/>
                  </a:lnTo>
                  <a:lnTo>
                    <a:pt x="6989" y="4009"/>
                  </a:lnTo>
                  <a:lnTo>
                    <a:pt x="7067" y="3846"/>
                  </a:lnTo>
                  <a:lnTo>
                    <a:pt x="7138" y="3681"/>
                  </a:lnTo>
                  <a:lnTo>
                    <a:pt x="7203" y="3514"/>
                  </a:lnTo>
                  <a:lnTo>
                    <a:pt x="7262" y="3347"/>
                  </a:lnTo>
                  <a:lnTo>
                    <a:pt x="7315" y="3179"/>
                  </a:lnTo>
                  <a:lnTo>
                    <a:pt x="7362" y="3010"/>
                  </a:lnTo>
                  <a:lnTo>
                    <a:pt x="7405" y="2840"/>
                  </a:lnTo>
                  <a:lnTo>
                    <a:pt x="7441" y="2671"/>
                  </a:lnTo>
                  <a:lnTo>
                    <a:pt x="7472" y="2502"/>
                  </a:lnTo>
                  <a:lnTo>
                    <a:pt x="7498" y="2334"/>
                  </a:lnTo>
                  <a:lnTo>
                    <a:pt x="7521" y="2166"/>
                  </a:lnTo>
                  <a:lnTo>
                    <a:pt x="7538" y="2000"/>
                  </a:lnTo>
                  <a:lnTo>
                    <a:pt x="7550" y="1834"/>
                  </a:lnTo>
                  <a:lnTo>
                    <a:pt x="7558" y="1671"/>
                  </a:lnTo>
                  <a:lnTo>
                    <a:pt x="7562" y="1509"/>
                  </a:lnTo>
                  <a:lnTo>
                    <a:pt x="7563" y="1486"/>
                  </a:lnTo>
                  <a:lnTo>
                    <a:pt x="7565" y="1464"/>
                  </a:lnTo>
                  <a:lnTo>
                    <a:pt x="7568" y="1441"/>
                  </a:lnTo>
                  <a:lnTo>
                    <a:pt x="7571" y="1418"/>
                  </a:lnTo>
                  <a:lnTo>
                    <a:pt x="7576" y="1395"/>
                  </a:lnTo>
                  <a:lnTo>
                    <a:pt x="7582" y="1373"/>
                  </a:lnTo>
                  <a:lnTo>
                    <a:pt x="7589" y="1351"/>
                  </a:lnTo>
                  <a:lnTo>
                    <a:pt x="7597" y="1329"/>
                  </a:lnTo>
                  <a:lnTo>
                    <a:pt x="7606" y="1307"/>
                  </a:lnTo>
                  <a:lnTo>
                    <a:pt x="7616" y="1286"/>
                  </a:lnTo>
                  <a:lnTo>
                    <a:pt x="7627" y="1264"/>
                  </a:lnTo>
                  <a:lnTo>
                    <a:pt x="7640" y="1244"/>
                  </a:lnTo>
                  <a:lnTo>
                    <a:pt x="7653" y="1223"/>
                  </a:lnTo>
                  <a:lnTo>
                    <a:pt x="7667" y="1204"/>
                  </a:lnTo>
                  <a:lnTo>
                    <a:pt x="7681" y="1185"/>
                  </a:lnTo>
                  <a:lnTo>
                    <a:pt x="7697" y="1167"/>
                  </a:lnTo>
                  <a:lnTo>
                    <a:pt x="7713" y="1150"/>
                  </a:lnTo>
                  <a:lnTo>
                    <a:pt x="7731" y="1133"/>
                  </a:lnTo>
                  <a:lnTo>
                    <a:pt x="7749" y="1117"/>
                  </a:lnTo>
                  <a:lnTo>
                    <a:pt x="7769" y="1102"/>
                  </a:lnTo>
                  <a:lnTo>
                    <a:pt x="7789" y="1087"/>
                  </a:lnTo>
                  <a:lnTo>
                    <a:pt x="7810" y="1074"/>
                  </a:lnTo>
                  <a:lnTo>
                    <a:pt x="7832" y="1061"/>
                  </a:lnTo>
                  <a:lnTo>
                    <a:pt x="7854" y="1050"/>
                  </a:lnTo>
                  <a:lnTo>
                    <a:pt x="7878" y="1040"/>
                  </a:lnTo>
                  <a:lnTo>
                    <a:pt x="7903" y="1032"/>
                  </a:lnTo>
                  <a:lnTo>
                    <a:pt x="7928" y="1024"/>
                  </a:lnTo>
                  <a:lnTo>
                    <a:pt x="7954" y="1018"/>
                  </a:lnTo>
                  <a:lnTo>
                    <a:pt x="7980" y="1013"/>
                  </a:lnTo>
                  <a:lnTo>
                    <a:pt x="8009" y="1009"/>
                  </a:lnTo>
                  <a:lnTo>
                    <a:pt x="8037" y="1007"/>
                  </a:lnTo>
                  <a:lnTo>
                    <a:pt x="8066" y="1006"/>
                  </a:lnTo>
                  <a:lnTo>
                    <a:pt x="8117" y="1009"/>
                  </a:lnTo>
                  <a:lnTo>
                    <a:pt x="8171" y="1018"/>
                  </a:lnTo>
                  <a:lnTo>
                    <a:pt x="8225" y="1033"/>
                  </a:lnTo>
                  <a:lnTo>
                    <a:pt x="8283" y="1054"/>
                  </a:lnTo>
                  <a:lnTo>
                    <a:pt x="8340" y="1081"/>
                  </a:lnTo>
                  <a:lnTo>
                    <a:pt x="8400" y="1114"/>
                  </a:lnTo>
                  <a:lnTo>
                    <a:pt x="8460" y="1151"/>
                  </a:lnTo>
                  <a:lnTo>
                    <a:pt x="8522" y="1193"/>
                  </a:lnTo>
                  <a:lnTo>
                    <a:pt x="8583" y="1241"/>
                  </a:lnTo>
                  <a:lnTo>
                    <a:pt x="8645" y="1294"/>
                  </a:lnTo>
                  <a:lnTo>
                    <a:pt x="8706" y="1351"/>
                  </a:lnTo>
                  <a:lnTo>
                    <a:pt x="8767" y="1413"/>
                  </a:lnTo>
                  <a:lnTo>
                    <a:pt x="8827" y="1480"/>
                  </a:lnTo>
                  <a:lnTo>
                    <a:pt x="8888" y="1550"/>
                  </a:lnTo>
                  <a:lnTo>
                    <a:pt x="8946" y="1626"/>
                  </a:lnTo>
                  <a:lnTo>
                    <a:pt x="9004" y="1705"/>
                  </a:lnTo>
                  <a:lnTo>
                    <a:pt x="9059" y="1788"/>
                  </a:lnTo>
                  <a:lnTo>
                    <a:pt x="9114" y="1874"/>
                  </a:lnTo>
                  <a:lnTo>
                    <a:pt x="9165" y="1965"/>
                  </a:lnTo>
                  <a:lnTo>
                    <a:pt x="9215" y="2058"/>
                  </a:lnTo>
                  <a:lnTo>
                    <a:pt x="9262" y="2155"/>
                  </a:lnTo>
                  <a:lnTo>
                    <a:pt x="9306" y="2255"/>
                  </a:lnTo>
                  <a:lnTo>
                    <a:pt x="9347" y="2358"/>
                  </a:lnTo>
                  <a:lnTo>
                    <a:pt x="9386" y="2464"/>
                  </a:lnTo>
                  <a:lnTo>
                    <a:pt x="9420" y="2572"/>
                  </a:lnTo>
                  <a:lnTo>
                    <a:pt x="9450" y="2683"/>
                  </a:lnTo>
                  <a:lnTo>
                    <a:pt x="9478" y="2797"/>
                  </a:lnTo>
                  <a:lnTo>
                    <a:pt x="9500" y="2912"/>
                  </a:lnTo>
                  <a:lnTo>
                    <a:pt x="9517" y="3030"/>
                  </a:lnTo>
                  <a:lnTo>
                    <a:pt x="9530" y="3150"/>
                  </a:lnTo>
                  <a:lnTo>
                    <a:pt x="9538" y="3271"/>
                  </a:lnTo>
                  <a:lnTo>
                    <a:pt x="9541" y="3394"/>
                  </a:lnTo>
                  <a:lnTo>
                    <a:pt x="9540" y="3606"/>
                  </a:lnTo>
                  <a:lnTo>
                    <a:pt x="9538" y="3799"/>
                  </a:lnTo>
                  <a:lnTo>
                    <a:pt x="9536" y="3889"/>
                  </a:lnTo>
                  <a:lnTo>
                    <a:pt x="9534" y="3974"/>
                  </a:lnTo>
                  <a:lnTo>
                    <a:pt x="9531" y="4056"/>
                  </a:lnTo>
                  <a:lnTo>
                    <a:pt x="9527" y="4135"/>
                  </a:lnTo>
                  <a:lnTo>
                    <a:pt x="9523" y="4211"/>
                  </a:lnTo>
                  <a:lnTo>
                    <a:pt x="9517" y="4284"/>
                  </a:lnTo>
                  <a:lnTo>
                    <a:pt x="9511" y="4357"/>
                  </a:lnTo>
                  <a:lnTo>
                    <a:pt x="9504" y="4426"/>
                  </a:lnTo>
                  <a:lnTo>
                    <a:pt x="9496" y="4495"/>
                  </a:lnTo>
                  <a:lnTo>
                    <a:pt x="9487" y="4562"/>
                  </a:lnTo>
                  <a:lnTo>
                    <a:pt x="9477" y="4629"/>
                  </a:lnTo>
                  <a:lnTo>
                    <a:pt x="9464" y="4696"/>
                  </a:lnTo>
                  <a:lnTo>
                    <a:pt x="9452" y="4763"/>
                  </a:lnTo>
                  <a:lnTo>
                    <a:pt x="9438" y="4831"/>
                  </a:lnTo>
                  <a:lnTo>
                    <a:pt x="9423" y="4899"/>
                  </a:lnTo>
                  <a:lnTo>
                    <a:pt x="9406" y="4968"/>
                  </a:lnTo>
                  <a:lnTo>
                    <a:pt x="9388" y="5040"/>
                  </a:lnTo>
                  <a:lnTo>
                    <a:pt x="9369" y="5112"/>
                  </a:lnTo>
                  <a:lnTo>
                    <a:pt x="9347" y="5188"/>
                  </a:lnTo>
                  <a:lnTo>
                    <a:pt x="9324" y="5266"/>
                  </a:lnTo>
                  <a:lnTo>
                    <a:pt x="9299" y="5348"/>
                  </a:lnTo>
                  <a:lnTo>
                    <a:pt x="9273" y="5432"/>
                  </a:lnTo>
                  <a:lnTo>
                    <a:pt x="9245" y="5522"/>
                  </a:lnTo>
                  <a:lnTo>
                    <a:pt x="9214" y="5614"/>
                  </a:lnTo>
                  <a:lnTo>
                    <a:pt x="9149" y="5814"/>
                  </a:lnTo>
                  <a:lnTo>
                    <a:pt x="9074" y="6036"/>
                  </a:lnTo>
                  <a:lnTo>
                    <a:pt x="9962" y="6037"/>
                  </a:lnTo>
                  <a:lnTo>
                    <a:pt x="10738" y="6039"/>
                  </a:lnTo>
                  <a:lnTo>
                    <a:pt x="11087" y="6041"/>
                  </a:lnTo>
                  <a:lnTo>
                    <a:pt x="11411" y="6043"/>
                  </a:lnTo>
                  <a:lnTo>
                    <a:pt x="11712" y="6046"/>
                  </a:lnTo>
                  <a:lnTo>
                    <a:pt x="11990" y="6049"/>
                  </a:lnTo>
                  <a:lnTo>
                    <a:pt x="12247" y="6052"/>
                  </a:lnTo>
                  <a:lnTo>
                    <a:pt x="12483" y="6056"/>
                  </a:lnTo>
                  <a:lnTo>
                    <a:pt x="12699" y="6060"/>
                  </a:lnTo>
                  <a:lnTo>
                    <a:pt x="12897" y="6065"/>
                  </a:lnTo>
                  <a:lnTo>
                    <a:pt x="13077" y="6070"/>
                  </a:lnTo>
                  <a:lnTo>
                    <a:pt x="13241" y="6075"/>
                  </a:lnTo>
                  <a:lnTo>
                    <a:pt x="13390" y="6080"/>
                  </a:lnTo>
                  <a:lnTo>
                    <a:pt x="13524" y="6086"/>
                  </a:lnTo>
                  <a:lnTo>
                    <a:pt x="13644" y="6092"/>
                  </a:lnTo>
                  <a:lnTo>
                    <a:pt x="13752" y="6099"/>
                  </a:lnTo>
                  <a:lnTo>
                    <a:pt x="13848" y="6106"/>
                  </a:lnTo>
                  <a:lnTo>
                    <a:pt x="13934" y="6113"/>
                  </a:lnTo>
                  <a:lnTo>
                    <a:pt x="14011" y="6121"/>
                  </a:lnTo>
                  <a:lnTo>
                    <a:pt x="14079" y="6129"/>
                  </a:lnTo>
                  <a:lnTo>
                    <a:pt x="14140" y="6137"/>
                  </a:lnTo>
                  <a:lnTo>
                    <a:pt x="14195" y="6145"/>
                  </a:lnTo>
                  <a:lnTo>
                    <a:pt x="14245" y="6154"/>
                  </a:lnTo>
                  <a:lnTo>
                    <a:pt x="14289" y="6163"/>
                  </a:lnTo>
                  <a:lnTo>
                    <a:pt x="14330" y="6172"/>
                  </a:lnTo>
                  <a:lnTo>
                    <a:pt x="14371" y="6182"/>
                  </a:lnTo>
                  <a:lnTo>
                    <a:pt x="14446" y="6203"/>
                  </a:lnTo>
                  <a:lnTo>
                    <a:pt x="14526" y="6224"/>
                  </a:lnTo>
                  <a:lnTo>
                    <a:pt x="14575" y="6240"/>
                  </a:lnTo>
                  <a:lnTo>
                    <a:pt x="14623" y="6257"/>
                  </a:lnTo>
                  <a:lnTo>
                    <a:pt x="14668" y="6276"/>
                  </a:lnTo>
                  <a:lnTo>
                    <a:pt x="14709" y="6296"/>
                  </a:lnTo>
                  <a:lnTo>
                    <a:pt x="14749" y="6317"/>
                  </a:lnTo>
                  <a:lnTo>
                    <a:pt x="14785" y="6340"/>
                  </a:lnTo>
                  <a:lnTo>
                    <a:pt x="14819" y="6364"/>
                  </a:lnTo>
                  <a:lnTo>
                    <a:pt x="14852" y="6389"/>
                  </a:lnTo>
                  <a:lnTo>
                    <a:pt x="14881" y="6414"/>
                  </a:lnTo>
                  <a:lnTo>
                    <a:pt x="14909" y="6441"/>
                  </a:lnTo>
                  <a:lnTo>
                    <a:pt x="14934" y="6468"/>
                  </a:lnTo>
                  <a:lnTo>
                    <a:pt x="14957" y="6495"/>
                  </a:lnTo>
                  <a:lnTo>
                    <a:pt x="14979" y="6524"/>
                  </a:lnTo>
                  <a:lnTo>
                    <a:pt x="14998" y="6552"/>
                  </a:lnTo>
                  <a:lnTo>
                    <a:pt x="15016" y="6581"/>
                  </a:lnTo>
                  <a:lnTo>
                    <a:pt x="15031" y="6609"/>
                  </a:lnTo>
                  <a:lnTo>
                    <a:pt x="15046" y="6638"/>
                  </a:lnTo>
                  <a:lnTo>
                    <a:pt x="15058" y="6666"/>
                  </a:lnTo>
                  <a:lnTo>
                    <a:pt x="15070" y="6695"/>
                  </a:lnTo>
                  <a:lnTo>
                    <a:pt x="15079" y="6723"/>
                  </a:lnTo>
                  <a:lnTo>
                    <a:pt x="15088" y="6751"/>
                  </a:lnTo>
                  <a:lnTo>
                    <a:pt x="15097" y="6778"/>
                  </a:lnTo>
                  <a:lnTo>
                    <a:pt x="15103" y="6804"/>
                  </a:lnTo>
                  <a:lnTo>
                    <a:pt x="15108" y="6829"/>
                  </a:lnTo>
                  <a:lnTo>
                    <a:pt x="15113" y="6854"/>
                  </a:lnTo>
                  <a:lnTo>
                    <a:pt x="15116" y="6879"/>
                  </a:lnTo>
                  <a:lnTo>
                    <a:pt x="15119" y="6901"/>
                  </a:lnTo>
                  <a:lnTo>
                    <a:pt x="15121" y="6923"/>
                  </a:lnTo>
                  <a:lnTo>
                    <a:pt x="15123" y="6961"/>
                  </a:lnTo>
                  <a:lnTo>
                    <a:pt x="15124" y="6994"/>
                  </a:lnTo>
                  <a:lnTo>
                    <a:pt x="15124" y="7051"/>
                  </a:lnTo>
                  <a:lnTo>
                    <a:pt x="15123" y="7093"/>
                  </a:lnTo>
                  <a:lnTo>
                    <a:pt x="15122" y="7126"/>
                  </a:lnTo>
                  <a:lnTo>
                    <a:pt x="15121" y="7153"/>
                  </a:lnTo>
                  <a:lnTo>
                    <a:pt x="15119" y="7181"/>
                  </a:lnTo>
                  <a:lnTo>
                    <a:pt x="15117" y="7215"/>
                  </a:lnTo>
                  <a:lnTo>
                    <a:pt x="15115" y="7256"/>
                  </a:lnTo>
                  <a:lnTo>
                    <a:pt x="15113" y="7310"/>
                  </a:lnTo>
                  <a:close/>
                  <a:moveTo>
                    <a:pt x="3529" y="14586"/>
                  </a:moveTo>
                  <a:lnTo>
                    <a:pt x="3528" y="14612"/>
                  </a:lnTo>
                  <a:lnTo>
                    <a:pt x="3526" y="14637"/>
                  </a:lnTo>
                  <a:lnTo>
                    <a:pt x="3523" y="14663"/>
                  </a:lnTo>
                  <a:lnTo>
                    <a:pt x="3519" y="14688"/>
                  </a:lnTo>
                  <a:lnTo>
                    <a:pt x="3513" y="14712"/>
                  </a:lnTo>
                  <a:lnTo>
                    <a:pt x="3507" y="14736"/>
                  </a:lnTo>
                  <a:lnTo>
                    <a:pt x="3499" y="14759"/>
                  </a:lnTo>
                  <a:lnTo>
                    <a:pt x="3490" y="14782"/>
                  </a:lnTo>
                  <a:lnTo>
                    <a:pt x="3479" y="14804"/>
                  </a:lnTo>
                  <a:lnTo>
                    <a:pt x="3468" y="14826"/>
                  </a:lnTo>
                  <a:lnTo>
                    <a:pt x="3456" y="14847"/>
                  </a:lnTo>
                  <a:lnTo>
                    <a:pt x="3443" y="14868"/>
                  </a:lnTo>
                  <a:lnTo>
                    <a:pt x="3429" y="14887"/>
                  </a:lnTo>
                  <a:lnTo>
                    <a:pt x="3414" y="14906"/>
                  </a:lnTo>
                  <a:lnTo>
                    <a:pt x="3398" y="14924"/>
                  </a:lnTo>
                  <a:lnTo>
                    <a:pt x="3382" y="14942"/>
                  </a:lnTo>
                  <a:lnTo>
                    <a:pt x="3364" y="14958"/>
                  </a:lnTo>
                  <a:lnTo>
                    <a:pt x="3345" y="14974"/>
                  </a:lnTo>
                  <a:lnTo>
                    <a:pt x="3326" y="14989"/>
                  </a:lnTo>
                  <a:lnTo>
                    <a:pt x="3307" y="15004"/>
                  </a:lnTo>
                  <a:lnTo>
                    <a:pt x="3286" y="15017"/>
                  </a:lnTo>
                  <a:lnTo>
                    <a:pt x="3265" y="15029"/>
                  </a:lnTo>
                  <a:lnTo>
                    <a:pt x="3244" y="15040"/>
                  </a:lnTo>
                  <a:lnTo>
                    <a:pt x="3221" y="15050"/>
                  </a:lnTo>
                  <a:lnTo>
                    <a:pt x="3198" y="15059"/>
                  </a:lnTo>
                  <a:lnTo>
                    <a:pt x="3175" y="15067"/>
                  </a:lnTo>
                  <a:lnTo>
                    <a:pt x="3151" y="15073"/>
                  </a:lnTo>
                  <a:lnTo>
                    <a:pt x="3127" y="15079"/>
                  </a:lnTo>
                  <a:lnTo>
                    <a:pt x="3101" y="15083"/>
                  </a:lnTo>
                  <a:lnTo>
                    <a:pt x="3076" y="15086"/>
                  </a:lnTo>
                  <a:lnTo>
                    <a:pt x="3051" y="15088"/>
                  </a:lnTo>
                  <a:lnTo>
                    <a:pt x="3025" y="15089"/>
                  </a:lnTo>
                  <a:lnTo>
                    <a:pt x="1512" y="15089"/>
                  </a:lnTo>
                  <a:lnTo>
                    <a:pt x="1486" y="15088"/>
                  </a:lnTo>
                  <a:lnTo>
                    <a:pt x="1461" y="15086"/>
                  </a:lnTo>
                  <a:lnTo>
                    <a:pt x="1436" y="15083"/>
                  </a:lnTo>
                  <a:lnTo>
                    <a:pt x="1411" y="15079"/>
                  </a:lnTo>
                  <a:lnTo>
                    <a:pt x="1386" y="15073"/>
                  </a:lnTo>
                  <a:lnTo>
                    <a:pt x="1362" y="15067"/>
                  </a:lnTo>
                  <a:lnTo>
                    <a:pt x="1339" y="15059"/>
                  </a:lnTo>
                  <a:lnTo>
                    <a:pt x="1316" y="15050"/>
                  </a:lnTo>
                  <a:lnTo>
                    <a:pt x="1294" y="15040"/>
                  </a:lnTo>
                  <a:lnTo>
                    <a:pt x="1272" y="15029"/>
                  </a:lnTo>
                  <a:lnTo>
                    <a:pt x="1251" y="15017"/>
                  </a:lnTo>
                  <a:lnTo>
                    <a:pt x="1230" y="15004"/>
                  </a:lnTo>
                  <a:lnTo>
                    <a:pt x="1211" y="14989"/>
                  </a:lnTo>
                  <a:lnTo>
                    <a:pt x="1192" y="14974"/>
                  </a:lnTo>
                  <a:lnTo>
                    <a:pt x="1174" y="14958"/>
                  </a:lnTo>
                  <a:lnTo>
                    <a:pt x="1155" y="14942"/>
                  </a:lnTo>
                  <a:lnTo>
                    <a:pt x="1139" y="14924"/>
                  </a:lnTo>
                  <a:lnTo>
                    <a:pt x="1123" y="14906"/>
                  </a:lnTo>
                  <a:lnTo>
                    <a:pt x="1108" y="14887"/>
                  </a:lnTo>
                  <a:lnTo>
                    <a:pt x="1094" y="14868"/>
                  </a:lnTo>
                  <a:lnTo>
                    <a:pt x="1081" y="14847"/>
                  </a:lnTo>
                  <a:lnTo>
                    <a:pt x="1069" y="14826"/>
                  </a:lnTo>
                  <a:lnTo>
                    <a:pt x="1058" y="14804"/>
                  </a:lnTo>
                  <a:lnTo>
                    <a:pt x="1048" y="14782"/>
                  </a:lnTo>
                  <a:lnTo>
                    <a:pt x="1038" y="14759"/>
                  </a:lnTo>
                  <a:lnTo>
                    <a:pt x="1030" y="14736"/>
                  </a:lnTo>
                  <a:lnTo>
                    <a:pt x="1024" y="14712"/>
                  </a:lnTo>
                  <a:lnTo>
                    <a:pt x="1018" y="14688"/>
                  </a:lnTo>
                  <a:lnTo>
                    <a:pt x="1014" y="14663"/>
                  </a:lnTo>
                  <a:lnTo>
                    <a:pt x="1011" y="14637"/>
                  </a:lnTo>
                  <a:lnTo>
                    <a:pt x="1009" y="14612"/>
                  </a:lnTo>
                  <a:lnTo>
                    <a:pt x="1008" y="14586"/>
                  </a:lnTo>
                  <a:lnTo>
                    <a:pt x="1008" y="6539"/>
                  </a:lnTo>
                  <a:lnTo>
                    <a:pt x="1009" y="6512"/>
                  </a:lnTo>
                  <a:lnTo>
                    <a:pt x="1011" y="6487"/>
                  </a:lnTo>
                  <a:lnTo>
                    <a:pt x="1014" y="6462"/>
                  </a:lnTo>
                  <a:lnTo>
                    <a:pt x="1018" y="6437"/>
                  </a:lnTo>
                  <a:lnTo>
                    <a:pt x="1024" y="6413"/>
                  </a:lnTo>
                  <a:lnTo>
                    <a:pt x="1030" y="6389"/>
                  </a:lnTo>
                  <a:lnTo>
                    <a:pt x="1038" y="6366"/>
                  </a:lnTo>
                  <a:lnTo>
                    <a:pt x="1048" y="6342"/>
                  </a:lnTo>
                  <a:lnTo>
                    <a:pt x="1058" y="6320"/>
                  </a:lnTo>
                  <a:lnTo>
                    <a:pt x="1069" y="6298"/>
                  </a:lnTo>
                  <a:lnTo>
                    <a:pt x="1081" y="6278"/>
                  </a:lnTo>
                  <a:lnTo>
                    <a:pt x="1094" y="6257"/>
                  </a:lnTo>
                  <a:lnTo>
                    <a:pt x="1108" y="6238"/>
                  </a:lnTo>
                  <a:lnTo>
                    <a:pt x="1123" y="6219"/>
                  </a:lnTo>
                  <a:lnTo>
                    <a:pt x="1139" y="6201"/>
                  </a:lnTo>
                  <a:lnTo>
                    <a:pt x="1155" y="6182"/>
                  </a:lnTo>
                  <a:lnTo>
                    <a:pt x="1174" y="6166"/>
                  </a:lnTo>
                  <a:lnTo>
                    <a:pt x="1192" y="6150"/>
                  </a:lnTo>
                  <a:lnTo>
                    <a:pt x="1211" y="6135"/>
                  </a:lnTo>
                  <a:lnTo>
                    <a:pt x="1230" y="6121"/>
                  </a:lnTo>
                  <a:lnTo>
                    <a:pt x="1251" y="6108"/>
                  </a:lnTo>
                  <a:lnTo>
                    <a:pt x="1272" y="6096"/>
                  </a:lnTo>
                  <a:lnTo>
                    <a:pt x="1294" y="6085"/>
                  </a:lnTo>
                  <a:lnTo>
                    <a:pt x="1316" y="6075"/>
                  </a:lnTo>
                  <a:lnTo>
                    <a:pt x="1339" y="6066"/>
                  </a:lnTo>
                  <a:lnTo>
                    <a:pt x="1362" y="6058"/>
                  </a:lnTo>
                  <a:lnTo>
                    <a:pt x="1386" y="6052"/>
                  </a:lnTo>
                  <a:lnTo>
                    <a:pt x="1411" y="6046"/>
                  </a:lnTo>
                  <a:lnTo>
                    <a:pt x="1436" y="6042"/>
                  </a:lnTo>
                  <a:lnTo>
                    <a:pt x="1461" y="6039"/>
                  </a:lnTo>
                  <a:lnTo>
                    <a:pt x="1486" y="6037"/>
                  </a:lnTo>
                  <a:lnTo>
                    <a:pt x="1512" y="6036"/>
                  </a:lnTo>
                  <a:lnTo>
                    <a:pt x="3025" y="6036"/>
                  </a:lnTo>
                  <a:lnTo>
                    <a:pt x="3051" y="6037"/>
                  </a:lnTo>
                  <a:lnTo>
                    <a:pt x="3076" y="6039"/>
                  </a:lnTo>
                  <a:lnTo>
                    <a:pt x="3101" y="6042"/>
                  </a:lnTo>
                  <a:lnTo>
                    <a:pt x="3127" y="6046"/>
                  </a:lnTo>
                  <a:lnTo>
                    <a:pt x="3151" y="6052"/>
                  </a:lnTo>
                  <a:lnTo>
                    <a:pt x="3175" y="6058"/>
                  </a:lnTo>
                  <a:lnTo>
                    <a:pt x="3198" y="6066"/>
                  </a:lnTo>
                  <a:lnTo>
                    <a:pt x="3221" y="6075"/>
                  </a:lnTo>
                  <a:lnTo>
                    <a:pt x="3244" y="6085"/>
                  </a:lnTo>
                  <a:lnTo>
                    <a:pt x="3265" y="6096"/>
                  </a:lnTo>
                  <a:lnTo>
                    <a:pt x="3286" y="6108"/>
                  </a:lnTo>
                  <a:lnTo>
                    <a:pt x="3307" y="6121"/>
                  </a:lnTo>
                  <a:lnTo>
                    <a:pt x="3326" y="6135"/>
                  </a:lnTo>
                  <a:lnTo>
                    <a:pt x="3345" y="6150"/>
                  </a:lnTo>
                  <a:lnTo>
                    <a:pt x="3364" y="6166"/>
                  </a:lnTo>
                  <a:lnTo>
                    <a:pt x="3382" y="6182"/>
                  </a:lnTo>
                  <a:lnTo>
                    <a:pt x="3398" y="6201"/>
                  </a:lnTo>
                  <a:lnTo>
                    <a:pt x="3414" y="6219"/>
                  </a:lnTo>
                  <a:lnTo>
                    <a:pt x="3429" y="6238"/>
                  </a:lnTo>
                  <a:lnTo>
                    <a:pt x="3443" y="6257"/>
                  </a:lnTo>
                  <a:lnTo>
                    <a:pt x="3456" y="6278"/>
                  </a:lnTo>
                  <a:lnTo>
                    <a:pt x="3468" y="6298"/>
                  </a:lnTo>
                  <a:lnTo>
                    <a:pt x="3479" y="6320"/>
                  </a:lnTo>
                  <a:lnTo>
                    <a:pt x="3490" y="6342"/>
                  </a:lnTo>
                  <a:lnTo>
                    <a:pt x="3499" y="6366"/>
                  </a:lnTo>
                  <a:lnTo>
                    <a:pt x="3507" y="6389"/>
                  </a:lnTo>
                  <a:lnTo>
                    <a:pt x="3513" y="6413"/>
                  </a:lnTo>
                  <a:lnTo>
                    <a:pt x="3519" y="6437"/>
                  </a:lnTo>
                  <a:lnTo>
                    <a:pt x="3523" y="6462"/>
                  </a:lnTo>
                  <a:lnTo>
                    <a:pt x="3526" y="6487"/>
                  </a:lnTo>
                  <a:lnTo>
                    <a:pt x="3528" y="6512"/>
                  </a:lnTo>
                  <a:lnTo>
                    <a:pt x="3529" y="6539"/>
                  </a:lnTo>
                  <a:lnTo>
                    <a:pt x="3529" y="14586"/>
                  </a:lnTo>
                  <a:close/>
                  <a:moveTo>
                    <a:pt x="14702" y="5267"/>
                  </a:moveTo>
                  <a:lnTo>
                    <a:pt x="14641" y="5252"/>
                  </a:lnTo>
                  <a:lnTo>
                    <a:pt x="14574" y="5238"/>
                  </a:lnTo>
                  <a:lnTo>
                    <a:pt x="14504" y="5225"/>
                  </a:lnTo>
                  <a:lnTo>
                    <a:pt x="14427" y="5213"/>
                  </a:lnTo>
                  <a:lnTo>
                    <a:pt x="14345" y="5201"/>
                  </a:lnTo>
                  <a:lnTo>
                    <a:pt x="14260" y="5190"/>
                  </a:lnTo>
                  <a:lnTo>
                    <a:pt x="14169" y="5181"/>
                  </a:lnTo>
                  <a:lnTo>
                    <a:pt x="14073" y="5171"/>
                  </a:lnTo>
                  <a:lnTo>
                    <a:pt x="13972" y="5162"/>
                  </a:lnTo>
                  <a:lnTo>
                    <a:pt x="13867" y="5154"/>
                  </a:lnTo>
                  <a:lnTo>
                    <a:pt x="13758" y="5146"/>
                  </a:lnTo>
                  <a:lnTo>
                    <a:pt x="13644" y="5139"/>
                  </a:lnTo>
                  <a:lnTo>
                    <a:pt x="13524" y="5133"/>
                  </a:lnTo>
                  <a:lnTo>
                    <a:pt x="13401" y="5127"/>
                  </a:lnTo>
                  <a:lnTo>
                    <a:pt x="13273" y="5121"/>
                  </a:lnTo>
                  <a:lnTo>
                    <a:pt x="13140" y="5116"/>
                  </a:lnTo>
                  <a:lnTo>
                    <a:pt x="12860" y="5106"/>
                  </a:lnTo>
                  <a:lnTo>
                    <a:pt x="12564" y="5098"/>
                  </a:lnTo>
                  <a:lnTo>
                    <a:pt x="12249" y="5090"/>
                  </a:lnTo>
                  <a:lnTo>
                    <a:pt x="11918" y="5082"/>
                  </a:lnTo>
                  <a:lnTo>
                    <a:pt x="11569" y="5074"/>
                  </a:lnTo>
                  <a:lnTo>
                    <a:pt x="11204" y="5066"/>
                  </a:lnTo>
                  <a:lnTo>
                    <a:pt x="10822" y="5057"/>
                  </a:lnTo>
                  <a:lnTo>
                    <a:pt x="10423" y="5047"/>
                  </a:lnTo>
                  <a:lnTo>
                    <a:pt x="10441" y="4958"/>
                  </a:lnTo>
                  <a:lnTo>
                    <a:pt x="10459" y="4871"/>
                  </a:lnTo>
                  <a:lnTo>
                    <a:pt x="10473" y="4783"/>
                  </a:lnTo>
                  <a:lnTo>
                    <a:pt x="10487" y="4696"/>
                  </a:lnTo>
                  <a:lnTo>
                    <a:pt x="10498" y="4606"/>
                  </a:lnTo>
                  <a:lnTo>
                    <a:pt x="10508" y="4516"/>
                  </a:lnTo>
                  <a:lnTo>
                    <a:pt x="10517" y="4422"/>
                  </a:lnTo>
                  <a:lnTo>
                    <a:pt x="10525" y="4327"/>
                  </a:lnTo>
                  <a:lnTo>
                    <a:pt x="10531" y="4228"/>
                  </a:lnTo>
                  <a:lnTo>
                    <a:pt x="10536" y="4124"/>
                  </a:lnTo>
                  <a:lnTo>
                    <a:pt x="10541" y="4017"/>
                  </a:lnTo>
                  <a:lnTo>
                    <a:pt x="10544" y="3905"/>
                  </a:lnTo>
                  <a:lnTo>
                    <a:pt x="10546" y="3786"/>
                  </a:lnTo>
                  <a:lnTo>
                    <a:pt x="10548" y="3663"/>
                  </a:lnTo>
                  <a:lnTo>
                    <a:pt x="10549" y="3532"/>
                  </a:lnTo>
                  <a:lnTo>
                    <a:pt x="10549" y="3394"/>
                  </a:lnTo>
                  <a:lnTo>
                    <a:pt x="10545" y="3225"/>
                  </a:lnTo>
                  <a:lnTo>
                    <a:pt x="10534" y="3058"/>
                  </a:lnTo>
                  <a:lnTo>
                    <a:pt x="10516" y="2893"/>
                  </a:lnTo>
                  <a:lnTo>
                    <a:pt x="10491" y="2730"/>
                  </a:lnTo>
                  <a:lnTo>
                    <a:pt x="10459" y="2569"/>
                  </a:lnTo>
                  <a:lnTo>
                    <a:pt x="10420" y="2410"/>
                  </a:lnTo>
                  <a:lnTo>
                    <a:pt x="10376" y="2255"/>
                  </a:lnTo>
                  <a:lnTo>
                    <a:pt x="10325" y="2102"/>
                  </a:lnTo>
                  <a:lnTo>
                    <a:pt x="10269" y="1953"/>
                  </a:lnTo>
                  <a:lnTo>
                    <a:pt x="10209" y="1807"/>
                  </a:lnTo>
                  <a:lnTo>
                    <a:pt x="10142" y="1665"/>
                  </a:lnTo>
                  <a:lnTo>
                    <a:pt x="10071" y="1527"/>
                  </a:lnTo>
                  <a:lnTo>
                    <a:pt x="9996" y="1393"/>
                  </a:lnTo>
                  <a:lnTo>
                    <a:pt x="9916" y="1264"/>
                  </a:lnTo>
                  <a:lnTo>
                    <a:pt x="9832" y="1140"/>
                  </a:lnTo>
                  <a:lnTo>
                    <a:pt x="9745" y="1020"/>
                  </a:lnTo>
                  <a:lnTo>
                    <a:pt x="9654" y="906"/>
                  </a:lnTo>
                  <a:lnTo>
                    <a:pt x="9560" y="798"/>
                  </a:lnTo>
                  <a:lnTo>
                    <a:pt x="9463" y="695"/>
                  </a:lnTo>
                  <a:lnTo>
                    <a:pt x="9365" y="599"/>
                  </a:lnTo>
                  <a:lnTo>
                    <a:pt x="9263" y="508"/>
                  </a:lnTo>
                  <a:lnTo>
                    <a:pt x="9159" y="423"/>
                  </a:lnTo>
                  <a:lnTo>
                    <a:pt x="9053" y="347"/>
                  </a:lnTo>
                  <a:lnTo>
                    <a:pt x="8946" y="277"/>
                  </a:lnTo>
                  <a:lnTo>
                    <a:pt x="8837" y="214"/>
                  </a:lnTo>
                  <a:lnTo>
                    <a:pt x="8728" y="159"/>
                  </a:lnTo>
                  <a:lnTo>
                    <a:pt x="8619" y="112"/>
                  </a:lnTo>
                  <a:lnTo>
                    <a:pt x="8508" y="71"/>
                  </a:lnTo>
                  <a:lnTo>
                    <a:pt x="8397" y="41"/>
                  </a:lnTo>
                  <a:lnTo>
                    <a:pt x="8286" y="18"/>
                  </a:lnTo>
                  <a:lnTo>
                    <a:pt x="8176" y="5"/>
                  </a:lnTo>
                  <a:lnTo>
                    <a:pt x="8066" y="0"/>
                  </a:lnTo>
                  <a:lnTo>
                    <a:pt x="7989" y="2"/>
                  </a:lnTo>
                  <a:lnTo>
                    <a:pt x="7914" y="8"/>
                  </a:lnTo>
                  <a:lnTo>
                    <a:pt x="7839" y="17"/>
                  </a:lnTo>
                  <a:lnTo>
                    <a:pt x="7766" y="30"/>
                  </a:lnTo>
                  <a:lnTo>
                    <a:pt x="7693" y="47"/>
                  </a:lnTo>
                  <a:lnTo>
                    <a:pt x="7621" y="67"/>
                  </a:lnTo>
                  <a:lnTo>
                    <a:pt x="7552" y="91"/>
                  </a:lnTo>
                  <a:lnTo>
                    <a:pt x="7484" y="118"/>
                  </a:lnTo>
                  <a:lnTo>
                    <a:pt x="7418" y="148"/>
                  </a:lnTo>
                  <a:lnTo>
                    <a:pt x="7353" y="181"/>
                  </a:lnTo>
                  <a:lnTo>
                    <a:pt x="7290" y="217"/>
                  </a:lnTo>
                  <a:lnTo>
                    <a:pt x="7229" y="256"/>
                  </a:lnTo>
                  <a:lnTo>
                    <a:pt x="7170" y="298"/>
                  </a:lnTo>
                  <a:lnTo>
                    <a:pt x="7112" y="342"/>
                  </a:lnTo>
                  <a:lnTo>
                    <a:pt x="7058" y="389"/>
                  </a:lnTo>
                  <a:lnTo>
                    <a:pt x="7005" y="439"/>
                  </a:lnTo>
                  <a:lnTo>
                    <a:pt x="6955" y="491"/>
                  </a:lnTo>
                  <a:lnTo>
                    <a:pt x="6908" y="545"/>
                  </a:lnTo>
                  <a:lnTo>
                    <a:pt x="6862" y="602"/>
                  </a:lnTo>
                  <a:lnTo>
                    <a:pt x="6820" y="661"/>
                  </a:lnTo>
                  <a:lnTo>
                    <a:pt x="6780" y="721"/>
                  </a:lnTo>
                  <a:lnTo>
                    <a:pt x="6743" y="784"/>
                  </a:lnTo>
                  <a:lnTo>
                    <a:pt x="6710" y="848"/>
                  </a:lnTo>
                  <a:lnTo>
                    <a:pt x="6679" y="914"/>
                  </a:lnTo>
                  <a:lnTo>
                    <a:pt x="6651" y="983"/>
                  </a:lnTo>
                  <a:lnTo>
                    <a:pt x="6626" y="1052"/>
                  </a:lnTo>
                  <a:lnTo>
                    <a:pt x="6605" y="1123"/>
                  </a:lnTo>
                  <a:lnTo>
                    <a:pt x="6588" y="1195"/>
                  </a:lnTo>
                  <a:lnTo>
                    <a:pt x="6574" y="1269"/>
                  </a:lnTo>
                  <a:lnTo>
                    <a:pt x="6564" y="1344"/>
                  </a:lnTo>
                  <a:lnTo>
                    <a:pt x="6557" y="1419"/>
                  </a:lnTo>
                  <a:lnTo>
                    <a:pt x="6554" y="1497"/>
                  </a:lnTo>
                  <a:lnTo>
                    <a:pt x="6552" y="1593"/>
                  </a:lnTo>
                  <a:lnTo>
                    <a:pt x="6548" y="1695"/>
                  </a:lnTo>
                  <a:lnTo>
                    <a:pt x="6542" y="1800"/>
                  </a:lnTo>
                  <a:lnTo>
                    <a:pt x="6533" y="1908"/>
                  </a:lnTo>
                  <a:lnTo>
                    <a:pt x="6522" y="2020"/>
                  </a:lnTo>
                  <a:lnTo>
                    <a:pt x="6508" y="2134"/>
                  </a:lnTo>
                  <a:lnTo>
                    <a:pt x="6492" y="2250"/>
                  </a:lnTo>
                  <a:lnTo>
                    <a:pt x="6472" y="2370"/>
                  </a:lnTo>
                  <a:lnTo>
                    <a:pt x="6449" y="2491"/>
                  </a:lnTo>
                  <a:lnTo>
                    <a:pt x="6422" y="2613"/>
                  </a:lnTo>
                  <a:lnTo>
                    <a:pt x="6391" y="2737"/>
                  </a:lnTo>
                  <a:lnTo>
                    <a:pt x="6357" y="2863"/>
                  </a:lnTo>
                  <a:lnTo>
                    <a:pt x="6318" y="2989"/>
                  </a:lnTo>
                  <a:lnTo>
                    <a:pt x="6275" y="3115"/>
                  </a:lnTo>
                  <a:lnTo>
                    <a:pt x="6228" y="3242"/>
                  </a:lnTo>
                  <a:lnTo>
                    <a:pt x="6176" y="3369"/>
                  </a:lnTo>
                  <a:lnTo>
                    <a:pt x="6118" y="3496"/>
                  </a:lnTo>
                  <a:lnTo>
                    <a:pt x="6057" y="3620"/>
                  </a:lnTo>
                  <a:lnTo>
                    <a:pt x="5989" y="3745"/>
                  </a:lnTo>
                  <a:lnTo>
                    <a:pt x="5915" y="3869"/>
                  </a:lnTo>
                  <a:lnTo>
                    <a:pt x="5837" y="3991"/>
                  </a:lnTo>
                  <a:lnTo>
                    <a:pt x="5752" y="4111"/>
                  </a:lnTo>
                  <a:lnTo>
                    <a:pt x="5661" y="4229"/>
                  </a:lnTo>
                  <a:lnTo>
                    <a:pt x="5565" y="4345"/>
                  </a:lnTo>
                  <a:lnTo>
                    <a:pt x="5461" y="4457"/>
                  </a:lnTo>
                  <a:lnTo>
                    <a:pt x="5351" y="4567"/>
                  </a:lnTo>
                  <a:lnTo>
                    <a:pt x="5233" y="4674"/>
                  </a:lnTo>
                  <a:lnTo>
                    <a:pt x="5109" y="4776"/>
                  </a:lnTo>
                  <a:lnTo>
                    <a:pt x="4978" y="4876"/>
                  </a:lnTo>
                  <a:lnTo>
                    <a:pt x="4839" y="4970"/>
                  </a:lnTo>
                  <a:lnTo>
                    <a:pt x="4691" y="5061"/>
                  </a:lnTo>
                  <a:lnTo>
                    <a:pt x="4537" y="5146"/>
                  </a:lnTo>
                  <a:lnTo>
                    <a:pt x="4481" y="5176"/>
                  </a:lnTo>
                  <a:lnTo>
                    <a:pt x="4409" y="5212"/>
                  </a:lnTo>
                  <a:lnTo>
                    <a:pt x="4328" y="5252"/>
                  </a:lnTo>
                  <a:lnTo>
                    <a:pt x="4245" y="5294"/>
                  </a:lnTo>
                  <a:lnTo>
                    <a:pt x="4164" y="5333"/>
                  </a:lnTo>
                  <a:lnTo>
                    <a:pt x="4093" y="5368"/>
                  </a:lnTo>
                  <a:lnTo>
                    <a:pt x="4039" y="5394"/>
                  </a:lnTo>
                  <a:lnTo>
                    <a:pt x="4007" y="5409"/>
                  </a:lnTo>
                  <a:lnTo>
                    <a:pt x="4033" y="5432"/>
                  </a:lnTo>
                  <a:lnTo>
                    <a:pt x="4008" y="5411"/>
                  </a:lnTo>
                  <a:lnTo>
                    <a:pt x="3983" y="5390"/>
                  </a:lnTo>
                  <a:lnTo>
                    <a:pt x="3956" y="5370"/>
                  </a:lnTo>
                  <a:lnTo>
                    <a:pt x="3929" y="5350"/>
                  </a:lnTo>
                  <a:lnTo>
                    <a:pt x="3902" y="5329"/>
                  </a:lnTo>
                  <a:lnTo>
                    <a:pt x="3874" y="5310"/>
                  </a:lnTo>
                  <a:lnTo>
                    <a:pt x="3845" y="5291"/>
                  </a:lnTo>
                  <a:lnTo>
                    <a:pt x="3817" y="5273"/>
                  </a:lnTo>
                  <a:lnTo>
                    <a:pt x="3787" y="5255"/>
                  </a:lnTo>
                  <a:lnTo>
                    <a:pt x="3758" y="5238"/>
                  </a:lnTo>
                  <a:lnTo>
                    <a:pt x="3728" y="5221"/>
                  </a:lnTo>
                  <a:lnTo>
                    <a:pt x="3697" y="5205"/>
                  </a:lnTo>
                  <a:lnTo>
                    <a:pt x="3666" y="5189"/>
                  </a:lnTo>
                  <a:lnTo>
                    <a:pt x="3635" y="5174"/>
                  </a:lnTo>
                  <a:lnTo>
                    <a:pt x="3603" y="5159"/>
                  </a:lnTo>
                  <a:lnTo>
                    <a:pt x="3571" y="5145"/>
                  </a:lnTo>
                  <a:lnTo>
                    <a:pt x="3539" y="5132"/>
                  </a:lnTo>
                  <a:lnTo>
                    <a:pt x="3506" y="5120"/>
                  </a:lnTo>
                  <a:lnTo>
                    <a:pt x="3472" y="5108"/>
                  </a:lnTo>
                  <a:lnTo>
                    <a:pt x="3439" y="5097"/>
                  </a:lnTo>
                  <a:lnTo>
                    <a:pt x="3406" y="5087"/>
                  </a:lnTo>
                  <a:lnTo>
                    <a:pt x="3373" y="5077"/>
                  </a:lnTo>
                  <a:lnTo>
                    <a:pt x="3338" y="5068"/>
                  </a:lnTo>
                  <a:lnTo>
                    <a:pt x="3304" y="5061"/>
                  </a:lnTo>
                  <a:lnTo>
                    <a:pt x="3270" y="5054"/>
                  </a:lnTo>
                  <a:lnTo>
                    <a:pt x="3235" y="5048"/>
                  </a:lnTo>
                  <a:lnTo>
                    <a:pt x="3200" y="5042"/>
                  </a:lnTo>
                  <a:lnTo>
                    <a:pt x="3165" y="5038"/>
                  </a:lnTo>
                  <a:lnTo>
                    <a:pt x="3131" y="5034"/>
                  </a:lnTo>
                  <a:lnTo>
                    <a:pt x="3095" y="5032"/>
                  </a:lnTo>
                  <a:lnTo>
                    <a:pt x="3060" y="5030"/>
                  </a:lnTo>
                  <a:lnTo>
                    <a:pt x="3025" y="5030"/>
                  </a:lnTo>
                  <a:lnTo>
                    <a:pt x="1512" y="5030"/>
                  </a:lnTo>
                  <a:lnTo>
                    <a:pt x="1435" y="5032"/>
                  </a:lnTo>
                  <a:lnTo>
                    <a:pt x="1358" y="5038"/>
                  </a:lnTo>
                  <a:lnTo>
                    <a:pt x="1282" y="5047"/>
                  </a:lnTo>
                  <a:lnTo>
                    <a:pt x="1208" y="5061"/>
                  </a:lnTo>
                  <a:lnTo>
                    <a:pt x="1135" y="5077"/>
                  </a:lnTo>
                  <a:lnTo>
                    <a:pt x="1063" y="5098"/>
                  </a:lnTo>
                  <a:lnTo>
                    <a:pt x="993" y="5121"/>
                  </a:lnTo>
                  <a:lnTo>
                    <a:pt x="925" y="5148"/>
                  </a:lnTo>
                  <a:lnTo>
                    <a:pt x="857" y="5179"/>
                  </a:lnTo>
                  <a:lnTo>
                    <a:pt x="792" y="5212"/>
                  </a:lnTo>
                  <a:lnTo>
                    <a:pt x="729" y="5248"/>
                  </a:lnTo>
                  <a:lnTo>
                    <a:pt x="667" y="5288"/>
                  </a:lnTo>
                  <a:lnTo>
                    <a:pt x="608" y="5329"/>
                  </a:lnTo>
                  <a:lnTo>
                    <a:pt x="551" y="5375"/>
                  </a:lnTo>
                  <a:lnTo>
                    <a:pt x="496" y="5422"/>
                  </a:lnTo>
                  <a:lnTo>
                    <a:pt x="444" y="5472"/>
                  </a:lnTo>
                  <a:lnTo>
                    <a:pt x="393" y="5525"/>
                  </a:lnTo>
                  <a:lnTo>
                    <a:pt x="346" y="5579"/>
                  </a:lnTo>
                  <a:lnTo>
                    <a:pt x="300" y="5636"/>
                  </a:lnTo>
                  <a:lnTo>
                    <a:pt x="259" y="5696"/>
                  </a:lnTo>
                  <a:lnTo>
                    <a:pt x="219" y="5757"/>
                  </a:lnTo>
                  <a:lnTo>
                    <a:pt x="182" y="5820"/>
                  </a:lnTo>
                  <a:lnTo>
                    <a:pt x="149" y="5885"/>
                  </a:lnTo>
                  <a:lnTo>
                    <a:pt x="119" y="5952"/>
                  </a:lnTo>
                  <a:lnTo>
                    <a:pt x="92" y="6021"/>
                  </a:lnTo>
                  <a:lnTo>
                    <a:pt x="69" y="6090"/>
                  </a:lnTo>
                  <a:lnTo>
                    <a:pt x="47" y="6162"/>
                  </a:lnTo>
                  <a:lnTo>
                    <a:pt x="31" y="6235"/>
                  </a:lnTo>
                  <a:lnTo>
                    <a:pt x="17" y="6309"/>
                  </a:lnTo>
                  <a:lnTo>
                    <a:pt x="8" y="6385"/>
                  </a:lnTo>
                  <a:lnTo>
                    <a:pt x="2" y="6461"/>
                  </a:lnTo>
                  <a:lnTo>
                    <a:pt x="0" y="6539"/>
                  </a:lnTo>
                  <a:lnTo>
                    <a:pt x="0" y="14586"/>
                  </a:lnTo>
                  <a:lnTo>
                    <a:pt x="2" y="14664"/>
                  </a:lnTo>
                  <a:lnTo>
                    <a:pt x="8" y="14740"/>
                  </a:lnTo>
                  <a:lnTo>
                    <a:pt x="17" y="14815"/>
                  </a:lnTo>
                  <a:lnTo>
                    <a:pt x="31" y="14890"/>
                  </a:lnTo>
                  <a:lnTo>
                    <a:pt x="47" y="14962"/>
                  </a:lnTo>
                  <a:lnTo>
                    <a:pt x="69" y="15034"/>
                  </a:lnTo>
                  <a:lnTo>
                    <a:pt x="92" y="15104"/>
                  </a:lnTo>
                  <a:lnTo>
                    <a:pt x="119" y="15173"/>
                  </a:lnTo>
                  <a:lnTo>
                    <a:pt x="149" y="15240"/>
                  </a:lnTo>
                  <a:lnTo>
                    <a:pt x="182" y="15304"/>
                  </a:lnTo>
                  <a:lnTo>
                    <a:pt x="219" y="15368"/>
                  </a:lnTo>
                  <a:lnTo>
                    <a:pt x="259" y="15429"/>
                  </a:lnTo>
                  <a:lnTo>
                    <a:pt x="300" y="15488"/>
                  </a:lnTo>
                  <a:lnTo>
                    <a:pt x="346" y="15545"/>
                  </a:lnTo>
                  <a:lnTo>
                    <a:pt x="393" y="15600"/>
                  </a:lnTo>
                  <a:lnTo>
                    <a:pt x="444" y="15652"/>
                  </a:lnTo>
                  <a:lnTo>
                    <a:pt x="496" y="15703"/>
                  </a:lnTo>
                  <a:lnTo>
                    <a:pt x="551" y="15750"/>
                  </a:lnTo>
                  <a:lnTo>
                    <a:pt x="608" y="15795"/>
                  </a:lnTo>
                  <a:lnTo>
                    <a:pt x="667" y="15836"/>
                  </a:lnTo>
                  <a:lnTo>
                    <a:pt x="729" y="15876"/>
                  </a:lnTo>
                  <a:lnTo>
                    <a:pt x="792" y="15913"/>
                  </a:lnTo>
                  <a:lnTo>
                    <a:pt x="857" y="15946"/>
                  </a:lnTo>
                  <a:lnTo>
                    <a:pt x="925" y="15976"/>
                  </a:lnTo>
                  <a:lnTo>
                    <a:pt x="993" y="16003"/>
                  </a:lnTo>
                  <a:lnTo>
                    <a:pt x="1063" y="16027"/>
                  </a:lnTo>
                  <a:lnTo>
                    <a:pt x="1135" y="16048"/>
                  </a:lnTo>
                  <a:lnTo>
                    <a:pt x="1208" y="16064"/>
                  </a:lnTo>
                  <a:lnTo>
                    <a:pt x="1282" y="16078"/>
                  </a:lnTo>
                  <a:lnTo>
                    <a:pt x="1358" y="16087"/>
                  </a:lnTo>
                  <a:lnTo>
                    <a:pt x="1435" y="16093"/>
                  </a:lnTo>
                  <a:lnTo>
                    <a:pt x="1512" y="16095"/>
                  </a:lnTo>
                  <a:lnTo>
                    <a:pt x="3025" y="16095"/>
                  </a:lnTo>
                  <a:lnTo>
                    <a:pt x="3080" y="16094"/>
                  </a:lnTo>
                  <a:lnTo>
                    <a:pt x="3136" y="16091"/>
                  </a:lnTo>
                  <a:lnTo>
                    <a:pt x="3191" y="16086"/>
                  </a:lnTo>
                  <a:lnTo>
                    <a:pt x="3245" y="16079"/>
                  </a:lnTo>
                  <a:lnTo>
                    <a:pt x="3298" y="16069"/>
                  </a:lnTo>
                  <a:lnTo>
                    <a:pt x="3351" y="16058"/>
                  </a:lnTo>
                  <a:lnTo>
                    <a:pt x="3403" y="16046"/>
                  </a:lnTo>
                  <a:lnTo>
                    <a:pt x="3454" y="16031"/>
                  </a:lnTo>
                  <a:lnTo>
                    <a:pt x="3505" y="16015"/>
                  </a:lnTo>
                  <a:lnTo>
                    <a:pt x="3554" y="15995"/>
                  </a:lnTo>
                  <a:lnTo>
                    <a:pt x="3602" y="15975"/>
                  </a:lnTo>
                  <a:lnTo>
                    <a:pt x="3650" y="15954"/>
                  </a:lnTo>
                  <a:lnTo>
                    <a:pt x="3697" y="15930"/>
                  </a:lnTo>
                  <a:lnTo>
                    <a:pt x="3743" y="15906"/>
                  </a:lnTo>
                  <a:lnTo>
                    <a:pt x="3787" y="15879"/>
                  </a:lnTo>
                  <a:lnTo>
                    <a:pt x="3831" y="15851"/>
                  </a:lnTo>
                  <a:lnTo>
                    <a:pt x="3874" y="15821"/>
                  </a:lnTo>
                  <a:lnTo>
                    <a:pt x="3916" y="15790"/>
                  </a:lnTo>
                  <a:lnTo>
                    <a:pt x="3956" y="15758"/>
                  </a:lnTo>
                  <a:lnTo>
                    <a:pt x="3996" y="15724"/>
                  </a:lnTo>
                  <a:lnTo>
                    <a:pt x="4034" y="15689"/>
                  </a:lnTo>
                  <a:lnTo>
                    <a:pt x="4071" y="15652"/>
                  </a:lnTo>
                  <a:lnTo>
                    <a:pt x="4107" y="15615"/>
                  </a:lnTo>
                  <a:lnTo>
                    <a:pt x="4142" y="15576"/>
                  </a:lnTo>
                  <a:lnTo>
                    <a:pt x="4175" y="15536"/>
                  </a:lnTo>
                  <a:lnTo>
                    <a:pt x="4206" y="15494"/>
                  </a:lnTo>
                  <a:lnTo>
                    <a:pt x="4238" y="15452"/>
                  </a:lnTo>
                  <a:lnTo>
                    <a:pt x="4267" y="15409"/>
                  </a:lnTo>
                  <a:lnTo>
                    <a:pt x="4294" y="15365"/>
                  </a:lnTo>
                  <a:lnTo>
                    <a:pt x="4321" y="15319"/>
                  </a:lnTo>
                  <a:lnTo>
                    <a:pt x="4347" y="15273"/>
                  </a:lnTo>
                  <a:lnTo>
                    <a:pt x="4370" y="15226"/>
                  </a:lnTo>
                  <a:lnTo>
                    <a:pt x="4381" y="15230"/>
                  </a:lnTo>
                  <a:lnTo>
                    <a:pt x="4393" y="15233"/>
                  </a:lnTo>
                  <a:lnTo>
                    <a:pt x="4420" y="15239"/>
                  </a:lnTo>
                  <a:lnTo>
                    <a:pt x="4448" y="15247"/>
                  </a:lnTo>
                  <a:lnTo>
                    <a:pt x="4480" y="15255"/>
                  </a:lnTo>
                  <a:lnTo>
                    <a:pt x="4514" y="15264"/>
                  </a:lnTo>
                  <a:lnTo>
                    <a:pt x="4525" y="15266"/>
                  </a:lnTo>
                  <a:lnTo>
                    <a:pt x="4537" y="15270"/>
                  </a:lnTo>
                  <a:lnTo>
                    <a:pt x="4595" y="15284"/>
                  </a:lnTo>
                  <a:lnTo>
                    <a:pt x="4659" y="15299"/>
                  </a:lnTo>
                  <a:lnTo>
                    <a:pt x="4732" y="15317"/>
                  </a:lnTo>
                  <a:lnTo>
                    <a:pt x="4811" y="15337"/>
                  </a:lnTo>
                  <a:lnTo>
                    <a:pt x="4899" y="15358"/>
                  </a:lnTo>
                  <a:lnTo>
                    <a:pt x="4997" y="15381"/>
                  </a:lnTo>
                  <a:lnTo>
                    <a:pt x="5104" y="15406"/>
                  </a:lnTo>
                  <a:lnTo>
                    <a:pt x="5221" y="15433"/>
                  </a:lnTo>
                  <a:lnTo>
                    <a:pt x="5348" y="15463"/>
                  </a:lnTo>
                  <a:lnTo>
                    <a:pt x="5486" y="15495"/>
                  </a:lnTo>
                  <a:lnTo>
                    <a:pt x="5636" y="15531"/>
                  </a:lnTo>
                  <a:lnTo>
                    <a:pt x="5798" y="15569"/>
                  </a:lnTo>
                  <a:lnTo>
                    <a:pt x="5974" y="15609"/>
                  </a:lnTo>
                  <a:lnTo>
                    <a:pt x="6162" y="15652"/>
                  </a:lnTo>
                  <a:lnTo>
                    <a:pt x="6365" y="15700"/>
                  </a:lnTo>
                  <a:lnTo>
                    <a:pt x="6581" y="15749"/>
                  </a:lnTo>
                  <a:lnTo>
                    <a:pt x="6642" y="15762"/>
                  </a:lnTo>
                  <a:lnTo>
                    <a:pt x="6727" y="15780"/>
                  </a:lnTo>
                  <a:lnTo>
                    <a:pt x="6834" y="15802"/>
                  </a:lnTo>
                  <a:lnTo>
                    <a:pt x="6963" y="15827"/>
                  </a:lnTo>
                  <a:lnTo>
                    <a:pt x="7111" y="15855"/>
                  </a:lnTo>
                  <a:lnTo>
                    <a:pt x="7278" y="15884"/>
                  </a:lnTo>
                  <a:lnTo>
                    <a:pt x="7366" y="15899"/>
                  </a:lnTo>
                  <a:lnTo>
                    <a:pt x="7460" y="15914"/>
                  </a:lnTo>
                  <a:lnTo>
                    <a:pt x="7557" y="15929"/>
                  </a:lnTo>
                  <a:lnTo>
                    <a:pt x="7658" y="15944"/>
                  </a:lnTo>
                  <a:lnTo>
                    <a:pt x="7762" y="15958"/>
                  </a:lnTo>
                  <a:lnTo>
                    <a:pt x="7868" y="15973"/>
                  </a:lnTo>
                  <a:lnTo>
                    <a:pt x="7978" y="15987"/>
                  </a:lnTo>
                  <a:lnTo>
                    <a:pt x="8091" y="16000"/>
                  </a:lnTo>
                  <a:lnTo>
                    <a:pt x="8207" y="16015"/>
                  </a:lnTo>
                  <a:lnTo>
                    <a:pt x="8325" y="16027"/>
                  </a:lnTo>
                  <a:lnTo>
                    <a:pt x="8445" y="16039"/>
                  </a:lnTo>
                  <a:lnTo>
                    <a:pt x="8567" y="16049"/>
                  </a:lnTo>
                  <a:lnTo>
                    <a:pt x="8691" y="16059"/>
                  </a:lnTo>
                  <a:lnTo>
                    <a:pt x="8816" y="16068"/>
                  </a:lnTo>
                  <a:lnTo>
                    <a:pt x="8943" y="16076"/>
                  </a:lnTo>
                  <a:lnTo>
                    <a:pt x="9071" y="16083"/>
                  </a:lnTo>
                  <a:lnTo>
                    <a:pt x="9200" y="16088"/>
                  </a:lnTo>
                  <a:lnTo>
                    <a:pt x="9330" y="16092"/>
                  </a:lnTo>
                  <a:lnTo>
                    <a:pt x="9461" y="16094"/>
                  </a:lnTo>
                  <a:lnTo>
                    <a:pt x="9592" y="16095"/>
                  </a:lnTo>
                  <a:lnTo>
                    <a:pt x="12349" y="16095"/>
                  </a:lnTo>
                  <a:lnTo>
                    <a:pt x="12427" y="16094"/>
                  </a:lnTo>
                  <a:lnTo>
                    <a:pt x="12503" y="16091"/>
                  </a:lnTo>
                  <a:lnTo>
                    <a:pt x="12579" y="16087"/>
                  </a:lnTo>
                  <a:lnTo>
                    <a:pt x="12653" y="16080"/>
                  </a:lnTo>
                  <a:lnTo>
                    <a:pt x="12725" y="16071"/>
                  </a:lnTo>
                  <a:lnTo>
                    <a:pt x="12797" y="16061"/>
                  </a:lnTo>
                  <a:lnTo>
                    <a:pt x="12866" y="16049"/>
                  </a:lnTo>
                  <a:lnTo>
                    <a:pt x="12935" y="16035"/>
                  </a:lnTo>
                  <a:lnTo>
                    <a:pt x="13001" y="16019"/>
                  </a:lnTo>
                  <a:lnTo>
                    <a:pt x="13067" y="16000"/>
                  </a:lnTo>
                  <a:lnTo>
                    <a:pt x="13131" y="15980"/>
                  </a:lnTo>
                  <a:lnTo>
                    <a:pt x="13194" y="15959"/>
                  </a:lnTo>
                  <a:lnTo>
                    <a:pt x="13255" y="15935"/>
                  </a:lnTo>
                  <a:lnTo>
                    <a:pt x="13316" y="15910"/>
                  </a:lnTo>
                  <a:lnTo>
                    <a:pt x="13374" y="15882"/>
                  </a:lnTo>
                  <a:lnTo>
                    <a:pt x="13431" y="15853"/>
                  </a:lnTo>
                  <a:lnTo>
                    <a:pt x="13487" y="15821"/>
                  </a:lnTo>
                  <a:lnTo>
                    <a:pt x="13542" y="15788"/>
                  </a:lnTo>
                  <a:lnTo>
                    <a:pt x="13594" y="15753"/>
                  </a:lnTo>
                  <a:lnTo>
                    <a:pt x="13646" y="15717"/>
                  </a:lnTo>
                  <a:lnTo>
                    <a:pt x="13696" y="15678"/>
                  </a:lnTo>
                  <a:lnTo>
                    <a:pt x="13745" y="15637"/>
                  </a:lnTo>
                  <a:lnTo>
                    <a:pt x="13792" y="15594"/>
                  </a:lnTo>
                  <a:lnTo>
                    <a:pt x="13838" y="15550"/>
                  </a:lnTo>
                  <a:lnTo>
                    <a:pt x="13883" y="15504"/>
                  </a:lnTo>
                  <a:lnTo>
                    <a:pt x="13926" y="15455"/>
                  </a:lnTo>
                  <a:lnTo>
                    <a:pt x="13967" y="15405"/>
                  </a:lnTo>
                  <a:lnTo>
                    <a:pt x="14008" y="15353"/>
                  </a:lnTo>
                  <a:lnTo>
                    <a:pt x="14046" y="15298"/>
                  </a:lnTo>
                  <a:lnTo>
                    <a:pt x="14084" y="15243"/>
                  </a:lnTo>
                  <a:lnTo>
                    <a:pt x="14120" y="15185"/>
                  </a:lnTo>
                  <a:lnTo>
                    <a:pt x="14154" y="15125"/>
                  </a:lnTo>
                  <a:lnTo>
                    <a:pt x="14161" y="15112"/>
                  </a:lnTo>
                  <a:lnTo>
                    <a:pt x="14177" y="15080"/>
                  </a:lnTo>
                  <a:lnTo>
                    <a:pt x="14200" y="15031"/>
                  </a:lnTo>
                  <a:lnTo>
                    <a:pt x="14228" y="14965"/>
                  </a:lnTo>
                  <a:lnTo>
                    <a:pt x="14245" y="14928"/>
                  </a:lnTo>
                  <a:lnTo>
                    <a:pt x="14262" y="14887"/>
                  </a:lnTo>
                  <a:lnTo>
                    <a:pt x="14279" y="14843"/>
                  </a:lnTo>
                  <a:lnTo>
                    <a:pt x="14297" y="14796"/>
                  </a:lnTo>
                  <a:lnTo>
                    <a:pt x="14315" y="14746"/>
                  </a:lnTo>
                  <a:lnTo>
                    <a:pt x="14334" y="14695"/>
                  </a:lnTo>
                  <a:lnTo>
                    <a:pt x="14352" y="14640"/>
                  </a:lnTo>
                  <a:lnTo>
                    <a:pt x="14370" y="14584"/>
                  </a:lnTo>
                  <a:lnTo>
                    <a:pt x="14383" y="14540"/>
                  </a:lnTo>
                  <a:lnTo>
                    <a:pt x="14395" y="14494"/>
                  </a:lnTo>
                  <a:lnTo>
                    <a:pt x="14405" y="14445"/>
                  </a:lnTo>
                  <a:lnTo>
                    <a:pt x="14414" y="14395"/>
                  </a:lnTo>
                  <a:lnTo>
                    <a:pt x="14422" y="14344"/>
                  </a:lnTo>
                  <a:lnTo>
                    <a:pt x="14428" y="14290"/>
                  </a:lnTo>
                  <a:lnTo>
                    <a:pt x="14432" y="14235"/>
                  </a:lnTo>
                  <a:lnTo>
                    <a:pt x="14435" y="14179"/>
                  </a:lnTo>
                  <a:lnTo>
                    <a:pt x="14436" y="14121"/>
                  </a:lnTo>
                  <a:lnTo>
                    <a:pt x="14435" y="14063"/>
                  </a:lnTo>
                  <a:lnTo>
                    <a:pt x="14433" y="14034"/>
                  </a:lnTo>
                  <a:lnTo>
                    <a:pt x="14432" y="14004"/>
                  </a:lnTo>
                  <a:lnTo>
                    <a:pt x="14429" y="13974"/>
                  </a:lnTo>
                  <a:lnTo>
                    <a:pt x="14426" y="13944"/>
                  </a:lnTo>
                  <a:lnTo>
                    <a:pt x="14423" y="13914"/>
                  </a:lnTo>
                  <a:lnTo>
                    <a:pt x="14419" y="13883"/>
                  </a:lnTo>
                  <a:lnTo>
                    <a:pt x="14414" y="13853"/>
                  </a:lnTo>
                  <a:lnTo>
                    <a:pt x="14409" y="13823"/>
                  </a:lnTo>
                  <a:lnTo>
                    <a:pt x="14404" y="13791"/>
                  </a:lnTo>
                  <a:lnTo>
                    <a:pt x="14397" y="13760"/>
                  </a:lnTo>
                  <a:lnTo>
                    <a:pt x="14390" y="13730"/>
                  </a:lnTo>
                  <a:lnTo>
                    <a:pt x="14382" y="13699"/>
                  </a:lnTo>
                  <a:lnTo>
                    <a:pt x="14432" y="13664"/>
                  </a:lnTo>
                  <a:lnTo>
                    <a:pt x="14479" y="13627"/>
                  </a:lnTo>
                  <a:lnTo>
                    <a:pt x="14525" y="13589"/>
                  </a:lnTo>
                  <a:lnTo>
                    <a:pt x="14568" y="13551"/>
                  </a:lnTo>
                  <a:lnTo>
                    <a:pt x="14610" y="13513"/>
                  </a:lnTo>
                  <a:lnTo>
                    <a:pt x="14650" y="13473"/>
                  </a:lnTo>
                  <a:lnTo>
                    <a:pt x="14688" y="13432"/>
                  </a:lnTo>
                  <a:lnTo>
                    <a:pt x="14723" y="13391"/>
                  </a:lnTo>
                  <a:lnTo>
                    <a:pt x="14759" y="13349"/>
                  </a:lnTo>
                  <a:lnTo>
                    <a:pt x="14791" y="13307"/>
                  </a:lnTo>
                  <a:lnTo>
                    <a:pt x="14822" y="13264"/>
                  </a:lnTo>
                  <a:lnTo>
                    <a:pt x="14853" y="13222"/>
                  </a:lnTo>
                  <a:lnTo>
                    <a:pt x="14881" y="13179"/>
                  </a:lnTo>
                  <a:lnTo>
                    <a:pt x="14907" y="13135"/>
                  </a:lnTo>
                  <a:lnTo>
                    <a:pt x="14933" y="13091"/>
                  </a:lnTo>
                  <a:lnTo>
                    <a:pt x="14956" y="13048"/>
                  </a:lnTo>
                  <a:lnTo>
                    <a:pt x="14980" y="13005"/>
                  </a:lnTo>
                  <a:lnTo>
                    <a:pt x="15002" y="12962"/>
                  </a:lnTo>
                  <a:lnTo>
                    <a:pt x="15022" y="12917"/>
                  </a:lnTo>
                  <a:lnTo>
                    <a:pt x="15041" y="12875"/>
                  </a:lnTo>
                  <a:lnTo>
                    <a:pt x="15060" y="12832"/>
                  </a:lnTo>
                  <a:lnTo>
                    <a:pt x="15077" y="12789"/>
                  </a:lnTo>
                  <a:lnTo>
                    <a:pt x="15094" y="12747"/>
                  </a:lnTo>
                  <a:lnTo>
                    <a:pt x="15110" y="12706"/>
                  </a:lnTo>
                  <a:lnTo>
                    <a:pt x="15139" y="12626"/>
                  </a:lnTo>
                  <a:lnTo>
                    <a:pt x="15165" y="12547"/>
                  </a:lnTo>
                  <a:lnTo>
                    <a:pt x="15189" y="12473"/>
                  </a:lnTo>
                  <a:lnTo>
                    <a:pt x="15210" y="12401"/>
                  </a:lnTo>
                  <a:lnTo>
                    <a:pt x="15228" y="12346"/>
                  </a:lnTo>
                  <a:lnTo>
                    <a:pt x="15244" y="12291"/>
                  </a:lnTo>
                  <a:lnTo>
                    <a:pt x="15258" y="12237"/>
                  </a:lnTo>
                  <a:lnTo>
                    <a:pt x="15271" y="12184"/>
                  </a:lnTo>
                  <a:lnTo>
                    <a:pt x="15282" y="12132"/>
                  </a:lnTo>
                  <a:lnTo>
                    <a:pt x="15293" y="12080"/>
                  </a:lnTo>
                  <a:lnTo>
                    <a:pt x="15301" y="12029"/>
                  </a:lnTo>
                  <a:lnTo>
                    <a:pt x="15309" y="11980"/>
                  </a:lnTo>
                  <a:lnTo>
                    <a:pt x="15316" y="11930"/>
                  </a:lnTo>
                  <a:lnTo>
                    <a:pt x="15321" y="11883"/>
                  </a:lnTo>
                  <a:lnTo>
                    <a:pt x="15326" y="11836"/>
                  </a:lnTo>
                  <a:lnTo>
                    <a:pt x="15329" y="11790"/>
                  </a:lnTo>
                  <a:lnTo>
                    <a:pt x="15331" y="11743"/>
                  </a:lnTo>
                  <a:lnTo>
                    <a:pt x="15332" y="11699"/>
                  </a:lnTo>
                  <a:lnTo>
                    <a:pt x="15332" y="11655"/>
                  </a:lnTo>
                  <a:lnTo>
                    <a:pt x="15331" y="11612"/>
                  </a:lnTo>
                  <a:lnTo>
                    <a:pt x="15330" y="11569"/>
                  </a:lnTo>
                  <a:lnTo>
                    <a:pt x="15327" y="11528"/>
                  </a:lnTo>
                  <a:lnTo>
                    <a:pt x="15323" y="11488"/>
                  </a:lnTo>
                  <a:lnTo>
                    <a:pt x="15319" y="11448"/>
                  </a:lnTo>
                  <a:lnTo>
                    <a:pt x="15314" y="11408"/>
                  </a:lnTo>
                  <a:lnTo>
                    <a:pt x="15308" y="11370"/>
                  </a:lnTo>
                  <a:lnTo>
                    <a:pt x="15301" y="11333"/>
                  </a:lnTo>
                  <a:lnTo>
                    <a:pt x="15294" y="11296"/>
                  </a:lnTo>
                  <a:lnTo>
                    <a:pt x="15285" y="11260"/>
                  </a:lnTo>
                  <a:lnTo>
                    <a:pt x="15277" y="11225"/>
                  </a:lnTo>
                  <a:lnTo>
                    <a:pt x="15267" y="11191"/>
                  </a:lnTo>
                  <a:lnTo>
                    <a:pt x="15257" y="11157"/>
                  </a:lnTo>
                  <a:lnTo>
                    <a:pt x="15247" y="11124"/>
                  </a:lnTo>
                  <a:lnTo>
                    <a:pt x="15236" y="11092"/>
                  </a:lnTo>
                  <a:lnTo>
                    <a:pt x="15224" y="11060"/>
                  </a:lnTo>
                  <a:lnTo>
                    <a:pt x="15211" y="11030"/>
                  </a:lnTo>
                  <a:lnTo>
                    <a:pt x="15240" y="11003"/>
                  </a:lnTo>
                  <a:lnTo>
                    <a:pt x="15268" y="10975"/>
                  </a:lnTo>
                  <a:lnTo>
                    <a:pt x="15296" y="10946"/>
                  </a:lnTo>
                  <a:lnTo>
                    <a:pt x="15323" y="10915"/>
                  </a:lnTo>
                  <a:lnTo>
                    <a:pt x="15351" y="10884"/>
                  </a:lnTo>
                  <a:lnTo>
                    <a:pt x="15377" y="10852"/>
                  </a:lnTo>
                  <a:lnTo>
                    <a:pt x="15404" y="10820"/>
                  </a:lnTo>
                  <a:lnTo>
                    <a:pt x="15430" y="10786"/>
                  </a:lnTo>
                  <a:lnTo>
                    <a:pt x="15455" y="10750"/>
                  </a:lnTo>
                  <a:lnTo>
                    <a:pt x="15481" y="10715"/>
                  </a:lnTo>
                  <a:lnTo>
                    <a:pt x="15505" y="10678"/>
                  </a:lnTo>
                  <a:lnTo>
                    <a:pt x="15529" y="10640"/>
                  </a:lnTo>
                  <a:lnTo>
                    <a:pt x="15553" y="10601"/>
                  </a:lnTo>
                  <a:lnTo>
                    <a:pt x="15576" y="10560"/>
                  </a:lnTo>
                  <a:lnTo>
                    <a:pt x="15600" y="10519"/>
                  </a:lnTo>
                  <a:lnTo>
                    <a:pt x="15622" y="10477"/>
                  </a:lnTo>
                  <a:lnTo>
                    <a:pt x="15643" y="10434"/>
                  </a:lnTo>
                  <a:lnTo>
                    <a:pt x="15664" y="10389"/>
                  </a:lnTo>
                  <a:lnTo>
                    <a:pt x="15684" y="10344"/>
                  </a:lnTo>
                  <a:lnTo>
                    <a:pt x="15705" y="10297"/>
                  </a:lnTo>
                  <a:lnTo>
                    <a:pt x="15724" y="10248"/>
                  </a:lnTo>
                  <a:lnTo>
                    <a:pt x="15742" y="10199"/>
                  </a:lnTo>
                  <a:lnTo>
                    <a:pt x="15760" y="10149"/>
                  </a:lnTo>
                  <a:lnTo>
                    <a:pt x="15776" y="10098"/>
                  </a:lnTo>
                  <a:lnTo>
                    <a:pt x="15793" y="10044"/>
                  </a:lnTo>
                  <a:lnTo>
                    <a:pt x="15808" y="9991"/>
                  </a:lnTo>
                  <a:lnTo>
                    <a:pt x="15823" y="9936"/>
                  </a:lnTo>
                  <a:lnTo>
                    <a:pt x="15838" y="9878"/>
                  </a:lnTo>
                  <a:lnTo>
                    <a:pt x="15851" y="9821"/>
                  </a:lnTo>
                  <a:lnTo>
                    <a:pt x="15863" y="9762"/>
                  </a:lnTo>
                  <a:lnTo>
                    <a:pt x="15875" y="9701"/>
                  </a:lnTo>
                  <a:lnTo>
                    <a:pt x="15885" y="9639"/>
                  </a:lnTo>
                  <a:lnTo>
                    <a:pt x="15891" y="9600"/>
                  </a:lnTo>
                  <a:lnTo>
                    <a:pt x="15896" y="9561"/>
                  </a:lnTo>
                  <a:lnTo>
                    <a:pt x="15901" y="9522"/>
                  </a:lnTo>
                  <a:lnTo>
                    <a:pt x="15904" y="9483"/>
                  </a:lnTo>
                  <a:lnTo>
                    <a:pt x="15907" y="9445"/>
                  </a:lnTo>
                  <a:lnTo>
                    <a:pt x="15909" y="9406"/>
                  </a:lnTo>
                  <a:lnTo>
                    <a:pt x="15910" y="9366"/>
                  </a:lnTo>
                  <a:lnTo>
                    <a:pt x="15910" y="9328"/>
                  </a:lnTo>
                  <a:lnTo>
                    <a:pt x="15910" y="9289"/>
                  </a:lnTo>
                  <a:lnTo>
                    <a:pt x="15908" y="9251"/>
                  </a:lnTo>
                  <a:lnTo>
                    <a:pt x="15906" y="9211"/>
                  </a:lnTo>
                  <a:lnTo>
                    <a:pt x="15904" y="9173"/>
                  </a:lnTo>
                  <a:lnTo>
                    <a:pt x="15900" y="9135"/>
                  </a:lnTo>
                  <a:lnTo>
                    <a:pt x="15896" y="9097"/>
                  </a:lnTo>
                  <a:lnTo>
                    <a:pt x="15890" y="9058"/>
                  </a:lnTo>
                  <a:lnTo>
                    <a:pt x="15885" y="9020"/>
                  </a:lnTo>
                  <a:lnTo>
                    <a:pt x="15878" y="8982"/>
                  </a:lnTo>
                  <a:lnTo>
                    <a:pt x="15871" y="8945"/>
                  </a:lnTo>
                  <a:lnTo>
                    <a:pt x="15862" y="8907"/>
                  </a:lnTo>
                  <a:lnTo>
                    <a:pt x="15854" y="8870"/>
                  </a:lnTo>
                  <a:lnTo>
                    <a:pt x="15844" y="8833"/>
                  </a:lnTo>
                  <a:lnTo>
                    <a:pt x="15834" y="8796"/>
                  </a:lnTo>
                  <a:lnTo>
                    <a:pt x="15822" y="8760"/>
                  </a:lnTo>
                  <a:lnTo>
                    <a:pt x="15810" y="8723"/>
                  </a:lnTo>
                  <a:lnTo>
                    <a:pt x="15797" y="8687"/>
                  </a:lnTo>
                  <a:lnTo>
                    <a:pt x="15784" y="8652"/>
                  </a:lnTo>
                  <a:lnTo>
                    <a:pt x="15770" y="8617"/>
                  </a:lnTo>
                  <a:lnTo>
                    <a:pt x="15755" y="8582"/>
                  </a:lnTo>
                  <a:lnTo>
                    <a:pt x="15740" y="8547"/>
                  </a:lnTo>
                  <a:lnTo>
                    <a:pt x="15724" y="8513"/>
                  </a:lnTo>
                  <a:lnTo>
                    <a:pt x="15707" y="8479"/>
                  </a:lnTo>
                  <a:lnTo>
                    <a:pt x="15689" y="8446"/>
                  </a:lnTo>
                  <a:lnTo>
                    <a:pt x="15716" y="8416"/>
                  </a:lnTo>
                  <a:lnTo>
                    <a:pt x="15741" y="8384"/>
                  </a:lnTo>
                  <a:lnTo>
                    <a:pt x="15766" y="8353"/>
                  </a:lnTo>
                  <a:lnTo>
                    <a:pt x="15789" y="8322"/>
                  </a:lnTo>
                  <a:lnTo>
                    <a:pt x="15812" y="8290"/>
                  </a:lnTo>
                  <a:lnTo>
                    <a:pt x="15834" y="8258"/>
                  </a:lnTo>
                  <a:lnTo>
                    <a:pt x="15855" y="8226"/>
                  </a:lnTo>
                  <a:lnTo>
                    <a:pt x="15875" y="8192"/>
                  </a:lnTo>
                  <a:lnTo>
                    <a:pt x="15894" y="8159"/>
                  </a:lnTo>
                  <a:lnTo>
                    <a:pt x="15913" y="8125"/>
                  </a:lnTo>
                  <a:lnTo>
                    <a:pt x="15930" y="8092"/>
                  </a:lnTo>
                  <a:lnTo>
                    <a:pt x="15947" y="8058"/>
                  </a:lnTo>
                  <a:lnTo>
                    <a:pt x="15963" y="8022"/>
                  </a:lnTo>
                  <a:lnTo>
                    <a:pt x="15979" y="7988"/>
                  </a:lnTo>
                  <a:lnTo>
                    <a:pt x="15993" y="7953"/>
                  </a:lnTo>
                  <a:lnTo>
                    <a:pt x="16006" y="7918"/>
                  </a:lnTo>
                  <a:lnTo>
                    <a:pt x="16019" y="7884"/>
                  </a:lnTo>
                  <a:lnTo>
                    <a:pt x="16031" y="7847"/>
                  </a:lnTo>
                  <a:lnTo>
                    <a:pt x="16042" y="7812"/>
                  </a:lnTo>
                  <a:lnTo>
                    <a:pt x="16052" y="7777"/>
                  </a:lnTo>
                  <a:lnTo>
                    <a:pt x="16062" y="7742"/>
                  </a:lnTo>
                  <a:lnTo>
                    <a:pt x="16070" y="7705"/>
                  </a:lnTo>
                  <a:lnTo>
                    <a:pt x="16079" y="7670"/>
                  </a:lnTo>
                  <a:lnTo>
                    <a:pt x="16087" y="7634"/>
                  </a:lnTo>
                  <a:lnTo>
                    <a:pt x="16093" y="7599"/>
                  </a:lnTo>
                  <a:lnTo>
                    <a:pt x="16099" y="7564"/>
                  </a:lnTo>
                  <a:lnTo>
                    <a:pt x="16104" y="7527"/>
                  </a:lnTo>
                  <a:lnTo>
                    <a:pt x="16109" y="7492"/>
                  </a:lnTo>
                  <a:lnTo>
                    <a:pt x="16112" y="7457"/>
                  </a:lnTo>
                  <a:lnTo>
                    <a:pt x="16115" y="7422"/>
                  </a:lnTo>
                  <a:lnTo>
                    <a:pt x="16118" y="7387"/>
                  </a:lnTo>
                  <a:lnTo>
                    <a:pt x="16119" y="7351"/>
                  </a:lnTo>
                  <a:lnTo>
                    <a:pt x="16125" y="7246"/>
                  </a:lnTo>
                  <a:lnTo>
                    <a:pt x="16127" y="7223"/>
                  </a:lnTo>
                  <a:lnTo>
                    <a:pt x="16128" y="7199"/>
                  </a:lnTo>
                  <a:lnTo>
                    <a:pt x="16129" y="7175"/>
                  </a:lnTo>
                  <a:lnTo>
                    <a:pt x="16130" y="7149"/>
                  </a:lnTo>
                  <a:lnTo>
                    <a:pt x="16131" y="7120"/>
                  </a:lnTo>
                  <a:lnTo>
                    <a:pt x="16132" y="7086"/>
                  </a:lnTo>
                  <a:lnTo>
                    <a:pt x="16132" y="7044"/>
                  </a:lnTo>
                  <a:lnTo>
                    <a:pt x="16132" y="6994"/>
                  </a:lnTo>
                  <a:lnTo>
                    <a:pt x="16131" y="6934"/>
                  </a:lnTo>
                  <a:lnTo>
                    <a:pt x="16127" y="6874"/>
                  </a:lnTo>
                  <a:lnTo>
                    <a:pt x="16120" y="6811"/>
                  </a:lnTo>
                  <a:lnTo>
                    <a:pt x="16111" y="6749"/>
                  </a:lnTo>
                  <a:lnTo>
                    <a:pt x="16100" y="6686"/>
                  </a:lnTo>
                  <a:lnTo>
                    <a:pt x="16085" y="6623"/>
                  </a:lnTo>
                  <a:lnTo>
                    <a:pt x="16067" y="6560"/>
                  </a:lnTo>
                  <a:lnTo>
                    <a:pt x="16047" y="6495"/>
                  </a:lnTo>
                  <a:lnTo>
                    <a:pt x="16025" y="6432"/>
                  </a:lnTo>
                  <a:lnTo>
                    <a:pt x="16000" y="6369"/>
                  </a:lnTo>
                  <a:lnTo>
                    <a:pt x="15972" y="6305"/>
                  </a:lnTo>
                  <a:lnTo>
                    <a:pt x="15940" y="6243"/>
                  </a:lnTo>
                  <a:lnTo>
                    <a:pt x="15906" y="6180"/>
                  </a:lnTo>
                  <a:lnTo>
                    <a:pt x="15870" y="6119"/>
                  </a:lnTo>
                  <a:lnTo>
                    <a:pt x="15831" y="6058"/>
                  </a:lnTo>
                  <a:lnTo>
                    <a:pt x="15788" y="5997"/>
                  </a:lnTo>
                  <a:lnTo>
                    <a:pt x="15743" y="5939"/>
                  </a:lnTo>
                  <a:lnTo>
                    <a:pt x="15694" y="5881"/>
                  </a:lnTo>
                  <a:lnTo>
                    <a:pt x="15643" y="5824"/>
                  </a:lnTo>
                  <a:lnTo>
                    <a:pt x="15590" y="5770"/>
                  </a:lnTo>
                  <a:lnTo>
                    <a:pt x="15532" y="5716"/>
                  </a:lnTo>
                  <a:lnTo>
                    <a:pt x="15473" y="5664"/>
                  </a:lnTo>
                  <a:lnTo>
                    <a:pt x="15409" y="5614"/>
                  </a:lnTo>
                  <a:lnTo>
                    <a:pt x="15344" y="5566"/>
                  </a:lnTo>
                  <a:lnTo>
                    <a:pt x="15274" y="5521"/>
                  </a:lnTo>
                  <a:lnTo>
                    <a:pt x="15201" y="5476"/>
                  </a:lnTo>
                  <a:lnTo>
                    <a:pt x="15127" y="5435"/>
                  </a:lnTo>
                  <a:lnTo>
                    <a:pt x="15048" y="5396"/>
                  </a:lnTo>
                  <a:lnTo>
                    <a:pt x="14966" y="5360"/>
                  </a:lnTo>
                  <a:lnTo>
                    <a:pt x="14882" y="5325"/>
                  </a:lnTo>
                  <a:lnTo>
                    <a:pt x="14794" y="5295"/>
                  </a:lnTo>
                  <a:lnTo>
                    <a:pt x="14702" y="5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1" name="ïSḷídè"/>
            <p:cNvSpPr/>
            <p:nvPr/>
          </p:nvSpPr>
          <p:spPr bwMode="auto">
            <a:xfrm>
              <a:off x="3811153" y="524857"/>
              <a:ext cx="57809" cy="57808"/>
            </a:xfrm>
            <a:custGeom>
              <a:avLst/>
              <a:gdLst>
                <a:gd name="T0" fmla="*/ 706 w 1513"/>
                <a:gd name="T1" fmla="*/ 1001 h 1509"/>
                <a:gd name="T2" fmla="*/ 648 w 1513"/>
                <a:gd name="T3" fmla="*/ 981 h 1509"/>
                <a:gd name="T4" fmla="*/ 596 w 1513"/>
                <a:gd name="T5" fmla="*/ 949 h 1509"/>
                <a:gd name="T6" fmla="*/ 555 w 1513"/>
                <a:gd name="T7" fmla="*/ 905 h 1509"/>
                <a:gd name="T8" fmla="*/ 525 w 1513"/>
                <a:gd name="T9" fmla="*/ 852 h 1509"/>
                <a:gd name="T10" fmla="*/ 508 w 1513"/>
                <a:gd name="T11" fmla="*/ 793 h 1509"/>
                <a:gd name="T12" fmla="*/ 507 w 1513"/>
                <a:gd name="T13" fmla="*/ 728 h 1509"/>
                <a:gd name="T14" fmla="*/ 520 w 1513"/>
                <a:gd name="T15" fmla="*/ 668 h 1509"/>
                <a:gd name="T16" fmla="*/ 548 w 1513"/>
                <a:gd name="T17" fmla="*/ 614 h 1509"/>
                <a:gd name="T18" fmla="*/ 587 w 1513"/>
                <a:gd name="T19" fmla="*/ 569 h 1509"/>
                <a:gd name="T20" fmla="*/ 637 w 1513"/>
                <a:gd name="T21" fmla="*/ 533 h 1509"/>
                <a:gd name="T22" fmla="*/ 694 w 1513"/>
                <a:gd name="T23" fmla="*/ 511 h 1509"/>
                <a:gd name="T24" fmla="*/ 757 w 1513"/>
                <a:gd name="T25" fmla="*/ 503 h 1509"/>
                <a:gd name="T26" fmla="*/ 819 w 1513"/>
                <a:gd name="T27" fmla="*/ 511 h 1509"/>
                <a:gd name="T28" fmla="*/ 877 w 1513"/>
                <a:gd name="T29" fmla="*/ 533 h 1509"/>
                <a:gd name="T30" fmla="*/ 926 w 1513"/>
                <a:gd name="T31" fmla="*/ 569 h 1509"/>
                <a:gd name="T32" fmla="*/ 965 w 1513"/>
                <a:gd name="T33" fmla="*/ 614 h 1509"/>
                <a:gd name="T34" fmla="*/ 994 w 1513"/>
                <a:gd name="T35" fmla="*/ 668 h 1509"/>
                <a:gd name="T36" fmla="*/ 1008 w 1513"/>
                <a:gd name="T37" fmla="*/ 728 h 1509"/>
                <a:gd name="T38" fmla="*/ 1006 w 1513"/>
                <a:gd name="T39" fmla="*/ 793 h 1509"/>
                <a:gd name="T40" fmla="*/ 988 w 1513"/>
                <a:gd name="T41" fmla="*/ 852 h 1509"/>
                <a:gd name="T42" fmla="*/ 958 w 1513"/>
                <a:gd name="T43" fmla="*/ 905 h 1509"/>
                <a:gd name="T44" fmla="*/ 917 w 1513"/>
                <a:gd name="T45" fmla="*/ 949 h 1509"/>
                <a:gd name="T46" fmla="*/ 865 w 1513"/>
                <a:gd name="T47" fmla="*/ 981 h 1509"/>
                <a:gd name="T48" fmla="*/ 807 w 1513"/>
                <a:gd name="T49" fmla="*/ 1001 h 1509"/>
                <a:gd name="T50" fmla="*/ 757 w 1513"/>
                <a:gd name="T51" fmla="*/ 0 h 1509"/>
                <a:gd name="T52" fmla="*/ 568 w 1513"/>
                <a:gd name="T53" fmla="*/ 23 h 1509"/>
                <a:gd name="T54" fmla="*/ 397 w 1513"/>
                <a:gd name="T55" fmla="*/ 91 h 1509"/>
                <a:gd name="T56" fmla="*/ 248 w 1513"/>
                <a:gd name="T57" fmla="*/ 196 h 1509"/>
                <a:gd name="T58" fmla="*/ 129 w 1513"/>
                <a:gd name="T59" fmla="*/ 333 h 1509"/>
                <a:gd name="T60" fmla="*/ 47 w 1513"/>
                <a:gd name="T61" fmla="*/ 495 h 1509"/>
                <a:gd name="T62" fmla="*/ 4 w 1513"/>
                <a:gd name="T63" fmla="*/ 677 h 1509"/>
                <a:gd name="T64" fmla="*/ 9 w 1513"/>
                <a:gd name="T65" fmla="*/ 869 h 1509"/>
                <a:gd name="T66" fmla="*/ 60 w 1513"/>
                <a:gd name="T67" fmla="*/ 1048 h 1509"/>
                <a:gd name="T68" fmla="*/ 151 w 1513"/>
                <a:gd name="T69" fmla="*/ 1206 h 1509"/>
                <a:gd name="T70" fmla="*/ 276 w 1513"/>
                <a:gd name="T71" fmla="*/ 1337 h 1509"/>
                <a:gd name="T72" fmla="*/ 429 w 1513"/>
                <a:gd name="T73" fmla="*/ 1435 h 1509"/>
                <a:gd name="T74" fmla="*/ 604 w 1513"/>
                <a:gd name="T75" fmla="*/ 1494 h 1509"/>
                <a:gd name="T76" fmla="*/ 796 w 1513"/>
                <a:gd name="T77" fmla="*/ 1508 h 1509"/>
                <a:gd name="T78" fmla="*/ 981 w 1513"/>
                <a:gd name="T79" fmla="*/ 1475 h 1509"/>
                <a:gd name="T80" fmla="*/ 1149 w 1513"/>
                <a:gd name="T81" fmla="*/ 1399 h 1509"/>
                <a:gd name="T82" fmla="*/ 1291 w 1513"/>
                <a:gd name="T83" fmla="*/ 1288 h 1509"/>
                <a:gd name="T84" fmla="*/ 1404 w 1513"/>
                <a:gd name="T85" fmla="*/ 1146 h 1509"/>
                <a:gd name="T86" fmla="*/ 1478 w 1513"/>
                <a:gd name="T87" fmla="*/ 979 h 1509"/>
                <a:gd name="T88" fmla="*/ 1512 w 1513"/>
                <a:gd name="T89" fmla="*/ 793 h 1509"/>
                <a:gd name="T90" fmla="*/ 1498 w 1513"/>
                <a:gd name="T91" fmla="*/ 603 h 1509"/>
                <a:gd name="T92" fmla="*/ 1438 w 1513"/>
                <a:gd name="T93" fmla="*/ 428 h 1509"/>
                <a:gd name="T94" fmla="*/ 1340 w 1513"/>
                <a:gd name="T95" fmla="*/ 275 h 1509"/>
                <a:gd name="T96" fmla="*/ 1209 w 1513"/>
                <a:gd name="T97" fmla="*/ 150 h 1509"/>
                <a:gd name="T98" fmla="*/ 1051 w 1513"/>
                <a:gd name="T99" fmla="*/ 60 h 1509"/>
                <a:gd name="T100" fmla="*/ 872 w 1513"/>
                <a:gd name="T101" fmla="*/ 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3" h="1509">
                  <a:moveTo>
                    <a:pt x="757" y="1006"/>
                  </a:moveTo>
                  <a:lnTo>
                    <a:pt x="743" y="1006"/>
                  </a:lnTo>
                  <a:lnTo>
                    <a:pt x="731" y="1005"/>
                  </a:lnTo>
                  <a:lnTo>
                    <a:pt x="718" y="1003"/>
                  </a:lnTo>
                  <a:lnTo>
                    <a:pt x="706" y="1001"/>
                  </a:lnTo>
                  <a:lnTo>
                    <a:pt x="694" y="998"/>
                  </a:lnTo>
                  <a:lnTo>
                    <a:pt x="682" y="995"/>
                  </a:lnTo>
                  <a:lnTo>
                    <a:pt x="670" y="991"/>
                  </a:lnTo>
                  <a:lnTo>
                    <a:pt x="659" y="986"/>
                  </a:lnTo>
                  <a:lnTo>
                    <a:pt x="648" y="981"/>
                  </a:lnTo>
                  <a:lnTo>
                    <a:pt x="637" y="976"/>
                  </a:lnTo>
                  <a:lnTo>
                    <a:pt x="626" y="970"/>
                  </a:lnTo>
                  <a:lnTo>
                    <a:pt x="616" y="963"/>
                  </a:lnTo>
                  <a:lnTo>
                    <a:pt x="606" y="956"/>
                  </a:lnTo>
                  <a:lnTo>
                    <a:pt x="596" y="949"/>
                  </a:lnTo>
                  <a:lnTo>
                    <a:pt x="587" y="941"/>
                  </a:lnTo>
                  <a:lnTo>
                    <a:pt x="579" y="932"/>
                  </a:lnTo>
                  <a:lnTo>
                    <a:pt x="570" y="924"/>
                  </a:lnTo>
                  <a:lnTo>
                    <a:pt x="563" y="915"/>
                  </a:lnTo>
                  <a:lnTo>
                    <a:pt x="555" y="905"/>
                  </a:lnTo>
                  <a:lnTo>
                    <a:pt x="548" y="894"/>
                  </a:lnTo>
                  <a:lnTo>
                    <a:pt x="542" y="884"/>
                  </a:lnTo>
                  <a:lnTo>
                    <a:pt x="536" y="874"/>
                  </a:lnTo>
                  <a:lnTo>
                    <a:pt x="530" y="863"/>
                  </a:lnTo>
                  <a:lnTo>
                    <a:pt x="525" y="852"/>
                  </a:lnTo>
                  <a:lnTo>
                    <a:pt x="520" y="841"/>
                  </a:lnTo>
                  <a:lnTo>
                    <a:pt x="517" y="829"/>
                  </a:lnTo>
                  <a:lnTo>
                    <a:pt x="513" y="817"/>
                  </a:lnTo>
                  <a:lnTo>
                    <a:pt x="510" y="805"/>
                  </a:lnTo>
                  <a:lnTo>
                    <a:pt x="508" y="793"/>
                  </a:lnTo>
                  <a:lnTo>
                    <a:pt x="507" y="780"/>
                  </a:lnTo>
                  <a:lnTo>
                    <a:pt x="506" y="768"/>
                  </a:lnTo>
                  <a:lnTo>
                    <a:pt x="505" y="755"/>
                  </a:lnTo>
                  <a:lnTo>
                    <a:pt x="506" y="742"/>
                  </a:lnTo>
                  <a:lnTo>
                    <a:pt x="507" y="728"/>
                  </a:lnTo>
                  <a:lnTo>
                    <a:pt x="508" y="716"/>
                  </a:lnTo>
                  <a:lnTo>
                    <a:pt x="510" y="704"/>
                  </a:lnTo>
                  <a:lnTo>
                    <a:pt x="513" y="692"/>
                  </a:lnTo>
                  <a:lnTo>
                    <a:pt x="517" y="680"/>
                  </a:lnTo>
                  <a:lnTo>
                    <a:pt x="520" y="668"/>
                  </a:lnTo>
                  <a:lnTo>
                    <a:pt x="525" y="657"/>
                  </a:lnTo>
                  <a:lnTo>
                    <a:pt x="530" y="646"/>
                  </a:lnTo>
                  <a:lnTo>
                    <a:pt x="536" y="635"/>
                  </a:lnTo>
                  <a:lnTo>
                    <a:pt x="542" y="624"/>
                  </a:lnTo>
                  <a:lnTo>
                    <a:pt x="548" y="614"/>
                  </a:lnTo>
                  <a:lnTo>
                    <a:pt x="555" y="605"/>
                  </a:lnTo>
                  <a:lnTo>
                    <a:pt x="563" y="595"/>
                  </a:lnTo>
                  <a:lnTo>
                    <a:pt x="570" y="586"/>
                  </a:lnTo>
                  <a:lnTo>
                    <a:pt x="579" y="577"/>
                  </a:lnTo>
                  <a:lnTo>
                    <a:pt x="587" y="569"/>
                  </a:lnTo>
                  <a:lnTo>
                    <a:pt x="596" y="560"/>
                  </a:lnTo>
                  <a:lnTo>
                    <a:pt x="606" y="553"/>
                  </a:lnTo>
                  <a:lnTo>
                    <a:pt x="616" y="546"/>
                  </a:lnTo>
                  <a:lnTo>
                    <a:pt x="626" y="539"/>
                  </a:lnTo>
                  <a:lnTo>
                    <a:pt x="637" y="533"/>
                  </a:lnTo>
                  <a:lnTo>
                    <a:pt x="648" y="528"/>
                  </a:lnTo>
                  <a:lnTo>
                    <a:pt x="659" y="523"/>
                  </a:lnTo>
                  <a:lnTo>
                    <a:pt x="670" y="518"/>
                  </a:lnTo>
                  <a:lnTo>
                    <a:pt x="682" y="514"/>
                  </a:lnTo>
                  <a:lnTo>
                    <a:pt x="694" y="511"/>
                  </a:lnTo>
                  <a:lnTo>
                    <a:pt x="706" y="508"/>
                  </a:lnTo>
                  <a:lnTo>
                    <a:pt x="718" y="506"/>
                  </a:lnTo>
                  <a:lnTo>
                    <a:pt x="731" y="504"/>
                  </a:lnTo>
                  <a:lnTo>
                    <a:pt x="743" y="503"/>
                  </a:lnTo>
                  <a:lnTo>
                    <a:pt x="757" y="503"/>
                  </a:lnTo>
                  <a:lnTo>
                    <a:pt x="770" y="503"/>
                  </a:lnTo>
                  <a:lnTo>
                    <a:pt x="783" y="504"/>
                  </a:lnTo>
                  <a:lnTo>
                    <a:pt x="795" y="506"/>
                  </a:lnTo>
                  <a:lnTo>
                    <a:pt x="807" y="508"/>
                  </a:lnTo>
                  <a:lnTo>
                    <a:pt x="819" y="511"/>
                  </a:lnTo>
                  <a:lnTo>
                    <a:pt x="831" y="514"/>
                  </a:lnTo>
                  <a:lnTo>
                    <a:pt x="843" y="518"/>
                  </a:lnTo>
                  <a:lnTo>
                    <a:pt x="854" y="523"/>
                  </a:lnTo>
                  <a:lnTo>
                    <a:pt x="865" y="528"/>
                  </a:lnTo>
                  <a:lnTo>
                    <a:pt x="877" y="533"/>
                  </a:lnTo>
                  <a:lnTo>
                    <a:pt x="888" y="539"/>
                  </a:lnTo>
                  <a:lnTo>
                    <a:pt x="898" y="546"/>
                  </a:lnTo>
                  <a:lnTo>
                    <a:pt x="908" y="553"/>
                  </a:lnTo>
                  <a:lnTo>
                    <a:pt x="917" y="560"/>
                  </a:lnTo>
                  <a:lnTo>
                    <a:pt x="926" y="569"/>
                  </a:lnTo>
                  <a:lnTo>
                    <a:pt x="935" y="577"/>
                  </a:lnTo>
                  <a:lnTo>
                    <a:pt x="943" y="586"/>
                  </a:lnTo>
                  <a:lnTo>
                    <a:pt x="951" y="595"/>
                  </a:lnTo>
                  <a:lnTo>
                    <a:pt x="958" y="605"/>
                  </a:lnTo>
                  <a:lnTo>
                    <a:pt x="965" y="614"/>
                  </a:lnTo>
                  <a:lnTo>
                    <a:pt x="972" y="624"/>
                  </a:lnTo>
                  <a:lnTo>
                    <a:pt x="978" y="635"/>
                  </a:lnTo>
                  <a:lnTo>
                    <a:pt x="983" y="646"/>
                  </a:lnTo>
                  <a:lnTo>
                    <a:pt x="988" y="657"/>
                  </a:lnTo>
                  <a:lnTo>
                    <a:pt x="994" y="668"/>
                  </a:lnTo>
                  <a:lnTo>
                    <a:pt x="998" y="680"/>
                  </a:lnTo>
                  <a:lnTo>
                    <a:pt x="1001" y="692"/>
                  </a:lnTo>
                  <a:lnTo>
                    <a:pt x="1004" y="704"/>
                  </a:lnTo>
                  <a:lnTo>
                    <a:pt x="1006" y="716"/>
                  </a:lnTo>
                  <a:lnTo>
                    <a:pt x="1008" y="728"/>
                  </a:lnTo>
                  <a:lnTo>
                    <a:pt x="1009" y="742"/>
                  </a:lnTo>
                  <a:lnTo>
                    <a:pt x="1009" y="755"/>
                  </a:lnTo>
                  <a:lnTo>
                    <a:pt x="1009" y="768"/>
                  </a:lnTo>
                  <a:lnTo>
                    <a:pt x="1008" y="780"/>
                  </a:lnTo>
                  <a:lnTo>
                    <a:pt x="1006" y="793"/>
                  </a:lnTo>
                  <a:lnTo>
                    <a:pt x="1004" y="805"/>
                  </a:lnTo>
                  <a:lnTo>
                    <a:pt x="1001" y="817"/>
                  </a:lnTo>
                  <a:lnTo>
                    <a:pt x="998" y="829"/>
                  </a:lnTo>
                  <a:lnTo>
                    <a:pt x="994" y="841"/>
                  </a:lnTo>
                  <a:lnTo>
                    <a:pt x="988" y="852"/>
                  </a:lnTo>
                  <a:lnTo>
                    <a:pt x="983" y="863"/>
                  </a:lnTo>
                  <a:lnTo>
                    <a:pt x="978" y="874"/>
                  </a:lnTo>
                  <a:lnTo>
                    <a:pt x="972" y="884"/>
                  </a:lnTo>
                  <a:lnTo>
                    <a:pt x="965" y="894"/>
                  </a:lnTo>
                  <a:lnTo>
                    <a:pt x="958" y="905"/>
                  </a:lnTo>
                  <a:lnTo>
                    <a:pt x="951" y="915"/>
                  </a:lnTo>
                  <a:lnTo>
                    <a:pt x="943" y="924"/>
                  </a:lnTo>
                  <a:lnTo>
                    <a:pt x="935" y="932"/>
                  </a:lnTo>
                  <a:lnTo>
                    <a:pt x="926" y="941"/>
                  </a:lnTo>
                  <a:lnTo>
                    <a:pt x="917" y="949"/>
                  </a:lnTo>
                  <a:lnTo>
                    <a:pt x="908" y="956"/>
                  </a:lnTo>
                  <a:lnTo>
                    <a:pt x="898" y="963"/>
                  </a:lnTo>
                  <a:lnTo>
                    <a:pt x="888" y="970"/>
                  </a:lnTo>
                  <a:lnTo>
                    <a:pt x="877" y="976"/>
                  </a:lnTo>
                  <a:lnTo>
                    <a:pt x="865" y="981"/>
                  </a:lnTo>
                  <a:lnTo>
                    <a:pt x="854" y="986"/>
                  </a:lnTo>
                  <a:lnTo>
                    <a:pt x="843" y="991"/>
                  </a:lnTo>
                  <a:lnTo>
                    <a:pt x="831" y="995"/>
                  </a:lnTo>
                  <a:lnTo>
                    <a:pt x="819" y="998"/>
                  </a:lnTo>
                  <a:lnTo>
                    <a:pt x="807" y="1001"/>
                  </a:lnTo>
                  <a:lnTo>
                    <a:pt x="795" y="1003"/>
                  </a:lnTo>
                  <a:lnTo>
                    <a:pt x="783" y="1005"/>
                  </a:lnTo>
                  <a:lnTo>
                    <a:pt x="770" y="1006"/>
                  </a:lnTo>
                  <a:lnTo>
                    <a:pt x="757" y="1006"/>
                  </a:lnTo>
                  <a:close/>
                  <a:moveTo>
                    <a:pt x="757" y="0"/>
                  </a:moveTo>
                  <a:lnTo>
                    <a:pt x="718" y="1"/>
                  </a:lnTo>
                  <a:lnTo>
                    <a:pt x="679" y="4"/>
                  </a:lnTo>
                  <a:lnTo>
                    <a:pt x="642" y="8"/>
                  </a:lnTo>
                  <a:lnTo>
                    <a:pt x="604" y="15"/>
                  </a:lnTo>
                  <a:lnTo>
                    <a:pt x="568" y="23"/>
                  </a:lnTo>
                  <a:lnTo>
                    <a:pt x="532" y="34"/>
                  </a:lnTo>
                  <a:lnTo>
                    <a:pt x="496" y="45"/>
                  </a:lnTo>
                  <a:lnTo>
                    <a:pt x="462" y="60"/>
                  </a:lnTo>
                  <a:lnTo>
                    <a:pt x="429" y="75"/>
                  </a:lnTo>
                  <a:lnTo>
                    <a:pt x="397" y="91"/>
                  </a:lnTo>
                  <a:lnTo>
                    <a:pt x="364" y="109"/>
                  </a:lnTo>
                  <a:lnTo>
                    <a:pt x="334" y="129"/>
                  </a:lnTo>
                  <a:lnTo>
                    <a:pt x="304" y="150"/>
                  </a:lnTo>
                  <a:lnTo>
                    <a:pt x="276" y="172"/>
                  </a:lnTo>
                  <a:lnTo>
                    <a:pt x="248" y="196"/>
                  </a:lnTo>
                  <a:lnTo>
                    <a:pt x="222" y="221"/>
                  </a:lnTo>
                  <a:lnTo>
                    <a:pt x="197" y="248"/>
                  </a:lnTo>
                  <a:lnTo>
                    <a:pt x="174" y="275"/>
                  </a:lnTo>
                  <a:lnTo>
                    <a:pt x="151" y="303"/>
                  </a:lnTo>
                  <a:lnTo>
                    <a:pt x="129" y="333"/>
                  </a:lnTo>
                  <a:lnTo>
                    <a:pt x="110" y="363"/>
                  </a:lnTo>
                  <a:lnTo>
                    <a:pt x="92" y="395"/>
                  </a:lnTo>
                  <a:lnTo>
                    <a:pt x="75" y="428"/>
                  </a:lnTo>
                  <a:lnTo>
                    <a:pt x="60" y="461"/>
                  </a:lnTo>
                  <a:lnTo>
                    <a:pt x="47" y="495"/>
                  </a:lnTo>
                  <a:lnTo>
                    <a:pt x="35" y="530"/>
                  </a:lnTo>
                  <a:lnTo>
                    <a:pt x="25" y="567"/>
                  </a:lnTo>
                  <a:lnTo>
                    <a:pt x="17" y="603"/>
                  </a:lnTo>
                  <a:lnTo>
                    <a:pt x="9" y="640"/>
                  </a:lnTo>
                  <a:lnTo>
                    <a:pt x="4" y="677"/>
                  </a:lnTo>
                  <a:lnTo>
                    <a:pt x="1" y="715"/>
                  </a:lnTo>
                  <a:lnTo>
                    <a:pt x="0" y="755"/>
                  </a:lnTo>
                  <a:lnTo>
                    <a:pt x="1" y="793"/>
                  </a:lnTo>
                  <a:lnTo>
                    <a:pt x="4" y="832"/>
                  </a:lnTo>
                  <a:lnTo>
                    <a:pt x="9" y="869"/>
                  </a:lnTo>
                  <a:lnTo>
                    <a:pt x="17" y="907"/>
                  </a:lnTo>
                  <a:lnTo>
                    <a:pt x="25" y="943"/>
                  </a:lnTo>
                  <a:lnTo>
                    <a:pt x="35" y="979"/>
                  </a:lnTo>
                  <a:lnTo>
                    <a:pt x="47" y="1014"/>
                  </a:lnTo>
                  <a:lnTo>
                    <a:pt x="60" y="1048"/>
                  </a:lnTo>
                  <a:lnTo>
                    <a:pt x="75" y="1082"/>
                  </a:lnTo>
                  <a:lnTo>
                    <a:pt x="92" y="1114"/>
                  </a:lnTo>
                  <a:lnTo>
                    <a:pt x="110" y="1146"/>
                  </a:lnTo>
                  <a:lnTo>
                    <a:pt x="129" y="1176"/>
                  </a:lnTo>
                  <a:lnTo>
                    <a:pt x="151" y="1206"/>
                  </a:lnTo>
                  <a:lnTo>
                    <a:pt x="174" y="1234"/>
                  </a:lnTo>
                  <a:lnTo>
                    <a:pt x="197" y="1262"/>
                  </a:lnTo>
                  <a:lnTo>
                    <a:pt x="222" y="1288"/>
                  </a:lnTo>
                  <a:lnTo>
                    <a:pt x="248" y="1313"/>
                  </a:lnTo>
                  <a:lnTo>
                    <a:pt x="276" y="1337"/>
                  </a:lnTo>
                  <a:lnTo>
                    <a:pt x="304" y="1359"/>
                  </a:lnTo>
                  <a:lnTo>
                    <a:pt x="334" y="1380"/>
                  </a:lnTo>
                  <a:lnTo>
                    <a:pt x="364" y="1399"/>
                  </a:lnTo>
                  <a:lnTo>
                    <a:pt x="397" y="1418"/>
                  </a:lnTo>
                  <a:lnTo>
                    <a:pt x="429" y="1435"/>
                  </a:lnTo>
                  <a:lnTo>
                    <a:pt x="462" y="1450"/>
                  </a:lnTo>
                  <a:lnTo>
                    <a:pt x="496" y="1463"/>
                  </a:lnTo>
                  <a:lnTo>
                    <a:pt x="532" y="1475"/>
                  </a:lnTo>
                  <a:lnTo>
                    <a:pt x="568" y="1485"/>
                  </a:lnTo>
                  <a:lnTo>
                    <a:pt x="604" y="1494"/>
                  </a:lnTo>
                  <a:lnTo>
                    <a:pt x="642" y="1500"/>
                  </a:lnTo>
                  <a:lnTo>
                    <a:pt x="679" y="1505"/>
                  </a:lnTo>
                  <a:lnTo>
                    <a:pt x="718" y="1508"/>
                  </a:lnTo>
                  <a:lnTo>
                    <a:pt x="757" y="1509"/>
                  </a:lnTo>
                  <a:lnTo>
                    <a:pt x="796" y="1508"/>
                  </a:lnTo>
                  <a:lnTo>
                    <a:pt x="834" y="1505"/>
                  </a:lnTo>
                  <a:lnTo>
                    <a:pt x="872" y="1500"/>
                  </a:lnTo>
                  <a:lnTo>
                    <a:pt x="909" y="1494"/>
                  </a:lnTo>
                  <a:lnTo>
                    <a:pt x="945" y="1485"/>
                  </a:lnTo>
                  <a:lnTo>
                    <a:pt x="981" y="1475"/>
                  </a:lnTo>
                  <a:lnTo>
                    <a:pt x="1017" y="1463"/>
                  </a:lnTo>
                  <a:lnTo>
                    <a:pt x="1051" y="1450"/>
                  </a:lnTo>
                  <a:lnTo>
                    <a:pt x="1084" y="1435"/>
                  </a:lnTo>
                  <a:lnTo>
                    <a:pt x="1118" y="1418"/>
                  </a:lnTo>
                  <a:lnTo>
                    <a:pt x="1149" y="1399"/>
                  </a:lnTo>
                  <a:lnTo>
                    <a:pt x="1179" y="1380"/>
                  </a:lnTo>
                  <a:lnTo>
                    <a:pt x="1209" y="1359"/>
                  </a:lnTo>
                  <a:lnTo>
                    <a:pt x="1237" y="1337"/>
                  </a:lnTo>
                  <a:lnTo>
                    <a:pt x="1265" y="1313"/>
                  </a:lnTo>
                  <a:lnTo>
                    <a:pt x="1291" y="1288"/>
                  </a:lnTo>
                  <a:lnTo>
                    <a:pt x="1316" y="1262"/>
                  </a:lnTo>
                  <a:lnTo>
                    <a:pt x="1340" y="1234"/>
                  </a:lnTo>
                  <a:lnTo>
                    <a:pt x="1363" y="1206"/>
                  </a:lnTo>
                  <a:lnTo>
                    <a:pt x="1384" y="1176"/>
                  </a:lnTo>
                  <a:lnTo>
                    <a:pt x="1404" y="1146"/>
                  </a:lnTo>
                  <a:lnTo>
                    <a:pt x="1422" y="1114"/>
                  </a:lnTo>
                  <a:lnTo>
                    <a:pt x="1438" y="1082"/>
                  </a:lnTo>
                  <a:lnTo>
                    <a:pt x="1453" y="1048"/>
                  </a:lnTo>
                  <a:lnTo>
                    <a:pt x="1467" y="1014"/>
                  </a:lnTo>
                  <a:lnTo>
                    <a:pt x="1478" y="979"/>
                  </a:lnTo>
                  <a:lnTo>
                    <a:pt x="1490" y="943"/>
                  </a:lnTo>
                  <a:lnTo>
                    <a:pt x="1498" y="907"/>
                  </a:lnTo>
                  <a:lnTo>
                    <a:pt x="1505" y="869"/>
                  </a:lnTo>
                  <a:lnTo>
                    <a:pt x="1509" y="832"/>
                  </a:lnTo>
                  <a:lnTo>
                    <a:pt x="1512" y="793"/>
                  </a:lnTo>
                  <a:lnTo>
                    <a:pt x="1513" y="755"/>
                  </a:lnTo>
                  <a:lnTo>
                    <a:pt x="1512" y="715"/>
                  </a:lnTo>
                  <a:lnTo>
                    <a:pt x="1509" y="677"/>
                  </a:lnTo>
                  <a:lnTo>
                    <a:pt x="1505" y="640"/>
                  </a:lnTo>
                  <a:lnTo>
                    <a:pt x="1498" y="603"/>
                  </a:lnTo>
                  <a:lnTo>
                    <a:pt x="1490" y="567"/>
                  </a:lnTo>
                  <a:lnTo>
                    <a:pt x="1478" y="530"/>
                  </a:lnTo>
                  <a:lnTo>
                    <a:pt x="1467" y="495"/>
                  </a:lnTo>
                  <a:lnTo>
                    <a:pt x="1453" y="461"/>
                  </a:lnTo>
                  <a:lnTo>
                    <a:pt x="1438" y="428"/>
                  </a:lnTo>
                  <a:lnTo>
                    <a:pt x="1422" y="395"/>
                  </a:lnTo>
                  <a:lnTo>
                    <a:pt x="1404" y="363"/>
                  </a:lnTo>
                  <a:lnTo>
                    <a:pt x="1384" y="333"/>
                  </a:lnTo>
                  <a:lnTo>
                    <a:pt x="1363" y="303"/>
                  </a:lnTo>
                  <a:lnTo>
                    <a:pt x="1340" y="275"/>
                  </a:lnTo>
                  <a:lnTo>
                    <a:pt x="1316" y="248"/>
                  </a:lnTo>
                  <a:lnTo>
                    <a:pt x="1291" y="221"/>
                  </a:lnTo>
                  <a:lnTo>
                    <a:pt x="1265" y="196"/>
                  </a:lnTo>
                  <a:lnTo>
                    <a:pt x="1237" y="172"/>
                  </a:lnTo>
                  <a:lnTo>
                    <a:pt x="1209" y="150"/>
                  </a:lnTo>
                  <a:lnTo>
                    <a:pt x="1179" y="129"/>
                  </a:lnTo>
                  <a:lnTo>
                    <a:pt x="1149" y="109"/>
                  </a:lnTo>
                  <a:lnTo>
                    <a:pt x="1118" y="91"/>
                  </a:lnTo>
                  <a:lnTo>
                    <a:pt x="1084" y="75"/>
                  </a:lnTo>
                  <a:lnTo>
                    <a:pt x="1051" y="60"/>
                  </a:lnTo>
                  <a:lnTo>
                    <a:pt x="1017" y="45"/>
                  </a:lnTo>
                  <a:lnTo>
                    <a:pt x="981" y="34"/>
                  </a:lnTo>
                  <a:lnTo>
                    <a:pt x="945" y="23"/>
                  </a:lnTo>
                  <a:lnTo>
                    <a:pt x="909" y="15"/>
                  </a:lnTo>
                  <a:lnTo>
                    <a:pt x="872" y="8"/>
                  </a:lnTo>
                  <a:lnTo>
                    <a:pt x="834" y="4"/>
                  </a:lnTo>
                  <a:lnTo>
                    <a:pt x="796" y="1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2" name="ïṥḷîḓé"/>
            <p:cNvSpPr/>
            <p:nvPr/>
          </p:nvSpPr>
          <p:spPr bwMode="auto">
            <a:xfrm>
              <a:off x="3645957" y="689771"/>
              <a:ext cx="373600" cy="398323"/>
            </a:xfrm>
            <a:custGeom>
              <a:avLst/>
              <a:gdLst>
                <a:gd name="T0" fmla="*/ 14069 w 15096"/>
                <a:gd name="T1" fmla="*/ 14285 h 16095"/>
                <a:gd name="T2" fmla="*/ 13990 w 15096"/>
                <a:gd name="T3" fmla="*/ 14519 h 16095"/>
                <a:gd name="T4" fmla="*/ 13859 w 15096"/>
                <a:gd name="T5" fmla="*/ 14723 h 16095"/>
                <a:gd name="T6" fmla="*/ 13685 w 15096"/>
                <a:gd name="T7" fmla="*/ 14889 h 16095"/>
                <a:gd name="T8" fmla="*/ 13475 w 15096"/>
                <a:gd name="T9" fmla="*/ 15010 h 16095"/>
                <a:gd name="T10" fmla="*/ 13236 w 15096"/>
                <a:gd name="T11" fmla="*/ 15077 h 16095"/>
                <a:gd name="T12" fmla="*/ 1961 w 15096"/>
                <a:gd name="T13" fmla="*/ 15088 h 16095"/>
                <a:gd name="T14" fmla="*/ 1714 w 15096"/>
                <a:gd name="T15" fmla="*/ 15044 h 16095"/>
                <a:gd name="T16" fmla="*/ 1491 w 15096"/>
                <a:gd name="T17" fmla="*/ 14943 h 16095"/>
                <a:gd name="T18" fmla="*/ 1301 w 15096"/>
                <a:gd name="T19" fmla="*/ 14794 h 16095"/>
                <a:gd name="T20" fmla="*/ 1152 w 15096"/>
                <a:gd name="T21" fmla="*/ 14604 h 16095"/>
                <a:gd name="T22" fmla="*/ 1052 w 15096"/>
                <a:gd name="T23" fmla="*/ 14382 h 16095"/>
                <a:gd name="T24" fmla="*/ 1007 w 15096"/>
                <a:gd name="T25" fmla="*/ 14134 h 16095"/>
                <a:gd name="T26" fmla="*/ 1018 w 15096"/>
                <a:gd name="T27" fmla="*/ 1859 h 16095"/>
                <a:gd name="T28" fmla="*/ 1086 w 15096"/>
                <a:gd name="T29" fmla="*/ 1621 h 16095"/>
                <a:gd name="T30" fmla="*/ 1207 w 15096"/>
                <a:gd name="T31" fmla="*/ 1410 h 16095"/>
                <a:gd name="T32" fmla="*/ 1373 w 15096"/>
                <a:gd name="T33" fmla="*/ 1236 h 16095"/>
                <a:gd name="T34" fmla="*/ 1577 w 15096"/>
                <a:gd name="T35" fmla="*/ 1106 h 16095"/>
                <a:gd name="T36" fmla="*/ 1811 w 15096"/>
                <a:gd name="T37" fmla="*/ 1026 h 16095"/>
                <a:gd name="T38" fmla="*/ 13083 w 15096"/>
                <a:gd name="T39" fmla="*/ 1006 h 16095"/>
                <a:gd name="T40" fmla="*/ 13335 w 15096"/>
                <a:gd name="T41" fmla="*/ 1038 h 16095"/>
                <a:gd name="T42" fmla="*/ 13562 w 15096"/>
                <a:gd name="T43" fmla="*/ 1128 h 16095"/>
                <a:gd name="T44" fmla="*/ 13760 w 15096"/>
                <a:gd name="T45" fmla="*/ 1267 h 16095"/>
                <a:gd name="T46" fmla="*/ 13918 w 15096"/>
                <a:gd name="T47" fmla="*/ 1450 h 16095"/>
                <a:gd name="T48" fmla="*/ 14028 w 15096"/>
                <a:gd name="T49" fmla="*/ 1667 h 16095"/>
                <a:gd name="T50" fmla="*/ 14085 w 15096"/>
                <a:gd name="T51" fmla="*/ 1909 h 16095"/>
                <a:gd name="T52" fmla="*/ 2013 w 15096"/>
                <a:gd name="T53" fmla="*/ 0 h 16095"/>
                <a:gd name="T54" fmla="*/ 1510 w 15096"/>
                <a:gd name="T55" fmla="*/ 63 h 16095"/>
                <a:gd name="T56" fmla="*/ 1054 w 15096"/>
                <a:gd name="T57" fmla="*/ 242 h 16095"/>
                <a:gd name="T58" fmla="*/ 659 w 15096"/>
                <a:gd name="T59" fmla="*/ 523 h 16095"/>
                <a:gd name="T60" fmla="*/ 344 w 15096"/>
                <a:gd name="T61" fmla="*/ 887 h 16095"/>
                <a:gd name="T62" fmla="*/ 122 w 15096"/>
                <a:gd name="T63" fmla="*/ 1320 h 16095"/>
                <a:gd name="T64" fmla="*/ 10 w 15096"/>
                <a:gd name="T65" fmla="*/ 1807 h 16095"/>
                <a:gd name="T66" fmla="*/ 10 w 15096"/>
                <a:gd name="T67" fmla="*/ 14289 h 16095"/>
                <a:gd name="T68" fmla="*/ 122 w 15096"/>
                <a:gd name="T69" fmla="*/ 14775 h 16095"/>
                <a:gd name="T70" fmla="*/ 344 w 15096"/>
                <a:gd name="T71" fmla="*/ 15208 h 16095"/>
                <a:gd name="T72" fmla="*/ 659 w 15096"/>
                <a:gd name="T73" fmla="*/ 15572 h 16095"/>
                <a:gd name="T74" fmla="*/ 1054 w 15096"/>
                <a:gd name="T75" fmla="*/ 15853 h 16095"/>
                <a:gd name="T76" fmla="*/ 1510 w 15096"/>
                <a:gd name="T77" fmla="*/ 16032 h 16095"/>
                <a:gd name="T78" fmla="*/ 2013 w 15096"/>
                <a:gd name="T79" fmla="*/ 16095 h 16095"/>
                <a:gd name="T80" fmla="*/ 13489 w 15096"/>
                <a:gd name="T81" fmla="*/ 16054 h 16095"/>
                <a:gd name="T82" fmla="*/ 13956 w 15096"/>
                <a:gd name="T83" fmla="*/ 15897 h 16095"/>
                <a:gd name="T84" fmla="*/ 14363 w 15096"/>
                <a:gd name="T85" fmla="*/ 15635 h 16095"/>
                <a:gd name="T86" fmla="*/ 14696 w 15096"/>
                <a:gd name="T87" fmla="*/ 15287 h 16095"/>
                <a:gd name="T88" fmla="*/ 14938 w 15096"/>
                <a:gd name="T89" fmla="*/ 14867 h 16095"/>
                <a:gd name="T90" fmla="*/ 15073 w 15096"/>
                <a:gd name="T91" fmla="*/ 14390 h 16095"/>
                <a:gd name="T92" fmla="*/ 15093 w 15096"/>
                <a:gd name="T93" fmla="*/ 1908 h 16095"/>
                <a:gd name="T94" fmla="*/ 15005 w 15096"/>
                <a:gd name="T95" fmla="*/ 1413 h 16095"/>
                <a:gd name="T96" fmla="*/ 14804 w 15096"/>
                <a:gd name="T97" fmla="*/ 969 h 16095"/>
                <a:gd name="T98" fmla="*/ 14506 w 15096"/>
                <a:gd name="T99" fmla="*/ 589 h 16095"/>
                <a:gd name="T100" fmla="*/ 14127 w 15096"/>
                <a:gd name="T101" fmla="*/ 292 h 16095"/>
                <a:gd name="T102" fmla="*/ 13682 w 15096"/>
                <a:gd name="T103" fmla="*/ 91 h 16095"/>
                <a:gd name="T104" fmla="*/ 13187 w 15096"/>
                <a:gd name="T105" fmla="*/ 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96" h="16095">
                  <a:moveTo>
                    <a:pt x="14090" y="14083"/>
                  </a:moveTo>
                  <a:lnTo>
                    <a:pt x="14089" y="14134"/>
                  </a:lnTo>
                  <a:lnTo>
                    <a:pt x="14085" y="14186"/>
                  </a:lnTo>
                  <a:lnTo>
                    <a:pt x="14079" y="14236"/>
                  </a:lnTo>
                  <a:lnTo>
                    <a:pt x="14069" y="14285"/>
                  </a:lnTo>
                  <a:lnTo>
                    <a:pt x="14058" y="14334"/>
                  </a:lnTo>
                  <a:lnTo>
                    <a:pt x="14044" y="14382"/>
                  </a:lnTo>
                  <a:lnTo>
                    <a:pt x="14028" y="14428"/>
                  </a:lnTo>
                  <a:lnTo>
                    <a:pt x="14010" y="14474"/>
                  </a:lnTo>
                  <a:lnTo>
                    <a:pt x="13990" y="14519"/>
                  </a:lnTo>
                  <a:lnTo>
                    <a:pt x="13968" y="14562"/>
                  </a:lnTo>
                  <a:lnTo>
                    <a:pt x="13944" y="14604"/>
                  </a:lnTo>
                  <a:lnTo>
                    <a:pt x="13918" y="14645"/>
                  </a:lnTo>
                  <a:lnTo>
                    <a:pt x="13889" y="14685"/>
                  </a:lnTo>
                  <a:lnTo>
                    <a:pt x="13859" y="14723"/>
                  </a:lnTo>
                  <a:lnTo>
                    <a:pt x="13828" y="14759"/>
                  </a:lnTo>
                  <a:lnTo>
                    <a:pt x="13795" y="14794"/>
                  </a:lnTo>
                  <a:lnTo>
                    <a:pt x="13760" y="14828"/>
                  </a:lnTo>
                  <a:lnTo>
                    <a:pt x="13723" y="14859"/>
                  </a:lnTo>
                  <a:lnTo>
                    <a:pt x="13685" y="14889"/>
                  </a:lnTo>
                  <a:lnTo>
                    <a:pt x="13646" y="14917"/>
                  </a:lnTo>
                  <a:lnTo>
                    <a:pt x="13605" y="14943"/>
                  </a:lnTo>
                  <a:lnTo>
                    <a:pt x="13562" y="14967"/>
                  </a:lnTo>
                  <a:lnTo>
                    <a:pt x="13519" y="14989"/>
                  </a:lnTo>
                  <a:lnTo>
                    <a:pt x="13475" y="15010"/>
                  </a:lnTo>
                  <a:lnTo>
                    <a:pt x="13428" y="15028"/>
                  </a:lnTo>
                  <a:lnTo>
                    <a:pt x="13382" y="15044"/>
                  </a:lnTo>
                  <a:lnTo>
                    <a:pt x="13335" y="15057"/>
                  </a:lnTo>
                  <a:lnTo>
                    <a:pt x="13285" y="15069"/>
                  </a:lnTo>
                  <a:lnTo>
                    <a:pt x="13236" y="15077"/>
                  </a:lnTo>
                  <a:lnTo>
                    <a:pt x="13186" y="15084"/>
                  </a:lnTo>
                  <a:lnTo>
                    <a:pt x="13135" y="15088"/>
                  </a:lnTo>
                  <a:lnTo>
                    <a:pt x="13083" y="15089"/>
                  </a:lnTo>
                  <a:lnTo>
                    <a:pt x="2013" y="15089"/>
                  </a:lnTo>
                  <a:lnTo>
                    <a:pt x="1961" y="15088"/>
                  </a:lnTo>
                  <a:lnTo>
                    <a:pt x="1910" y="15084"/>
                  </a:lnTo>
                  <a:lnTo>
                    <a:pt x="1860" y="15077"/>
                  </a:lnTo>
                  <a:lnTo>
                    <a:pt x="1811" y="15069"/>
                  </a:lnTo>
                  <a:lnTo>
                    <a:pt x="1761" y="15057"/>
                  </a:lnTo>
                  <a:lnTo>
                    <a:pt x="1714" y="15044"/>
                  </a:lnTo>
                  <a:lnTo>
                    <a:pt x="1667" y="15028"/>
                  </a:lnTo>
                  <a:lnTo>
                    <a:pt x="1621" y="15010"/>
                  </a:lnTo>
                  <a:lnTo>
                    <a:pt x="1577" y="14989"/>
                  </a:lnTo>
                  <a:lnTo>
                    <a:pt x="1534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1" y="14889"/>
                  </a:lnTo>
                  <a:lnTo>
                    <a:pt x="1373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8" y="14759"/>
                  </a:lnTo>
                  <a:lnTo>
                    <a:pt x="1237" y="14723"/>
                  </a:lnTo>
                  <a:lnTo>
                    <a:pt x="1207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6" y="14474"/>
                  </a:lnTo>
                  <a:lnTo>
                    <a:pt x="1068" y="14428"/>
                  </a:lnTo>
                  <a:lnTo>
                    <a:pt x="1052" y="14382"/>
                  </a:lnTo>
                  <a:lnTo>
                    <a:pt x="1039" y="14334"/>
                  </a:lnTo>
                  <a:lnTo>
                    <a:pt x="1027" y="14285"/>
                  </a:lnTo>
                  <a:lnTo>
                    <a:pt x="1018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2012"/>
                  </a:lnTo>
                  <a:lnTo>
                    <a:pt x="1007" y="1961"/>
                  </a:lnTo>
                  <a:lnTo>
                    <a:pt x="1011" y="1909"/>
                  </a:lnTo>
                  <a:lnTo>
                    <a:pt x="1018" y="1859"/>
                  </a:lnTo>
                  <a:lnTo>
                    <a:pt x="1027" y="1810"/>
                  </a:lnTo>
                  <a:lnTo>
                    <a:pt x="1039" y="1760"/>
                  </a:lnTo>
                  <a:lnTo>
                    <a:pt x="1052" y="1713"/>
                  </a:lnTo>
                  <a:lnTo>
                    <a:pt x="1068" y="1667"/>
                  </a:lnTo>
                  <a:lnTo>
                    <a:pt x="1086" y="1621"/>
                  </a:lnTo>
                  <a:lnTo>
                    <a:pt x="1106" y="1576"/>
                  </a:lnTo>
                  <a:lnTo>
                    <a:pt x="1128" y="1533"/>
                  </a:lnTo>
                  <a:lnTo>
                    <a:pt x="1152" y="1491"/>
                  </a:lnTo>
                  <a:lnTo>
                    <a:pt x="1178" y="1450"/>
                  </a:lnTo>
                  <a:lnTo>
                    <a:pt x="1207" y="1410"/>
                  </a:lnTo>
                  <a:lnTo>
                    <a:pt x="1237" y="1372"/>
                  </a:lnTo>
                  <a:lnTo>
                    <a:pt x="1268" y="1336"/>
                  </a:lnTo>
                  <a:lnTo>
                    <a:pt x="1301" y="1301"/>
                  </a:lnTo>
                  <a:lnTo>
                    <a:pt x="1336" y="1267"/>
                  </a:lnTo>
                  <a:lnTo>
                    <a:pt x="1373" y="1236"/>
                  </a:lnTo>
                  <a:lnTo>
                    <a:pt x="1411" y="1206"/>
                  </a:lnTo>
                  <a:lnTo>
                    <a:pt x="1450" y="1178"/>
                  </a:lnTo>
                  <a:lnTo>
                    <a:pt x="1491" y="1152"/>
                  </a:lnTo>
                  <a:lnTo>
                    <a:pt x="1534" y="1128"/>
                  </a:lnTo>
                  <a:lnTo>
                    <a:pt x="1577" y="1106"/>
                  </a:lnTo>
                  <a:lnTo>
                    <a:pt x="1621" y="1085"/>
                  </a:lnTo>
                  <a:lnTo>
                    <a:pt x="1667" y="1067"/>
                  </a:lnTo>
                  <a:lnTo>
                    <a:pt x="1714" y="1051"/>
                  </a:lnTo>
                  <a:lnTo>
                    <a:pt x="1761" y="1038"/>
                  </a:lnTo>
                  <a:lnTo>
                    <a:pt x="1811" y="1026"/>
                  </a:lnTo>
                  <a:lnTo>
                    <a:pt x="1860" y="1018"/>
                  </a:lnTo>
                  <a:lnTo>
                    <a:pt x="1910" y="1011"/>
                  </a:lnTo>
                  <a:lnTo>
                    <a:pt x="1961" y="1007"/>
                  </a:lnTo>
                  <a:lnTo>
                    <a:pt x="2013" y="1006"/>
                  </a:lnTo>
                  <a:lnTo>
                    <a:pt x="13083" y="1006"/>
                  </a:lnTo>
                  <a:lnTo>
                    <a:pt x="13135" y="1007"/>
                  </a:lnTo>
                  <a:lnTo>
                    <a:pt x="13186" y="1011"/>
                  </a:lnTo>
                  <a:lnTo>
                    <a:pt x="13236" y="1018"/>
                  </a:lnTo>
                  <a:lnTo>
                    <a:pt x="13285" y="1026"/>
                  </a:lnTo>
                  <a:lnTo>
                    <a:pt x="13335" y="1038"/>
                  </a:lnTo>
                  <a:lnTo>
                    <a:pt x="13382" y="1051"/>
                  </a:lnTo>
                  <a:lnTo>
                    <a:pt x="13428" y="1067"/>
                  </a:lnTo>
                  <a:lnTo>
                    <a:pt x="13475" y="1085"/>
                  </a:lnTo>
                  <a:lnTo>
                    <a:pt x="13519" y="1106"/>
                  </a:lnTo>
                  <a:lnTo>
                    <a:pt x="13562" y="1128"/>
                  </a:lnTo>
                  <a:lnTo>
                    <a:pt x="13605" y="1152"/>
                  </a:lnTo>
                  <a:lnTo>
                    <a:pt x="13646" y="1178"/>
                  </a:lnTo>
                  <a:lnTo>
                    <a:pt x="13685" y="1206"/>
                  </a:lnTo>
                  <a:lnTo>
                    <a:pt x="13723" y="1236"/>
                  </a:lnTo>
                  <a:lnTo>
                    <a:pt x="13760" y="1267"/>
                  </a:lnTo>
                  <a:lnTo>
                    <a:pt x="13795" y="1301"/>
                  </a:lnTo>
                  <a:lnTo>
                    <a:pt x="13828" y="1336"/>
                  </a:lnTo>
                  <a:lnTo>
                    <a:pt x="13859" y="1372"/>
                  </a:lnTo>
                  <a:lnTo>
                    <a:pt x="13889" y="1410"/>
                  </a:lnTo>
                  <a:lnTo>
                    <a:pt x="13918" y="1450"/>
                  </a:lnTo>
                  <a:lnTo>
                    <a:pt x="13944" y="1491"/>
                  </a:lnTo>
                  <a:lnTo>
                    <a:pt x="13968" y="1533"/>
                  </a:lnTo>
                  <a:lnTo>
                    <a:pt x="13990" y="1576"/>
                  </a:lnTo>
                  <a:lnTo>
                    <a:pt x="14010" y="1621"/>
                  </a:lnTo>
                  <a:lnTo>
                    <a:pt x="14028" y="1667"/>
                  </a:lnTo>
                  <a:lnTo>
                    <a:pt x="14044" y="1713"/>
                  </a:lnTo>
                  <a:lnTo>
                    <a:pt x="14058" y="1760"/>
                  </a:lnTo>
                  <a:lnTo>
                    <a:pt x="14069" y="1810"/>
                  </a:lnTo>
                  <a:lnTo>
                    <a:pt x="14079" y="1859"/>
                  </a:lnTo>
                  <a:lnTo>
                    <a:pt x="14085" y="1909"/>
                  </a:lnTo>
                  <a:lnTo>
                    <a:pt x="14089" y="1961"/>
                  </a:lnTo>
                  <a:lnTo>
                    <a:pt x="14090" y="2012"/>
                  </a:lnTo>
                  <a:lnTo>
                    <a:pt x="14090" y="14083"/>
                  </a:lnTo>
                  <a:close/>
                  <a:moveTo>
                    <a:pt x="13083" y="0"/>
                  </a:moveTo>
                  <a:lnTo>
                    <a:pt x="2013" y="0"/>
                  </a:lnTo>
                  <a:lnTo>
                    <a:pt x="1909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7" y="41"/>
                  </a:lnTo>
                  <a:lnTo>
                    <a:pt x="1510" y="63"/>
                  </a:lnTo>
                  <a:lnTo>
                    <a:pt x="1414" y="91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4" y="242"/>
                  </a:lnTo>
                  <a:lnTo>
                    <a:pt x="969" y="292"/>
                  </a:lnTo>
                  <a:lnTo>
                    <a:pt x="888" y="344"/>
                  </a:lnTo>
                  <a:lnTo>
                    <a:pt x="808" y="399"/>
                  </a:lnTo>
                  <a:lnTo>
                    <a:pt x="733" y="460"/>
                  </a:lnTo>
                  <a:lnTo>
                    <a:pt x="659" y="523"/>
                  </a:lnTo>
                  <a:lnTo>
                    <a:pt x="590" y="589"/>
                  </a:lnTo>
                  <a:lnTo>
                    <a:pt x="523" y="659"/>
                  </a:lnTo>
                  <a:lnTo>
                    <a:pt x="460" y="732"/>
                  </a:lnTo>
                  <a:lnTo>
                    <a:pt x="400" y="808"/>
                  </a:lnTo>
                  <a:lnTo>
                    <a:pt x="344" y="887"/>
                  </a:lnTo>
                  <a:lnTo>
                    <a:pt x="292" y="969"/>
                  </a:lnTo>
                  <a:lnTo>
                    <a:pt x="243" y="1053"/>
                  </a:lnTo>
                  <a:lnTo>
                    <a:pt x="198" y="1140"/>
                  </a:lnTo>
                  <a:lnTo>
                    <a:pt x="158" y="1229"/>
                  </a:lnTo>
                  <a:lnTo>
                    <a:pt x="122" y="1320"/>
                  </a:lnTo>
                  <a:lnTo>
                    <a:pt x="91" y="1413"/>
                  </a:lnTo>
                  <a:lnTo>
                    <a:pt x="63" y="1509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7"/>
                  </a:lnTo>
                  <a:lnTo>
                    <a:pt x="3" y="1908"/>
                  </a:lnTo>
                  <a:lnTo>
                    <a:pt x="0" y="2012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3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400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90" y="15506"/>
                  </a:lnTo>
                  <a:lnTo>
                    <a:pt x="659" y="15572"/>
                  </a:lnTo>
                  <a:lnTo>
                    <a:pt x="733" y="15635"/>
                  </a:lnTo>
                  <a:lnTo>
                    <a:pt x="808" y="15696"/>
                  </a:lnTo>
                  <a:lnTo>
                    <a:pt x="888" y="15751"/>
                  </a:lnTo>
                  <a:lnTo>
                    <a:pt x="969" y="15803"/>
                  </a:lnTo>
                  <a:lnTo>
                    <a:pt x="1054" y="15853"/>
                  </a:lnTo>
                  <a:lnTo>
                    <a:pt x="1140" y="15897"/>
                  </a:lnTo>
                  <a:lnTo>
                    <a:pt x="1229" y="15937"/>
                  </a:lnTo>
                  <a:lnTo>
                    <a:pt x="1320" y="15973"/>
                  </a:lnTo>
                  <a:lnTo>
                    <a:pt x="1414" y="16004"/>
                  </a:lnTo>
                  <a:lnTo>
                    <a:pt x="1510" y="16032"/>
                  </a:lnTo>
                  <a:lnTo>
                    <a:pt x="1607" y="16054"/>
                  </a:lnTo>
                  <a:lnTo>
                    <a:pt x="1706" y="16072"/>
                  </a:lnTo>
                  <a:lnTo>
                    <a:pt x="1806" y="16085"/>
                  </a:lnTo>
                  <a:lnTo>
                    <a:pt x="1909" y="16092"/>
                  </a:lnTo>
                  <a:lnTo>
                    <a:pt x="2013" y="16095"/>
                  </a:lnTo>
                  <a:lnTo>
                    <a:pt x="13083" y="16095"/>
                  </a:lnTo>
                  <a:lnTo>
                    <a:pt x="13187" y="16092"/>
                  </a:lnTo>
                  <a:lnTo>
                    <a:pt x="13289" y="16085"/>
                  </a:lnTo>
                  <a:lnTo>
                    <a:pt x="13390" y="16072"/>
                  </a:lnTo>
                  <a:lnTo>
                    <a:pt x="13489" y="16054"/>
                  </a:lnTo>
                  <a:lnTo>
                    <a:pt x="13586" y="16032"/>
                  </a:lnTo>
                  <a:lnTo>
                    <a:pt x="13682" y="16004"/>
                  </a:lnTo>
                  <a:lnTo>
                    <a:pt x="13776" y="15973"/>
                  </a:lnTo>
                  <a:lnTo>
                    <a:pt x="13866" y="15937"/>
                  </a:lnTo>
                  <a:lnTo>
                    <a:pt x="13956" y="15897"/>
                  </a:lnTo>
                  <a:lnTo>
                    <a:pt x="14042" y="15853"/>
                  </a:lnTo>
                  <a:lnTo>
                    <a:pt x="14127" y="15803"/>
                  </a:lnTo>
                  <a:lnTo>
                    <a:pt x="14208" y="15751"/>
                  </a:lnTo>
                  <a:lnTo>
                    <a:pt x="14288" y="15696"/>
                  </a:lnTo>
                  <a:lnTo>
                    <a:pt x="14363" y="15635"/>
                  </a:lnTo>
                  <a:lnTo>
                    <a:pt x="14437" y="15572"/>
                  </a:lnTo>
                  <a:lnTo>
                    <a:pt x="14506" y="15506"/>
                  </a:lnTo>
                  <a:lnTo>
                    <a:pt x="14573" y="15436"/>
                  </a:lnTo>
                  <a:lnTo>
                    <a:pt x="14636" y="15363"/>
                  </a:lnTo>
                  <a:lnTo>
                    <a:pt x="14696" y="15287"/>
                  </a:lnTo>
                  <a:lnTo>
                    <a:pt x="14752" y="15208"/>
                  </a:lnTo>
                  <a:lnTo>
                    <a:pt x="14804" y="15126"/>
                  </a:lnTo>
                  <a:lnTo>
                    <a:pt x="14853" y="15042"/>
                  </a:lnTo>
                  <a:lnTo>
                    <a:pt x="14898" y="14955"/>
                  </a:lnTo>
                  <a:lnTo>
                    <a:pt x="14938" y="14867"/>
                  </a:lnTo>
                  <a:lnTo>
                    <a:pt x="14974" y="14775"/>
                  </a:lnTo>
                  <a:lnTo>
                    <a:pt x="15005" y="14682"/>
                  </a:lnTo>
                  <a:lnTo>
                    <a:pt x="15033" y="14586"/>
                  </a:lnTo>
                  <a:lnTo>
                    <a:pt x="15055" y="14489"/>
                  </a:lnTo>
                  <a:lnTo>
                    <a:pt x="15073" y="14390"/>
                  </a:lnTo>
                  <a:lnTo>
                    <a:pt x="15086" y="14289"/>
                  </a:lnTo>
                  <a:lnTo>
                    <a:pt x="15093" y="14187"/>
                  </a:lnTo>
                  <a:lnTo>
                    <a:pt x="15096" y="14083"/>
                  </a:lnTo>
                  <a:lnTo>
                    <a:pt x="15096" y="2012"/>
                  </a:lnTo>
                  <a:lnTo>
                    <a:pt x="15093" y="1908"/>
                  </a:lnTo>
                  <a:lnTo>
                    <a:pt x="15086" y="1807"/>
                  </a:lnTo>
                  <a:lnTo>
                    <a:pt x="15073" y="1705"/>
                  </a:lnTo>
                  <a:lnTo>
                    <a:pt x="15055" y="1606"/>
                  </a:lnTo>
                  <a:lnTo>
                    <a:pt x="15033" y="1509"/>
                  </a:lnTo>
                  <a:lnTo>
                    <a:pt x="15005" y="1413"/>
                  </a:lnTo>
                  <a:lnTo>
                    <a:pt x="14974" y="1320"/>
                  </a:lnTo>
                  <a:lnTo>
                    <a:pt x="14938" y="1229"/>
                  </a:lnTo>
                  <a:lnTo>
                    <a:pt x="14898" y="1140"/>
                  </a:lnTo>
                  <a:lnTo>
                    <a:pt x="14853" y="1053"/>
                  </a:lnTo>
                  <a:lnTo>
                    <a:pt x="14804" y="969"/>
                  </a:lnTo>
                  <a:lnTo>
                    <a:pt x="14752" y="887"/>
                  </a:lnTo>
                  <a:lnTo>
                    <a:pt x="14696" y="808"/>
                  </a:lnTo>
                  <a:lnTo>
                    <a:pt x="14636" y="732"/>
                  </a:lnTo>
                  <a:lnTo>
                    <a:pt x="14573" y="659"/>
                  </a:lnTo>
                  <a:lnTo>
                    <a:pt x="14506" y="589"/>
                  </a:lnTo>
                  <a:lnTo>
                    <a:pt x="14437" y="523"/>
                  </a:lnTo>
                  <a:lnTo>
                    <a:pt x="14363" y="460"/>
                  </a:lnTo>
                  <a:lnTo>
                    <a:pt x="14288" y="399"/>
                  </a:lnTo>
                  <a:lnTo>
                    <a:pt x="14208" y="344"/>
                  </a:lnTo>
                  <a:lnTo>
                    <a:pt x="14127" y="292"/>
                  </a:lnTo>
                  <a:lnTo>
                    <a:pt x="14042" y="242"/>
                  </a:lnTo>
                  <a:lnTo>
                    <a:pt x="13956" y="198"/>
                  </a:lnTo>
                  <a:lnTo>
                    <a:pt x="13866" y="158"/>
                  </a:lnTo>
                  <a:lnTo>
                    <a:pt x="13776" y="122"/>
                  </a:lnTo>
                  <a:lnTo>
                    <a:pt x="13682" y="91"/>
                  </a:lnTo>
                  <a:lnTo>
                    <a:pt x="13586" y="63"/>
                  </a:lnTo>
                  <a:lnTo>
                    <a:pt x="13489" y="41"/>
                  </a:lnTo>
                  <a:lnTo>
                    <a:pt x="13390" y="23"/>
                  </a:lnTo>
                  <a:lnTo>
                    <a:pt x="13289" y="10"/>
                  </a:lnTo>
                  <a:lnTo>
                    <a:pt x="13187" y="3"/>
                  </a:lnTo>
                  <a:lnTo>
                    <a:pt x="130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3" name="išḷiḋè"/>
            <p:cNvSpPr/>
            <p:nvPr/>
          </p:nvSpPr>
          <p:spPr bwMode="auto">
            <a:xfrm>
              <a:off x="3695404" y="739218"/>
              <a:ext cx="274706" cy="249066"/>
            </a:xfrm>
            <a:custGeom>
              <a:avLst/>
              <a:gdLst>
                <a:gd name="T0" fmla="*/ 10567 w 11070"/>
                <a:gd name="T1" fmla="*/ 8239 h 10059"/>
                <a:gd name="T2" fmla="*/ 2516 w 11070"/>
                <a:gd name="T3" fmla="*/ 3018 h 10059"/>
                <a:gd name="T4" fmla="*/ 503 w 11070"/>
                <a:gd name="T5" fmla="*/ 9556 h 10059"/>
                <a:gd name="T6" fmla="*/ 8932 w 11070"/>
                <a:gd name="T7" fmla="*/ 5703 h 10059"/>
                <a:gd name="T8" fmla="*/ 8852 w 11070"/>
                <a:gd name="T9" fmla="*/ 5630 h 10059"/>
                <a:gd name="T10" fmla="*/ 8762 w 11070"/>
                <a:gd name="T11" fmla="*/ 5577 h 10059"/>
                <a:gd name="T12" fmla="*/ 8661 w 11070"/>
                <a:gd name="T13" fmla="*/ 5544 h 10059"/>
                <a:gd name="T14" fmla="*/ 8554 w 11070"/>
                <a:gd name="T15" fmla="*/ 5533 h 10059"/>
                <a:gd name="T16" fmla="*/ 8448 w 11070"/>
                <a:gd name="T17" fmla="*/ 5544 h 10059"/>
                <a:gd name="T18" fmla="*/ 8347 w 11070"/>
                <a:gd name="T19" fmla="*/ 5577 h 10059"/>
                <a:gd name="T20" fmla="*/ 8256 w 11070"/>
                <a:gd name="T21" fmla="*/ 5630 h 10059"/>
                <a:gd name="T22" fmla="*/ 8177 w 11070"/>
                <a:gd name="T23" fmla="*/ 5703 h 10059"/>
                <a:gd name="T24" fmla="*/ 2856 w 11070"/>
                <a:gd name="T25" fmla="*/ 2646 h 10059"/>
                <a:gd name="T26" fmla="*/ 2769 w 11070"/>
                <a:gd name="T27" fmla="*/ 2583 h 10059"/>
                <a:gd name="T28" fmla="*/ 2674 w 11070"/>
                <a:gd name="T29" fmla="*/ 2540 h 10059"/>
                <a:gd name="T30" fmla="*/ 2570 w 11070"/>
                <a:gd name="T31" fmla="*/ 2518 h 10059"/>
                <a:gd name="T32" fmla="*/ 2462 w 11070"/>
                <a:gd name="T33" fmla="*/ 2518 h 10059"/>
                <a:gd name="T34" fmla="*/ 2358 w 11070"/>
                <a:gd name="T35" fmla="*/ 2540 h 10059"/>
                <a:gd name="T36" fmla="*/ 2262 w 11070"/>
                <a:gd name="T37" fmla="*/ 2583 h 10059"/>
                <a:gd name="T38" fmla="*/ 2177 w 11070"/>
                <a:gd name="T39" fmla="*/ 2646 h 10059"/>
                <a:gd name="T40" fmla="*/ 503 w 11070"/>
                <a:gd name="T41" fmla="*/ 503 h 10059"/>
                <a:gd name="T42" fmla="*/ 477 w 11070"/>
                <a:gd name="T43" fmla="*/ 1 h 10059"/>
                <a:gd name="T44" fmla="*/ 377 w 11070"/>
                <a:gd name="T45" fmla="*/ 16 h 10059"/>
                <a:gd name="T46" fmla="*/ 285 w 11070"/>
                <a:gd name="T47" fmla="*/ 49 h 10059"/>
                <a:gd name="T48" fmla="*/ 202 w 11070"/>
                <a:gd name="T49" fmla="*/ 99 h 10059"/>
                <a:gd name="T50" fmla="*/ 131 w 11070"/>
                <a:gd name="T51" fmla="*/ 165 h 10059"/>
                <a:gd name="T52" fmla="*/ 72 w 11070"/>
                <a:gd name="T53" fmla="*/ 242 h 10059"/>
                <a:gd name="T54" fmla="*/ 30 w 11070"/>
                <a:gd name="T55" fmla="*/ 330 h 10059"/>
                <a:gd name="T56" fmla="*/ 6 w 11070"/>
                <a:gd name="T57" fmla="*/ 426 h 10059"/>
                <a:gd name="T58" fmla="*/ 0 w 11070"/>
                <a:gd name="T59" fmla="*/ 9556 h 10059"/>
                <a:gd name="T60" fmla="*/ 10 w 11070"/>
                <a:gd name="T61" fmla="*/ 9658 h 10059"/>
                <a:gd name="T62" fmla="*/ 39 w 11070"/>
                <a:gd name="T63" fmla="*/ 9752 h 10059"/>
                <a:gd name="T64" fmla="*/ 85 w 11070"/>
                <a:gd name="T65" fmla="*/ 9838 h 10059"/>
                <a:gd name="T66" fmla="*/ 147 w 11070"/>
                <a:gd name="T67" fmla="*/ 9912 h 10059"/>
                <a:gd name="T68" fmla="*/ 221 w 11070"/>
                <a:gd name="T69" fmla="*/ 9974 h 10059"/>
                <a:gd name="T70" fmla="*/ 307 w 11070"/>
                <a:gd name="T71" fmla="*/ 10020 h 10059"/>
                <a:gd name="T72" fmla="*/ 401 w 11070"/>
                <a:gd name="T73" fmla="*/ 10049 h 10059"/>
                <a:gd name="T74" fmla="*/ 503 w 11070"/>
                <a:gd name="T75" fmla="*/ 10059 h 10059"/>
                <a:gd name="T76" fmla="*/ 10643 w 11070"/>
                <a:gd name="T77" fmla="*/ 10053 h 10059"/>
                <a:gd name="T78" fmla="*/ 10740 w 11070"/>
                <a:gd name="T79" fmla="*/ 10029 h 10059"/>
                <a:gd name="T80" fmla="*/ 10829 w 11070"/>
                <a:gd name="T81" fmla="*/ 9987 h 10059"/>
                <a:gd name="T82" fmla="*/ 10905 w 11070"/>
                <a:gd name="T83" fmla="*/ 9928 h 10059"/>
                <a:gd name="T84" fmla="*/ 10971 w 11070"/>
                <a:gd name="T85" fmla="*/ 9857 h 10059"/>
                <a:gd name="T86" fmla="*/ 11021 w 11070"/>
                <a:gd name="T87" fmla="*/ 9775 h 10059"/>
                <a:gd name="T88" fmla="*/ 11054 w 11070"/>
                <a:gd name="T89" fmla="*/ 9682 h 10059"/>
                <a:gd name="T90" fmla="*/ 11069 w 11070"/>
                <a:gd name="T91" fmla="*/ 9582 h 10059"/>
                <a:gd name="T92" fmla="*/ 11068 w 11070"/>
                <a:gd name="T93" fmla="*/ 452 h 10059"/>
                <a:gd name="T94" fmla="*/ 11048 w 11070"/>
                <a:gd name="T95" fmla="*/ 353 h 10059"/>
                <a:gd name="T96" fmla="*/ 11010 w 11070"/>
                <a:gd name="T97" fmla="*/ 263 h 10059"/>
                <a:gd name="T98" fmla="*/ 10955 w 11070"/>
                <a:gd name="T99" fmla="*/ 183 h 10059"/>
                <a:gd name="T100" fmla="*/ 10887 w 11070"/>
                <a:gd name="T101" fmla="*/ 115 h 10059"/>
                <a:gd name="T102" fmla="*/ 10808 w 11070"/>
                <a:gd name="T103" fmla="*/ 60 h 10059"/>
                <a:gd name="T104" fmla="*/ 10717 w 11070"/>
                <a:gd name="T105" fmla="*/ 22 h 10059"/>
                <a:gd name="T106" fmla="*/ 10618 w 11070"/>
                <a:gd name="T107" fmla="*/ 3 h 10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0" h="10059">
                  <a:moveTo>
                    <a:pt x="8928" y="9556"/>
                  </a:moveTo>
                  <a:lnTo>
                    <a:pt x="7203" y="7568"/>
                  </a:lnTo>
                  <a:lnTo>
                    <a:pt x="8554" y="6036"/>
                  </a:lnTo>
                  <a:lnTo>
                    <a:pt x="10567" y="8239"/>
                  </a:lnTo>
                  <a:lnTo>
                    <a:pt x="10567" y="9556"/>
                  </a:lnTo>
                  <a:lnTo>
                    <a:pt x="8928" y="9556"/>
                  </a:lnTo>
                  <a:close/>
                  <a:moveTo>
                    <a:pt x="503" y="5330"/>
                  </a:moveTo>
                  <a:lnTo>
                    <a:pt x="2516" y="3018"/>
                  </a:lnTo>
                  <a:lnTo>
                    <a:pt x="6575" y="7616"/>
                  </a:lnTo>
                  <a:lnTo>
                    <a:pt x="6866" y="7948"/>
                  </a:lnTo>
                  <a:lnTo>
                    <a:pt x="8256" y="9556"/>
                  </a:lnTo>
                  <a:lnTo>
                    <a:pt x="503" y="9556"/>
                  </a:lnTo>
                  <a:lnTo>
                    <a:pt x="503" y="5330"/>
                  </a:lnTo>
                  <a:close/>
                  <a:moveTo>
                    <a:pt x="10567" y="503"/>
                  </a:moveTo>
                  <a:lnTo>
                    <a:pt x="10567" y="7479"/>
                  </a:lnTo>
                  <a:lnTo>
                    <a:pt x="8932" y="5703"/>
                  </a:lnTo>
                  <a:lnTo>
                    <a:pt x="8913" y="5682"/>
                  </a:lnTo>
                  <a:lnTo>
                    <a:pt x="8894" y="5664"/>
                  </a:lnTo>
                  <a:lnTo>
                    <a:pt x="8873" y="5647"/>
                  </a:lnTo>
                  <a:lnTo>
                    <a:pt x="8852" y="5630"/>
                  </a:lnTo>
                  <a:lnTo>
                    <a:pt x="8831" y="5615"/>
                  </a:lnTo>
                  <a:lnTo>
                    <a:pt x="8808" y="5601"/>
                  </a:lnTo>
                  <a:lnTo>
                    <a:pt x="8785" y="5589"/>
                  </a:lnTo>
                  <a:lnTo>
                    <a:pt x="8762" y="5577"/>
                  </a:lnTo>
                  <a:lnTo>
                    <a:pt x="8736" y="5567"/>
                  </a:lnTo>
                  <a:lnTo>
                    <a:pt x="8712" y="5558"/>
                  </a:lnTo>
                  <a:lnTo>
                    <a:pt x="8686" y="5551"/>
                  </a:lnTo>
                  <a:lnTo>
                    <a:pt x="8661" y="5544"/>
                  </a:lnTo>
                  <a:lnTo>
                    <a:pt x="8635" y="5539"/>
                  </a:lnTo>
                  <a:lnTo>
                    <a:pt x="8608" y="5536"/>
                  </a:lnTo>
                  <a:lnTo>
                    <a:pt x="8581" y="5534"/>
                  </a:lnTo>
                  <a:lnTo>
                    <a:pt x="8554" y="5533"/>
                  </a:lnTo>
                  <a:lnTo>
                    <a:pt x="8527" y="5534"/>
                  </a:lnTo>
                  <a:lnTo>
                    <a:pt x="8501" y="5536"/>
                  </a:lnTo>
                  <a:lnTo>
                    <a:pt x="8474" y="5539"/>
                  </a:lnTo>
                  <a:lnTo>
                    <a:pt x="8448" y="5544"/>
                  </a:lnTo>
                  <a:lnTo>
                    <a:pt x="8422" y="5551"/>
                  </a:lnTo>
                  <a:lnTo>
                    <a:pt x="8396" y="5558"/>
                  </a:lnTo>
                  <a:lnTo>
                    <a:pt x="8372" y="5567"/>
                  </a:lnTo>
                  <a:lnTo>
                    <a:pt x="8347" y="5577"/>
                  </a:lnTo>
                  <a:lnTo>
                    <a:pt x="8324" y="5589"/>
                  </a:lnTo>
                  <a:lnTo>
                    <a:pt x="8301" y="5601"/>
                  </a:lnTo>
                  <a:lnTo>
                    <a:pt x="8277" y="5615"/>
                  </a:lnTo>
                  <a:lnTo>
                    <a:pt x="8256" y="5630"/>
                  </a:lnTo>
                  <a:lnTo>
                    <a:pt x="8235" y="5647"/>
                  </a:lnTo>
                  <a:lnTo>
                    <a:pt x="8215" y="5664"/>
                  </a:lnTo>
                  <a:lnTo>
                    <a:pt x="8195" y="5682"/>
                  </a:lnTo>
                  <a:lnTo>
                    <a:pt x="8177" y="5703"/>
                  </a:lnTo>
                  <a:lnTo>
                    <a:pt x="6867" y="7187"/>
                  </a:lnTo>
                  <a:lnTo>
                    <a:pt x="2893" y="2685"/>
                  </a:lnTo>
                  <a:lnTo>
                    <a:pt x="2875" y="2665"/>
                  </a:lnTo>
                  <a:lnTo>
                    <a:pt x="2856" y="2646"/>
                  </a:lnTo>
                  <a:lnTo>
                    <a:pt x="2835" y="2629"/>
                  </a:lnTo>
                  <a:lnTo>
                    <a:pt x="2814" y="2612"/>
                  </a:lnTo>
                  <a:lnTo>
                    <a:pt x="2793" y="2597"/>
                  </a:lnTo>
                  <a:lnTo>
                    <a:pt x="2769" y="2583"/>
                  </a:lnTo>
                  <a:lnTo>
                    <a:pt x="2746" y="2571"/>
                  </a:lnTo>
                  <a:lnTo>
                    <a:pt x="2723" y="2559"/>
                  </a:lnTo>
                  <a:lnTo>
                    <a:pt x="2698" y="2549"/>
                  </a:lnTo>
                  <a:lnTo>
                    <a:pt x="2674" y="2540"/>
                  </a:lnTo>
                  <a:lnTo>
                    <a:pt x="2648" y="2533"/>
                  </a:lnTo>
                  <a:lnTo>
                    <a:pt x="2622" y="2526"/>
                  </a:lnTo>
                  <a:lnTo>
                    <a:pt x="2596" y="2521"/>
                  </a:lnTo>
                  <a:lnTo>
                    <a:pt x="2570" y="2518"/>
                  </a:lnTo>
                  <a:lnTo>
                    <a:pt x="2543" y="2516"/>
                  </a:lnTo>
                  <a:lnTo>
                    <a:pt x="2516" y="2515"/>
                  </a:lnTo>
                  <a:lnTo>
                    <a:pt x="2489" y="2516"/>
                  </a:lnTo>
                  <a:lnTo>
                    <a:pt x="2462" y="2518"/>
                  </a:lnTo>
                  <a:lnTo>
                    <a:pt x="2435" y="2521"/>
                  </a:lnTo>
                  <a:lnTo>
                    <a:pt x="2409" y="2526"/>
                  </a:lnTo>
                  <a:lnTo>
                    <a:pt x="2384" y="2533"/>
                  </a:lnTo>
                  <a:lnTo>
                    <a:pt x="2358" y="2540"/>
                  </a:lnTo>
                  <a:lnTo>
                    <a:pt x="2334" y="2549"/>
                  </a:lnTo>
                  <a:lnTo>
                    <a:pt x="2308" y="2559"/>
                  </a:lnTo>
                  <a:lnTo>
                    <a:pt x="2285" y="2571"/>
                  </a:lnTo>
                  <a:lnTo>
                    <a:pt x="2262" y="2583"/>
                  </a:lnTo>
                  <a:lnTo>
                    <a:pt x="2239" y="2597"/>
                  </a:lnTo>
                  <a:lnTo>
                    <a:pt x="2218" y="2612"/>
                  </a:lnTo>
                  <a:lnTo>
                    <a:pt x="2197" y="2629"/>
                  </a:lnTo>
                  <a:lnTo>
                    <a:pt x="2177" y="2646"/>
                  </a:lnTo>
                  <a:lnTo>
                    <a:pt x="2157" y="2665"/>
                  </a:lnTo>
                  <a:lnTo>
                    <a:pt x="2138" y="2685"/>
                  </a:lnTo>
                  <a:lnTo>
                    <a:pt x="503" y="4570"/>
                  </a:lnTo>
                  <a:lnTo>
                    <a:pt x="503" y="503"/>
                  </a:lnTo>
                  <a:lnTo>
                    <a:pt x="10567" y="503"/>
                  </a:lnTo>
                  <a:close/>
                  <a:moveTo>
                    <a:pt x="10567" y="0"/>
                  </a:move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9556"/>
                  </a:lnTo>
                  <a:lnTo>
                    <a:pt x="1" y="9582"/>
                  </a:lnTo>
                  <a:lnTo>
                    <a:pt x="3" y="9608"/>
                  </a:lnTo>
                  <a:lnTo>
                    <a:pt x="6" y="9633"/>
                  </a:lnTo>
                  <a:lnTo>
                    <a:pt x="10" y="9658"/>
                  </a:lnTo>
                  <a:lnTo>
                    <a:pt x="16" y="9682"/>
                  </a:lnTo>
                  <a:lnTo>
                    <a:pt x="23" y="9706"/>
                  </a:lnTo>
                  <a:lnTo>
                    <a:pt x="30" y="9729"/>
                  </a:lnTo>
                  <a:lnTo>
                    <a:pt x="39" y="9752"/>
                  </a:lnTo>
                  <a:lnTo>
                    <a:pt x="49" y="9775"/>
                  </a:lnTo>
                  <a:lnTo>
                    <a:pt x="60" y="9797"/>
                  </a:lnTo>
                  <a:lnTo>
                    <a:pt x="72" y="9817"/>
                  </a:lnTo>
                  <a:lnTo>
                    <a:pt x="85" y="9838"/>
                  </a:lnTo>
                  <a:lnTo>
                    <a:pt x="99" y="9857"/>
                  </a:lnTo>
                  <a:lnTo>
                    <a:pt x="115" y="9876"/>
                  </a:lnTo>
                  <a:lnTo>
                    <a:pt x="131" y="9894"/>
                  </a:lnTo>
                  <a:lnTo>
                    <a:pt x="147" y="9912"/>
                  </a:lnTo>
                  <a:lnTo>
                    <a:pt x="165" y="9928"/>
                  </a:lnTo>
                  <a:lnTo>
                    <a:pt x="183" y="9945"/>
                  </a:lnTo>
                  <a:lnTo>
                    <a:pt x="202" y="9960"/>
                  </a:lnTo>
                  <a:lnTo>
                    <a:pt x="221" y="9974"/>
                  </a:lnTo>
                  <a:lnTo>
                    <a:pt x="242" y="9987"/>
                  </a:lnTo>
                  <a:lnTo>
                    <a:pt x="263" y="9999"/>
                  </a:lnTo>
                  <a:lnTo>
                    <a:pt x="285" y="10010"/>
                  </a:lnTo>
                  <a:lnTo>
                    <a:pt x="307" y="10020"/>
                  </a:lnTo>
                  <a:lnTo>
                    <a:pt x="330" y="10029"/>
                  </a:lnTo>
                  <a:lnTo>
                    <a:pt x="353" y="10037"/>
                  </a:lnTo>
                  <a:lnTo>
                    <a:pt x="377" y="10043"/>
                  </a:lnTo>
                  <a:lnTo>
                    <a:pt x="401" y="10049"/>
                  </a:lnTo>
                  <a:lnTo>
                    <a:pt x="427" y="10053"/>
                  </a:lnTo>
                  <a:lnTo>
                    <a:pt x="452" y="10056"/>
                  </a:lnTo>
                  <a:lnTo>
                    <a:pt x="477" y="10058"/>
                  </a:lnTo>
                  <a:lnTo>
                    <a:pt x="503" y="10059"/>
                  </a:lnTo>
                  <a:lnTo>
                    <a:pt x="10567" y="10059"/>
                  </a:lnTo>
                  <a:lnTo>
                    <a:pt x="10593" y="10058"/>
                  </a:lnTo>
                  <a:lnTo>
                    <a:pt x="10618" y="10056"/>
                  </a:lnTo>
                  <a:lnTo>
                    <a:pt x="10643" y="10053"/>
                  </a:lnTo>
                  <a:lnTo>
                    <a:pt x="10669" y="10049"/>
                  </a:lnTo>
                  <a:lnTo>
                    <a:pt x="10693" y="10043"/>
                  </a:lnTo>
                  <a:lnTo>
                    <a:pt x="10717" y="10037"/>
                  </a:lnTo>
                  <a:lnTo>
                    <a:pt x="10740" y="10029"/>
                  </a:lnTo>
                  <a:lnTo>
                    <a:pt x="10763" y="10020"/>
                  </a:lnTo>
                  <a:lnTo>
                    <a:pt x="10785" y="10010"/>
                  </a:lnTo>
                  <a:lnTo>
                    <a:pt x="10808" y="9999"/>
                  </a:lnTo>
                  <a:lnTo>
                    <a:pt x="10829" y="9987"/>
                  </a:lnTo>
                  <a:lnTo>
                    <a:pt x="10849" y="9974"/>
                  </a:lnTo>
                  <a:lnTo>
                    <a:pt x="10868" y="9960"/>
                  </a:lnTo>
                  <a:lnTo>
                    <a:pt x="10887" y="9945"/>
                  </a:lnTo>
                  <a:lnTo>
                    <a:pt x="10905" y="9928"/>
                  </a:lnTo>
                  <a:lnTo>
                    <a:pt x="10923" y="9912"/>
                  </a:lnTo>
                  <a:lnTo>
                    <a:pt x="10939" y="9894"/>
                  </a:lnTo>
                  <a:lnTo>
                    <a:pt x="10955" y="9876"/>
                  </a:lnTo>
                  <a:lnTo>
                    <a:pt x="10971" y="9857"/>
                  </a:lnTo>
                  <a:lnTo>
                    <a:pt x="10985" y="9838"/>
                  </a:lnTo>
                  <a:lnTo>
                    <a:pt x="10998" y="9817"/>
                  </a:lnTo>
                  <a:lnTo>
                    <a:pt x="11010" y="9797"/>
                  </a:lnTo>
                  <a:lnTo>
                    <a:pt x="11021" y="9775"/>
                  </a:lnTo>
                  <a:lnTo>
                    <a:pt x="11031" y="9752"/>
                  </a:lnTo>
                  <a:lnTo>
                    <a:pt x="11040" y="9729"/>
                  </a:lnTo>
                  <a:lnTo>
                    <a:pt x="11048" y="9706"/>
                  </a:lnTo>
                  <a:lnTo>
                    <a:pt x="11054" y="9682"/>
                  </a:lnTo>
                  <a:lnTo>
                    <a:pt x="11060" y="9658"/>
                  </a:lnTo>
                  <a:lnTo>
                    <a:pt x="11064" y="9633"/>
                  </a:lnTo>
                  <a:lnTo>
                    <a:pt x="11068" y="9608"/>
                  </a:lnTo>
                  <a:lnTo>
                    <a:pt x="11069" y="9582"/>
                  </a:lnTo>
                  <a:lnTo>
                    <a:pt x="11070" y="9556"/>
                  </a:lnTo>
                  <a:lnTo>
                    <a:pt x="11070" y="503"/>
                  </a:lnTo>
                  <a:lnTo>
                    <a:pt x="11069" y="477"/>
                  </a:lnTo>
                  <a:lnTo>
                    <a:pt x="11068" y="452"/>
                  </a:lnTo>
                  <a:lnTo>
                    <a:pt x="11064" y="426"/>
                  </a:lnTo>
                  <a:lnTo>
                    <a:pt x="11060" y="401"/>
                  </a:lnTo>
                  <a:lnTo>
                    <a:pt x="11054" y="377"/>
                  </a:lnTo>
                  <a:lnTo>
                    <a:pt x="11048" y="353"/>
                  </a:lnTo>
                  <a:lnTo>
                    <a:pt x="11040" y="330"/>
                  </a:lnTo>
                  <a:lnTo>
                    <a:pt x="11031" y="307"/>
                  </a:lnTo>
                  <a:lnTo>
                    <a:pt x="11021" y="285"/>
                  </a:lnTo>
                  <a:lnTo>
                    <a:pt x="11010" y="263"/>
                  </a:lnTo>
                  <a:lnTo>
                    <a:pt x="10998" y="242"/>
                  </a:lnTo>
                  <a:lnTo>
                    <a:pt x="10985" y="221"/>
                  </a:lnTo>
                  <a:lnTo>
                    <a:pt x="10971" y="202"/>
                  </a:lnTo>
                  <a:lnTo>
                    <a:pt x="10955" y="183"/>
                  </a:lnTo>
                  <a:lnTo>
                    <a:pt x="10939" y="165"/>
                  </a:lnTo>
                  <a:lnTo>
                    <a:pt x="10923" y="147"/>
                  </a:lnTo>
                  <a:lnTo>
                    <a:pt x="10905" y="131"/>
                  </a:lnTo>
                  <a:lnTo>
                    <a:pt x="10887" y="115"/>
                  </a:lnTo>
                  <a:lnTo>
                    <a:pt x="10868" y="99"/>
                  </a:lnTo>
                  <a:lnTo>
                    <a:pt x="10849" y="85"/>
                  </a:lnTo>
                  <a:lnTo>
                    <a:pt x="10829" y="72"/>
                  </a:lnTo>
                  <a:lnTo>
                    <a:pt x="10808" y="60"/>
                  </a:lnTo>
                  <a:lnTo>
                    <a:pt x="10785" y="49"/>
                  </a:lnTo>
                  <a:lnTo>
                    <a:pt x="10763" y="39"/>
                  </a:lnTo>
                  <a:lnTo>
                    <a:pt x="10740" y="30"/>
                  </a:lnTo>
                  <a:lnTo>
                    <a:pt x="10717" y="22"/>
                  </a:lnTo>
                  <a:lnTo>
                    <a:pt x="10693" y="16"/>
                  </a:lnTo>
                  <a:lnTo>
                    <a:pt x="10669" y="10"/>
                  </a:lnTo>
                  <a:lnTo>
                    <a:pt x="10643" y="6"/>
                  </a:lnTo>
                  <a:lnTo>
                    <a:pt x="10618" y="3"/>
                  </a:lnTo>
                  <a:lnTo>
                    <a:pt x="10593" y="1"/>
                  </a:lnTo>
                  <a:lnTo>
                    <a:pt x="105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4" name="íṩ1íḓe"/>
            <p:cNvSpPr/>
            <p:nvPr/>
          </p:nvSpPr>
          <p:spPr bwMode="auto">
            <a:xfrm>
              <a:off x="3845577" y="776761"/>
              <a:ext cx="74171" cy="75086"/>
            </a:xfrm>
            <a:custGeom>
              <a:avLst/>
              <a:gdLst>
                <a:gd name="T0" fmla="*/ 1712 w 3019"/>
                <a:gd name="T1" fmla="*/ 523 h 3018"/>
                <a:gd name="T2" fmla="*/ 1946 w 3019"/>
                <a:gd name="T3" fmla="*/ 602 h 3018"/>
                <a:gd name="T4" fmla="*/ 2150 w 3019"/>
                <a:gd name="T5" fmla="*/ 732 h 3018"/>
                <a:gd name="T6" fmla="*/ 2316 w 3019"/>
                <a:gd name="T7" fmla="*/ 907 h 3018"/>
                <a:gd name="T8" fmla="*/ 2437 w 3019"/>
                <a:gd name="T9" fmla="*/ 1117 h 3018"/>
                <a:gd name="T10" fmla="*/ 2504 w 3019"/>
                <a:gd name="T11" fmla="*/ 1356 h 3018"/>
                <a:gd name="T12" fmla="*/ 2511 w 3019"/>
                <a:gd name="T13" fmla="*/ 1611 h 3018"/>
                <a:gd name="T14" fmla="*/ 2455 w 3019"/>
                <a:gd name="T15" fmla="*/ 1854 h 3018"/>
                <a:gd name="T16" fmla="*/ 2344 w 3019"/>
                <a:gd name="T17" fmla="*/ 2071 h 3018"/>
                <a:gd name="T18" fmla="*/ 2186 w 3019"/>
                <a:gd name="T19" fmla="*/ 2253 h 3018"/>
                <a:gd name="T20" fmla="*/ 1989 w 3019"/>
                <a:gd name="T21" fmla="*/ 2393 h 3018"/>
                <a:gd name="T22" fmla="*/ 1761 w 3019"/>
                <a:gd name="T23" fmla="*/ 2482 h 3018"/>
                <a:gd name="T24" fmla="*/ 1510 w 3019"/>
                <a:gd name="T25" fmla="*/ 2515 h 3018"/>
                <a:gd name="T26" fmla="*/ 1258 w 3019"/>
                <a:gd name="T27" fmla="*/ 2482 h 3018"/>
                <a:gd name="T28" fmla="*/ 1031 w 3019"/>
                <a:gd name="T29" fmla="*/ 2393 h 3018"/>
                <a:gd name="T30" fmla="*/ 833 w 3019"/>
                <a:gd name="T31" fmla="*/ 2253 h 3018"/>
                <a:gd name="T32" fmla="*/ 675 w 3019"/>
                <a:gd name="T33" fmla="*/ 2071 h 3018"/>
                <a:gd name="T34" fmla="*/ 565 w 3019"/>
                <a:gd name="T35" fmla="*/ 1854 h 3018"/>
                <a:gd name="T36" fmla="*/ 508 w 3019"/>
                <a:gd name="T37" fmla="*/ 1611 h 3018"/>
                <a:gd name="T38" fmla="*/ 514 w 3019"/>
                <a:gd name="T39" fmla="*/ 1356 h 3018"/>
                <a:gd name="T40" fmla="*/ 583 w 3019"/>
                <a:gd name="T41" fmla="*/ 1117 h 3018"/>
                <a:gd name="T42" fmla="*/ 704 w 3019"/>
                <a:gd name="T43" fmla="*/ 907 h 3018"/>
                <a:gd name="T44" fmla="*/ 870 w 3019"/>
                <a:gd name="T45" fmla="*/ 732 h 3018"/>
                <a:gd name="T46" fmla="*/ 1074 w 3019"/>
                <a:gd name="T47" fmla="*/ 602 h 3018"/>
                <a:gd name="T48" fmla="*/ 1308 w 3019"/>
                <a:gd name="T49" fmla="*/ 523 h 3018"/>
                <a:gd name="T50" fmla="*/ 1510 w 3019"/>
                <a:gd name="T51" fmla="*/ 3018 h 3018"/>
                <a:gd name="T52" fmla="*/ 1887 w 3019"/>
                <a:gd name="T53" fmla="*/ 2969 h 3018"/>
                <a:gd name="T54" fmla="*/ 2229 w 3019"/>
                <a:gd name="T55" fmla="*/ 2836 h 3018"/>
                <a:gd name="T56" fmla="*/ 2525 w 3019"/>
                <a:gd name="T57" fmla="*/ 2625 h 3018"/>
                <a:gd name="T58" fmla="*/ 2762 w 3019"/>
                <a:gd name="T59" fmla="*/ 2352 h 3018"/>
                <a:gd name="T60" fmla="*/ 2928 w 3019"/>
                <a:gd name="T61" fmla="*/ 2028 h 3018"/>
                <a:gd name="T62" fmla="*/ 3011 w 3019"/>
                <a:gd name="T63" fmla="*/ 1663 h 3018"/>
                <a:gd name="T64" fmla="*/ 3002 w 3019"/>
                <a:gd name="T65" fmla="*/ 1278 h 3018"/>
                <a:gd name="T66" fmla="*/ 2901 w 3019"/>
                <a:gd name="T67" fmla="*/ 921 h 3018"/>
                <a:gd name="T68" fmla="*/ 2719 w 3019"/>
                <a:gd name="T69" fmla="*/ 605 h 3018"/>
                <a:gd name="T70" fmla="*/ 2470 w 3019"/>
                <a:gd name="T71" fmla="*/ 344 h 3018"/>
                <a:gd name="T72" fmla="*/ 2164 w 3019"/>
                <a:gd name="T73" fmla="*/ 149 h 3018"/>
                <a:gd name="T74" fmla="*/ 1814 w 3019"/>
                <a:gd name="T75" fmla="*/ 30 h 3018"/>
                <a:gd name="T76" fmla="*/ 1432 w 3019"/>
                <a:gd name="T77" fmla="*/ 2 h 3018"/>
                <a:gd name="T78" fmla="*/ 1061 w 3019"/>
                <a:gd name="T79" fmla="*/ 67 h 3018"/>
                <a:gd name="T80" fmla="*/ 727 w 3019"/>
                <a:gd name="T81" fmla="*/ 218 h 3018"/>
                <a:gd name="T82" fmla="*/ 442 w 3019"/>
                <a:gd name="T83" fmla="*/ 441 h 3018"/>
                <a:gd name="T84" fmla="*/ 219 w 3019"/>
                <a:gd name="T85" fmla="*/ 726 h 3018"/>
                <a:gd name="T86" fmla="*/ 68 w 3019"/>
                <a:gd name="T87" fmla="*/ 1060 h 3018"/>
                <a:gd name="T88" fmla="*/ 2 w 3019"/>
                <a:gd name="T89" fmla="*/ 1431 h 3018"/>
                <a:gd name="T90" fmla="*/ 30 w 3019"/>
                <a:gd name="T91" fmla="*/ 1812 h 3018"/>
                <a:gd name="T92" fmla="*/ 149 w 3019"/>
                <a:gd name="T93" fmla="*/ 2163 h 3018"/>
                <a:gd name="T94" fmla="*/ 344 w 3019"/>
                <a:gd name="T95" fmla="*/ 2468 h 3018"/>
                <a:gd name="T96" fmla="*/ 606 w 3019"/>
                <a:gd name="T97" fmla="*/ 2718 h 3018"/>
                <a:gd name="T98" fmla="*/ 922 w 3019"/>
                <a:gd name="T99" fmla="*/ 2899 h 3018"/>
                <a:gd name="T100" fmla="*/ 1280 w 3019"/>
                <a:gd name="T101" fmla="*/ 2999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9" h="3018">
                  <a:moveTo>
                    <a:pt x="1510" y="503"/>
                  </a:moveTo>
                  <a:lnTo>
                    <a:pt x="1561" y="504"/>
                  </a:lnTo>
                  <a:lnTo>
                    <a:pt x="1612" y="508"/>
                  </a:lnTo>
                  <a:lnTo>
                    <a:pt x="1663" y="514"/>
                  </a:lnTo>
                  <a:lnTo>
                    <a:pt x="1712" y="523"/>
                  </a:lnTo>
                  <a:lnTo>
                    <a:pt x="1761" y="534"/>
                  </a:lnTo>
                  <a:lnTo>
                    <a:pt x="1809" y="548"/>
                  </a:lnTo>
                  <a:lnTo>
                    <a:pt x="1856" y="564"/>
                  </a:lnTo>
                  <a:lnTo>
                    <a:pt x="1901" y="581"/>
                  </a:lnTo>
                  <a:lnTo>
                    <a:pt x="1946" y="602"/>
                  </a:lnTo>
                  <a:lnTo>
                    <a:pt x="1989" y="624"/>
                  </a:lnTo>
                  <a:lnTo>
                    <a:pt x="2031" y="649"/>
                  </a:lnTo>
                  <a:lnTo>
                    <a:pt x="2072" y="675"/>
                  </a:lnTo>
                  <a:lnTo>
                    <a:pt x="2112" y="703"/>
                  </a:lnTo>
                  <a:lnTo>
                    <a:pt x="2150" y="732"/>
                  </a:lnTo>
                  <a:lnTo>
                    <a:pt x="2186" y="764"/>
                  </a:lnTo>
                  <a:lnTo>
                    <a:pt x="2221" y="797"/>
                  </a:lnTo>
                  <a:lnTo>
                    <a:pt x="2255" y="833"/>
                  </a:lnTo>
                  <a:lnTo>
                    <a:pt x="2286" y="869"/>
                  </a:lnTo>
                  <a:lnTo>
                    <a:pt x="2316" y="907"/>
                  </a:lnTo>
                  <a:lnTo>
                    <a:pt x="2344" y="946"/>
                  </a:lnTo>
                  <a:lnTo>
                    <a:pt x="2370" y="988"/>
                  </a:lnTo>
                  <a:lnTo>
                    <a:pt x="2394" y="1029"/>
                  </a:lnTo>
                  <a:lnTo>
                    <a:pt x="2417" y="1073"/>
                  </a:lnTo>
                  <a:lnTo>
                    <a:pt x="2437" y="1117"/>
                  </a:lnTo>
                  <a:lnTo>
                    <a:pt x="2455" y="1163"/>
                  </a:lnTo>
                  <a:lnTo>
                    <a:pt x="2471" y="1210"/>
                  </a:lnTo>
                  <a:lnTo>
                    <a:pt x="2484" y="1257"/>
                  </a:lnTo>
                  <a:lnTo>
                    <a:pt x="2496" y="1305"/>
                  </a:lnTo>
                  <a:lnTo>
                    <a:pt x="2504" y="1356"/>
                  </a:lnTo>
                  <a:lnTo>
                    <a:pt x="2511" y="1406"/>
                  </a:lnTo>
                  <a:lnTo>
                    <a:pt x="2515" y="1456"/>
                  </a:lnTo>
                  <a:lnTo>
                    <a:pt x="2516" y="1509"/>
                  </a:lnTo>
                  <a:lnTo>
                    <a:pt x="2515" y="1560"/>
                  </a:lnTo>
                  <a:lnTo>
                    <a:pt x="2511" y="1611"/>
                  </a:lnTo>
                  <a:lnTo>
                    <a:pt x="2504" y="1662"/>
                  </a:lnTo>
                  <a:lnTo>
                    <a:pt x="2496" y="1711"/>
                  </a:lnTo>
                  <a:lnTo>
                    <a:pt x="2484" y="1759"/>
                  </a:lnTo>
                  <a:lnTo>
                    <a:pt x="2471" y="1807"/>
                  </a:lnTo>
                  <a:lnTo>
                    <a:pt x="2455" y="1854"/>
                  </a:lnTo>
                  <a:lnTo>
                    <a:pt x="2437" y="1900"/>
                  </a:lnTo>
                  <a:lnTo>
                    <a:pt x="2417" y="1944"/>
                  </a:lnTo>
                  <a:lnTo>
                    <a:pt x="2394" y="1988"/>
                  </a:lnTo>
                  <a:lnTo>
                    <a:pt x="2370" y="2030"/>
                  </a:lnTo>
                  <a:lnTo>
                    <a:pt x="2344" y="2071"/>
                  </a:lnTo>
                  <a:lnTo>
                    <a:pt x="2316" y="2110"/>
                  </a:lnTo>
                  <a:lnTo>
                    <a:pt x="2286" y="2148"/>
                  </a:lnTo>
                  <a:lnTo>
                    <a:pt x="2255" y="2185"/>
                  </a:lnTo>
                  <a:lnTo>
                    <a:pt x="2221" y="2220"/>
                  </a:lnTo>
                  <a:lnTo>
                    <a:pt x="2186" y="2253"/>
                  </a:lnTo>
                  <a:lnTo>
                    <a:pt x="2150" y="2284"/>
                  </a:lnTo>
                  <a:lnTo>
                    <a:pt x="2112" y="2314"/>
                  </a:lnTo>
                  <a:lnTo>
                    <a:pt x="2072" y="2343"/>
                  </a:lnTo>
                  <a:lnTo>
                    <a:pt x="2031" y="2369"/>
                  </a:lnTo>
                  <a:lnTo>
                    <a:pt x="1989" y="2393"/>
                  </a:lnTo>
                  <a:lnTo>
                    <a:pt x="1946" y="2415"/>
                  </a:lnTo>
                  <a:lnTo>
                    <a:pt x="1901" y="2435"/>
                  </a:lnTo>
                  <a:lnTo>
                    <a:pt x="1856" y="2453"/>
                  </a:lnTo>
                  <a:lnTo>
                    <a:pt x="1809" y="2469"/>
                  </a:lnTo>
                  <a:lnTo>
                    <a:pt x="1761" y="2482"/>
                  </a:lnTo>
                  <a:lnTo>
                    <a:pt x="1712" y="2494"/>
                  </a:lnTo>
                  <a:lnTo>
                    <a:pt x="1663" y="2503"/>
                  </a:lnTo>
                  <a:lnTo>
                    <a:pt x="1612" y="2510"/>
                  </a:lnTo>
                  <a:lnTo>
                    <a:pt x="1561" y="2514"/>
                  </a:lnTo>
                  <a:lnTo>
                    <a:pt x="1510" y="2515"/>
                  </a:lnTo>
                  <a:lnTo>
                    <a:pt x="1458" y="2514"/>
                  </a:lnTo>
                  <a:lnTo>
                    <a:pt x="1407" y="2510"/>
                  </a:lnTo>
                  <a:lnTo>
                    <a:pt x="1357" y="2503"/>
                  </a:lnTo>
                  <a:lnTo>
                    <a:pt x="1308" y="2494"/>
                  </a:lnTo>
                  <a:lnTo>
                    <a:pt x="1258" y="2482"/>
                  </a:lnTo>
                  <a:lnTo>
                    <a:pt x="1211" y="2469"/>
                  </a:lnTo>
                  <a:lnTo>
                    <a:pt x="1165" y="2453"/>
                  </a:lnTo>
                  <a:lnTo>
                    <a:pt x="1118" y="2435"/>
                  </a:lnTo>
                  <a:lnTo>
                    <a:pt x="1074" y="2415"/>
                  </a:lnTo>
                  <a:lnTo>
                    <a:pt x="1031" y="2393"/>
                  </a:lnTo>
                  <a:lnTo>
                    <a:pt x="988" y="2369"/>
                  </a:lnTo>
                  <a:lnTo>
                    <a:pt x="947" y="2343"/>
                  </a:lnTo>
                  <a:lnTo>
                    <a:pt x="908" y="2314"/>
                  </a:lnTo>
                  <a:lnTo>
                    <a:pt x="870" y="2284"/>
                  </a:lnTo>
                  <a:lnTo>
                    <a:pt x="833" y="2253"/>
                  </a:lnTo>
                  <a:lnTo>
                    <a:pt x="798" y="2220"/>
                  </a:lnTo>
                  <a:lnTo>
                    <a:pt x="765" y="2185"/>
                  </a:lnTo>
                  <a:lnTo>
                    <a:pt x="734" y="2148"/>
                  </a:lnTo>
                  <a:lnTo>
                    <a:pt x="704" y="2110"/>
                  </a:lnTo>
                  <a:lnTo>
                    <a:pt x="675" y="2071"/>
                  </a:lnTo>
                  <a:lnTo>
                    <a:pt x="649" y="2030"/>
                  </a:lnTo>
                  <a:lnTo>
                    <a:pt x="625" y="1988"/>
                  </a:lnTo>
                  <a:lnTo>
                    <a:pt x="603" y="1944"/>
                  </a:lnTo>
                  <a:lnTo>
                    <a:pt x="583" y="1900"/>
                  </a:lnTo>
                  <a:lnTo>
                    <a:pt x="565" y="1854"/>
                  </a:lnTo>
                  <a:lnTo>
                    <a:pt x="549" y="1807"/>
                  </a:lnTo>
                  <a:lnTo>
                    <a:pt x="536" y="1759"/>
                  </a:lnTo>
                  <a:lnTo>
                    <a:pt x="524" y="1711"/>
                  </a:lnTo>
                  <a:lnTo>
                    <a:pt x="514" y="1662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9"/>
                  </a:lnTo>
                  <a:lnTo>
                    <a:pt x="504" y="1456"/>
                  </a:lnTo>
                  <a:lnTo>
                    <a:pt x="508" y="1406"/>
                  </a:lnTo>
                  <a:lnTo>
                    <a:pt x="514" y="1356"/>
                  </a:lnTo>
                  <a:lnTo>
                    <a:pt x="524" y="1305"/>
                  </a:lnTo>
                  <a:lnTo>
                    <a:pt x="536" y="1257"/>
                  </a:lnTo>
                  <a:lnTo>
                    <a:pt x="549" y="1210"/>
                  </a:lnTo>
                  <a:lnTo>
                    <a:pt x="565" y="1163"/>
                  </a:lnTo>
                  <a:lnTo>
                    <a:pt x="583" y="1117"/>
                  </a:lnTo>
                  <a:lnTo>
                    <a:pt x="603" y="1073"/>
                  </a:lnTo>
                  <a:lnTo>
                    <a:pt x="625" y="1029"/>
                  </a:lnTo>
                  <a:lnTo>
                    <a:pt x="649" y="988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4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2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8" y="649"/>
                  </a:lnTo>
                  <a:lnTo>
                    <a:pt x="1031" y="624"/>
                  </a:lnTo>
                  <a:lnTo>
                    <a:pt x="1074" y="602"/>
                  </a:lnTo>
                  <a:lnTo>
                    <a:pt x="1118" y="581"/>
                  </a:lnTo>
                  <a:lnTo>
                    <a:pt x="1165" y="564"/>
                  </a:lnTo>
                  <a:lnTo>
                    <a:pt x="1211" y="548"/>
                  </a:lnTo>
                  <a:lnTo>
                    <a:pt x="1258" y="534"/>
                  </a:lnTo>
                  <a:lnTo>
                    <a:pt x="1308" y="523"/>
                  </a:lnTo>
                  <a:lnTo>
                    <a:pt x="1357" y="514"/>
                  </a:lnTo>
                  <a:lnTo>
                    <a:pt x="1407" y="508"/>
                  </a:lnTo>
                  <a:lnTo>
                    <a:pt x="1458" y="504"/>
                  </a:lnTo>
                  <a:lnTo>
                    <a:pt x="1510" y="503"/>
                  </a:lnTo>
                  <a:close/>
                  <a:moveTo>
                    <a:pt x="1510" y="3018"/>
                  </a:moveTo>
                  <a:lnTo>
                    <a:pt x="1587" y="3016"/>
                  </a:lnTo>
                  <a:lnTo>
                    <a:pt x="1664" y="3010"/>
                  </a:lnTo>
                  <a:lnTo>
                    <a:pt x="1739" y="2999"/>
                  </a:lnTo>
                  <a:lnTo>
                    <a:pt x="1814" y="2986"/>
                  </a:lnTo>
                  <a:lnTo>
                    <a:pt x="1887" y="2969"/>
                  </a:lnTo>
                  <a:lnTo>
                    <a:pt x="1959" y="2949"/>
                  </a:lnTo>
                  <a:lnTo>
                    <a:pt x="2029" y="2926"/>
                  </a:lnTo>
                  <a:lnTo>
                    <a:pt x="2098" y="2899"/>
                  </a:lnTo>
                  <a:lnTo>
                    <a:pt x="2164" y="2869"/>
                  </a:lnTo>
                  <a:lnTo>
                    <a:pt x="2229" y="2836"/>
                  </a:lnTo>
                  <a:lnTo>
                    <a:pt x="2293" y="2799"/>
                  </a:lnTo>
                  <a:lnTo>
                    <a:pt x="2354" y="2760"/>
                  </a:lnTo>
                  <a:lnTo>
                    <a:pt x="2413" y="2718"/>
                  </a:lnTo>
                  <a:lnTo>
                    <a:pt x="2470" y="2673"/>
                  </a:lnTo>
                  <a:lnTo>
                    <a:pt x="2525" y="2625"/>
                  </a:lnTo>
                  <a:lnTo>
                    <a:pt x="2578" y="2575"/>
                  </a:lnTo>
                  <a:lnTo>
                    <a:pt x="2627" y="2523"/>
                  </a:lnTo>
                  <a:lnTo>
                    <a:pt x="2675" y="2468"/>
                  </a:lnTo>
                  <a:lnTo>
                    <a:pt x="2719" y="2411"/>
                  </a:lnTo>
                  <a:lnTo>
                    <a:pt x="2762" y="2352"/>
                  </a:lnTo>
                  <a:lnTo>
                    <a:pt x="2801" y="2291"/>
                  </a:lnTo>
                  <a:lnTo>
                    <a:pt x="2837" y="2228"/>
                  </a:lnTo>
                  <a:lnTo>
                    <a:pt x="2870" y="2163"/>
                  </a:lnTo>
                  <a:lnTo>
                    <a:pt x="2901" y="2096"/>
                  </a:lnTo>
                  <a:lnTo>
                    <a:pt x="2928" y="2028"/>
                  </a:lnTo>
                  <a:lnTo>
                    <a:pt x="2952" y="1957"/>
                  </a:lnTo>
                  <a:lnTo>
                    <a:pt x="2972" y="1886"/>
                  </a:lnTo>
                  <a:lnTo>
                    <a:pt x="2989" y="1812"/>
                  </a:lnTo>
                  <a:lnTo>
                    <a:pt x="3002" y="1738"/>
                  </a:lnTo>
                  <a:lnTo>
                    <a:pt x="3011" y="1663"/>
                  </a:lnTo>
                  <a:lnTo>
                    <a:pt x="3017" y="1586"/>
                  </a:lnTo>
                  <a:lnTo>
                    <a:pt x="3019" y="1509"/>
                  </a:lnTo>
                  <a:lnTo>
                    <a:pt x="3017" y="1431"/>
                  </a:lnTo>
                  <a:lnTo>
                    <a:pt x="3011" y="1354"/>
                  </a:lnTo>
                  <a:lnTo>
                    <a:pt x="3002" y="1278"/>
                  </a:lnTo>
                  <a:lnTo>
                    <a:pt x="2989" y="1204"/>
                  </a:lnTo>
                  <a:lnTo>
                    <a:pt x="2972" y="1131"/>
                  </a:lnTo>
                  <a:lnTo>
                    <a:pt x="2952" y="1060"/>
                  </a:lnTo>
                  <a:lnTo>
                    <a:pt x="2928" y="990"/>
                  </a:lnTo>
                  <a:lnTo>
                    <a:pt x="2901" y="921"/>
                  </a:lnTo>
                  <a:lnTo>
                    <a:pt x="2870" y="854"/>
                  </a:lnTo>
                  <a:lnTo>
                    <a:pt x="2837" y="789"/>
                  </a:lnTo>
                  <a:lnTo>
                    <a:pt x="2801" y="726"/>
                  </a:lnTo>
                  <a:lnTo>
                    <a:pt x="2762" y="665"/>
                  </a:lnTo>
                  <a:lnTo>
                    <a:pt x="2719" y="605"/>
                  </a:lnTo>
                  <a:lnTo>
                    <a:pt x="2675" y="549"/>
                  </a:lnTo>
                  <a:lnTo>
                    <a:pt x="2627" y="494"/>
                  </a:lnTo>
                  <a:lnTo>
                    <a:pt x="2578" y="441"/>
                  </a:lnTo>
                  <a:lnTo>
                    <a:pt x="2525" y="391"/>
                  </a:lnTo>
                  <a:lnTo>
                    <a:pt x="2470" y="344"/>
                  </a:lnTo>
                  <a:lnTo>
                    <a:pt x="2413" y="300"/>
                  </a:lnTo>
                  <a:lnTo>
                    <a:pt x="2354" y="257"/>
                  </a:lnTo>
                  <a:lnTo>
                    <a:pt x="2293" y="218"/>
                  </a:lnTo>
                  <a:lnTo>
                    <a:pt x="2229" y="182"/>
                  </a:lnTo>
                  <a:lnTo>
                    <a:pt x="2164" y="149"/>
                  </a:lnTo>
                  <a:lnTo>
                    <a:pt x="2098" y="118"/>
                  </a:lnTo>
                  <a:lnTo>
                    <a:pt x="2029" y="91"/>
                  </a:lnTo>
                  <a:lnTo>
                    <a:pt x="1959" y="67"/>
                  </a:lnTo>
                  <a:lnTo>
                    <a:pt x="1887" y="47"/>
                  </a:lnTo>
                  <a:lnTo>
                    <a:pt x="1814" y="30"/>
                  </a:lnTo>
                  <a:lnTo>
                    <a:pt x="1739" y="17"/>
                  </a:lnTo>
                  <a:lnTo>
                    <a:pt x="1664" y="8"/>
                  </a:lnTo>
                  <a:lnTo>
                    <a:pt x="1587" y="2"/>
                  </a:lnTo>
                  <a:lnTo>
                    <a:pt x="1510" y="0"/>
                  </a:lnTo>
                  <a:lnTo>
                    <a:pt x="1432" y="2"/>
                  </a:lnTo>
                  <a:lnTo>
                    <a:pt x="1356" y="8"/>
                  </a:lnTo>
                  <a:lnTo>
                    <a:pt x="1280" y="17"/>
                  </a:lnTo>
                  <a:lnTo>
                    <a:pt x="1206" y="30"/>
                  </a:lnTo>
                  <a:lnTo>
                    <a:pt x="1132" y="47"/>
                  </a:lnTo>
                  <a:lnTo>
                    <a:pt x="1061" y="67"/>
                  </a:lnTo>
                  <a:lnTo>
                    <a:pt x="990" y="91"/>
                  </a:lnTo>
                  <a:lnTo>
                    <a:pt x="922" y="118"/>
                  </a:lnTo>
                  <a:lnTo>
                    <a:pt x="856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7"/>
                  </a:lnTo>
                  <a:lnTo>
                    <a:pt x="606" y="300"/>
                  </a:lnTo>
                  <a:lnTo>
                    <a:pt x="550" y="344"/>
                  </a:lnTo>
                  <a:lnTo>
                    <a:pt x="494" y="391"/>
                  </a:lnTo>
                  <a:lnTo>
                    <a:pt x="442" y="441"/>
                  </a:lnTo>
                  <a:lnTo>
                    <a:pt x="393" y="494"/>
                  </a:lnTo>
                  <a:lnTo>
                    <a:pt x="344" y="549"/>
                  </a:lnTo>
                  <a:lnTo>
                    <a:pt x="300" y="605"/>
                  </a:lnTo>
                  <a:lnTo>
                    <a:pt x="258" y="665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4"/>
                  </a:lnTo>
                  <a:lnTo>
                    <a:pt x="119" y="921"/>
                  </a:lnTo>
                  <a:lnTo>
                    <a:pt x="92" y="990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0" y="1204"/>
                  </a:lnTo>
                  <a:lnTo>
                    <a:pt x="17" y="1278"/>
                  </a:lnTo>
                  <a:lnTo>
                    <a:pt x="8" y="1354"/>
                  </a:lnTo>
                  <a:lnTo>
                    <a:pt x="2" y="1431"/>
                  </a:lnTo>
                  <a:lnTo>
                    <a:pt x="0" y="1509"/>
                  </a:lnTo>
                  <a:lnTo>
                    <a:pt x="2" y="1586"/>
                  </a:lnTo>
                  <a:lnTo>
                    <a:pt x="8" y="1663"/>
                  </a:lnTo>
                  <a:lnTo>
                    <a:pt x="17" y="1738"/>
                  </a:lnTo>
                  <a:lnTo>
                    <a:pt x="30" y="1812"/>
                  </a:lnTo>
                  <a:lnTo>
                    <a:pt x="48" y="1886"/>
                  </a:lnTo>
                  <a:lnTo>
                    <a:pt x="68" y="1957"/>
                  </a:lnTo>
                  <a:lnTo>
                    <a:pt x="92" y="2028"/>
                  </a:lnTo>
                  <a:lnTo>
                    <a:pt x="119" y="2096"/>
                  </a:lnTo>
                  <a:lnTo>
                    <a:pt x="149" y="2163"/>
                  </a:lnTo>
                  <a:lnTo>
                    <a:pt x="182" y="2228"/>
                  </a:lnTo>
                  <a:lnTo>
                    <a:pt x="219" y="2291"/>
                  </a:lnTo>
                  <a:lnTo>
                    <a:pt x="258" y="2352"/>
                  </a:lnTo>
                  <a:lnTo>
                    <a:pt x="300" y="2411"/>
                  </a:lnTo>
                  <a:lnTo>
                    <a:pt x="344" y="2468"/>
                  </a:lnTo>
                  <a:lnTo>
                    <a:pt x="393" y="2523"/>
                  </a:lnTo>
                  <a:lnTo>
                    <a:pt x="442" y="2575"/>
                  </a:lnTo>
                  <a:lnTo>
                    <a:pt x="494" y="2625"/>
                  </a:lnTo>
                  <a:lnTo>
                    <a:pt x="550" y="2673"/>
                  </a:lnTo>
                  <a:lnTo>
                    <a:pt x="606" y="2718"/>
                  </a:lnTo>
                  <a:lnTo>
                    <a:pt x="665" y="2760"/>
                  </a:lnTo>
                  <a:lnTo>
                    <a:pt x="727" y="2799"/>
                  </a:lnTo>
                  <a:lnTo>
                    <a:pt x="790" y="2836"/>
                  </a:lnTo>
                  <a:lnTo>
                    <a:pt x="856" y="2869"/>
                  </a:lnTo>
                  <a:lnTo>
                    <a:pt x="922" y="2899"/>
                  </a:lnTo>
                  <a:lnTo>
                    <a:pt x="990" y="2926"/>
                  </a:lnTo>
                  <a:lnTo>
                    <a:pt x="1061" y="2949"/>
                  </a:lnTo>
                  <a:lnTo>
                    <a:pt x="1132" y="2969"/>
                  </a:lnTo>
                  <a:lnTo>
                    <a:pt x="1206" y="2986"/>
                  </a:lnTo>
                  <a:lnTo>
                    <a:pt x="1280" y="2999"/>
                  </a:lnTo>
                  <a:lnTo>
                    <a:pt x="1356" y="3010"/>
                  </a:lnTo>
                  <a:lnTo>
                    <a:pt x="1432" y="3016"/>
                  </a:lnTo>
                  <a:lnTo>
                    <a:pt x="1510" y="3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5" name="išlîdê"/>
            <p:cNvSpPr/>
            <p:nvPr/>
          </p:nvSpPr>
          <p:spPr bwMode="auto">
            <a:xfrm>
              <a:off x="3388314" y="34270"/>
              <a:ext cx="305223" cy="286279"/>
            </a:xfrm>
            <a:custGeom>
              <a:avLst/>
              <a:gdLst>
                <a:gd name="T0" fmla="*/ 12874 w 16095"/>
                <a:gd name="T1" fmla="*/ 4005 h 15096"/>
                <a:gd name="T2" fmla="*/ 12597 w 16095"/>
                <a:gd name="T3" fmla="*/ 3904 h 15096"/>
                <a:gd name="T4" fmla="*/ 12366 w 16095"/>
                <a:gd name="T5" fmla="*/ 3731 h 15096"/>
                <a:gd name="T6" fmla="*/ 12192 w 16095"/>
                <a:gd name="T7" fmla="*/ 3498 h 15096"/>
                <a:gd name="T8" fmla="*/ 12090 w 16095"/>
                <a:gd name="T9" fmla="*/ 3221 h 15096"/>
                <a:gd name="T10" fmla="*/ 12071 w 16095"/>
                <a:gd name="T11" fmla="*/ 1006 h 15096"/>
                <a:gd name="T12" fmla="*/ 15083 w 16095"/>
                <a:gd name="T13" fmla="*/ 13663 h 15096"/>
                <a:gd name="T14" fmla="*/ 15040 w 16095"/>
                <a:gd name="T15" fmla="*/ 13805 h 15096"/>
                <a:gd name="T16" fmla="*/ 14958 w 16095"/>
                <a:gd name="T17" fmla="*/ 13925 h 15096"/>
                <a:gd name="T18" fmla="*/ 14848 w 16095"/>
                <a:gd name="T19" fmla="*/ 14017 h 15096"/>
                <a:gd name="T20" fmla="*/ 14712 w 16095"/>
                <a:gd name="T21" fmla="*/ 14073 h 15096"/>
                <a:gd name="T22" fmla="*/ 1509 w 16095"/>
                <a:gd name="T23" fmla="*/ 14090 h 15096"/>
                <a:gd name="T24" fmla="*/ 1359 w 16095"/>
                <a:gd name="T25" fmla="*/ 14067 h 15096"/>
                <a:gd name="T26" fmla="*/ 1227 w 16095"/>
                <a:gd name="T27" fmla="*/ 14004 h 15096"/>
                <a:gd name="T28" fmla="*/ 1121 w 16095"/>
                <a:gd name="T29" fmla="*/ 13906 h 15096"/>
                <a:gd name="T30" fmla="*/ 1045 w 16095"/>
                <a:gd name="T31" fmla="*/ 13783 h 15096"/>
                <a:gd name="T32" fmla="*/ 1009 w 16095"/>
                <a:gd name="T33" fmla="*/ 13638 h 15096"/>
                <a:gd name="T34" fmla="*/ 1012 w 16095"/>
                <a:gd name="T35" fmla="*/ 1433 h 15096"/>
                <a:gd name="T36" fmla="*/ 1055 w 16095"/>
                <a:gd name="T37" fmla="*/ 1291 h 15096"/>
                <a:gd name="T38" fmla="*/ 1137 w 16095"/>
                <a:gd name="T39" fmla="*/ 1171 h 15096"/>
                <a:gd name="T40" fmla="*/ 1248 w 16095"/>
                <a:gd name="T41" fmla="*/ 1079 h 15096"/>
                <a:gd name="T42" fmla="*/ 1383 w 16095"/>
                <a:gd name="T43" fmla="*/ 1023 h 15096"/>
                <a:gd name="T44" fmla="*/ 11568 w 16095"/>
                <a:gd name="T45" fmla="*/ 1006 h 15096"/>
                <a:gd name="T46" fmla="*/ 11598 w 16095"/>
                <a:gd name="T47" fmla="*/ 3323 h 15096"/>
                <a:gd name="T48" fmla="*/ 11749 w 16095"/>
                <a:gd name="T49" fmla="*/ 3739 h 15096"/>
                <a:gd name="T50" fmla="*/ 12010 w 16095"/>
                <a:gd name="T51" fmla="*/ 4087 h 15096"/>
                <a:gd name="T52" fmla="*/ 12357 w 16095"/>
                <a:gd name="T53" fmla="*/ 4347 h 15096"/>
                <a:gd name="T54" fmla="*/ 12772 w 16095"/>
                <a:gd name="T55" fmla="*/ 4499 h 15096"/>
                <a:gd name="T56" fmla="*/ 15089 w 16095"/>
                <a:gd name="T57" fmla="*/ 4529 h 15096"/>
                <a:gd name="T58" fmla="*/ 12728 w 16095"/>
                <a:gd name="T59" fmla="*/ 244 h 15096"/>
                <a:gd name="T60" fmla="*/ 12608 w 16095"/>
                <a:gd name="T61" fmla="*/ 156 h 15096"/>
                <a:gd name="T62" fmla="*/ 12479 w 16095"/>
                <a:gd name="T63" fmla="*/ 87 h 15096"/>
                <a:gd name="T64" fmla="*/ 12340 w 16095"/>
                <a:gd name="T65" fmla="*/ 36 h 15096"/>
                <a:gd name="T66" fmla="*/ 12195 w 16095"/>
                <a:gd name="T67" fmla="*/ 8 h 15096"/>
                <a:gd name="T68" fmla="*/ 1509 w 16095"/>
                <a:gd name="T69" fmla="*/ 0 h 15096"/>
                <a:gd name="T70" fmla="*/ 1060 w 16095"/>
                <a:gd name="T71" fmla="*/ 68 h 15096"/>
                <a:gd name="T72" fmla="*/ 666 w 16095"/>
                <a:gd name="T73" fmla="*/ 259 h 15096"/>
                <a:gd name="T74" fmla="*/ 345 w 16095"/>
                <a:gd name="T75" fmla="*/ 549 h 15096"/>
                <a:gd name="T76" fmla="*/ 119 w 16095"/>
                <a:gd name="T77" fmla="*/ 923 h 15096"/>
                <a:gd name="T78" fmla="*/ 8 w 16095"/>
                <a:gd name="T79" fmla="*/ 1356 h 15096"/>
                <a:gd name="T80" fmla="*/ 17 w 16095"/>
                <a:gd name="T81" fmla="*/ 13816 h 15096"/>
                <a:gd name="T82" fmla="*/ 149 w 16095"/>
                <a:gd name="T83" fmla="*/ 14241 h 15096"/>
                <a:gd name="T84" fmla="*/ 392 w 16095"/>
                <a:gd name="T85" fmla="*/ 14601 h 15096"/>
                <a:gd name="T86" fmla="*/ 727 w 16095"/>
                <a:gd name="T87" fmla="*/ 14878 h 15096"/>
                <a:gd name="T88" fmla="*/ 1133 w 16095"/>
                <a:gd name="T89" fmla="*/ 15049 h 15096"/>
                <a:gd name="T90" fmla="*/ 14586 w 16095"/>
                <a:gd name="T91" fmla="*/ 15096 h 15096"/>
                <a:gd name="T92" fmla="*/ 15035 w 16095"/>
                <a:gd name="T93" fmla="*/ 15028 h 15096"/>
                <a:gd name="T94" fmla="*/ 15429 w 16095"/>
                <a:gd name="T95" fmla="*/ 14837 h 15096"/>
                <a:gd name="T96" fmla="*/ 15750 w 16095"/>
                <a:gd name="T97" fmla="*/ 14547 h 15096"/>
                <a:gd name="T98" fmla="*/ 15976 w 16095"/>
                <a:gd name="T99" fmla="*/ 14173 h 15096"/>
                <a:gd name="T100" fmla="*/ 16087 w 16095"/>
                <a:gd name="T101" fmla="*/ 13740 h 15096"/>
                <a:gd name="T102" fmla="*/ 16092 w 16095"/>
                <a:gd name="T103" fmla="*/ 3951 h 15096"/>
                <a:gd name="T104" fmla="*/ 16070 w 16095"/>
                <a:gd name="T105" fmla="*/ 3804 h 15096"/>
                <a:gd name="T106" fmla="*/ 16028 w 16095"/>
                <a:gd name="T107" fmla="*/ 3663 h 15096"/>
                <a:gd name="T108" fmla="*/ 15964 w 16095"/>
                <a:gd name="T109" fmla="*/ 3530 h 15096"/>
                <a:gd name="T110" fmla="*/ 15883 w 16095"/>
                <a:gd name="T111" fmla="*/ 3408 h 15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95" h="15096">
                  <a:moveTo>
                    <a:pt x="13579" y="4026"/>
                  </a:moveTo>
                  <a:lnTo>
                    <a:pt x="13076" y="4026"/>
                  </a:lnTo>
                  <a:lnTo>
                    <a:pt x="13025" y="4025"/>
                  </a:lnTo>
                  <a:lnTo>
                    <a:pt x="12974" y="4021"/>
                  </a:lnTo>
                  <a:lnTo>
                    <a:pt x="12923" y="4014"/>
                  </a:lnTo>
                  <a:lnTo>
                    <a:pt x="12874" y="4005"/>
                  </a:lnTo>
                  <a:lnTo>
                    <a:pt x="12826" y="3993"/>
                  </a:lnTo>
                  <a:lnTo>
                    <a:pt x="12777" y="3980"/>
                  </a:lnTo>
                  <a:lnTo>
                    <a:pt x="12731" y="3964"/>
                  </a:lnTo>
                  <a:lnTo>
                    <a:pt x="12685" y="3946"/>
                  </a:lnTo>
                  <a:lnTo>
                    <a:pt x="12641" y="3926"/>
                  </a:lnTo>
                  <a:lnTo>
                    <a:pt x="12597" y="3904"/>
                  </a:lnTo>
                  <a:lnTo>
                    <a:pt x="12555" y="3880"/>
                  </a:lnTo>
                  <a:lnTo>
                    <a:pt x="12515" y="3854"/>
                  </a:lnTo>
                  <a:lnTo>
                    <a:pt x="12475" y="3825"/>
                  </a:lnTo>
                  <a:lnTo>
                    <a:pt x="12437" y="3795"/>
                  </a:lnTo>
                  <a:lnTo>
                    <a:pt x="12400" y="3764"/>
                  </a:lnTo>
                  <a:lnTo>
                    <a:pt x="12366" y="3731"/>
                  </a:lnTo>
                  <a:lnTo>
                    <a:pt x="12332" y="3696"/>
                  </a:lnTo>
                  <a:lnTo>
                    <a:pt x="12301" y="3659"/>
                  </a:lnTo>
                  <a:lnTo>
                    <a:pt x="12270" y="3621"/>
                  </a:lnTo>
                  <a:lnTo>
                    <a:pt x="12242" y="3582"/>
                  </a:lnTo>
                  <a:lnTo>
                    <a:pt x="12216" y="3541"/>
                  </a:lnTo>
                  <a:lnTo>
                    <a:pt x="12192" y="3498"/>
                  </a:lnTo>
                  <a:lnTo>
                    <a:pt x="12170" y="3455"/>
                  </a:lnTo>
                  <a:lnTo>
                    <a:pt x="12150" y="3411"/>
                  </a:lnTo>
                  <a:lnTo>
                    <a:pt x="12132" y="3365"/>
                  </a:lnTo>
                  <a:lnTo>
                    <a:pt x="12116" y="3318"/>
                  </a:lnTo>
                  <a:lnTo>
                    <a:pt x="12102" y="3271"/>
                  </a:lnTo>
                  <a:lnTo>
                    <a:pt x="12090" y="3221"/>
                  </a:lnTo>
                  <a:lnTo>
                    <a:pt x="12082" y="3172"/>
                  </a:lnTo>
                  <a:lnTo>
                    <a:pt x="12075" y="3122"/>
                  </a:lnTo>
                  <a:lnTo>
                    <a:pt x="12071" y="3071"/>
                  </a:lnTo>
                  <a:lnTo>
                    <a:pt x="12070" y="3019"/>
                  </a:lnTo>
                  <a:lnTo>
                    <a:pt x="12071" y="3019"/>
                  </a:lnTo>
                  <a:lnTo>
                    <a:pt x="12071" y="1006"/>
                  </a:lnTo>
                  <a:lnTo>
                    <a:pt x="15089" y="4026"/>
                  </a:lnTo>
                  <a:lnTo>
                    <a:pt x="13579" y="4026"/>
                  </a:lnTo>
                  <a:close/>
                  <a:moveTo>
                    <a:pt x="15089" y="13586"/>
                  </a:moveTo>
                  <a:lnTo>
                    <a:pt x="15088" y="13613"/>
                  </a:lnTo>
                  <a:lnTo>
                    <a:pt x="15087" y="13638"/>
                  </a:lnTo>
                  <a:lnTo>
                    <a:pt x="15083" y="13663"/>
                  </a:lnTo>
                  <a:lnTo>
                    <a:pt x="15079" y="13688"/>
                  </a:lnTo>
                  <a:lnTo>
                    <a:pt x="15073" y="13712"/>
                  </a:lnTo>
                  <a:lnTo>
                    <a:pt x="15067" y="13736"/>
                  </a:lnTo>
                  <a:lnTo>
                    <a:pt x="15059" y="13760"/>
                  </a:lnTo>
                  <a:lnTo>
                    <a:pt x="15050" y="13783"/>
                  </a:lnTo>
                  <a:lnTo>
                    <a:pt x="15040" y="13805"/>
                  </a:lnTo>
                  <a:lnTo>
                    <a:pt x="15029" y="13827"/>
                  </a:lnTo>
                  <a:lnTo>
                    <a:pt x="15017" y="13847"/>
                  </a:lnTo>
                  <a:lnTo>
                    <a:pt x="15004" y="13868"/>
                  </a:lnTo>
                  <a:lnTo>
                    <a:pt x="14989" y="13887"/>
                  </a:lnTo>
                  <a:lnTo>
                    <a:pt x="14974" y="13906"/>
                  </a:lnTo>
                  <a:lnTo>
                    <a:pt x="14958" y="13925"/>
                  </a:lnTo>
                  <a:lnTo>
                    <a:pt x="14942" y="13943"/>
                  </a:lnTo>
                  <a:lnTo>
                    <a:pt x="14924" y="13959"/>
                  </a:lnTo>
                  <a:lnTo>
                    <a:pt x="14906" y="13975"/>
                  </a:lnTo>
                  <a:lnTo>
                    <a:pt x="14887" y="13990"/>
                  </a:lnTo>
                  <a:lnTo>
                    <a:pt x="14868" y="14004"/>
                  </a:lnTo>
                  <a:lnTo>
                    <a:pt x="14848" y="14017"/>
                  </a:lnTo>
                  <a:lnTo>
                    <a:pt x="14827" y="14029"/>
                  </a:lnTo>
                  <a:lnTo>
                    <a:pt x="14804" y="14040"/>
                  </a:lnTo>
                  <a:lnTo>
                    <a:pt x="14782" y="14050"/>
                  </a:lnTo>
                  <a:lnTo>
                    <a:pt x="14759" y="14059"/>
                  </a:lnTo>
                  <a:lnTo>
                    <a:pt x="14736" y="14067"/>
                  </a:lnTo>
                  <a:lnTo>
                    <a:pt x="14712" y="14073"/>
                  </a:lnTo>
                  <a:lnTo>
                    <a:pt x="14688" y="14080"/>
                  </a:lnTo>
                  <a:lnTo>
                    <a:pt x="14663" y="14084"/>
                  </a:lnTo>
                  <a:lnTo>
                    <a:pt x="14637" y="14087"/>
                  </a:lnTo>
                  <a:lnTo>
                    <a:pt x="14612" y="14089"/>
                  </a:lnTo>
                  <a:lnTo>
                    <a:pt x="14586" y="14090"/>
                  </a:lnTo>
                  <a:lnTo>
                    <a:pt x="1509" y="14090"/>
                  </a:lnTo>
                  <a:lnTo>
                    <a:pt x="1483" y="14089"/>
                  </a:lnTo>
                  <a:lnTo>
                    <a:pt x="1458" y="14087"/>
                  </a:lnTo>
                  <a:lnTo>
                    <a:pt x="1432" y="14084"/>
                  </a:lnTo>
                  <a:lnTo>
                    <a:pt x="1407" y="14080"/>
                  </a:lnTo>
                  <a:lnTo>
                    <a:pt x="1383" y="14073"/>
                  </a:lnTo>
                  <a:lnTo>
                    <a:pt x="1359" y="14067"/>
                  </a:lnTo>
                  <a:lnTo>
                    <a:pt x="1336" y="14059"/>
                  </a:lnTo>
                  <a:lnTo>
                    <a:pt x="1313" y="14050"/>
                  </a:lnTo>
                  <a:lnTo>
                    <a:pt x="1291" y="14040"/>
                  </a:lnTo>
                  <a:lnTo>
                    <a:pt x="1268" y="14029"/>
                  </a:lnTo>
                  <a:lnTo>
                    <a:pt x="1248" y="14017"/>
                  </a:lnTo>
                  <a:lnTo>
                    <a:pt x="1227" y="14004"/>
                  </a:lnTo>
                  <a:lnTo>
                    <a:pt x="1208" y="13990"/>
                  </a:lnTo>
                  <a:lnTo>
                    <a:pt x="1189" y="13975"/>
                  </a:lnTo>
                  <a:lnTo>
                    <a:pt x="1171" y="13959"/>
                  </a:lnTo>
                  <a:lnTo>
                    <a:pt x="1153" y="13943"/>
                  </a:lnTo>
                  <a:lnTo>
                    <a:pt x="1137" y="13925"/>
                  </a:lnTo>
                  <a:lnTo>
                    <a:pt x="1121" y="13906"/>
                  </a:lnTo>
                  <a:lnTo>
                    <a:pt x="1106" y="13887"/>
                  </a:lnTo>
                  <a:lnTo>
                    <a:pt x="1091" y="13868"/>
                  </a:lnTo>
                  <a:lnTo>
                    <a:pt x="1078" y="13847"/>
                  </a:lnTo>
                  <a:lnTo>
                    <a:pt x="1066" y="13827"/>
                  </a:lnTo>
                  <a:lnTo>
                    <a:pt x="1055" y="13805"/>
                  </a:lnTo>
                  <a:lnTo>
                    <a:pt x="1045" y="13783"/>
                  </a:lnTo>
                  <a:lnTo>
                    <a:pt x="1036" y="13760"/>
                  </a:lnTo>
                  <a:lnTo>
                    <a:pt x="1029" y="13736"/>
                  </a:lnTo>
                  <a:lnTo>
                    <a:pt x="1022" y="13712"/>
                  </a:lnTo>
                  <a:lnTo>
                    <a:pt x="1016" y="13688"/>
                  </a:lnTo>
                  <a:lnTo>
                    <a:pt x="1012" y="13663"/>
                  </a:lnTo>
                  <a:lnTo>
                    <a:pt x="1009" y="13638"/>
                  </a:lnTo>
                  <a:lnTo>
                    <a:pt x="1007" y="13613"/>
                  </a:lnTo>
                  <a:lnTo>
                    <a:pt x="1006" y="13586"/>
                  </a:lnTo>
                  <a:lnTo>
                    <a:pt x="1006" y="1510"/>
                  </a:lnTo>
                  <a:lnTo>
                    <a:pt x="1007" y="1483"/>
                  </a:lnTo>
                  <a:lnTo>
                    <a:pt x="1009" y="1458"/>
                  </a:lnTo>
                  <a:lnTo>
                    <a:pt x="1012" y="1433"/>
                  </a:lnTo>
                  <a:lnTo>
                    <a:pt x="1016" y="1408"/>
                  </a:lnTo>
                  <a:lnTo>
                    <a:pt x="1022" y="1384"/>
                  </a:lnTo>
                  <a:lnTo>
                    <a:pt x="1029" y="1360"/>
                  </a:lnTo>
                  <a:lnTo>
                    <a:pt x="1036" y="1336"/>
                  </a:lnTo>
                  <a:lnTo>
                    <a:pt x="1045" y="1313"/>
                  </a:lnTo>
                  <a:lnTo>
                    <a:pt x="1055" y="1291"/>
                  </a:lnTo>
                  <a:lnTo>
                    <a:pt x="1066" y="1270"/>
                  </a:lnTo>
                  <a:lnTo>
                    <a:pt x="1078" y="1249"/>
                  </a:lnTo>
                  <a:lnTo>
                    <a:pt x="1091" y="1228"/>
                  </a:lnTo>
                  <a:lnTo>
                    <a:pt x="1106" y="1209"/>
                  </a:lnTo>
                  <a:lnTo>
                    <a:pt x="1121" y="1190"/>
                  </a:lnTo>
                  <a:lnTo>
                    <a:pt x="1137" y="1171"/>
                  </a:lnTo>
                  <a:lnTo>
                    <a:pt x="1153" y="1153"/>
                  </a:lnTo>
                  <a:lnTo>
                    <a:pt x="1171" y="1137"/>
                  </a:lnTo>
                  <a:lnTo>
                    <a:pt x="1189" y="1121"/>
                  </a:lnTo>
                  <a:lnTo>
                    <a:pt x="1208" y="1106"/>
                  </a:lnTo>
                  <a:lnTo>
                    <a:pt x="1227" y="1092"/>
                  </a:lnTo>
                  <a:lnTo>
                    <a:pt x="1248" y="1079"/>
                  </a:lnTo>
                  <a:lnTo>
                    <a:pt x="1268" y="1067"/>
                  </a:lnTo>
                  <a:lnTo>
                    <a:pt x="1291" y="1056"/>
                  </a:lnTo>
                  <a:lnTo>
                    <a:pt x="1313" y="1046"/>
                  </a:lnTo>
                  <a:lnTo>
                    <a:pt x="1336" y="1037"/>
                  </a:lnTo>
                  <a:lnTo>
                    <a:pt x="1359" y="1030"/>
                  </a:lnTo>
                  <a:lnTo>
                    <a:pt x="1383" y="1023"/>
                  </a:lnTo>
                  <a:lnTo>
                    <a:pt x="1407" y="1016"/>
                  </a:lnTo>
                  <a:lnTo>
                    <a:pt x="1432" y="1012"/>
                  </a:lnTo>
                  <a:lnTo>
                    <a:pt x="1458" y="1009"/>
                  </a:lnTo>
                  <a:lnTo>
                    <a:pt x="1483" y="1007"/>
                  </a:lnTo>
                  <a:lnTo>
                    <a:pt x="1509" y="1006"/>
                  </a:lnTo>
                  <a:lnTo>
                    <a:pt x="11568" y="1006"/>
                  </a:lnTo>
                  <a:lnTo>
                    <a:pt x="11568" y="3019"/>
                  </a:lnTo>
                  <a:lnTo>
                    <a:pt x="11567" y="3019"/>
                  </a:lnTo>
                  <a:lnTo>
                    <a:pt x="11569" y="3097"/>
                  </a:lnTo>
                  <a:lnTo>
                    <a:pt x="11575" y="3173"/>
                  </a:lnTo>
                  <a:lnTo>
                    <a:pt x="11584" y="3249"/>
                  </a:lnTo>
                  <a:lnTo>
                    <a:pt x="11598" y="3323"/>
                  </a:lnTo>
                  <a:lnTo>
                    <a:pt x="11615" y="3397"/>
                  </a:lnTo>
                  <a:lnTo>
                    <a:pt x="11636" y="3468"/>
                  </a:lnTo>
                  <a:lnTo>
                    <a:pt x="11659" y="3539"/>
                  </a:lnTo>
                  <a:lnTo>
                    <a:pt x="11686" y="3607"/>
                  </a:lnTo>
                  <a:lnTo>
                    <a:pt x="11716" y="3673"/>
                  </a:lnTo>
                  <a:lnTo>
                    <a:pt x="11749" y="3739"/>
                  </a:lnTo>
                  <a:lnTo>
                    <a:pt x="11786" y="3802"/>
                  </a:lnTo>
                  <a:lnTo>
                    <a:pt x="11825" y="3864"/>
                  </a:lnTo>
                  <a:lnTo>
                    <a:pt x="11867" y="3922"/>
                  </a:lnTo>
                  <a:lnTo>
                    <a:pt x="11912" y="3979"/>
                  </a:lnTo>
                  <a:lnTo>
                    <a:pt x="11960" y="4035"/>
                  </a:lnTo>
                  <a:lnTo>
                    <a:pt x="12010" y="4087"/>
                  </a:lnTo>
                  <a:lnTo>
                    <a:pt x="12062" y="4136"/>
                  </a:lnTo>
                  <a:lnTo>
                    <a:pt x="12117" y="4184"/>
                  </a:lnTo>
                  <a:lnTo>
                    <a:pt x="12174" y="4229"/>
                  </a:lnTo>
                  <a:lnTo>
                    <a:pt x="12233" y="4271"/>
                  </a:lnTo>
                  <a:lnTo>
                    <a:pt x="12295" y="4310"/>
                  </a:lnTo>
                  <a:lnTo>
                    <a:pt x="12357" y="4347"/>
                  </a:lnTo>
                  <a:lnTo>
                    <a:pt x="12422" y="4380"/>
                  </a:lnTo>
                  <a:lnTo>
                    <a:pt x="12490" y="4410"/>
                  </a:lnTo>
                  <a:lnTo>
                    <a:pt x="12558" y="4437"/>
                  </a:lnTo>
                  <a:lnTo>
                    <a:pt x="12628" y="4461"/>
                  </a:lnTo>
                  <a:lnTo>
                    <a:pt x="12700" y="4481"/>
                  </a:lnTo>
                  <a:lnTo>
                    <a:pt x="12772" y="4499"/>
                  </a:lnTo>
                  <a:lnTo>
                    <a:pt x="12847" y="4512"/>
                  </a:lnTo>
                  <a:lnTo>
                    <a:pt x="12922" y="4521"/>
                  </a:lnTo>
                  <a:lnTo>
                    <a:pt x="12999" y="4527"/>
                  </a:lnTo>
                  <a:lnTo>
                    <a:pt x="13076" y="4529"/>
                  </a:lnTo>
                  <a:lnTo>
                    <a:pt x="13579" y="4529"/>
                  </a:lnTo>
                  <a:lnTo>
                    <a:pt x="15089" y="4529"/>
                  </a:lnTo>
                  <a:lnTo>
                    <a:pt x="15089" y="13586"/>
                  </a:lnTo>
                  <a:close/>
                  <a:moveTo>
                    <a:pt x="15800" y="3314"/>
                  </a:moveTo>
                  <a:lnTo>
                    <a:pt x="12782" y="295"/>
                  </a:lnTo>
                  <a:lnTo>
                    <a:pt x="12764" y="278"/>
                  </a:lnTo>
                  <a:lnTo>
                    <a:pt x="12746" y="261"/>
                  </a:lnTo>
                  <a:lnTo>
                    <a:pt x="12728" y="244"/>
                  </a:lnTo>
                  <a:lnTo>
                    <a:pt x="12709" y="228"/>
                  </a:lnTo>
                  <a:lnTo>
                    <a:pt x="12690" y="212"/>
                  </a:lnTo>
                  <a:lnTo>
                    <a:pt x="12670" y="197"/>
                  </a:lnTo>
                  <a:lnTo>
                    <a:pt x="12650" y="183"/>
                  </a:lnTo>
                  <a:lnTo>
                    <a:pt x="12630" y="169"/>
                  </a:lnTo>
                  <a:lnTo>
                    <a:pt x="12608" y="156"/>
                  </a:lnTo>
                  <a:lnTo>
                    <a:pt x="12587" y="143"/>
                  </a:lnTo>
                  <a:lnTo>
                    <a:pt x="12566" y="131"/>
                  </a:lnTo>
                  <a:lnTo>
                    <a:pt x="12545" y="119"/>
                  </a:lnTo>
                  <a:lnTo>
                    <a:pt x="12523" y="108"/>
                  </a:lnTo>
                  <a:lnTo>
                    <a:pt x="12501" y="97"/>
                  </a:lnTo>
                  <a:lnTo>
                    <a:pt x="12479" y="87"/>
                  </a:lnTo>
                  <a:lnTo>
                    <a:pt x="12457" y="76"/>
                  </a:lnTo>
                  <a:lnTo>
                    <a:pt x="12433" y="67"/>
                  </a:lnTo>
                  <a:lnTo>
                    <a:pt x="12410" y="59"/>
                  </a:lnTo>
                  <a:lnTo>
                    <a:pt x="12387" y="51"/>
                  </a:lnTo>
                  <a:lnTo>
                    <a:pt x="12364" y="43"/>
                  </a:lnTo>
                  <a:lnTo>
                    <a:pt x="12340" y="36"/>
                  </a:lnTo>
                  <a:lnTo>
                    <a:pt x="12317" y="30"/>
                  </a:lnTo>
                  <a:lnTo>
                    <a:pt x="12293" y="25"/>
                  </a:lnTo>
                  <a:lnTo>
                    <a:pt x="12268" y="19"/>
                  </a:lnTo>
                  <a:lnTo>
                    <a:pt x="12244" y="15"/>
                  </a:lnTo>
                  <a:lnTo>
                    <a:pt x="12220" y="11"/>
                  </a:lnTo>
                  <a:lnTo>
                    <a:pt x="12195" y="8"/>
                  </a:lnTo>
                  <a:lnTo>
                    <a:pt x="12171" y="5"/>
                  </a:lnTo>
                  <a:lnTo>
                    <a:pt x="12146" y="3"/>
                  </a:lnTo>
                  <a:lnTo>
                    <a:pt x="12122" y="1"/>
                  </a:lnTo>
                  <a:lnTo>
                    <a:pt x="12096" y="0"/>
                  </a:lnTo>
                  <a:lnTo>
                    <a:pt x="12071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8"/>
                  </a:lnTo>
                  <a:lnTo>
                    <a:pt x="991" y="92"/>
                  </a:lnTo>
                  <a:lnTo>
                    <a:pt x="922" y="119"/>
                  </a:lnTo>
                  <a:lnTo>
                    <a:pt x="855" y="149"/>
                  </a:lnTo>
                  <a:lnTo>
                    <a:pt x="791" y="182"/>
                  </a:lnTo>
                  <a:lnTo>
                    <a:pt x="727" y="218"/>
                  </a:lnTo>
                  <a:lnTo>
                    <a:pt x="666" y="259"/>
                  </a:lnTo>
                  <a:lnTo>
                    <a:pt x="607" y="300"/>
                  </a:lnTo>
                  <a:lnTo>
                    <a:pt x="549" y="345"/>
                  </a:lnTo>
                  <a:lnTo>
                    <a:pt x="495" y="392"/>
                  </a:lnTo>
                  <a:lnTo>
                    <a:pt x="443" y="443"/>
                  </a:lnTo>
                  <a:lnTo>
                    <a:pt x="392" y="495"/>
                  </a:lnTo>
                  <a:lnTo>
                    <a:pt x="345" y="549"/>
                  </a:lnTo>
                  <a:lnTo>
                    <a:pt x="300" y="607"/>
                  </a:lnTo>
                  <a:lnTo>
                    <a:pt x="259" y="666"/>
                  </a:lnTo>
                  <a:lnTo>
                    <a:pt x="218" y="728"/>
                  </a:lnTo>
                  <a:lnTo>
                    <a:pt x="182" y="791"/>
                  </a:lnTo>
                  <a:lnTo>
                    <a:pt x="149" y="855"/>
                  </a:lnTo>
                  <a:lnTo>
                    <a:pt x="119" y="923"/>
                  </a:lnTo>
                  <a:lnTo>
                    <a:pt x="92" y="991"/>
                  </a:lnTo>
                  <a:lnTo>
                    <a:pt x="68" y="1061"/>
                  </a:lnTo>
                  <a:lnTo>
                    <a:pt x="47" y="1133"/>
                  </a:lnTo>
                  <a:lnTo>
                    <a:pt x="31" y="1206"/>
                  </a:lnTo>
                  <a:lnTo>
                    <a:pt x="17" y="1280"/>
                  </a:lnTo>
                  <a:lnTo>
                    <a:pt x="8" y="1356"/>
                  </a:lnTo>
                  <a:lnTo>
                    <a:pt x="2" y="1432"/>
                  </a:lnTo>
                  <a:lnTo>
                    <a:pt x="0" y="1510"/>
                  </a:lnTo>
                  <a:lnTo>
                    <a:pt x="0" y="13586"/>
                  </a:lnTo>
                  <a:lnTo>
                    <a:pt x="2" y="13664"/>
                  </a:lnTo>
                  <a:lnTo>
                    <a:pt x="8" y="13740"/>
                  </a:lnTo>
                  <a:lnTo>
                    <a:pt x="17" y="13816"/>
                  </a:lnTo>
                  <a:lnTo>
                    <a:pt x="31" y="13890"/>
                  </a:lnTo>
                  <a:lnTo>
                    <a:pt x="47" y="13963"/>
                  </a:lnTo>
                  <a:lnTo>
                    <a:pt x="68" y="14035"/>
                  </a:lnTo>
                  <a:lnTo>
                    <a:pt x="92" y="14105"/>
                  </a:lnTo>
                  <a:lnTo>
                    <a:pt x="119" y="14173"/>
                  </a:lnTo>
                  <a:lnTo>
                    <a:pt x="149" y="14241"/>
                  </a:lnTo>
                  <a:lnTo>
                    <a:pt x="182" y="14305"/>
                  </a:lnTo>
                  <a:lnTo>
                    <a:pt x="218" y="14368"/>
                  </a:lnTo>
                  <a:lnTo>
                    <a:pt x="259" y="14430"/>
                  </a:lnTo>
                  <a:lnTo>
                    <a:pt x="300" y="14489"/>
                  </a:lnTo>
                  <a:lnTo>
                    <a:pt x="345" y="14547"/>
                  </a:lnTo>
                  <a:lnTo>
                    <a:pt x="392" y="14601"/>
                  </a:lnTo>
                  <a:lnTo>
                    <a:pt x="443" y="14653"/>
                  </a:lnTo>
                  <a:lnTo>
                    <a:pt x="495" y="14704"/>
                  </a:lnTo>
                  <a:lnTo>
                    <a:pt x="549" y="14751"/>
                  </a:lnTo>
                  <a:lnTo>
                    <a:pt x="607" y="14796"/>
                  </a:lnTo>
                  <a:lnTo>
                    <a:pt x="666" y="14837"/>
                  </a:lnTo>
                  <a:lnTo>
                    <a:pt x="727" y="14878"/>
                  </a:lnTo>
                  <a:lnTo>
                    <a:pt x="791" y="14914"/>
                  </a:lnTo>
                  <a:lnTo>
                    <a:pt x="855" y="14947"/>
                  </a:lnTo>
                  <a:lnTo>
                    <a:pt x="922" y="14977"/>
                  </a:lnTo>
                  <a:lnTo>
                    <a:pt x="991" y="15004"/>
                  </a:lnTo>
                  <a:lnTo>
                    <a:pt x="1060" y="15028"/>
                  </a:lnTo>
                  <a:lnTo>
                    <a:pt x="1133" y="15049"/>
                  </a:lnTo>
                  <a:lnTo>
                    <a:pt x="1205" y="15065"/>
                  </a:lnTo>
                  <a:lnTo>
                    <a:pt x="1280" y="15079"/>
                  </a:lnTo>
                  <a:lnTo>
                    <a:pt x="1355" y="15088"/>
                  </a:lnTo>
                  <a:lnTo>
                    <a:pt x="1431" y="15094"/>
                  </a:lnTo>
                  <a:lnTo>
                    <a:pt x="1509" y="15096"/>
                  </a:lnTo>
                  <a:lnTo>
                    <a:pt x="14586" y="15096"/>
                  </a:lnTo>
                  <a:lnTo>
                    <a:pt x="14664" y="15094"/>
                  </a:lnTo>
                  <a:lnTo>
                    <a:pt x="14740" y="15088"/>
                  </a:lnTo>
                  <a:lnTo>
                    <a:pt x="14815" y="15079"/>
                  </a:lnTo>
                  <a:lnTo>
                    <a:pt x="14890" y="15065"/>
                  </a:lnTo>
                  <a:lnTo>
                    <a:pt x="14962" y="15049"/>
                  </a:lnTo>
                  <a:lnTo>
                    <a:pt x="15035" y="15028"/>
                  </a:lnTo>
                  <a:lnTo>
                    <a:pt x="15104" y="15004"/>
                  </a:lnTo>
                  <a:lnTo>
                    <a:pt x="15173" y="14977"/>
                  </a:lnTo>
                  <a:lnTo>
                    <a:pt x="15240" y="14947"/>
                  </a:lnTo>
                  <a:lnTo>
                    <a:pt x="15304" y="14914"/>
                  </a:lnTo>
                  <a:lnTo>
                    <a:pt x="15368" y="14878"/>
                  </a:lnTo>
                  <a:lnTo>
                    <a:pt x="15429" y="14837"/>
                  </a:lnTo>
                  <a:lnTo>
                    <a:pt x="15488" y="14796"/>
                  </a:lnTo>
                  <a:lnTo>
                    <a:pt x="15546" y="14751"/>
                  </a:lnTo>
                  <a:lnTo>
                    <a:pt x="15600" y="14704"/>
                  </a:lnTo>
                  <a:lnTo>
                    <a:pt x="15652" y="14653"/>
                  </a:lnTo>
                  <a:lnTo>
                    <a:pt x="15703" y="14601"/>
                  </a:lnTo>
                  <a:lnTo>
                    <a:pt x="15750" y="14547"/>
                  </a:lnTo>
                  <a:lnTo>
                    <a:pt x="15795" y="14489"/>
                  </a:lnTo>
                  <a:lnTo>
                    <a:pt x="15836" y="14430"/>
                  </a:lnTo>
                  <a:lnTo>
                    <a:pt x="15877" y="14368"/>
                  </a:lnTo>
                  <a:lnTo>
                    <a:pt x="15913" y="14305"/>
                  </a:lnTo>
                  <a:lnTo>
                    <a:pt x="15946" y="14241"/>
                  </a:lnTo>
                  <a:lnTo>
                    <a:pt x="15976" y="14173"/>
                  </a:lnTo>
                  <a:lnTo>
                    <a:pt x="16003" y="14105"/>
                  </a:lnTo>
                  <a:lnTo>
                    <a:pt x="16027" y="14035"/>
                  </a:lnTo>
                  <a:lnTo>
                    <a:pt x="16048" y="13963"/>
                  </a:lnTo>
                  <a:lnTo>
                    <a:pt x="16064" y="13890"/>
                  </a:lnTo>
                  <a:lnTo>
                    <a:pt x="16078" y="13816"/>
                  </a:lnTo>
                  <a:lnTo>
                    <a:pt x="16087" y="13740"/>
                  </a:lnTo>
                  <a:lnTo>
                    <a:pt x="16093" y="13664"/>
                  </a:lnTo>
                  <a:lnTo>
                    <a:pt x="16095" y="13586"/>
                  </a:lnTo>
                  <a:lnTo>
                    <a:pt x="16095" y="4026"/>
                  </a:lnTo>
                  <a:lnTo>
                    <a:pt x="16095" y="4000"/>
                  </a:lnTo>
                  <a:lnTo>
                    <a:pt x="16094" y="3975"/>
                  </a:lnTo>
                  <a:lnTo>
                    <a:pt x="16092" y="3951"/>
                  </a:lnTo>
                  <a:lnTo>
                    <a:pt x="16090" y="3926"/>
                  </a:lnTo>
                  <a:lnTo>
                    <a:pt x="16087" y="3902"/>
                  </a:lnTo>
                  <a:lnTo>
                    <a:pt x="16084" y="3877"/>
                  </a:lnTo>
                  <a:lnTo>
                    <a:pt x="16080" y="3852"/>
                  </a:lnTo>
                  <a:lnTo>
                    <a:pt x="16076" y="3828"/>
                  </a:lnTo>
                  <a:lnTo>
                    <a:pt x="16070" y="3804"/>
                  </a:lnTo>
                  <a:lnTo>
                    <a:pt x="16065" y="3780"/>
                  </a:lnTo>
                  <a:lnTo>
                    <a:pt x="16059" y="3757"/>
                  </a:lnTo>
                  <a:lnTo>
                    <a:pt x="16052" y="3733"/>
                  </a:lnTo>
                  <a:lnTo>
                    <a:pt x="16044" y="3710"/>
                  </a:lnTo>
                  <a:lnTo>
                    <a:pt x="16036" y="3686"/>
                  </a:lnTo>
                  <a:lnTo>
                    <a:pt x="16028" y="3663"/>
                  </a:lnTo>
                  <a:lnTo>
                    <a:pt x="16019" y="3641"/>
                  </a:lnTo>
                  <a:lnTo>
                    <a:pt x="16008" y="3618"/>
                  </a:lnTo>
                  <a:lnTo>
                    <a:pt x="15998" y="3596"/>
                  </a:lnTo>
                  <a:lnTo>
                    <a:pt x="15987" y="3574"/>
                  </a:lnTo>
                  <a:lnTo>
                    <a:pt x="15976" y="3552"/>
                  </a:lnTo>
                  <a:lnTo>
                    <a:pt x="15964" y="3530"/>
                  </a:lnTo>
                  <a:lnTo>
                    <a:pt x="15952" y="3509"/>
                  </a:lnTo>
                  <a:lnTo>
                    <a:pt x="15939" y="3488"/>
                  </a:lnTo>
                  <a:lnTo>
                    <a:pt x="15926" y="3467"/>
                  </a:lnTo>
                  <a:lnTo>
                    <a:pt x="15912" y="3447"/>
                  </a:lnTo>
                  <a:lnTo>
                    <a:pt x="15898" y="3427"/>
                  </a:lnTo>
                  <a:lnTo>
                    <a:pt x="15883" y="3408"/>
                  </a:lnTo>
                  <a:lnTo>
                    <a:pt x="15867" y="3388"/>
                  </a:lnTo>
                  <a:lnTo>
                    <a:pt x="15852" y="3368"/>
                  </a:lnTo>
                  <a:lnTo>
                    <a:pt x="15834" y="3350"/>
                  </a:lnTo>
                  <a:lnTo>
                    <a:pt x="15817" y="3332"/>
                  </a:lnTo>
                  <a:lnTo>
                    <a:pt x="15800" y="3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6" name="îṥliḑê"/>
            <p:cNvSpPr/>
            <p:nvPr/>
          </p:nvSpPr>
          <p:spPr bwMode="auto">
            <a:xfrm>
              <a:off x="3531453" y="91806"/>
              <a:ext cx="56834" cy="9122"/>
            </a:xfrm>
            <a:custGeom>
              <a:avLst/>
              <a:gdLst>
                <a:gd name="T0" fmla="*/ 2779 w 3017"/>
                <a:gd name="T1" fmla="*/ 503 h 503"/>
                <a:gd name="T2" fmla="*/ 2816 w 3017"/>
                <a:gd name="T3" fmla="*/ 498 h 503"/>
                <a:gd name="T4" fmla="*/ 2852 w 3017"/>
                <a:gd name="T5" fmla="*/ 488 h 503"/>
                <a:gd name="T6" fmla="*/ 2886 w 3017"/>
                <a:gd name="T7" fmla="*/ 473 h 503"/>
                <a:gd name="T8" fmla="*/ 2917 w 3017"/>
                <a:gd name="T9" fmla="*/ 453 h 503"/>
                <a:gd name="T10" fmla="*/ 2944 w 3017"/>
                <a:gd name="T11" fmla="*/ 430 h 503"/>
                <a:gd name="T12" fmla="*/ 2967 w 3017"/>
                <a:gd name="T13" fmla="*/ 403 h 503"/>
                <a:gd name="T14" fmla="*/ 2987 w 3017"/>
                <a:gd name="T15" fmla="*/ 372 h 503"/>
                <a:gd name="T16" fmla="*/ 3002 w 3017"/>
                <a:gd name="T17" fmla="*/ 338 h 503"/>
                <a:gd name="T18" fmla="*/ 3012 w 3017"/>
                <a:gd name="T19" fmla="*/ 302 h 503"/>
                <a:gd name="T20" fmla="*/ 3017 w 3017"/>
                <a:gd name="T21" fmla="*/ 265 h 503"/>
                <a:gd name="T22" fmla="*/ 3016 w 3017"/>
                <a:gd name="T23" fmla="*/ 227 h 503"/>
                <a:gd name="T24" fmla="*/ 3009 w 3017"/>
                <a:gd name="T25" fmla="*/ 189 h 503"/>
                <a:gd name="T26" fmla="*/ 2997 w 3017"/>
                <a:gd name="T27" fmla="*/ 154 h 503"/>
                <a:gd name="T28" fmla="*/ 2981 w 3017"/>
                <a:gd name="T29" fmla="*/ 121 h 503"/>
                <a:gd name="T30" fmla="*/ 2960 w 3017"/>
                <a:gd name="T31" fmla="*/ 92 h 503"/>
                <a:gd name="T32" fmla="*/ 2935 w 3017"/>
                <a:gd name="T33" fmla="*/ 66 h 503"/>
                <a:gd name="T34" fmla="*/ 2907 w 3017"/>
                <a:gd name="T35" fmla="*/ 43 h 503"/>
                <a:gd name="T36" fmla="*/ 2875 w 3017"/>
                <a:gd name="T37" fmla="*/ 25 h 503"/>
                <a:gd name="T38" fmla="*/ 2840 w 3017"/>
                <a:gd name="T39" fmla="*/ 11 h 503"/>
                <a:gd name="T40" fmla="*/ 2804 w 3017"/>
                <a:gd name="T41" fmla="*/ 3 h 503"/>
                <a:gd name="T42" fmla="*/ 2766 w 3017"/>
                <a:gd name="T43" fmla="*/ 0 h 503"/>
                <a:gd name="T44" fmla="*/ 226 w 3017"/>
                <a:gd name="T45" fmla="*/ 1 h 503"/>
                <a:gd name="T46" fmla="*/ 189 w 3017"/>
                <a:gd name="T47" fmla="*/ 8 h 503"/>
                <a:gd name="T48" fmla="*/ 153 w 3017"/>
                <a:gd name="T49" fmla="*/ 20 h 503"/>
                <a:gd name="T50" fmla="*/ 121 w 3017"/>
                <a:gd name="T51" fmla="*/ 36 h 503"/>
                <a:gd name="T52" fmla="*/ 91 w 3017"/>
                <a:gd name="T53" fmla="*/ 58 h 503"/>
                <a:gd name="T54" fmla="*/ 65 w 3017"/>
                <a:gd name="T55" fmla="*/ 83 h 503"/>
                <a:gd name="T56" fmla="*/ 43 w 3017"/>
                <a:gd name="T57" fmla="*/ 111 h 503"/>
                <a:gd name="T58" fmla="*/ 25 w 3017"/>
                <a:gd name="T59" fmla="*/ 143 h 503"/>
                <a:gd name="T60" fmla="*/ 11 w 3017"/>
                <a:gd name="T61" fmla="*/ 177 h 503"/>
                <a:gd name="T62" fmla="*/ 3 w 3017"/>
                <a:gd name="T63" fmla="*/ 214 h 503"/>
                <a:gd name="T64" fmla="*/ 0 w 3017"/>
                <a:gd name="T65" fmla="*/ 252 h 503"/>
                <a:gd name="T66" fmla="*/ 3 w 3017"/>
                <a:gd name="T67" fmla="*/ 290 h 503"/>
                <a:gd name="T68" fmla="*/ 11 w 3017"/>
                <a:gd name="T69" fmla="*/ 326 h 503"/>
                <a:gd name="T70" fmla="*/ 25 w 3017"/>
                <a:gd name="T71" fmla="*/ 360 h 503"/>
                <a:gd name="T72" fmla="*/ 43 w 3017"/>
                <a:gd name="T73" fmla="*/ 393 h 503"/>
                <a:gd name="T74" fmla="*/ 65 w 3017"/>
                <a:gd name="T75" fmla="*/ 421 h 503"/>
                <a:gd name="T76" fmla="*/ 91 w 3017"/>
                <a:gd name="T77" fmla="*/ 446 h 503"/>
                <a:gd name="T78" fmla="*/ 121 w 3017"/>
                <a:gd name="T79" fmla="*/ 467 h 503"/>
                <a:gd name="T80" fmla="*/ 153 w 3017"/>
                <a:gd name="T81" fmla="*/ 483 h 503"/>
                <a:gd name="T82" fmla="*/ 189 w 3017"/>
                <a:gd name="T83" fmla="*/ 495 h 503"/>
                <a:gd name="T84" fmla="*/ 226 w 301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7" h="503">
                  <a:moveTo>
                    <a:pt x="251" y="503"/>
                  </a:moveTo>
                  <a:lnTo>
                    <a:pt x="2766" y="503"/>
                  </a:lnTo>
                  <a:lnTo>
                    <a:pt x="2779" y="503"/>
                  </a:lnTo>
                  <a:lnTo>
                    <a:pt x="2792" y="502"/>
                  </a:lnTo>
                  <a:lnTo>
                    <a:pt x="2804" y="500"/>
                  </a:lnTo>
                  <a:lnTo>
                    <a:pt x="2816" y="498"/>
                  </a:lnTo>
                  <a:lnTo>
                    <a:pt x="2829" y="495"/>
                  </a:lnTo>
                  <a:lnTo>
                    <a:pt x="2840" y="492"/>
                  </a:lnTo>
                  <a:lnTo>
                    <a:pt x="2852" y="488"/>
                  </a:lnTo>
                  <a:lnTo>
                    <a:pt x="2863" y="483"/>
                  </a:lnTo>
                  <a:lnTo>
                    <a:pt x="2875" y="478"/>
                  </a:lnTo>
                  <a:lnTo>
                    <a:pt x="2886" y="473"/>
                  </a:lnTo>
                  <a:lnTo>
                    <a:pt x="2897" y="467"/>
                  </a:lnTo>
                  <a:lnTo>
                    <a:pt x="2907" y="460"/>
                  </a:lnTo>
                  <a:lnTo>
                    <a:pt x="2917" y="453"/>
                  </a:lnTo>
                  <a:lnTo>
                    <a:pt x="2926" y="446"/>
                  </a:lnTo>
                  <a:lnTo>
                    <a:pt x="2935" y="438"/>
                  </a:lnTo>
                  <a:lnTo>
                    <a:pt x="2944" y="430"/>
                  </a:lnTo>
                  <a:lnTo>
                    <a:pt x="2952" y="421"/>
                  </a:lnTo>
                  <a:lnTo>
                    <a:pt x="2960" y="412"/>
                  </a:lnTo>
                  <a:lnTo>
                    <a:pt x="2967" y="403"/>
                  </a:lnTo>
                  <a:lnTo>
                    <a:pt x="2974" y="393"/>
                  </a:lnTo>
                  <a:lnTo>
                    <a:pt x="2981" y="383"/>
                  </a:lnTo>
                  <a:lnTo>
                    <a:pt x="2987" y="372"/>
                  </a:lnTo>
                  <a:lnTo>
                    <a:pt x="2992" y="360"/>
                  </a:lnTo>
                  <a:lnTo>
                    <a:pt x="2997" y="349"/>
                  </a:lnTo>
                  <a:lnTo>
                    <a:pt x="3002" y="338"/>
                  </a:lnTo>
                  <a:lnTo>
                    <a:pt x="3006" y="326"/>
                  </a:lnTo>
                  <a:lnTo>
                    <a:pt x="3009" y="314"/>
                  </a:lnTo>
                  <a:lnTo>
                    <a:pt x="3012" y="302"/>
                  </a:lnTo>
                  <a:lnTo>
                    <a:pt x="3014" y="290"/>
                  </a:lnTo>
                  <a:lnTo>
                    <a:pt x="3016" y="278"/>
                  </a:lnTo>
                  <a:lnTo>
                    <a:pt x="3017" y="265"/>
                  </a:lnTo>
                  <a:lnTo>
                    <a:pt x="3017" y="252"/>
                  </a:lnTo>
                  <a:lnTo>
                    <a:pt x="3017" y="239"/>
                  </a:lnTo>
                  <a:lnTo>
                    <a:pt x="3016" y="227"/>
                  </a:lnTo>
                  <a:lnTo>
                    <a:pt x="3014" y="214"/>
                  </a:lnTo>
                  <a:lnTo>
                    <a:pt x="3012" y="201"/>
                  </a:lnTo>
                  <a:lnTo>
                    <a:pt x="3009" y="189"/>
                  </a:lnTo>
                  <a:lnTo>
                    <a:pt x="3006" y="177"/>
                  </a:lnTo>
                  <a:lnTo>
                    <a:pt x="3002" y="165"/>
                  </a:lnTo>
                  <a:lnTo>
                    <a:pt x="2997" y="154"/>
                  </a:lnTo>
                  <a:lnTo>
                    <a:pt x="2992" y="143"/>
                  </a:lnTo>
                  <a:lnTo>
                    <a:pt x="2987" y="132"/>
                  </a:lnTo>
                  <a:lnTo>
                    <a:pt x="2981" y="121"/>
                  </a:lnTo>
                  <a:lnTo>
                    <a:pt x="2974" y="111"/>
                  </a:lnTo>
                  <a:lnTo>
                    <a:pt x="2967" y="101"/>
                  </a:lnTo>
                  <a:lnTo>
                    <a:pt x="2960" y="92"/>
                  </a:lnTo>
                  <a:lnTo>
                    <a:pt x="2952" y="83"/>
                  </a:lnTo>
                  <a:lnTo>
                    <a:pt x="2944" y="74"/>
                  </a:lnTo>
                  <a:lnTo>
                    <a:pt x="2935" y="66"/>
                  </a:lnTo>
                  <a:lnTo>
                    <a:pt x="2926" y="58"/>
                  </a:lnTo>
                  <a:lnTo>
                    <a:pt x="2917" y="51"/>
                  </a:lnTo>
                  <a:lnTo>
                    <a:pt x="2907" y="43"/>
                  </a:lnTo>
                  <a:lnTo>
                    <a:pt x="2897" y="36"/>
                  </a:lnTo>
                  <a:lnTo>
                    <a:pt x="2886" y="30"/>
                  </a:lnTo>
                  <a:lnTo>
                    <a:pt x="2875" y="25"/>
                  </a:lnTo>
                  <a:lnTo>
                    <a:pt x="2863" y="20"/>
                  </a:lnTo>
                  <a:lnTo>
                    <a:pt x="2852" y="15"/>
                  </a:lnTo>
                  <a:lnTo>
                    <a:pt x="2840" y="11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2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6"/>
                  </a:lnTo>
                  <a:lnTo>
                    <a:pt x="110" y="43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2" y="227"/>
                  </a:lnTo>
                  <a:lnTo>
                    <a:pt x="1" y="239"/>
                  </a:lnTo>
                  <a:lnTo>
                    <a:pt x="0" y="252"/>
                  </a:ln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6" y="502"/>
                  </a:lnTo>
                  <a:lnTo>
                    <a:pt x="238" y="503"/>
                  </a:lnTo>
                  <a:lnTo>
                    <a:pt x="251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7" name="îṥ1îḋê"/>
            <p:cNvSpPr/>
            <p:nvPr/>
          </p:nvSpPr>
          <p:spPr bwMode="auto">
            <a:xfrm>
              <a:off x="3531453" y="119873"/>
              <a:ext cx="56834" cy="9823"/>
            </a:xfrm>
            <a:custGeom>
              <a:avLst/>
              <a:gdLst>
                <a:gd name="T0" fmla="*/ 2779 w 3017"/>
                <a:gd name="T1" fmla="*/ 503 h 503"/>
                <a:gd name="T2" fmla="*/ 2816 w 3017"/>
                <a:gd name="T3" fmla="*/ 498 h 503"/>
                <a:gd name="T4" fmla="*/ 2852 w 3017"/>
                <a:gd name="T5" fmla="*/ 488 h 503"/>
                <a:gd name="T6" fmla="*/ 2886 w 3017"/>
                <a:gd name="T7" fmla="*/ 473 h 503"/>
                <a:gd name="T8" fmla="*/ 2917 w 3017"/>
                <a:gd name="T9" fmla="*/ 453 h 503"/>
                <a:gd name="T10" fmla="*/ 2944 w 3017"/>
                <a:gd name="T11" fmla="*/ 430 h 503"/>
                <a:gd name="T12" fmla="*/ 2967 w 3017"/>
                <a:gd name="T13" fmla="*/ 402 h 503"/>
                <a:gd name="T14" fmla="*/ 2987 w 3017"/>
                <a:gd name="T15" fmla="*/ 371 h 503"/>
                <a:gd name="T16" fmla="*/ 3002 w 3017"/>
                <a:gd name="T17" fmla="*/ 338 h 503"/>
                <a:gd name="T18" fmla="*/ 3012 w 3017"/>
                <a:gd name="T19" fmla="*/ 302 h 503"/>
                <a:gd name="T20" fmla="*/ 3017 w 3017"/>
                <a:gd name="T21" fmla="*/ 264 h 503"/>
                <a:gd name="T22" fmla="*/ 3016 w 3017"/>
                <a:gd name="T23" fmla="*/ 225 h 503"/>
                <a:gd name="T24" fmla="*/ 3009 w 3017"/>
                <a:gd name="T25" fmla="*/ 189 h 503"/>
                <a:gd name="T26" fmla="*/ 2997 w 3017"/>
                <a:gd name="T27" fmla="*/ 154 h 503"/>
                <a:gd name="T28" fmla="*/ 2981 w 3017"/>
                <a:gd name="T29" fmla="*/ 121 h 503"/>
                <a:gd name="T30" fmla="*/ 2960 w 3017"/>
                <a:gd name="T31" fmla="*/ 91 h 503"/>
                <a:gd name="T32" fmla="*/ 2935 w 3017"/>
                <a:gd name="T33" fmla="*/ 65 h 503"/>
                <a:gd name="T34" fmla="*/ 2907 w 3017"/>
                <a:gd name="T35" fmla="*/ 43 h 503"/>
                <a:gd name="T36" fmla="*/ 2875 w 3017"/>
                <a:gd name="T37" fmla="*/ 25 h 503"/>
                <a:gd name="T38" fmla="*/ 2840 w 3017"/>
                <a:gd name="T39" fmla="*/ 11 h 503"/>
                <a:gd name="T40" fmla="*/ 2804 w 3017"/>
                <a:gd name="T41" fmla="*/ 3 h 503"/>
                <a:gd name="T42" fmla="*/ 2766 w 3017"/>
                <a:gd name="T43" fmla="*/ 0 h 503"/>
                <a:gd name="T44" fmla="*/ 226 w 3017"/>
                <a:gd name="T45" fmla="*/ 1 h 503"/>
                <a:gd name="T46" fmla="*/ 189 w 3017"/>
                <a:gd name="T47" fmla="*/ 8 h 503"/>
                <a:gd name="T48" fmla="*/ 153 w 3017"/>
                <a:gd name="T49" fmla="*/ 20 h 503"/>
                <a:gd name="T50" fmla="*/ 121 w 3017"/>
                <a:gd name="T51" fmla="*/ 36 h 503"/>
                <a:gd name="T52" fmla="*/ 91 w 3017"/>
                <a:gd name="T53" fmla="*/ 57 h 503"/>
                <a:gd name="T54" fmla="*/ 65 w 3017"/>
                <a:gd name="T55" fmla="*/ 82 h 503"/>
                <a:gd name="T56" fmla="*/ 43 w 3017"/>
                <a:gd name="T57" fmla="*/ 111 h 503"/>
                <a:gd name="T58" fmla="*/ 25 w 3017"/>
                <a:gd name="T59" fmla="*/ 143 h 503"/>
                <a:gd name="T60" fmla="*/ 11 w 3017"/>
                <a:gd name="T61" fmla="*/ 177 h 503"/>
                <a:gd name="T62" fmla="*/ 3 w 3017"/>
                <a:gd name="T63" fmla="*/ 213 h 503"/>
                <a:gd name="T64" fmla="*/ 0 w 3017"/>
                <a:gd name="T65" fmla="*/ 251 h 503"/>
                <a:gd name="T66" fmla="*/ 3 w 3017"/>
                <a:gd name="T67" fmla="*/ 290 h 503"/>
                <a:gd name="T68" fmla="*/ 11 w 3017"/>
                <a:gd name="T69" fmla="*/ 326 h 503"/>
                <a:gd name="T70" fmla="*/ 25 w 3017"/>
                <a:gd name="T71" fmla="*/ 360 h 503"/>
                <a:gd name="T72" fmla="*/ 43 w 3017"/>
                <a:gd name="T73" fmla="*/ 392 h 503"/>
                <a:gd name="T74" fmla="*/ 65 w 3017"/>
                <a:gd name="T75" fmla="*/ 420 h 503"/>
                <a:gd name="T76" fmla="*/ 91 w 3017"/>
                <a:gd name="T77" fmla="*/ 446 h 503"/>
                <a:gd name="T78" fmla="*/ 121 w 3017"/>
                <a:gd name="T79" fmla="*/ 467 h 503"/>
                <a:gd name="T80" fmla="*/ 153 w 3017"/>
                <a:gd name="T81" fmla="*/ 483 h 503"/>
                <a:gd name="T82" fmla="*/ 189 w 3017"/>
                <a:gd name="T83" fmla="*/ 495 h 503"/>
                <a:gd name="T84" fmla="*/ 226 w 301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7" h="503">
                  <a:moveTo>
                    <a:pt x="251" y="503"/>
                  </a:moveTo>
                  <a:lnTo>
                    <a:pt x="2766" y="503"/>
                  </a:lnTo>
                  <a:lnTo>
                    <a:pt x="2779" y="503"/>
                  </a:lnTo>
                  <a:lnTo>
                    <a:pt x="2792" y="502"/>
                  </a:lnTo>
                  <a:lnTo>
                    <a:pt x="2804" y="500"/>
                  </a:lnTo>
                  <a:lnTo>
                    <a:pt x="2816" y="498"/>
                  </a:lnTo>
                  <a:lnTo>
                    <a:pt x="2829" y="495"/>
                  </a:lnTo>
                  <a:lnTo>
                    <a:pt x="2840" y="492"/>
                  </a:lnTo>
                  <a:lnTo>
                    <a:pt x="2852" y="488"/>
                  </a:lnTo>
                  <a:lnTo>
                    <a:pt x="2863" y="483"/>
                  </a:lnTo>
                  <a:lnTo>
                    <a:pt x="2875" y="478"/>
                  </a:lnTo>
                  <a:lnTo>
                    <a:pt x="2886" y="473"/>
                  </a:lnTo>
                  <a:lnTo>
                    <a:pt x="2897" y="467"/>
                  </a:lnTo>
                  <a:lnTo>
                    <a:pt x="2907" y="460"/>
                  </a:lnTo>
                  <a:lnTo>
                    <a:pt x="2917" y="453"/>
                  </a:lnTo>
                  <a:lnTo>
                    <a:pt x="2926" y="446"/>
                  </a:lnTo>
                  <a:lnTo>
                    <a:pt x="2935" y="438"/>
                  </a:lnTo>
                  <a:lnTo>
                    <a:pt x="2944" y="430"/>
                  </a:lnTo>
                  <a:lnTo>
                    <a:pt x="2952" y="420"/>
                  </a:lnTo>
                  <a:lnTo>
                    <a:pt x="2960" y="411"/>
                  </a:lnTo>
                  <a:lnTo>
                    <a:pt x="2967" y="402"/>
                  </a:lnTo>
                  <a:lnTo>
                    <a:pt x="2974" y="392"/>
                  </a:lnTo>
                  <a:lnTo>
                    <a:pt x="2981" y="382"/>
                  </a:lnTo>
                  <a:lnTo>
                    <a:pt x="2987" y="371"/>
                  </a:lnTo>
                  <a:lnTo>
                    <a:pt x="2992" y="360"/>
                  </a:lnTo>
                  <a:lnTo>
                    <a:pt x="2997" y="349"/>
                  </a:lnTo>
                  <a:lnTo>
                    <a:pt x="3002" y="338"/>
                  </a:lnTo>
                  <a:lnTo>
                    <a:pt x="3006" y="326"/>
                  </a:lnTo>
                  <a:lnTo>
                    <a:pt x="3009" y="314"/>
                  </a:lnTo>
                  <a:lnTo>
                    <a:pt x="3012" y="302"/>
                  </a:lnTo>
                  <a:lnTo>
                    <a:pt x="3014" y="290"/>
                  </a:lnTo>
                  <a:lnTo>
                    <a:pt x="3016" y="278"/>
                  </a:lnTo>
                  <a:lnTo>
                    <a:pt x="3017" y="264"/>
                  </a:lnTo>
                  <a:lnTo>
                    <a:pt x="3017" y="251"/>
                  </a:lnTo>
                  <a:lnTo>
                    <a:pt x="3017" y="238"/>
                  </a:lnTo>
                  <a:lnTo>
                    <a:pt x="3016" y="225"/>
                  </a:lnTo>
                  <a:lnTo>
                    <a:pt x="3014" y="213"/>
                  </a:lnTo>
                  <a:lnTo>
                    <a:pt x="3012" y="201"/>
                  </a:lnTo>
                  <a:lnTo>
                    <a:pt x="3009" y="189"/>
                  </a:lnTo>
                  <a:lnTo>
                    <a:pt x="3006" y="177"/>
                  </a:lnTo>
                  <a:lnTo>
                    <a:pt x="3002" y="165"/>
                  </a:lnTo>
                  <a:lnTo>
                    <a:pt x="2997" y="154"/>
                  </a:lnTo>
                  <a:lnTo>
                    <a:pt x="2992" y="143"/>
                  </a:lnTo>
                  <a:lnTo>
                    <a:pt x="2987" y="132"/>
                  </a:lnTo>
                  <a:lnTo>
                    <a:pt x="2981" y="121"/>
                  </a:lnTo>
                  <a:lnTo>
                    <a:pt x="2974" y="111"/>
                  </a:lnTo>
                  <a:lnTo>
                    <a:pt x="2967" y="100"/>
                  </a:lnTo>
                  <a:lnTo>
                    <a:pt x="2960" y="91"/>
                  </a:lnTo>
                  <a:lnTo>
                    <a:pt x="2952" y="82"/>
                  </a:lnTo>
                  <a:lnTo>
                    <a:pt x="2944" y="73"/>
                  </a:lnTo>
                  <a:lnTo>
                    <a:pt x="2935" y="65"/>
                  </a:lnTo>
                  <a:lnTo>
                    <a:pt x="2926" y="57"/>
                  </a:lnTo>
                  <a:lnTo>
                    <a:pt x="2917" y="50"/>
                  </a:lnTo>
                  <a:lnTo>
                    <a:pt x="2907" y="43"/>
                  </a:lnTo>
                  <a:lnTo>
                    <a:pt x="2897" y="36"/>
                  </a:lnTo>
                  <a:lnTo>
                    <a:pt x="2886" y="30"/>
                  </a:lnTo>
                  <a:lnTo>
                    <a:pt x="2875" y="25"/>
                  </a:lnTo>
                  <a:lnTo>
                    <a:pt x="2863" y="20"/>
                  </a:lnTo>
                  <a:lnTo>
                    <a:pt x="2852" y="15"/>
                  </a:lnTo>
                  <a:lnTo>
                    <a:pt x="2840" y="11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2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6"/>
                  </a:lnTo>
                  <a:lnTo>
                    <a:pt x="110" y="43"/>
                  </a:lnTo>
                  <a:lnTo>
                    <a:pt x="101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0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6" y="502"/>
                  </a:lnTo>
                  <a:lnTo>
                    <a:pt x="238" y="503"/>
                  </a:lnTo>
                  <a:lnTo>
                    <a:pt x="251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işľïḓê"/>
            <p:cNvSpPr/>
            <p:nvPr/>
          </p:nvSpPr>
          <p:spPr bwMode="auto">
            <a:xfrm>
              <a:off x="3531453" y="148641"/>
              <a:ext cx="124194" cy="9823"/>
            </a:xfrm>
            <a:custGeom>
              <a:avLst/>
              <a:gdLst>
                <a:gd name="T0" fmla="*/ 2 w 6538"/>
                <a:gd name="T1" fmla="*/ 278 h 504"/>
                <a:gd name="T2" fmla="*/ 8 w 6538"/>
                <a:gd name="T3" fmla="*/ 315 h 504"/>
                <a:gd name="T4" fmla="*/ 20 w 6538"/>
                <a:gd name="T5" fmla="*/ 350 h 504"/>
                <a:gd name="T6" fmla="*/ 36 w 6538"/>
                <a:gd name="T7" fmla="*/ 383 h 504"/>
                <a:gd name="T8" fmla="*/ 57 w 6538"/>
                <a:gd name="T9" fmla="*/ 412 h 504"/>
                <a:gd name="T10" fmla="*/ 82 w 6538"/>
                <a:gd name="T11" fmla="*/ 438 h 504"/>
                <a:gd name="T12" fmla="*/ 110 w 6538"/>
                <a:gd name="T13" fmla="*/ 460 h 504"/>
                <a:gd name="T14" fmla="*/ 142 w 6538"/>
                <a:gd name="T15" fmla="*/ 478 h 504"/>
                <a:gd name="T16" fmla="*/ 177 w 6538"/>
                <a:gd name="T17" fmla="*/ 493 h 504"/>
                <a:gd name="T18" fmla="*/ 213 w 6538"/>
                <a:gd name="T19" fmla="*/ 501 h 504"/>
                <a:gd name="T20" fmla="*/ 251 w 6538"/>
                <a:gd name="T21" fmla="*/ 504 h 504"/>
                <a:gd name="T22" fmla="*/ 6313 w 6538"/>
                <a:gd name="T23" fmla="*/ 503 h 504"/>
                <a:gd name="T24" fmla="*/ 6349 w 6538"/>
                <a:gd name="T25" fmla="*/ 496 h 504"/>
                <a:gd name="T26" fmla="*/ 6384 w 6538"/>
                <a:gd name="T27" fmla="*/ 483 h 504"/>
                <a:gd name="T28" fmla="*/ 6416 w 6538"/>
                <a:gd name="T29" fmla="*/ 467 h 504"/>
                <a:gd name="T30" fmla="*/ 6447 w 6538"/>
                <a:gd name="T31" fmla="*/ 446 h 504"/>
                <a:gd name="T32" fmla="*/ 6473 w 6538"/>
                <a:gd name="T33" fmla="*/ 421 h 504"/>
                <a:gd name="T34" fmla="*/ 6495 w 6538"/>
                <a:gd name="T35" fmla="*/ 393 h 504"/>
                <a:gd name="T36" fmla="*/ 6513 w 6538"/>
                <a:gd name="T37" fmla="*/ 361 h 504"/>
                <a:gd name="T38" fmla="*/ 6527 w 6538"/>
                <a:gd name="T39" fmla="*/ 326 h 504"/>
                <a:gd name="T40" fmla="*/ 6535 w 6538"/>
                <a:gd name="T41" fmla="*/ 290 h 504"/>
                <a:gd name="T42" fmla="*/ 6538 w 6538"/>
                <a:gd name="T43" fmla="*/ 252 h 504"/>
                <a:gd name="T44" fmla="*/ 6535 w 6538"/>
                <a:gd name="T45" fmla="*/ 214 h 504"/>
                <a:gd name="T46" fmla="*/ 6527 w 6538"/>
                <a:gd name="T47" fmla="*/ 178 h 504"/>
                <a:gd name="T48" fmla="*/ 6513 w 6538"/>
                <a:gd name="T49" fmla="*/ 143 h 504"/>
                <a:gd name="T50" fmla="*/ 6495 w 6538"/>
                <a:gd name="T51" fmla="*/ 111 h 504"/>
                <a:gd name="T52" fmla="*/ 6473 w 6538"/>
                <a:gd name="T53" fmla="*/ 83 h 504"/>
                <a:gd name="T54" fmla="*/ 6447 w 6538"/>
                <a:gd name="T55" fmla="*/ 58 h 504"/>
                <a:gd name="T56" fmla="*/ 6416 w 6538"/>
                <a:gd name="T57" fmla="*/ 37 h 504"/>
                <a:gd name="T58" fmla="*/ 6384 w 6538"/>
                <a:gd name="T59" fmla="*/ 21 h 504"/>
                <a:gd name="T60" fmla="*/ 6349 w 6538"/>
                <a:gd name="T61" fmla="*/ 8 h 504"/>
                <a:gd name="T62" fmla="*/ 6313 w 6538"/>
                <a:gd name="T63" fmla="*/ 1 h 504"/>
                <a:gd name="T64" fmla="*/ 251 w 6538"/>
                <a:gd name="T65" fmla="*/ 0 h 504"/>
                <a:gd name="T66" fmla="*/ 213 w 6538"/>
                <a:gd name="T67" fmla="*/ 3 h 504"/>
                <a:gd name="T68" fmla="*/ 177 w 6538"/>
                <a:gd name="T69" fmla="*/ 11 h 504"/>
                <a:gd name="T70" fmla="*/ 142 w 6538"/>
                <a:gd name="T71" fmla="*/ 26 h 504"/>
                <a:gd name="T72" fmla="*/ 110 w 6538"/>
                <a:gd name="T73" fmla="*/ 44 h 504"/>
                <a:gd name="T74" fmla="*/ 82 w 6538"/>
                <a:gd name="T75" fmla="*/ 66 h 504"/>
                <a:gd name="T76" fmla="*/ 57 w 6538"/>
                <a:gd name="T77" fmla="*/ 92 h 504"/>
                <a:gd name="T78" fmla="*/ 36 w 6538"/>
                <a:gd name="T79" fmla="*/ 121 h 504"/>
                <a:gd name="T80" fmla="*/ 20 w 6538"/>
                <a:gd name="T81" fmla="*/ 154 h 504"/>
                <a:gd name="T82" fmla="*/ 8 w 6538"/>
                <a:gd name="T83" fmla="*/ 190 h 504"/>
                <a:gd name="T84" fmla="*/ 2 w 6538"/>
                <a:gd name="T85" fmla="*/ 22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38" h="504">
                  <a:moveTo>
                    <a:pt x="0" y="252"/>
                  </a:move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9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9"/>
                  </a:lnTo>
                  <a:lnTo>
                    <a:pt x="177" y="493"/>
                  </a:lnTo>
                  <a:lnTo>
                    <a:pt x="189" y="496"/>
                  </a:lnTo>
                  <a:lnTo>
                    <a:pt x="201" y="499"/>
                  </a:lnTo>
                  <a:lnTo>
                    <a:pt x="213" y="501"/>
                  </a:lnTo>
                  <a:lnTo>
                    <a:pt x="226" y="503"/>
                  </a:lnTo>
                  <a:lnTo>
                    <a:pt x="238" y="504"/>
                  </a:lnTo>
                  <a:lnTo>
                    <a:pt x="251" y="504"/>
                  </a:lnTo>
                  <a:lnTo>
                    <a:pt x="6287" y="504"/>
                  </a:lnTo>
                  <a:lnTo>
                    <a:pt x="6300" y="504"/>
                  </a:lnTo>
                  <a:lnTo>
                    <a:pt x="6313" y="503"/>
                  </a:lnTo>
                  <a:lnTo>
                    <a:pt x="6325" y="501"/>
                  </a:lnTo>
                  <a:lnTo>
                    <a:pt x="6337" y="499"/>
                  </a:lnTo>
                  <a:lnTo>
                    <a:pt x="6349" y="496"/>
                  </a:lnTo>
                  <a:lnTo>
                    <a:pt x="6361" y="493"/>
                  </a:lnTo>
                  <a:lnTo>
                    <a:pt x="6373" y="489"/>
                  </a:lnTo>
                  <a:lnTo>
                    <a:pt x="6384" y="483"/>
                  </a:lnTo>
                  <a:lnTo>
                    <a:pt x="6395" y="478"/>
                  </a:lnTo>
                  <a:lnTo>
                    <a:pt x="6406" y="473"/>
                  </a:lnTo>
                  <a:lnTo>
                    <a:pt x="6416" y="467"/>
                  </a:lnTo>
                  <a:lnTo>
                    <a:pt x="6427" y="460"/>
                  </a:lnTo>
                  <a:lnTo>
                    <a:pt x="6437" y="453"/>
                  </a:lnTo>
                  <a:lnTo>
                    <a:pt x="6447" y="446"/>
                  </a:lnTo>
                  <a:lnTo>
                    <a:pt x="6456" y="438"/>
                  </a:lnTo>
                  <a:lnTo>
                    <a:pt x="6465" y="430"/>
                  </a:lnTo>
                  <a:lnTo>
                    <a:pt x="6473" y="421"/>
                  </a:lnTo>
                  <a:lnTo>
                    <a:pt x="6481" y="412"/>
                  </a:lnTo>
                  <a:lnTo>
                    <a:pt x="6488" y="403"/>
                  </a:lnTo>
                  <a:lnTo>
                    <a:pt x="6495" y="393"/>
                  </a:lnTo>
                  <a:lnTo>
                    <a:pt x="6502" y="383"/>
                  </a:lnTo>
                  <a:lnTo>
                    <a:pt x="6508" y="372"/>
                  </a:lnTo>
                  <a:lnTo>
                    <a:pt x="6513" y="361"/>
                  </a:lnTo>
                  <a:lnTo>
                    <a:pt x="6518" y="350"/>
                  </a:lnTo>
                  <a:lnTo>
                    <a:pt x="6523" y="339"/>
                  </a:lnTo>
                  <a:lnTo>
                    <a:pt x="6527" y="326"/>
                  </a:lnTo>
                  <a:lnTo>
                    <a:pt x="6530" y="315"/>
                  </a:lnTo>
                  <a:lnTo>
                    <a:pt x="6533" y="302"/>
                  </a:lnTo>
                  <a:lnTo>
                    <a:pt x="6535" y="290"/>
                  </a:lnTo>
                  <a:lnTo>
                    <a:pt x="6537" y="278"/>
                  </a:lnTo>
                  <a:lnTo>
                    <a:pt x="6538" y="265"/>
                  </a:lnTo>
                  <a:lnTo>
                    <a:pt x="6538" y="252"/>
                  </a:lnTo>
                  <a:lnTo>
                    <a:pt x="6538" y="239"/>
                  </a:lnTo>
                  <a:lnTo>
                    <a:pt x="6537" y="226"/>
                  </a:lnTo>
                  <a:lnTo>
                    <a:pt x="6535" y="214"/>
                  </a:lnTo>
                  <a:lnTo>
                    <a:pt x="6533" y="202"/>
                  </a:lnTo>
                  <a:lnTo>
                    <a:pt x="6530" y="190"/>
                  </a:lnTo>
                  <a:lnTo>
                    <a:pt x="6527" y="178"/>
                  </a:lnTo>
                  <a:lnTo>
                    <a:pt x="6523" y="165"/>
                  </a:lnTo>
                  <a:lnTo>
                    <a:pt x="6518" y="154"/>
                  </a:lnTo>
                  <a:lnTo>
                    <a:pt x="6513" y="143"/>
                  </a:lnTo>
                  <a:lnTo>
                    <a:pt x="6508" y="132"/>
                  </a:lnTo>
                  <a:lnTo>
                    <a:pt x="6502" y="121"/>
                  </a:lnTo>
                  <a:lnTo>
                    <a:pt x="6495" y="111"/>
                  </a:lnTo>
                  <a:lnTo>
                    <a:pt x="6488" y="101"/>
                  </a:lnTo>
                  <a:lnTo>
                    <a:pt x="6481" y="92"/>
                  </a:lnTo>
                  <a:lnTo>
                    <a:pt x="6473" y="83"/>
                  </a:lnTo>
                  <a:lnTo>
                    <a:pt x="6465" y="74"/>
                  </a:lnTo>
                  <a:lnTo>
                    <a:pt x="6456" y="66"/>
                  </a:lnTo>
                  <a:lnTo>
                    <a:pt x="6447" y="58"/>
                  </a:lnTo>
                  <a:lnTo>
                    <a:pt x="6437" y="51"/>
                  </a:lnTo>
                  <a:lnTo>
                    <a:pt x="6427" y="44"/>
                  </a:lnTo>
                  <a:lnTo>
                    <a:pt x="6416" y="37"/>
                  </a:lnTo>
                  <a:lnTo>
                    <a:pt x="6406" y="31"/>
                  </a:lnTo>
                  <a:lnTo>
                    <a:pt x="6395" y="26"/>
                  </a:lnTo>
                  <a:lnTo>
                    <a:pt x="6384" y="21"/>
                  </a:lnTo>
                  <a:lnTo>
                    <a:pt x="6373" y="15"/>
                  </a:lnTo>
                  <a:lnTo>
                    <a:pt x="6361" y="11"/>
                  </a:lnTo>
                  <a:lnTo>
                    <a:pt x="6349" y="8"/>
                  </a:lnTo>
                  <a:lnTo>
                    <a:pt x="6337" y="5"/>
                  </a:lnTo>
                  <a:lnTo>
                    <a:pt x="6325" y="3"/>
                  </a:lnTo>
                  <a:lnTo>
                    <a:pt x="6313" y="1"/>
                  </a:lnTo>
                  <a:lnTo>
                    <a:pt x="6300" y="0"/>
                  </a:lnTo>
                  <a:lnTo>
                    <a:pt x="6287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1"/>
                  </a:lnTo>
                  <a:lnTo>
                    <a:pt x="142" y="26"/>
                  </a:lnTo>
                  <a:lnTo>
                    <a:pt x="131" y="31"/>
                  </a:lnTo>
                  <a:lnTo>
                    <a:pt x="121" y="37"/>
                  </a:lnTo>
                  <a:lnTo>
                    <a:pt x="110" y="44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8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2" y="226"/>
                  </a:lnTo>
                  <a:lnTo>
                    <a:pt x="1" y="239"/>
                  </a:lnTo>
                  <a:lnTo>
                    <a:pt x="0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ïşļíḑè"/>
            <p:cNvSpPr/>
            <p:nvPr/>
          </p:nvSpPr>
          <p:spPr bwMode="auto">
            <a:xfrm>
              <a:off x="3426204" y="206178"/>
              <a:ext cx="229443" cy="9122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1 h 503"/>
                <a:gd name="T14" fmla="*/ 30 w 12071"/>
                <a:gd name="T15" fmla="*/ 131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8 h 503"/>
                <a:gd name="T22" fmla="*/ 1 w 12071"/>
                <a:gd name="T23" fmla="*/ 277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1 h 503"/>
                <a:gd name="T32" fmla="*/ 82 w 12071"/>
                <a:gd name="T33" fmla="*/ 437 h 503"/>
                <a:gd name="T34" fmla="*/ 111 w 12071"/>
                <a:gd name="T35" fmla="*/ 460 h 503"/>
                <a:gd name="T36" fmla="*/ 143 w 12071"/>
                <a:gd name="T37" fmla="*/ 479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4 h 503"/>
                <a:gd name="T50" fmla="*/ 11949 w 12071"/>
                <a:gd name="T51" fmla="*/ 467 h 503"/>
                <a:gd name="T52" fmla="*/ 11980 w 12071"/>
                <a:gd name="T53" fmla="*/ 445 h 503"/>
                <a:gd name="T54" fmla="*/ 12006 w 12071"/>
                <a:gd name="T55" fmla="*/ 420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89 h 503"/>
                <a:gd name="T64" fmla="*/ 12071 w 12071"/>
                <a:gd name="T65" fmla="*/ 251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0 h 503"/>
                <a:gd name="T74" fmla="*/ 12006 w 12071"/>
                <a:gd name="T75" fmla="*/ 82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2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2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4"/>
                  </a:lnTo>
                  <a:lnTo>
                    <a:pt x="11928" y="479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2"/>
                  </a:lnTo>
                  <a:lnTo>
                    <a:pt x="11980" y="445"/>
                  </a:lnTo>
                  <a:lnTo>
                    <a:pt x="11989" y="437"/>
                  </a:lnTo>
                  <a:lnTo>
                    <a:pt x="11998" y="429"/>
                  </a:lnTo>
                  <a:lnTo>
                    <a:pt x="12006" y="420"/>
                  </a:lnTo>
                  <a:lnTo>
                    <a:pt x="12014" y="411"/>
                  </a:lnTo>
                  <a:lnTo>
                    <a:pt x="12021" y="402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3"/>
                  </a:lnTo>
                  <a:lnTo>
                    <a:pt x="12068" y="289"/>
                  </a:lnTo>
                  <a:lnTo>
                    <a:pt x="12070" y="277"/>
                  </a:lnTo>
                  <a:lnTo>
                    <a:pt x="12071" y="264"/>
                  </a:lnTo>
                  <a:lnTo>
                    <a:pt x="12071" y="251"/>
                  </a:lnTo>
                  <a:lnTo>
                    <a:pt x="12071" y="238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1"/>
                  </a:lnTo>
                  <a:lnTo>
                    <a:pt x="12035" y="121"/>
                  </a:lnTo>
                  <a:lnTo>
                    <a:pt x="12028" y="110"/>
                  </a:lnTo>
                  <a:lnTo>
                    <a:pt x="12021" y="101"/>
                  </a:lnTo>
                  <a:lnTo>
                    <a:pt x="12014" y="91"/>
                  </a:lnTo>
                  <a:lnTo>
                    <a:pt x="12006" y="82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2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0" name="iṩlïḋe"/>
            <p:cNvSpPr/>
            <p:nvPr/>
          </p:nvSpPr>
          <p:spPr bwMode="auto">
            <a:xfrm>
              <a:off x="3426204" y="234946"/>
              <a:ext cx="229443" cy="9122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1 h 503"/>
                <a:gd name="T10" fmla="*/ 73 w 12071"/>
                <a:gd name="T11" fmla="*/ 74 h 503"/>
                <a:gd name="T12" fmla="*/ 50 w 12071"/>
                <a:gd name="T13" fmla="*/ 102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9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3 h 503"/>
                <a:gd name="T30" fmla="*/ 57 w 12071"/>
                <a:gd name="T31" fmla="*/ 412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8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3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1 h 503"/>
                <a:gd name="T56" fmla="*/ 12028 w 12071"/>
                <a:gd name="T57" fmla="*/ 393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2 h 503"/>
                <a:gd name="T66" fmla="*/ 12068 w 12071"/>
                <a:gd name="T67" fmla="*/ 214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3 h 503"/>
                <a:gd name="T76" fmla="*/ 11980 w 12071"/>
                <a:gd name="T77" fmla="*/ 58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2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3"/>
                  </a:lnTo>
                  <a:lnTo>
                    <a:pt x="11928" y="478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1"/>
                  </a:lnTo>
                  <a:lnTo>
                    <a:pt x="12014" y="412"/>
                  </a:lnTo>
                  <a:lnTo>
                    <a:pt x="12021" y="403"/>
                  </a:lnTo>
                  <a:lnTo>
                    <a:pt x="12028" y="393"/>
                  </a:lnTo>
                  <a:lnTo>
                    <a:pt x="12035" y="383"/>
                  </a:lnTo>
                  <a:lnTo>
                    <a:pt x="12041" y="372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2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5"/>
                  </a:lnTo>
                  <a:lnTo>
                    <a:pt x="12071" y="252"/>
                  </a:lnTo>
                  <a:lnTo>
                    <a:pt x="12071" y="239"/>
                  </a:lnTo>
                  <a:lnTo>
                    <a:pt x="12070" y="227"/>
                  </a:lnTo>
                  <a:lnTo>
                    <a:pt x="12068" y="214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2"/>
                  </a:lnTo>
                  <a:lnTo>
                    <a:pt x="12014" y="92"/>
                  </a:lnTo>
                  <a:lnTo>
                    <a:pt x="12006" y="83"/>
                  </a:lnTo>
                  <a:lnTo>
                    <a:pt x="11998" y="74"/>
                  </a:lnTo>
                  <a:lnTo>
                    <a:pt x="11989" y="66"/>
                  </a:lnTo>
                  <a:lnTo>
                    <a:pt x="11980" y="58"/>
                  </a:lnTo>
                  <a:lnTo>
                    <a:pt x="11970" y="51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2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1" name="ïṡľïďe"/>
            <p:cNvSpPr/>
            <p:nvPr/>
          </p:nvSpPr>
          <p:spPr bwMode="auto">
            <a:xfrm>
              <a:off x="3426204" y="263013"/>
              <a:ext cx="229443" cy="9823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0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8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1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9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4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0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1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2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0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4"/>
                  </a:lnTo>
                  <a:lnTo>
                    <a:pt x="11928" y="479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0"/>
                  </a:lnTo>
                  <a:lnTo>
                    <a:pt x="12014" y="411"/>
                  </a:lnTo>
                  <a:lnTo>
                    <a:pt x="12021" y="402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3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4"/>
                  </a:lnTo>
                  <a:lnTo>
                    <a:pt x="12071" y="251"/>
                  </a:lnTo>
                  <a:lnTo>
                    <a:pt x="12071" y="238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0"/>
                  </a:lnTo>
                  <a:lnTo>
                    <a:pt x="12014" y="91"/>
                  </a:lnTo>
                  <a:lnTo>
                    <a:pt x="12006" y="82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1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2" name="íSlïḑê"/>
            <p:cNvSpPr/>
            <p:nvPr/>
          </p:nvSpPr>
          <p:spPr bwMode="auto">
            <a:xfrm>
              <a:off x="3426204" y="177409"/>
              <a:ext cx="229443" cy="9823"/>
            </a:xfrm>
            <a:custGeom>
              <a:avLst/>
              <a:gdLst>
                <a:gd name="T0" fmla="*/ 238 w 12071"/>
                <a:gd name="T1" fmla="*/ 0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1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9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2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8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3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1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2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3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3"/>
                  </a:lnTo>
                  <a:lnTo>
                    <a:pt x="11928" y="478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1"/>
                  </a:lnTo>
                  <a:lnTo>
                    <a:pt x="12014" y="412"/>
                  </a:lnTo>
                  <a:lnTo>
                    <a:pt x="12021" y="403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2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5"/>
                  </a:lnTo>
                  <a:lnTo>
                    <a:pt x="12071" y="252"/>
                  </a:lnTo>
                  <a:lnTo>
                    <a:pt x="12071" y="239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1"/>
                  </a:lnTo>
                  <a:lnTo>
                    <a:pt x="12014" y="92"/>
                  </a:lnTo>
                  <a:lnTo>
                    <a:pt x="12006" y="83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1"/>
                  </a:lnTo>
                  <a:lnTo>
                    <a:pt x="11833" y="0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3" name="íŝlíḋê"/>
            <p:cNvSpPr/>
            <p:nvPr/>
          </p:nvSpPr>
          <p:spPr bwMode="auto">
            <a:xfrm>
              <a:off x="3426204" y="81983"/>
              <a:ext cx="86304" cy="76482"/>
            </a:xfrm>
            <a:custGeom>
              <a:avLst/>
              <a:gdLst>
                <a:gd name="T0" fmla="*/ 3521 w 4527"/>
                <a:gd name="T1" fmla="*/ 3019 h 4026"/>
                <a:gd name="T2" fmla="*/ 503 w 4527"/>
                <a:gd name="T3" fmla="*/ 4026 h 4026"/>
                <a:gd name="T4" fmla="*/ 4076 w 4527"/>
                <a:gd name="T5" fmla="*/ 4023 h 4026"/>
                <a:gd name="T6" fmla="*/ 4149 w 4527"/>
                <a:gd name="T7" fmla="*/ 4009 h 4026"/>
                <a:gd name="T8" fmla="*/ 4220 w 4527"/>
                <a:gd name="T9" fmla="*/ 3986 h 4026"/>
                <a:gd name="T10" fmla="*/ 4285 w 4527"/>
                <a:gd name="T11" fmla="*/ 3953 h 4026"/>
                <a:gd name="T12" fmla="*/ 4345 w 4527"/>
                <a:gd name="T13" fmla="*/ 3911 h 4026"/>
                <a:gd name="T14" fmla="*/ 4397 w 4527"/>
                <a:gd name="T15" fmla="*/ 3861 h 4026"/>
                <a:gd name="T16" fmla="*/ 4441 w 4527"/>
                <a:gd name="T17" fmla="*/ 3804 h 4026"/>
                <a:gd name="T18" fmla="*/ 4477 w 4527"/>
                <a:gd name="T19" fmla="*/ 3741 h 4026"/>
                <a:gd name="T20" fmla="*/ 4504 w 4527"/>
                <a:gd name="T21" fmla="*/ 3672 h 4026"/>
                <a:gd name="T22" fmla="*/ 4522 w 4527"/>
                <a:gd name="T23" fmla="*/ 3599 h 4026"/>
                <a:gd name="T24" fmla="*/ 4527 w 4527"/>
                <a:gd name="T25" fmla="*/ 3522 h 4026"/>
                <a:gd name="T26" fmla="*/ 4525 w 4527"/>
                <a:gd name="T27" fmla="*/ 452 h 4026"/>
                <a:gd name="T28" fmla="*/ 4512 w 4527"/>
                <a:gd name="T29" fmla="*/ 377 h 4026"/>
                <a:gd name="T30" fmla="*/ 4487 w 4527"/>
                <a:gd name="T31" fmla="*/ 307 h 4026"/>
                <a:gd name="T32" fmla="*/ 4454 w 4527"/>
                <a:gd name="T33" fmla="*/ 243 h 4026"/>
                <a:gd name="T34" fmla="*/ 4412 w 4527"/>
                <a:gd name="T35" fmla="*/ 183 h 4026"/>
                <a:gd name="T36" fmla="*/ 4363 w 4527"/>
                <a:gd name="T37" fmla="*/ 131 h 4026"/>
                <a:gd name="T38" fmla="*/ 4305 w 4527"/>
                <a:gd name="T39" fmla="*/ 86 h 4026"/>
                <a:gd name="T40" fmla="*/ 4242 w 4527"/>
                <a:gd name="T41" fmla="*/ 49 h 4026"/>
                <a:gd name="T42" fmla="*/ 4174 w 4527"/>
                <a:gd name="T43" fmla="*/ 22 h 4026"/>
                <a:gd name="T44" fmla="*/ 4101 w 4527"/>
                <a:gd name="T45" fmla="*/ 6 h 4026"/>
                <a:gd name="T46" fmla="*/ 4024 w 4527"/>
                <a:gd name="T47" fmla="*/ 0 h 4026"/>
                <a:gd name="T48" fmla="*/ 452 w 4527"/>
                <a:gd name="T49" fmla="*/ 3 h 4026"/>
                <a:gd name="T50" fmla="*/ 377 w 4527"/>
                <a:gd name="T51" fmla="*/ 16 h 4026"/>
                <a:gd name="T52" fmla="*/ 307 w 4527"/>
                <a:gd name="T53" fmla="*/ 39 h 4026"/>
                <a:gd name="T54" fmla="*/ 242 w 4527"/>
                <a:gd name="T55" fmla="*/ 72 h 4026"/>
                <a:gd name="T56" fmla="*/ 183 w 4527"/>
                <a:gd name="T57" fmla="*/ 115 h 4026"/>
                <a:gd name="T58" fmla="*/ 131 w 4527"/>
                <a:gd name="T59" fmla="*/ 165 h 4026"/>
                <a:gd name="T60" fmla="*/ 85 w 4527"/>
                <a:gd name="T61" fmla="*/ 221 h 4026"/>
                <a:gd name="T62" fmla="*/ 49 w 4527"/>
                <a:gd name="T63" fmla="*/ 285 h 4026"/>
                <a:gd name="T64" fmla="*/ 22 w 4527"/>
                <a:gd name="T65" fmla="*/ 353 h 4026"/>
                <a:gd name="T66" fmla="*/ 6 w 4527"/>
                <a:gd name="T67" fmla="*/ 427 h 4026"/>
                <a:gd name="T68" fmla="*/ 0 w 4527"/>
                <a:gd name="T69" fmla="*/ 503 h 4026"/>
                <a:gd name="T70" fmla="*/ 3 w 4527"/>
                <a:gd name="T71" fmla="*/ 3574 h 4026"/>
                <a:gd name="T72" fmla="*/ 16 w 4527"/>
                <a:gd name="T73" fmla="*/ 3648 h 4026"/>
                <a:gd name="T74" fmla="*/ 39 w 4527"/>
                <a:gd name="T75" fmla="*/ 3719 h 4026"/>
                <a:gd name="T76" fmla="*/ 72 w 4527"/>
                <a:gd name="T77" fmla="*/ 3783 h 4026"/>
                <a:gd name="T78" fmla="*/ 115 w 4527"/>
                <a:gd name="T79" fmla="*/ 3842 h 4026"/>
                <a:gd name="T80" fmla="*/ 165 w 4527"/>
                <a:gd name="T81" fmla="*/ 3895 h 4026"/>
                <a:gd name="T82" fmla="*/ 221 w 4527"/>
                <a:gd name="T83" fmla="*/ 3940 h 4026"/>
                <a:gd name="T84" fmla="*/ 285 w 4527"/>
                <a:gd name="T85" fmla="*/ 3976 h 4026"/>
                <a:gd name="T86" fmla="*/ 353 w 4527"/>
                <a:gd name="T87" fmla="*/ 4003 h 4026"/>
                <a:gd name="T88" fmla="*/ 426 w 4527"/>
                <a:gd name="T89" fmla="*/ 4020 h 4026"/>
                <a:gd name="T90" fmla="*/ 503 w 4527"/>
                <a:gd name="T91" fmla="*/ 4026 h 4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7" h="4026">
                  <a:moveTo>
                    <a:pt x="1006" y="1006"/>
                  </a:moveTo>
                  <a:lnTo>
                    <a:pt x="3521" y="1006"/>
                  </a:lnTo>
                  <a:lnTo>
                    <a:pt x="3521" y="3019"/>
                  </a:lnTo>
                  <a:lnTo>
                    <a:pt x="1006" y="3019"/>
                  </a:lnTo>
                  <a:lnTo>
                    <a:pt x="1006" y="1006"/>
                  </a:lnTo>
                  <a:close/>
                  <a:moveTo>
                    <a:pt x="503" y="4026"/>
                  </a:moveTo>
                  <a:lnTo>
                    <a:pt x="4024" y="4026"/>
                  </a:lnTo>
                  <a:lnTo>
                    <a:pt x="4050" y="4025"/>
                  </a:lnTo>
                  <a:lnTo>
                    <a:pt x="4076" y="4023"/>
                  </a:lnTo>
                  <a:lnTo>
                    <a:pt x="4101" y="4020"/>
                  </a:lnTo>
                  <a:lnTo>
                    <a:pt x="4125" y="4016"/>
                  </a:lnTo>
                  <a:lnTo>
                    <a:pt x="4149" y="4009"/>
                  </a:lnTo>
                  <a:lnTo>
                    <a:pt x="4174" y="4003"/>
                  </a:lnTo>
                  <a:lnTo>
                    <a:pt x="4197" y="3995"/>
                  </a:lnTo>
                  <a:lnTo>
                    <a:pt x="4220" y="3986"/>
                  </a:lnTo>
                  <a:lnTo>
                    <a:pt x="4242" y="3976"/>
                  </a:lnTo>
                  <a:lnTo>
                    <a:pt x="4264" y="3965"/>
                  </a:lnTo>
                  <a:lnTo>
                    <a:pt x="4285" y="3953"/>
                  </a:lnTo>
                  <a:lnTo>
                    <a:pt x="4305" y="3940"/>
                  </a:lnTo>
                  <a:lnTo>
                    <a:pt x="4325" y="3926"/>
                  </a:lnTo>
                  <a:lnTo>
                    <a:pt x="4345" y="3911"/>
                  </a:lnTo>
                  <a:lnTo>
                    <a:pt x="4363" y="3895"/>
                  </a:lnTo>
                  <a:lnTo>
                    <a:pt x="4380" y="3879"/>
                  </a:lnTo>
                  <a:lnTo>
                    <a:pt x="4397" y="3861"/>
                  </a:lnTo>
                  <a:lnTo>
                    <a:pt x="4412" y="3842"/>
                  </a:lnTo>
                  <a:lnTo>
                    <a:pt x="4427" y="3823"/>
                  </a:lnTo>
                  <a:lnTo>
                    <a:pt x="4441" y="3804"/>
                  </a:lnTo>
                  <a:lnTo>
                    <a:pt x="4454" y="3783"/>
                  </a:lnTo>
                  <a:lnTo>
                    <a:pt x="4466" y="3762"/>
                  </a:lnTo>
                  <a:lnTo>
                    <a:pt x="4477" y="3741"/>
                  </a:lnTo>
                  <a:lnTo>
                    <a:pt x="4487" y="3719"/>
                  </a:lnTo>
                  <a:lnTo>
                    <a:pt x="4496" y="3696"/>
                  </a:lnTo>
                  <a:lnTo>
                    <a:pt x="4504" y="3672"/>
                  </a:lnTo>
                  <a:lnTo>
                    <a:pt x="4512" y="3648"/>
                  </a:lnTo>
                  <a:lnTo>
                    <a:pt x="4517" y="3624"/>
                  </a:lnTo>
                  <a:lnTo>
                    <a:pt x="4522" y="3599"/>
                  </a:lnTo>
                  <a:lnTo>
                    <a:pt x="4525" y="3574"/>
                  </a:lnTo>
                  <a:lnTo>
                    <a:pt x="4527" y="3549"/>
                  </a:lnTo>
                  <a:lnTo>
                    <a:pt x="4527" y="3522"/>
                  </a:lnTo>
                  <a:lnTo>
                    <a:pt x="4527" y="503"/>
                  </a:lnTo>
                  <a:lnTo>
                    <a:pt x="4527" y="477"/>
                  </a:lnTo>
                  <a:lnTo>
                    <a:pt x="4525" y="452"/>
                  </a:lnTo>
                  <a:lnTo>
                    <a:pt x="4522" y="427"/>
                  </a:lnTo>
                  <a:lnTo>
                    <a:pt x="4517" y="402"/>
                  </a:lnTo>
                  <a:lnTo>
                    <a:pt x="4512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7"/>
                  </a:lnTo>
                  <a:lnTo>
                    <a:pt x="4477" y="285"/>
                  </a:lnTo>
                  <a:lnTo>
                    <a:pt x="4466" y="264"/>
                  </a:lnTo>
                  <a:lnTo>
                    <a:pt x="4454" y="243"/>
                  </a:lnTo>
                  <a:lnTo>
                    <a:pt x="4441" y="221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7" y="165"/>
                  </a:lnTo>
                  <a:lnTo>
                    <a:pt x="4380" y="147"/>
                  </a:lnTo>
                  <a:lnTo>
                    <a:pt x="4363" y="131"/>
                  </a:lnTo>
                  <a:lnTo>
                    <a:pt x="4345" y="115"/>
                  </a:lnTo>
                  <a:lnTo>
                    <a:pt x="4325" y="100"/>
                  </a:lnTo>
                  <a:lnTo>
                    <a:pt x="4305" y="86"/>
                  </a:lnTo>
                  <a:lnTo>
                    <a:pt x="4285" y="72"/>
                  </a:lnTo>
                  <a:lnTo>
                    <a:pt x="4264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4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1" y="6"/>
                  </a:lnTo>
                  <a:lnTo>
                    <a:pt x="4076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3"/>
                  </a:lnTo>
                  <a:lnTo>
                    <a:pt x="60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3522"/>
                  </a:lnTo>
                  <a:lnTo>
                    <a:pt x="1" y="3549"/>
                  </a:lnTo>
                  <a:lnTo>
                    <a:pt x="3" y="3574"/>
                  </a:lnTo>
                  <a:lnTo>
                    <a:pt x="6" y="3599"/>
                  </a:lnTo>
                  <a:lnTo>
                    <a:pt x="10" y="3624"/>
                  </a:lnTo>
                  <a:lnTo>
                    <a:pt x="16" y="3648"/>
                  </a:lnTo>
                  <a:lnTo>
                    <a:pt x="22" y="3672"/>
                  </a:lnTo>
                  <a:lnTo>
                    <a:pt x="30" y="3696"/>
                  </a:lnTo>
                  <a:lnTo>
                    <a:pt x="39" y="3719"/>
                  </a:lnTo>
                  <a:lnTo>
                    <a:pt x="49" y="3741"/>
                  </a:lnTo>
                  <a:lnTo>
                    <a:pt x="60" y="3762"/>
                  </a:lnTo>
                  <a:lnTo>
                    <a:pt x="72" y="3783"/>
                  </a:lnTo>
                  <a:lnTo>
                    <a:pt x="85" y="3804"/>
                  </a:lnTo>
                  <a:lnTo>
                    <a:pt x="99" y="3823"/>
                  </a:lnTo>
                  <a:lnTo>
                    <a:pt x="115" y="3842"/>
                  </a:lnTo>
                  <a:lnTo>
                    <a:pt x="131" y="3861"/>
                  </a:lnTo>
                  <a:lnTo>
                    <a:pt x="147" y="3879"/>
                  </a:lnTo>
                  <a:lnTo>
                    <a:pt x="165" y="3895"/>
                  </a:lnTo>
                  <a:lnTo>
                    <a:pt x="183" y="3911"/>
                  </a:lnTo>
                  <a:lnTo>
                    <a:pt x="202" y="3926"/>
                  </a:lnTo>
                  <a:lnTo>
                    <a:pt x="221" y="3940"/>
                  </a:lnTo>
                  <a:lnTo>
                    <a:pt x="242" y="3953"/>
                  </a:lnTo>
                  <a:lnTo>
                    <a:pt x="262" y="3965"/>
                  </a:lnTo>
                  <a:lnTo>
                    <a:pt x="285" y="3976"/>
                  </a:lnTo>
                  <a:lnTo>
                    <a:pt x="307" y="3986"/>
                  </a:lnTo>
                  <a:lnTo>
                    <a:pt x="330" y="3995"/>
                  </a:lnTo>
                  <a:lnTo>
                    <a:pt x="353" y="4003"/>
                  </a:lnTo>
                  <a:lnTo>
                    <a:pt x="377" y="4009"/>
                  </a:lnTo>
                  <a:lnTo>
                    <a:pt x="401" y="4016"/>
                  </a:lnTo>
                  <a:lnTo>
                    <a:pt x="426" y="4020"/>
                  </a:lnTo>
                  <a:lnTo>
                    <a:pt x="452" y="4023"/>
                  </a:lnTo>
                  <a:lnTo>
                    <a:pt x="477" y="4025"/>
                  </a:lnTo>
                  <a:lnTo>
                    <a:pt x="503" y="40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" name="îs1íḓe"/>
            <p:cNvSpPr/>
            <p:nvPr/>
          </p:nvSpPr>
          <p:spPr bwMode="auto">
            <a:xfrm>
              <a:off x="2348575" y="1122194"/>
              <a:ext cx="39479" cy="39479"/>
            </a:xfrm>
            <a:custGeom>
              <a:avLst/>
              <a:gdLst>
                <a:gd name="T0" fmla="*/ 554 w 1006"/>
                <a:gd name="T1" fmla="*/ 1003 h 1006"/>
                <a:gd name="T2" fmla="*/ 628 w 1006"/>
                <a:gd name="T3" fmla="*/ 990 h 1006"/>
                <a:gd name="T4" fmla="*/ 699 w 1006"/>
                <a:gd name="T5" fmla="*/ 966 h 1006"/>
                <a:gd name="T6" fmla="*/ 763 w 1006"/>
                <a:gd name="T7" fmla="*/ 932 h 1006"/>
                <a:gd name="T8" fmla="*/ 822 w 1006"/>
                <a:gd name="T9" fmla="*/ 891 h 1006"/>
                <a:gd name="T10" fmla="*/ 875 w 1006"/>
                <a:gd name="T11" fmla="*/ 841 h 1006"/>
                <a:gd name="T12" fmla="*/ 920 w 1006"/>
                <a:gd name="T13" fmla="*/ 783 h 1006"/>
                <a:gd name="T14" fmla="*/ 956 w 1006"/>
                <a:gd name="T15" fmla="*/ 721 h 1006"/>
                <a:gd name="T16" fmla="*/ 983 w 1006"/>
                <a:gd name="T17" fmla="*/ 653 h 1006"/>
                <a:gd name="T18" fmla="*/ 999 w 1006"/>
                <a:gd name="T19" fmla="*/ 579 h 1006"/>
                <a:gd name="T20" fmla="*/ 1006 w 1006"/>
                <a:gd name="T21" fmla="*/ 503 h 1006"/>
                <a:gd name="T22" fmla="*/ 999 w 1006"/>
                <a:gd name="T23" fmla="*/ 426 h 1006"/>
                <a:gd name="T24" fmla="*/ 983 w 1006"/>
                <a:gd name="T25" fmla="*/ 353 h 1006"/>
                <a:gd name="T26" fmla="*/ 956 w 1006"/>
                <a:gd name="T27" fmla="*/ 284 h 1006"/>
                <a:gd name="T28" fmla="*/ 920 w 1006"/>
                <a:gd name="T29" fmla="*/ 221 h 1006"/>
                <a:gd name="T30" fmla="*/ 875 w 1006"/>
                <a:gd name="T31" fmla="*/ 164 h 1006"/>
                <a:gd name="T32" fmla="*/ 822 w 1006"/>
                <a:gd name="T33" fmla="*/ 114 h 1006"/>
                <a:gd name="T34" fmla="*/ 763 w 1006"/>
                <a:gd name="T35" fmla="*/ 72 h 1006"/>
                <a:gd name="T36" fmla="*/ 699 w 1006"/>
                <a:gd name="T37" fmla="*/ 39 h 1006"/>
                <a:gd name="T38" fmla="*/ 628 w 1006"/>
                <a:gd name="T39" fmla="*/ 15 h 1006"/>
                <a:gd name="T40" fmla="*/ 554 w 1006"/>
                <a:gd name="T41" fmla="*/ 2 h 1006"/>
                <a:gd name="T42" fmla="*/ 476 w 1006"/>
                <a:gd name="T43" fmla="*/ 0 h 1006"/>
                <a:gd name="T44" fmla="*/ 401 w 1006"/>
                <a:gd name="T45" fmla="*/ 10 h 1006"/>
                <a:gd name="T46" fmla="*/ 330 w 1006"/>
                <a:gd name="T47" fmla="*/ 30 h 1006"/>
                <a:gd name="T48" fmla="*/ 263 w 1006"/>
                <a:gd name="T49" fmla="*/ 60 h 1006"/>
                <a:gd name="T50" fmla="*/ 202 w 1006"/>
                <a:gd name="T51" fmla="*/ 99 h 1006"/>
                <a:gd name="T52" fmla="*/ 147 w 1006"/>
                <a:gd name="T53" fmla="*/ 147 h 1006"/>
                <a:gd name="T54" fmla="*/ 99 w 1006"/>
                <a:gd name="T55" fmla="*/ 201 h 1006"/>
                <a:gd name="T56" fmla="*/ 60 w 1006"/>
                <a:gd name="T57" fmla="*/ 262 h 1006"/>
                <a:gd name="T58" fmla="*/ 30 w 1006"/>
                <a:gd name="T59" fmla="*/ 330 h 1006"/>
                <a:gd name="T60" fmla="*/ 10 w 1006"/>
                <a:gd name="T61" fmla="*/ 401 h 1006"/>
                <a:gd name="T62" fmla="*/ 1 w 1006"/>
                <a:gd name="T63" fmla="*/ 477 h 1006"/>
                <a:gd name="T64" fmla="*/ 3 w 1006"/>
                <a:gd name="T65" fmla="*/ 554 h 1006"/>
                <a:gd name="T66" fmla="*/ 16 w 1006"/>
                <a:gd name="T67" fmla="*/ 628 h 1006"/>
                <a:gd name="T68" fmla="*/ 39 w 1006"/>
                <a:gd name="T69" fmla="*/ 699 h 1006"/>
                <a:gd name="T70" fmla="*/ 72 w 1006"/>
                <a:gd name="T71" fmla="*/ 763 h 1006"/>
                <a:gd name="T72" fmla="*/ 114 w 1006"/>
                <a:gd name="T73" fmla="*/ 823 h 1006"/>
                <a:gd name="T74" fmla="*/ 165 w 1006"/>
                <a:gd name="T75" fmla="*/ 875 h 1006"/>
                <a:gd name="T76" fmla="*/ 221 w 1006"/>
                <a:gd name="T77" fmla="*/ 919 h 1006"/>
                <a:gd name="T78" fmla="*/ 284 w 1006"/>
                <a:gd name="T79" fmla="*/ 956 h 1006"/>
                <a:gd name="T80" fmla="*/ 353 w 1006"/>
                <a:gd name="T81" fmla="*/ 983 h 1006"/>
                <a:gd name="T82" fmla="*/ 426 w 1006"/>
                <a:gd name="T83" fmla="*/ 1000 h 1006"/>
                <a:gd name="T84" fmla="*/ 503 w 1006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6">
                  <a:moveTo>
                    <a:pt x="503" y="1006"/>
                  </a:moveTo>
                  <a:lnTo>
                    <a:pt x="529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3"/>
                  </a:lnTo>
                  <a:lnTo>
                    <a:pt x="676" y="974"/>
                  </a:lnTo>
                  <a:lnTo>
                    <a:pt x="699" y="966"/>
                  </a:lnTo>
                  <a:lnTo>
                    <a:pt x="721" y="956"/>
                  </a:lnTo>
                  <a:lnTo>
                    <a:pt x="742" y="944"/>
                  </a:lnTo>
                  <a:lnTo>
                    <a:pt x="763" y="932"/>
                  </a:lnTo>
                  <a:lnTo>
                    <a:pt x="784" y="919"/>
                  </a:lnTo>
                  <a:lnTo>
                    <a:pt x="803" y="906"/>
                  </a:lnTo>
                  <a:lnTo>
                    <a:pt x="822" y="891"/>
                  </a:lnTo>
                  <a:lnTo>
                    <a:pt x="841" y="875"/>
                  </a:lnTo>
                  <a:lnTo>
                    <a:pt x="859" y="858"/>
                  </a:lnTo>
                  <a:lnTo>
                    <a:pt x="875" y="841"/>
                  </a:lnTo>
                  <a:lnTo>
                    <a:pt x="891" y="823"/>
                  </a:lnTo>
                  <a:lnTo>
                    <a:pt x="906" y="803"/>
                  </a:lnTo>
                  <a:lnTo>
                    <a:pt x="920" y="783"/>
                  </a:lnTo>
                  <a:lnTo>
                    <a:pt x="933" y="763"/>
                  </a:lnTo>
                  <a:lnTo>
                    <a:pt x="945" y="742"/>
                  </a:lnTo>
                  <a:lnTo>
                    <a:pt x="956" y="721"/>
                  </a:lnTo>
                  <a:lnTo>
                    <a:pt x="966" y="699"/>
                  </a:lnTo>
                  <a:lnTo>
                    <a:pt x="975" y="676"/>
                  </a:lnTo>
                  <a:lnTo>
                    <a:pt x="983" y="653"/>
                  </a:lnTo>
                  <a:lnTo>
                    <a:pt x="989" y="628"/>
                  </a:lnTo>
                  <a:lnTo>
                    <a:pt x="995" y="604"/>
                  </a:lnTo>
                  <a:lnTo>
                    <a:pt x="999" y="579"/>
                  </a:lnTo>
                  <a:lnTo>
                    <a:pt x="1002" y="554"/>
                  </a:lnTo>
                  <a:lnTo>
                    <a:pt x="1004" y="529"/>
                  </a:lnTo>
                  <a:lnTo>
                    <a:pt x="1006" y="503"/>
                  </a:lnTo>
                  <a:lnTo>
                    <a:pt x="1004" y="477"/>
                  </a:lnTo>
                  <a:lnTo>
                    <a:pt x="1002" y="451"/>
                  </a:lnTo>
                  <a:lnTo>
                    <a:pt x="999" y="426"/>
                  </a:lnTo>
                  <a:lnTo>
                    <a:pt x="995" y="401"/>
                  </a:lnTo>
                  <a:lnTo>
                    <a:pt x="989" y="377"/>
                  </a:lnTo>
                  <a:lnTo>
                    <a:pt x="983" y="353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4"/>
                  </a:lnTo>
                  <a:lnTo>
                    <a:pt x="945" y="262"/>
                  </a:lnTo>
                  <a:lnTo>
                    <a:pt x="933" y="241"/>
                  </a:lnTo>
                  <a:lnTo>
                    <a:pt x="920" y="221"/>
                  </a:lnTo>
                  <a:lnTo>
                    <a:pt x="906" y="201"/>
                  </a:lnTo>
                  <a:lnTo>
                    <a:pt x="891" y="183"/>
                  </a:lnTo>
                  <a:lnTo>
                    <a:pt x="875" y="164"/>
                  </a:lnTo>
                  <a:lnTo>
                    <a:pt x="859" y="147"/>
                  </a:lnTo>
                  <a:lnTo>
                    <a:pt x="841" y="130"/>
                  </a:lnTo>
                  <a:lnTo>
                    <a:pt x="822" y="114"/>
                  </a:lnTo>
                  <a:lnTo>
                    <a:pt x="803" y="99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2" y="22"/>
                  </a:lnTo>
                  <a:lnTo>
                    <a:pt x="628" y="15"/>
                  </a:lnTo>
                  <a:lnTo>
                    <a:pt x="604" y="10"/>
                  </a:lnTo>
                  <a:lnTo>
                    <a:pt x="579" y="5"/>
                  </a:lnTo>
                  <a:lnTo>
                    <a:pt x="554" y="2"/>
                  </a:lnTo>
                  <a:lnTo>
                    <a:pt x="529" y="0"/>
                  </a:lnTo>
                  <a:lnTo>
                    <a:pt x="503" y="0"/>
                  </a:lnTo>
                  <a:lnTo>
                    <a:pt x="476" y="0"/>
                  </a:lnTo>
                  <a:lnTo>
                    <a:pt x="451" y="2"/>
                  </a:lnTo>
                  <a:lnTo>
                    <a:pt x="426" y="5"/>
                  </a:lnTo>
                  <a:lnTo>
                    <a:pt x="401" y="10"/>
                  </a:lnTo>
                  <a:lnTo>
                    <a:pt x="377" y="15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7"/>
                  </a:lnTo>
                  <a:lnTo>
                    <a:pt x="131" y="164"/>
                  </a:lnTo>
                  <a:lnTo>
                    <a:pt x="114" y="183"/>
                  </a:lnTo>
                  <a:lnTo>
                    <a:pt x="99" y="201"/>
                  </a:lnTo>
                  <a:lnTo>
                    <a:pt x="85" y="221"/>
                  </a:lnTo>
                  <a:lnTo>
                    <a:pt x="72" y="241"/>
                  </a:lnTo>
                  <a:lnTo>
                    <a:pt x="60" y="262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2"/>
                  </a:lnTo>
                  <a:lnTo>
                    <a:pt x="72" y="763"/>
                  </a:lnTo>
                  <a:lnTo>
                    <a:pt x="85" y="783"/>
                  </a:lnTo>
                  <a:lnTo>
                    <a:pt x="99" y="803"/>
                  </a:lnTo>
                  <a:lnTo>
                    <a:pt x="114" y="823"/>
                  </a:lnTo>
                  <a:lnTo>
                    <a:pt x="131" y="841"/>
                  </a:lnTo>
                  <a:lnTo>
                    <a:pt x="147" y="858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19"/>
                  </a:lnTo>
                  <a:lnTo>
                    <a:pt x="242" y="932"/>
                  </a:lnTo>
                  <a:lnTo>
                    <a:pt x="263" y="944"/>
                  </a:lnTo>
                  <a:lnTo>
                    <a:pt x="284" y="956"/>
                  </a:lnTo>
                  <a:lnTo>
                    <a:pt x="307" y="966"/>
                  </a:lnTo>
                  <a:lnTo>
                    <a:pt x="330" y="974"/>
                  </a:lnTo>
                  <a:lnTo>
                    <a:pt x="353" y="983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3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5" name="i$ḻïďe"/>
            <p:cNvSpPr/>
            <p:nvPr/>
          </p:nvSpPr>
          <p:spPr bwMode="auto">
            <a:xfrm>
              <a:off x="2348575" y="1352017"/>
              <a:ext cx="39479" cy="39479"/>
            </a:xfrm>
            <a:custGeom>
              <a:avLst/>
              <a:gdLst>
                <a:gd name="T0" fmla="*/ 451 w 1006"/>
                <a:gd name="T1" fmla="*/ 3 h 1006"/>
                <a:gd name="T2" fmla="*/ 377 w 1006"/>
                <a:gd name="T3" fmla="*/ 16 h 1006"/>
                <a:gd name="T4" fmla="*/ 307 w 1006"/>
                <a:gd name="T5" fmla="*/ 40 h 1006"/>
                <a:gd name="T6" fmla="*/ 242 w 1006"/>
                <a:gd name="T7" fmla="*/ 73 h 1006"/>
                <a:gd name="T8" fmla="*/ 183 w 1006"/>
                <a:gd name="T9" fmla="*/ 115 h 1006"/>
                <a:gd name="T10" fmla="*/ 131 w 1006"/>
                <a:gd name="T11" fmla="*/ 165 h 1006"/>
                <a:gd name="T12" fmla="*/ 85 w 1006"/>
                <a:gd name="T13" fmla="*/ 222 h 1006"/>
                <a:gd name="T14" fmla="*/ 49 w 1006"/>
                <a:gd name="T15" fmla="*/ 285 h 1006"/>
                <a:gd name="T16" fmla="*/ 22 w 1006"/>
                <a:gd name="T17" fmla="*/ 353 h 1006"/>
                <a:gd name="T18" fmla="*/ 6 w 1006"/>
                <a:gd name="T19" fmla="*/ 427 h 1006"/>
                <a:gd name="T20" fmla="*/ 0 w 1006"/>
                <a:gd name="T21" fmla="*/ 503 h 1006"/>
                <a:gd name="T22" fmla="*/ 6 w 1006"/>
                <a:gd name="T23" fmla="*/ 580 h 1006"/>
                <a:gd name="T24" fmla="*/ 22 w 1006"/>
                <a:gd name="T25" fmla="*/ 653 h 1006"/>
                <a:gd name="T26" fmla="*/ 49 w 1006"/>
                <a:gd name="T27" fmla="*/ 722 h 1006"/>
                <a:gd name="T28" fmla="*/ 85 w 1006"/>
                <a:gd name="T29" fmla="*/ 785 h 1006"/>
                <a:gd name="T30" fmla="*/ 131 w 1006"/>
                <a:gd name="T31" fmla="*/ 841 h 1006"/>
                <a:gd name="T32" fmla="*/ 183 w 1006"/>
                <a:gd name="T33" fmla="*/ 892 h 1006"/>
                <a:gd name="T34" fmla="*/ 242 w 1006"/>
                <a:gd name="T35" fmla="*/ 934 h 1006"/>
                <a:gd name="T36" fmla="*/ 307 w 1006"/>
                <a:gd name="T37" fmla="*/ 967 h 1006"/>
                <a:gd name="T38" fmla="*/ 377 w 1006"/>
                <a:gd name="T39" fmla="*/ 990 h 1006"/>
                <a:gd name="T40" fmla="*/ 451 w 1006"/>
                <a:gd name="T41" fmla="*/ 1003 h 1006"/>
                <a:gd name="T42" fmla="*/ 529 w 1006"/>
                <a:gd name="T43" fmla="*/ 1005 h 1006"/>
                <a:gd name="T44" fmla="*/ 604 w 1006"/>
                <a:gd name="T45" fmla="*/ 996 h 1006"/>
                <a:gd name="T46" fmla="*/ 676 w 1006"/>
                <a:gd name="T47" fmla="*/ 976 h 1006"/>
                <a:gd name="T48" fmla="*/ 742 w 1006"/>
                <a:gd name="T49" fmla="*/ 946 h 1006"/>
                <a:gd name="T50" fmla="*/ 803 w 1006"/>
                <a:gd name="T51" fmla="*/ 907 h 1006"/>
                <a:gd name="T52" fmla="*/ 859 w 1006"/>
                <a:gd name="T53" fmla="*/ 859 h 1006"/>
                <a:gd name="T54" fmla="*/ 906 w 1006"/>
                <a:gd name="T55" fmla="*/ 804 h 1006"/>
                <a:gd name="T56" fmla="*/ 945 w 1006"/>
                <a:gd name="T57" fmla="*/ 743 h 1006"/>
                <a:gd name="T58" fmla="*/ 975 w 1006"/>
                <a:gd name="T59" fmla="*/ 676 h 1006"/>
                <a:gd name="T60" fmla="*/ 995 w 1006"/>
                <a:gd name="T61" fmla="*/ 605 h 1006"/>
                <a:gd name="T62" fmla="*/ 1004 w 1006"/>
                <a:gd name="T63" fmla="*/ 529 h 1006"/>
                <a:gd name="T64" fmla="*/ 1002 w 1006"/>
                <a:gd name="T65" fmla="*/ 452 h 1006"/>
                <a:gd name="T66" fmla="*/ 989 w 1006"/>
                <a:gd name="T67" fmla="*/ 378 h 1006"/>
                <a:gd name="T68" fmla="*/ 966 w 1006"/>
                <a:gd name="T69" fmla="*/ 307 h 1006"/>
                <a:gd name="T70" fmla="*/ 933 w 1006"/>
                <a:gd name="T71" fmla="*/ 243 h 1006"/>
                <a:gd name="T72" fmla="*/ 891 w 1006"/>
                <a:gd name="T73" fmla="*/ 183 h 1006"/>
                <a:gd name="T74" fmla="*/ 841 w 1006"/>
                <a:gd name="T75" fmla="*/ 131 h 1006"/>
                <a:gd name="T76" fmla="*/ 784 w 1006"/>
                <a:gd name="T77" fmla="*/ 86 h 1006"/>
                <a:gd name="T78" fmla="*/ 721 w 1006"/>
                <a:gd name="T79" fmla="*/ 50 h 1006"/>
                <a:gd name="T80" fmla="*/ 652 w 1006"/>
                <a:gd name="T81" fmla="*/ 22 h 1006"/>
                <a:gd name="T82" fmla="*/ 579 w 1006"/>
                <a:gd name="T83" fmla="*/ 6 h 1006"/>
                <a:gd name="T84" fmla="*/ 503 w 1006"/>
                <a:gd name="T85" fmla="*/ 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6">
                  <a:moveTo>
                    <a:pt x="503" y="0"/>
                  </a:move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1"/>
                  </a:lnTo>
                  <a:lnTo>
                    <a:pt x="307" y="40"/>
                  </a:lnTo>
                  <a:lnTo>
                    <a:pt x="284" y="50"/>
                  </a:lnTo>
                  <a:lnTo>
                    <a:pt x="263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3"/>
                  </a:lnTo>
                  <a:lnTo>
                    <a:pt x="85" y="222"/>
                  </a:lnTo>
                  <a:lnTo>
                    <a:pt x="72" y="243"/>
                  </a:lnTo>
                  <a:lnTo>
                    <a:pt x="60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5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2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5" y="785"/>
                  </a:lnTo>
                  <a:lnTo>
                    <a:pt x="99" y="804"/>
                  </a:lnTo>
                  <a:lnTo>
                    <a:pt x="114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6"/>
                  </a:lnTo>
                  <a:lnTo>
                    <a:pt x="183" y="892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3" y="946"/>
                  </a:lnTo>
                  <a:lnTo>
                    <a:pt x="284" y="957"/>
                  </a:lnTo>
                  <a:lnTo>
                    <a:pt x="307" y="967"/>
                  </a:lnTo>
                  <a:lnTo>
                    <a:pt x="330" y="976"/>
                  </a:lnTo>
                  <a:lnTo>
                    <a:pt x="353" y="984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3" y="1006"/>
                  </a:lnTo>
                  <a:lnTo>
                    <a:pt x="529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4"/>
                  </a:lnTo>
                  <a:lnTo>
                    <a:pt x="676" y="976"/>
                  </a:lnTo>
                  <a:lnTo>
                    <a:pt x="699" y="967"/>
                  </a:lnTo>
                  <a:lnTo>
                    <a:pt x="721" y="957"/>
                  </a:lnTo>
                  <a:lnTo>
                    <a:pt x="742" y="946"/>
                  </a:lnTo>
                  <a:lnTo>
                    <a:pt x="763" y="934"/>
                  </a:lnTo>
                  <a:lnTo>
                    <a:pt x="784" y="921"/>
                  </a:lnTo>
                  <a:lnTo>
                    <a:pt x="803" y="907"/>
                  </a:lnTo>
                  <a:lnTo>
                    <a:pt x="822" y="892"/>
                  </a:lnTo>
                  <a:lnTo>
                    <a:pt x="841" y="876"/>
                  </a:lnTo>
                  <a:lnTo>
                    <a:pt x="859" y="859"/>
                  </a:lnTo>
                  <a:lnTo>
                    <a:pt x="875" y="841"/>
                  </a:lnTo>
                  <a:lnTo>
                    <a:pt x="891" y="823"/>
                  </a:lnTo>
                  <a:lnTo>
                    <a:pt x="906" y="804"/>
                  </a:lnTo>
                  <a:lnTo>
                    <a:pt x="920" y="785"/>
                  </a:lnTo>
                  <a:lnTo>
                    <a:pt x="933" y="764"/>
                  </a:lnTo>
                  <a:lnTo>
                    <a:pt x="945" y="743"/>
                  </a:lnTo>
                  <a:lnTo>
                    <a:pt x="956" y="722"/>
                  </a:lnTo>
                  <a:lnTo>
                    <a:pt x="966" y="699"/>
                  </a:lnTo>
                  <a:lnTo>
                    <a:pt x="975" y="676"/>
                  </a:lnTo>
                  <a:lnTo>
                    <a:pt x="983" y="653"/>
                  </a:lnTo>
                  <a:lnTo>
                    <a:pt x="989" y="629"/>
                  </a:lnTo>
                  <a:lnTo>
                    <a:pt x="995" y="605"/>
                  </a:lnTo>
                  <a:lnTo>
                    <a:pt x="999" y="580"/>
                  </a:lnTo>
                  <a:lnTo>
                    <a:pt x="1002" y="555"/>
                  </a:lnTo>
                  <a:lnTo>
                    <a:pt x="1004" y="529"/>
                  </a:lnTo>
                  <a:lnTo>
                    <a:pt x="1006" y="503"/>
                  </a:lnTo>
                  <a:lnTo>
                    <a:pt x="1004" y="477"/>
                  </a:lnTo>
                  <a:lnTo>
                    <a:pt x="1002" y="452"/>
                  </a:lnTo>
                  <a:lnTo>
                    <a:pt x="999" y="427"/>
                  </a:lnTo>
                  <a:lnTo>
                    <a:pt x="995" y="402"/>
                  </a:lnTo>
                  <a:lnTo>
                    <a:pt x="989" y="378"/>
                  </a:lnTo>
                  <a:lnTo>
                    <a:pt x="983" y="353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5"/>
                  </a:lnTo>
                  <a:lnTo>
                    <a:pt x="945" y="264"/>
                  </a:lnTo>
                  <a:lnTo>
                    <a:pt x="933" y="243"/>
                  </a:lnTo>
                  <a:lnTo>
                    <a:pt x="920" y="222"/>
                  </a:lnTo>
                  <a:lnTo>
                    <a:pt x="906" y="203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4" y="86"/>
                  </a:lnTo>
                  <a:lnTo>
                    <a:pt x="763" y="73"/>
                  </a:lnTo>
                  <a:lnTo>
                    <a:pt x="742" y="61"/>
                  </a:lnTo>
                  <a:lnTo>
                    <a:pt x="721" y="50"/>
                  </a:lnTo>
                  <a:lnTo>
                    <a:pt x="699" y="40"/>
                  </a:lnTo>
                  <a:lnTo>
                    <a:pt x="676" y="31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îŝlïḓê"/>
            <p:cNvSpPr/>
            <p:nvPr/>
          </p:nvSpPr>
          <p:spPr bwMode="auto">
            <a:xfrm>
              <a:off x="2234368" y="1237810"/>
              <a:ext cx="38068" cy="38069"/>
            </a:xfrm>
            <a:custGeom>
              <a:avLst/>
              <a:gdLst>
                <a:gd name="T0" fmla="*/ 451 w 1005"/>
                <a:gd name="T1" fmla="*/ 2 h 1005"/>
                <a:gd name="T2" fmla="*/ 377 w 1005"/>
                <a:gd name="T3" fmla="*/ 15 h 1005"/>
                <a:gd name="T4" fmla="*/ 306 w 1005"/>
                <a:gd name="T5" fmla="*/ 39 h 1005"/>
                <a:gd name="T6" fmla="*/ 242 w 1005"/>
                <a:gd name="T7" fmla="*/ 72 h 1005"/>
                <a:gd name="T8" fmla="*/ 183 w 1005"/>
                <a:gd name="T9" fmla="*/ 114 h 1005"/>
                <a:gd name="T10" fmla="*/ 130 w 1005"/>
                <a:gd name="T11" fmla="*/ 163 h 1005"/>
                <a:gd name="T12" fmla="*/ 85 w 1005"/>
                <a:gd name="T13" fmla="*/ 221 h 1005"/>
                <a:gd name="T14" fmla="*/ 49 w 1005"/>
                <a:gd name="T15" fmla="*/ 284 h 1005"/>
                <a:gd name="T16" fmla="*/ 23 w 1005"/>
                <a:gd name="T17" fmla="*/ 353 h 1005"/>
                <a:gd name="T18" fmla="*/ 6 w 1005"/>
                <a:gd name="T19" fmla="*/ 426 h 1005"/>
                <a:gd name="T20" fmla="*/ 0 w 1005"/>
                <a:gd name="T21" fmla="*/ 503 h 1005"/>
                <a:gd name="T22" fmla="*/ 6 w 1005"/>
                <a:gd name="T23" fmla="*/ 579 h 1005"/>
                <a:gd name="T24" fmla="*/ 23 w 1005"/>
                <a:gd name="T25" fmla="*/ 652 h 1005"/>
                <a:gd name="T26" fmla="*/ 49 w 1005"/>
                <a:gd name="T27" fmla="*/ 721 h 1005"/>
                <a:gd name="T28" fmla="*/ 85 w 1005"/>
                <a:gd name="T29" fmla="*/ 783 h 1005"/>
                <a:gd name="T30" fmla="*/ 130 w 1005"/>
                <a:gd name="T31" fmla="*/ 840 h 1005"/>
                <a:gd name="T32" fmla="*/ 183 w 1005"/>
                <a:gd name="T33" fmla="*/ 891 h 1005"/>
                <a:gd name="T34" fmla="*/ 242 w 1005"/>
                <a:gd name="T35" fmla="*/ 932 h 1005"/>
                <a:gd name="T36" fmla="*/ 306 w 1005"/>
                <a:gd name="T37" fmla="*/ 966 h 1005"/>
                <a:gd name="T38" fmla="*/ 377 w 1005"/>
                <a:gd name="T39" fmla="*/ 989 h 1005"/>
                <a:gd name="T40" fmla="*/ 451 w 1005"/>
                <a:gd name="T41" fmla="*/ 1002 h 1005"/>
                <a:gd name="T42" fmla="*/ 529 w 1005"/>
                <a:gd name="T43" fmla="*/ 1004 h 1005"/>
                <a:gd name="T44" fmla="*/ 604 w 1005"/>
                <a:gd name="T45" fmla="*/ 995 h 1005"/>
                <a:gd name="T46" fmla="*/ 675 w 1005"/>
                <a:gd name="T47" fmla="*/ 975 h 1005"/>
                <a:gd name="T48" fmla="*/ 743 w 1005"/>
                <a:gd name="T49" fmla="*/ 944 h 1005"/>
                <a:gd name="T50" fmla="*/ 803 w 1005"/>
                <a:gd name="T51" fmla="*/ 906 h 1005"/>
                <a:gd name="T52" fmla="*/ 858 w 1005"/>
                <a:gd name="T53" fmla="*/ 858 h 1005"/>
                <a:gd name="T54" fmla="*/ 906 w 1005"/>
                <a:gd name="T55" fmla="*/ 803 h 1005"/>
                <a:gd name="T56" fmla="*/ 945 w 1005"/>
                <a:gd name="T57" fmla="*/ 742 h 1005"/>
                <a:gd name="T58" fmla="*/ 975 w 1005"/>
                <a:gd name="T59" fmla="*/ 676 h 1005"/>
                <a:gd name="T60" fmla="*/ 995 w 1005"/>
                <a:gd name="T61" fmla="*/ 604 h 1005"/>
                <a:gd name="T62" fmla="*/ 1004 w 1005"/>
                <a:gd name="T63" fmla="*/ 529 h 1005"/>
                <a:gd name="T64" fmla="*/ 1002 w 1005"/>
                <a:gd name="T65" fmla="*/ 451 h 1005"/>
                <a:gd name="T66" fmla="*/ 989 w 1005"/>
                <a:gd name="T67" fmla="*/ 377 h 1005"/>
                <a:gd name="T68" fmla="*/ 966 w 1005"/>
                <a:gd name="T69" fmla="*/ 306 h 1005"/>
                <a:gd name="T70" fmla="*/ 933 w 1005"/>
                <a:gd name="T71" fmla="*/ 241 h 1005"/>
                <a:gd name="T72" fmla="*/ 891 w 1005"/>
                <a:gd name="T73" fmla="*/ 183 h 1005"/>
                <a:gd name="T74" fmla="*/ 840 w 1005"/>
                <a:gd name="T75" fmla="*/ 130 h 1005"/>
                <a:gd name="T76" fmla="*/ 784 w 1005"/>
                <a:gd name="T77" fmla="*/ 85 h 1005"/>
                <a:gd name="T78" fmla="*/ 721 w 1005"/>
                <a:gd name="T79" fmla="*/ 49 h 1005"/>
                <a:gd name="T80" fmla="*/ 652 w 1005"/>
                <a:gd name="T81" fmla="*/ 22 h 1005"/>
                <a:gd name="T82" fmla="*/ 579 w 1005"/>
                <a:gd name="T83" fmla="*/ 6 h 1005"/>
                <a:gd name="T84" fmla="*/ 502 w 1005"/>
                <a:gd name="T85" fmla="*/ 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1005">
                  <a:moveTo>
                    <a:pt x="502" y="0"/>
                  </a:moveTo>
                  <a:lnTo>
                    <a:pt x="476" y="0"/>
                  </a:lnTo>
                  <a:lnTo>
                    <a:pt x="451" y="2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5"/>
                  </a:lnTo>
                  <a:lnTo>
                    <a:pt x="353" y="22"/>
                  </a:lnTo>
                  <a:lnTo>
                    <a:pt x="329" y="30"/>
                  </a:lnTo>
                  <a:lnTo>
                    <a:pt x="306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6" y="146"/>
                  </a:lnTo>
                  <a:lnTo>
                    <a:pt x="130" y="163"/>
                  </a:lnTo>
                  <a:lnTo>
                    <a:pt x="114" y="183"/>
                  </a:lnTo>
                  <a:lnTo>
                    <a:pt x="99" y="201"/>
                  </a:lnTo>
                  <a:lnTo>
                    <a:pt x="85" y="221"/>
                  </a:lnTo>
                  <a:lnTo>
                    <a:pt x="72" y="241"/>
                  </a:lnTo>
                  <a:lnTo>
                    <a:pt x="60" y="262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29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3" y="652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2"/>
                  </a:lnTo>
                  <a:lnTo>
                    <a:pt x="72" y="763"/>
                  </a:lnTo>
                  <a:lnTo>
                    <a:pt x="85" y="783"/>
                  </a:lnTo>
                  <a:lnTo>
                    <a:pt x="99" y="803"/>
                  </a:lnTo>
                  <a:lnTo>
                    <a:pt x="114" y="822"/>
                  </a:lnTo>
                  <a:lnTo>
                    <a:pt x="130" y="840"/>
                  </a:lnTo>
                  <a:lnTo>
                    <a:pt x="146" y="858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20"/>
                  </a:lnTo>
                  <a:lnTo>
                    <a:pt x="242" y="932"/>
                  </a:lnTo>
                  <a:lnTo>
                    <a:pt x="263" y="944"/>
                  </a:lnTo>
                  <a:lnTo>
                    <a:pt x="284" y="956"/>
                  </a:lnTo>
                  <a:lnTo>
                    <a:pt x="306" y="966"/>
                  </a:lnTo>
                  <a:lnTo>
                    <a:pt x="329" y="975"/>
                  </a:lnTo>
                  <a:lnTo>
                    <a:pt x="353" y="982"/>
                  </a:lnTo>
                  <a:lnTo>
                    <a:pt x="377" y="989"/>
                  </a:lnTo>
                  <a:lnTo>
                    <a:pt x="401" y="995"/>
                  </a:lnTo>
                  <a:lnTo>
                    <a:pt x="426" y="999"/>
                  </a:lnTo>
                  <a:lnTo>
                    <a:pt x="451" y="1002"/>
                  </a:lnTo>
                  <a:lnTo>
                    <a:pt x="476" y="1004"/>
                  </a:lnTo>
                  <a:lnTo>
                    <a:pt x="502" y="1005"/>
                  </a:lnTo>
                  <a:lnTo>
                    <a:pt x="529" y="1004"/>
                  </a:lnTo>
                  <a:lnTo>
                    <a:pt x="554" y="1002"/>
                  </a:lnTo>
                  <a:lnTo>
                    <a:pt x="579" y="999"/>
                  </a:lnTo>
                  <a:lnTo>
                    <a:pt x="604" y="995"/>
                  </a:lnTo>
                  <a:lnTo>
                    <a:pt x="628" y="989"/>
                  </a:lnTo>
                  <a:lnTo>
                    <a:pt x="652" y="982"/>
                  </a:lnTo>
                  <a:lnTo>
                    <a:pt x="675" y="975"/>
                  </a:lnTo>
                  <a:lnTo>
                    <a:pt x="699" y="966"/>
                  </a:lnTo>
                  <a:lnTo>
                    <a:pt x="721" y="956"/>
                  </a:lnTo>
                  <a:lnTo>
                    <a:pt x="743" y="944"/>
                  </a:lnTo>
                  <a:lnTo>
                    <a:pt x="764" y="932"/>
                  </a:lnTo>
                  <a:lnTo>
                    <a:pt x="784" y="920"/>
                  </a:lnTo>
                  <a:lnTo>
                    <a:pt x="803" y="906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8"/>
                  </a:lnTo>
                  <a:lnTo>
                    <a:pt x="875" y="840"/>
                  </a:lnTo>
                  <a:lnTo>
                    <a:pt x="891" y="822"/>
                  </a:lnTo>
                  <a:lnTo>
                    <a:pt x="906" y="803"/>
                  </a:lnTo>
                  <a:lnTo>
                    <a:pt x="920" y="783"/>
                  </a:lnTo>
                  <a:lnTo>
                    <a:pt x="933" y="763"/>
                  </a:lnTo>
                  <a:lnTo>
                    <a:pt x="945" y="742"/>
                  </a:lnTo>
                  <a:lnTo>
                    <a:pt x="956" y="721"/>
                  </a:lnTo>
                  <a:lnTo>
                    <a:pt x="966" y="699"/>
                  </a:lnTo>
                  <a:lnTo>
                    <a:pt x="975" y="676"/>
                  </a:lnTo>
                  <a:lnTo>
                    <a:pt x="983" y="652"/>
                  </a:lnTo>
                  <a:lnTo>
                    <a:pt x="989" y="628"/>
                  </a:lnTo>
                  <a:lnTo>
                    <a:pt x="995" y="604"/>
                  </a:lnTo>
                  <a:lnTo>
                    <a:pt x="999" y="579"/>
                  </a:lnTo>
                  <a:lnTo>
                    <a:pt x="1002" y="554"/>
                  </a:lnTo>
                  <a:lnTo>
                    <a:pt x="1004" y="529"/>
                  </a:lnTo>
                  <a:lnTo>
                    <a:pt x="1005" y="503"/>
                  </a:lnTo>
                  <a:lnTo>
                    <a:pt x="1004" y="476"/>
                  </a:lnTo>
                  <a:lnTo>
                    <a:pt x="1002" y="451"/>
                  </a:lnTo>
                  <a:lnTo>
                    <a:pt x="999" y="426"/>
                  </a:lnTo>
                  <a:lnTo>
                    <a:pt x="995" y="401"/>
                  </a:lnTo>
                  <a:lnTo>
                    <a:pt x="989" y="377"/>
                  </a:lnTo>
                  <a:lnTo>
                    <a:pt x="983" y="353"/>
                  </a:lnTo>
                  <a:lnTo>
                    <a:pt x="975" y="329"/>
                  </a:lnTo>
                  <a:lnTo>
                    <a:pt x="966" y="306"/>
                  </a:lnTo>
                  <a:lnTo>
                    <a:pt x="956" y="284"/>
                  </a:lnTo>
                  <a:lnTo>
                    <a:pt x="945" y="262"/>
                  </a:lnTo>
                  <a:lnTo>
                    <a:pt x="933" y="241"/>
                  </a:lnTo>
                  <a:lnTo>
                    <a:pt x="920" y="221"/>
                  </a:lnTo>
                  <a:lnTo>
                    <a:pt x="906" y="201"/>
                  </a:lnTo>
                  <a:lnTo>
                    <a:pt x="891" y="183"/>
                  </a:lnTo>
                  <a:lnTo>
                    <a:pt x="875" y="163"/>
                  </a:lnTo>
                  <a:lnTo>
                    <a:pt x="858" y="146"/>
                  </a:lnTo>
                  <a:lnTo>
                    <a:pt x="840" y="130"/>
                  </a:lnTo>
                  <a:lnTo>
                    <a:pt x="822" y="114"/>
                  </a:lnTo>
                  <a:lnTo>
                    <a:pt x="803" y="99"/>
                  </a:lnTo>
                  <a:lnTo>
                    <a:pt x="784" y="85"/>
                  </a:lnTo>
                  <a:lnTo>
                    <a:pt x="764" y="72"/>
                  </a:lnTo>
                  <a:lnTo>
                    <a:pt x="743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5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2"/>
                  </a:lnTo>
                  <a:lnTo>
                    <a:pt x="529" y="0"/>
                  </a:lnTo>
                  <a:lnTo>
                    <a:pt x="50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7" name="íś1íḍé"/>
            <p:cNvSpPr/>
            <p:nvPr/>
          </p:nvSpPr>
          <p:spPr bwMode="auto">
            <a:xfrm>
              <a:off x="2464191" y="1237810"/>
              <a:ext cx="38068" cy="38069"/>
            </a:xfrm>
            <a:custGeom>
              <a:avLst/>
              <a:gdLst>
                <a:gd name="T0" fmla="*/ 3 w 1006"/>
                <a:gd name="T1" fmla="*/ 554 h 1005"/>
                <a:gd name="T2" fmla="*/ 16 w 1006"/>
                <a:gd name="T3" fmla="*/ 628 h 1005"/>
                <a:gd name="T4" fmla="*/ 39 w 1006"/>
                <a:gd name="T5" fmla="*/ 699 h 1005"/>
                <a:gd name="T6" fmla="*/ 72 w 1006"/>
                <a:gd name="T7" fmla="*/ 763 h 1005"/>
                <a:gd name="T8" fmla="*/ 115 w 1006"/>
                <a:gd name="T9" fmla="*/ 822 h 1005"/>
                <a:gd name="T10" fmla="*/ 165 w 1006"/>
                <a:gd name="T11" fmla="*/ 875 h 1005"/>
                <a:gd name="T12" fmla="*/ 221 w 1006"/>
                <a:gd name="T13" fmla="*/ 920 h 1005"/>
                <a:gd name="T14" fmla="*/ 285 w 1006"/>
                <a:gd name="T15" fmla="*/ 956 h 1005"/>
                <a:gd name="T16" fmla="*/ 353 w 1006"/>
                <a:gd name="T17" fmla="*/ 982 h 1005"/>
                <a:gd name="T18" fmla="*/ 426 w 1006"/>
                <a:gd name="T19" fmla="*/ 999 h 1005"/>
                <a:gd name="T20" fmla="*/ 503 w 1006"/>
                <a:gd name="T21" fmla="*/ 1005 h 1005"/>
                <a:gd name="T22" fmla="*/ 579 w 1006"/>
                <a:gd name="T23" fmla="*/ 999 h 1005"/>
                <a:gd name="T24" fmla="*/ 653 w 1006"/>
                <a:gd name="T25" fmla="*/ 982 h 1005"/>
                <a:gd name="T26" fmla="*/ 721 w 1006"/>
                <a:gd name="T27" fmla="*/ 956 h 1005"/>
                <a:gd name="T28" fmla="*/ 784 w 1006"/>
                <a:gd name="T29" fmla="*/ 920 h 1005"/>
                <a:gd name="T30" fmla="*/ 841 w 1006"/>
                <a:gd name="T31" fmla="*/ 875 h 1005"/>
                <a:gd name="T32" fmla="*/ 891 w 1006"/>
                <a:gd name="T33" fmla="*/ 822 h 1005"/>
                <a:gd name="T34" fmla="*/ 933 w 1006"/>
                <a:gd name="T35" fmla="*/ 763 h 1005"/>
                <a:gd name="T36" fmla="*/ 966 w 1006"/>
                <a:gd name="T37" fmla="*/ 699 h 1005"/>
                <a:gd name="T38" fmla="*/ 990 w 1006"/>
                <a:gd name="T39" fmla="*/ 628 h 1005"/>
                <a:gd name="T40" fmla="*/ 1003 w 1006"/>
                <a:gd name="T41" fmla="*/ 554 h 1005"/>
                <a:gd name="T42" fmla="*/ 1005 w 1006"/>
                <a:gd name="T43" fmla="*/ 476 h 1005"/>
                <a:gd name="T44" fmla="*/ 996 w 1006"/>
                <a:gd name="T45" fmla="*/ 401 h 1005"/>
                <a:gd name="T46" fmla="*/ 976 w 1006"/>
                <a:gd name="T47" fmla="*/ 329 h 1005"/>
                <a:gd name="T48" fmla="*/ 945 w 1006"/>
                <a:gd name="T49" fmla="*/ 262 h 1005"/>
                <a:gd name="T50" fmla="*/ 906 w 1006"/>
                <a:gd name="T51" fmla="*/ 201 h 1005"/>
                <a:gd name="T52" fmla="*/ 859 w 1006"/>
                <a:gd name="T53" fmla="*/ 146 h 1005"/>
                <a:gd name="T54" fmla="*/ 804 w 1006"/>
                <a:gd name="T55" fmla="*/ 99 h 1005"/>
                <a:gd name="T56" fmla="*/ 742 w 1006"/>
                <a:gd name="T57" fmla="*/ 60 h 1005"/>
                <a:gd name="T58" fmla="*/ 676 w 1006"/>
                <a:gd name="T59" fmla="*/ 30 h 1005"/>
                <a:gd name="T60" fmla="*/ 604 w 1006"/>
                <a:gd name="T61" fmla="*/ 10 h 1005"/>
                <a:gd name="T62" fmla="*/ 529 w 1006"/>
                <a:gd name="T63" fmla="*/ 0 h 1005"/>
                <a:gd name="T64" fmla="*/ 452 w 1006"/>
                <a:gd name="T65" fmla="*/ 2 h 1005"/>
                <a:gd name="T66" fmla="*/ 377 w 1006"/>
                <a:gd name="T67" fmla="*/ 15 h 1005"/>
                <a:gd name="T68" fmla="*/ 307 w 1006"/>
                <a:gd name="T69" fmla="*/ 39 h 1005"/>
                <a:gd name="T70" fmla="*/ 242 w 1006"/>
                <a:gd name="T71" fmla="*/ 72 h 1005"/>
                <a:gd name="T72" fmla="*/ 183 w 1006"/>
                <a:gd name="T73" fmla="*/ 114 h 1005"/>
                <a:gd name="T74" fmla="*/ 131 w 1006"/>
                <a:gd name="T75" fmla="*/ 163 h 1005"/>
                <a:gd name="T76" fmla="*/ 85 w 1006"/>
                <a:gd name="T77" fmla="*/ 221 h 1005"/>
                <a:gd name="T78" fmla="*/ 49 w 1006"/>
                <a:gd name="T79" fmla="*/ 284 h 1005"/>
                <a:gd name="T80" fmla="*/ 22 w 1006"/>
                <a:gd name="T81" fmla="*/ 353 h 1005"/>
                <a:gd name="T82" fmla="*/ 6 w 1006"/>
                <a:gd name="T83" fmla="*/ 426 h 1005"/>
                <a:gd name="T84" fmla="*/ 0 w 1006"/>
                <a:gd name="T85" fmla="*/ 503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5">
                  <a:moveTo>
                    <a:pt x="0" y="503"/>
                  </a:move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2" y="652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2"/>
                  </a:lnTo>
                  <a:lnTo>
                    <a:pt x="72" y="763"/>
                  </a:lnTo>
                  <a:lnTo>
                    <a:pt x="85" y="783"/>
                  </a:lnTo>
                  <a:lnTo>
                    <a:pt x="100" y="803"/>
                  </a:lnTo>
                  <a:lnTo>
                    <a:pt x="115" y="822"/>
                  </a:lnTo>
                  <a:lnTo>
                    <a:pt x="131" y="840"/>
                  </a:lnTo>
                  <a:lnTo>
                    <a:pt x="147" y="858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20"/>
                  </a:lnTo>
                  <a:lnTo>
                    <a:pt x="242" y="932"/>
                  </a:lnTo>
                  <a:lnTo>
                    <a:pt x="263" y="944"/>
                  </a:lnTo>
                  <a:lnTo>
                    <a:pt x="285" y="956"/>
                  </a:lnTo>
                  <a:lnTo>
                    <a:pt x="307" y="966"/>
                  </a:lnTo>
                  <a:lnTo>
                    <a:pt x="330" y="975"/>
                  </a:lnTo>
                  <a:lnTo>
                    <a:pt x="353" y="982"/>
                  </a:lnTo>
                  <a:lnTo>
                    <a:pt x="377" y="989"/>
                  </a:lnTo>
                  <a:lnTo>
                    <a:pt x="401" y="995"/>
                  </a:lnTo>
                  <a:lnTo>
                    <a:pt x="426" y="999"/>
                  </a:lnTo>
                  <a:lnTo>
                    <a:pt x="452" y="1002"/>
                  </a:lnTo>
                  <a:lnTo>
                    <a:pt x="477" y="1004"/>
                  </a:lnTo>
                  <a:lnTo>
                    <a:pt x="503" y="1005"/>
                  </a:lnTo>
                  <a:lnTo>
                    <a:pt x="529" y="1004"/>
                  </a:lnTo>
                  <a:lnTo>
                    <a:pt x="554" y="1002"/>
                  </a:lnTo>
                  <a:lnTo>
                    <a:pt x="579" y="999"/>
                  </a:lnTo>
                  <a:lnTo>
                    <a:pt x="604" y="995"/>
                  </a:lnTo>
                  <a:lnTo>
                    <a:pt x="629" y="989"/>
                  </a:lnTo>
                  <a:lnTo>
                    <a:pt x="653" y="982"/>
                  </a:lnTo>
                  <a:lnTo>
                    <a:pt x="676" y="975"/>
                  </a:lnTo>
                  <a:lnTo>
                    <a:pt x="699" y="966"/>
                  </a:lnTo>
                  <a:lnTo>
                    <a:pt x="721" y="956"/>
                  </a:lnTo>
                  <a:lnTo>
                    <a:pt x="742" y="944"/>
                  </a:lnTo>
                  <a:lnTo>
                    <a:pt x="763" y="932"/>
                  </a:lnTo>
                  <a:lnTo>
                    <a:pt x="784" y="920"/>
                  </a:lnTo>
                  <a:lnTo>
                    <a:pt x="804" y="906"/>
                  </a:lnTo>
                  <a:lnTo>
                    <a:pt x="823" y="891"/>
                  </a:lnTo>
                  <a:lnTo>
                    <a:pt x="841" y="875"/>
                  </a:lnTo>
                  <a:lnTo>
                    <a:pt x="859" y="858"/>
                  </a:lnTo>
                  <a:lnTo>
                    <a:pt x="875" y="840"/>
                  </a:lnTo>
                  <a:lnTo>
                    <a:pt x="891" y="822"/>
                  </a:lnTo>
                  <a:lnTo>
                    <a:pt x="906" y="803"/>
                  </a:lnTo>
                  <a:lnTo>
                    <a:pt x="920" y="783"/>
                  </a:lnTo>
                  <a:lnTo>
                    <a:pt x="933" y="763"/>
                  </a:lnTo>
                  <a:lnTo>
                    <a:pt x="945" y="742"/>
                  </a:lnTo>
                  <a:lnTo>
                    <a:pt x="956" y="721"/>
                  </a:lnTo>
                  <a:lnTo>
                    <a:pt x="966" y="699"/>
                  </a:lnTo>
                  <a:lnTo>
                    <a:pt x="976" y="676"/>
                  </a:lnTo>
                  <a:lnTo>
                    <a:pt x="984" y="652"/>
                  </a:lnTo>
                  <a:lnTo>
                    <a:pt x="990" y="628"/>
                  </a:lnTo>
                  <a:lnTo>
                    <a:pt x="996" y="604"/>
                  </a:lnTo>
                  <a:lnTo>
                    <a:pt x="1000" y="579"/>
                  </a:lnTo>
                  <a:lnTo>
                    <a:pt x="1003" y="554"/>
                  </a:lnTo>
                  <a:lnTo>
                    <a:pt x="1005" y="529"/>
                  </a:lnTo>
                  <a:lnTo>
                    <a:pt x="1006" y="503"/>
                  </a:lnTo>
                  <a:lnTo>
                    <a:pt x="1005" y="476"/>
                  </a:lnTo>
                  <a:lnTo>
                    <a:pt x="1003" y="451"/>
                  </a:lnTo>
                  <a:lnTo>
                    <a:pt x="1000" y="426"/>
                  </a:lnTo>
                  <a:lnTo>
                    <a:pt x="996" y="401"/>
                  </a:lnTo>
                  <a:lnTo>
                    <a:pt x="990" y="377"/>
                  </a:lnTo>
                  <a:lnTo>
                    <a:pt x="984" y="353"/>
                  </a:lnTo>
                  <a:lnTo>
                    <a:pt x="976" y="329"/>
                  </a:lnTo>
                  <a:lnTo>
                    <a:pt x="966" y="306"/>
                  </a:lnTo>
                  <a:lnTo>
                    <a:pt x="956" y="284"/>
                  </a:lnTo>
                  <a:lnTo>
                    <a:pt x="945" y="262"/>
                  </a:lnTo>
                  <a:lnTo>
                    <a:pt x="933" y="241"/>
                  </a:lnTo>
                  <a:lnTo>
                    <a:pt x="920" y="221"/>
                  </a:lnTo>
                  <a:lnTo>
                    <a:pt x="906" y="201"/>
                  </a:lnTo>
                  <a:lnTo>
                    <a:pt x="891" y="183"/>
                  </a:lnTo>
                  <a:lnTo>
                    <a:pt x="875" y="163"/>
                  </a:lnTo>
                  <a:lnTo>
                    <a:pt x="859" y="146"/>
                  </a:lnTo>
                  <a:lnTo>
                    <a:pt x="841" y="130"/>
                  </a:lnTo>
                  <a:lnTo>
                    <a:pt x="823" y="114"/>
                  </a:lnTo>
                  <a:lnTo>
                    <a:pt x="804" y="99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3" y="22"/>
                  </a:lnTo>
                  <a:lnTo>
                    <a:pt x="629" y="15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2"/>
                  </a:lnTo>
                  <a:lnTo>
                    <a:pt x="529" y="0"/>
                  </a:lnTo>
                  <a:lnTo>
                    <a:pt x="503" y="0"/>
                  </a:lnTo>
                  <a:lnTo>
                    <a:pt x="477" y="0"/>
                  </a:lnTo>
                  <a:lnTo>
                    <a:pt x="452" y="2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5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3"/>
                  </a:lnTo>
                  <a:lnTo>
                    <a:pt x="115" y="183"/>
                  </a:lnTo>
                  <a:lnTo>
                    <a:pt x="100" y="201"/>
                  </a:lnTo>
                  <a:lnTo>
                    <a:pt x="85" y="221"/>
                  </a:lnTo>
                  <a:lnTo>
                    <a:pt x="72" y="241"/>
                  </a:lnTo>
                  <a:lnTo>
                    <a:pt x="60" y="262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8" name="îşľïdê"/>
            <p:cNvSpPr/>
            <p:nvPr/>
          </p:nvSpPr>
          <p:spPr bwMode="auto">
            <a:xfrm>
              <a:off x="2268207" y="1319588"/>
              <a:ext cx="38068" cy="38069"/>
            </a:xfrm>
            <a:custGeom>
              <a:avLst/>
              <a:gdLst>
                <a:gd name="T0" fmla="*/ 113 w 1006"/>
                <a:gd name="T1" fmla="*/ 186 h 1006"/>
                <a:gd name="T2" fmla="*/ 70 w 1006"/>
                <a:gd name="T3" fmla="*/ 248 h 1006"/>
                <a:gd name="T4" fmla="*/ 37 w 1006"/>
                <a:gd name="T5" fmla="*/ 314 h 1006"/>
                <a:gd name="T6" fmla="*/ 14 w 1006"/>
                <a:gd name="T7" fmla="*/ 383 h 1006"/>
                <a:gd name="T8" fmla="*/ 2 w 1006"/>
                <a:gd name="T9" fmla="*/ 455 h 1006"/>
                <a:gd name="T10" fmla="*/ 1 w 1006"/>
                <a:gd name="T11" fmla="*/ 527 h 1006"/>
                <a:gd name="T12" fmla="*/ 9 w 1006"/>
                <a:gd name="T13" fmla="*/ 600 h 1006"/>
                <a:gd name="T14" fmla="*/ 28 w 1006"/>
                <a:gd name="T15" fmla="*/ 669 h 1006"/>
                <a:gd name="T16" fmla="*/ 58 w 1006"/>
                <a:gd name="T17" fmla="*/ 737 h 1006"/>
                <a:gd name="T18" fmla="*/ 97 w 1006"/>
                <a:gd name="T19" fmla="*/ 801 h 1006"/>
                <a:gd name="T20" fmla="*/ 148 w 1006"/>
                <a:gd name="T21" fmla="*/ 859 h 1006"/>
                <a:gd name="T22" fmla="*/ 206 w 1006"/>
                <a:gd name="T23" fmla="*/ 908 h 1006"/>
                <a:gd name="T24" fmla="*/ 269 w 1006"/>
                <a:gd name="T25" fmla="*/ 949 h 1006"/>
                <a:gd name="T26" fmla="*/ 337 w 1006"/>
                <a:gd name="T27" fmla="*/ 978 h 1006"/>
                <a:gd name="T28" fmla="*/ 407 w 1006"/>
                <a:gd name="T29" fmla="*/ 997 h 1006"/>
                <a:gd name="T30" fmla="*/ 479 w 1006"/>
                <a:gd name="T31" fmla="*/ 1006 h 1006"/>
                <a:gd name="T32" fmla="*/ 551 w 1006"/>
                <a:gd name="T33" fmla="*/ 1004 h 1006"/>
                <a:gd name="T34" fmla="*/ 622 w 1006"/>
                <a:gd name="T35" fmla="*/ 992 h 1006"/>
                <a:gd name="T36" fmla="*/ 693 w 1006"/>
                <a:gd name="T37" fmla="*/ 970 h 1006"/>
                <a:gd name="T38" fmla="*/ 759 w 1006"/>
                <a:gd name="T39" fmla="*/ 937 h 1006"/>
                <a:gd name="T40" fmla="*/ 820 w 1006"/>
                <a:gd name="T41" fmla="*/ 893 h 1006"/>
                <a:gd name="T42" fmla="*/ 877 w 1006"/>
                <a:gd name="T43" fmla="*/ 840 h 1006"/>
                <a:gd name="T44" fmla="*/ 924 w 1006"/>
                <a:gd name="T45" fmla="*/ 780 h 1006"/>
                <a:gd name="T46" fmla="*/ 960 w 1006"/>
                <a:gd name="T47" fmla="*/ 714 h 1006"/>
                <a:gd name="T48" fmla="*/ 985 w 1006"/>
                <a:gd name="T49" fmla="*/ 646 h 1006"/>
                <a:gd name="T50" fmla="*/ 1001 w 1006"/>
                <a:gd name="T51" fmla="*/ 576 h 1006"/>
                <a:gd name="T52" fmla="*/ 1006 w 1006"/>
                <a:gd name="T53" fmla="*/ 503 h 1006"/>
                <a:gd name="T54" fmla="*/ 1001 w 1006"/>
                <a:gd name="T55" fmla="*/ 431 h 1006"/>
                <a:gd name="T56" fmla="*/ 985 w 1006"/>
                <a:gd name="T57" fmla="*/ 360 h 1006"/>
                <a:gd name="T58" fmla="*/ 960 w 1006"/>
                <a:gd name="T59" fmla="*/ 292 h 1006"/>
                <a:gd name="T60" fmla="*/ 924 w 1006"/>
                <a:gd name="T61" fmla="*/ 226 h 1006"/>
                <a:gd name="T62" fmla="*/ 877 w 1006"/>
                <a:gd name="T63" fmla="*/ 166 h 1006"/>
                <a:gd name="T64" fmla="*/ 820 w 1006"/>
                <a:gd name="T65" fmla="*/ 113 h 1006"/>
                <a:gd name="T66" fmla="*/ 759 w 1006"/>
                <a:gd name="T67" fmla="*/ 70 h 1006"/>
                <a:gd name="T68" fmla="*/ 693 w 1006"/>
                <a:gd name="T69" fmla="*/ 37 h 1006"/>
                <a:gd name="T70" fmla="*/ 622 w 1006"/>
                <a:gd name="T71" fmla="*/ 14 h 1006"/>
                <a:gd name="T72" fmla="*/ 551 w 1006"/>
                <a:gd name="T73" fmla="*/ 2 h 1006"/>
                <a:gd name="T74" fmla="*/ 479 w 1006"/>
                <a:gd name="T75" fmla="*/ 1 h 1006"/>
                <a:gd name="T76" fmla="*/ 407 w 1006"/>
                <a:gd name="T77" fmla="*/ 9 h 1006"/>
                <a:gd name="T78" fmla="*/ 337 w 1006"/>
                <a:gd name="T79" fmla="*/ 28 h 1006"/>
                <a:gd name="T80" fmla="*/ 269 w 1006"/>
                <a:gd name="T81" fmla="*/ 57 h 1006"/>
                <a:gd name="T82" fmla="*/ 206 w 1006"/>
                <a:gd name="T83" fmla="*/ 98 h 1006"/>
                <a:gd name="T84" fmla="*/ 148 w 1006"/>
                <a:gd name="T85" fmla="*/ 148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6">
                  <a:moveTo>
                    <a:pt x="148" y="148"/>
                  </a:moveTo>
                  <a:lnTo>
                    <a:pt x="130" y="166"/>
                  </a:lnTo>
                  <a:lnTo>
                    <a:pt x="113" y="186"/>
                  </a:lnTo>
                  <a:lnTo>
                    <a:pt x="97" y="206"/>
                  </a:lnTo>
                  <a:lnTo>
                    <a:pt x="83" y="226"/>
                  </a:lnTo>
                  <a:lnTo>
                    <a:pt x="70" y="248"/>
                  </a:lnTo>
                  <a:lnTo>
                    <a:pt x="58" y="270"/>
                  </a:lnTo>
                  <a:lnTo>
                    <a:pt x="47" y="292"/>
                  </a:lnTo>
                  <a:lnTo>
                    <a:pt x="37" y="314"/>
                  </a:lnTo>
                  <a:lnTo>
                    <a:pt x="28" y="337"/>
                  </a:lnTo>
                  <a:lnTo>
                    <a:pt x="21" y="360"/>
                  </a:lnTo>
                  <a:lnTo>
                    <a:pt x="14" y="383"/>
                  </a:lnTo>
                  <a:lnTo>
                    <a:pt x="9" y="408"/>
                  </a:lnTo>
                  <a:lnTo>
                    <a:pt x="5" y="431"/>
                  </a:lnTo>
                  <a:lnTo>
                    <a:pt x="2" y="455"/>
                  </a:lnTo>
                  <a:lnTo>
                    <a:pt x="1" y="479"/>
                  </a:lnTo>
                  <a:lnTo>
                    <a:pt x="0" y="503"/>
                  </a:lnTo>
                  <a:lnTo>
                    <a:pt x="1" y="527"/>
                  </a:lnTo>
                  <a:lnTo>
                    <a:pt x="2" y="551"/>
                  </a:lnTo>
                  <a:lnTo>
                    <a:pt x="5" y="576"/>
                  </a:lnTo>
                  <a:lnTo>
                    <a:pt x="9" y="600"/>
                  </a:lnTo>
                  <a:lnTo>
                    <a:pt x="14" y="623"/>
                  </a:lnTo>
                  <a:lnTo>
                    <a:pt x="21" y="646"/>
                  </a:lnTo>
                  <a:lnTo>
                    <a:pt x="28" y="669"/>
                  </a:lnTo>
                  <a:lnTo>
                    <a:pt x="37" y="692"/>
                  </a:lnTo>
                  <a:lnTo>
                    <a:pt x="47" y="714"/>
                  </a:lnTo>
                  <a:lnTo>
                    <a:pt x="58" y="737"/>
                  </a:lnTo>
                  <a:lnTo>
                    <a:pt x="70" y="759"/>
                  </a:lnTo>
                  <a:lnTo>
                    <a:pt x="83" y="780"/>
                  </a:lnTo>
                  <a:lnTo>
                    <a:pt x="97" y="801"/>
                  </a:lnTo>
                  <a:lnTo>
                    <a:pt x="113" y="821"/>
                  </a:lnTo>
                  <a:lnTo>
                    <a:pt x="130" y="840"/>
                  </a:lnTo>
                  <a:lnTo>
                    <a:pt x="148" y="859"/>
                  </a:lnTo>
                  <a:lnTo>
                    <a:pt x="167" y="876"/>
                  </a:lnTo>
                  <a:lnTo>
                    <a:pt x="186" y="893"/>
                  </a:lnTo>
                  <a:lnTo>
                    <a:pt x="206" y="908"/>
                  </a:lnTo>
                  <a:lnTo>
                    <a:pt x="227" y="924"/>
                  </a:lnTo>
                  <a:lnTo>
                    <a:pt x="248" y="937"/>
                  </a:lnTo>
                  <a:lnTo>
                    <a:pt x="269" y="949"/>
                  </a:lnTo>
                  <a:lnTo>
                    <a:pt x="291" y="960"/>
                  </a:lnTo>
                  <a:lnTo>
                    <a:pt x="314" y="970"/>
                  </a:lnTo>
                  <a:lnTo>
                    <a:pt x="337" y="978"/>
                  </a:lnTo>
                  <a:lnTo>
                    <a:pt x="360" y="986"/>
                  </a:lnTo>
                  <a:lnTo>
                    <a:pt x="384" y="992"/>
                  </a:lnTo>
                  <a:lnTo>
                    <a:pt x="407" y="997"/>
                  </a:lnTo>
                  <a:lnTo>
                    <a:pt x="431" y="1001"/>
                  </a:lnTo>
                  <a:lnTo>
                    <a:pt x="455" y="1004"/>
                  </a:lnTo>
                  <a:lnTo>
                    <a:pt x="479" y="1006"/>
                  </a:lnTo>
                  <a:lnTo>
                    <a:pt x="503" y="1006"/>
                  </a:lnTo>
                  <a:lnTo>
                    <a:pt x="527" y="1006"/>
                  </a:lnTo>
                  <a:lnTo>
                    <a:pt x="551" y="1004"/>
                  </a:lnTo>
                  <a:lnTo>
                    <a:pt x="575" y="1001"/>
                  </a:lnTo>
                  <a:lnTo>
                    <a:pt x="599" y="997"/>
                  </a:lnTo>
                  <a:lnTo>
                    <a:pt x="622" y="992"/>
                  </a:lnTo>
                  <a:lnTo>
                    <a:pt x="646" y="986"/>
                  </a:lnTo>
                  <a:lnTo>
                    <a:pt x="669" y="978"/>
                  </a:lnTo>
                  <a:lnTo>
                    <a:pt x="693" y="970"/>
                  </a:lnTo>
                  <a:lnTo>
                    <a:pt x="715" y="960"/>
                  </a:lnTo>
                  <a:lnTo>
                    <a:pt x="737" y="949"/>
                  </a:lnTo>
                  <a:lnTo>
                    <a:pt x="759" y="937"/>
                  </a:lnTo>
                  <a:lnTo>
                    <a:pt x="780" y="924"/>
                  </a:lnTo>
                  <a:lnTo>
                    <a:pt x="800" y="908"/>
                  </a:lnTo>
                  <a:lnTo>
                    <a:pt x="820" y="893"/>
                  </a:lnTo>
                  <a:lnTo>
                    <a:pt x="840" y="876"/>
                  </a:lnTo>
                  <a:lnTo>
                    <a:pt x="859" y="859"/>
                  </a:lnTo>
                  <a:lnTo>
                    <a:pt x="877" y="840"/>
                  </a:lnTo>
                  <a:lnTo>
                    <a:pt x="894" y="821"/>
                  </a:lnTo>
                  <a:lnTo>
                    <a:pt x="909" y="801"/>
                  </a:lnTo>
                  <a:lnTo>
                    <a:pt x="924" y="780"/>
                  </a:lnTo>
                  <a:lnTo>
                    <a:pt x="937" y="759"/>
                  </a:lnTo>
                  <a:lnTo>
                    <a:pt x="949" y="737"/>
                  </a:lnTo>
                  <a:lnTo>
                    <a:pt x="960" y="714"/>
                  </a:lnTo>
                  <a:lnTo>
                    <a:pt x="969" y="692"/>
                  </a:lnTo>
                  <a:lnTo>
                    <a:pt x="978" y="669"/>
                  </a:lnTo>
                  <a:lnTo>
                    <a:pt x="985" y="646"/>
                  </a:lnTo>
                  <a:lnTo>
                    <a:pt x="992" y="623"/>
                  </a:lnTo>
                  <a:lnTo>
                    <a:pt x="997" y="600"/>
                  </a:lnTo>
                  <a:lnTo>
                    <a:pt x="1001" y="576"/>
                  </a:lnTo>
                  <a:lnTo>
                    <a:pt x="1004" y="551"/>
                  </a:lnTo>
                  <a:lnTo>
                    <a:pt x="1005" y="527"/>
                  </a:lnTo>
                  <a:lnTo>
                    <a:pt x="1006" y="503"/>
                  </a:lnTo>
                  <a:lnTo>
                    <a:pt x="1005" y="479"/>
                  </a:lnTo>
                  <a:lnTo>
                    <a:pt x="1004" y="455"/>
                  </a:lnTo>
                  <a:lnTo>
                    <a:pt x="1001" y="431"/>
                  </a:lnTo>
                  <a:lnTo>
                    <a:pt x="997" y="408"/>
                  </a:lnTo>
                  <a:lnTo>
                    <a:pt x="992" y="383"/>
                  </a:lnTo>
                  <a:lnTo>
                    <a:pt x="985" y="360"/>
                  </a:lnTo>
                  <a:lnTo>
                    <a:pt x="978" y="337"/>
                  </a:lnTo>
                  <a:lnTo>
                    <a:pt x="969" y="314"/>
                  </a:lnTo>
                  <a:lnTo>
                    <a:pt x="960" y="292"/>
                  </a:lnTo>
                  <a:lnTo>
                    <a:pt x="949" y="270"/>
                  </a:lnTo>
                  <a:lnTo>
                    <a:pt x="937" y="248"/>
                  </a:lnTo>
                  <a:lnTo>
                    <a:pt x="924" y="226"/>
                  </a:lnTo>
                  <a:lnTo>
                    <a:pt x="909" y="206"/>
                  </a:lnTo>
                  <a:lnTo>
                    <a:pt x="894" y="186"/>
                  </a:lnTo>
                  <a:lnTo>
                    <a:pt x="877" y="166"/>
                  </a:lnTo>
                  <a:lnTo>
                    <a:pt x="859" y="148"/>
                  </a:lnTo>
                  <a:lnTo>
                    <a:pt x="840" y="130"/>
                  </a:lnTo>
                  <a:lnTo>
                    <a:pt x="820" y="113"/>
                  </a:lnTo>
                  <a:lnTo>
                    <a:pt x="800" y="98"/>
                  </a:lnTo>
                  <a:lnTo>
                    <a:pt x="780" y="84"/>
                  </a:lnTo>
                  <a:lnTo>
                    <a:pt x="759" y="70"/>
                  </a:lnTo>
                  <a:lnTo>
                    <a:pt x="737" y="57"/>
                  </a:lnTo>
                  <a:lnTo>
                    <a:pt x="715" y="46"/>
                  </a:lnTo>
                  <a:lnTo>
                    <a:pt x="693" y="37"/>
                  </a:lnTo>
                  <a:lnTo>
                    <a:pt x="669" y="28"/>
                  </a:lnTo>
                  <a:lnTo>
                    <a:pt x="646" y="21"/>
                  </a:lnTo>
                  <a:lnTo>
                    <a:pt x="622" y="14"/>
                  </a:lnTo>
                  <a:lnTo>
                    <a:pt x="599" y="9"/>
                  </a:lnTo>
                  <a:lnTo>
                    <a:pt x="575" y="5"/>
                  </a:lnTo>
                  <a:lnTo>
                    <a:pt x="551" y="2"/>
                  </a:lnTo>
                  <a:lnTo>
                    <a:pt x="527" y="1"/>
                  </a:lnTo>
                  <a:lnTo>
                    <a:pt x="503" y="0"/>
                  </a:lnTo>
                  <a:lnTo>
                    <a:pt x="479" y="1"/>
                  </a:lnTo>
                  <a:lnTo>
                    <a:pt x="455" y="2"/>
                  </a:lnTo>
                  <a:lnTo>
                    <a:pt x="431" y="5"/>
                  </a:lnTo>
                  <a:lnTo>
                    <a:pt x="407" y="9"/>
                  </a:lnTo>
                  <a:lnTo>
                    <a:pt x="384" y="14"/>
                  </a:lnTo>
                  <a:lnTo>
                    <a:pt x="360" y="21"/>
                  </a:lnTo>
                  <a:lnTo>
                    <a:pt x="337" y="28"/>
                  </a:lnTo>
                  <a:lnTo>
                    <a:pt x="314" y="37"/>
                  </a:lnTo>
                  <a:lnTo>
                    <a:pt x="291" y="46"/>
                  </a:lnTo>
                  <a:lnTo>
                    <a:pt x="269" y="57"/>
                  </a:lnTo>
                  <a:lnTo>
                    <a:pt x="248" y="70"/>
                  </a:lnTo>
                  <a:lnTo>
                    <a:pt x="227" y="84"/>
                  </a:lnTo>
                  <a:lnTo>
                    <a:pt x="206" y="98"/>
                  </a:lnTo>
                  <a:lnTo>
                    <a:pt x="186" y="113"/>
                  </a:lnTo>
                  <a:lnTo>
                    <a:pt x="167" y="130"/>
                  </a:lnTo>
                  <a:lnTo>
                    <a:pt x="148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9" name="işlîḋe"/>
            <p:cNvSpPr/>
            <p:nvPr/>
          </p:nvSpPr>
          <p:spPr bwMode="auto">
            <a:xfrm>
              <a:off x="2268207" y="1156033"/>
              <a:ext cx="38068" cy="38069"/>
            </a:xfrm>
            <a:custGeom>
              <a:avLst/>
              <a:gdLst>
                <a:gd name="T0" fmla="*/ 113 w 1006"/>
                <a:gd name="T1" fmla="*/ 186 h 1007"/>
                <a:gd name="T2" fmla="*/ 70 w 1006"/>
                <a:gd name="T3" fmla="*/ 248 h 1007"/>
                <a:gd name="T4" fmla="*/ 37 w 1006"/>
                <a:gd name="T5" fmla="*/ 315 h 1007"/>
                <a:gd name="T6" fmla="*/ 14 w 1006"/>
                <a:gd name="T7" fmla="*/ 384 h 1007"/>
                <a:gd name="T8" fmla="*/ 2 w 1006"/>
                <a:gd name="T9" fmla="*/ 456 h 1007"/>
                <a:gd name="T10" fmla="*/ 0 w 1006"/>
                <a:gd name="T11" fmla="*/ 527 h 1007"/>
                <a:gd name="T12" fmla="*/ 9 w 1006"/>
                <a:gd name="T13" fmla="*/ 599 h 1007"/>
                <a:gd name="T14" fmla="*/ 28 w 1006"/>
                <a:gd name="T15" fmla="*/ 670 h 1007"/>
                <a:gd name="T16" fmla="*/ 57 w 1006"/>
                <a:gd name="T17" fmla="*/ 737 h 1007"/>
                <a:gd name="T18" fmla="*/ 97 w 1006"/>
                <a:gd name="T19" fmla="*/ 801 h 1007"/>
                <a:gd name="T20" fmla="*/ 146 w 1006"/>
                <a:gd name="T21" fmla="*/ 859 h 1007"/>
                <a:gd name="T22" fmla="*/ 206 w 1006"/>
                <a:gd name="T23" fmla="*/ 909 h 1007"/>
                <a:gd name="T24" fmla="*/ 269 w 1006"/>
                <a:gd name="T25" fmla="*/ 950 h 1007"/>
                <a:gd name="T26" fmla="*/ 337 w 1006"/>
                <a:gd name="T27" fmla="*/ 979 h 1007"/>
                <a:gd name="T28" fmla="*/ 407 w 1006"/>
                <a:gd name="T29" fmla="*/ 998 h 1007"/>
                <a:gd name="T30" fmla="*/ 478 w 1006"/>
                <a:gd name="T31" fmla="*/ 1006 h 1007"/>
                <a:gd name="T32" fmla="*/ 551 w 1006"/>
                <a:gd name="T33" fmla="*/ 1004 h 1007"/>
                <a:gd name="T34" fmla="*/ 622 w 1006"/>
                <a:gd name="T35" fmla="*/ 992 h 1007"/>
                <a:gd name="T36" fmla="*/ 693 w 1006"/>
                <a:gd name="T37" fmla="*/ 970 h 1007"/>
                <a:gd name="T38" fmla="*/ 759 w 1006"/>
                <a:gd name="T39" fmla="*/ 936 h 1007"/>
                <a:gd name="T40" fmla="*/ 820 w 1006"/>
                <a:gd name="T41" fmla="*/ 893 h 1007"/>
                <a:gd name="T42" fmla="*/ 877 w 1006"/>
                <a:gd name="T43" fmla="*/ 840 h 1007"/>
                <a:gd name="T44" fmla="*/ 924 w 1006"/>
                <a:gd name="T45" fmla="*/ 780 h 1007"/>
                <a:gd name="T46" fmla="*/ 960 w 1006"/>
                <a:gd name="T47" fmla="*/ 715 h 1007"/>
                <a:gd name="T48" fmla="*/ 985 w 1006"/>
                <a:gd name="T49" fmla="*/ 647 h 1007"/>
                <a:gd name="T50" fmla="*/ 1001 w 1006"/>
                <a:gd name="T51" fmla="*/ 575 h 1007"/>
                <a:gd name="T52" fmla="*/ 1006 w 1006"/>
                <a:gd name="T53" fmla="*/ 503 h 1007"/>
                <a:gd name="T54" fmla="*/ 1001 w 1006"/>
                <a:gd name="T55" fmla="*/ 431 h 1007"/>
                <a:gd name="T56" fmla="*/ 985 w 1006"/>
                <a:gd name="T57" fmla="*/ 360 h 1007"/>
                <a:gd name="T58" fmla="*/ 960 w 1006"/>
                <a:gd name="T59" fmla="*/ 292 h 1007"/>
                <a:gd name="T60" fmla="*/ 924 w 1006"/>
                <a:gd name="T61" fmla="*/ 227 h 1007"/>
                <a:gd name="T62" fmla="*/ 877 w 1006"/>
                <a:gd name="T63" fmla="*/ 167 h 1007"/>
                <a:gd name="T64" fmla="*/ 820 w 1006"/>
                <a:gd name="T65" fmla="*/ 114 h 1007"/>
                <a:gd name="T66" fmla="*/ 759 w 1006"/>
                <a:gd name="T67" fmla="*/ 70 h 1007"/>
                <a:gd name="T68" fmla="*/ 693 w 1006"/>
                <a:gd name="T69" fmla="*/ 37 h 1007"/>
                <a:gd name="T70" fmla="*/ 622 w 1006"/>
                <a:gd name="T71" fmla="*/ 15 h 1007"/>
                <a:gd name="T72" fmla="*/ 551 w 1006"/>
                <a:gd name="T73" fmla="*/ 2 h 1007"/>
                <a:gd name="T74" fmla="*/ 479 w 1006"/>
                <a:gd name="T75" fmla="*/ 1 h 1007"/>
                <a:gd name="T76" fmla="*/ 407 w 1006"/>
                <a:gd name="T77" fmla="*/ 9 h 1007"/>
                <a:gd name="T78" fmla="*/ 337 w 1006"/>
                <a:gd name="T79" fmla="*/ 28 h 1007"/>
                <a:gd name="T80" fmla="*/ 269 w 1006"/>
                <a:gd name="T81" fmla="*/ 58 h 1007"/>
                <a:gd name="T82" fmla="*/ 206 w 1006"/>
                <a:gd name="T83" fmla="*/ 98 h 1007"/>
                <a:gd name="T84" fmla="*/ 148 w 1006"/>
                <a:gd name="T85" fmla="*/ 148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7">
                  <a:moveTo>
                    <a:pt x="148" y="148"/>
                  </a:moveTo>
                  <a:lnTo>
                    <a:pt x="130" y="167"/>
                  </a:lnTo>
                  <a:lnTo>
                    <a:pt x="113" y="186"/>
                  </a:lnTo>
                  <a:lnTo>
                    <a:pt x="97" y="206"/>
                  </a:lnTo>
                  <a:lnTo>
                    <a:pt x="83" y="227"/>
                  </a:lnTo>
                  <a:lnTo>
                    <a:pt x="70" y="248"/>
                  </a:lnTo>
                  <a:lnTo>
                    <a:pt x="58" y="270"/>
                  </a:lnTo>
                  <a:lnTo>
                    <a:pt x="47" y="292"/>
                  </a:lnTo>
                  <a:lnTo>
                    <a:pt x="37" y="315"/>
                  </a:lnTo>
                  <a:lnTo>
                    <a:pt x="28" y="337"/>
                  </a:lnTo>
                  <a:lnTo>
                    <a:pt x="21" y="360"/>
                  </a:lnTo>
                  <a:lnTo>
                    <a:pt x="14" y="384"/>
                  </a:lnTo>
                  <a:lnTo>
                    <a:pt x="9" y="407"/>
                  </a:lnTo>
                  <a:lnTo>
                    <a:pt x="5" y="431"/>
                  </a:lnTo>
                  <a:lnTo>
                    <a:pt x="2" y="456"/>
                  </a:lnTo>
                  <a:lnTo>
                    <a:pt x="1" y="480"/>
                  </a:lnTo>
                  <a:lnTo>
                    <a:pt x="0" y="503"/>
                  </a:lnTo>
                  <a:lnTo>
                    <a:pt x="0" y="527"/>
                  </a:lnTo>
                  <a:lnTo>
                    <a:pt x="2" y="551"/>
                  </a:lnTo>
                  <a:lnTo>
                    <a:pt x="5" y="575"/>
                  </a:lnTo>
                  <a:lnTo>
                    <a:pt x="9" y="599"/>
                  </a:lnTo>
                  <a:lnTo>
                    <a:pt x="14" y="623"/>
                  </a:lnTo>
                  <a:lnTo>
                    <a:pt x="20" y="647"/>
                  </a:lnTo>
                  <a:lnTo>
                    <a:pt x="28" y="670"/>
                  </a:lnTo>
                  <a:lnTo>
                    <a:pt x="36" y="692"/>
                  </a:lnTo>
                  <a:lnTo>
                    <a:pt x="46" y="715"/>
                  </a:lnTo>
                  <a:lnTo>
                    <a:pt x="57" y="737"/>
                  </a:lnTo>
                  <a:lnTo>
                    <a:pt x="69" y="758"/>
                  </a:lnTo>
                  <a:lnTo>
                    <a:pt x="82" y="780"/>
                  </a:lnTo>
                  <a:lnTo>
                    <a:pt x="97" y="801"/>
                  </a:lnTo>
                  <a:lnTo>
                    <a:pt x="112" y="821"/>
                  </a:lnTo>
                  <a:lnTo>
                    <a:pt x="129" y="840"/>
                  </a:lnTo>
                  <a:lnTo>
                    <a:pt x="146" y="859"/>
                  </a:lnTo>
                  <a:lnTo>
                    <a:pt x="166" y="877"/>
                  </a:lnTo>
                  <a:lnTo>
                    <a:pt x="186" y="893"/>
                  </a:lnTo>
                  <a:lnTo>
                    <a:pt x="206" y="909"/>
                  </a:lnTo>
                  <a:lnTo>
                    <a:pt x="226" y="923"/>
                  </a:lnTo>
                  <a:lnTo>
                    <a:pt x="247" y="936"/>
                  </a:lnTo>
                  <a:lnTo>
                    <a:pt x="269" y="950"/>
                  </a:lnTo>
                  <a:lnTo>
                    <a:pt x="291" y="960"/>
                  </a:lnTo>
                  <a:lnTo>
                    <a:pt x="313" y="970"/>
                  </a:lnTo>
                  <a:lnTo>
                    <a:pt x="337" y="979"/>
                  </a:lnTo>
                  <a:lnTo>
                    <a:pt x="360" y="986"/>
                  </a:lnTo>
                  <a:lnTo>
                    <a:pt x="383" y="992"/>
                  </a:lnTo>
                  <a:lnTo>
                    <a:pt x="407" y="998"/>
                  </a:lnTo>
                  <a:lnTo>
                    <a:pt x="431" y="1002"/>
                  </a:lnTo>
                  <a:lnTo>
                    <a:pt x="454" y="1004"/>
                  </a:lnTo>
                  <a:lnTo>
                    <a:pt x="478" y="1006"/>
                  </a:lnTo>
                  <a:lnTo>
                    <a:pt x="502" y="1007"/>
                  </a:lnTo>
                  <a:lnTo>
                    <a:pt x="527" y="1006"/>
                  </a:lnTo>
                  <a:lnTo>
                    <a:pt x="551" y="1004"/>
                  </a:lnTo>
                  <a:lnTo>
                    <a:pt x="575" y="1002"/>
                  </a:lnTo>
                  <a:lnTo>
                    <a:pt x="599" y="998"/>
                  </a:lnTo>
                  <a:lnTo>
                    <a:pt x="622" y="992"/>
                  </a:lnTo>
                  <a:lnTo>
                    <a:pt x="646" y="986"/>
                  </a:lnTo>
                  <a:lnTo>
                    <a:pt x="669" y="979"/>
                  </a:lnTo>
                  <a:lnTo>
                    <a:pt x="693" y="970"/>
                  </a:lnTo>
                  <a:lnTo>
                    <a:pt x="715" y="960"/>
                  </a:lnTo>
                  <a:lnTo>
                    <a:pt x="737" y="950"/>
                  </a:lnTo>
                  <a:lnTo>
                    <a:pt x="759" y="936"/>
                  </a:lnTo>
                  <a:lnTo>
                    <a:pt x="780" y="923"/>
                  </a:lnTo>
                  <a:lnTo>
                    <a:pt x="800" y="909"/>
                  </a:lnTo>
                  <a:lnTo>
                    <a:pt x="820" y="893"/>
                  </a:lnTo>
                  <a:lnTo>
                    <a:pt x="840" y="877"/>
                  </a:lnTo>
                  <a:lnTo>
                    <a:pt x="859" y="859"/>
                  </a:lnTo>
                  <a:lnTo>
                    <a:pt x="877" y="840"/>
                  </a:lnTo>
                  <a:lnTo>
                    <a:pt x="894" y="821"/>
                  </a:lnTo>
                  <a:lnTo>
                    <a:pt x="909" y="801"/>
                  </a:lnTo>
                  <a:lnTo>
                    <a:pt x="924" y="780"/>
                  </a:lnTo>
                  <a:lnTo>
                    <a:pt x="937" y="758"/>
                  </a:lnTo>
                  <a:lnTo>
                    <a:pt x="949" y="737"/>
                  </a:lnTo>
                  <a:lnTo>
                    <a:pt x="960" y="715"/>
                  </a:lnTo>
                  <a:lnTo>
                    <a:pt x="969" y="692"/>
                  </a:lnTo>
                  <a:lnTo>
                    <a:pt x="978" y="670"/>
                  </a:lnTo>
                  <a:lnTo>
                    <a:pt x="985" y="647"/>
                  </a:lnTo>
                  <a:lnTo>
                    <a:pt x="992" y="623"/>
                  </a:lnTo>
                  <a:lnTo>
                    <a:pt x="997" y="599"/>
                  </a:lnTo>
                  <a:lnTo>
                    <a:pt x="1001" y="575"/>
                  </a:lnTo>
                  <a:lnTo>
                    <a:pt x="1004" y="551"/>
                  </a:lnTo>
                  <a:lnTo>
                    <a:pt x="1005" y="527"/>
                  </a:lnTo>
                  <a:lnTo>
                    <a:pt x="1006" y="503"/>
                  </a:lnTo>
                  <a:lnTo>
                    <a:pt x="1005" y="480"/>
                  </a:lnTo>
                  <a:lnTo>
                    <a:pt x="1004" y="456"/>
                  </a:lnTo>
                  <a:lnTo>
                    <a:pt x="1001" y="431"/>
                  </a:lnTo>
                  <a:lnTo>
                    <a:pt x="997" y="407"/>
                  </a:lnTo>
                  <a:lnTo>
                    <a:pt x="992" y="384"/>
                  </a:lnTo>
                  <a:lnTo>
                    <a:pt x="985" y="360"/>
                  </a:lnTo>
                  <a:lnTo>
                    <a:pt x="978" y="337"/>
                  </a:lnTo>
                  <a:lnTo>
                    <a:pt x="969" y="315"/>
                  </a:lnTo>
                  <a:lnTo>
                    <a:pt x="960" y="292"/>
                  </a:lnTo>
                  <a:lnTo>
                    <a:pt x="949" y="270"/>
                  </a:lnTo>
                  <a:lnTo>
                    <a:pt x="937" y="248"/>
                  </a:lnTo>
                  <a:lnTo>
                    <a:pt x="924" y="227"/>
                  </a:lnTo>
                  <a:lnTo>
                    <a:pt x="909" y="206"/>
                  </a:lnTo>
                  <a:lnTo>
                    <a:pt x="894" y="186"/>
                  </a:lnTo>
                  <a:lnTo>
                    <a:pt x="877" y="167"/>
                  </a:lnTo>
                  <a:lnTo>
                    <a:pt x="859" y="148"/>
                  </a:lnTo>
                  <a:lnTo>
                    <a:pt x="840" y="130"/>
                  </a:lnTo>
                  <a:lnTo>
                    <a:pt x="820" y="114"/>
                  </a:lnTo>
                  <a:lnTo>
                    <a:pt x="800" y="98"/>
                  </a:lnTo>
                  <a:lnTo>
                    <a:pt x="780" y="83"/>
                  </a:lnTo>
                  <a:lnTo>
                    <a:pt x="759" y="70"/>
                  </a:lnTo>
                  <a:lnTo>
                    <a:pt x="737" y="58"/>
                  </a:lnTo>
                  <a:lnTo>
                    <a:pt x="715" y="47"/>
                  </a:lnTo>
                  <a:lnTo>
                    <a:pt x="693" y="37"/>
                  </a:lnTo>
                  <a:lnTo>
                    <a:pt x="669" y="28"/>
                  </a:lnTo>
                  <a:lnTo>
                    <a:pt x="646" y="21"/>
                  </a:lnTo>
                  <a:lnTo>
                    <a:pt x="622" y="15"/>
                  </a:lnTo>
                  <a:lnTo>
                    <a:pt x="599" y="9"/>
                  </a:lnTo>
                  <a:lnTo>
                    <a:pt x="575" y="5"/>
                  </a:lnTo>
                  <a:lnTo>
                    <a:pt x="551" y="2"/>
                  </a:lnTo>
                  <a:lnTo>
                    <a:pt x="527" y="1"/>
                  </a:lnTo>
                  <a:lnTo>
                    <a:pt x="503" y="0"/>
                  </a:lnTo>
                  <a:lnTo>
                    <a:pt x="479" y="1"/>
                  </a:lnTo>
                  <a:lnTo>
                    <a:pt x="455" y="2"/>
                  </a:lnTo>
                  <a:lnTo>
                    <a:pt x="431" y="5"/>
                  </a:lnTo>
                  <a:lnTo>
                    <a:pt x="407" y="9"/>
                  </a:lnTo>
                  <a:lnTo>
                    <a:pt x="384" y="15"/>
                  </a:lnTo>
                  <a:lnTo>
                    <a:pt x="360" y="21"/>
                  </a:lnTo>
                  <a:lnTo>
                    <a:pt x="337" y="28"/>
                  </a:lnTo>
                  <a:lnTo>
                    <a:pt x="314" y="37"/>
                  </a:lnTo>
                  <a:lnTo>
                    <a:pt x="291" y="47"/>
                  </a:lnTo>
                  <a:lnTo>
                    <a:pt x="269" y="58"/>
                  </a:lnTo>
                  <a:lnTo>
                    <a:pt x="248" y="70"/>
                  </a:lnTo>
                  <a:lnTo>
                    <a:pt x="227" y="83"/>
                  </a:lnTo>
                  <a:lnTo>
                    <a:pt x="206" y="98"/>
                  </a:lnTo>
                  <a:lnTo>
                    <a:pt x="186" y="114"/>
                  </a:lnTo>
                  <a:lnTo>
                    <a:pt x="167" y="130"/>
                  </a:lnTo>
                  <a:lnTo>
                    <a:pt x="148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0" name="iṣļíḓé"/>
            <p:cNvSpPr/>
            <p:nvPr/>
          </p:nvSpPr>
          <p:spPr bwMode="auto">
            <a:xfrm>
              <a:off x="2430352" y="1319588"/>
              <a:ext cx="38068" cy="38069"/>
            </a:xfrm>
            <a:custGeom>
              <a:avLst/>
              <a:gdLst>
                <a:gd name="T0" fmla="*/ 113 w 1006"/>
                <a:gd name="T1" fmla="*/ 186 h 1006"/>
                <a:gd name="T2" fmla="*/ 69 w 1006"/>
                <a:gd name="T3" fmla="*/ 248 h 1006"/>
                <a:gd name="T4" fmla="*/ 37 w 1006"/>
                <a:gd name="T5" fmla="*/ 314 h 1006"/>
                <a:gd name="T6" fmla="*/ 14 w 1006"/>
                <a:gd name="T7" fmla="*/ 383 h 1006"/>
                <a:gd name="T8" fmla="*/ 2 w 1006"/>
                <a:gd name="T9" fmla="*/ 455 h 1006"/>
                <a:gd name="T10" fmla="*/ 1 w 1006"/>
                <a:gd name="T11" fmla="*/ 527 h 1006"/>
                <a:gd name="T12" fmla="*/ 9 w 1006"/>
                <a:gd name="T13" fmla="*/ 600 h 1006"/>
                <a:gd name="T14" fmla="*/ 28 w 1006"/>
                <a:gd name="T15" fmla="*/ 669 h 1006"/>
                <a:gd name="T16" fmla="*/ 57 w 1006"/>
                <a:gd name="T17" fmla="*/ 737 h 1006"/>
                <a:gd name="T18" fmla="*/ 97 w 1006"/>
                <a:gd name="T19" fmla="*/ 801 h 1006"/>
                <a:gd name="T20" fmla="*/ 148 w 1006"/>
                <a:gd name="T21" fmla="*/ 859 h 1006"/>
                <a:gd name="T22" fmla="*/ 206 w 1006"/>
                <a:gd name="T23" fmla="*/ 908 h 1006"/>
                <a:gd name="T24" fmla="*/ 269 w 1006"/>
                <a:gd name="T25" fmla="*/ 949 h 1006"/>
                <a:gd name="T26" fmla="*/ 337 w 1006"/>
                <a:gd name="T27" fmla="*/ 978 h 1006"/>
                <a:gd name="T28" fmla="*/ 407 w 1006"/>
                <a:gd name="T29" fmla="*/ 997 h 1006"/>
                <a:gd name="T30" fmla="*/ 479 w 1006"/>
                <a:gd name="T31" fmla="*/ 1006 h 1006"/>
                <a:gd name="T32" fmla="*/ 551 w 1006"/>
                <a:gd name="T33" fmla="*/ 1004 h 1006"/>
                <a:gd name="T34" fmla="*/ 622 w 1006"/>
                <a:gd name="T35" fmla="*/ 992 h 1006"/>
                <a:gd name="T36" fmla="*/ 692 w 1006"/>
                <a:gd name="T37" fmla="*/ 970 h 1006"/>
                <a:gd name="T38" fmla="*/ 758 w 1006"/>
                <a:gd name="T39" fmla="*/ 937 h 1006"/>
                <a:gd name="T40" fmla="*/ 821 w 1006"/>
                <a:gd name="T41" fmla="*/ 893 h 1006"/>
                <a:gd name="T42" fmla="*/ 876 w 1006"/>
                <a:gd name="T43" fmla="*/ 840 h 1006"/>
                <a:gd name="T44" fmla="*/ 923 w 1006"/>
                <a:gd name="T45" fmla="*/ 780 h 1006"/>
                <a:gd name="T46" fmla="*/ 959 w 1006"/>
                <a:gd name="T47" fmla="*/ 714 h 1006"/>
                <a:gd name="T48" fmla="*/ 986 w 1006"/>
                <a:gd name="T49" fmla="*/ 646 h 1006"/>
                <a:gd name="T50" fmla="*/ 1001 w 1006"/>
                <a:gd name="T51" fmla="*/ 576 h 1006"/>
                <a:gd name="T52" fmla="*/ 1006 w 1006"/>
                <a:gd name="T53" fmla="*/ 503 h 1006"/>
                <a:gd name="T54" fmla="*/ 1001 w 1006"/>
                <a:gd name="T55" fmla="*/ 431 h 1006"/>
                <a:gd name="T56" fmla="*/ 986 w 1006"/>
                <a:gd name="T57" fmla="*/ 360 h 1006"/>
                <a:gd name="T58" fmla="*/ 959 w 1006"/>
                <a:gd name="T59" fmla="*/ 292 h 1006"/>
                <a:gd name="T60" fmla="*/ 923 w 1006"/>
                <a:gd name="T61" fmla="*/ 226 h 1006"/>
                <a:gd name="T62" fmla="*/ 876 w 1006"/>
                <a:gd name="T63" fmla="*/ 166 h 1006"/>
                <a:gd name="T64" fmla="*/ 821 w 1006"/>
                <a:gd name="T65" fmla="*/ 113 h 1006"/>
                <a:gd name="T66" fmla="*/ 758 w 1006"/>
                <a:gd name="T67" fmla="*/ 70 h 1006"/>
                <a:gd name="T68" fmla="*/ 692 w 1006"/>
                <a:gd name="T69" fmla="*/ 37 h 1006"/>
                <a:gd name="T70" fmla="*/ 622 w 1006"/>
                <a:gd name="T71" fmla="*/ 14 h 1006"/>
                <a:gd name="T72" fmla="*/ 551 w 1006"/>
                <a:gd name="T73" fmla="*/ 2 h 1006"/>
                <a:gd name="T74" fmla="*/ 479 w 1006"/>
                <a:gd name="T75" fmla="*/ 1 h 1006"/>
                <a:gd name="T76" fmla="*/ 407 w 1006"/>
                <a:gd name="T77" fmla="*/ 9 h 1006"/>
                <a:gd name="T78" fmla="*/ 337 w 1006"/>
                <a:gd name="T79" fmla="*/ 28 h 1006"/>
                <a:gd name="T80" fmla="*/ 269 w 1006"/>
                <a:gd name="T81" fmla="*/ 57 h 1006"/>
                <a:gd name="T82" fmla="*/ 206 w 1006"/>
                <a:gd name="T83" fmla="*/ 98 h 1006"/>
                <a:gd name="T84" fmla="*/ 148 w 1006"/>
                <a:gd name="T85" fmla="*/ 148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6">
                  <a:moveTo>
                    <a:pt x="148" y="148"/>
                  </a:moveTo>
                  <a:lnTo>
                    <a:pt x="130" y="166"/>
                  </a:lnTo>
                  <a:lnTo>
                    <a:pt x="113" y="186"/>
                  </a:lnTo>
                  <a:lnTo>
                    <a:pt x="97" y="206"/>
                  </a:lnTo>
                  <a:lnTo>
                    <a:pt x="83" y="226"/>
                  </a:lnTo>
                  <a:lnTo>
                    <a:pt x="69" y="248"/>
                  </a:lnTo>
                  <a:lnTo>
                    <a:pt x="57" y="270"/>
                  </a:lnTo>
                  <a:lnTo>
                    <a:pt x="46" y="292"/>
                  </a:lnTo>
                  <a:lnTo>
                    <a:pt x="37" y="314"/>
                  </a:lnTo>
                  <a:lnTo>
                    <a:pt x="28" y="337"/>
                  </a:lnTo>
                  <a:lnTo>
                    <a:pt x="21" y="360"/>
                  </a:lnTo>
                  <a:lnTo>
                    <a:pt x="14" y="383"/>
                  </a:lnTo>
                  <a:lnTo>
                    <a:pt x="9" y="408"/>
                  </a:lnTo>
                  <a:lnTo>
                    <a:pt x="5" y="431"/>
                  </a:lnTo>
                  <a:lnTo>
                    <a:pt x="2" y="455"/>
                  </a:lnTo>
                  <a:lnTo>
                    <a:pt x="1" y="479"/>
                  </a:lnTo>
                  <a:lnTo>
                    <a:pt x="0" y="503"/>
                  </a:lnTo>
                  <a:lnTo>
                    <a:pt x="1" y="527"/>
                  </a:lnTo>
                  <a:lnTo>
                    <a:pt x="2" y="551"/>
                  </a:lnTo>
                  <a:lnTo>
                    <a:pt x="5" y="576"/>
                  </a:lnTo>
                  <a:lnTo>
                    <a:pt x="9" y="600"/>
                  </a:lnTo>
                  <a:lnTo>
                    <a:pt x="14" y="623"/>
                  </a:lnTo>
                  <a:lnTo>
                    <a:pt x="21" y="646"/>
                  </a:lnTo>
                  <a:lnTo>
                    <a:pt x="28" y="669"/>
                  </a:lnTo>
                  <a:lnTo>
                    <a:pt x="37" y="692"/>
                  </a:lnTo>
                  <a:lnTo>
                    <a:pt x="46" y="714"/>
                  </a:lnTo>
                  <a:lnTo>
                    <a:pt x="57" y="737"/>
                  </a:lnTo>
                  <a:lnTo>
                    <a:pt x="69" y="759"/>
                  </a:lnTo>
                  <a:lnTo>
                    <a:pt x="83" y="780"/>
                  </a:lnTo>
                  <a:lnTo>
                    <a:pt x="97" y="801"/>
                  </a:lnTo>
                  <a:lnTo>
                    <a:pt x="113" y="821"/>
                  </a:lnTo>
                  <a:lnTo>
                    <a:pt x="130" y="840"/>
                  </a:lnTo>
                  <a:lnTo>
                    <a:pt x="148" y="859"/>
                  </a:lnTo>
                  <a:lnTo>
                    <a:pt x="166" y="876"/>
                  </a:lnTo>
                  <a:lnTo>
                    <a:pt x="186" y="893"/>
                  </a:lnTo>
                  <a:lnTo>
                    <a:pt x="206" y="908"/>
                  </a:lnTo>
                  <a:lnTo>
                    <a:pt x="226" y="924"/>
                  </a:lnTo>
                  <a:lnTo>
                    <a:pt x="247" y="937"/>
                  </a:lnTo>
                  <a:lnTo>
                    <a:pt x="269" y="949"/>
                  </a:lnTo>
                  <a:lnTo>
                    <a:pt x="292" y="960"/>
                  </a:lnTo>
                  <a:lnTo>
                    <a:pt x="314" y="970"/>
                  </a:lnTo>
                  <a:lnTo>
                    <a:pt x="337" y="978"/>
                  </a:lnTo>
                  <a:lnTo>
                    <a:pt x="360" y="986"/>
                  </a:lnTo>
                  <a:lnTo>
                    <a:pt x="383" y="992"/>
                  </a:lnTo>
                  <a:lnTo>
                    <a:pt x="407" y="997"/>
                  </a:lnTo>
                  <a:lnTo>
                    <a:pt x="430" y="1001"/>
                  </a:lnTo>
                  <a:lnTo>
                    <a:pt x="455" y="1004"/>
                  </a:lnTo>
                  <a:lnTo>
                    <a:pt x="479" y="1006"/>
                  </a:lnTo>
                  <a:lnTo>
                    <a:pt x="503" y="1006"/>
                  </a:lnTo>
                  <a:lnTo>
                    <a:pt x="527" y="1006"/>
                  </a:lnTo>
                  <a:lnTo>
                    <a:pt x="551" y="1004"/>
                  </a:lnTo>
                  <a:lnTo>
                    <a:pt x="575" y="1001"/>
                  </a:lnTo>
                  <a:lnTo>
                    <a:pt x="599" y="997"/>
                  </a:lnTo>
                  <a:lnTo>
                    <a:pt x="622" y="992"/>
                  </a:lnTo>
                  <a:lnTo>
                    <a:pt x="646" y="986"/>
                  </a:lnTo>
                  <a:lnTo>
                    <a:pt x="669" y="978"/>
                  </a:lnTo>
                  <a:lnTo>
                    <a:pt x="692" y="970"/>
                  </a:lnTo>
                  <a:lnTo>
                    <a:pt x="714" y="960"/>
                  </a:lnTo>
                  <a:lnTo>
                    <a:pt x="737" y="949"/>
                  </a:lnTo>
                  <a:lnTo>
                    <a:pt x="758" y="937"/>
                  </a:lnTo>
                  <a:lnTo>
                    <a:pt x="779" y="924"/>
                  </a:lnTo>
                  <a:lnTo>
                    <a:pt x="800" y="908"/>
                  </a:lnTo>
                  <a:lnTo>
                    <a:pt x="821" y="893"/>
                  </a:lnTo>
                  <a:lnTo>
                    <a:pt x="840" y="876"/>
                  </a:lnTo>
                  <a:lnTo>
                    <a:pt x="859" y="859"/>
                  </a:lnTo>
                  <a:lnTo>
                    <a:pt x="876" y="840"/>
                  </a:lnTo>
                  <a:lnTo>
                    <a:pt x="893" y="821"/>
                  </a:lnTo>
                  <a:lnTo>
                    <a:pt x="908" y="801"/>
                  </a:lnTo>
                  <a:lnTo>
                    <a:pt x="923" y="780"/>
                  </a:lnTo>
                  <a:lnTo>
                    <a:pt x="936" y="759"/>
                  </a:lnTo>
                  <a:lnTo>
                    <a:pt x="948" y="737"/>
                  </a:lnTo>
                  <a:lnTo>
                    <a:pt x="959" y="714"/>
                  </a:lnTo>
                  <a:lnTo>
                    <a:pt x="969" y="692"/>
                  </a:lnTo>
                  <a:lnTo>
                    <a:pt x="977" y="669"/>
                  </a:lnTo>
                  <a:lnTo>
                    <a:pt x="986" y="646"/>
                  </a:lnTo>
                  <a:lnTo>
                    <a:pt x="992" y="623"/>
                  </a:lnTo>
                  <a:lnTo>
                    <a:pt x="997" y="600"/>
                  </a:lnTo>
                  <a:lnTo>
                    <a:pt x="1001" y="576"/>
                  </a:lnTo>
                  <a:lnTo>
                    <a:pt x="1004" y="551"/>
                  </a:lnTo>
                  <a:lnTo>
                    <a:pt x="1006" y="527"/>
                  </a:lnTo>
                  <a:lnTo>
                    <a:pt x="1006" y="503"/>
                  </a:lnTo>
                  <a:lnTo>
                    <a:pt x="1006" y="479"/>
                  </a:lnTo>
                  <a:lnTo>
                    <a:pt x="1004" y="455"/>
                  </a:lnTo>
                  <a:lnTo>
                    <a:pt x="1001" y="431"/>
                  </a:lnTo>
                  <a:lnTo>
                    <a:pt x="997" y="408"/>
                  </a:lnTo>
                  <a:lnTo>
                    <a:pt x="992" y="383"/>
                  </a:lnTo>
                  <a:lnTo>
                    <a:pt x="986" y="360"/>
                  </a:lnTo>
                  <a:lnTo>
                    <a:pt x="977" y="337"/>
                  </a:lnTo>
                  <a:lnTo>
                    <a:pt x="969" y="314"/>
                  </a:lnTo>
                  <a:lnTo>
                    <a:pt x="959" y="292"/>
                  </a:lnTo>
                  <a:lnTo>
                    <a:pt x="948" y="270"/>
                  </a:lnTo>
                  <a:lnTo>
                    <a:pt x="936" y="248"/>
                  </a:lnTo>
                  <a:lnTo>
                    <a:pt x="923" y="226"/>
                  </a:lnTo>
                  <a:lnTo>
                    <a:pt x="908" y="206"/>
                  </a:lnTo>
                  <a:lnTo>
                    <a:pt x="893" y="186"/>
                  </a:lnTo>
                  <a:lnTo>
                    <a:pt x="876" y="166"/>
                  </a:lnTo>
                  <a:lnTo>
                    <a:pt x="859" y="148"/>
                  </a:lnTo>
                  <a:lnTo>
                    <a:pt x="840" y="130"/>
                  </a:lnTo>
                  <a:lnTo>
                    <a:pt x="821" y="113"/>
                  </a:lnTo>
                  <a:lnTo>
                    <a:pt x="800" y="98"/>
                  </a:lnTo>
                  <a:lnTo>
                    <a:pt x="779" y="84"/>
                  </a:lnTo>
                  <a:lnTo>
                    <a:pt x="758" y="70"/>
                  </a:lnTo>
                  <a:lnTo>
                    <a:pt x="737" y="57"/>
                  </a:lnTo>
                  <a:lnTo>
                    <a:pt x="714" y="46"/>
                  </a:lnTo>
                  <a:lnTo>
                    <a:pt x="692" y="37"/>
                  </a:lnTo>
                  <a:lnTo>
                    <a:pt x="669" y="28"/>
                  </a:lnTo>
                  <a:lnTo>
                    <a:pt x="646" y="21"/>
                  </a:lnTo>
                  <a:lnTo>
                    <a:pt x="622" y="14"/>
                  </a:lnTo>
                  <a:lnTo>
                    <a:pt x="599" y="9"/>
                  </a:lnTo>
                  <a:lnTo>
                    <a:pt x="575" y="5"/>
                  </a:lnTo>
                  <a:lnTo>
                    <a:pt x="551" y="2"/>
                  </a:lnTo>
                  <a:lnTo>
                    <a:pt x="527" y="1"/>
                  </a:lnTo>
                  <a:lnTo>
                    <a:pt x="503" y="0"/>
                  </a:lnTo>
                  <a:lnTo>
                    <a:pt x="479" y="1"/>
                  </a:lnTo>
                  <a:lnTo>
                    <a:pt x="455" y="2"/>
                  </a:lnTo>
                  <a:lnTo>
                    <a:pt x="430" y="5"/>
                  </a:lnTo>
                  <a:lnTo>
                    <a:pt x="407" y="9"/>
                  </a:lnTo>
                  <a:lnTo>
                    <a:pt x="383" y="14"/>
                  </a:lnTo>
                  <a:lnTo>
                    <a:pt x="360" y="21"/>
                  </a:lnTo>
                  <a:lnTo>
                    <a:pt x="337" y="28"/>
                  </a:lnTo>
                  <a:lnTo>
                    <a:pt x="314" y="37"/>
                  </a:lnTo>
                  <a:lnTo>
                    <a:pt x="292" y="46"/>
                  </a:lnTo>
                  <a:lnTo>
                    <a:pt x="269" y="57"/>
                  </a:lnTo>
                  <a:lnTo>
                    <a:pt x="247" y="70"/>
                  </a:lnTo>
                  <a:lnTo>
                    <a:pt x="226" y="84"/>
                  </a:lnTo>
                  <a:lnTo>
                    <a:pt x="206" y="98"/>
                  </a:lnTo>
                  <a:lnTo>
                    <a:pt x="186" y="113"/>
                  </a:lnTo>
                  <a:lnTo>
                    <a:pt x="166" y="130"/>
                  </a:lnTo>
                  <a:lnTo>
                    <a:pt x="148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1" name="iṣliḋê"/>
            <p:cNvSpPr/>
            <p:nvPr/>
          </p:nvSpPr>
          <p:spPr bwMode="auto">
            <a:xfrm>
              <a:off x="2176560" y="950179"/>
              <a:ext cx="421577" cy="613332"/>
            </a:xfrm>
            <a:custGeom>
              <a:avLst/>
              <a:gdLst>
                <a:gd name="T0" fmla="*/ 3286 w 11063"/>
                <a:gd name="T1" fmla="*/ 11674 h 16095"/>
                <a:gd name="T2" fmla="*/ 1806 w 11063"/>
                <a:gd name="T3" fmla="*/ 10454 h 16095"/>
                <a:gd name="T4" fmla="*/ 1052 w 11063"/>
                <a:gd name="T5" fmla="*/ 8659 h 16095"/>
                <a:gd name="T6" fmla="*/ 1250 w 11063"/>
                <a:gd name="T7" fmla="*/ 6665 h 16095"/>
                <a:gd name="T8" fmla="*/ 2325 w 11063"/>
                <a:gd name="T9" fmla="*/ 5070 h 16095"/>
                <a:gd name="T10" fmla="*/ 4024 w 11063"/>
                <a:gd name="T11" fmla="*/ 4150 h 16095"/>
                <a:gd name="T12" fmla="*/ 6032 w 11063"/>
                <a:gd name="T13" fmla="*/ 4150 h 16095"/>
                <a:gd name="T14" fmla="*/ 7732 w 11063"/>
                <a:gd name="T15" fmla="*/ 5070 h 16095"/>
                <a:gd name="T16" fmla="*/ 8807 w 11063"/>
                <a:gd name="T17" fmla="*/ 6665 h 16095"/>
                <a:gd name="T18" fmla="*/ 9005 w 11063"/>
                <a:gd name="T19" fmla="*/ 8659 h 16095"/>
                <a:gd name="T20" fmla="*/ 8251 w 11063"/>
                <a:gd name="T21" fmla="*/ 10454 h 16095"/>
                <a:gd name="T22" fmla="*/ 6771 w 11063"/>
                <a:gd name="T23" fmla="*/ 11674 h 16095"/>
                <a:gd name="T24" fmla="*/ 7040 w 11063"/>
                <a:gd name="T25" fmla="*/ 15089 h 16095"/>
                <a:gd name="T26" fmla="*/ 3091 w 11063"/>
                <a:gd name="T27" fmla="*/ 12671 h 16095"/>
                <a:gd name="T28" fmla="*/ 3863 w 11063"/>
                <a:gd name="T29" fmla="*/ 12932 h 16095"/>
                <a:gd name="T30" fmla="*/ 4687 w 11063"/>
                <a:gd name="T31" fmla="*/ 13065 h 16095"/>
                <a:gd name="T32" fmla="*/ 5539 w 11063"/>
                <a:gd name="T33" fmla="*/ 13050 h 16095"/>
                <a:gd name="T34" fmla="*/ 6352 w 11063"/>
                <a:gd name="T35" fmla="*/ 12890 h 16095"/>
                <a:gd name="T36" fmla="*/ 7114 w 11063"/>
                <a:gd name="T37" fmla="*/ 12604 h 16095"/>
                <a:gd name="T38" fmla="*/ 7595 w 11063"/>
                <a:gd name="T39" fmla="*/ 3715 h 16095"/>
                <a:gd name="T40" fmla="*/ 6868 w 11063"/>
                <a:gd name="T41" fmla="*/ 3362 h 16095"/>
                <a:gd name="T42" fmla="*/ 6086 w 11063"/>
                <a:gd name="T43" fmla="*/ 3124 h 16095"/>
                <a:gd name="T44" fmla="*/ 5253 w 11063"/>
                <a:gd name="T45" fmla="*/ 3021 h 16095"/>
                <a:gd name="T46" fmla="*/ 4404 w 11063"/>
                <a:gd name="T47" fmla="*/ 3066 h 16095"/>
                <a:gd name="T48" fmla="*/ 3601 w 11063"/>
                <a:gd name="T49" fmla="*/ 3252 h 16095"/>
                <a:gd name="T50" fmla="*/ 2850 w 11063"/>
                <a:gd name="T51" fmla="*/ 3561 h 16095"/>
                <a:gd name="T52" fmla="*/ 10007 w 11063"/>
                <a:gd name="T53" fmla="*/ 7051 h 16095"/>
                <a:gd name="T54" fmla="*/ 9835 w 11063"/>
                <a:gd name="T55" fmla="*/ 6578 h 16095"/>
                <a:gd name="T56" fmla="*/ 9527 w 11063"/>
                <a:gd name="T57" fmla="*/ 5820 h 16095"/>
                <a:gd name="T58" fmla="*/ 9105 w 11063"/>
                <a:gd name="T59" fmla="*/ 5129 h 16095"/>
                <a:gd name="T60" fmla="*/ 8048 w 11063"/>
                <a:gd name="T61" fmla="*/ 691 h 16095"/>
                <a:gd name="T62" fmla="*/ 7829 w 11063"/>
                <a:gd name="T63" fmla="*/ 321 h 16095"/>
                <a:gd name="T64" fmla="*/ 7480 w 11063"/>
                <a:gd name="T65" fmla="*/ 77 h 16095"/>
                <a:gd name="T66" fmla="*/ 3069 w 11063"/>
                <a:gd name="T67" fmla="*/ 0 h 16095"/>
                <a:gd name="T68" fmla="*/ 2643 w 11063"/>
                <a:gd name="T69" fmla="*/ 95 h 16095"/>
                <a:gd name="T70" fmla="*/ 2305 w 11063"/>
                <a:gd name="T71" fmla="*/ 352 h 16095"/>
                <a:gd name="T72" fmla="*/ 2101 w 11063"/>
                <a:gd name="T73" fmla="*/ 734 h 16095"/>
                <a:gd name="T74" fmla="*/ 869 w 11063"/>
                <a:gd name="T75" fmla="*/ 5250 h 16095"/>
                <a:gd name="T76" fmla="*/ 328 w 11063"/>
                <a:gd name="T77" fmla="*/ 6280 h 16095"/>
                <a:gd name="T78" fmla="*/ 38 w 11063"/>
                <a:gd name="T79" fmla="*/ 7434 h 16095"/>
                <a:gd name="T80" fmla="*/ 36 w 11063"/>
                <a:gd name="T81" fmla="*/ 8646 h 16095"/>
                <a:gd name="T82" fmla="*/ 315 w 11063"/>
                <a:gd name="T83" fmla="*/ 9773 h 16095"/>
                <a:gd name="T84" fmla="*/ 833 w 11063"/>
                <a:gd name="T85" fmla="*/ 10783 h 16095"/>
                <a:gd name="T86" fmla="*/ 2049 w 11063"/>
                <a:gd name="T87" fmla="*/ 15361 h 16095"/>
                <a:gd name="T88" fmla="*/ 2252 w 11063"/>
                <a:gd name="T89" fmla="*/ 15742 h 16095"/>
                <a:gd name="T90" fmla="*/ 2591 w 11063"/>
                <a:gd name="T91" fmla="*/ 16000 h 16095"/>
                <a:gd name="T92" fmla="*/ 3017 w 11063"/>
                <a:gd name="T93" fmla="*/ 16095 h 16095"/>
                <a:gd name="T94" fmla="*/ 7426 w 11063"/>
                <a:gd name="T95" fmla="*/ 16018 h 16095"/>
                <a:gd name="T96" fmla="*/ 7776 w 11063"/>
                <a:gd name="T97" fmla="*/ 15774 h 16095"/>
                <a:gd name="T98" fmla="*/ 7996 w 11063"/>
                <a:gd name="T99" fmla="*/ 15403 h 16095"/>
                <a:gd name="T100" fmla="*/ 9064 w 11063"/>
                <a:gd name="T101" fmla="*/ 11023 h 16095"/>
                <a:gd name="T102" fmla="*/ 9508 w 11063"/>
                <a:gd name="T103" fmla="*/ 10314 h 16095"/>
                <a:gd name="T104" fmla="*/ 9830 w 11063"/>
                <a:gd name="T105" fmla="*/ 9532 h 16095"/>
                <a:gd name="T106" fmla="*/ 10007 w 11063"/>
                <a:gd name="T107" fmla="*/ 9044 h 16095"/>
                <a:gd name="T108" fmla="*/ 10356 w 11063"/>
                <a:gd name="T109" fmla="*/ 9008 h 16095"/>
                <a:gd name="T110" fmla="*/ 10768 w 11063"/>
                <a:gd name="T111" fmla="*/ 8759 h 16095"/>
                <a:gd name="T112" fmla="*/ 11018 w 11063"/>
                <a:gd name="T113" fmla="*/ 8346 h 16095"/>
                <a:gd name="T114" fmla="*/ 11043 w 11063"/>
                <a:gd name="T115" fmla="*/ 7845 h 16095"/>
                <a:gd name="T116" fmla="*/ 10834 w 11063"/>
                <a:gd name="T117" fmla="*/ 7408 h 16095"/>
                <a:gd name="T118" fmla="*/ 10449 w 11063"/>
                <a:gd name="T119" fmla="*/ 7121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63" h="16095">
                  <a:moveTo>
                    <a:pt x="5029" y="12071"/>
                  </a:moveTo>
                  <a:lnTo>
                    <a:pt x="4821" y="12066"/>
                  </a:lnTo>
                  <a:lnTo>
                    <a:pt x="4618" y="12050"/>
                  </a:lnTo>
                  <a:lnTo>
                    <a:pt x="4417" y="12025"/>
                  </a:lnTo>
                  <a:lnTo>
                    <a:pt x="4219" y="11990"/>
                  </a:lnTo>
                  <a:lnTo>
                    <a:pt x="4024" y="11945"/>
                  </a:lnTo>
                  <a:lnTo>
                    <a:pt x="3834" y="11890"/>
                  </a:lnTo>
                  <a:lnTo>
                    <a:pt x="3647" y="11827"/>
                  </a:lnTo>
                  <a:lnTo>
                    <a:pt x="3464" y="11754"/>
                  </a:lnTo>
                  <a:lnTo>
                    <a:pt x="3286" y="11674"/>
                  </a:lnTo>
                  <a:lnTo>
                    <a:pt x="3113" y="11584"/>
                  </a:lnTo>
                  <a:lnTo>
                    <a:pt x="2944" y="11488"/>
                  </a:lnTo>
                  <a:lnTo>
                    <a:pt x="2781" y="11383"/>
                  </a:lnTo>
                  <a:lnTo>
                    <a:pt x="2623" y="11271"/>
                  </a:lnTo>
                  <a:lnTo>
                    <a:pt x="2471" y="11151"/>
                  </a:lnTo>
                  <a:lnTo>
                    <a:pt x="2325" y="11024"/>
                  </a:lnTo>
                  <a:lnTo>
                    <a:pt x="2185" y="10891"/>
                  </a:lnTo>
                  <a:lnTo>
                    <a:pt x="2052" y="10751"/>
                  </a:lnTo>
                  <a:lnTo>
                    <a:pt x="1925" y="10606"/>
                  </a:lnTo>
                  <a:lnTo>
                    <a:pt x="1806" y="10454"/>
                  </a:lnTo>
                  <a:lnTo>
                    <a:pt x="1694" y="10296"/>
                  </a:lnTo>
                  <a:lnTo>
                    <a:pt x="1589" y="10132"/>
                  </a:lnTo>
                  <a:lnTo>
                    <a:pt x="1491" y="9964"/>
                  </a:lnTo>
                  <a:lnTo>
                    <a:pt x="1403" y="9790"/>
                  </a:lnTo>
                  <a:lnTo>
                    <a:pt x="1323" y="9612"/>
                  </a:lnTo>
                  <a:lnTo>
                    <a:pt x="1250" y="9430"/>
                  </a:lnTo>
                  <a:lnTo>
                    <a:pt x="1187" y="9243"/>
                  </a:lnTo>
                  <a:lnTo>
                    <a:pt x="1132" y="9051"/>
                  </a:lnTo>
                  <a:lnTo>
                    <a:pt x="1087" y="8857"/>
                  </a:lnTo>
                  <a:lnTo>
                    <a:pt x="1052" y="8659"/>
                  </a:lnTo>
                  <a:lnTo>
                    <a:pt x="1027" y="8458"/>
                  </a:lnTo>
                  <a:lnTo>
                    <a:pt x="1011" y="8255"/>
                  </a:lnTo>
                  <a:lnTo>
                    <a:pt x="1006" y="8048"/>
                  </a:lnTo>
                  <a:lnTo>
                    <a:pt x="1011" y="7841"/>
                  </a:lnTo>
                  <a:lnTo>
                    <a:pt x="1027" y="7637"/>
                  </a:lnTo>
                  <a:lnTo>
                    <a:pt x="1052" y="7436"/>
                  </a:lnTo>
                  <a:lnTo>
                    <a:pt x="1087" y="7238"/>
                  </a:lnTo>
                  <a:lnTo>
                    <a:pt x="1132" y="7043"/>
                  </a:lnTo>
                  <a:lnTo>
                    <a:pt x="1187" y="6852"/>
                  </a:lnTo>
                  <a:lnTo>
                    <a:pt x="1250" y="6665"/>
                  </a:lnTo>
                  <a:lnTo>
                    <a:pt x="1323" y="6482"/>
                  </a:lnTo>
                  <a:lnTo>
                    <a:pt x="1403" y="6304"/>
                  </a:lnTo>
                  <a:lnTo>
                    <a:pt x="1491" y="6131"/>
                  </a:lnTo>
                  <a:lnTo>
                    <a:pt x="1589" y="5962"/>
                  </a:lnTo>
                  <a:lnTo>
                    <a:pt x="1694" y="5799"/>
                  </a:lnTo>
                  <a:lnTo>
                    <a:pt x="1806" y="5641"/>
                  </a:lnTo>
                  <a:lnTo>
                    <a:pt x="1925" y="5489"/>
                  </a:lnTo>
                  <a:lnTo>
                    <a:pt x="2052" y="5344"/>
                  </a:lnTo>
                  <a:lnTo>
                    <a:pt x="2185" y="5204"/>
                  </a:lnTo>
                  <a:lnTo>
                    <a:pt x="2325" y="5070"/>
                  </a:lnTo>
                  <a:lnTo>
                    <a:pt x="2471" y="4943"/>
                  </a:lnTo>
                  <a:lnTo>
                    <a:pt x="2623" y="4824"/>
                  </a:lnTo>
                  <a:lnTo>
                    <a:pt x="2781" y="4712"/>
                  </a:lnTo>
                  <a:lnTo>
                    <a:pt x="2944" y="4607"/>
                  </a:lnTo>
                  <a:lnTo>
                    <a:pt x="3113" y="4510"/>
                  </a:lnTo>
                  <a:lnTo>
                    <a:pt x="3286" y="4421"/>
                  </a:lnTo>
                  <a:lnTo>
                    <a:pt x="3464" y="4341"/>
                  </a:lnTo>
                  <a:lnTo>
                    <a:pt x="3647" y="4268"/>
                  </a:lnTo>
                  <a:lnTo>
                    <a:pt x="3834" y="4205"/>
                  </a:lnTo>
                  <a:lnTo>
                    <a:pt x="4024" y="4150"/>
                  </a:lnTo>
                  <a:lnTo>
                    <a:pt x="4219" y="4105"/>
                  </a:lnTo>
                  <a:lnTo>
                    <a:pt x="4417" y="4070"/>
                  </a:lnTo>
                  <a:lnTo>
                    <a:pt x="4618" y="4045"/>
                  </a:lnTo>
                  <a:lnTo>
                    <a:pt x="4821" y="4029"/>
                  </a:lnTo>
                  <a:lnTo>
                    <a:pt x="5029" y="4024"/>
                  </a:lnTo>
                  <a:lnTo>
                    <a:pt x="5235" y="4029"/>
                  </a:lnTo>
                  <a:lnTo>
                    <a:pt x="5439" y="4045"/>
                  </a:lnTo>
                  <a:lnTo>
                    <a:pt x="5640" y="4070"/>
                  </a:lnTo>
                  <a:lnTo>
                    <a:pt x="5838" y="4105"/>
                  </a:lnTo>
                  <a:lnTo>
                    <a:pt x="6032" y="4150"/>
                  </a:lnTo>
                  <a:lnTo>
                    <a:pt x="6223" y="4205"/>
                  </a:lnTo>
                  <a:lnTo>
                    <a:pt x="6411" y="4268"/>
                  </a:lnTo>
                  <a:lnTo>
                    <a:pt x="6593" y="4341"/>
                  </a:lnTo>
                  <a:lnTo>
                    <a:pt x="6771" y="4421"/>
                  </a:lnTo>
                  <a:lnTo>
                    <a:pt x="6945" y="4510"/>
                  </a:lnTo>
                  <a:lnTo>
                    <a:pt x="7113" y="4607"/>
                  </a:lnTo>
                  <a:lnTo>
                    <a:pt x="7276" y="4712"/>
                  </a:lnTo>
                  <a:lnTo>
                    <a:pt x="7433" y="4824"/>
                  </a:lnTo>
                  <a:lnTo>
                    <a:pt x="7586" y="4943"/>
                  </a:lnTo>
                  <a:lnTo>
                    <a:pt x="7732" y="5070"/>
                  </a:lnTo>
                  <a:lnTo>
                    <a:pt x="7872" y="5204"/>
                  </a:lnTo>
                  <a:lnTo>
                    <a:pt x="8005" y="5344"/>
                  </a:lnTo>
                  <a:lnTo>
                    <a:pt x="8131" y="5489"/>
                  </a:lnTo>
                  <a:lnTo>
                    <a:pt x="8251" y="5641"/>
                  </a:lnTo>
                  <a:lnTo>
                    <a:pt x="8364" y="5799"/>
                  </a:lnTo>
                  <a:lnTo>
                    <a:pt x="8468" y="5962"/>
                  </a:lnTo>
                  <a:lnTo>
                    <a:pt x="8565" y="6131"/>
                  </a:lnTo>
                  <a:lnTo>
                    <a:pt x="8654" y="6304"/>
                  </a:lnTo>
                  <a:lnTo>
                    <a:pt x="8735" y="6482"/>
                  </a:lnTo>
                  <a:lnTo>
                    <a:pt x="8807" y="6665"/>
                  </a:lnTo>
                  <a:lnTo>
                    <a:pt x="8871" y="6852"/>
                  </a:lnTo>
                  <a:lnTo>
                    <a:pt x="8925" y="7043"/>
                  </a:lnTo>
                  <a:lnTo>
                    <a:pt x="8970" y="7238"/>
                  </a:lnTo>
                  <a:lnTo>
                    <a:pt x="9005" y="7436"/>
                  </a:lnTo>
                  <a:lnTo>
                    <a:pt x="9030" y="7637"/>
                  </a:lnTo>
                  <a:lnTo>
                    <a:pt x="9047" y="7841"/>
                  </a:lnTo>
                  <a:lnTo>
                    <a:pt x="9052" y="8048"/>
                  </a:lnTo>
                  <a:lnTo>
                    <a:pt x="9047" y="8255"/>
                  </a:lnTo>
                  <a:lnTo>
                    <a:pt x="9030" y="8458"/>
                  </a:lnTo>
                  <a:lnTo>
                    <a:pt x="9005" y="8659"/>
                  </a:lnTo>
                  <a:lnTo>
                    <a:pt x="8970" y="8857"/>
                  </a:lnTo>
                  <a:lnTo>
                    <a:pt x="8925" y="9051"/>
                  </a:lnTo>
                  <a:lnTo>
                    <a:pt x="8871" y="9243"/>
                  </a:lnTo>
                  <a:lnTo>
                    <a:pt x="8807" y="9430"/>
                  </a:lnTo>
                  <a:lnTo>
                    <a:pt x="8735" y="9612"/>
                  </a:lnTo>
                  <a:lnTo>
                    <a:pt x="8654" y="9790"/>
                  </a:lnTo>
                  <a:lnTo>
                    <a:pt x="8565" y="9964"/>
                  </a:lnTo>
                  <a:lnTo>
                    <a:pt x="8468" y="10132"/>
                  </a:lnTo>
                  <a:lnTo>
                    <a:pt x="8364" y="10296"/>
                  </a:lnTo>
                  <a:lnTo>
                    <a:pt x="8251" y="10454"/>
                  </a:lnTo>
                  <a:lnTo>
                    <a:pt x="8131" y="10606"/>
                  </a:lnTo>
                  <a:lnTo>
                    <a:pt x="8005" y="10751"/>
                  </a:lnTo>
                  <a:lnTo>
                    <a:pt x="7872" y="10891"/>
                  </a:lnTo>
                  <a:lnTo>
                    <a:pt x="7732" y="11024"/>
                  </a:lnTo>
                  <a:lnTo>
                    <a:pt x="7586" y="11151"/>
                  </a:lnTo>
                  <a:lnTo>
                    <a:pt x="7433" y="11271"/>
                  </a:lnTo>
                  <a:lnTo>
                    <a:pt x="7276" y="11383"/>
                  </a:lnTo>
                  <a:lnTo>
                    <a:pt x="7113" y="11488"/>
                  </a:lnTo>
                  <a:lnTo>
                    <a:pt x="6945" y="11584"/>
                  </a:lnTo>
                  <a:lnTo>
                    <a:pt x="6771" y="11674"/>
                  </a:lnTo>
                  <a:lnTo>
                    <a:pt x="6593" y="11754"/>
                  </a:lnTo>
                  <a:lnTo>
                    <a:pt x="6411" y="11827"/>
                  </a:lnTo>
                  <a:lnTo>
                    <a:pt x="6223" y="11890"/>
                  </a:lnTo>
                  <a:lnTo>
                    <a:pt x="6032" y="11945"/>
                  </a:lnTo>
                  <a:lnTo>
                    <a:pt x="5838" y="11990"/>
                  </a:lnTo>
                  <a:lnTo>
                    <a:pt x="5640" y="12025"/>
                  </a:lnTo>
                  <a:lnTo>
                    <a:pt x="5439" y="12050"/>
                  </a:lnTo>
                  <a:lnTo>
                    <a:pt x="5235" y="12066"/>
                  </a:lnTo>
                  <a:lnTo>
                    <a:pt x="5029" y="12071"/>
                  </a:lnTo>
                  <a:close/>
                  <a:moveTo>
                    <a:pt x="7040" y="15089"/>
                  </a:moveTo>
                  <a:lnTo>
                    <a:pt x="3017" y="15089"/>
                  </a:lnTo>
                  <a:lnTo>
                    <a:pt x="2514" y="12379"/>
                  </a:lnTo>
                  <a:lnTo>
                    <a:pt x="2585" y="12419"/>
                  </a:lnTo>
                  <a:lnTo>
                    <a:pt x="2655" y="12459"/>
                  </a:lnTo>
                  <a:lnTo>
                    <a:pt x="2727" y="12497"/>
                  </a:lnTo>
                  <a:lnTo>
                    <a:pt x="2798" y="12533"/>
                  </a:lnTo>
                  <a:lnTo>
                    <a:pt x="2870" y="12569"/>
                  </a:lnTo>
                  <a:lnTo>
                    <a:pt x="2944" y="12604"/>
                  </a:lnTo>
                  <a:lnTo>
                    <a:pt x="3017" y="12638"/>
                  </a:lnTo>
                  <a:lnTo>
                    <a:pt x="3091" y="12671"/>
                  </a:lnTo>
                  <a:lnTo>
                    <a:pt x="3166" y="12702"/>
                  </a:lnTo>
                  <a:lnTo>
                    <a:pt x="3241" y="12732"/>
                  </a:lnTo>
                  <a:lnTo>
                    <a:pt x="3317" y="12762"/>
                  </a:lnTo>
                  <a:lnTo>
                    <a:pt x="3393" y="12789"/>
                  </a:lnTo>
                  <a:lnTo>
                    <a:pt x="3471" y="12817"/>
                  </a:lnTo>
                  <a:lnTo>
                    <a:pt x="3548" y="12843"/>
                  </a:lnTo>
                  <a:lnTo>
                    <a:pt x="3626" y="12867"/>
                  </a:lnTo>
                  <a:lnTo>
                    <a:pt x="3704" y="12890"/>
                  </a:lnTo>
                  <a:lnTo>
                    <a:pt x="3784" y="12912"/>
                  </a:lnTo>
                  <a:lnTo>
                    <a:pt x="3863" y="12932"/>
                  </a:lnTo>
                  <a:lnTo>
                    <a:pt x="3943" y="12952"/>
                  </a:lnTo>
                  <a:lnTo>
                    <a:pt x="4024" y="12971"/>
                  </a:lnTo>
                  <a:lnTo>
                    <a:pt x="4105" y="12987"/>
                  </a:lnTo>
                  <a:lnTo>
                    <a:pt x="4187" y="13003"/>
                  </a:lnTo>
                  <a:lnTo>
                    <a:pt x="4269" y="13016"/>
                  </a:lnTo>
                  <a:lnTo>
                    <a:pt x="4352" y="13029"/>
                  </a:lnTo>
                  <a:lnTo>
                    <a:pt x="4434" y="13040"/>
                  </a:lnTo>
                  <a:lnTo>
                    <a:pt x="4518" y="13050"/>
                  </a:lnTo>
                  <a:lnTo>
                    <a:pt x="4602" y="13058"/>
                  </a:lnTo>
                  <a:lnTo>
                    <a:pt x="4687" y="13065"/>
                  </a:lnTo>
                  <a:lnTo>
                    <a:pt x="4771" y="13070"/>
                  </a:lnTo>
                  <a:lnTo>
                    <a:pt x="4857" y="13074"/>
                  </a:lnTo>
                  <a:lnTo>
                    <a:pt x="4942" y="13076"/>
                  </a:lnTo>
                  <a:lnTo>
                    <a:pt x="5029" y="13077"/>
                  </a:lnTo>
                  <a:lnTo>
                    <a:pt x="5115" y="13076"/>
                  </a:lnTo>
                  <a:lnTo>
                    <a:pt x="5201" y="13074"/>
                  </a:lnTo>
                  <a:lnTo>
                    <a:pt x="5286" y="13070"/>
                  </a:lnTo>
                  <a:lnTo>
                    <a:pt x="5371" y="13065"/>
                  </a:lnTo>
                  <a:lnTo>
                    <a:pt x="5455" y="13058"/>
                  </a:lnTo>
                  <a:lnTo>
                    <a:pt x="5539" y="13050"/>
                  </a:lnTo>
                  <a:lnTo>
                    <a:pt x="5622" y="13040"/>
                  </a:lnTo>
                  <a:lnTo>
                    <a:pt x="5705" y="13029"/>
                  </a:lnTo>
                  <a:lnTo>
                    <a:pt x="5788" y="13016"/>
                  </a:lnTo>
                  <a:lnTo>
                    <a:pt x="5870" y="13003"/>
                  </a:lnTo>
                  <a:lnTo>
                    <a:pt x="5952" y="12987"/>
                  </a:lnTo>
                  <a:lnTo>
                    <a:pt x="6032" y="12971"/>
                  </a:lnTo>
                  <a:lnTo>
                    <a:pt x="6114" y="12952"/>
                  </a:lnTo>
                  <a:lnTo>
                    <a:pt x="6193" y="12932"/>
                  </a:lnTo>
                  <a:lnTo>
                    <a:pt x="6273" y="12912"/>
                  </a:lnTo>
                  <a:lnTo>
                    <a:pt x="6352" y="12890"/>
                  </a:lnTo>
                  <a:lnTo>
                    <a:pt x="6431" y="12867"/>
                  </a:lnTo>
                  <a:lnTo>
                    <a:pt x="6509" y="12843"/>
                  </a:lnTo>
                  <a:lnTo>
                    <a:pt x="6587" y="12817"/>
                  </a:lnTo>
                  <a:lnTo>
                    <a:pt x="6664" y="12789"/>
                  </a:lnTo>
                  <a:lnTo>
                    <a:pt x="6740" y="12762"/>
                  </a:lnTo>
                  <a:lnTo>
                    <a:pt x="6816" y="12732"/>
                  </a:lnTo>
                  <a:lnTo>
                    <a:pt x="6891" y="12702"/>
                  </a:lnTo>
                  <a:lnTo>
                    <a:pt x="6967" y="12671"/>
                  </a:lnTo>
                  <a:lnTo>
                    <a:pt x="7040" y="12638"/>
                  </a:lnTo>
                  <a:lnTo>
                    <a:pt x="7114" y="12604"/>
                  </a:lnTo>
                  <a:lnTo>
                    <a:pt x="7187" y="12569"/>
                  </a:lnTo>
                  <a:lnTo>
                    <a:pt x="7259" y="12533"/>
                  </a:lnTo>
                  <a:lnTo>
                    <a:pt x="7331" y="12497"/>
                  </a:lnTo>
                  <a:lnTo>
                    <a:pt x="7402" y="12459"/>
                  </a:lnTo>
                  <a:lnTo>
                    <a:pt x="7473" y="12419"/>
                  </a:lnTo>
                  <a:lnTo>
                    <a:pt x="7543" y="12379"/>
                  </a:lnTo>
                  <a:lnTo>
                    <a:pt x="7040" y="15089"/>
                  </a:lnTo>
                  <a:close/>
                  <a:moveTo>
                    <a:pt x="3069" y="1006"/>
                  </a:moveTo>
                  <a:lnTo>
                    <a:pt x="7092" y="1006"/>
                  </a:lnTo>
                  <a:lnTo>
                    <a:pt x="7595" y="3715"/>
                  </a:lnTo>
                  <a:lnTo>
                    <a:pt x="7525" y="3675"/>
                  </a:lnTo>
                  <a:lnTo>
                    <a:pt x="7454" y="3636"/>
                  </a:lnTo>
                  <a:lnTo>
                    <a:pt x="7383" y="3598"/>
                  </a:lnTo>
                  <a:lnTo>
                    <a:pt x="7312" y="3561"/>
                  </a:lnTo>
                  <a:lnTo>
                    <a:pt x="7239" y="3525"/>
                  </a:lnTo>
                  <a:lnTo>
                    <a:pt x="7166" y="3491"/>
                  </a:lnTo>
                  <a:lnTo>
                    <a:pt x="7092" y="3456"/>
                  </a:lnTo>
                  <a:lnTo>
                    <a:pt x="7019" y="3424"/>
                  </a:lnTo>
                  <a:lnTo>
                    <a:pt x="6944" y="3392"/>
                  </a:lnTo>
                  <a:lnTo>
                    <a:pt x="6868" y="3362"/>
                  </a:lnTo>
                  <a:lnTo>
                    <a:pt x="6793" y="3333"/>
                  </a:lnTo>
                  <a:lnTo>
                    <a:pt x="6716" y="3305"/>
                  </a:lnTo>
                  <a:lnTo>
                    <a:pt x="6639" y="3277"/>
                  </a:lnTo>
                  <a:lnTo>
                    <a:pt x="6561" y="3252"/>
                  </a:lnTo>
                  <a:lnTo>
                    <a:pt x="6484" y="3228"/>
                  </a:lnTo>
                  <a:lnTo>
                    <a:pt x="6405" y="3205"/>
                  </a:lnTo>
                  <a:lnTo>
                    <a:pt x="6326" y="3183"/>
                  </a:lnTo>
                  <a:lnTo>
                    <a:pt x="6247" y="3162"/>
                  </a:lnTo>
                  <a:lnTo>
                    <a:pt x="6166" y="3143"/>
                  </a:lnTo>
                  <a:lnTo>
                    <a:pt x="6086" y="3124"/>
                  </a:lnTo>
                  <a:lnTo>
                    <a:pt x="6004" y="3108"/>
                  </a:lnTo>
                  <a:lnTo>
                    <a:pt x="5923" y="3092"/>
                  </a:lnTo>
                  <a:lnTo>
                    <a:pt x="5840" y="3078"/>
                  </a:lnTo>
                  <a:lnTo>
                    <a:pt x="5758" y="3066"/>
                  </a:lnTo>
                  <a:lnTo>
                    <a:pt x="5675" y="3055"/>
                  </a:lnTo>
                  <a:lnTo>
                    <a:pt x="5592" y="3045"/>
                  </a:lnTo>
                  <a:lnTo>
                    <a:pt x="5507" y="3037"/>
                  </a:lnTo>
                  <a:lnTo>
                    <a:pt x="5423" y="3030"/>
                  </a:lnTo>
                  <a:lnTo>
                    <a:pt x="5338" y="3025"/>
                  </a:lnTo>
                  <a:lnTo>
                    <a:pt x="5253" y="3021"/>
                  </a:lnTo>
                  <a:lnTo>
                    <a:pt x="5167" y="3019"/>
                  </a:lnTo>
                  <a:lnTo>
                    <a:pt x="5081" y="3018"/>
                  </a:lnTo>
                  <a:lnTo>
                    <a:pt x="4994" y="3019"/>
                  </a:lnTo>
                  <a:lnTo>
                    <a:pt x="4909" y="3021"/>
                  </a:lnTo>
                  <a:lnTo>
                    <a:pt x="4823" y="3025"/>
                  </a:lnTo>
                  <a:lnTo>
                    <a:pt x="4739" y="3030"/>
                  </a:lnTo>
                  <a:lnTo>
                    <a:pt x="4655" y="3037"/>
                  </a:lnTo>
                  <a:lnTo>
                    <a:pt x="4571" y="3045"/>
                  </a:lnTo>
                  <a:lnTo>
                    <a:pt x="4488" y="3055"/>
                  </a:lnTo>
                  <a:lnTo>
                    <a:pt x="4404" y="3066"/>
                  </a:lnTo>
                  <a:lnTo>
                    <a:pt x="4322" y="3078"/>
                  </a:lnTo>
                  <a:lnTo>
                    <a:pt x="4239" y="3092"/>
                  </a:lnTo>
                  <a:lnTo>
                    <a:pt x="4158" y="3108"/>
                  </a:lnTo>
                  <a:lnTo>
                    <a:pt x="4076" y="3124"/>
                  </a:lnTo>
                  <a:lnTo>
                    <a:pt x="3996" y="3143"/>
                  </a:lnTo>
                  <a:lnTo>
                    <a:pt x="3915" y="3162"/>
                  </a:lnTo>
                  <a:lnTo>
                    <a:pt x="3836" y="3183"/>
                  </a:lnTo>
                  <a:lnTo>
                    <a:pt x="3756" y="3205"/>
                  </a:lnTo>
                  <a:lnTo>
                    <a:pt x="3678" y="3228"/>
                  </a:lnTo>
                  <a:lnTo>
                    <a:pt x="3601" y="3252"/>
                  </a:lnTo>
                  <a:lnTo>
                    <a:pt x="3523" y="3277"/>
                  </a:lnTo>
                  <a:lnTo>
                    <a:pt x="3446" y="3305"/>
                  </a:lnTo>
                  <a:lnTo>
                    <a:pt x="3369" y="3333"/>
                  </a:lnTo>
                  <a:lnTo>
                    <a:pt x="3294" y="3362"/>
                  </a:lnTo>
                  <a:lnTo>
                    <a:pt x="3218" y="3392"/>
                  </a:lnTo>
                  <a:lnTo>
                    <a:pt x="3143" y="3424"/>
                  </a:lnTo>
                  <a:lnTo>
                    <a:pt x="3069" y="3456"/>
                  </a:lnTo>
                  <a:lnTo>
                    <a:pt x="2995" y="3491"/>
                  </a:lnTo>
                  <a:lnTo>
                    <a:pt x="2923" y="3525"/>
                  </a:lnTo>
                  <a:lnTo>
                    <a:pt x="2850" y="3561"/>
                  </a:lnTo>
                  <a:lnTo>
                    <a:pt x="2778" y="3598"/>
                  </a:lnTo>
                  <a:lnTo>
                    <a:pt x="2707" y="3636"/>
                  </a:lnTo>
                  <a:lnTo>
                    <a:pt x="2637" y="3675"/>
                  </a:lnTo>
                  <a:lnTo>
                    <a:pt x="2567" y="3715"/>
                  </a:lnTo>
                  <a:lnTo>
                    <a:pt x="3069" y="1006"/>
                  </a:lnTo>
                  <a:close/>
                  <a:moveTo>
                    <a:pt x="10057" y="7042"/>
                  </a:moveTo>
                  <a:lnTo>
                    <a:pt x="10044" y="7043"/>
                  </a:lnTo>
                  <a:lnTo>
                    <a:pt x="10032" y="7045"/>
                  </a:lnTo>
                  <a:lnTo>
                    <a:pt x="10019" y="7047"/>
                  </a:lnTo>
                  <a:lnTo>
                    <a:pt x="10007" y="7051"/>
                  </a:lnTo>
                  <a:lnTo>
                    <a:pt x="9995" y="7054"/>
                  </a:lnTo>
                  <a:lnTo>
                    <a:pt x="9983" y="7057"/>
                  </a:lnTo>
                  <a:lnTo>
                    <a:pt x="9971" y="7060"/>
                  </a:lnTo>
                  <a:lnTo>
                    <a:pt x="9958" y="7062"/>
                  </a:lnTo>
                  <a:lnTo>
                    <a:pt x="9941" y="6979"/>
                  </a:lnTo>
                  <a:lnTo>
                    <a:pt x="9923" y="6898"/>
                  </a:lnTo>
                  <a:lnTo>
                    <a:pt x="9902" y="6817"/>
                  </a:lnTo>
                  <a:lnTo>
                    <a:pt x="9881" y="6737"/>
                  </a:lnTo>
                  <a:lnTo>
                    <a:pt x="9859" y="6657"/>
                  </a:lnTo>
                  <a:lnTo>
                    <a:pt x="9835" y="6578"/>
                  </a:lnTo>
                  <a:lnTo>
                    <a:pt x="9810" y="6499"/>
                  </a:lnTo>
                  <a:lnTo>
                    <a:pt x="9784" y="6421"/>
                  </a:lnTo>
                  <a:lnTo>
                    <a:pt x="9756" y="6343"/>
                  </a:lnTo>
                  <a:lnTo>
                    <a:pt x="9726" y="6267"/>
                  </a:lnTo>
                  <a:lnTo>
                    <a:pt x="9696" y="6192"/>
                  </a:lnTo>
                  <a:lnTo>
                    <a:pt x="9665" y="6115"/>
                  </a:lnTo>
                  <a:lnTo>
                    <a:pt x="9633" y="6041"/>
                  </a:lnTo>
                  <a:lnTo>
                    <a:pt x="9599" y="5966"/>
                  </a:lnTo>
                  <a:lnTo>
                    <a:pt x="9563" y="5893"/>
                  </a:lnTo>
                  <a:lnTo>
                    <a:pt x="9527" y="5820"/>
                  </a:lnTo>
                  <a:lnTo>
                    <a:pt x="9490" y="5748"/>
                  </a:lnTo>
                  <a:lnTo>
                    <a:pt x="9452" y="5677"/>
                  </a:lnTo>
                  <a:lnTo>
                    <a:pt x="9413" y="5605"/>
                  </a:lnTo>
                  <a:lnTo>
                    <a:pt x="9371" y="5536"/>
                  </a:lnTo>
                  <a:lnTo>
                    <a:pt x="9330" y="5466"/>
                  </a:lnTo>
                  <a:lnTo>
                    <a:pt x="9287" y="5397"/>
                  </a:lnTo>
                  <a:lnTo>
                    <a:pt x="9243" y="5329"/>
                  </a:lnTo>
                  <a:lnTo>
                    <a:pt x="9198" y="5262"/>
                  </a:lnTo>
                  <a:lnTo>
                    <a:pt x="9152" y="5196"/>
                  </a:lnTo>
                  <a:lnTo>
                    <a:pt x="9105" y="5129"/>
                  </a:lnTo>
                  <a:lnTo>
                    <a:pt x="9058" y="5065"/>
                  </a:lnTo>
                  <a:lnTo>
                    <a:pt x="9008" y="5001"/>
                  </a:lnTo>
                  <a:lnTo>
                    <a:pt x="8958" y="4937"/>
                  </a:lnTo>
                  <a:lnTo>
                    <a:pt x="8908" y="4874"/>
                  </a:lnTo>
                  <a:lnTo>
                    <a:pt x="8855" y="4812"/>
                  </a:lnTo>
                  <a:lnTo>
                    <a:pt x="8803" y="4751"/>
                  </a:lnTo>
                  <a:lnTo>
                    <a:pt x="8081" y="822"/>
                  </a:lnTo>
                  <a:lnTo>
                    <a:pt x="8072" y="778"/>
                  </a:lnTo>
                  <a:lnTo>
                    <a:pt x="8061" y="734"/>
                  </a:lnTo>
                  <a:lnTo>
                    <a:pt x="8048" y="691"/>
                  </a:lnTo>
                  <a:lnTo>
                    <a:pt x="8033" y="650"/>
                  </a:lnTo>
                  <a:lnTo>
                    <a:pt x="8017" y="609"/>
                  </a:lnTo>
                  <a:lnTo>
                    <a:pt x="7999" y="569"/>
                  </a:lnTo>
                  <a:lnTo>
                    <a:pt x="7978" y="530"/>
                  </a:lnTo>
                  <a:lnTo>
                    <a:pt x="7957" y="493"/>
                  </a:lnTo>
                  <a:lnTo>
                    <a:pt x="7935" y="456"/>
                  </a:lnTo>
                  <a:lnTo>
                    <a:pt x="7910" y="420"/>
                  </a:lnTo>
                  <a:lnTo>
                    <a:pt x="7885" y="385"/>
                  </a:lnTo>
                  <a:lnTo>
                    <a:pt x="7858" y="352"/>
                  </a:lnTo>
                  <a:lnTo>
                    <a:pt x="7829" y="321"/>
                  </a:lnTo>
                  <a:lnTo>
                    <a:pt x="7799" y="290"/>
                  </a:lnTo>
                  <a:lnTo>
                    <a:pt x="7768" y="261"/>
                  </a:lnTo>
                  <a:lnTo>
                    <a:pt x="7735" y="232"/>
                  </a:lnTo>
                  <a:lnTo>
                    <a:pt x="7702" y="205"/>
                  </a:lnTo>
                  <a:lnTo>
                    <a:pt x="7668" y="180"/>
                  </a:lnTo>
                  <a:lnTo>
                    <a:pt x="7631" y="157"/>
                  </a:lnTo>
                  <a:lnTo>
                    <a:pt x="7595" y="135"/>
                  </a:lnTo>
                  <a:lnTo>
                    <a:pt x="7557" y="114"/>
                  </a:lnTo>
                  <a:lnTo>
                    <a:pt x="7519" y="95"/>
                  </a:lnTo>
                  <a:lnTo>
                    <a:pt x="7480" y="77"/>
                  </a:lnTo>
                  <a:lnTo>
                    <a:pt x="7439" y="61"/>
                  </a:lnTo>
                  <a:lnTo>
                    <a:pt x="7398" y="47"/>
                  </a:lnTo>
                  <a:lnTo>
                    <a:pt x="7356" y="35"/>
                  </a:lnTo>
                  <a:lnTo>
                    <a:pt x="7314" y="24"/>
                  </a:lnTo>
                  <a:lnTo>
                    <a:pt x="7270" y="16"/>
                  </a:lnTo>
                  <a:lnTo>
                    <a:pt x="7227" y="9"/>
                  </a:lnTo>
                  <a:lnTo>
                    <a:pt x="7182" y="4"/>
                  </a:lnTo>
                  <a:lnTo>
                    <a:pt x="7138" y="1"/>
                  </a:lnTo>
                  <a:lnTo>
                    <a:pt x="7092" y="0"/>
                  </a:lnTo>
                  <a:lnTo>
                    <a:pt x="3069" y="0"/>
                  </a:lnTo>
                  <a:lnTo>
                    <a:pt x="3024" y="1"/>
                  </a:lnTo>
                  <a:lnTo>
                    <a:pt x="2980" y="4"/>
                  </a:lnTo>
                  <a:lnTo>
                    <a:pt x="2936" y="9"/>
                  </a:lnTo>
                  <a:lnTo>
                    <a:pt x="2891" y="16"/>
                  </a:lnTo>
                  <a:lnTo>
                    <a:pt x="2848" y="24"/>
                  </a:lnTo>
                  <a:lnTo>
                    <a:pt x="2806" y="35"/>
                  </a:lnTo>
                  <a:lnTo>
                    <a:pt x="2764" y="47"/>
                  </a:lnTo>
                  <a:lnTo>
                    <a:pt x="2724" y="61"/>
                  </a:lnTo>
                  <a:lnTo>
                    <a:pt x="2683" y="77"/>
                  </a:lnTo>
                  <a:lnTo>
                    <a:pt x="2643" y="95"/>
                  </a:lnTo>
                  <a:lnTo>
                    <a:pt x="2605" y="114"/>
                  </a:lnTo>
                  <a:lnTo>
                    <a:pt x="2568" y="135"/>
                  </a:lnTo>
                  <a:lnTo>
                    <a:pt x="2530" y="157"/>
                  </a:lnTo>
                  <a:lnTo>
                    <a:pt x="2495" y="180"/>
                  </a:lnTo>
                  <a:lnTo>
                    <a:pt x="2460" y="205"/>
                  </a:lnTo>
                  <a:lnTo>
                    <a:pt x="2427" y="232"/>
                  </a:lnTo>
                  <a:lnTo>
                    <a:pt x="2395" y="261"/>
                  </a:lnTo>
                  <a:lnTo>
                    <a:pt x="2363" y="290"/>
                  </a:lnTo>
                  <a:lnTo>
                    <a:pt x="2333" y="321"/>
                  </a:lnTo>
                  <a:lnTo>
                    <a:pt x="2305" y="352"/>
                  </a:lnTo>
                  <a:lnTo>
                    <a:pt x="2278" y="385"/>
                  </a:lnTo>
                  <a:lnTo>
                    <a:pt x="2252" y="420"/>
                  </a:lnTo>
                  <a:lnTo>
                    <a:pt x="2228" y="456"/>
                  </a:lnTo>
                  <a:lnTo>
                    <a:pt x="2205" y="493"/>
                  </a:lnTo>
                  <a:lnTo>
                    <a:pt x="2183" y="530"/>
                  </a:lnTo>
                  <a:lnTo>
                    <a:pt x="2163" y="569"/>
                  </a:lnTo>
                  <a:lnTo>
                    <a:pt x="2145" y="609"/>
                  </a:lnTo>
                  <a:lnTo>
                    <a:pt x="2128" y="650"/>
                  </a:lnTo>
                  <a:lnTo>
                    <a:pt x="2114" y="691"/>
                  </a:lnTo>
                  <a:lnTo>
                    <a:pt x="2101" y="734"/>
                  </a:lnTo>
                  <a:lnTo>
                    <a:pt x="2090" y="778"/>
                  </a:lnTo>
                  <a:lnTo>
                    <a:pt x="2081" y="822"/>
                  </a:lnTo>
                  <a:lnTo>
                    <a:pt x="1376" y="4619"/>
                  </a:lnTo>
                  <a:lnTo>
                    <a:pt x="1297" y="4704"/>
                  </a:lnTo>
                  <a:lnTo>
                    <a:pt x="1221" y="4791"/>
                  </a:lnTo>
                  <a:lnTo>
                    <a:pt x="1147" y="4880"/>
                  </a:lnTo>
                  <a:lnTo>
                    <a:pt x="1074" y="4969"/>
                  </a:lnTo>
                  <a:lnTo>
                    <a:pt x="1004" y="5062"/>
                  </a:lnTo>
                  <a:lnTo>
                    <a:pt x="935" y="5155"/>
                  </a:lnTo>
                  <a:lnTo>
                    <a:pt x="869" y="5250"/>
                  </a:lnTo>
                  <a:lnTo>
                    <a:pt x="805" y="5347"/>
                  </a:lnTo>
                  <a:lnTo>
                    <a:pt x="742" y="5445"/>
                  </a:lnTo>
                  <a:lnTo>
                    <a:pt x="683" y="5545"/>
                  </a:lnTo>
                  <a:lnTo>
                    <a:pt x="625" y="5645"/>
                  </a:lnTo>
                  <a:lnTo>
                    <a:pt x="569" y="5748"/>
                  </a:lnTo>
                  <a:lnTo>
                    <a:pt x="516" y="5852"/>
                  </a:lnTo>
                  <a:lnTo>
                    <a:pt x="466" y="5957"/>
                  </a:lnTo>
                  <a:lnTo>
                    <a:pt x="417" y="6063"/>
                  </a:lnTo>
                  <a:lnTo>
                    <a:pt x="371" y="6171"/>
                  </a:lnTo>
                  <a:lnTo>
                    <a:pt x="328" y="6280"/>
                  </a:lnTo>
                  <a:lnTo>
                    <a:pt x="287" y="6391"/>
                  </a:lnTo>
                  <a:lnTo>
                    <a:pt x="248" y="6501"/>
                  </a:lnTo>
                  <a:lnTo>
                    <a:pt x="212" y="6614"/>
                  </a:lnTo>
                  <a:lnTo>
                    <a:pt x="180" y="6729"/>
                  </a:lnTo>
                  <a:lnTo>
                    <a:pt x="149" y="6843"/>
                  </a:lnTo>
                  <a:lnTo>
                    <a:pt x="122" y="6959"/>
                  </a:lnTo>
                  <a:lnTo>
                    <a:pt x="97" y="7077"/>
                  </a:lnTo>
                  <a:lnTo>
                    <a:pt x="74" y="7194"/>
                  </a:lnTo>
                  <a:lnTo>
                    <a:pt x="54" y="7313"/>
                  </a:lnTo>
                  <a:lnTo>
                    <a:pt x="38" y="7434"/>
                  </a:lnTo>
                  <a:lnTo>
                    <a:pt x="24" y="7555"/>
                  </a:lnTo>
                  <a:lnTo>
                    <a:pt x="14" y="7676"/>
                  </a:lnTo>
                  <a:lnTo>
                    <a:pt x="6" y="7799"/>
                  </a:lnTo>
                  <a:lnTo>
                    <a:pt x="2" y="7923"/>
                  </a:lnTo>
                  <a:lnTo>
                    <a:pt x="0" y="8048"/>
                  </a:lnTo>
                  <a:lnTo>
                    <a:pt x="2" y="8169"/>
                  </a:lnTo>
                  <a:lnTo>
                    <a:pt x="6" y="8290"/>
                  </a:lnTo>
                  <a:lnTo>
                    <a:pt x="13" y="8410"/>
                  </a:lnTo>
                  <a:lnTo>
                    <a:pt x="23" y="8528"/>
                  </a:lnTo>
                  <a:lnTo>
                    <a:pt x="36" y="8646"/>
                  </a:lnTo>
                  <a:lnTo>
                    <a:pt x="52" y="8764"/>
                  </a:lnTo>
                  <a:lnTo>
                    <a:pt x="71" y="8879"/>
                  </a:lnTo>
                  <a:lnTo>
                    <a:pt x="93" y="8995"/>
                  </a:lnTo>
                  <a:lnTo>
                    <a:pt x="117" y="9109"/>
                  </a:lnTo>
                  <a:lnTo>
                    <a:pt x="143" y="9222"/>
                  </a:lnTo>
                  <a:lnTo>
                    <a:pt x="172" y="9334"/>
                  </a:lnTo>
                  <a:lnTo>
                    <a:pt x="204" y="9446"/>
                  </a:lnTo>
                  <a:lnTo>
                    <a:pt x="238" y="9555"/>
                  </a:lnTo>
                  <a:lnTo>
                    <a:pt x="276" y="9665"/>
                  </a:lnTo>
                  <a:lnTo>
                    <a:pt x="315" y="9773"/>
                  </a:lnTo>
                  <a:lnTo>
                    <a:pt x="356" y="9879"/>
                  </a:lnTo>
                  <a:lnTo>
                    <a:pt x="400" y="9985"/>
                  </a:lnTo>
                  <a:lnTo>
                    <a:pt x="447" y="10090"/>
                  </a:lnTo>
                  <a:lnTo>
                    <a:pt x="495" y="10192"/>
                  </a:lnTo>
                  <a:lnTo>
                    <a:pt x="546" y="10294"/>
                  </a:lnTo>
                  <a:lnTo>
                    <a:pt x="599" y="10394"/>
                  </a:lnTo>
                  <a:lnTo>
                    <a:pt x="655" y="10494"/>
                  </a:lnTo>
                  <a:lnTo>
                    <a:pt x="712" y="10592"/>
                  </a:lnTo>
                  <a:lnTo>
                    <a:pt x="771" y="10688"/>
                  </a:lnTo>
                  <a:lnTo>
                    <a:pt x="833" y="10783"/>
                  </a:lnTo>
                  <a:lnTo>
                    <a:pt x="896" y="10876"/>
                  </a:lnTo>
                  <a:lnTo>
                    <a:pt x="962" y="10969"/>
                  </a:lnTo>
                  <a:lnTo>
                    <a:pt x="1030" y="11059"/>
                  </a:lnTo>
                  <a:lnTo>
                    <a:pt x="1099" y="11148"/>
                  </a:lnTo>
                  <a:lnTo>
                    <a:pt x="1170" y="11236"/>
                  </a:lnTo>
                  <a:lnTo>
                    <a:pt x="1243" y="11322"/>
                  </a:lnTo>
                  <a:lnTo>
                    <a:pt x="1319" y="11406"/>
                  </a:lnTo>
                  <a:lnTo>
                    <a:pt x="2029" y="15273"/>
                  </a:lnTo>
                  <a:lnTo>
                    <a:pt x="2038" y="15317"/>
                  </a:lnTo>
                  <a:lnTo>
                    <a:pt x="2049" y="15361"/>
                  </a:lnTo>
                  <a:lnTo>
                    <a:pt x="2062" y="15403"/>
                  </a:lnTo>
                  <a:lnTo>
                    <a:pt x="2076" y="15445"/>
                  </a:lnTo>
                  <a:lnTo>
                    <a:pt x="2093" y="15485"/>
                  </a:lnTo>
                  <a:lnTo>
                    <a:pt x="2111" y="15526"/>
                  </a:lnTo>
                  <a:lnTo>
                    <a:pt x="2130" y="15564"/>
                  </a:lnTo>
                  <a:lnTo>
                    <a:pt x="2152" y="15602"/>
                  </a:lnTo>
                  <a:lnTo>
                    <a:pt x="2174" y="15639"/>
                  </a:lnTo>
                  <a:lnTo>
                    <a:pt x="2200" y="15675"/>
                  </a:lnTo>
                  <a:lnTo>
                    <a:pt x="2225" y="15709"/>
                  </a:lnTo>
                  <a:lnTo>
                    <a:pt x="2252" y="15742"/>
                  </a:lnTo>
                  <a:lnTo>
                    <a:pt x="2281" y="15774"/>
                  </a:lnTo>
                  <a:lnTo>
                    <a:pt x="2310" y="15805"/>
                  </a:lnTo>
                  <a:lnTo>
                    <a:pt x="2341" y="15834"/>
                  </a:lnTo>
                  <a:lnTo>
                    <a:pt x="2374" y="15863"/>
                  </a:lnTo>
                  <a:lnTo>
                    <a:pt x="2408" y="15889"/>
                  </a:lnTo>
                  <a:lnTo>
                    <a:pt x="2442" y="15914"/>
                  </a:lnTo>
                  <a:lnTo>
                    <a:pt x="2478" y="15938"/>
                  </a:lnTo>
                  <a:lnTo>
                    <a:pt x="2514" y="15960"/>
                  </a:lnTo>
                  <a:lnTo>
                    <a:pt x="2553" y="15981"/>
                  </a:lnTo>
                  <a:lnTo>
                    <a:pt x="2591" y="16000"/>
                  </a:lnTo>
                  <a:lnTo>
                    <a:pt x="2630" y="16018"/>
                  </a:lnTo>
                  <a:lnTo>
                    <a:pt x="2670" y="16034"/>
                  </a:lnTo>
                  <a:lnTo>
                    <a:pt x="2711" y="16048"/>
                  </a:lnTo>
                  <a:lnTo>
                    <a:pt x="2754" y="16060"/>
                  </a:lnTo>
                  <a:lnTo>
                    <a:pt x="2796" y="16071"/>
                  </a:lnTo>
                  <a:lnTo>
                    <a:pt x="2839" y="16079"/>
                  </a:lnTo>
                  <a:lnTo>
                    <a:pt x="2882" y="16086"/>
                  </a:lnTo>
                  <a:lnTo>
                    <a:pt x="2927" y="16091"/>
                  </a:lnTo>
                  <a:lnTo>
                    <a:pt x="2972" y="16094"/>
                  </a:lnTo>
                  <a:lnTo>
                    <a:pt x="3017" y="16095"/>
                  </a:lnTo>
                  <a:lnTo>
                    <a:pt x="7040" y="16095"/>
                  </a:lnTo>
                  <a:lnTo>
                    <a:pt x="7085" y="16094"/>
                  </a:lnTo>
                  <a:lnTo>
                    <a:pt x="7130" y="16091"/>
                  </a:lnTo>
                  <a:lnTo>
                    <a:pt x="7174" y="16086"/>
                  </a:lnTo>
                  <a:lnTo>
                    <a:pt x="7218" y="16079"/>
                  </a:lnTo>
                  <a:lnTo>
                    <a:pt x="7261" y="16071"/>
                  </a:lnTo>
                  <a:lnTo>
                    <a:pt x="7304" y="16060"/>
                  </a:lnTo>
                  <a:lnTo>
                    <a:pt x="7345" y="16048"/>
                  </a:lnTo>
                  <a:lnTo>
                    <a:pt x="7386" y="16034"/>
                  </a:lnTo>
                  <a:lnTo>
                    <a:pt x="7426" y="16018"/>
                  </a:lnTo>
                  <a:lnTo>
                    <a:pt x="7467" y="16000"/>
                  </a:lnTo>
                  <a:lnTo>
                    <a:pt x="7505" y="15981"/>
                  </a:lnTo>
                  <a:lnTo>
                    <a:pt x="7542" y="15960"/>
                  </a:lnTo>
                  <a:lnTo>
                    <a:pt x="7579" y="15938"/>
                  </a:lnTo>
                  <a:lnTo>
                    <a:pt x="7614" y="15914"/>
                  </a:lnTo>
                  <a:lnTo>
                    <a:pt x="7650" y="15889"/>
                  </a:lnTo>
                  <a:lnTo>
                    <a:pt x="7683" y="15863"/>
                  </a:lnTo>
                  <a:lnTo>
                    <a:pt x="7715" y="15834"/>
                  </a:lnTo>
                  <a:lnTo>
                    <a:pt x="7746" y="15805"/>
                  </a:lnTo>
                  <a:lnTo>
                    <a:pt x="7776" y="15774"/>
                  </a:lnTo>
                  <a:lnTo>
                    <a:pt x="7804" y="15742"/>
                  </a:lnTo>
                  <a:lnTo>
                    <a:pt x="7832" y="15709"/>
                  </a:lnTo>
                  <a:lnTo>
                    <a:pt x="7858" y="15675"/>
                  </a:lnTo>
                  <a:lnTo>
                    <a:pt x="7882" y="15639"/>
                  </a:lnTo>
                  <a:lnTo>
                    <a:pt x="7905" y="15602"/>
                  </a:lnTo>
                  <a:lnTo>
                    <a:pt x="7926" y="15564"/>
                  </a:lnTo>
                  <a:lnTo>
                    <a:pt x="7946" y="15526"/>
                  </a:lnTo>
                  <a:lnTo>
                    <a:pt x="7964" y="15485"/>
                  </a:lnTo>
                  <a:lnTo>
                    <a:pt x="7980" y="15445"/>
                  </a:lnTo>
                  <a:lnTo>
                    <a:pt x="7996" y="15403"/>
                  </a:lnTo>
                  <a:lnTo>
                    <a:pt x="8009" y="15361"/>
                  </a:lnTo>
                  <a:lnTo>
                    <a:pt x="8020" y="15317"/>
                  </a:lnTo>
                  <a:lnTo>
                    <a:pt x="8029" y="15273"/>
                  </a:lnTo>
                  <a:lnTo>
                    <a:pt x="8745" y="11409"/>
                  </a:lnTo>
                  <a:lnTo>
                    <a:pt x="8801" y="11347"/>
                  </a:lnTo>
                  <a:lnTo>
                    <a:pt x="8855" y="11284"/>
                  </a:lnTo>
                  <a:lnTo>
                    <a:pt x="8909" y="11220"/>
                  </a:lnTo>
                  <a:lnTo>
                    <a:pt x="8962" y="11155"/>
                  </a:lnTo>
                  <a:lnTo>
                    <a:pt x="9013" y="11089"/>
                  </a:lnTo>
                  <a:lnTo>
                    <a:pt x="9064" y="11023"/>
                  </a:lnTo>
                  <a:lnTo>
                    <a:pt x="9113" y="10956"/>
                  </a:lnTo>
                  <a:lnTo>
                    <a:pt x="9161" y="10887"/>
                  </a:lnTo>
                  <a:lnTo>
                    <a:pt x="9208" y="10819"/>
                  </a:lnTo>
                  <a:lnTo>
                    <a:pt x="9255" y="10748"/>
                  </a:lnTo>
                  <a:lnTo>
                    <a:pt x="9300" y="10678"/>
                  </a:lnTo>
                  <a:lnTo>
                    <a:pt x="9344" y="10607"/>
                  </a:lnTo>
                  <a:lnTo>
                    <a:pt x="9386" y="10535"/>
                  </a:lnTo>
                  <a:lnTo>
                    <a:pt x="9429" y="10462"/>
                  </a:lnTo>
                  <a:lnTo>
                    <a:pt x="9469" y="10388"/>
                  </a:lnTo>
                  <a:lnTo>
                    <a:pt x="9508" y="10314"/>
                  </a:lnTo>
                  <a:lnTo>
                    <a:pt x="9546" y="10239"/>
                  </a:lnTo>
                  <a:lnTo>
                    <a:pt x="9583" y="10164"/>
                  </a:lnTo>
                  <a:lnTo>
                    <a:pt x="9618" y="10088"/>
                  </a:lnTo>
                  <a:lnTo>
                    <a:pt x="9653" y="10010"/>
                  </a:lnTo>
                  <a:lnTo>
                    <a:pt x="9685" y="9932"/>
                  </a:lnTo>
                  <a:lnTo>
                    <a:pt x="9717" y="9853"/>
                  </a:lnTo>
                  <a:lnTo>
                    <a:pt x="9748" y="9775"/>
                  </a:lnTo>
                  <a:lnTo>
                    <a:pt x="9777" y="9694"/>
                  </a:lnTo>
                  <a:lnTo>
                    <a:pt x="9804" y="9614"/>
                  </a:lnTo>
                  <a:lnTo>
                    <a:pt x="9830" y="9532"/>
                  </a:lnTo>
                  <a:lnTo>
                    <a:pt x="9855" y="9451"/>
                  </a:lnTo>
                  <a:lnTo>
                    <a:pt x="9878" y="9368"/>
                  </a:lnTo>
                  <a:lnTo>
                    <a:pt x="9900" y="9286"/>
                  </a:lnTo>
                  <a:lnTo>
                    <a:pt x="9921" y="9202"/>
                  </a:lnTo>
                  <a:lnTo>
                    <a:pt x="9941" y="9118"/>
                  </a:lnTo>
                  <a:lnTo>
                    <a:pt x="9958" y="9032"/>
                  </a:lnTo>
                  <a:lnTo>
                    <a:pt x="9971" y="9035"/>
                  </a:lnTo>
                  <a:lnTo>
                    <a:pt x="9983" y="9037"/>
                  </a:lnTo>
                  <a:lnTo>
                    <a:pt x="9995" y="9041"/>
                  </a:lnTo>
                  <a:lnTo>
                    <a:pt x="10007" y="9044"/>
                  </a:lnTo>
                  <a:lnTo>
                    <a:pt x="10019" y="9048"/>
                  </a:lnTo>
                  <a:lnTo>
                    <a:pt x="10032" y="9050"/>
                  </a:lnTo>
                  <a:lnTo>
                    <a:pt x="10044" y="9052"/>
                  </a:lnTo>
                  <a:lnTo>
                    <a:pt x="10057" y="9053"/>
                  </a:lnTo>
                  <a:lnTo>
                    <a:pt x="10109" y="9052"/>
                  </a:lnTo>
                  <a:lnTo>
                    <a:pt x="10160" y="9048"/>
                  </a:lnTo>
                  <a:lnTo>
                    <a:pt x="10210" y="9041"/>
                  </a:lnTo>
                  <a:lnTo>
                    <a:pt x="10259" y="9033"/>
                  </a:lnTo>
                  <a:lnTo>
                    <a:pt x="10309" y="9021"/>
                  </a:lnTo>
                  <a:lnTo>
                    <a:pt x="10356" y="9008"/>
                  </a:lnTo>
                  <a:lnTo>
                    <a:pt x="10403" y="8992"/>
                  </a:lnTo>
                  <a:lnTo>
                    <a:pt x="10449" y="8974"/>
                  </a:lnTo>
                  <a:lnTo>
                    <a:pt x="10493" y="8954"/>
                  </a:lnTo>
                  <a:lnTo>
                    <a:pt x="10536" y="8932"/>
                  </a:lnTo>
                  <a:lnTo>
                    <a:pt x="10578" y="8908"/>
                  </a:lnTo>
                  <a:lnTo>
                    <a:pt x="10619" y="8881"/>
                  </a:lnTo>
                  <a:lnTo>
                    <a:pt x="10659" y="8853"/>
                  </a:lnTo>
                  <a:lnTo>
                    <a:pt x="10697" y="8824"/>
                  </a:lnTo>
                  <a:lnTo>
                    <a:pt x="10733" y="8792"/>
                  </a:lnTo>
                  <a:lnTo>
                    <a:pt x="10768" y="8759"/>
                  </a:lnTo>
                  <a:lnTo>
                    <a:pt x="10802" y="8723"/>
                  </a:lnTo>
                  <a:lnTo>
                    <a:pt x="10834" y="8687"/>
                  </a:lnTo>
                  <a:lnTo>
                    <a:pt x="10863" y="8649"/>
                  </a:lnTo>
                  <a:lnTo>
                    <a:pt x="10891" y="8610"/>
                  </a:lnTo>
                  <a:lnTo>
                    <a:pt x="10917" y="8569"/>
                  </a:lnTo>
                  <a:lnTo>
                    <a:pt x="10941" y="8527"/>
                  </a:lnTo>
                  <a:lnTo>
                    <a:pt x="10963" y="8483"/>
                  </a:lnTo>
                  <a:lnTo>
                    <a:pt x="10984" y="8439"/>
                  </a:lnTo>
                  <a:lnTo>
                    <a:pt x="11002" y="8394"/>
                  </a:lnTo>
                  <a:lnTo>
                    <a:pt x="11018" y="8346"/>
                  </a:lnTo>
                  <a:lnTo>
                    <a:pt x="11031" y="8299"/>
                  </a:lnTo>
                  <a:lnTo>
                    <a:pt x="11043" y="8251"/>
                  </a:lnTo>
                  <a:lnTo>
                    <a:pt x="11051" y="8200"/>
                  </a:lnTo>
                  <a:lnTo>
                    <a:pt x="11058" y="8150"/>
                  </a:lnTo>
                  <a:lnTo>
                    <a:pt x="11062" y="8100"/>
                  </a:lnTo>
                  <a:lnTo>
                    <a:pt x="11063" y="8048"/>
                  </a:lnTo>
                  <a:lnTo>
                    <a:pt x="11062" y="7996"/>
                  </a:lnTo>
                  <a:lnTo>
                    <a:pt x="11058" y="7945"/>
                  </a:lnTo>
                  <a:lnTo>
                    <a:pt x="11051" y="7895"/>
                  </a:lnTo>
                  <a:lnTo>
                    <a:pt x="11043" y="7845"/>
                  </a:lnTo>
                  <a:lnTo>
                    <a:pt x="11031" y="7796"/>
                  </a:lnTo>
                  <a:lnTo>
                    <a:pt x="11018" y="7749"/>
                  </a:lnTo>
                  <a:lnTo>
                    <a:pt x="11002" y="7701"/>
                  </a:lnTo>
                  <a:lnTo>
                    <a:pt x="10984" y="7656"/>
                  </a:lnTo>
                  <a:lnTo>
                    <a:pt x="10963" y="7611"/>
                  </a:lnTo>
                  <a:lnTo>
                    <a:pt x="10941" y="7568"/>
                  </a:lnTo>
                  <a:lnTo>
                    <a:pt x="10917" y="7525"/>
                  </a:lnTo>
                  <a:lnTo>
                    <a:pt x="10891" y="7485"/>
                  </a:lnTo>
                  <a:lnTo>
                    <a:pt x="10863" y="7446"/>
                  </a:lnTo>
                  <a:lnTo>
                    <a:pt x="10834" y="7408"/>
                  </a:lnTo>
                  <a:lnTo>
                    <a:pt x="10802" y="7372"/>
                  </a:lnTo>
                  <a:lnTo>
                    <a:pt x="10768" y="7336"/>
                  </a:lnTo>
                  <a:lnTo>
                    <a:pt x="10733" y="7303"/>
                  </a:lnTo>
                  <a:lnTo>
                    <a:pt x="10697" y="7271"/>
                  </a:lnTo>
                  <a:lnTo>
                    <a:pt x="10659" y="7242"/>
                  </a:lnTo>
                  <a:lnTo>
                    <a:pt x="10619" y="7214"/>
                  </a:lnTo>
                  <a:lnTo>
                    <a:pt x="10578" y="7187"/>
                  </a:lnTo>
                  <a:lnTo>
                    <a:pt x="10536" y="7163"/>
                  </a:lnTo>
                  <a:lnTo>
                    <a:pt x="10493" y="7141"/>
                  </a:lnTo>
                  <a:lnTo>
                    <a:pt x="10449" y="7121"/>
                  </a:lnTo>
                  <a:lnTo>
                    <a:pt x="10403" y="7103"/>
                  </a:lnTo>
                  <a:lnTo>
                    <a:pt x="10356" y="7087"/>
                  </a:lnTo>
                  <a:lnTo>
                    <a:pt x="10309" y="7073"/>
                  </a:lnTo>
                  <a:lnTo>
                    <a:pt x="10259" y="7062"/>
                  </a:lnTo>
                  <a:lnTo>
                    <a:pt x="10210" y="7054"/>
                  </a:lnTo>
                  <a:lnTo>
                    <a:pt x="10160" y="7047"/>
                  </a:lnTo>
                  <a:lnTo>
                    <a:pt x="10109" y="7043"/>
                  </a:lnTo>
                  <a:lnTo>
                    <a:pt x="10057" y="70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2" name="íṩḻíďê"/>
            <p:cNvSpPr/>
            <p:nvPr/>
          </p:nvSpPr>
          <p:spPr bwMode="auto">
            <a:xfrm>
              <a:off x="2348575" y="1160263"/>
              <a:ext cx="115617" cy="115617"/>
            </a:xfrm>
            <a:custGeom>
              <a:avLst/>
              <a:gdLst>
                <a:gd name="T0" fmla="*/ 2976 w 3037"/>
                <a:gd name="T1" fmla="*/ 39 h 3053"/>
                <a:gd name="T2" fmla="*/ 2950 w 3037"/>
                <a:gd name="T3" fmla="*/ 22 h 3053"/>
                <a:gd name="T4" fmla="*/ 2921 w 3037"/>
                <a:gd name="T5" fmla="*/ 9 h 3053"/>
                <a:gd name="T6" fmla="*/ 2892 w 3037"/>
                <a:gd name="T7" fmla="*/ 2 h 3053"/>
                <a:gd name="T8" fmla="*/ 2861 w 3037"/>
                <a:gd name="T9" fmla="*/ 0 h 3053"/>
                <a:gd name="T10" fmla="*/ 2831 w 3037"/>
                <a:gd name="T11" fmla="*/ 4 h 3053"/>
                <a:gd name="T12" fmla="*/ 2801 w 3037"/>
                <a:gd name="T13" fmla="*/ 15 h 3053"/>
                <a:gd name="T14" fmla="*/ 2773 w 3037"/>
                <a:gd name="T15" fmla="*/ 30 h 3053"/>
                <a:gd name="T16" fmla="*/ 149 w 3037"/>
                <a:gd name="T17" fmla="*/ 2194 h 3053"/>
                <a:gd name="T18" fmla="*/ 114 w 3037"/>
                <a:gd name="T19" fmla="*/ 2232 h 3053"/>
                <a:gd name="T20" fmla="*/ 85 w 3037"/>
                <a:gd name="T21" fmla="*/ 2272 h 3053"/>
                <a:gd name="T22" fmla="*/ 59 w 3037"/>
                <a:gd name="T23" fmla="*/ 2315 h 3053"/>
                <a:gd name="T24" fmla="*/ 38 w 3037"/>
                <a:gd name="T25" fmla="*/ 2360 h 3053"/>
                <a:gd name="T26" fmla="*/ 22 w 3037"/>
                <a:gd name="T27" fmla="*/ 2407 h 3053"/>
                <a:gd name="T28" fmla="*/ 10 w 3037"/>
                <a:gd name="T29" fmla="*/ 2455 h 3053"/>
                <a:gd name="T30" fmla="*/ 3 w 3037"/>
                <a:gd name="T31" fmla="*/ 2504 h 3053"/>
                <a:gd name="T32" fmla="*/ 0 w 3037"/>
                <a:gd name="T33" fmla="*/ 2556 h 3053"/>
                <a:gd name="T34" fmla="*/ 3 w 3037"/>
                <a:gd name="T35" fmla="*/ 2605 h 3053"/>
                <a:gd name="T36" fmla="*/ 10 w 3037"/>
                <a:gd name="T37" fmla="*/ 2653 h 3053"/>
                <a:gd name="T38" fmla="*/ 21 w 3037"/>
                <a:gd name="T39" fmla="*/ 2700 h 3053"/>
                <a:gd name="T40" fmla="*/ 37 w 3037"/>
                <a:gd name="T41" fmla="*/ 2746 h 3053"/>
                <a:gd name="T42" fmla="*/ 58 w 3037"/>
                <a:gd name="T43" fmla="*/ 2789 h 3053"/>
                <a:gd name="T44" fmla="*/ 82 w 3037"/>
                <a:gd name="T45" fmla="*/ 2831 h 3053"/>
                <a:gd name="T46" fmla="*/ 111 w 3037"/>
                <a:gd name="T47" fmla="*/ 2870 h 3053"/>
                <a:gd name="T48" fmla="*/ 146 w 3037"/>
                <a:gd name="T49" fmla="*/ 2907 h 3053"/>
                <a:gd name="T50" fmla="*/ 182 w 3037"/>
                <a:gd name="T51" fmla="*/ 2940 h 3053"/>
                <a:gd name="T52" fmla="*/ 221 w 3037"/>
                <a:gd name="T53" fmla="*/ 2969 h 3053"/>
                <a:gd name="T54" fmla="*/ 263 w 3037"/>
                <a:gd name="T55" fmla="*/ 2994 h 3053"/>
                <a:gd name="T56" fmla="*/ 308 w 3037"/>
                <a:gd name="T57" fmla="*/ 3015 h 3053"/>
                <a:gd name="T58" fmla="*/ 354 w 3037"/>
                <a:gd name="T59" fmla="*/ 3031 h 3053"/>
                <a:gd name="T60" fmla="*/ 401 w 3037"/>
                <a:gd name="T61" fmla="*/ 3043 h 3053"/>
                <a:gd name="T62" fmla="*/ 450 w 3037"/>
                <a:gd name="T63" fmla="*/ 3051 h 3053"/>
                <a:gd name="T64" fmla="*/ 501 w 3037"/>
                <a:gd name="T65" fmla="*/ 3053 h 3053"/>
                <a:gd name="T66" fmla="*/ 548 w 3037"/>
                <a:gd name="T67" fmla="*/ 3051 h 3053"/>
                <a:gd name="T68" fmla="*/ 595 w 3037"/>
                <a:gd name="T69" fmla="*/ 3044 h 3053"/>
                <a:gd name="T70" fmla="*/ 642 w 3037"/>
                <a:gd name="T71" fmla="*/ 3033 h 3053"/>
                <a:gd name="T72" fmla="*/ 688 w 3037"/>
                <a:gd name="T73" fmla="*/ 3018 h 3053"/>
                <a:gd name="T74" fmla="*/ 732 w 3037"/>
                <a:gd name="T75" fmla="*/ 2998 h 3053"/>
                <a:gd name="T76" fmla="*/ 775 w 3037"/>
                <a:gd name="T77" fmla="*/ 2975 h 3053"/>
                <a:gd name="T78" fmla="*/ 814 w 3037"/>
                <a:gd name="T79" fmla="*/ 2947 h 3053"/>
                <a:gd name="T80" fmla="*/ 853 w 3037"/>
                <a:gd name="T81" fmla="*/ 2914 h 3053"/>
                <a:gd name="T82" fmla="*/ 3001 w 3037"/>
                <a:gd name="T83" fmla="*/ 276 h 3053"/>
                <a:gd name="T84" fmla="*/ 3018 w 3037"/>
                <a:gd name="T85" fmla="*/ 250 h 3053"/>
                <a:gd name="T86" fmla="*/ 3030 w 3037"/>
                <a:gd name="T87" fmla="*/ 221 h 3053"/>
                <a:gd name="T88" fmla="*/ 3036 w 3037"/>
                <a:gd name="T89" fmla="*/ 191 h 3053"/>
                <a:gd name="T90" fmla="*/ 3037 w 3037"/>
                <a:gd name="T91" fmla="*/ 160 h 3053"/>
                <a:gd name="T92" fmla="*/ 3033 w 3037"/>
                <a:gd name="T93" fmla="*/ 130 h 3053"/>
                <a:gd name="T94" fmla="*/ 3023 w 3037"/>
                <a:gd name="T95" fmla="*/ 101 h 3053"/>
                <a:gd name="T96" fmla="*/ 3008 w 3037"/>
                <a:gd name="T97" fmla="*/ 74 h 3053"/>
                <a:gd name="T98" fmla="*/ 2988 w 3037"/>
                <a:gd name="T99" fmla="*/ 50 h 3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37" h="3053">
                  <a:moveTo>
                    <a:pt x="2988" y="50"/>
                  </a:moveTo>
                  <a:lnTo>
                    <a:pt x="2976" y="39"/>
                  </a:lnTo>
                  <a:lnTo>
                    <a:pt x="2963" y="30"/>
                  </a:lnTo>
                  <a:lnTo>
                    <a:pt x="2950" y="22"/>
                  </a:lnTo>
                  <a:lnTo>
                    <a:pt x="2935" y="15"/>
                  </a:lnTo>
                  <a:lnTo>
                    <a:pt x="2921" y="9"/>
                  </a:lnTo>
                  <a:lnTo>
                    <a:pt x="2907" y="5"/>
                  </a:lnTo>
                  <a:lnTo>
                    <a:pt x="2892" y="2"/>
                  </a:lnTo>
                  <a:lnTo>
                    <a:pt x="2876" y="0"/>
                  </a:lnTo>
                  <a:lnTo>
                    <a:pt x="2861" y="0"/>
                  </a:lnTo>
                  <a:lnTo>
                    <a:pt x="2846" y="2"/>
                  </a:lnTo>
                  <a:lnTo>
                    <a:pt x="2831" y="4"/>
                  </a:lnTo>
                  <a:lnTo>
                    <a:pt x="2816" y="8"/>
                  </a:lnTo>
                  <a:lnTo>
                    <a:pt x="2801" y="15"/>
                  </a:lnTo>
                  <a:lnTo>
                    <a:pt x="2787" y="22"/>
                  </a:lnTo>
                  <a:lnTo>
                    <a:pt x="2773" y="30"/>
                  </a:lnTo>
                  <a:lnTo>
                    <a:pt x="2759" y="40"/>
                  </a:lnTo>
                  <a:lnTo>
                    <a:pt x="149" y="2194"/>
                  </a:lnTo>
                  <a:lnTo>
                    <a:pt x="132" y="2212"/>
                  </a:lnTo>
                  <a:lnTo>
                    <a:pt x="114" y="2232"/>
                  </a:lnTo>
                  <a:lnTo>
                    <a:pt x="99" y="2252"/>
                  </a:lnTo>
                  <a:lnTo>
                    <a:pt x="85" y="2272"/>
                  </a:lnTo>
                  <a:lnTo>
                    <a:pt x="72" y="2293"/>
                  </a:lnTo>
                  <a:lnTo>
                    <a:pt x="59" y="2315"/>
                  </a:lnTo>
                  <a:lnTo>
                    <a:pt x="48" y="2337"/>
                  </a:lnTo>
                  <a:lnTo>
                    <a:pt x="38" y="2360"/>
                  </a:lnTo>
                  <a:lnTo>
                    <a:pt x="30" y="2383"/>
                  </a:lnTo>
                  <a:lnTo>
                    <a:pt x="22" y="2407"/>
                  </a:lnTo>
                  <a:lnTo>
                    <a:pt x="15" y="2431"/>
                  </a:lnTo>
                  <a:lnTo>
                    <a:pt x="10" y="2455"/>
                  </a:lnTo>
                  <a:lnTo>
                    <a:pt x="6" y="2480"/>
                  </a:lnTo>
                  <a:lnTo>
                    <a:pt x="3" y="2504"/>
                  </a:lnTo>
                  <a:lnTo>
                    <a:pt x="1" y="2530"/>
                  </a:lnTo>
                  <a:lnTo>
                    <a:pt x="0" y="2556"/>
                  </a:lnTo>
                  <a:lnTo>
                    <a:pt x="1" y="2580"/>
                  </a:lnTo>
                  <a:lnTo>
                    <a:pt x="3" y="2605"/>
                  </a:lnTo>
                  <a:lnTo>
                    <a:pt x="6" y="2629"/>
                  </a:lnTo>
                  <a:lnTo>
                    <a:pt x="10" y="2653"/>
                  </a:lnTo>
                  <a:lnTo>
                    <a:pt x="15" y="2676"/>
                  </a:lnTo>
                  <a:lnTo>
                    <a:pt x="21" y="2700"/>
                  </a:lnTo>
                  <a:lnTo>
                    <a:pt x="29" y="2724"/>
                  </a:lnTo>
                  <a:lnTo>
                    <a:pt x="37" y="2746"/>
                  </a:lnTo>
                  <a:lnTo>
                    <a:pt x="47" y="2768"/>
                  </a:lnTo>
                  <a:lnTo>
                    <a:pt x="58" y="2789"/>
                  </a:lnTo>
                  <a:lnTo>
                    <a:pt x="70" y="2810"/>
                  </a:lnTo>
                  <a:lnTo>
                    <a:pt x="82" y="2831"/>
                  </a:lnTo>
                  <a:lnTo>
                    <a:pt x="96" y="2851"/>
                  </a:lnTo>
                  <a:lnTo>
                    <a:pt x="111" y="2870"/>
                  </a:lnTo>
                  <a:lnTo>
                    <a:pt x="129" y="2889"/>
                  </a:lnTo>
                  <a:lnTo>
                    <a:pt x="146" y="2907"/>
                  </a:lnTo>
                  <a:lnTo>
                    <a:pt x="164" y="2924"/>
                  </a:lnTo>
                  <a:lnTo>
                    <a:pt x="182" y="2940"/>
                  </a:lnTo>
                  <a:lnTo>
                    <a:pt x="201" y="2955"/>
                  </a:lnTo>
                  <a:lnTo>
                    <a:pt x="221" y="2969"/>
                  </a:lnTo>
                  <a:lnTo>
                    <a:pt x="242" y="2982"/>
                  </a:lnTo>
                  <a:lnTo>
                    <a:pt x="263" y="2994"/>
                  </a:lnTo>
                  <a:lnTo>
                    <a:pt x="285" y="3005"/>
                  </a:lnTo>
                  <a:lnTo>
                    <a:pt x="308" y="3015"/>
                  </a:lnTo>
                  <a:lnTo>
                    <a:pt x="331" y="3024"/>
                  </a:lnTo>
                  <a:lnTo>
                    <a:pt x="354" y="3031"/>
                  </a:lnTo>
                  <a:lnTo>
                    <a:pt x="377" y="3038"/>
                  </a:lnTo>
                  <a:lnTo>
                    <a:pt x="401" y="3043"/>
                  </a:lnTo>
                  <a:lnTo>
                    <a:pt x="426" y="3048"/>
                  </a:lnTo>
                  <a:lnTo>
                    <a:pt x="450" y="3051"/>
                  </a:lnTo>
                  <a:lnTo>
                    <a:pt x="475" y="3053"/>
                  </a:lnTo>
                  <a:lnTo>
                    <a:pt x="501" y="3053"/>
                  </a:lnTo>
                  <a:lnTo>
                    <a:pt x="525" y="3053"/>
                  </a:lnTo>
                  <a:lnTo>
                    <a:pt x="548" y="3051"/>
                  </a:lnTo>
                  <a:lnTo>
                    <a:pt x="572" y="3048"/>
                  </a:lnTo>
                  <a:lnTo>
                    <a:pt x="595" y="3044"/>
                  </a:lnTo>
                  <a:lnTo>
                    <a:pt x="619" y="3039"/>
                  </a:lnTo>
                  <a:lnTo>
                    <a:pt x="642" y="3033"/>
                  </a:lnTo>
                  <a:lnTo>
                    <a:pt x="666" y="3026"/>
                  </a:lnTo>
                  <a:lnTo>
                    <a:pt x="688" y="3018"/>
                  </a:lnTo>
                  <a:lnTo>
                    <a:pt x="710" y="3009"/>
                  </a:lnTo>
                  <a:lnTo>
                    <a:pt x="732" y="2998"/>
                  </a:lnTo>
                  <a:lnTo>
                    <a:pt x="754" y="2987"/>
                  </a:lnTo>
                  <a:lnTo>
                    <a:pt x="775" y="2975"/>
                  </a:lnTo>
                  <a:lnTo>
                    <a:pt x="795" y="2961"/>
                  </a:lnTo>
                  <a:lnTo>
                    <a:pt x="814" y="2947"/>
                  </a:lnTo>
                  <a:lnTo>
                    <a:pt x="834" y="2931"/>
                  </a:lnTo>
                  <a:lnTo>
                    <a:pt x="853" y="2914"/>
                  </a:lnTo>
                  <a:lnTo>
                    <a:pt x="1782" y="1795"/>
                  </a:lnTo>
                  <a:lnTo>
                    <a:pt x="3001" y="276"/>
                  </a:lnTo>
                  <a:lnTo>
                    <a:pt x="3010" y="263"/>
                  </a:lnTo>
                  <a:lnTo>
                    <a:pt x="3018" y="250"/>
                  </a:lnTo>
                  <a:lnTo>
                    <a:pt x="3025" y="236"/>
                  </a:lnTo>
                  <a:lnTo>
                    <a:pt x="3030" y="221"/>
                  </a:lnTo>
                  <a:lnTo>
                    <a:pt x="3034" y="206"/>
                  </a:lnTo>
                  <a:lnTo>
                    <a:pt x="3036" y="191"/>
                  </a:lnTo>
                  <a:lnTo>
                    <a:pt x="3037" y="175"/>
                  </a:lnTo>
                  <a:lnTo>
                    <a:pt x="3037" y="160"/>
                  </a:lnTo>
                  <a:lnTo>
                    <a:pt x="3035" y="145"/>
                  </a:lnTo>
                  <a:lnTo>
                    <a:pt x="3033" y="130"/>
                  </a:lnTo>
                  <a:lnTo>
                    <a:pt x="3028" y="115"/>
                  </a:lnTo>
                  <a:lnTo>
                    <a:pt x="3023" y="101"/>
                  </a:lnTo>
                  <a:lnTo>
                    <a:pt x="3016" y="87"/>
                  </a:lnTo>
                  <a:lnTo>
                    <a:pt x="3008" y="74"/>
                  </a:lnTo>
                  <a:lnTo>
                    <a:pt x="2998" y="62"/>
                  </a:lnTo>
                  <a:lnTo>
                    <a:pt x="2988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3" name="î$ḷíḓê"/>
            <p:cNvSpPr/>
            <p:nvPr/>
          </p:nvSpPr>
          <p:spPr bwMode="auto">
            <a:xfrm>
              <a:off x="2700980" y="667601"/>
              <a:ext cx="159468" cy="102588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4" name="îś1iḓê"/>
            <p:cNvSpPr/>
            <p:nvPr/>
          </p:nvSpPr>
          <p:spPr bwMode="auto">
            <a:xfrm>
              <a:off x="2631911" y="598532"/>
              <a:ext cx="442853" cy="384957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5" name="ïsľiḓe"/>
            <p:cNvSpPr/>
            <p:nvPr/>
          </p:nvSpPr>
          <p:spPr bwMode="auto">
            <a:xfrm>
              <a:off x="2262076" y="624077"/>
              <a:ext cx="297186" cy="258928"/>
            </a:xfrm>
            <a:custGeom>
              <a:avLst/>
              <a:gdLst>
                <a:gd name="T0" fmla="*/ 15078 w 16095"/>
                <a:gd name="T1" fmla="*/ 12172 h 14023"/>
                <a:gd name="T2" fmla="*/ 15028 w 16095"/>
                <a:gd name="T3" fmla="*/ 12363 h 14023"/>
                <a:gd name="T4" fmla="*/ 14943 w 16095"/>
                <a:gd name="T5" fmla="*/ 12539 h 14023"/>
                <a:gd name="T6" fmla="*/ 14828 w 16095"/>
                <a:gd name="T7" fmla="*/ 12693 h 14023"/>
                <a:gd name="T8" fmla="*/ 14685 w 16095"/>
                <a:gd name="T9" fmla="*/ 12822 h 14023"/>
                <a:gd name="T10" fmla="*/ 14519 w 16095"/>
                <a:gd name="T11" fmla="*/ 12922 h 14023"/>
                <a:gd name="T12" fmla="*/ 14335 w 16095"/>
                <a:gd name="T13" fmla="*/ 12989 h 14023"/>
                <a:gd name="T14" fmla="*/ 14134 w 16095"/>
                <a:gd name="T15" fmla="*/ 13020 h 14023"/>
                <a:gd name="T16" fmla="*/ 1909 w 16095"/>
                <a:gd name="T17" fmla="*/ 13016 h 14023"/>
                <a:gd name="T18" fmla="*/ 1713 w 16095"/>
                <a:gd name="T19" fmla="*/ 12976 h 14023"/>
                <a:gd name="T20" fmla="*/ 1533 w 16095"/>
                <a:gd name="T21" fmla="*/ 12900 h 14023"/>
                <a:gd name="T22" fmla="*/ 1372 w 16095"/>
                <a:gd name="T23" fmla="*/ 12792 h 14023"/>
                <a:gd name="T24" fmla="*/ 1236 w 16095"/>
                <a:gd name="T25" fmla="*/ 12657 h 14023"/>
                <a:gd name="T26" fmla="*/ 1128 w 16095"/>
                <a:gd name="T27" fmla="*/ 12496 h 14023"/>
                <a:gd name="T28" fmla="*/ 1051 w 16095"/>
                <a:gd name="T29" fmla="*/ 12317 h 14023"/>
                <a:gd name="T30" fmla="*/ 1011 w 16095"/>
                <a:gd name="T31" fmla="*/ 12122 h 14023"/>
                <a:gd name="T32" fmla="*/ 3018 w 16095"/>
                <a:gd name="T33" fmla="*/ 1002 h 14023"/>
                <a:gd name="T34" fmla="*/ 16057 w 16095"/>
                <a:gd name="T35" fmla="*/ 8241 h 14023"/>
                <a:gd name="T36" fmla="*/ 14003 w 16095"/>
                <a:gd name="T37" fmla="*/ 609 h 14023"/>
                <a:gd name="T38" fmla="*/ 13927 w 16095"/>
                <a:gd name="T39" fmla="*/ 466 h 14023"/>
                <a:gd name="T40" fmla="*/ 13830 w 16095"/>
                <a:gd name="T41" fmla="*/ 338 h 14023"/>
                <a:gd name="T42" fmla="*/ 13714 w 16095"/>
                <a:gd name="T43" fmla="*/ 227 h 14023"/>
                <a:gd name="T44" fmla="*/ 13583 w 16095"/>
                <a:gd name="T45" fmla="*/ 136 h 14023"/>
                <a:gd name="T46" fmla="*/ 13438 w 16095"/>
                <a:gd name="T47" fmla="*/ 67 h 14023"/>
                <a:gd name="T48" fmla="*/ 13282 w 16095"/>
                <a:gd name="T49" fmla="*/ 21 h 14023"/>
                <a:gd name="T50" fmla="*/ 13118 w 16095"/>
                <a:gd name="T51" fmla="*/ 1 h 14023"/>
                <a:gd name="T52" fmla="*/ 2977 w 16095"/>
                <a:gd name="T53" fmla="*/ 1 h 14023"/>
                <a:gd name="T54" fmla="*/ 2813 w 16095"/>
                <a:gd name="T55" fmla="*/ 21 h 14023"/>
                <a:gd name="T56" fmla="*/ 2657 w 16095"/>
                <a:gd name="T57" fmla="*/ 67 h 14023"/>
                <a:gd name="T58" fmla="*/ 2512 w 16095"/>
                <a:gd name="T59" fmla="*/ 136 h 14023"/>
                <a:gd name="T60" fmla="*/ 2381 w 16095"/>
                <a:gd name="T61" fmla="*/ 227 h 14023"/>
                <a:gd name="T62" fmla="*/ 2265 w 16095"/>
                <a:gd name="T63" fmla="*/ 338 h 14023"/>
                <a:gd name="T64" fmla="*/ 2168 w 16095"/>
                <a:gd name="T65" fmla="*/ 466 h 14023"/>
                <a:gd name="T66" fmla="*/ 2092 w 16095"/>
                <a:gd name="T67" fmla="*/ 609 h 14023"/>
                <a:gd name="T68" fmla="*/ 38 w 16095"/>
                <a:gd name="T69" fmla="*/ 8241 h 14023"/>
                <a:gd name="T70" fmla="*/ 9 w 16095"/>
                <a:gd name="T71" fmla="*/ 8378 h 14023"/>
                <a:gd name="T72" fmla="*/ 0 w 16095"/>
                <a:gd name="T73" fmla="*/ 8514 h 14023"/>
                <a:gd name="T74" fmla="*/ 23 w 16095"/>
                <a:gd name="T75" fmla="*/ 12325 h 14023"/>
                <a:gd name="T76" fmla="*/ 122 w 16095"/>
                <a:gd name="T77" fmla="*/ 12709 h 14023"/>
                <a:gd name="T78" fmla="*/ 292 w 16095"/>
                <a:gd name="T79" fmla="*/ 13058 h 14023"/>
                <a:gd name="T80" fmla="*/ 523 w 16095"/>
                <a:gd name="T81" fmla="*/ 13367 h 14023"/>
                <a:gd name="T82" fmla="*/ 808 w 16095"/>
                <a:gd name="T83" fmla="*/ 13625 h 14023"/>
                <a:gd name="T84" fmla="*/ 1140 w 16095"/>
                <a:gd name="T85" fmla="*/ 13826 h 14023"/>
                <a:gd name="T86" fmla="*/ 1509 w 16095"/>
                <a:gd name="T87" fmla="*/ 13960 h 14023"/>
                <a:gd name="T88" fmla="*/ 1908 w 16095"/>
                <a:gd name="T89" fmla="*/ 14020 h 14023"/>
                <a:gd name="T90" fmla="*/ 14289 w 16095"/>
                <a:gd name="T91" fmla="*/ 14013 h 14023"/>
                <a:gd name="T92" fmla="*/ 14682 w 16095"/>
                <a:gd name="T93" fmla="*/ 13933 h 14023"/>
                <a:gd name="T94" fmla="*/ 15042 w 16095"/>
                <a:gd name="T95" fmla="*/ 13782 h 14023"/>
                <a:gd name="T96" fmla="*/ 15363 w 16095"/>
                <a:gd name="T97" fmla="*/ 13565 h 14023"/>
                <a:gd name="T98" fmla="*/ 15635 w 16095"/>
                <a:gd name="T99" fmla="*/ 13294 h 14023"/>
                <a:gd name="T100" fmla="*/ 15853 w 16095"/>
                <a:gd name="T101" fmla="*/ 12974 h 14023"/>
                <a:gd name="T102" fmla="*/ 16004 w 16095"/>
                <a:gd name="T103" fmla="*/ 12616 h 14023"/>
                <a:gd name="T104" fmla="*/ 16085 w 16095"/>
                <a:gd name="T105" fmla="*/ 12224 h 14023"/>
                <a:gd name="T106" fmla="*/ 16094 w 16095"/>
                <a:gd name="T107" fmla="*/ 8480 h 14023"/>
                <a:gd name="T108" fmla="*/ 16080 w 16095"/>
                <a:gd name="T109" fmla="*/ 8344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95" h="14023">
                  <a:moveTo>
                    <a:pt x="15089" y="12020"/>
                  </a:moveTo>
                  <a:lnTo>
                    <a:pt x="15088" y="12071"/>
                  </a:lnTo>
                  <a:lnTo>
                    <a:pt x="15084" y="12122"/>
                  </a:lnTo>
                  <a:lnTo>
                    <a:pt x="15078" y="12172"/>
                  </a:lnTo>
                  <a:lnTo>
                    <a:pt x="15069" y="12221"/>
                  </a:lnTo>
                  <a:lnTo>
                    <a:pt x="15058" y="12270"/>
                  </a:lnTo>
                  <a:lnTo>
                    <a:pt x="15044" y="12317"/>
                  </a:lnTo>
                  <a:lnTo>
                    <a:pt x="15028" y="12363"/>
                  </a:lnTo>
                  <a:lnTo>
                    <a:pt x="15010" y="12409"/>
                  </a:lnTo>
                  <a:lnTo>
                    <a:pt x="14989" y="12453"/>
                  </a:lnTo>
                  <a:lnTo>
                    <a:pt x="14967" y="12496"/>
                  </a:lnTo>
                  <a:lnTo>
                    <a:pt x="14943" y="12539"/>
                  </a:lnTo>
                  <a:lnTo>
                    <a:pt x="14917" y="12580"/>
                  </a:lnTo>
                  <a:lnTo>
                    <a:pt x="14889" y="12619"/>
                  </a:lnTo>
                  <a:lnTo>
                    <a:pt x="14859" y="12657"/>
                  </a:lnTo>
                  <a:lnTo>
                    <a:pt x="14828" y="12693"/>
                  </a:lnTo>
                  <a:lnTo>
                    <a:pt x="14794" y="12728"/>
                  </a:lnTo>
                  <a:lnTo>
                    <a:pt x="14759" y="12761"/>
                  </a:lnTo>
                  <a:lnTo>
                    <a:pt x="14723" y="12792"/>
                  </a:lnTo>
                  <a:lnTo>
                    <a:pt x="14685" y="12822"/>
                  </a:lnTo>
                  <a:lnTo>
                    <a:pt x="14645" y="12850"/>
                  </a:lnTo>
                  <a:lnTo>
                    <a:pt x="14604" y="12876"/>
                  </a:lnTo>
                  <a:lnTo>
                    <a:pt x="14562" y="12900"/>
                  </a:lnTo>
                  <a:lnTo>
                    <a:pt x="14519" y="12922"/>
                  </a:lnTo>
                  <a:lnTo>
                    <a:pt x="14474" y="12942"/>
                  </a:lnTo>
                  <a:lnTo>
                    <a:pt x="14429" y="12960"/>
                  </a:lnTo>
                  <a:lnTo>
                    <a:pt x="14382" y="12976"/>
                  </a:lnTo>
                  <a:lnTo>
                    <a:pt x="14335" y="12989"/>
                  </a:lnTo>
                  <a:lnTo>
                    <a:pt x="14285" y="13001"/>
                  </a:lnTo>
                  <a:lnTo>
                    <a:pt x="14236" y="13009"/>
                  </a:lnTo>
                  <a:lnTo>
                    <a:pt x="14186" y="13016"/>
                  </a:lnTo>
                  <a:lnTo>
                    <a:pt x="14134" y="13020"/>
                  </a:lnTo>
                  <a:lnTo>
                    <a:pt x="14083" y="13021"/>
                  </a:lnTo>
                  <a:lnTo>
                    <a:pt x="2012" y="13021"/>
                  </a:lnTo>
                  <a:lnTo>
                    <a:pt x="1961" y="13020"/>
                  </a:lnTo>
                  <a:lnTo>
                    <a:pt x="1909" y="13016"/>
                  </a:lnTo>
                  <a:lnTo>
                    <a:pt x="1859" y="13009"/>
                  </a:lnTo>
                  <a:lnTo>
                    <a:pt x="1810" y="13001"/>
                  </a:lnTo>
                  <a:lnTo>
                    <a:pt x="1760" y="12989"/>
                  </a:lnTo>
                  <a:lnTo>
                    <a:pt x="1713" y="12976"/>
                  </a:lnTo>
                  <a:lnTo>
                    <a:pt x="1666" y="12960"/>
                  </a:lnTo>
                  <a:lnTo>
                    <a:pt x="1621" y="12942"/>
                  </a:lnTo>
                  <a:lnTo>
                    <a:pt x="1576" y="12922"/>
                  </a:lnTo>
                  <a:lnTo>
                    <a:pt x="1533" y="12900"/>
                  </a:lnTo>
                  <a:lnTo>
                    <a:pt x="1491" y="12876"/>
                  </a:lnTo>
                  <a:lnTo>
                    <a:pt x="1450" y="12850"/>
                  </a:lnTo>
                  <a:lnTo>
                    <a:pt x="1410" y="12822"/>
                  </a:lnTo>
                  <a:lnTo>
                    <a:pt x="1372" y="12792"/>
                  </a:lnTo>
                  <a:lnTo>
                    <a:pt x="1336" y="12761"/>
                  </a:lnTo>
                  <a:lnTo>
                    <a:pt x="1301" y="12728"/>
                  </a:lnTo>
                  <a:lnTo>
                    <a:pt x="1267" y="12693"/>
                  </a:lnTo>
                  <a:lnTo>
                    <a:pt x="1236" y="12657"/>
                  </a:lnTo>
                  <a:lnTo>
                    <a:pt x="1206" y="12619"/>
                  </a:lnTo>
                  <a:lnTo>
                    <a:pt x="1178" y="12580"/>
                  </a:lnTo>
                  <a:lnTo>
                    <a:pt x="1152" y="12539"/>
                  </a:lnTo>
                  <a:lnTo>
                    <a:pt x="1128" y="12496"/>
                  </a:lnTo>
                  <a:lnTo>
                    <a:pt x="1106" y="12453"/>
                  </a:lnTo>
                  <a:lnTo>
                    <a:pt x="1085" y="12409"/>
                  </a:lnTo>
                  <a:lnTo>
                    <a:pt x="1067" y="12363"/>
                  </a:lnTo>
                  <a:lnTo>
                    <a:pt x="1051" y="12317"/>
                  </a:lnTo>
                  <a:lnTo>
                    <a:pt x="1038" y="12270"/>
                  </a:lnTo>
                  <a:lnTo>
                    <a:pt x="1026" y="12221"/>
                  </a:lnTo>
                  <a:lnTo>
                    <a:pt x="1018" y="12172"/>
                  </a:lnTo>
                  <a:lnTo>
                    <a:pt x="1011" y="12122"/>
                  </a:lnTo>
                  <a:lnTo>
                    <a:pt x="1007" y="12071"/>
                  </a:lnTo>
                  <a:lnTo>
                    <a:pt x="1006" y="12020"/>
                  </a:lnTo>
                  <a:lnTo>
                    <a:pt x="1006" y="8514"/>
                  </a:lnTo>
                  <a:lnTo>
                    <a:pt x="3018" y="1002"/>
                  </a:lnTo>
                  <a:lnTo>
                    <a:pt x="13077" y="1002"/>
                  </a:lnTo>
                  <a:lnTo>
                    <a:pt x="15089" y="8514"/>
                  </a:lnTo>
                  <a:lnTo>
                    <a:pt x="15089" y="12020"/>
                  </a:lnTo>
                  <a:close/>
                  <a:moveTo>
                    <a:pt x="16057" y="8241"/>
                  </a:moveTo>
                  <a:lnTo>
                    <a:pt x="14044" y="726"/>
                  </a:lnTo>
                  <a:lnTo>
                    <a:pt x="14032" y="686"/>
                  </a:lnTo>
                  <a:lnTo>
                    <a:pt x="14018" y="647"/>
                  </a:lnTo>
                  <a:lnTo>
                    <a:pt x="14003" y="609"/>
                  </a:lnTo>
                  <a:lnTo>
                    <a:pt x="13986" y="572"/>
                  </a:lnTo>
                  <a:lnTo>
                    <a:pt x="13967" y="536"/>
                  </a:lnTo>
                  <a:lnTo>
                    <a:pt x="13947" y="501"/>
                  </a:lnTo>
                  <a:lnTo>
                    <a:pt x="13927" y="466"/>
                  </a:lnTo>
                  <a:lnTo>
                    <a:pt x="13904" y="433"/>
                  </a:lnTo>
                  <a:lnTo>
                    <a:pt x="13881" y="400"/>
                  </a:lnTo>
                  <a:lnTo>
                    <a:pt x="13856" y="369"/>
                  </a:lnTo>
                  <a:lnTo>
                    <a:pt x="13830" y="338"/>
                  </a:lnTo>
                  <a:lnTo>
                    <a:pt x="13802" y="309"/>
                  </a:lnTo>
                  <a:lnTo>
                    <a:pt x="13774" y="280"/>
                  </a:lnTo>
                  <a:lnTo>
                    <a:pt x="13745" y="253"/>
                  </a:lnTo>
                  <a:lnTo>
                    <a:pt x="13714" y="227"/>
                  </a:lnTo>
                  <a:lnTo>
                    <a:pt x="13683" y="202"/>
                  </a:lnTo>
                  <a:lnTo>
                    <a:pt x="13651" y="179"/>
                  </a:lnTo>
                  <a:lnTo>
                    <a:pt x="13617" y="157"/>
                  </a:lnTo>
                  <a:lnTo>
                    <a:pt x="13583" y="136"/>
                  </a:lnTo>
                  <a:lnTo>
                    <a:pt x="13548" y="117"/>
                  </a:lnTo>
                  <a:lnTo>
                    <a:pt x="13512" y="99"/>
                  </a:lnTo>
                  <a:lnTo>
                    <a:pt x="13476" y="82"/>
                  </a:lnTo>
                  <a:lnTo>
                    <a:pt x="13438" y="67"/>
                  </a:lnTo>
                  <a:lnTo>
                    <a:pt x="13400" y="53"/>
                  </a:lnTo>
                  <a:lnTo>
                    <a:pt x="13361" y="41"/>
                  </a:lnTo>
                  <a:lnTo>
                    <a:pt x="13323" y="30"/>
                  </a:lnTo>
                  <a:lnTo>
                    <a:pt x="13282" y="21"/>
                  </a:lnTo>
                  <a:lnTo>
                    <a:pt x="13242" y="14"/>
                  </a:lnTo>
                  <a:lnTo>
                    <a:pt x="13202" y="8"/>
                  </a:lnTo>
                  <a:lnTo>
                    <a:pt x="13161" y="3"/>
                  </a:lnTo>
                  <a:lnTo>
                    <a:pt x="13118" y="1"/>
                  </a:lnTo>
                  <a:lnTo>
                    <a:pt x="13077" y="0"/>
                  </a:lnTo>
                  <a:lnTo>
                    <a:pt x="8048" y="0"/>
                  </a:lnTo>
                  <a:lnTo>
                    <a:pt x="3018" y="0"/>
                  </a:lnTo>
                  <a:lnTo>
                    <a:pt x="2977" y="1"/>
                  </a:lnTo>
                  <a:lnTo>
                    <a:pt x="2934" y="3"/>
                  </a:lnTo>
                  <a:lnTo>
                    <a:pt x="2893" y="8"/>
                  </a:lnTo>
                  <a:lnTo>
                    <a:pt x="2853" y="14"/>
                  </a:lnTo>
                  <a:lnTo>
                    <a:pt x="2813" y="21"/>
                  </a:lnTo>
                  <a:lnTo>
                    <a:pt x="2772" y="30"/>
                  </a:lnTo>
                  <a:lnTo>
                    <a:pt x="2734" y="41"/>
                  </a:lnTo>
                  <a:lnTo>
                    <a:pt x="2695" y="53"/>
                  </a:lnTo>
                  <a:lnTo>
                    <a:pt x="2657" y="67"/>
                  </a:lnTo>
                  <a:lnTo>
                    <a:pt x="2619" y="82"/>
                  </a:lnTo>
                  <a:lnTo>
                    <a:pt x="2583" y="99"/>
                  </a:lnTo>
                  <a:lnTo>
                    <a:pt x="2547" y="117"/>
                  </a:lnTo>
                  <a:lnTo>
                    <a:pt x="2512" y="136"/>
                  </a:lnTo>
                  <a:lnTo>
                    <a:pt x="2478" y="157"/>
                  </a:lnTo>
                  <a:lnTo>
                    <a:pt x="2444" y="179"/>
                  </a:lnTo>
                  <a:lnTo>
                    <a:pt x="2412" y="202"/>
                  </a:lnTo>
                  <a:lnTo>
                    <a:pt x="2381" y="227"/>
                  </a:lnTo>
                  <a:lnTo>
                    <a:pt x="2350" y="253"/>
                  </a:lnTo>
                  <a:lnTo>
                    <a:pt x="2321" y="280"/>
                  </a:lnTo>
                  <a:lnTo>
                    <a:pt x="2293" y="309"/>
                  </a:lnTo>
                  <a:lnTo>
                    <a:pt x="2265" y="338"/>
                  </a:lnTo>
                  <a:lnTo>
                    <a:pt x="2239" y="369"/>
                  </a:lnTo>
                  <a:lnTo>
                    <a:pt x="2214" y="400"/>
                  </a:lnTo>
                  <a:lnTo>
                    <a:pt x="2191" y="433"/>
                  </a:lnTo>
                  <a:lnTo>
                    <a:pt x="2168" y="466"/>
                  </a:lnTo>
                  <a:lnTo>
                    <a:pt x="2148" y="501"/>
                  </a:lnTo>
                  <a:lnTo>
                    <a:pt x="2128" y="536"/>
                  </a:lnTo>
                  <a:lnTo>
                    <a:pt x="2109" y="572"/>
                  </a:lnTo>
                  <a:lnTo>
                    <a:pt x="2092" y="609"/>
                  </a:lnTo>
                  <a:lnTo>
                    <a:pt x="2077" y="647"/>
                  </a:lnTo>
                  <a:lnTo>
                    <a:pt x="2063" y="686"/>
                  </a:lnTo>
                  <a:lnTo>
                    <a:pt x="2051" y="726"/>
                  </a:lnTo>
                  <a:lnTo>
                    <a:pt x="38" y="8241"/>
                  </a:lnTo>
                  <a:lnTo>
                    <a:pt x="29" y="8276"/>
                  </a:lnTo>
                  <a:lnTo>
                    <a:pt x="21" y="8310"/>
                  </a:lnTo>
                  <a:lnTo>
                    <a:pt x="15" y="8344"/>
                  </a:lnTo>
                  <a:lnTo>
                    <a:pt x="9" y="8378"/>
                  </a:lnTo>
                  <a:lnTo>
                    <a:pt x="5" y="8412"/>
                  </a:lnTo>
                  <a:lnTo>
                    <a:pt x="2" y="8447"/>
                  </a:lnTo>
                  <a:lnTo>
                    <a:pt x="1" y="8480"/>
                  </a:lnTo>
                  <a:lnTo>
                    <a:pt x="0" y="8514"/>
                  </a:lnTo>
                  <a:lnTo>
                    <a:pt x="0" y="12020"/>
                  </a:lnTo>
                  <a:lnTo>
                    <a:pt x="3" y="12123"/>
                  </a:lnTo>
                  <a:lnTo>
                    <a:pt x="10" y="12224"/>
                  </a:lnTo>
                  <a:lnTo>
                    <a:pt x="23" y="12325"/>
                  </a:lnTo>
                  <a:lnTo>
                    <a:pt x="41" y="12423"/>
                  </a:lnTo>
                  <a:lnTo>
                    <a:pt x="63" y="12521"/>
                  </a:lnTo>
                  <a:lnTo>
                    <a:pt x="91" y="12616"/>
                  </a:lnTo>
                  <a:lnTo>
                    <a:pt x="122" y="12709"/>
                  </a:lnTo>
                  <a:lnTo>
                    <a:pt x="158" y="12799"/>
                  </a:lnTo>
                  <a:lnTo>
                    <a:pt x="198" y="12888"/>
                  </a:lnTo>
                  <a:lnTo>
                    <a:pt x="242" y="12974"/>
                  </a:lnTo>
                  <a:lnTo>
                    <a:pt x="292" y="13058"/>
                  </a:lnTo>
                  <a:lnTo>
                    <a:pt x="344" y="13140"/>
                  </a:lnTo>
                  <a:lnTo>
                    <a:pt x="399" y="13219"/>
                  </a:lnTo>
                  <a:lnTo>
                    <a:pt x="460" y="13294"/>
                  </a:lnTo>
                  <a:lnTo>
                    <a:pt x="523" y="13367"/>
                  </a:lnTo>
                  <a:lnTo>
                    <a:pt x="589" y="13436"/>
                  </a:lnTo>
                  <a:lnTo>
                    <a:pt x="659" y="13502"/>
                  </a:lnTo>
                  <a:lnTo>
                    <a:pt x="732" y="13565"/>
                  </a:lnTo>
                  <a:lnTo>
                    <a:pt x="808" y="13625"/>
                  </a:lnTo>
                  <a:lnTo>
                    <a:pt x="887" y="13680"/>
                  </a:lnTo>
                  <a:lnTo>
                    <a:pt x="969" y="13733"/>
                  </a:lnTo>
                  <a:lnTo>
                    <a:pt x="1053" y="13782"/>
                  </a:lnTo>
                  <a:lnTo>
                    <a:pt x="1140" y="13826"/>
                  </a:lnTo>
                  <a:lnTo>
                    <a:pt x="1228" y="13866"/>
                  </a:lnTo>
                  <a:lnTo>
                    <a:pt x="1320" y="13902"/>
                  </a:lnTo>
                  <a:lnTo>
                    <a:pt x="1413" y="13933"/>
                  </a:lnTo>
                  <a:lnTo>
                    <a:pt x="1509" y="13960"/>
                  </a:lnTo>
                  <a:lnTo>
                    <a:pt x="1606" y="13982"/>
                  </a:lnTo>
                  <a:lnTo>
                    <a:pt x="1705" y="14000"/>
                  </a:lnTo>
                  <a:lnTo>
                    <a:pt x="1806" y="14013"/>
                  </a:lnTo>
                  <a:lnTo>
                    <a:pt x="1908" y="14020"/>
                  </a:lnTo>
                  <a:lnTo>
                    <a:pt x="2012" y="14023"/>
                  </a:lnTo>
                  <a:lnTo>
                    <a:pt x="14083" y="14023"/>
                  </a:lnTo>
                  <a:lnTo>
                    <a:pt x="14187" y="14020"/>
                  </a:lnTo>
                  <a:lnTo>
                    <a:pt x="14289" y="14013"/>
                  </a:lnTo>
                  <a:lnTo>
                    <a:pt x="14390" y="14000"/>
                  </a:lnTo>
                  <a:lnTo>
                    <a:pt x="14489" y="13982"/>
                  </a:lnTo>
                  <a:lnTo>
                    <a:pt x="14586" y="13960"/>
                  </a:lnTo>
                  <a:lnTo>
                    <a:pt x="14682" y="13933"/>
                  </a:lnTo>
                  <a:lnTo>
                    <a:pt x="14775" y="13902"/>
                  </a:lnTo>
                  <a:lnTo>
                    <a:pt x="14867" y="13866"/>
                  </a:lnTo>
                  <a:lnTo>
                    <a:pt x="14955" y="13826"/>
                  </a:lnTo>
                  <a:lnTo>
                    <a:pt x="15042" y="13782"/>
                  </a:lnTo>
                  <a:lnTo>
                    <a:pt x="15126" y="13733"/>
                  </a:lnTo>
                  <a:lnTo>
                    <a:pt x="15208" y="13680"/>
                  </a:lnTo>
                  <a:lnTo>
                    <a:pt x="15287" y="13625"/>
                  </a:lnTo>
                  <a:lnTo>
                    <a:pt x="15363" y="13565"/>
                  </a:lnTo>
                  <a:lnTo>
                    <a:pt x="15436" y="13502"/>
                  </a:lnTo>
                  <a:lnTo>
                    <a:pt x="15506" y="13436"/>
                  </a:lnTo>
                  <a:lnTo>
                    <a:pt x="15572" y="13367"/>
                  </a:lnTo>
                  <a:lnTo>
                    <a:pt x="15635" y="13294"/>
                  </a:lnTo>
                  <a:lnTo>
                    <a:pt x="15696" y="13219"/>
                  </a:lnTo>
                  <a:lnTo>
                    <a:pt x="15751" y="13140"/>
                  </a:lnTo>
                  <a:lnTo>
                    <a:pt x="15803" y="13058"/>
                  </a:lnTo>
                  <a:lnTo>
                    <a:pt x="15853" y="12974"/>
                  </a:lnTo>
                  <a:lnTo>
                    <a:pt x="15897" y="12888"/>
                  </a:lnTo>
                  <a:lnTo>
                    <a:pt x="15937" y="12799"/>
                  </a:lnTo>
                  <a:lnTo>
                    <a:pt x="15973" y="12709"/>
                  </a:lnTo>
                  <a:lnTo>
                    <a:pt x="16004" y="12616"/>
                  </a:lnTo>
                  <a:lnTo>
                    <a:pt x="16032" y="12521"/>
                  </a:lnTo>
                  <a:lnTo>
                    <a:pt x="16054" y="12423"/>
                  </a:lnTo>
                  <a:lnTo>
                    <a:pt x="16072" y="12325"/>
                  </a:lnTo>
                  <a:lnTo>
                    <a:pt x="16085" y="12224"/>
                  </a:lnTo>
                  <a:lnTo>
                    <a:pt x="16092" y="12123"/>
                  </a:lnTo>
                  <a:lnTo>
                    <a:pt x="16095" y="12020"/>
                  </a:lnTo>
                  <a:lnTo>
                    <a:pt x="16095" y="8514"/>
                  </a:lnTo>
                  <a:lnTo>
                    <a:pt x="16094" y="8480"/>
                  </a:lnTo>
                  <a:lnTo>
                    <a:pt x="16093" y="8447"/>
                  </a:lnTo>
                  <a:lnTo>
                    <a:pt x="16090" y="8412"/>
                  </a:lnTo>
                  <a:lnTo>
                    <a:pt x="16086" y="8378"/>
                  </a:lnTo>
                  <a:lnTo>
                    <a:pt x="16080" y="8344"/>
                  </a:lnTo>
                  <a:lnTo>
                    <a:pt x="16074" y="8310"/>
                  </a:lnTo>
                  <a:lnTo>
                    <a:pt x="16066" y="8276"/>
                  </a:lnTo>
                  <a:lnTo>
                    <a:pt x="16057" y="82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ísļídê"/>
            <p:cNvSpPr/>
            <p:nvPr/>
          </p:nvSpPr>
          <p:spPr bwMode="auto">
            <a:xfrm>
              <a:off x="2297602" y="660969"/>
              <a:ext cx="226135" cy="166698"/>
            </a:xfrm>
            <a:custGeom>
              <a:avLst/>
              <a:gdLst>
                <a:gd name="T0" fmla="*/ 9354 w 12261"/>
                <a:gd name="T1" fmla="*/ 6015 h 9015"/>
                <a:gd name="T2" fmla="*/ 9182 w 12261"/>
                <a:gd name="T3" fmla="*/ 6048 h 9015"/>
                <a:gd name="T4" fmla="*/ 9021 w 12261"/>
                <a:gd name="T5" fmla="*/ 6109 h 9015"/>
                <a:gd name="T6" fmla="*/ 8874 w 12261"/>
                <a:gd name="T7" fmla="*/ 6196 h 9015"/>
                <a:gd name="T8" fmla="*/ 8743 w 12261"/>
                <a:gd name="T9" fmla="*/ 6308 h 9015"/>
                <a:gd name="T10" fmla="*/ 8632 w 12261"/>
                <a:gd name="T11" fmla="*/ 6442 h 9015"/>
                <a:gd name="T12" fmla="*/ 7833 w 12261"/>
                <a:gd name="T13" fmla="*/ 8013 h 9015"/>
                <a:gd name="T14" fmla="*/ 3649 w 12261"/>
                <a:gd name="T15" fmla="*/ 6471 h 9015"/>
                <a:gd name="T16" fmla="*/ 3542 w 12261"/>
                <a:gd name="T17" fmla="*/ 6333 h 9015"/>
                <a:gd name="T18" fmla="*/ 3415 w 12261"/>
                <a:gd name="T19" fmla="*/ 6216 h 9015"/>
                <a:gd name="T20" fmla="*/ 3271 w 12261"/>
                <a:gd name="T21" fmla="*/ 6125 h 9015"/>
                <a:gd name="T22" fmla="*/ 3113 w 12261"/>
                <a:gd name="T23" fmla="*/ 6058 h 9015"/>
                <a:gd name="T24" fmla="*/ 2943 w 12261"/>
                <a:gd name="T25" fmla="*/ 6020 h 9015"/>
                <a:gd name="T26" fmla="*/ 1966 w 12261"/>
                <a:gd name="T27" fmla="*/ 6010 h 9015"/>
                <a:gd name="T28" fmla="*/ 10296 w 12261"/>
                <a:gd name="T29" fmla="*/ 6010 h 9015"/>
                <a:gd name="T30" fmla="*/ 2173 w 12261"/>
                <a:gd name="T31" fmla="*/ 4 h 9015"/>
                <a:gd name="T32" fmla="*/ 2073 w 12261"/>
                <a:gd name="T33" fmla="*/ 27 h 9015"/>
                <a:gd name="T34" fmla="*/ 1980 w 12261"/>
                <a:gd name="T35" fmla="*/ 70 h 9015"/>
                <a:gd name="T36" fmla="*/ 1899 w 12261"/>
                <a:gd name="T37" fmla="*/ 129 h 9015"/>
                <a:gd name="T38" fmla="*/ 1831 w 12261"/>
                <a:gd name="T39" fmla="*/ 205 h 9015"/>
                <a:gd name="T40" fmla="*/ 1779 w 12261"/>
                <a:gd name="T41" fmla="*/ 294 h 9015"/>
                <a:gd name="T42" fmla="*/ 17 w 12261"/>
                <a:gd name="T43" fmla="*/ 6382 h 9015"/>
                <a:gd name="T44" fmla="*/ 0 w 12261"/>
                <a:gd name="T45" fmla="*/ 6525 h 9015"/>
                <a:gd name="T46" fmla="*/ 24 w 12261"/>
                <a:gd name="T47" fmla="*/ 6664 h 9015"/>
                <a:gd name="T48" fmla="*/ 88 w 12261"/>
                <a:gd name="T49" fmla="*/ 6792 h 9015"/>
                <a:gd name="T50" fmla="*/ 185 w 12261"/>
                <a:gd name="T51" fmla="*/ 6899 h 9015"/>
                <a:gd name="T52" fmla="*/ 307 w 12261"/>
                <a:gd name="T53" fmla="*/ 6972 h 9015"/>
                <a:gd name="T54" fmla="*/ 446 w 12261"/>
                <a:gd name="T55" fmla="*/ 7009 h 9015"/>
                <a:gd name="T56" fmla="*/ 2802 w 12261"/>
                <a:gd name="T57" fmla="*/ 7012 h 9015"/>
                <a:gd name="T58" fmla="*/ 3602 w 12261"/>
                <a:gd name="T59" fmla="*/ 8582 h 9015"/>
                <a:gd name="T60" fmla="*/ 3712 w 12261"/>
                <a:gd name="T61" fmla="*/ 8716 h 9015"/>
                <a:gd name="T62" fmla="*/ 3843 w 12261"/>
                <a:gd name="T63" fmla="*/ 8828 h 9015"/>
                <a:gd name="T64" fmla="*/ 3991 w 12261"/>
                <a:gd name="T65" fmla="*/ 8915 h 9015"/>
                <a:gd name="T66" fmla="*/ 4152 w 12261"/>
                <a:gd name="T67" fmla="*/ 8976 h 9015"/>
                <a:gd name="T68" fmla="*/ 4323 w 12261"/>
                <a:gd name="T69" fmla="*/ 9009 h 9015"/>
                <a:gd name="T70" fmla="*/ 7868 w 12261"/>
                <a:gd name="T71" fmla="*/ 9014 h 9015"/>
                <a:gd name="T72" fmla="*/ 8042 w 12261"/>
                <a:gd name="T73" fmla="*/ 8993 h 9015"/>
                <a:gd name="T74" fmla="*/ 8208 w 12261"/>
                <a:gd name="T75" fmla="*/ 8943 h 9015"/>
                <a:gd name="T76" fmla="*/ 8361 w 12261"/>
                <a:gd name="T77" fmla="*/ 8866 h 9015"/>
                <a:gd name="T78" fmla="*/ 8498 w 12261"/>
                <a:gd name="T79" fmla="*/ 8764 h 9015"/>
                <a:gd name="T80" fmla="*/ 8618 w 12261"/>
                <a:gd name="T81" fmla="*/ 8638 h 9015"/>
                <a:gd name="T82" fmla="*/ 8716 w 12261"/>
                <a:gd name="T83" fmla="*/ 8493 h 9015"/>
                <a:gd name="T84" fmla="*/ 11758 w 12261"/>
                <a:gd name="T85" fmla="*/ 7012 h 9015"/>
                <a:gd name="T86" fmla="*/ 11900 w 12261"/>
                <a:gd name="T87" fmla="*/ 6991 h 9015"/>
                <a:gd name="T88" fmla="*/ 12029 w 12261"/>
                <a:gd name="T89" fmla="*/ 6932 h 9015"/>
                <a:gd name="T90" fmla="*/ 12138 w 12261"/>
                <a:gd name="T91" fmla="*/ 6839 h 9015"/>
                <a:gd name="T92" fmla="*/ 12215 w 12261"/>
                <a:gd name="T93" fmla="*/ 6717 h 9015"/>
                <a:gd name="T94" fmla="*/ 12256 w 12261"/>
                <a:gd name="T95" fmla="*/ 6581 h 9015"/>
                <a:gd name="T96" fmla="*/ 12256 w 12261"/>
                <a:gd name="T97" fmla="*/ 6439 h 9015"/>
                <a:gd name="T98" fmla="*/ 10498 w 12261"/>
                <a:gd name="T99" fmla="*/ 332 h 9015"/>
                <a:gd name="T100" fmla="*/ 10453 w 12261"/>
                <a:gd name="T101" fmla="*/ 239 h 9015"/>
                <a:gd name="T102" fmla="*/ 10392 w 12261"/>
                <a:gd name="T103" fmla="*/ 159 h 9015"/>
                <a:gd name="T104" fmla="*/ 10315 w 12261"/>
                <a:gd name="T105" fmla="*/ 92 h 9015"/>
                <a:gd name="T106" fmla="*/ 10227 w 12261"/>
                <a:gd name="T107" fmla="*/ 42 h 9015"/>
                <a:gd name="T108" fmla="*/ 10129 w 12261"/>
                <a:gd name="T109" fmla="*/ 11 h 9015"/>
                <a:gd name="T110" fmla="*/ 10024 w 12261"/>
                <a:gd name="T111" fmla="*/ 0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61" h="9015">
                  <a:moveTo>
                    <a:pt x="10296" y="6010"/>
                  </a:moveTo>
                  <a:lnTo>
                    <a:pt x="9460" y="6010"/>
                  </a:lnTo>
                  <a:lnTo>
                    <a:pt x="9424" y="6011"/>
                  </a:lnTo>
                  <a:lnTo>
                    <a:pt x="9389" y="6012"/>
                  </a:lnTo>
                  <a:lnTo>
                    <a:pt x="9354" y="6015"/>
                  </a:lnTo>
                  <a:lnTo>
                    <a:pt x="9318" y="6020"/>
                  </a:lnTo>
                  <a:lnTo>
                    <a:pt x="9283" y="6025"/>
                  </a:lnTo>
                  <a:lnTo>
                    <a:pt x="9249" y="6032"/>
                  </a:lnTo>
                  <a:lnTo>
                    <a:pt x="9216" y="6039"/>
                  </a:lnTo>
                  <a:lnTo>
                    <a:pt x="9182" y="6048"/>
                  </a:lnTo>
                  <a:lnTo>
                    <a:pt x="9148" y="6058"/>
                  </a:lnTo>
                  <a:lnTo>
                    <a:pt x="9116" y="6069"/>
                  </a:lnTo>
                  <a:lnTo>
                    <a:pt x="9084" y="6082"/>
                  </a:lnTo>
                  <a:lnTo>
                    <a:pt x="9052" y="6095"/>
                  </a:lnTo>
                  <a:lnTo>
                    <a:pt x="9021" y="6109"/>
                  </a:lnTo>
                  <a:lnTo>
                    <a:pt x="8990" y="6125"/>
                  </a:lnTo>
                  <a:lnTo>
                    <a:pt x="8960" y="6141"/>
                  </a:lnTo>
                  <a:lnTo>
                    <a:pt x="8931" y="6158"/>
                  </a:lnTo>
                  <a:lnTo>
                    <a:pt x="8902" y="6177"/>
                  </a:lnTo>
                  <a:lnTo>
                    <a:pt x="8874" y="6196"/>
                  </a:lnTo>
                  <a:lnTo>
                    <a:pt x="8847" y="6216"/>
                  </a:lnTo>
                  <a:lnTo>
                    <a:pt x="8819" y="6239"/>
                  </a:lnTo>
                  <a:lnTo>
                    <a:pt x="8793" y="6261"/>
                  </a:lnTo>
                  <a:lnTo>
                    <a:pt x="8768" y="6284"/>
                  </a:lnTo>
                  <a:lnTo>
                    <a:pt x="8743" y="6308"/>
                  </a:lnTo>
                  <a:lnTo>
                    <a:pt x="8719" y="6333"/>
                  </a:lnTo>
                  <a:lnTo>
                    <a:pt x="8697" y="6359"/>
                  </a:lnTo>
                  <a:lnTo>
                    <a:pt x="8675" y="6386"/>
                  </a:lnTo>
                  <a:lnTo>
                    <a:pt x="8652" y="6413"/>
                  </a:lnTo>
                  <a:lnTo>
                    <a:pt x="8632" y="6442"/>
                  </a:lnTo>
                  <a:lnTo>
                    <a:pt x="8613" y="6471"/>
                  </a:lnTo>
                  <a:lnTo>
                    <a:pt x="8594" y="6501"/>
                  </a:lnTo>
                  <a:lnTo>
                    <a:pt x="8577" y="6532"/>
                  </a:lnTo>
                  <a:lnTo>
                    <a:pt x="8560" y="6563"/>
                  </a:lnTo>
                  <a:lnTo>
                    <a:pt x="7833" y="8013"/>
                  </a:lnTo>
                  <a:lnTo>
                    <a:pt x="4429" y="8013"/>
                  </a:lnTo>
                  <a:lnTo>
                    <a:pt x="3701" y="6563"/>
                  </a:lnTo>
                  <a:lnTo>
                    <a:pt x="3685" y="6532"/>
                  </a:lnTo>
                  <a:lnTo>
                    <a:pt x="3667" y="6501"/>
                  </a:lnTo>
                  <a:lnTo>
                    <a:pt x="3649" y="6471"/>
                  </a:lnTo>
                  <a:lnTo>
                    <a:pt x="3629" y="6442"/>
                  </a:lnTo>
                  <a:lnTo>
                    <a:pt x="3609" y="6413"/>
                  </a:lnTo>
                  <a:lnTo>
                    <a:pt x="3587" y="6386"/>
                  </a:lnTo>
                  <a:lnTo>
                    <a:pt x="3565" y="6359"/>
                  </a:lnTo>
                  <a:lnTo>
                    <a:pt x="3542" y="6333"/>
                  </a:lnTo>
                  <a:lnTo>
                    <a:pt x="3518" y="6308"/>
                  </a:lnTo>
                  <a:lnTo>
                    <a:pt x="3494" y="6284"/>
                  </a:lnTo>
                  <a:lnTo>
                    <a:pt x="3468" y="6261"/>
                  </a:lnTo>
                  <a:lnTo>
                    <a:pt x="3442" y="6239"/>
                  </a:lnTo>
                  <a:lnTo>
                    <a:pt x="3415" y="6216"/>
                  </a:lnTo>
                  <a:lnTo>
                    <a:pt x="3387" y="6196"/>
                  </a:lnTo>
                  <a:lnTo>
                    <a:pt x="3359" y="6177"/>
                  </a:lnTo>
                  <a:lnTo>
                    <a:pt x="3330" y="6158"/>
                  </a:lnTo>
                  <a:lnTo>
                    <a:pt x="3301" y="6141"/>
                  </a:lnTo>
                  <a:lnTo>
                    <a:pt x="3271" y="6125"/>
                  </a:lnTo>
                  <a:lnTo>
                    <a:pt x="3240" y="6109"/>
                  </a:lnTo>
                  <a:lnTo>
                    <a:pt x="3209" y="6095"/>
                  </a:lnTo>
                  <a:lnTo>
                    <a:pt x="3177" y="6082"/>
                  </a:lnTo>
                  <a:lnTo>
                    <a:pt x="3145" y="6069"/>
                  </a:lnTo>
                  <a:lnTo>
                    <a:pt x="3113" y="6058"/>
                  </a:lnTo>
                  <a:lnTo>
                    <a:pt x="3079" y="6048"/>
                  </a:lnTo>
                  <a:lnTo>
                    <a:pt x="3046" y="6039"/>
                  </a:lnTo>
                  <a:lnTo>
                    <a:pt x="3012" y="6032"/>
                  </a:lnTo>
                  <a:lnTo>
                    <a:pt x="2978" y="6025"/>
                  </a:lnTo>
                  <a:lnTo>
                    <a:pt x="2943" y="6020"/>
                  </a:lnTo>
                  <a:lnTo>
                    <a:pt x="2908" y="6015"/>
                  </a:lnTo>
                  <a:lnTo>
                    <a:pt x="2873" y="6012"/>
                  </a:lnTo>
                  <a:lnTo>
                    <a:pt x="2837" y="6011"/>
                  </a:lnTo>
                  <a:lnTo>
                    <a:pt x="2802" y="6010"/>
                  </a:lnTo>
                  <a:lnTo>
                    <a:pt x="1966" y="6010"/>
                  </a:lnTo>
                  <a:lnTo>
                    <a:pt x="766" y="6010"/>
                  </a:lnTo>
                  <a:lnTo>
                    <a:pt x="2237" y="501"/>
                  </a:lnTo>
                  <a:lnTo>
                    <a:pt x="10024" y="501"/>
                  </a:lnTo>
                  <a:lnTo>
                    <a:pt x="11495" y="6010"/>
                  </a:lnTo>
                  <a:lnTo>
                    <a:pt x="10296" y="6010"/>
                  </a:lnTo>
                  <a:close/>
                  <a:moveTo>
                    <a:pt x="10024" y="0"/>
                  </a:moveTo>
                  <a:lnTo>
                    <a:pt x="2237" y="0"/>
                  </a:lnTo>
                  <a:lnTo>
                    <a:pt x="2215" y="0"/>
                  </a:lnTo>
                  <a:lnTo>
                    <a:pt x="2194" y="2"/>
                  </a:lnTo>
                  <a:lnTo>
                    <a:pt x="2173" y="4"/>
                  </a:lnTo>
                  <a:lnTo>
                    <a:pt x="2153" y="7"/>
                  </a:lnTo>
                  <a:lnTo>
                    <a:pt x="2132" y="11"/>
                  </a:lnTo>
                  <a:lnTo>
                    <a:pt x="2112" y="15"/>
                  </a:lnTo>
                  <a:lnTo>
                    <a:pt x="2092" y="21"/>
                  </a:lnTo>
                  <a:lnTo>
                    <a:pt x="2073" y="27"/>
                  </a:lnTo>
                  <a:lnTo>
                    <a:pt x="2053" y="34"/>
                  </a:lnTo>
                  <a:lnTo>
                    <a:pt x="2034" y="42"/>
                  </a:lnTo>
                  <a:lnTo>
                    <a:pt x="2016" y="50"/>
                  </a:lnTo>
                  <a:lnTo>
                    <a:pt x="1998" y="60"/>
                  </a:lnTo>
                  <a:lnTo>
                    <a:pt x="1980" y="70"/>
                  </a:lnTo>
                  <a:lnTo>
                    <a:pt x="1963" y="80"/>
                  </a:lnTo>
                  <a:lnTo>
                    <a:pt x="1946" y="92"/>
                  </a:lnTo>
                  <a:lnTo>
                    <a:pt x="1930" y="104"/>
                  </a:lnTo>
                  <a:lnTo>
                    <a:pt x="1914" y="116"/>
                  </a:lnTo>
                  <a:lnTo>
                    <a:pt x="1899" y="129"/>
                  </a:lnTo>
                  <a:lnTo>
                    <a:pt x="1884" y="144"/>
                  </a:lnTo>
                  <a:lnTo>
                    <a:pt x="1869" y="159"/>
                  </a:lnTo>
                  <a:lnTo>
                    <a:pt x="1856" y="174"/>
                  </a:lnTo>
                  <a:lnTo>
                    <a:pt x="1843" y="189"/>
                  </a:lnTo>
                  <a:lnTo>
                    <a:pt x="1831" y="205"/>
                  </a:lnTo>
                  <a:lnTo>
                    <a:pt x="1819" y="222"/>
                  </a:lnTo>
                  <a:lnTo>
                    <a:pt x="1808" y="239"/>
                  </a:lnTo>
                  <a:lnTo>
                    <a:pt x="1798" y="257"/>
                  </a:lnTo>
                  <a:lnTo>
                    <a:pt x="1788" y="275"/>
                  </a:lnTo>
                  <a:lnTo>
                    <a:pt x="1779" y="294"/>
                  </a:lnTo>
                  <a:lnTo>
                    <a:pt x="1771" y="313"/>
                  </a:lnTo>
                  <a:lnTo>
                    <a:pt x="1763" y="332"/>
                  </a:lnTo>
                  <a:lnTo>
                    <a:pt x="1757" y="352"/>
                  </a:lnTo>
                  <a:lnTo>
                    <a:pt x="1751" y="372"/>
                  </a:lnTo>
                  <a:lnTo>
                    <a:pt x="17" y="6382"/>
                  </a:lnTo>
                  <a:lnTo>
                    <a:pt x="10" y="6411"/>
                  </a:lnTo>
                  <a:lnTo>
                    <a:pt x="5" y="6439"/>
                  </a:lnTo>
                  <a:lnTo>
                    <a:pt x="2" y="6468"/>
                  </a:lnTo>
                  <a:lnTo>
                    <a:pt x="0" y="6496"/>
                  </a:lnTo>
                  <a:lnTo>
                    <a:pt x="0" y="6525"/>
                  </a:lnTo>
                  <a:lnTo>
                    <a:pt x="2" y="6553"/>
                  </a:lnTo>
                  <a:lnTo>
                    <a:pt x="5" y="6581"/>
                  </a:lnTo>
                  <a:lnTo>
                    <a:pt x="10" y="6609"/>
                  </a:lnTo>
                  <a:lnTo>
                    <a:pt x="16" y="6637"/>
                  </a:lnTo>
                  <a:lnTo>
                    <a:pt x="24" y="6664"/>
                  </a:lnTo>
                  <a:lnTo>
                    <a:pt x="35" y="6691"/>
                  </a:lnTo>
                  <a:lnTo>
                    <a:pt x="46" y="6717"/>
                  </a:lnTo>
                  <a:lnTo>
                    <a:pt x="58" y="6743"/>
                  </a:lnTo>
                  <a:lnTo>
                    <a:pt x="72" y="6768"/>
                  </a:lnTo>
                  <a:lnTo>
                    <a:pt x="88" y="6792"/>
                  </a:lnTo>
                  <a:lnTo>
                    <a:pt x="105" y="6815"/>
                  </a:lnTo>
                  <a:lnTo>
                    <a:pt x="123" y="6839"/>
                  </a:lnTo>
                  <a:lnTo>
                    <a:pt x="143" y="6860"/>
                  </a:lnTo>
                  <a:lnTo>
                    <a:pt x="163" y="6880"/>
                  </a:lnTo>
                  <a:lnTo>
                    <a:pt x="185" y="6899"/>
                  </a:lnTo>
                  <a:lnTo>
                    <a:pt x="208" y="6916"/>
                  </a:lnTo>
                  <a:lnTo>
                    <a:pt x="232" y="6932"/>
                  </a:lnTo>
                  <a:lnTo>
                    <a:pt x="256" y="6947"/>
                  </a:lnTo>
                  <a:lnTo>
                    <a:pt x="281" y="6960"/>
                  </a:lnTo>
                  <a:lnTo>
                    <a:pt x="307" y="6972"/>
                  </a:lnTo>
                  <a:lnTo>
                    <a:pt x="334" y="6982"/>
                  </a:lnTo>
                  <a:lnTo>
                    <a:pt x="361" y="6991"/>
                  </a:lnTo>
                  <a:lnTo>
                    <a:pt x="389" y="6999"/>
                  </a:lnTo>
                  <a:lnTo>
                    <a:pt x="417" y="7004"/>
                  </a:lnTo>
                  <a:lnTo>
                    <a:pt x="446" y="7009"/>
                  </a:lnTo>
                  <a:lnTo>
                    <a:pt x="474" y="7011"/>
                  </a:lnTo>
                  <a:lnTo>
                    <a:pt x="503" y="7012"/>
                  </a:lnTo>
                  <a:lnTo>
                    <a:pt x="1966" y="7012"/>
                  </a:lnTo>
                  <a:lnTo>
                    <a:pt x="2539" y="7012"/>
                  </a:lnTo>
                  <a:lnTo>
                    <a:pt x="2802" y="7012"/>
                  </a:lnTo>
                  <a:lnTo>
                    <a:pt x="3529" y="8461"/>
                  </a:lnTo>
                  <a:lnTo>
                    <a:pt x="3546" y="8493"/>
                  </a:lnTo>
                  <a:lnTo>
                    <a:pt x="3563" y="8523"/>
                  </a:lnTo>
                  <a:lnTo>
                    <a:pt x="3581" y="8553"/>
                  </a:lnTo>
                  <a:lnTo>
                    <a:pt x="3602" y="8582"/>
                  </a:lnTo>
                  <a:lnTo>
                    <a:pt x="3622" y="8611"/>
                  </a:lnTo>
                  <a:lnTo>
                    <a:pt x="3643" y="8638"/>
                  </a:lnTo>
                  <a:lnTo>
                    <a:pt x="3665" y="8665"/>
                  </a:lnTo>
                  <a:lnTo>
                    <a:pt x="3688" y="8692"/>
                  </a:lnTo>
                  <a:lnTo>
                    <a:pt x="3712" y="8716"/>
                  </a:lnTo>
                  <a:lnTo>
                    <a:pt x="3736" y="8741"/>
                  </a:lnTo>
                  <a:lnTo>
                    <a:pt x="3763" y="8764"/>
                  </a:lnTo>
                  <a:lnTo>
                    <a:pt x="3789" y="8786"/>
                  </a:lnTo>
                  <a:lnTo>
                    <a:pt x="3815" y="8807"/>
                  </a:lnTo>
                  <a:lnTo>
                    <a:pt x="3843" y="8828"/>
                  </a:lnTo>
                  <a:lnTo>
                    <a:pt x="3871" y="8847"/>
                  </a:lnTo>
                  <a:lnTo>
                    <a:pt x="3900" y="8866"/>
                  </a:lnTo>
                  <a:lnTo>
                    <a:pt x="3930" y="8883"/>
                  </a:lnTo>
                  <a:lnTo>
                    <a:pt x="3960" y="8900"/>
                  </a:lnTo>
                  <a:lnTo>
                    <a:pt x="3991" y="8915"/>
                  </a:lnTo>
                  <a:lnTo>
                    <a:pt x="4022" y="8929"/>
                  </a:lnTo>
                  <a:lnTo>
                    <a:pt x="4053" y="8943"/>
                  </a:lnTo>
                  <a:lnTo>
                    <a:pt x="4085" y="8955"/>
                  </a:lnTo>
                  <a:lnTo>
                    <a:pt x="4119" y="8966"/>
                  </a:lnTo>
                  <a:lnTo>
                    <a:pt x="4152" y="8976"/>
                  </a:lnTo>
                  <a:lnTo>
                    <a:pt x="4185" y="8985"/>
                  </a:lnTo>
                  <a:lnTo>
                    <a:pt x="4219" y="8993"/>
                  </a:lnTo>
                  <a:lnTo>
                    <a:pt x="4253" y="9000"/>
                  </a:lnTo>
                  <a:lnTo>
                    <a:pt x="4288" y="9005"/>
                  </a:lnTo>
                  <a:lnTo>
                    <a:pt x="4323" y="9009"/>
                  </a:lnTo>
                  <a:lnTo>
                    <a:pt x="4358" y="9012"/>
                  </a:lnTo>
                  <a:lnTo>
                    <a:pt x="4393" y="9014"/>
                  </a:lnTo>
                  <a:lnTo>
                    <a:pt x="4429" y="9015"/>
                  </a:lnTo>
                  <a:lnTo>
                    <a:pt x="7833" y="9015"/>
                  </a:lnTo>
                  <a:lnTo>
                    <a:pt x="7868" y="9014"/>
                  </a:lnTo>
                  <a:lnTo>
                    <a:pt x="7903" y="9012"/>
                  </a:lnTo>
                  <a:lnTo>
                    <a:pt x="7938" y="9009"/>
                  </a:lnTo>
                  <a:lnTo>
                    <a:pt x="7973" y="9005"/>
                  </a:lnTo>
                  <a:lnTo>
                    <a:pt x="8008" y="9000"/>
                  </a:lnTo>
                  <a:lnTo>
                    <a:pt x="8042" y="8993"/>
                  </a:lnTo>
                  <a:lnTo>
                    <a:pt x="8076" y="8985"/>
                  </a:lnTo>
                  <a:lnTo>
                    <a:pt x="8109" y="8976"/>
                  </a:lnTo>
                  <a:lnTo>
                    <a:pt x="8142" y="8966"/>
                  </a:lnTo>
                  <a:lnTo>
                    <a:pt x="8176" y="8955"/>
                  </a:lnTo>
                  <a:lnTo>
                    <a:pt x="8208" y="8943"/>
                  </a:lnTo>
                  <a:lnTo>
                    <a:pt x="8239" y="8929"/>
                  </a:lnTo>
                  <a:lnTo>
                    <a:pt x="8270" y="8915"/>
                  </a:lnTo>
                  <a:lnTo>
                    <a:pt x="8301" y="8900"/>
                  </a:lnTo>
                  <a:lnTo>
                    <a:pt x="8331" y="8883"/>
                  </a:lnTo>
                  <a:lnTo>
                    <a:pt x="8361" y="8866"/>
                  </a:lnTo>
                  <a:lnTo>
                    <a:pt x="8390" y="8847"/>
                  </a:lnTo>
                  <a:lnTo>
                    <a:pt x="8418" y="8828"/>
                  </a:lnTo>
                  <a:lnTo>
                    <a:pt x="8446" y="8807"/>
                  </a:lnTo>
                  <a:lnTo>
                    <a:pt x="8472" y="8786"/>
                  </a:lnTo>
                  <a:lnTo>
                    <a:pt x="8498" y="8764"/>
                  </a:lnTo>
                  <a:lnTo>
                    <a:pt x="8525" y="8741"/>
                  </a:lnTo>
                  <a:lnTo>
                    <a:pt x="8549" y="8716"/>
                  </a:lnTo>
                  <a:lnTo>
                    <a:pt x="8573" y="8692"/>
                  </a:lnTo>
                  <a:lnTo>
                    <a:pt x="8596" y="8665"/>
                  </a:lnTo>
                  <a:lnTo>
                    <a:pt x="8618" y="8638"/>
                  </a:lnTo>
                  <a:lnTo>
                    <a:pt x="8639" y="8611"/>
                  </a:lnTo>
                  <a:lnTo>
                    <a:pt x="8660" y="8582"/>
                  </a:lnTo>
                  <a:lnTo>
                    <a:pt x="8680" y="8553"/>
                  </a:lnTo>
                  <a:lnTo>
                    <a:pt x="8698" y="8523"/>
                  </a:lnTo>
                  <a:lnTo>
                    <a:pt x="8716" y="8493"/>
                  </a:lnTo>
                  <a:lnTo>
                    <a:pt x="8732" y="8461"/>
                  </a:lnTo>
                  <a:lnTo>
                    <a:pt x="9460" y="7012"/>
                  </a:lnTo>
                  <a:lnTo>
                    <a:pt x="9722" y="7012"/>
                  </a:lnTo>
                  <a:lnTo>
                    <a:pt x="10296" y="7012"/>
                  </a:lnTo>
                  <a:lnTo>
                    <a:pt x="11758" y="7012"/>
                  </a:lnTo>
                  <a:lnTo>
                    <a:pt x="11787" y="7011"/>
                  </a:lnTo>
                  <a:lnTo>
                    <a:pt x="11815" y="7009"/>
                  </a:lnTo>
                  <a:lnTo>
                    <a:pt x="11844" y="7004"/>
                  </a:lnTo>
                  <a:lnTo>
                    <a:pt x="11872" y="6999"/>
                  </a:lnTo>
                  <a:lnTo>
                    <a:pt x="11900" y="6991"/>
                  </a:lnTo>
                  <a:lnTo>
                    <a:pt x="11927" y="6982"/>
                  </a:lnTo>
                  <a:lnTo>
                    <a:pt x="11954" y="6972"/>
                  </a:lnTo>
                  <a:lnTo>
                    <a:pt x="11980" y="6960"/>
                  </a:lnTo>
                  <a:lnTo>
                    <a:pt x="12005" y="6947"/>
                  </a:lnTo>
                  <a:lnTo>
                    <a:pt x="12029" y="6932"/>
                  </a:lnTo>
                  <a:lnTo>
                    <a:pt x="12053" y="6916"/>
                  </a:lnTo>
                  <a:lnTo>
                    <a:pt x="12076" y="6899"/>
                  </a:lnTo>
                  <a:lnTo>
                    <a:pt x="12098" y="6880"/>
                  </a:lnTo>
                  <a:lnTo>
                    <a:pt x="12118" y="6860"/>
                  </a:lnTo>
                  <a:lnTo>
                    <a:pt x="12138" y="6839"/>
                  </a:lnTo>
                  <a:lnTo>
                    <a:pt x="12156" y="6815"/>
                  </a:lnTo>
                  <a:lnTo>
                    <a:pt x="12173" y="6792"/>
                  </a:lnTo>
                  <a:lnTo>
                    <a:pt x="12189" y="6768"/>
                  </a:lnTo>
                  <a:lnTo>
                    <a:pt x="12203" y="6743"/>
                  </a:lnTo>
                  <a:lnTo>
                    <a:pt x="12215" y="6717"/>
                  </a:lnTo>
                  <a:lnTo>
                    <a:pt x="12226" y="6691"/>
                  </a:lnTo>
                  <a:lnTo>
                    <a:pt x="12237" y="6664"/>
                  </a:lnTo>
                  <a:lnTo>
                    <a:pt x="12245" y="6637"/>
                  </a:lnTo>
                  <a:lnTo>
                    <a:pt x="12251" y="6609"/>
                  </a:lnTo>
                  <a:lnTo>
                    <a:pt x="12256" y="6581"/>
                  </a:lnTo>
                  <a:lnTo>
                    <a:pt x="12259" y="6553"/>
                  </a:lnTo>
                  <a:lnTo>
                    <a:pt x="12261" y="6525"/>
                  </a:lnTo>
                  <a:lnTo>
                    <a:pt x="12261" y="6496"/>
                  </a:lnTo>
                  <a:lnTo>
                    <a:pt x="12259" y="6468"/>
                  </a:lnTo>
                  <a:lnTo>
                    <a:pt x="12256" y="6439"/>
                  </a:lnTo>
                  <a:lnTo>
                    <a:pt x="12251" y="6411"/>
                  </a:lnTo>
                  <a:lnTo>
                    <a:pt x="12244" y="6382"/>
                  </a:lnTo>
                  <a:lnTo>
                    <a:pt x="10511" y="372"/>
                  </a:lnTo>
                  <a:lnTo>
                    <a:pt x="10505" y="352"/>
                  </a:lnTo>
                  <a:lnTo>
                    <a:pt x="10498" y="332"/>
                  </a:lnTo>
                  <a:lnTo>
                    <a:pt x="10491" y="313"/>
                  </a:lnTo>
                  <a:lnTo>
                    <a:pt x="10482" y="294"/>
                  </a:lnTo>
                  <a:lnTo>
                    <a:pt x="10473" y="275"/>
                  </a:lnTo>
                  <a:lnTo>
                    <a:pt x="10464" y="257"/>
                  </a:lnTo>
                  <a:lnTo>
                    <a:pt x="10453" y="239"/>
                  </a:lnTo>
                  <a:lnTo>
                    <a:pt x="10442" y="222"/>
                  </a:lnTo>
                  <a:lnTo>
                    <a:pt x="10431" y="205"/>
                  </a:lnTo>
                  <a:lnTo>
                    <a:pt x="10418" y="189"/>
                  </a:lnTo>
                  <a:lnTo>
                    <a:pt x="10405" y="174"/>
                  </a:lnTo>
                  <a:lnTo>
                    <a:pt x="10392" y="159"/>
                  </a:lnTo>
                  <a:lnTo>
                    <a:pt x="10377" y="144"/>
                  </a:lnTo>
                  <a:lnTo>
                    <a:pt x="10362" y="129"/>
                  </a:lnTo>
                  <a:lnTo>
                    <a:pt x="10347" y="116"/>
                  </a:lnTo>
                  <a:lnTo>
                    <a:pt x="10331" y="104"/>
                  </a:lnTo>
                  <a:lnTo>
                    <a:pt x="10315" y="92"/>
                  </a:lnTo>
                  <a:lnTo>
                    <a:pt x="10298" y="80"/>
                  </a:lnTo>
                  <a:lnTo>
                    <a:pt x="10281" y="70"/>
                  </a:lnTo>
                  <a:lnTo>
                    <a:pt x="10263" y="60"/>
                  </a:lnTo>
                  <a:lnTo>
                    <a:pt x="10245" y="50"/>
                  </a:lnTo>
                  <a:lnTo>
                    <a:pt x="10227" y="42"/>
                  </a:lnTo>
                  <a:lnTo>
                    <a:pt x="10208" y="34"/>
                  </a:lnTo>
                  <a:lnTo>
                    <a:pt x="10188" y="27"/>
                  </a:lnTo>
                  <a:lnTo>
                    <a:pt x="10169" y="21"/>
                  </a:lnTo>
                  <a:lnTo>
                    <a:pt x="10149" y="15"/>
                  </a:lnTo>
                  <a:lnTo>
                    <a:pt x="10129" y="11"/>
                  </a:lnTo>
                  <a:lnTo>
                    <a:pt x="10108" y="7"/>
                  </a:lnTo>
                  <a:lnTo>
                    <a:pt x="10088" y="4"/>
                  </a:lnTo>
                  <a:lnTo>
                    <a:pt x="10067" y="2"/>
                  </a:lnTo>
                  <a:lnTo>
                    <a:pt x="10046" y="0"/>
                  </a:lnTo>
                  <a:lnTo>
                    <a:pt x="100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îṥḷîḍé"/>
            <p:cNvSpPr/>
            <p:nvPr/>
          </p:nvSpPr>
          <p:spPr bwMode="auto">
            <a:xfrm>
              <a:off x="1377767" y="980323"/>
              <a:ext cx="280786" cy="321426"/>
            </a:xfrm>
            <a:custGeom>
              <a:avLst/>
              <a:gdLst>
                <a:gd name="T0" fmla="*/ 13056 w 14060"/>
                <a:gd name="T1" fmla="*/ 5030 h 16095"/>
                <a:gd name="T2" fmla="*/ 11382 w 14060"/>
                <a:gd name="T3" fmla="*/ 7545 h 16095"/>
                <a:gd name="T4" fmla="*/ 10768 w 14060"/>
                <a:gd name="T5" fmla="*/ 13077 h 16095"/>
                <a:gd name="T6" fmla="*/ 3515 w 14060"/>
                <a:gd name="T7" fmla="*/ 15089 h 16095"/>
                <a:gd name="T8" fmla="*/ 2511 w 14060"/>
                <a:gd name="T9" fmla="*/ 1006 h 16095"/>
                <a:gd name="T10" fmla="*/ 12457 w 14060"/>
                <a:gd name="T11" fmla="*/ 575 h 16095"/>
                <a:gd name="T12" fmla="*/ 12356 w 14060"/>
                <a:gd name="T13" fmla="*/ 407 h 16095"/>
                <a:gd name="T14" fmla="*/ 12226 w 14060"/>
                <a:gd name="T15" fmla="*/ 264 h 16095"/>
                <a:gd name="T16" fmla="*/ 12073 w 14060"/>
                <a:gd name="T17" fmla="*/ 147 h 16095"/>
                <a:gd name="T18" fmla="*/ 11898 w 14060"/>
                <a:gd name="T19" fmla="*/ 62 h 16095"/>
                <a:gd name="T20" fmla="*/ 11709 w 14060"/>
                <a:gd name="T21" fmla="*/ 13 h 16095"/>
                <a:gd name="T22" fmla="*/ 2511 w 14060"/>
                <a:gd name="T23" fmla="*/ 0 h 16095"/>
                <a:gd name="T24" fmla="*/ 2312 w 14060"/>
                <a:gd name="T25" fmla="*/ 20 h 16095"/>
                <a:gd name="T26" fmla="*/ 2126 w 14060"/>
                <a:gd name="T27" fmla="*/ 76 h 16095"/>
                <a:gd name="T28" fmla="*/ 1955 w 14060"/>
                <a:gd name="T29" fmla="*/ 168 h 16095"/>
                <a:gd name="T30" fmla="*/ 1806 w 14060"/>
                <a:gd name="T31" fmla="*/ 290 h 16095"/>
                <a:gd name="T32" fmla="*/ 1681 w 14060"/>
                <a:gd name="T33" fmla="*/ 439 h 16095"/>
                <a:gd name="T34" fmla="*/ 1587 w 14060"/>
                <a:gd name="T35" fmla="*/ 613 h 16095"/>
                <a:gd name="T36" fmla="*/ 846 w 14060"/>
                <a:gd name="T37" fmla="*/ 2538 h 16095"/>
                <a:gd name="T38" fmla="*/ 618 w 14060"/>
                <a:gd name="T39" fmla="*/ 2602 h 16095"/>
                <a:gd name="T40" fmla="*/ 414 w 14060"/>
                <a:gd name="T41" fmla="*/ 2716 h 16095"/>
                <a:gd name="T42" fmla="*/ 244 w 14060"/>
                <a:gd name="T43" fmla="*/ 2871 h 16095"/>
                <a:gd name="T44" fmla="*/ 113 w 14060"/>
                <a:gd name="T45" fmla="*/ 3061 h 16095"/>
                <a:gd name="T46" fmla="*/ 29 w 14060"/>
                <a:gd name="T47" fmla="*/ 3279 h 16095"/>
                <a:gd name="T48" fmla="*/ 0 w 14060"/>
                <a:gd name="T49" fmla="*/ 3521 h 16095"/>
                <a:gd name="T50" fmla="*/ 20 w 14060"/>
                <a:gd name="T51" fmla="*/ 5233 h 16095"/>
                <a:gd name="T52" fmla="*/ 99 w 14060"/>
                <a:gd name="T53" fmla="*/ 5465 h 16095"/>
                <a:gd name="T54" fmla="*/ 229 w 14060"/>
                <a:gd name="T55" fmla="*/ 5669 h 16095"/>
                <a:gd name="T56" fmla="*/ 404 w 14060"/>
                <a:gd name="T57" fmla="*/ 5835 h 16095"/>
                <a:gd name="T58" fmla="*/ 614 w 14060"/>
                <a:gd name="T59" fmla="*/ 5956 h 16095"/>
                <a:gd name="T60" fmla="*/ 852 w 14060"/>
                <a:gd name="T61" fmla="*/ 6025 h 16095"/>
                <a:gd name="T62" fmla="*/ 1522 w 14060"/>
                <a:gd name="T63" fmla="*/ 6050 h 16095"/>
                <a:gd name="T64" fmla="*/ 1512 w 14060"/>
                <a:gd name="T65" fmla="*/ 6119 h 16095"/>
                <a:gd name="T66" fmla="*/ 2532 w 14060"/>
                <a:gd name="T67" fmla="*/ 15294 h 16095"/>
                <a:gd name="T68" fmla="*/ 2605 w 14060"/>
                <a:gd name="T69" fmla="*/ 15514 h 16095"/>
                <a:gd name="T70" fmla="*/ 2723 w 14060"/>
                <a:gd name="T71" fmla="*/ 15707 h 16095"/>
                <a:gd name="T72" fmla="*/ 2879 w 14060"/>
                <a:gd name="T73" fmla="*/ 15868 h 16095"/>
                <a:gd name="T74" fmla="*/ 3068 w 14060"/>
                <a:gd name="T75" fmla="*/ 15990 h 16095"/>
                <a:gd name="T76" fmla="*/ 3282 w 14060"/>
                <a:gd name="T77" fmla="*/ 16068 h 16095"/>
                <a:gd name="T78" fmla="*/ 3515 w 14060"/>
                <a:gd name="T79" fmla="*/ 16095 h 16095"/>
                <a:gd name="T80" fmla="*/ 10733 w 14060"/>
                <a:gd name="T81" fmla="*/ 16078 h 16095"/>
                <a:gd name="T82" fmla="*/ 10951 w 14060"/>
                <a:gd name="T83" fmla="*/ 16009 h 16095"/>
                <a:gd name="T84" fmla="*/ 11146 w 14060"/>
                <a:gd name="T85" fmla="*/ 15896 h 16095"/>
                <a:gd name="T86" fmla="*/ 11309 w 14060"/>
                <a:gd name="T87" fmla="*/ 15742 h 16095"/>
                <a:gd name="T88" fmla="*/ 11435 w 14060"/>
                <a:gd name="T89" fmla="*/ 15555 h 16095"/>
                <a:gd name="T90" fmla="*/ 11517 w 14060"/>
                <a:gd name="T91" fmla="*/ 15340 h 16095"/>
                <a:gd name="T92" fmla="*/ 12548 w 14060"/>
                <a:gd name="T93" fmla="*/ 6133 h 16095"/>
                <a:gd name="T94" fmla="*/ 12539 w 14060"/>
                <a:gd name="T95" fmla="*/ 6064 h 16095"/>
                <a:gd name="T96" fmla="*/ 13158 w 14060"/>
                <a:gd name="T97" fmla="*/ 6031 h 16095"/>
                <a:gd name="T98" fmla="*/ 13401 w 14060"/>
                <a:gd name="T99" fmla="*/ 5974 h 16095"/>
                <a:gd name="T100" fmla="*/ 13617 w 14060"/>
                <a:gd name="T101" fmla="*/ 5864 h 16095"/>
                <a:gd name="T102" fmla="*/ 13799 w 14060"/>
                <a:gd name="T103" fmla="*/ 5706 h 16095"/>
                <a:gd name="T104" fmla="*/ 13938 w 14060"/>
                <a:gd name="T105" fmla="*/ 5510 h 16095"/>
                <a:gd name="T106" fmla="*/ 14028 w 14060"/>
                <a:gd name="T107" fmla="*/ 5281 h 16095"/>
                <a:gd name="T108" fmla="*/ 14060 w 14060"/>
                <a:gd name="T109" fmla="*/ 5030 h 16095"/>
                <a:gd name="T110" fmla="*/ 14041 w 14060"/>
                <a:gd name="T111" fmla="*/ 3326 h 16095"/>
                <a:gd name="T112" fmla="*/ 13967 w 14060"/>
                <a:gd name="T113" fmla="*/ 3101 h 16095"/>
                <a:gd name="T114" fmla="*/ 13844 w 14060"/>
                <a:gd name="T115" fmla="*/ 2904 h 16095"/>
                <a:gd name="T116" fmla="*/ 13680 w 14060"/>
                <a:gd name="T117" fmla="*/ 2741 h 16095"/>
                <a:gd name="T118" fmla="*/ 13482 w 14060"/>
                <a:gd name="T119" fmla="*/ 2619 h 16095"/>
                <a:gd name="T120" fmla="*/ 13257 w 14060"/>
                <a:gd name="T121" fmla="*/ 254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60" h="16095">
                  <a:moveTo>
                    <a:pt x="13056" y="5030"/>
                  </a:moveTo>
                  <a:lnTo>
                    <a:pt x="1004" y="5030"/>
                  </a:lnTo>
                  <a:lnTo>
                    <a:pt x="1004" y="3521"/>
                  </a:lnTo>
                  <a:lnTo>
                    <a:pt x="13056" y="3521"/>
                  </a:lnTo>
                  <a:lnTo>
                    <a:pt x="13056" y="5030"/>
                  </a:lnTo>
                  <a:close/>
                  <a:moveTo>
                    <a:pt x="11382" y="7545"/>
                  </a:moveTo>
                  <a:lnTo>
                    <a:pt x="2677" y="7545"/>
                  </a:lnTo>
                  <a:lnTo>
                    <a:pt x="2511" y="6036"/>
                  </a:lnTo>
                  <a:lnTo>
                    <a:pt x="11549" y="6036"/>
                  </a:lnTo>
                  <a:lnTo>
                    <a:pt x="11382" y="7545"/>
                  </a:lnTo>
                  <a:close/>
                  <a:moveTo>
                    <a:pt x="10768" y="13077"/>
                  </a:moveTo>
                  <a:lnTo>
                    <a:pt x="3292" y="13077"/>
                  </a:lnTo>
                  <a:lnTo>
                    <a:pt x="2734" y="8048"/>
                  </a:lnTo>
                  <a:lnTo>
                    <a:pt x="11326" y="8048"/>
                  </a:lnTo>
                  <a:lnTo>
                    <a:pt x="10768" y="13077"/>
                  </a:lnTo>
                  <a:close/>
                  <a:moveTo>
                    <a:pt x="3515" y="15089"/>
                  </a:moveTo>
                  <a:lnTo>
                    <a:pt x="3347" y="13580"/>
                  </a:lnTo>
                  <a:lnTo>
                    <a:pt x="10712" y="13580"/>
                  </a:lnTo>
                  <a:lnTo>
                    <a:pt x="10545" y="15089"/>
                  </a:lnTo>
                  <a:lnTo>
                    <a:pt x="3515" y="15089"/>
                  </a:lnTo>
                  <a:close/>
                  <a:moveTo>
                    <a:pt x="2511" y="1006"/>
                  </a:moveTo>
                  <a:lnTo>
                    <a:pt x="11549" y="1006"/>
                  </a:lnTo>
                  <a:lnTo>
                    <a:pt x="12051" y="2515"/>
                  </a:lnTo>
                  <a:lnTo>
                    <a:pt x="2009" y="2515"/>
                  </a:lnTo>
                  <a:lnTo>
                    <a:pt x="2511" y="1006"/>
                  </a:lnTo>
                  <a:close/>
                  <a:moveTo>
                    <a:pt x="13112" y="2526"/>
                  </a:moveTo>
                  <a:lnTo>
                    <a:pt x="12501" y="688"/>
                  </a:lnTo>
                  <a:lnTo>
                    <a:pt x="12488" y="650"/>
                  </a:lnTo>
                  <a:lnTo>
                    <a:pt x="12473" y="613"/>
                  </a:lnTo>
                  <a:lnTo>
                    <a:pt x="12457" y="575"/>
                  </a:lnTo>
                  <a:lnTo>
                    <a:pt x="12439" y="540"/>
                  </a:lnTo>
                  <a:lnTo>
                    <a:pt x="12420" y="506"/>
                  </a:lnTo>
                  <a:lnTo>
                    <a:pt x="12400" y="472"/>
                  </a:lnTo>
                  <a:lnTo>
                    <a:pt x="12379" y="439"/>
                  </a:lnTo>
                  <a:lnTo>
                    <a:pt x="12356" y="407"/>
                  </a:lnTo>
                  <a:lnTo>
                    <a:pt x="12333" y="376"/>
                  </a:lnTo>
                  <a:lnTo>
                    <a:pt x="12308" y="346"/>
                  </a:lnTo>
                  <a:lnTo>
                    <a:pt x="12281" y="318"/>
                  </a:lnTo>
                  <a:lnTo>
                    <a:pt x="12254" y="290"/>
                  </a:lnTo>
                  <a:lnTo>
                    <a:pt x="12226" y="264"/>
                  </a:lnTo>
                  <a:lnTo>
                    <a:pt x="12197" y="237"/>
                  </a:lnTo>
                  <a:lnTo>
                    <a:pt x="12167" y="213"/>
                  </a:lnTo>
                  <a:lnTo>
                    <a:pt x="12137" y="190"/>
                  </a:lnTo>
                  <a:lnTo>
                    <a:pt x="12105" y="168"/>
                  </a:lnTo>
                  <a:lnTo>
                    <a:pt x="12073" y="147"/>
                  </a:lnTo>
                  <a:lnTo>
                    <a:pt x="12038" y="128"/>
                  </a:lnTo>
                  <a:lnTo>
                    <a:pt x="12004" y="110"/>
                  </a:lnTo>
                  <a:lnTo>
                    <a:pt x="11970" y="93"/>
                  </a:lnTo>
                  <a:lnTo>
                    <a:pt x="11934" y="76"/>
                  </a:lnTo>
                  <a:lnTo>
                    <a:pt x="11898" y="62"/>
                  </a:lnTo>
                  <a:lnTo>
                    <a:pt x="11862" y="49"/>
                  </a:lnTo>
                  <a:lnTo>
                    <a:pt x="11824" y="38"/>
                  </a:lnTo>
                  <a:lnTo>
                    <a:pt x="11786" y="28"/>
                  </a:lnTo>
                  <a:lnTo>
                    <a:pt x="11748" y="20"/>
                  </a:lnTo>
                  <a:lnTo>
                    <a:pt x="11709" y="13"/>
                  </a:lnTo>
                  <a:lnTo>
                    <a:pt x="11670" y="7"/>
                  </a:lnTo>
                  <a:lnTo>
                    <a:pt x="11630" y="3"/>
                  </a:lnTo>
                  <a:lnTo>
                    <a:pt x="11589" y="1"/>
                  </a:lnTo>
                  <a:lnTo>
                    <a:pt x="11549" y="0"/>
                  </a:lnTo>
                  <a:lnTo>
                    <a:pt x="2511" y="0"/>
                  </a:lnTo>
                  <a:lnTo>
                    <a:pt x="2471" y="1"/>
                  </a:lnTo>
                  <a:lnTo>
                    <a:pt x="2430" y="3"/>
                  </a:lnTo>
                  <a:lnTo>
                    <a:pt x="2390" y="7"/>
                  </a:lnTo>
                  <a:lnTo>
                    <a:pt x="2351" y="13"/>
                  </a:lnTo>
                  <a:lnTo>
                    <a:pt x="2312" y="20"/>
                  </a:lnTo>
                  <a:lnTo>
                    <a:pt x="2274" y="28"/>
                  </a:lnTo>
                  <a:lnTo>
                    <a:pt x="2236" y="38"/>
                  </a:lnTo>
                  <a:lnTo>
                    <a:pt x="2198" y="49"/>
                  </a:lnTo>
                  <a:lnTo>
                    <a:pt x="2162" y="62"/>
                  </a:lnTo>
                  <a:lnTo>
                    <a:pt x="2126" y="76"/>
                  </a:lnTo>
                  <a:lnTo>
                    <a:pt x="2090" y="93"/>
                  </a:lnTo>
                  <a:lnTo>
                    <a:pt x="2056" y="110"/>
                  </a:lnTo>
                  <a:lnTo>
                    <a:pt x="2021" y="128"/>
                  </a:lnTo>
                  <a:lnTo>
                    <a:pt x="1987" y="147"/>
                  </a:lnTo>
                  <a:lnTo>
                    <a:pt x="1955" y="168"/>
                  </a:lnTo>
                  <a:lnTo>
                    <a:pt x="1923" y="190"/>
                  </a:lnTo>
                  <a:lnTo>
                    <a:pt x="1893" y="213"/>
                  </a:lnTo>
                  <a:lnTo>
                    <a:pt x="1863" y="237"/>
                  </a:lnTo>
                  <a:lnTo>
                    <a:pt x="1834" y="264"/>
                  </a:lnTo>
                  <a:lnTo>
                    <a:pt x="1806" y="290"/>
                  </a:lnTo>
                  <a:lnTo>
                    <a:pt x="1779" y="318"/>
                  </a:lnTo>
                  <a:lnTo>
                    <a:pt x="1752" y="346"/>
                  </a:lnTo>
                  <a:lnTo>
                    <a:pt x="1727" y="376"/>
                  </a:lnTo>
                  <a:lnTo>
                    <a:pt x="1703" y="407"/>
                  </a:lnTo>
                  <a:lnTo>
                    <a:pt x="1681" y="439"/>
                  </a:lnTo>
                  <a:lnTo>
                    <a:pt x="1660" y="472"/>
                  </a:lnTo>
                  <a:lnTo>
                    <a:pt x="1640" y="506"/>
                  </a:lnTo>
                  <a:lnTo>
                    <a:pt x="1621" y="540"/>
                  </a:lnTo>
                  <a:lnTo>
                    <a:pt x="1603" y="575"/>
                  </a:lnTo>
                  <a:lnTo>
                    <a:pt x="1587" y="613"/>
                  </a:lnTo>
                  <a:lnTo>
                    <a:pt x="1572" y="650"/>
                  </a:lnTo>
                  <a:lnTo>
                    <a:pt x="1559" y="688"/>
                  </a:lnTo>
                  <a:lnTo>
                    <a:pt x="943" y="2527"/>
                  </a:lnTo>
                  <a:lnTo>
                    <a:pt x="894" y="2531"/>
                  </a:lnTo>
                  <a:lnTo>
                    <a:pt x="846" y="2538"/>
                  </a:lnTo>
                  <a:lnTo>
                    <a:pt x="798" y="2547"/>
                  </a:lnTo>
                  <a:lnTo>
                    <a:pt x="752" y="2558"/>
                  </a:lnTo>
                  <a:lnTo>
                    <a:pt x="706" y="2570"/>
                  </a:lnTo>
                  <a:lnTo>
                    <a:pt x="661" y="2585"/>
                  </a:lnTo>
                  <a:lnTo>
                    <a:pt x="618" y="2602"/>
                  </a:lnTo>
                  <a:lnTo>
                    <a:pt x="574" y="2621"/>
                  </a:lnTo>
                  <a:lnTo>
                    <a:pt x="532" y="2643"/>
                  </a:lnTo>
                  <a:lnTo>
                    <a:pt x="492" y="2665"/>
                  </a:lnTo>
                  <a:lnTo>
                    <a:pt x="453" y="2690"/>
                  </a:lnTo>
                  <a:lnTo>
                    <a:pt x="414" y="2716"/>
                  </a:lnTo>
                  <a:lnTo>
                    <a:pt x="378" y="2743"/>
                  </a:lnTo>
                  <a:lnTo>
                    <a:pt x="341" y="2773"/>
                  </a:lnTo>
                  <a:lnTo>
                    <a:pt x="307" y="2805"/>
                  </a:lnTo>
                  <a:lnTo>
                    <a:pt x="275" y="2837"/>
                  </a:lnTo>
                  <a:lnTo>
                    <a:pt x="244" y="2871"/>
                  </a:lnTo>
                  <a:lnTo>
                    <a:pt x="214" y="2906"/>
                  </a:lnTo>
                  <a:lnTo>
                    <a:pt x="187" y="2942"/>
                  </a:lnTo>
                  <a:lnTo>
                    <a:pt x="160" y="2981"/>
                  </a:lnTo>
                  <a:lnTo>
                    <a:pt x="136" y="3020"/>
                  </a:lnTo>
                  <a:lnTo>
                    <a:pt x="113" y="3061"/>
                  </a:lnTo>
                  <a:lnTo>
                    <a:pt x="92" y="3102"/>
                  </a:lnTo>
                  <a:lnTo>
                    <a:pt x="73" y="3146"/>
                  </a:lnTo>
                  <a:lnTo>
                    <a:pt x="57" y="3189"/>
                  </a:lnTo>
                  <a:lnTo>
                    <a:pt x="42" y="3234"/>
                  </a:lnTo>
                  <a:lnTo>
                    <a:pt x="29" y="3279"/>
                  </a:lnTo>
                  <a:lnTo>
                    <a:pt x="19" y="3327"/>
                  </a:lnTo>
                  <a:lnTo>
                    <a:pt x="11" y="3374"/>
                  </a:lnTo>
                  <a:lnTo>
                    <a:pt x="5" y="3422"/>
                  </a:lnTo>
                  <a:lnTo>
                    <a:pt x="1" y="3471"/>
                  </a:lnTo>
                  <a:lnTo>
                    <a:pt x="0" y="3521"/>
                  </a:lnTo>
                  <a:lnTo>
                    <a:pt x="0" y="5030"/>
                  </a:lnTo>
                  <a:lnTo>
                    <a:pt x="1" y="5082"/>
                  </a:lnTo>
                  <a:lnTo>
                    <a:pt x="5" y="5132"/>
                  </a:lnTo>
                  <a:lnTo>
                    <a:pt x="12" y="5183"/>
                  </a:lnTo>
                  <a:lnTo>
                    <a:pt x="20" y="5233"/>
                  </a:lnTo>
                  <a:lnTo>
                    <a:pt x="32" y="5281"/>
                  </a:lnTo>
                  <a:lnTo>
                    <a:pt x="45" y="5328"/>
                  </a:lnTo>
                  <a:lnTo>
                    <a:pt x="61" y="5376"/>
                  </a:lnTo>
                  <a:lnTo>
                    <a:pt x="79" y="5421"/>
                  </a:lnTo>
                  <a:lnTo>
                    <a:pt x="99" y="5465"/>
                  </a:lnTo>
                  <a:lnTo>
                    <a:pt x="122" y="5510"/>
                  </a:lnTo>
                  <a:lnTo>
                    <a:pt x="146" y="5551"/>
                  </a:lnTo>
                  <a:lnTo>
                    <a:pt x="172" y="5592"/>
                  </a:lnTo>
                  <a:lnTo>
                    <a:pt x="200" y="5631"/>
                  </a:lnTo>
                  <a:lnTo>
                    <a:pt x="229" y="5669"/>
                  </a:lnTo>
                  <a:lnTo>
                    <a:pt x="261" y="5706"/>
                  </a:lnTo>
                  <a:lnTo>
                    <a:pt x="294" y="5741"/>
                  </a:lnTo>
                  <a:lnTo>
                    <a:pt x="329" y="5774"/>
                  </a:lnTo>
                  <a:lnTo>
                    <a:pt x="366" y="5806"/>
                  </a:lnTo>
                  <a:lnTo>
                    <a:pt x="404" y="5835"/>
                  </a:lnTo>
                  <a:lnTo>
                    <a:pt x="443" y="5864"/>
                  </a:lnTo>
                  <a:lnTo>
                    <a:pt x="484" y="5890"/>
                  </a:lnTo>
                  <a:lnTo>
                    <a:pt x="526" y="5914"/>
                  </a:lnTo>
                  <a:lnTo>
                    <a:pt x="569" y="5936"/>
                  </a:lnTo>
                  <a:lnTo>
                    <a:pt x="614" y="5956"/>
                  </a:lnTo>
                  <a:lnTo>
                    <a:pt x="659" y="5974"/>
                  </a:lnTo>
                  <a:lnTo>
                    <a:pt x="706" y="5990"/>
                  </a:lnTo>
                  <a:lnTo>
                    <a:pt x="753" y="6004"/>
                  </a:lnTo>
                  <a:lnTo>
                    <a:pt x="802" y="6016"/>
                  </a:lnTo>
                  <a:lnTo>
                    <a:pt x="852" y="6025"/>
                  </a:lnTo>
                  <a:lnTo>
                    <a:pt x="902" y="6031"/>
                  </a:lnTo>
                  <a:lnTo>
                    <a:pt x="953" y="6035"/>
                  </a:lnTo>
                  <a:lnTo>
                    <a:pt x="1004" y="6036"/>
                  </a:lnTo>
                  <a:lnTo>
                    <a:pt x="1524" y="6036"/>
                  </a:lnTo>
                  <a:lnTo>
                    <a:pt x="1522" y="6050"/>
                  </a:lnTo>
                  <a:lnTo>
                    <a:pt x="1521" y="6064"/>
                  </a:lnTo>
                  <a:lnTo>
                    <a:pt x="1518" y="6078"/>
                  </a:lnTo>
                  <a:lnTo>
                    <a:pt x="1516" y="6091"/>
                  </a:lnTo>
                  <a:lnTo>
                    <a:pt x="1514" y="6105"/>
                  </a:lnTo>
                  <a:lnTo>
                    <a:pt x="1512" y="6119"/>
                  </a:lnTo>
                  <a:lnTo>
                    <a:pt x="1512" y="6133"/>
                  </a:lnTo>
                  <a:lnTo>
                    <a:pt x="1512" y="6147"/>
                  </a:lnTo>
                  <a:lnTo>
                    <a:pt x="2517" y="15200"/>
                  </a:lnTo>
                  <a:lnTo>
                    <a:pt x="2524" y="15247"/>
                  </a:lnTo>
                  <a:lnTo>
                    <a:pt x="2532" y="15294"/>
                  </a:lnTo>
                  <a:lnTo>
                    <a:pt x="2543" y="15340"/>
                  </a:lnTo>
                  <a:lnTo>
                    <a:pt x="2555" y="15385"/>
                  </a:lnTo>
                  <a:lnTo>
                    <a:pt x="2570" y="15429"/>
                  </a:lnTo>
                  <a:lnTo>
                    <a:pt x="2586" y="15471"/>
                  </a:lnTo>
                  <a:lnTo>
                    <a:pt x="2605" y="15514"/>
                  </a:lnTo>
                  <a:lnTo>
                    <a:pt x="2625" y="15555"/>
                  </a:lnTo>
                  <a:lnTo>
                    <a:pt x="2647" y="15594"/>
                  </a:lnTo>
                  <a:lnTo>
                    <a:pt x="2670" y="15633"/>
                  </a:lnTo>
                  <a:lnTo>
                    <a:pt x="2696" y="15670"/>
                  </a:lnTo>
                  <a:lnTo>
                    <a:pt x="2723" y="15707"/>
                  </a:lnTo>
                  <a:lnTo>
                    <a:pt x="2751" y="15742"/>
                  </a:lnTo>
                  <a:lnTo>
                    <a:pt x="2781" y="15775"/>
                  </a:lnTo>
                  <a:lnTo>
                    <a:pt x="2813" y="15807"/>
                  </a:lnTo>
                  <a:lnTo>
                    <a:pt x="2845" y="15838"/>
                  </a:lnTo>
                  <a:lnTo>
                    <a:pt x="2879" y="15868"/>
                  </a:lnTo>
                  <a:lnTo>
                    <a:pt x="2914" y="15896"/>
                  </a:lnTo>
                  <a:lnTo>
                    <a:pt x="2952" y="15922"/>
                  </a:lnTo>
                  <a:lnTo>
                    <a:pt x="2990" y="15946"/>
                  </a:lnTo>
                  <a:lnTo>
                    <a:pt x="3028" y="15969"/>
                  </a:lnTo>
                  <a:lnTo>
                    <a:pt x="3068" y="15990"/>
                  </a:lnTo>
                  <a:lnTo>
                    <a:pt x="3109" y="16009"/>
                  </a:lnTo>
                  <a:lnTo>
                    <a:pt x="3151" y="16027"/>
                  </a:lnTo>
                  <a:lnTo>
                    <a:pt x="3195" y="16043"/>
                  </a:lnTo>
                  <a:lnTo>
                    <a:pt x="3238" y="16056"/>
                  </a:lnTo>
                  <a:lnTo>
                    <a:pt x="3282" y="16068"/>
                  </a:lnTo>
                  <a:lnTo>
                    <a:pt x="3328" y="16078"/>
                  </a:lnTo>
                  <a:lnTo>
                    <a:pt x="3373" y="16085"/>
                  </a:lnTo>
                  <a:lnTo>
                    <a:pt x="3421" y="16091"/>
                  </a:lnTo>
                  <a:lnTo>
                    <a:pt x="3468" y="16094"/>
                  </a:lnTo>
                  <a:lnTo>
                    <a:pt x="3515" y="16095"/>
                  </a:lnTo>
                  <a:lnTo>
                    <a:pt x="10545" y="16095"/>
                  </a:lnTo>
                  <a:lnTo>
                    <a:pt x="10593" y="16094"/>
                  </a:lnTo>
                  <a:lnTo>
                    <a:pt x="10640" y="16091"/>
                  </a:lnTo>
                  <a:lnTo>
                    <a:pt x="10687" y="16085"/>
                  </a:lnTo>
                  <a:lnTo>
                    <a:pt x="10733" y="16078"/>
                  </a:lnTo>
                  <a:lnTo>
                    <a:pt x="10778" y="16068"/>
                  </a:lnTo>
                  <a:lnTo>
                    <a:pt x="10822" y="16056"/>
                  </a:lnTo>
                  <a:lnTo>
                    <a:pt x="10866" y="16043"/>
                  </a:lnTo>
                  <a:lnTo>
                    <a:pt x="10910" y="16027"/>
                  </a:lnTo>
                  <a:lnTo>
                    <a:pt x="10951" y="16009"/>
                  </a:lnTo>
                  <a:lnTo>
                    <a:pt x="10992" y="15990"/>
                  </a:lnTo>
                  <a:lnTo>
                    <a:pt x="11032" y="15969"/>
                  </a:lnTo>
                  <a:lnTo>
                    <a:pt x="11071" y="15946"/>
                  </a:lnTo>
                  <a:lnTo>
                    <a:pt x="11108" y="15922"/>
                  </a:lnTo>
                  <a:lnTo>
                    <a:pt x="11146" y="15896"/>
                  </a:lnTo>
                  <a:lnTo>
                    <a:pt x="11181" y="15868"/>
                  </a:lnTo>
                  <a:lnTo>
                    <a:pt x="11215" y="15838"/>
                  </a:lnTo>
                  <a:lnTo>
                    <a:pt x="11248" y="15807"/>
                  </a:lnTo>
                  <a:lnTo>
                    <a:pt x="11279" y="15775"/>
                  </a:lnTo>
                  <a:lnTo>
                    <a:pt x="11309" y="15742"/>
                  </a:lnTo>
                  <a:lnTo>
                    <a:pt x="11337" y="15707"/>
                  </a:lnTo>
                  <a:lnTo>
                    <a:pt x="11364" y="15670"/>
                  </a:lnTo>
                  <a:lnTo>
                    <a:pt x="11390" y="15633"/>
                  </a:lnTo>
                  <a:lnTo>
                    <a:pt x="11413" y="15594"/>
                  </a:lnTo>
                  <a:lnTo>
                    <a:pt x="11435" y="15555"/>
                  </a:lnTo>
                  <a:lnTo>
                    <a:pt x="11455" y="15514"/>
                  </a:lnTo>
                  <a:lnTo>
                    <a:pt x="11474" y="15471"/>
                  </a:lnTo>
                  <a:lnTo>
                    <a:pt x="11490" y="15429"/>
                  </a:lnTo>
                  <a:lnTo>
                    <a:pt x="11504" y="15385"/>
                  </a:lnTo>
                  <a:lnTo>
                    <a:pt x="11517" y="15340"/>
                  </a:lnTo>
                  <a:lnTo>
                    <a:pt x="11527" y="15294"/>
                  </a:lnTo>
                  <a:lnTo>
                    <a:pt x="11536" y="15247"/>
                  </a:lnTo>
                  <a:lnTo>
                    <a:pt x="11542" y="15200"/>
                  </a:lnTo>
                  <a:lnTo>
                    <a:pt x="12547" y="6147"/>
                  </a:lnTo>
                  <a:lnTo>
                    <a:pt x="12548" y="6133"/>
                  </a:lnTo>
                  <a:lnTo>
                    <a:pt x="12548" y="6119"/>
                  </a:lnTo>
                  <a:lnTo>
                    <a:pt x="12546" y="6105"/>
                  </a:lnTo>
                  <a:lnTo>
                    <a:pt x="12544" y="6091"/>
                  </a:lnTo>
                  <a:lnTo>
                    <a:pt x="12541" y="6078"/>
                  </a:lnTo>
                  <a:lnTo>
                    <a:pt x="12539" y="6064"/>
                  </a:lnTo>
                  <a:lnTo>
                    <a:pt x="12536" y="6050"/>
                  </a:lnTo>
                  <a:lnTo>
                    <a:pt x="12536" y="6036"/>
                  </a:lnTo>
                  <a:lnTo>
                    <a:pt x="13056" y="6036"/>
                  </a:lnTo>
                  <a:lnTo>
                    <a:pt x="13107" y="6035"/>
                  </a:lnTo>
                  <a:lnTo>
                    <a:pt x="13158" y="6031"/>
                  </a:lnTo>
                  <a:lnTo>
                    <a:pt x="13208" y="6025"/>
                  </a:lnTo>
                  <a:lnTo>
                    <a:pt x="13259" y="6016"/>
                  </a:lnTo>
                  <a:lnTo>
                    <a:pt x="13307" y="6004"/>
                  </a:lnTo>
                  <a:lnTo>
                    <a:pt x="13354" y="5990"/>
                  </a:lnTo>
                  <a:lnTo>
                    <a:pt x="13401" y="5974"/>
                  </a:lnTo>
                  <a:lnTo>
                    <a:pt x="13446" y="5956"/>
                  </a:lnTo>
                  <a:lnTo>
                    <a:pt x="13491" y="5936"/>
                  </a:lnTo>
                  <a:lnTo>
                    <a:pt x="13535" y="5914"/>
                  </a:lnTo>
                  <a:lnTo>
                    <a:pt x="13576" y="5890"/>
                  </a:lnTo>
                  <a:lnTo>
                    <a:pt x="13617" y="5864"/>
                  </a:lnTo>
                  <a:lnTo>
                    <a:pt x="13656" y="5835"/>
                  </a:lnTo>
                  <a:lnTo>
                    <a:pt x="13694" y="5806"/>
                  </a:lnTo>
                  <a:lnTo>
                    <a:pt x="13731" y="5774"/>
                  </a:lnTo>
                  <a:lnTo>
                    <a:pt x="13766" y="5741"/>
                  </a:lnTo>
                  <a:lnTo>
                    <a:pt x="13799" y="5706"/>
                  </a:lnTo>
                  <a:lnTo>
                    <a:pt x="13831" y="5669"/>
                  </a:lnTo>
                  <a:lnTo>
                    <a:pt x="13860" y="5631"/>
                  </a:lnTo>
                  <a:lnTo>
                    <a:pt x="13888" y="5592"/>
                  </a:lnTo>
                  <a:lnTo>
                    <a:pt x="13914" y="5551"/>
                  </a:lnTo>
                  <a:lnTo>
                    <a:pt x="13938" y="5510"/>
                  </a:lnTo>
                  <a:lnTo>
                    <a:pt x="13961" y="5465"/>
                  </a:lnTo>
                  <a:lnTo>
                    <a:pt x="13981" y="5421"/>
                  </a:lnTo>
                  <a:lnTo>
                    <a:pt x="13999" y="5376"/>
                  </a:lnTo>
                  <a:lnTo>
                    <a:pt x="14015" y="5328"/>
                  </a:lnTo>
                  <a:lnTo>
                    <a:pt x="14028" y="5281"/>
                  </a:lnTo>
                  <a:lnTo>
                    <a:pt x="14040" y="5233"/>
                  </a:lnTo>
                  <a:lnTo>
                    <a:pt x="14048" y="5183"/>
                  </a:lnTo>
                  <a:lnTo>
                    <a:pt x="14055" y="5132"/>
                  </a:lnTo>
                  <a:lnTo>
                    <a:pt x="14059" y="5082"/>
                  </a:lnTo>
                  <a:lnTo>
                    <a:pt x="14060" y="5030"/>
                  </a:lnTo>
                  <a:lnTo>
                    <a:pt x="14060" y="3521"/>
                  </a:lnTo>
                  <a:lnTo>
                    <a:pt x="14059" y="3471"/>
                  </a:lnTo>
                  <a:lnTo>
                    <a:pt x="14055" y="3422"/>
                  </a:lnTo>
                  <a:lnTo>
                    <a:pt x="14049" y="3373"/>
                  </a:lnTo>
                  <a:lnTo>
                    <a:pt x="14041" y="3326"/>
                  </a:lnTo>
                  <a:lnTo>
                    <a:pt x="14030" y="3279"/>
                  </a:lnTo>
                  <a:lnTo>
                    <a:pt x="14018" y="3233"/>
                  </a:lnTo>
                  <a:lnTo>
                    <a:pt x="14003" y="3188"/>
                  </a:lnTo>
                  <a:lnTo>
                    <a:pt x="13986" y="3144"/>
                  </a:lnTo>
                  <a:lnTo>
                    <a:pt x="13967" y="3101"/>
                  </a:lnTo>
                  <a:lnTo>
                    <a:pt x="13947" y="3059"/>
                  </a:lnTo>
                  <a:lnTo>
                    <a:pt x="13923" y="3019"/>
                  </a:lnTo>
                  <a:lnTo>
                    <a:pt x="13899" y="2979"/>
                  </a:lnTo>
                  <a:lnTo>
                    <a:pt x="13872" y="2941"/>
                  </a:lnTo>
                  <a:lnTo>
                    <a:pt x="13844" y="2904"/>
                  </a:lnTo>
                  <a:lnTo>
                    <a:pt x="13815" y="2869"/>
                  </a:lnTo>
                  <a:lnTo>
                    <a:pt x="13783" y="2835"/>
                  </a:lnTo>
                  <a:lnTo>
                    <a:pt x="13751" y="2802"/>
                  </a:lnTo>
                  <a:lnTo>
                    <a:pt x="13716" y="2770"/>
                  </a:lnTo>
                  <a:lnTo>
                    <a:pt x="13680" y="2741"/>
                  </a:lnTo>
                  <a:lnTo>
                    <a:pt x="13643" y="2713"/>
                  </a:lnTo>
                  <a:lnTo>
                    <a:pt x="13605" y="2687"/>
                  </a:lnTo>
                  <a:lnTo>
                    <a:pt x="13565" y="2663"/>
                  </a:lnTo>
                  <a:lnTo>
                    <a:pt x="13524" y="2640"/>
                  </a:lnTo>
                  <a:lnTo>
                    <a:pt x="13482" y="2619"/>
                  </a:lnTo>
                  <a:lnTo>
                    <a:pt x="13438" y="2600"/>
                  </a:lnTo>
                  <a:lnTo>
                    <a:pt x="13395" y="2583"/>
                  </a:lnTo>
                  <a:lnTo>
                    <a:pt x="13350" y="2568"/>
                  </a:lnTo>
                  <a:lnTo>
                    <a:pt x="13304" y="2556"/>
                  </a:lnTo>
                  <a:lnTo>
                    <a:pt x="13257" y="2545"/>
                  </a:lnTo>
                  <a:lnTo>
                    <a:pt x="13209" y="2536"/>
                  </a:lnTo>
                  <a:lnTo>
                    <a:pt x="13160" y="2530"/>
                  </a:lnTo>
                  <a:lnTo>
                    <a:pt x="13112" y="2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8" name="ïṣ1íḓe"/>
            <p:cNvSpPr/>
            <p:nvPr/>
          </p:nvSpPr>
          <p:spPr bwMode="auto">
            <a:xfrm>
              <a:off x="2651883" y="1031984"/>
              <a:ext cx="535790" cy="613338"/>
            </a:xfrm>
            <a:custGeom>
              <a:avLst/>
              <a:gdLst>
                <a:gd name="T0" fmla="*/ 4158 w 14060"/>
                <a:gd name="T1" fmla="*/ 5259 h 16095"/>
                <a:gd name="T2" fmla="*/ 1877 w 14060"/>
                <a:gd name="T3" fmla="*/ 4442 h 16095"/>
                <a:gd name="T4" fmla="*/ 1004 w 14060"/>
                <a:gd name="T5" fmla="*/ 3269 h 16095"/>
                <a:gd name="T6" fmla="*/ 1877 w 14060"/>
                <a:gd name="T7" fmla="*/ 2095 h 16095"/>
                <a:gd name="T8" fmla="*/ 4158 w 14060"/>
                <a:gd name="T9" fmla="*/ 1279 h 16095"/>
                <a:gd name="T10" fmla="*/ 7340 w 14060"/>
                <a:gd name="T11" fmla="*/ 1009 h 16095"/>
                <a:gd name="T12" fmla="*/ 10399 w 14060"/>
                <a:gd name="T13" fmla="*/ 1392 h 16095"/>
                <a:gd name="T14" fmla="*/ 12461 w 14060"/>
                <a:gd name="T15" fmla="*/ 2288 h 16095"/>
                <a:gd name="T16" fmla="*/ 13025 w 14060"/>
                <a:gd name="T17" fmla="*/ 3501 h 16095"/>
                <a:gd name="T18" fmla="*/ 11859 w 14060"/>
                <a:gd name="T19" fmla="*/ 4623 h 16095"/>
                <a:gd name="T20" fmla="*/ 9376 w 14060"/>
                <a:gd name="T21" fmla="*/ 5355 h 16095"/>
                <a:gd name="T22" fmla="*/ 13055 w 14060"/>
                <a:gd name="T23" fmla="*/ 6798 h 16095"/>
                <a:gd name="T24" fmla="*/ 12329 w 14060"/>
                <a:gd name="T25" fmla="*/ 7877 h 16095"/>
                <a:gd name="T26" fmla="*/ 10154 w 14060"/>
                <a:gd name="T27" fmla="*/ 8729 h 16095"/>
                <a:gd name="T28" fmla="*/ 7030 w 14060"/>
                <a:gd name="T29" fmla="*/ 9053 h 16095"/>
                <a:gd name="T30" fmla="*/ 3906 w 14060"/>
                <a:gd name="T31" fmla="*/ 8729 h 16095"/>
                <a:gd name="T32" fmla="*/ 1731 w 14060"/>
                <a:gd name="T33" fmla="*/ 7877 h 16095"/>
                <a:gd name="T34" fmla="*/ 1005 w 14060"/>
                <a:gd name="T35" fmla="*/ 6798 h 16095"/>
                <a:gd name="T36" fmla="*/ 2178 w 14060"/>
                <a:gd name="T37" fmla="*/ 5717 h 16095"/>
                <a:gd name="T38" fmla="*/ 4255 w 14060"/>
                <a:gd name="T39" fmla="*/ 6300 h 16095"/>
                <a:gd name="T40" fmla="*/ 6598 w 14060"/>
                <a:gd name="T41" fmla="*/ 6533 h 16095"/>
                <a:gd name="T42" fmla="*/ 8968 w 14060"/>
                <a:gd name="T43" fmla="*/ 6425 h 16095"/>
                <a:gd name="T44" fmla="*/ 11177 w 14060"/>
                <a:gd name="T45" fmla="*/ 5970 h 16095"/>
                <a:gd name="T46" fmla="*/ 12929 w 14060"/>
                <a:gd name="T47" fmla="*/ 5154 h 16095"/>
                <a:gd name="T48" fmla="*/ 12866 w 14060"/>
                <a:gd name="T49" fmla="*/ 10385 h 16095"/>
                <a:gd name="T50" fmla="*/ 11291 w 14060"/>
                <a:gd name="T51" fmla="*/ 11413 h 16095"/>
                <a:gd name="T52" fmla="*/ 8535 w 14060"/>
                <a:gd name="T53" fmla="*/ 12001 h 16095"/>
                <a:gd name="T54" fmla="*/ 5238 w 14060"/>
                <a:gd name="T55" fmla="*/ 11971 h 16095"/>
                <a:gd name="T56" fmla="*/ 2570 w 14060"/>
                <a:gd name="T57" fmla="*/ 11335 h 16095"/>
                <a:gd name="T58" fmla="*/ 1127 w 14060"/>
                <a:gd name="T59" fmla="*/ 10277 h 16095"/>
                <a:gd name="T60" fmla="*/ 1334 w 14060"/>
                <a:gd name="T61" fmla="*/ 8216 h 16095"/>
                <a:gd name="T62" fmla="*/ 3083 w 14060"/>
                <a:gd name="T63" fmla="*/ 9035 h 16095"/>
                <a:gd name="T64" fmla="*/ 5412 w 14060"/>
                <a:gd name="T65" fmla="*/ 9477 h 16095"/>
                <a:gd name="T66" fmla="*/ 7960 w 14060"/>
                <a:gd name="T67" fmla="*/ 9530 h 16095"/>
                <a:gd name="T68" fmla="*/ 10383 w 14060"/>
                <a:gd name="T69" fmla="*/ 9193 h 16095"/>
                <a:gd name="T70" fmla="*/ 12328 w 14060"/>
                <a:gd name="T71" fmla="*/ 8477 h 16095"/>
                <a:gd name="T72" fmla="*/ 12986 w 14060"/>
                <a:gd name="T73" fmla="*/ 13170 h 16095"/>
                <a:gd name="T74" fmla="*/ 11680 w 14060"/>
                <a:gd name="T75" fmla="*/ 14265 h 16095"/>
                <a:gd name="T76" fmla="*/ 9102 w 14060"/>
                <a:gd name="T77" fmla="*/ 14951 h 16095"/>
                <a:gd name="T78" fmla="*/ 5816 w 14060"/>
                <a:gd name="T79" fmla="*/ 15043 h 16095"/>
                <a:gd name="T80" fmla="*/ 2979 w 14060"/>
                <a:gd name="T81" fmla="*/ 14501 h 16095"/>
                <a:gd name="T82" fmla="*/ 1275 w 14060"/>
                <a:gd name="T83" fmla="*/ 13499 h 16095"/>
                <a:gd name="T84" fmla="*/ 1459 w 14060"/>
                <a:gd name="T85" fmla="*/ 11324 h 16095"/>
                <a:gd name="T86" fmla="*/ 3277 w 14060"/>
                <a:gd name="T87" fmla="*/ 12109 h 16095"/>
                <a:gd name="T88" fmla="*/ 5640 w 14060"/>
                <a:gd name="T89" fmla="*/ 12516 h 16095"/>
                <a:gd name="T90" fmla="*/ 8191 w 14060"/>
                <a:gd name="T91" fmla="*/ 12534 h 16095"/>
                <a:gd name="T92" fmla="*/ 10586 w 14060"/>
                <a:gd name="T93" fmla="*/ 12162 h 16095"/>
                <a:gd name="T94" fmla="*/ 12468 w 14060"/>
                <a:gd name="T95" fmla="*/ 11410 h 16095"/>
                <a:gd name="T96" fmla="*/ 5756 w 14060"/>
                <a:gd name="T97" fmla="*/ 48 h 16095"/>
                <a:gd name="T98" fmla="*/ 2501 w 14060"/>
                <a:gd name="T99" fmla="*/ 695 h 16095"/>
                <a:gd name="T100" fmla="*/ 359 w 14060"/>
                <a:gd name="T101" fmla="*/ 2134 h 16095"/>
                <a:gd name="T102" fmla="*/ 163 w 14060"/>
                <a:gd name="T103" fmla="*/ 13611 h 16095"/>
                <a:gd name="T104" fmla="*/ 2001 w 14060"/>
                <a:gd name="T105" fmla="*/ 15199 h 16095"/>
                <a:gd name="T106" fmla="*/ 5124 w 14060"/>
                <a:gd name="T107" fmla="*/ 15985 h 16095"/>
                <a:gd name="T108" fmla="*/ 8621 w 14060"/>
                <a:gd name="T109" fmla="*/ 16020 h 16095"/>
                <a:gd name="T110" fmla="*/ 11814 w 14060"/>
                <a:gd name="T111" fmla="*/ 15302 h 16095"/>
                <a:gd name="T112" fmla="*/ 13808 w 14060"/>
                <a:gd name="T113" fmla="*/ 13789 h 16095"/>
                <a:gd name="T114" fmla="*/ 13808 w 14060"/>
                <a:gd name="T115" fmla="*/ 2305 h 16095"/>
                <a:gd name="T116" fmla="*/ 11814 w 14060"/>
                <a:gd name="T117" fmla="*/ 792 h 16095"/>
                <a:gd name="T118" fmla="*/ 8621 w 14060"/>
                <a:gd name="T119" fmla="*/ 7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60" h="16095">
                  <a:moveTo>
                    <a:pt x="7030" y="5533"/>
                  </a:moveTo>
                  <a:lnTo>
                    <a:pt x="6720" y="5530"/>
                  </a:lnTo>
                  <a:lnTo>
                    <a:pt x="6413" y="5521"/>
                  </a:lnTo>
                  <a:lnTo>
                    <a:pt x="6112" y="5507"/>
                  </a:lnTo>
                  <a:lnTo>
                    <a:pt x="5816" y="5486"/>
                  </a:lnTo>
                  <a:lnTo>
                    <a:pt x="5524" y="5461"/>
                  </a:lnTo>
                  <a:lnTo>
                    <a:pt x="5238" y="5431"/>
                  </a:lnTo>
                  <a:lnTo>
                    <a:pt x="4958" y="5395"/>
                  </a:lnTo>
                  <a:lnTo>
                    <a:pt x="4684" y="5355"/>
                  </a:lnTo>
                  <a:lnTo>
                    <a:pt x="4418" y="5309"/>
                  </a:lnTo>
                  <a:lnTo>
                    <a:pt x="4158" y="5259"/>
                  </a:lnTo>
                  <a:lnTo>
                    <a:pt x="3906" y="5205"/>
                  </a:lnTo>
                  <a:lnTo>
                    <a:pt x="3661" y="5145"/>
                  </a:lnTo>
                  <a:lnTo>
                    <a:pt x="3425" y="5083"/>
                  </a:lnTo>
                  <a:lnTo>
                    <a:pt x="3197" y="5016"/>
                  </a:lnTo>
                  <a:lnTo>
                    <a:pt x="2979" y="4944"/>
                  </a:lnTo>
                  <a:lnTo>
                    <a:pt x="2769" y="4870"/>
                  </a:lnTo>
                  <a:lnTo>
                    <a:pt x="2570" y="4791"/>
                  </a:lnTo>
                  <a:lnTo>
                    <a:pt x="2380" y="4709"/>
                  </a:lnTo>
                  <a:lnTo>
                    <a:pt x="2201" y="4623"/>
                  </a:lnTo>
                  <a:lnTo>
                    <a:pt x="2034" y="4535"/>
                  </a:lnTo>
                  <a:lnTo>
                    <a:pt x="1877" y="4442"/>
                  </a:lnTo>
                  <a:lnTo>
                    <a:pt x="1731" y="4348"/>
                  </a:lnTo>
                  <a:lnTo>
                    <a:pt x="1599" y="4250"/>
                  </a:lnTo>
                  <a:lnTo>
                    <a:pt x="1477" y="4149"/>
                  </a:lnTo>
                  <a:lnTo>
                    <a:pt x="1370" y="4047"/>
                  </a:lnTo>
                  <a:lnTo>
                    <a:pt x="1275" y="3942"/>
                  </a:lnTo>
                  <a:lnTo>
                    <a:pt x="1194" y="3835"/>
                  </a:lnTo>
                  <a:lnTo>
                    <a:pt x="1127" y="3725"/>
                  </a:lnTo>
                  <a:lnTo>
                    <a:pt x="1074" y="3613"/>
                  </a:lnTo>
                  <a:lnTo>
                    <a:pt x="1035" y="3501"/>
                  </a:lnTo>
                  <a:lnTo>
                    <a:pt x="1012" y="3386"/>
                  </a:lnTo>
                  <a:lnTo>
                    <a:pt x="1004" y="3269"/>
                  </a:lnTo>
                  <a:lnTo>
                    <a:pt x="1012" y="3153"/>
                  </a:lnTo>
                  <a:lnTo>
                    <a:pt x="1035" y="3038"/>
                  </a:lnTo>
                  <a:lnTo>
                    <a:pt x="1074" y="2924"/>
                  </a:lnTo>
                  <a:lnTo>
                    <a:pt x="1127" y="2813"/>
                  </a:lnTo>
                  <a:lnTo>
                    <a:pt x="1194" y="2703"/>
                  </a:lnTo>
                  <a:lnTo>
                    <a:pt x="1275" y="2596"/>
                  </a:lnTo>
                  <a:lnTo>
                    <a:pt x="1370" y="2491"/>
                  </a:lnTo>
                  <a:lnTo>
                    <a:pt x="1477" y="2388"/>
                  </a:lnTo>
                  <a:lnTo>
                    <a:pt x="1599" y="2288"/>
                  </a:lnTo>
                  <a:lnTo>
                    <a:pt x="1731" y="2190"/>
                  </a:lnTo>
                  <a:lnTo>
                    <a:pt x="1877" y="2095"/>
                  </a:lnTo>
                  <a:lnTo>
                    <a:pt x="2034" y="2004"/>
                  </a:lnTo>
                  <a:lnTo>
                    <a:pt x="2201" y="1915"/>
                  </a:lnTo>
                  <a:lnTo>
                    <a:pt x="2380" y="1830"/>
                  </a:lnTo>
                  <a:lnTo>
                    <a:pt x="2570" y="1747"/>
                  </a:lnTo>
                  <a:lnTo>
                    <a:pt x="2769" y="1669"/>
                  </a:lnTo>
                  <a:lnTo>
                    <a:pt x="2979" y="1593"/>
                  </a:lnTo>
                  <a:lnTo>
                    <a:pt x="3197" y="1523"/>
                  </a:lnTo>
                  <a:lnTo>
                    <a:pt x="3425" y="1456"/>
                  </a:lnTo>
                  <a:lnTo>
                    <a:pt x="3661" y="1392"/>
                  </a:lnTo>
                  <a:lnTo>
                    <a:pt x="3906" y="1334"/>
                  </a:lnTo>
                  <a:lnTo>
                    <a:pt x="4158" y="1279"/>
                  </a:lnTo>
                  <a:lnTo>
                    <a:pt x="4418" y="1229"/>
                  </a:lnTo>
                  <a:lnTo>
                    <a:pt x="4684" y="1184"/>
                  </a:lnTo>
                  <a:lnTo>
                    <a:pt x="4958" y="1143"/>
                  </a:lnTo>
                  <a:lnTo>
                    <a:pt x="5238" y="1108"/>
                  </a:lnTo>
                  <a:lnTo>
                    <a:pt x="5524" y="1077"/>
                  </a:lnTo>
                  <a:lnTo>
                    <a:pt x="5816" y="1052"/>
                  </a:lnTo>
                  <a:lnTo>
                    <a:pt x="6112" y="1032"/>
                  </a:lnTo>
                  <a:lnTo>
                    <a:pt x="6413" y="1018"/>
                  </a:lnTo>
                  <a:lnTo>
                    <a:pt x="6720" y="1009"/>
                  </a:lnTo>
                  <a:lnTo>
                    <a:pt x="7030" y="1006"/>
                  </a:lnTo>
                  <a:lnTo>
                    <a:pt x="7340" y="1009"/>
                  </a:lnTo>
                  <a:lnTo>
                    <a:pt x="7647" y="1018"/>
                  </a:lnTo>
                  <a:lnTo>
                    <a:pt x="7948" y="1032"/>
                  </a:lnTo>
                  <a:lnTo>
                    <a:pt x="8244" y="1052"/>
                  </a:lnTo>
                  <a:lnTo>
                    <a:pt x="8536" y="1077"/>
                  </a:lnTo>
                  <a:lnTo>
                    <a:pt x="8822" y="1108"/>
                  </a:lnTo>
                  <a:lnTo>
                    <a:pt x="9102" y="1143"/>
                  </a:lnTo>
                  <a:lnTo>
                    <a:pt x="9376" y="1184"/>
                  </a:lnTo>
                  <a:lnTo>
                    <a:pt x="9642" y="1229"/>
                  </a:lnTo>
                  <a:lnTo>
                    <a:pt x="9902" y="1279"/>
                  </a:lnTo>
                  <a:lnTo>
                    <a:pt x="10154" y="1334"/>
                  </a:lnTo>
                  <a:lnTo>
                    <a:pt x="10399" y="1392"/>
                  </a:lnTo>
                  <a:lnTo>
                    <a:pt x="10635" y="1456"/>
                  </a:lnTo>
                  <a:lnTo>
                    <a:pt x="10863" y="1523"/>
                  </a:lnTo>
                  <a:lnTo>
                    <a:pt x="11081" y="1593"/>
                  </a:lnTo>
                  <a:lnTo>
                    <a:pt x="11291" y="1669"/>
                  </a:lnTo>
                  <a:lnTo>
                    <a:pt x="11490" y="1747"/>
                  </a:lnTo>
                  <a:lnTo>
                    <a:pt x="11680" y="1830"/>
                  </a:lnTo>
                  <a:lnTo>
                    <a:pt x="11859" y="1915"/>
                  </a:lnTo>
                  <a:lnTo>
                    <a:pt x="12026" y="2004"/>
                  </a:lnTo>
                  <a:lnTo>
                    <a:pt x="12183" y="2095"/>
                  </a:lnTo>
                  <a:lnTo>
                    <a:pt x="12329" y="2190"/>
                  </a:lnTo>
                  <a:lnTo>
                    <a:pt x="12461" y="2288"/>
                  </a:lnTo>
                  <a:lnTo>
                    <a:pt x="12583" y="2388"/>
                  </a:lnTo>
                  <a:lnTo>
                    <a:pt x="12690" y="2491"/>
                  </a:lnTo>
                  <a:lnTo>
                    <a:pt x="12785" y="2596"/>
                  </a:lnTo>
                  <a:lnTo>
                    <a:pt x="12866" y="2703"/>
                  </a:lnTo>
                  <a:lnTo>
                    <a:pt x="12933" y="2813"/>
                  </a:lnTo>
                  <a:lnTo>
                    <a:pt x="12986" y="2924"/>
                  </a:lnTo>
                  <a:lnTo>
                    <a:pt x="13025" y="3038"/>
                  </a:lnTo>
                  <a:lnTo>
                    <a:pt x="13048" y="3153"/>
                  </a:lnTo>
                  <a:lnTo>
                    <a:pt x="13056" y="3269"/>
                  </a:lnTo>
                  <a:lnTo>
                    <a:pt x="13048" y="3386"/>
                  </a:lnTo>
                  <a:lnTo>
                    <a:pt x="13025" y="3501"/>
                  </a:lnTo>
                  <a:lnTo>
                    <a:pt x="12986" y="3613"/>
                  </a:lnTo>
                  <a:lnTo>
                    <a:pt x="12933" y="3725"/>
                  </a:lnTo>
                  <a:lnTo>
                    <a:pt x="12866" y="3835"/>
                  </a:lnTo>
                  <a:lnTo>
                    <a:pt x="12785" y="3942"/>
                  </a:lnTo>
                  <a:lnTo>
                    <a:pt x="12690" y="4047"/>
                  </a:lnTo>
                  <a:lnTo>
                    <a:pt x="12583" y="4149"/>
                  </a:lnTo>
                  <a:lnTo>
                    <a:pt x="12461" y="4250"/>
                  </a:lnTo>
                  <a:lnTo>
                    <a:pt x="12329" y="4348"/>
                  </a:lnTo>
                  <a:lnTo>
                    <a:pt x="12183" y="4442"/>
                  </a:lnTo>
                  <a:lnTo>
                    <a:pt x="12026" y="4535"/>
                  </a:lnTo>
                  <a:lnTo>
                    <a:pt x="11859" y="4623"/>
                  </a:lnTo>
                  <a:lnTo>
                    <a:pt x="11680" y="4709"/>
                  </a:lnTo>
                  <a:lnTo>
                    <a:pt x="11490" y="4791"/>
                  </a:lnTo>
                  <a:lnTo>
                    <a:pt x="11291" y="4870"/>
                  </a:lnTo>
                  <a:lnTo>
                    <a:pt x="11081" y="4944"/>
                  </a:lnTo>
                  <a:lnTo>
                    <a:pt x="10863" y="5016"/>
                  </a:lnTo>
                  <a:lnTo>
                    <a:pt x="10635" y="5083"/>
                  </a:lnTo>
                  <a:lnTo>
                    <a:pt x="10399" y="5145"/>
                  </a:lnTo>
                  <a:lnTo>
                    <a:pt x="10154" y="5205"/>
                  </a:lnTo>
                  <a:lnTo>
                    <a:pt x="9902" y="5259"/>
                  </a:lnTo>
                  <a:lnTo>
                    <a:pt x="9642" y="5309"/>
                  </a:lnTo>
                  <a:lnTo>
                    <a:pt x="9376" y="5355"/>
                  </a:lnTo>
                  <a:lnTo>
                    <a:pt x="9102" y="5395"/>
                  </a:lnTo>
                  <a:lnTo>
                    <a:pt x="8822" y="5431"/>
                  </a:lnTo>
                  <a:lnTo>
                    <a:pt x="8536" y="5461"/>
                  </a:lnTo>
                  <a:lnTo>
                    <a:pt x="8244" y="5486"/>
                  </a:lnTo>
                  <a:lnTo>
                    <a:pt x="7948" y="5507"/>
                  </a:lnTo>
                  <a:lnTo>
                    <a:pt x="7647" y="5521"/>
                  </a:lnTo>
                  <a:lnTo>
                    <a:pt x="7340" y="5530"/>
                  </a:lnTo>
                  <a:lnTo>
                    <a:pt x="7030" y="5533"/>
                  </a:lnTo>
                  <a:close/>
                  <a:moveTo>
                    <a:pt x="13056" y="6790"/>
                  </a:moveTo>
                  <a:lnTo>
                    <a:pt x="13054" y="6790"/>
                  </a:lnTo>
                  <a:lnTo>
                    <a:pt x="13055" y="6798"/>
                  </a:lnTo>
                  <a:lnTo>
                    <a:pt x="13056" y="6805"/>
                  </a:lnTo>
                  <a:lnTo>
                    <a:pt x="13048" y="6921"/>
                  </a:lnTo>
                  <a:lnTo>
                    <a:pt x="13025" y="7036"/>
                  </a:lnTo>
                  <a:lnTo>
                    <a:pt x="12986" y="7148"/>
                  </a:lnTo>
                  <a:lnTo>
                    <a:pt x="12933" y="7259"/>
                  </a:lnTo>
                  <a:lnTo>
                    <a:pt x="12866" y="7367"/>
                  </a:lnTo>
                  <a:lnTo>
                    <a:pt x="12785" y="7474"/>
                  </a:lnTo>
                  <a:lnTo>
                    <a:pt x="12690" y="7579"/>
                  </a:lnTo>
                  <a:lnTo>
                    <a:pt x="12582" y="7680"/>
                  </a:lnTo>
                  <a:lnTo>
                    <a:pt x="12461" y="7780"/>
                  </a:lnTo>
                  <a:lnTo>
                    <a:pt x="12329" y="7877"/>
                  </a:lnTo>
                  <a:lnTo>
                    <a:pt x="12183" y="7971"/>
                  </a:lnTo>
                  <a:lnTo>
                    <a:pt x="12026" y="8063"/>
                  </a:lnTo>
                  <a:lnTo>
                    <a:pt x="11859" y="8151"/>
                  </a:lnTo>
                  <a:lnTo>
                    <a:pt x="11680" y="8236"/>
                  </a:lnTo>
                  <a:lnTo>
                    <a:pt x="11490" y="8317"/>
                  </a:lnTo>
                  <a:lnTo>
                    <a:pt x="11291" y="8396"/>
                  </a:lnTo>
                  <a:lnTo>
                    <a:pt x="11081" y="8470"/>
                  </a:lnTo>
                  <a:lnTo>
                    <a:pt x="10862" y="8540"/>
                  </a:lnTo>
                  <a:lnTo>
                    <a:pt x="10635" y="8607"/>
                  </a:lnTo>
                  <a:lnTo>
                    <a:pt x="10399" y="8670"/>
                  </a:lnTo>
                  <a:lnTo>
                    <a:pt x="10154" y="8729"/>
                  </a:lnTo>
                  <a:lnTo>
                    <a:pt x="9902" y="8782"/>
                  </a:lnTo>
                  <a:lnTo>
                    <a:pt x="9642" y="8832"/>
                  </a:lnTo>
                  <a:lnTo>
                    <a:pt x="9375" y="8876"/>
                  </a:lnTo>
                  <a:lnTo>
                    <a:pt x="9102" y="8917"/>
                  </a:lnTo>
                  <a:lnTo>
                    <a:pt x="8822" y="8953"/>
                  </a:lnTo>
                  <a:lnTo>
                    <a:pt x="8535" y="8983"/>
                  </a:lnTo>
                  <a:lnTo>
                    <a:pt x="8244" y="9008"/>
                  </a:lnTo>
                  <a:lnTo>
                    <a:pt x="7948" y="9027"/>
                  </a:lnTo>
                  <a:lnTo>
                    <a:pt x="7646" y="9041"/>
                  </a:lnTo>
                  <a:lnTo>
                    <a:pt x="7340" y="9050"/>
                  </a:lnTo>
                  <a:lnTo>
                    <a:pt x="7030" y="9053"/>
                  </a:lnTo>
                  <a:lnTo>
                    <a:pt x="6720" y="9050"/>
                  </a:lnTo>
                  <a:lnTo>
                    <a:pt x="6414" y="9041"/>
                  </a:lnTo>
                  <a:lnTo>
                    <a:pt x="6112" y="9027"/>
                  </a:lnTo>
                  <a:lnTo>
                    <a:pt x="5816" y="9008"/>
                  </a:lnTo>
                  <a:lnTo>
                    <a:pt x="5525" y="8983"/>
                  </a:lnTo>
                  <a:lnTo>
                    <a:pt x="5238" y="8953"/>
                  </a:lnTo>
                  <a:lnTo>
                    <a:pt x="4958" y="8917"/>
                  </a:lnTo>
                  <a:lnTo>
                    <a:pt x="4685" y="8876"/>
                  </a:lnTo>
                  <a:lnTo>
                    <a:pt x="4418" y="8832"/>
                  </a:lnTo>
                  <a:lnTo>
                    <a:pt x="4158" y="8782"/>
                  </a:lnTo>
                  <a:lnTo>
                    <a:pt x="3906" y="8729"/>
                  </a:lnTo>
                  <a:lnTo>
                    <a:pt x="3661" y="8670"/>
                  </a:lnTo>
                  <a:lnTo>
                    <a:pt x="3425" y="8607"/>
                  </a:lnTo>
                  <a:lnTo>
                    <a:pt x="3197" y="8540"/>
                  </a:lnTo>
                  <a:lnTo>
                    <a:pt x="2979" y="8470"/>
                  </a:lnTo>
                  <a:lnTo>
                    <a:pt x="2769" y="8396"/>
                  </a:lnTo>
                  <a:lnTo>
                    <a:pt x="2570" y="8317"/>
                  </a:lnTo>
                  <a:lnTo>
                    <a:pt x="2380" y="8236"/>
                  </a:lnTo>
                  <a:lnTo>
                    <a:pt x="2201" y="8151"/>
                  </a:lnTo>
                  <a:lnTo>
                    <a:pt x="2034" y="8063"/>
                  </a:lnTo>
                  <a:lnTo>
                    <a:pt x="1877" y="7971"/>
                  </a:lnTo>
                  <a:lnTo>
                    <a:pt x="1731" y="7877"/>
                  </a:lnTo>
                  <a:lnTo>
                    <a:pt x="1599" y="7780"/>
                  </a:lnTo>
                  <a:lnTo>
                    <a:pt x="1477" y="7680"/>
                  </a:lnTo>
                  <a:lnTo>
                    <a:pt x="1370" y="7579"/>
                  </a:lnTo>
                  <a:lnTo>
                    <a:pt x="1275" y="7474"/>
                  </a:lnTo>
                  <a:lnTo>
                    <a:pt x="1194" y="7367"/>
                  </a:lnTo>
                  <a:lnTo>
                    <a:pt x="1127" y="7259"/>
                  </a:lnTo>
                  <a:lnTo>
                    <a:pt x="1074" y="7148"/>
                  </a:lnTo>
                  <a:lnTo>
                    <a:pt x="1035" y="7036"/>
                  </a:lnTo>
                  <a:lnTo>
                    <a:pt x="1012" y="6921"/>
                  </a:lnTo>
                  <a:lnTo>
                    <a:pt x="1004" y="6805"/>
                  </a:lnTo>
                  <a:lnTo>
                    <a:pt x="1005" y="6798"/>
                  </a:lnTo>
                  <a:lnTo>
                    <a:pt x="1006" y="6790"/>
                  </a:lnTo>
                  <a:lnTo>
                    <a:pt x="1004" y="6790"/>
                  </a:lnTo>
                  <a:lnTo>
                    <a:pt x="1004" y="5062"/>
                  </a:lnTo>
                  <a:lnTo>
                    <a:pt x="1131" y="5154"/>
                  </a:lnTo>
                  <a:lnTo>
                    <a:pt x="1263" y="5244"/>
                  </a:lnTo>
                  <a:lnTo>
                    <a:pt x="1402" y="5330"/>
                  </a:lnTo>
                  <a:lnTo>
                    <a:pt x="1547" y="5414"/>
                  </a:lnTo>
                  <a:lnTo>
                    <a:pt x="1697" y="5493"/>
                  </a:lnTo>
                  <a:lnTo>
                    <a:pt x="1852" y="5571"/>
                  </a:lnTo>
                  <a:lnTo>
                    <a:pt x="2013" y="5645"/>
                  </a:lnTo>
                  <a:lnTo>
                    <a:pt x="2178" y="5717"/>
                  </a:lnTo>
                  <a:lnTo>
                    <a:pt x="2348" y="5784"/>
                  </a:lnTo>
                  <a:lnTo>
                    <a:pt x="2523" y="5850"/>
                  </a:lnTo>
                  <a:lnTo>
                    <a:pt x="2701" y="5911"/>
                  </a:lnTo>
                  <a:lnTo>
                    <a:pt x="2883" y="5970"/>
                  </a:lnTo>
                  <a:lnTo>
                    <a:pt x="3070" y="6027"/>
                  </a:lnTo>
                  <a:lnTo>
                    <a:pt x="3260" y="6080"/>
                  </a:lnTo>
                  <a:lnTo>
                    <a:pt x="3453" y="6129"/>
                  </a:lnTo>
                  <a:lnTo>
                    <a:pt x="3650" y="6176"/>
                  </a:lnTo>
                  <a:lnTo>
                    <a:pt x="3848" y="6221"/>
                  </a:lnTo>
                  <a:lnTo>
                    <a:pt x="4050" y="6262"/>
                  </a:lnTo>
                  <a:lnTo>
                    <a:pt x="4255" y="6300"/>
                  </a:lnTo>
                  <a:lnTo>
                    <a:pt x="4461" y="6336"/>
                  </a:lnTo>
                  <a:lnTo>
                    <a:pt x="4670" y="6369"/>
                  </a:lnTo>
                  <a:lnTo>
                    <a:pt x="4880" y="6399"/>
                  </a:lnTo>
                  <a:lnTo>
                    <a:pt x="5092" y="6425"/>
                  </a:lnTo>
                  <a:lnTo>
                    <a:pt x="5305" y="6449"/>
                  </a:lnTo>
                  <a:lnTo>
                    <a:pt x="5519" y="6470"/>
                  </a:lnTo>
                  <a:lnTo>
                    <a:pt x="5733" y="6488"/>
                  </a:lnTo>
                  <a:lnTo>
                    <a:pt x="5949" y="6503"/>
                  </a:lnTo>
                  <a:lnTo>
                    <a:pt x="6165" y="6516"/>
                  </a:lnTo>
                  <a:lnTo>
                    <a:pt x="6382" y="6527"/>
                  </a:lnTo>
                  <a:lnTo>
                    <a:pt x="6598" y="6533"/>
                  </a:lnTo>
                  <a:lnTo>
                    <a:pt x="6814" y="6538"/>
                  </a:lnTo>
                  <a:lnTo>
                    <a:pt x="7030" y="6539"/>
                  </a:lnTo>
                  <a:lnTo>
                    <a:pt x="7246" y="6538"/>
                  </a:lnTo>
                  <a:lnTo>
                    <a:pt x="7462" y="6533"/>
                  </a:lnTo>
                  <a:lnTo>
                    <a:pt x="7678" y="6527"/>
                  </a:lnTo>
                  <a:lnTo>
                    <a:pt x="7895" y="6516"/>
                  </a:lnTo>
                  <a:lnTo>
                    <a:pt x="8111" y="6503"/>
                  </a:lnTo>
                  <a:lnTo>
                    <a:pt x="8327" y="6488"/>
                  </a:lnTo>
                  <a:lnTo>
                    <a:pt x="8541" y="6470"/>
                  </a:lnTo>
                  <a:lnTo>
                    <a:pt x="8755" y="6449"/>
                  </a:lnTo>
                  <a:lnTo>
                    <a:pt x="8968" y="6425"/>
                  </a:lnTo>
                  <a:lnTo>
                    <a:pt x="9180" y="6399"/>
                  </a:lnTo>
                  <a:lnTo>
                    <a:pt x="9390" y="6369"/>
                  </a:lnTo>
                  <a:lnTo>
                    <a:pt x="9599" y="6336"/>
                  </a:lnTo>
                  <a:lnTo>
                    <a:pt x="9805" y="6300"/>
                  </a:lnTo>
                  <a:lnTo>
                    <a:pt x="10010" y="6262"/>
                  </a:lnTo>
                  <a:lnTo>
                    <a:pt x="10212" y="6221"/>
                  </a:lnTo>
                  <a:lnTo>
                    <a:pt x="10410" y="6176"/>
                  </a:lnTo>
                  <a:lnTo>
                    <a:pt x="10607" y="6129"/>
                  </a:lnTo>
                  <a:lnTo>
                    <a:pt x="10800" y="6080"/>
                  </a:lnTo>
                  <a:lnTo>
                    <a:pt x="10990" y="6027"/>
                  </a:lnTo>
                  <a:lnTo>
                    <a:pt x="11177" y="5970"/>
                  </a:lnTo>
                  <a:lnTo>
                    <a:pt x="11358" y="5911"/>
                  </a:lnTo>
                  <a:lnTo>
                    <a:pt x="11537" y="5850"/>
                  </a:lnTo>
                  <a:lnTo>
                    <a:pt x="11712" y="5784"/>
                  </a:lnTo>
                  <a:lnTo>
                    <a:pt x="11882" y="5717"/>
                  </a:lnTo>
                  <a:lnTo>
                    <a:pt x="12047" y="5645"/>
                  </a:lnTo>
                  <a:lnTo>
                    <a:pt x="12208" y="5571"/>
                  </a:lnTo>
                  <a:lnTo>
                    <a:pt x="12363" y="5493"/>
                  </a:lnTo>
                  <a:lnTo>
                    <a:pt x="12513" y="5414"/>
                  </a:lnTo>
                  <a:lnTo>
                    <a:pt x="12658" y="5330"/>
                  </a:lnTo>
                  <a:lnTo>
                    <a:pt x="12797" y="5244"/>
                  </a:lnTo>
                  <a:lnTo>
                    <a:pt x="12929" y="5154"/>
                  </a:lnTo>
                  <a:lnTo>
                    <a:pt x="13056" y="5062"/>
                  </a:lnTo>
                  <a:lnTo>
                    <a:pt x="13056" y="6790"/>
                  </a:lnTo>
                  <a:close/>
                  <a:moveTo>
                    <a:pt x="13056" y="9808"/>
                  </a:moveTo>
                  <a:lnTo>
                    <a:pt x="13054" y="9808"/>
                  </a:lnTo>
                  <a:lnTo>
                    <a:pt x="13055" y="9816"/>
                  </a:lnTo>
                  <a:lnTo>
                    <a:pt x="13056" y="9824"/>
                  </a:lnTo>
                  <a:lnTo>
                    <a:pt x="13048" y="9940"/>
                  </a:lnTo>
                  <a:lnTo>
                    <a:pt x="13025" y="10053"/>
                  </a:lnTo>
                  <a:lnTo>
                    <a:pt x="12986" y="10166"/>
                  </a:lnTo>
                  <a:lnTo>
                    <a:pt x="12933" y="10277"/>
                  </a:lnTo>
                  <a:lnTo>
                    <a:pt x="12866" y="10385"/>
                  </a:lnTo>
                  <a:lnTo>
                    <a:pt x="12785" y="10492"/>
                  </a:lnTo>
                  <a:lnTo>
                    <a:pt x="12690" y="10597"/>
                  </a:lnTo>
                  <a:lnTo>
                    <a:pt x="12582" y="10698"/>
                  </a:lnTo>
                  <a:lnTo>
                    <a:pt x="12461" y="10798"/>
                  </a:lnTo>
                  <a:lnTo>
                    <a:pt x="12329" y="10895"/>
                  </a:lnTo>
                  <a:lnTo>
                    <a:pt x="12183" y="10989"/>
                  </a:lnTo>
                  <a:lnTo>
                    <a:pt x="12026" y="11080"/>
                  </a:lnTo>
                  <a:lnTo>
                    <a:pt x="11859" y="11169"/>
                  </a:lnTo>
                  <a:lnTo>
                    <a:pt x="11680" y="11253"/>
                  </a:lnTo>
                  <a:lnTo>
                    <a:pt x="11490" y="11335"/>
                  </a:lnTo>
                  <a:lnTo>
                    <a:pt x="11291" y="11413"/>
                  </a:lnTo>
                  <a:lnTo>
                    <a:pt x="11081" y="11488"/>
                  </a:lnTo>
                  <a:lnTo>
                    <a:pt x="10862" y="11558"/>
                  </a:lnTo>
                  <a:lnTo>
                    <a:pt x="10635" y="11625"/>
                  </a:lnTo>
                  <a:lnTo>
                    <a:pt x="10399" y="11688"/>
                  </a:lnTo>
                  <a:lnTo>
                    <a:pt x="10154" y="11746"/>
                  </a:lnTo>
                  <a:lnTo>
                    <a:pt x="9902" y="11800"/>
                  </a:lnTo>
                  <a:lnTo>
                    <a:pt x="9642" y="11850"/>
                  </a:lnTo>
                  <a:lnTo>
                    <a:pt x="9375" y="11895"/>
                  </a:lnTo>
                  <a:lnTo>
                    <a:pt x="9102" y="11934"/>
                  </a:lnTo>
                  <a:lnTo>
                    <a:pt x="8822" y="11971"/>
                  </a:lnTo>
                  <a:lnTo>
                    <a:pt x="8535" y="12001"/>
                  </a:lnTo>
                  <a:lnTo>
                    <a:pt x="8244" y="12026"/>
                  </a:lnTo>
                  <a:lnTo>
                    <a:pt x="7948" y="12045"/>
                  </a:lnTo>
                  <a:lnTo>
                    <a:pt x="7646" y="12060"/>
                  </a:lnTo>
                  <a:lnTo>
                    <a:pt x="7340" y="12068"/>
                  </a:lnTo>
                  <a:lnTo>
                    <a:pt x="7030" y="12071"/>
                  </a:lnTo>
                  <a:lnTo>
                    <a:pt x="6720" y="12068"/>
                  </a:lnTo>
                  <a:lnTo>
                    <a:pt x="6414" y="12060"/>
                  </a:lnTo>
                  <a:lnTo>
                    <a:pt x="6112" y="12045"/>
                  </a:lnTo>
                  <a:lnTo>
                    <a:pt x="5816" y="12026"/>
                  </a:lnTo>
                  <a:lnTo>
                    <a:pt x="5525" y="12001"/>
                  </a:lnTo>
                  <a:lnTo>
                    <a:pt x="5238" y="11971"/>
                  </a:lnTo>
                  <a:lnTo>
                    <a:pt x="4958" y="11934"/>
                  </a:lnTo>
                  <a:lnTo>
                    <a:pt x="4685" y="11895"/>
                  </a:lnTo>
                  <a:lnTo>
                    <a:pt x="4418" y="11850"/>
                  </a:lnTo>
                  <a:lnTo>
                    <a:pt x="4158" y="11800"/>
                  </a:lnTo>
                  <a:lnTo>
                    <a:pt x="3906" y="11746"/>
                  </a:lnTo>
                  <a:lnTo>
                    <a:pt x="3661" y="11688"/>
                  </a:lnTo>
                  <a:lnTo>
                    <a:pt x="3425" y="11625"/>
                  </a:lnTo>
                  <a:lnTo>
                    <a:pt x="3197" y="11558"/>
                  </a:lnTo>
                  <a:lnTo>
                    <a:pt x="2979" y="11488"/>
                  </a:lnTo>
                  <a:lnTo>
                    <a:pt x="2769" y="11413"/>
                  </a:lnTo>
                  <a:lnTo>
                    <a:pt x="2570" y="11335"/>
                  </a:lnTo>
                  <a:lnTo>
                    <a:pt x="2380" y="11253"/>
                  </a:lnTo>
                  <a:lnTo>
                    <a:pt x="2201" y="11169"/>
                  </a:lnTo>
                  <a:lnTo>
                    <a:pt x="2034" y="11080"/>
                  </a:lnTo>
                  <a:lnTo>
                    <a:pt x="1877" y="10989"/>
                  </a:lnTo>
                  <a:lnTo>
                    <a:pt x="1731" y="10895"/>
                  </a:lnTo>
                  <a:lnTo>
                    <a:pt x="1599" y="10798"/>
                  </a:lnTo>
                  <a:lnTo>
                    <a:pt x="1477" y="10698"/>
                  </a:lnTo>
                  <a:lnTo>
                    <a:pt x="1370" y="10597"/>
                  </a:lnTo>
                  <a:lnTo>
                    <a:pt x="1275" y="10492"/>
                  </a:lnTo>
                  <a:lnTo>
                    <a:pt x="1194" y="10385"/>
                  </a:lnTo>
                  <a:lnTo>
                    <a:pt x="1127" y="10277"/>
                  </a:lnTo>
                  <a:lnTo>
                    <a:pt x="1074" y="10166"/>
                  </a:lnTo>
                  <a:lnTo>
                    <a:pt x="1035" y="10053"/>
                  </a:lnTo>
                  <a:lnTo>
                    <a:pt x="1012" y="9940"/>
                  </a:lnTo>
                  <a:lnTo>
                    <a:pt x="1004" y="9824"/>
                  </a:lnTo>
                  <a:lnTo>
                    <a:pt x="1005" y="9816"/>
                  </a:lnTo>
                  <a:lnTo>
                    <a:pt x="1006" y="9808"/>
                  </a:lnTo>
                  <a:lnTo>
                    <a:pt x="1004" y="9808"/>
                  </a:lnTo>
                  <a:lnTo>
                    <a:pt x="1004" y="7929"/>
                  </a:lnTo>
                  <a:lnTo>
                    <a:pt x="1106" y="8027"/>
                  </a:lnTo>
                  <a:lnTo>
                    <a:pt x="1215" y="8124"/>
                  </a:lnTo>
                  <a:lnTo>
                    <a:pt x="1334" y="8216"/>
                  </a:lnTo>
                  <a:lnTo>
                    <a:pt x="1459" y="8306"/>
                  </a:lnTo>
                  <a:lnTo>
                    <a:pt x="1592" y="8393"/>
                  </a:lnTo>
                  <a:lnTo>
                    <a:pt x="1732" y="8477"/>
                  </a:lnTo>
                  <a:lnTo>
                    <a:pt x="1880" y="8558"/>
                  </a:lnTo>
                  <a:lnTo>
                    <a:pt x="2034" y="8635"/>
                  </a:lnTo>
                  <a:lnTo>
                    <a:pt x="2194" y="8709"/>
                  </a:lnTo>
                  <a:lnTo>
                    <a:pt x="2361" y="8781"/>
                  </a:lnTo>
                  <a:lnTo>
                    <a:pt x="2534" y="8849"/>
                  </a:lnTo>
                  <a:lnTo>
                    <a:pt x="2712" y="8915"/>
                  </a:lnTo>
                  <a:lnTo>
                    <a:pt x="2895" y="8976"/>
                  </a:lnTo>
                  <a:lnTo>
                    <a:pt x="3083" y="9035"/>
                  </a:lnTo>
                  <a:lnTo>
                    <a:pt x="3277" y="9092"/>
                  </a:lnTo>
                  <a:lnTo>
                    <a:pt x="3474" y="9144"/>
                  </a:lnTo>
                  <a:lnTo>
                    <a:pt x="3677" y="9193"/>
                  </a:lnTo>
                  <a:lnTo>
                    <a:pt x="3883" y="9241"/>
                  </a:lnTo>
                  <a:lnTo>
                    <a:pt x="4091" y="9284"/>
                  </a:lnTo>
                  <a:lnTo>
                    <a:pt x="4305" y="9324"/>
                  </a:lnTo>
                  <a:lnTo>
                    <a:pt x="4521" y="9360"/>
                  </a:lnTo>
                  <a:lnTo>
                    <a:pt x="4740" y="9394"/>
                  </a:lnTo>
                  <a:lnTo>
                    <a:pt x="4962" y="9426"/>
                  </a:lnTo>
                  <a:lnTo>
                    <a:pt x="5186" y="9453"/>
                  </a:lnTo>
                  <a:lnTo>
                    <a:pt x="5412" y="9477"/>
                  </a:lnTo>
                  <a:lnTo>
                    <a:pt x="5640" y="9498"/>
                  </a:lnTo>
                  <a:lnTo>
                    <a:pt x="5869" y="9516"/>
                  </a:lnTo>
                  <a:lnTo>
                    <a:pt x="6100" y="9530"/>
                  </a:lnTo>
                  <a:lnTo>
                    <a:pt x="6332" y="9541"/>
                  </a:lnTo>
                  <a:lnTo>
                    <a:pt x="6564" y="9549"/>
                  </a:lnTo>
                  <a:lnTo>
                    <a:pt x="6797" y="9554"/>
                  </a:lnTo>
                  <a:lnTo>
                    <a:pt x="7030" y="9556"/>
                  </a:lnTo>
                  <a:lnTo>
                    <a:pt x="7263" y="9554"/>
                  </a:lnTo>
                  <a:lnTo>
                    <a:pt x="7496" y="9549"/>
                  </a:lnTo>
                  <a:lnTo>
                    <a:pt x="7728" y="9541"/>
                  </a:lnTo>
                  <a:lnTo>
                    <a:pt x="7960" y="9530"/>
                  </a:lnTo>
                  <a:lnTo>
                    <a:pt x="8191" y="9516"/>
                  </a:lnTo>
                  <a:lnTo>
                    <a:pt x="8420" y="9498"/>
                  </a:lnTo>
                  <a:lnTo>
                    <a:pt x="8648" y="9477"/>
                  </a:lnTo>
                  <a:lnTo>
                    <a:pt x="8874" y="9453"/>
                  </a:lnTo>
                  <a:lnTo>
                    <a:pt x="9098" y="9426"/>
                  </a:lnTo>
                  <a:lnTo>
                    <a:pt x="9320" y="9394"/>
                  </a:lnTo>
                  <a:lnTo>
                    <a:pt x="9539" y="9360"/>
                  </a:lnTo>
                  <a:lnTo>
                    <a:pt x="9755" y="9324"/>
                  </a:lnTo>
                  <a:lnTo>
                    <a:pt x="9969" y="9284"/>
                  </a:lnTo>
                  <a:lnTo>
                    <a:pt x="10177" y="9241"/>
                  </a:lnTo>
                  <a:lnTo>
                    <a:pt x="10383" y="9193"/>
                  </a:lnTo>
                  <a:lnTo>
                    <a:pt x="10586" y="9144"/>
                  </a:lnTo>
                  <a:lnTo>
                    <a:pt x="10783" y="9092"/>
                  </a:lnTo>
                  <a:lnTo>
                    <a:pt x="10977" y="9035"/>
                  </a:lnTo>
                  <a:lnTo>
                    <a:pt x="11165" y="8976"/>
                  </a:lnTo>
                  <a:lnTo>
                    <a:pt x="11348" y="8915"/>
                  </a:lnTo>
                  <a:lnTo>
                    <a:pt x="11526" y="8849"/>
                  </a:lnTo>
                  <a:lnTo>
                    <a:pt x="11699" y="8781"/>
                  </a:lnTo>
                  <a:lnTo>
                    <a:pt x="11866" y="8709"/>
                  </a:lnTo>
                  <a:lnTo>
                    <a:pt x="12026" y="8635"/>
                  </a:lnTo>
                  <a:lnTo>
                    <a:pt x="12180" y="8558"/>
                  </a:lnTo>
                  <a:lnTo>
                    <a:pt x="12328" y="8477"/>
                  </a:lnTo>
                  <a:lnTo>
                    <a:pt x="12468" y="8393"/>
                  </a:lnTo>
                  <a:lnTo>
                    <a:pt x="12601" y="8306"/>
                  </a:lnTo>
                  <a:lnTo>
                    <a:pt x="12726" y="8216"/>
                  </a:lnTo>
                  <a:lnTo>
                    <a:pt x="12845" y="8124"/>
                  </a:lnTo>
                  <a:lnTo>
                    <a:pt x="12954" y="8027"/>
                  </a:lnTo>
                  <a:lnTo>
                    <a:pt x="13056" y="7929"/>
                  </a:lnTo>
                  <a:lnTo>
                    <a:pt x="13056" y="9808"/>
                  </a:lnTo>
                  <a:close/>
                  <a:moveTo>
                    <a:pt x="13056" y="12826"/>
                  </a:moveTo>
                  <a:lnTo>
                    <a:pt x="13048" y="12942"/>
                  </a:lnTo>
                  <a:lnTo>
                    <a:pt x="13025" y="13057"/>
                  </a:lnTo>
                  <a:lnTo>
                    <a:pt x="12986" y="13170"/>
                  </a:lnTo>
                  <a:lnTo>
                    <a:pt x="12933" y="13281"/>
                  </a:lnTo>
                  <a:lnTo>
                    <a:pt x="12866" y="13391"/>
                  </a:lnTo>
                  <a:lnTo>
                    <a:pt x="12785" y="13499"/>
                  </a:lnTo>
                  <a:lnTo>
                    <a:pt x="12690" y="13603"/>
                  </a:lnTo>
                  <a:lnTo>
                    <a:pt x="12583" y="13707"/>
                  </a:lnTo>
                  <a:lnTo>
                    <a:pt x="12461" y="13806"/>
                  </a:lnTo>
                  <a:lnTo>
                    <a:pt x="12329" y="13904"/>
                  </a:lnTo>
                  <a:lnTo>
                    <a:pt x="12183" y="13999"/>
                  </a:lnTo>
                  <a:lnTo>
                    <a:pt x="12026" y="14091"/>
                  </a:lnTo>
                  <a:lnTo>
                    <a:pt x="11859" y="14180"/>
                  </a:lnTo>
                  <a:lnTo>
                    <a:pt x="11680" y="14265"/>
                  </a:lnTo>
                  <a:lnTo>
                    <a:pt x="11490" y="14348"/>
                  </a:lnTo>
                  <a:lnTo>
                    <a:pt x="11291" y="14426"/>
                  </a:lnTo>
                  <a:lnTo>
                    <a:pt x="11081" y="14501"/>
                  </a:lnTo>
                  <a:lnTo>
                    <a:pt x="10863" y="14572"/>
                  </a:lnTo>
                  <a:lnTo>
                    <a:pt x="10635" y="14639"/>
                  </a:lnTo>
                  <a:lnTo>
                    <a:pt x="10399" y="14703"/>
                  </a:lnTo>
                  <a:lnTo>
                    <a:pt x="10154" y="14761"/>
                  </a:lnTo>
                  <a:lnTo>
                    <a:pt x="9902" y="14815"/>
                  </a:lnTo>
                  <a:lnTo>
                    <a:pt x="9642" y="14866"/>
                  </a:lnTo>
                  <a:lnTo>
                    <a:pt x="9376" y="14911"/>
                  </a:lnTo>
                  <a:lnTo>
                    <a:pt x="9102" y="14951"/>
                  </a:lnTo>
                  <a:lnTo>
                    <a:pt x="8822" y="14987"/>
                  </a:lnTo>
                  <a:lnTo>
                    <a:pt x="8536" y="15018"/>
                  </a:lnTo>
                  <a:lnTo>
                    <a:pt x="8244" y="15043"/>
                  </a:lnTo>
                  <a:lnTo>
                    <a:pt x="7948" y="15063"/>
                  </a:lnTo>
                  <a:lnTo>
                    <a:pt x="7647" y="15077"/>
                  </a:lnTo>
                  <a:lnTo>
                    <a:pt x="7340" y="15086"/>
                  </a:lnTo>
                  <a:lnTo>
                    <a:pt x="7030" y="15089"/>
                  </a:lnTo>
                  <a:lnTo>
                    <a:pt x="6720" y="15086"/>
                  </a:lnTo>
                  <a:lnTo>
                    <a:pt x="6413" y="15077"/>
                  </a:lnTo>
                  <a:lnTo>
                    <a:pt x="6112" y="15063"/>
                  </a:lnTo>
                  <a:lnTo>
                    <a:pt x="5816" y="15043"/>
                  </a:lnTo>
                  <a:lnTo>
                    <a:pt x="5524" y="15018"/>
                  </a:lnTo>
                  <a:lnTo>
                    <a:pt x="5238" y="14987"/>
                  </a:lnTo>
                  <a:lnTo>
                    <a:pt x="4958" y="14951"/>
                  </a:lnTo>
                  <a:lnTo>
                    <a:pt x="4684" y="14911"/>
                  </a:lnTo>
                  <a:lnTo>
                    <a:pt x="4418" y="14866"/>
                  </a:lnTo>
                  <a:lnTo>
                    <a:pt x="4158" y="14815"/>
                  </a:lnTo>
                  <a:lnTo>
                    <a:pt x="3906" y="14761"/>
                  </a:lnTo>
                  <a:lnTo>
                    <a:pt x="3661" y="14703"/>
                  </a:lnTo>
                  <a:lnTo>
                    <a:pt x="3425" y="14639"/>
                  </a:lnTo>
                  <a:lnTo>
                    <a:pt x="3197" y="14572"/>
                  </a:lnTo>
                  <a:lnTo>
                    <a:pt x="2979" y="14501"/>
                  </a:lnTo>
                  <a:lnTo>
                    <a:pt x="2769" y="14426"/>
                  </a:lnTo>
                  <a:lnTo>
                    <a:pt x="2570" y="14348"/>
                  </a:lnTo>
                  <a:lnTo>
                    <a:pt x="2380" y="14265"/>
                  </a:lnTo>
                  <a:lnTo>
                    <a:pt x="2201" y="14180"/>
                  </a:lnTo>
                  <a:lnTo>
                    <a:pt x="2034" y="14091"/>
                  </a:lnTo>
                  <a:lnTo>
                    <a:pt x="1877" y="13999"/>
                  </a:lnTo>
                  <a:lnTo>
                    <a:pt x="1731" y="13904"/>
                  </a:lnTo>
                  <a:lnTo>
                    <a:pt x="1599" y="13806"/>
                  </a:lnTo>
                  <a:lnTo>
                    <a:pt x="1477" y="13707"/>
                  </a:lnTo>
                  <a:lnTo>
                    <a:pt x="1370" y="13603"/>
                  </a:lnTo>
                  <a:lnTo>
                    <a:pt x="1275" y="13499"/>
                  </a:lnTo>
                  <a:lnTo>
                    <a:pt x="1194" y="13391"/>
                  </a:lnTo>
                  <a:lnTo>
                    <a:pt x="1127" y="13281"/>
                  </a:lnTo>
                  <a:lnTo>
                    <a:pt x="1074" y="13170"/>
                  </a:lnTo>
                  <a:lnTo>
                    <a:pt x="1035" y="13057"/>
                  </a:lnTo>
                  <a:lnTo>
                    <a:pt x="1012" y="12942"/>
                  </a:lnTo>
                  <a:lnTo>
                    <a:pt x="1004" y="12826"/>
                  </a:lnTo>
                  <a:lnTo>
                    <a:pt x="1004" y="10947"/>
                  </a:lnTo>
                  <a:lnTo>
                    <a:pt x="1106" y="11045"/>
                  </a:lnTo>
                  <a:lnTo>
                    <a:pt x="1215" y="11141"/>
                  </a:lnTo>
                  <a:lnTo>
                    <a:pt x="1334" y="11234"/>
                  </a:lnTo>
                  <a:lnTo>
                    <a:pt x="1459" y="11324"/>
                  </a:lnTo>
                  <a:lnTo>
                    <a:pt x="1592" y="11410"/>
                  </a:lnTo>
                  <a:lnTo>
                    <a:pt x="1732" y="11495"/>
                  </a:lnTo>
                  <a:lnTo>
                    <a:pt x="1880" y="11575"/>
                  </a:lnTo>
                  <a:lnTo>
                    <a:pt x="2034" y="11653"/>
                  </a:lnTo>
                  <a:lnTo>
                    <a:pt x="2194" y="11727"/>
                  </a:lnTo>
                  <a:lnTo>
                    <a:pt x="2361" y="11799"/>
                  </a:lnTo>
                  <a:lnTo>
                    <a:pt x="2534" y="11867"/>
                  </a:lnTo>
                  <a:lnTo>
                    <a:pt x="2712" y="11932"/>
                  </a:lnTo>
                  <a:lnTo>
                    <a:pt x="2895" y="11994"/>
                  </a:lnTo>
                  <a:lnTo>
                    <a:pt x="3083" y="12053"/>
                  </a:lnTo>
                  <a:lnTo>
                    <a:pt x="3277" y="12109"/>
                  </a:lnTo>
                  <a:lnTo>
                    <a:pt x="3474" y="12162"/>
                  </a:lnTo>
                  <a:lnTo>
                    <a:pt x="3677" y="12211"/>
                  </a:lnTo>
                  <a:lnTo>
                    <a:pt x="3883" y="12258"/>
                  </a:lnTo>
                  <a:lnTo>
                    <a:pt x="4091" y="12302"/>
                  </a:lnTo>
                  <a:lnTo>
                    <a:pt x="4305" y="12342"/>
                  </a:lnTo>
                  <a:lnTo>
                    <a:pt x="4521" y="12378"/>
                  </a:lnTo>
                  <a:lnTo>
                    <a:pt x="4740" y="12412"/>
                  </a:lnTo>
                  <a:lnTo>
                    <a:pt x="4962" y="12443"/>
                  </a:lnTo>
                  <a:lnTo>
                    <a:pt x="5186" y="12471"/>
                  </a:lnTo>
                  <a:lnTo>
                    <a:pt x="5412" y="12495"/>
                  </a:lnTo>
                  <a:lnTo>
                    <a:pt x="5640" y="12516"/>
                  </a:lnTo>
                  <a:lnTo>
                    <a:pt x="5869" y="12534"/>
                  </a:lnTo>
                  <a:lnTo>
                    <a:pt x="6100" y="12548"/>
                  </a:lnTo>
                  <a:lnTo>
                    <a:pt x="6332" y="12559"/>
                  </a:lnTo>
                  <a:lnTo>
                    <a:pt x="6564" y="12567"/>
                  </a:lnTo>
                  <a:lnTo>
                    <a:pt x="6797" y="12572"/>
                  </a:lnTo>
                  <a:lnTo>
                    <a:pt x="7030" y="12574"/>
                  </a:lnTo>
                  <a:lnTo>
                    <a:pt x="7263" y="12572"/>
                  </a:lnTo>
                  <a:lnTo>
                    <a:pt x="7496" y="12567"/>
                  </a:lnTo>
                  <a:lnTo>
                    <a:pt x="7728" y="12559"/>
                  </a:lnTo>
                  <a:lnTo>
                    <a:pt x="7960" y="12548"/>
                  </a:lnTo>
                  <a:lnTo>
                    <a:pt x="8191" y="12534"/>
                  </a:lnTo>
                  <a:lnTo>
                    <a:pt x="8420" y="12516"/>
                  </a:lnTo>
                  <a:lnTo>
                    <a:pt x="8648" y="12495"/>
                  </a:lnTo>
                  <a:lnTo>
                    <a:pt x="8874" y="12471"/>
                  </a:lnTo>
                  <a:lnTo>
                    <a:pt x="9098" y="12443"/>
                  </a:lnTo>
                  <a:lnTo>
                    <a:pt x="9320" y="12412"/>
                  </a:lnTo>
                  <a:lnTo>
                    <a:pt x="9539" y="12378"/>
                  </a:lnTo>
                  <a:lnTo>
                    <a:pt x="9755" y="12342"/>
                  </a:lnTo>
                  <a:lnTo>
                    <a:pt x="9969" y="12302"/>
                  </a:lnTo>
                  <a:lnTo>
                    <a:pt x="10177" y="12258"/>
                  </a:lnTo>
                  <a:lnTo>
                    <a:pt x="10383" y="12211"/>
                  </a:lnTo>
                  <a:lnTo>
                    <a:pt x="10586" y="12162"/>
                  </a:lnTo>
                  <a:lnTo>
                    <a:pt x="10783" y="12109"/>
                  </a:lnTo>
                  <a:lnTo>
                    <a:pt x="10977" y="12053"/>
                  </a:lnTo>
                  <a:lnTo>
                    <a:pt x="11165" y="11994"/>
                  </a:lnTo>
                  <a:lnTo>
                    <a:pt x="11348" y="11932"/>
                  </a:lnTo>
                  <a:lnTo>
                    <a:pt x="11526" y="11867"/>
                  </a:lnTo>
                  <a:lnTo>
                    <a:pt x="11699" y="11799"/>
                  </a:lnTo>
                  <a:lnTo>
                    <a:pt x="11866" y="11727"/>
                  </a:lnTo>
                  <a:lnTo>
                    <a:pt x="12026" y="11653"/>
                  </a:lnTo>
                  <a:lnTo>
                    <a:pt x="12180" y="11575"/>
                  </a:lnTo>
                  <a:lnTo>
                    <a:pt x="12328" y="11495"/>
                  </a:lnTo>
                  <a:lnTo>
                    <a:pt x="12468" y="11410"/>
                  </a:lnTo>
                  <a:lnTo>
                    <a:pt x="12601" y="11324"/>
                  </a:lnTo>
                  <a:lnTo>
                    <a:pt x="12726" y="11234"/>
                  </a:lnTo>
                  <a:lnTo>
                    <a:pt x="12845" y="11141"/>
                  </a:lnTo>
                  <a:lnTo>
                    <a:pt x="12954" y="11045"/>
                  </a:lnTo>
                  <a:lnTo>
                    <a:pt x="13056" y="10947"/>
                  </a:lnTo>
                  <a:lnTo>
                    <a:pt x="13056" y="12826"/>
                  </a:lnTo>
                  <a:close/>
                  <a:moveTo>
                    <a:pt x="7030" y="0"/>
                  </a:moveTo>
                  <a:lnTo>
                    <a:pt x="6712" y="3"/>
                  </a:lnTo>
                  <a:lnTo>
                    <a:pt x="6393" y="12"/>
                  </a:lnTo>
                  <a:lnTo>
                    <a:pt x="6074" y="27"/>
                  </a:lnTo>
                  <a:lnTo>
                    <a:pt x="5756" y="48"/>
                  </a:lnTo>
                  <a:lnTo>
                    <a:pt x="5439" y="75"/>
                  </a:lnTo>
                  <a:lnTo>
                    <a:pt x="5124" y="110"/>
                  </a:lnTo>
                  <a:lnTo>
                    <a:pt x="4812" y="149"/>
                  </a:lnTo>
                  <a:lnTo>
                    <a:pt x="4503" y="195"/>
                  </a:lnTo>
                  <a:lnTo>
                    <a:pt x="4199" y="247"/>
                  </a:lnTo>
                  <a:lnTo>
                    <a:pt x="3900" y="306"/>
                  </a:lnTo>
                  <a:lnTo>
                    <a:pt x="3605" y="370"/>
                  </a:lnTo>
                  <a:lnTo>
                    <a:pt x="3318" y="442"/>
                  </a:lnTo>
                  <a:lnTo>
                    <a:pt x="3037" y="520"/>
                  </a:lnTo>
                  <a:lnTo>
                    <a:pt x="2765" y="604"/>
                  </a:lnTo>
                  <a:lnTo>
                    <a:pt x="2501" y="695"/>
                  </a:lnTo>
                  <a:lnTo>
                    <a:pt x="2246" y="792"/>
                  </a:lnTo>
                  <a:lnTo>
                    <a:pt x="2001" y="896"/>
                  </a:lnTo>
                  <a:lnTo>
                    <a:pt x="1766" y="1007"/>
                  </a:lnTo>
                  <a:lnTo>
                    <a:pt x="1543" y="1124"/>
                  </a:lnTo>
                  <a:lnTo>
                    <a:pt x="1332" y="1247"/>
                  </a:lnTo>
                  <a:lnTo>
                    <a:pt x="1133" y="1378"/>
                  </a:lnTo>
                  <a:lnTo>
                    <a:pt x="948" y="1515"/>
                  </a:lnTo>
                  <a:lnTo>
                    <a:pt x="778" y="1660"/>
                  </a:lnTo>
                  <a:lnTo>
                    <a:pt x="623" y="1811"/>
                  </a:lnTo>
                  <a:lnTo>
                    <a:pt x="482" y="1969"/>
                  </a:lnTo>
                  <a:lnTo>
                    <a:pt x="359" y="2134"/>
                  </a:lnTo>
                  <a:lnTo>
                    <a:pt x="252" y="2305"/>
                  </a:lnTo>
                  <a:lnTo>
                    <a:pt x="163" y="2484"/>
                  </a:lnTo>
                  <a:lnTo>
                    <a:pt x="93" y="2670"/>
                  </a:lnTo>
                  <a:lnTo>
                    <a:pt x="42" y="2862"/>
                  </a:lnTo>
                  <a:lnTo>
                    <a:pt x="11" y="3062"/>
                  </a:lnTo>
                  <a:lnTo>
                    <a:pt x="0" y="3269"/>
                  </a:lnTo>
                  <a:lnTo>
                    <a:pt x="0" y="12826"/>
                  </a:lnTo>
                  <a:lnTo>
                    <a:pt x="11" y="13033"/>
                  </a:lnTo>
                  <a:lnTo>
                    <a:pt x="42" y="13232"/>
                  </a:lnTo>
                  <a:lnTo>
                    <a:pt x="93" y="13425"/>
                  </a:lnTo>
                  <a:lnTo>
                    <a:pt x="163" y="13611"/>
                  </a:lnTo>
                  <a:lnTo>
                    <a:pt x="252" y="13789"/>
                  </a:lnTo>
                  <a:lnTo>
                    <a:pt x="359" y="13961"/>
                  </a:lnTo>
                  <a:lnTo>
                    <a:pt x="482" y="14126"/>
                  </a:lnTo>
                  <a:lnTo>
                    <a:pt x="623" y="14284"/>
                  </a:lnTo>
                  <a:lnTo>
                    <a:pt x="778" y="14435"/>
                  </a:lnTo>
                  <a:lnTo>
                    <a:pt x="948" y="14579"/>
                  </a:lnTo>
                  <a:lnTo>
                    <a:pt x="1133" y="14717"/>
                  </a:lnTo>
                  <a:lnTo>
                    <a:pt x="1332" y="14847"/>
                  </a:lnTo>
                  <a:lnTo>
                    <a:pt x="1543" y="14971"/>
                  </a:lnTo>
                  <a:lnTo>
                    <a:pt x="1766" y="15088"/>
                  </a:lnTo>
                  <a:lnTo>
                    <a:pt x="2001" y="15199"/>
                  </a:lnTo>
                  <a:lnTo>
                    <a:pt x="2246" y="15302"/>
                  </a:lnTo>
                  <a:lnTo>
                    <a:pt x="2501" y="15400"/>
                  </a:lnTo>
                  <a:lnTo>
                    <a:pt x="2765" y="15490"/>
                  </a:lnTo>
                  <a:lnTo>
                    <a:pt x="3037" y="15575"/>
                  </a:lnTo>
                  <a:lnTo>
                    <a:pt x="3318" y="15652"/>
                  </a:lnTo>
                  <a:lnTo>
                    <a:pt x="3605" y="15724"/>
                  </a:lnTo>
                  <a:lnTo>
                    <a:pt x="3900" y="15789"/>
                  </a:lnTo>
                  <a:lnTo>
                    <a:pt x="4199" y="15848"/>
                  </a:lnTo>
                  <a:lnTo>
                    <a:pt x="4503" y="15900"/>
                  </a:lnTo>
                  <a:lnTo>
                    <a:pt x="4812" y="15946"/>
                  </a:lnTo>
                  <a:lnTo>
                    <a:pt x="5124" y="15985"/>
                  </a:lnTo>
                  <a:lnTo>
                    <a:pt x="5439" y="16020"/>
                  </a:lnTo>
                  <a:lnTo>
                    <a:pt x="5756" y="16047"/>
                  </a:lnTo>
                  <a:lnTo>
                    <a:pt x="6074" y="16068"/>
                  </a:lnTo>
                  <a:lnTo>
                    <a:pt x="6393" y="16083"/>
                  </a:lnTo>
                  <a:lnTo>
                    <a:pt x="6712" y="16092"/>
                  </a:lnTo>
                  <a:lnTo>
                    <a:pt x="7030" y="16095"/>
                  </a:lnTo>
                  <a:lnTo>
                    <a:pt x="7348" y="16092"/>
                  </a:lnTo>
                  <a:lnTo>
                    <a:pt x="7667" y="16083"/>
                  </a:lnTo>
                  <a:lnTo>
                    <a:pt x="7986" y="16068"/>
                  </a:lnTo>
                  <a:lnTo>
                    <a:pt x="8304" y="16047"/>
                  </a:lnTo>
                  <a:lnTo>
                    <a:pt x="8621" y="16020"/>
                  </a:lnTo>
                  <a:lnTo>
                    <a:pt x="8936" y="15985"/>
                  </a:lnTo>
                  <a:lnTo>
                    <a:pt x="9248" y="15946"/>
                  </a:lnTo>
                  <a:lnTo>
                    <a:pt x="9557" y="15900"/>
                  </a:lnTo>
                  <a:lnTo>
                    <a:pt x="9861" y="15848"/>
                  </a:lnTo>
                  <a:lnTo>
                    <a:pt x="10160" y="15789"/>
                  </a:lnTo>
                  <a:lnTo>
                    <a:pt x="10455" y="15724"/>
                  </a:lnTo>
                  <a:lnTo>
                    <a:pt x="10742" y="15652"/>
                  </a:lnTo>
                  <a:lnTo>
                    <a:pt x="11023" y="15575"/>
                  </a:lnTo>
                  <a:lnTo>
                    <a:pt x="11295" y="15490"/>
                  </a:lnTo>
                  <a:lnTo>
                    <a:pt x="11559" y="15400"/>
                  </a:lnTo>
                  <a:lnTo>
                    <a:pt x="11814" y="15302"/>
                  </a:lnTo>
                  <a:lnTo>
                    <a:pt x="12059" y="15199"/>
                  </a:lnTo>
                  <a:lnTo>
                    <a:pt x="12294" y="15088"/>
                  </a:lnTo>
                  <a:lnTo>
                    <a:pt x="12517" y="14971"/>
                  </a:lnTo>
                  <a:lnTo>
                    <a:pt x="12728" y="14847"/>
                  </a:lnTo>
                  <a:lnTo>
                    <a:pt x="12927" y="14717"/>
                  </a:lnTo>
                  <a:lnTo>
                    <a:pt x="13112" y="14579"/>
                  </a:lnTo>
                  <a:lnTo>
                    <a:pt x="13282" y="14435"/>
                  </a:lnTo>
                  <a:lnTo>
                    <a:pt x="13437" y="14284"/>
                  </a:lnTo>
                  <a:lnTo>
                    <a:pt x="13578" y="14126"/>
                  </a:lnTo>
                  <a:lnTo>
                    <a:pt x="13701" y="13961"/>
                  </a:lnTo>
                  <a:lnTo>
                    <a:pt x="13808" y="13789"/>
                  </a:lnTo>
                  <a:lnTo>
                    <a:pt x="13897" y="13611"/>
                  </a:lnTo>
                  <a:lnTo>
                    <a:pt x="13967" y="13425"/>
                  </a:lnTo>
                  <a:lnTo>
                    <a:pt x="14018" y="13232"/>
                  </a:lnTo>
                  <a:lnTo>
                    <a:pt x="14049" y="13033"/>
                  </a:lnTo>
                  <a:lnTo>
                    <a:pt x="14060" y="12826"/>
                  </a:lnTo>
                  <a:lnTo>
                    <a:pt x="14060" y="3269"/>
                  </a:lnTo>
                  <a:lnTo>
                    <a:pt x="14049" y="3062"/>
                  </a:lnTo>
                  <a:lnTo>
                    <a:pt x="14018" y="2862"/>
                  </a:lnTo>
                  <a:lnTo>
                    <a:pt x="13967" y="2670"/>
                  </a:lnTo>
                  <a:lnTo>
                    <a:pt x="13897" y="2484"/>
                  </a:lnTo>
                  <a:lnTo>
                    <a:pt x="13808" y="2305"/>
                  </a:lnTo>
                  <a:lnTo>
                    <a:pt x="13701" y="2134"/>
                  </a:lnTo>
                  <a:lnTo>
                    <a:pt x="13578" y="1969"/>
                  </a:lnTo>
                  <a:lnTo>
                    <a:pt x="13437" y="1811"/>
                  </a:lnTo>
                  <a:lnTo>
                    <a:pt x="13282" y="1660"/>
                  </a:lnTo>
                  <a:lnTo>
                    <a:pt x="13112" y="1515"/>
                  </a:lnTo>
                  <a:lnTo>
                    <a:pt x="12927" y="1378"/>
                  </a:lnTo>
                  <a:lnTo>
                    <a:pt x="12728" y="1247"/>
                  </a:lnTo>
                  <a:lnTo>
                    <a:pt x="12517" y="1124"/>
                  </a:lnTo>
                  <a:lnTo>
                    <a:pt x="12294" y="1007"/>
                  </a:lnTo>
                  <a:lnTo>
                    <a:pt x="12059" y="896"/>
                  </a:lnTo>
                  <a:lnTo>
                    <a:pt x="11814" y="792"/>
                  </a:lnTo>
                  <a:lnTo>
                    <a:pt x="11559" y="695"/>
                  </a:lnTo>
                  <a:lnTo>
                    <a:pt x="11295" y="604"/>
                  </a:lnTo>
                  <a:lnTo>
                    <a:pt x="11023" y="520"/>
                  </a:lnTo>
                  <a:lnTo>
                    <a:pt x="10742" y="442"/>
                  </a:lnTo>
                  <a:lnTo>
                    <a:pt x="10455" y="370"/>
                  </a:lnTo>
                  <a:lnTo>
                    <a:pt x="10160" y="306"/>
                  </a:lnTo>
                  <a:lnTo>
                    <a:pt x="9861" y="247"/>
                  </a:lnTo>
                  <a:lnTo>
                    <a:pt x="9557" y="195"/>
                  </a:lnTo>
                  <a:lnTo>
                    <a:pt x="9248" y="149"/>
                  </a:lnTo>
                  <a:lnTo>
                    <a:pt x="8936" y="110"/>
                  </a:lnTo>
                  <a:lnTo>
                    <a:pt x="8621" y="75"/>
                  </a:lnTo>
                  <a:lnTo>
                    <a:pt x="8304" y="48"/>
                  </a:lnTo>
                  <a:lnTo>
                    <a:pt x="7986" y="27"/>
                  </a:lnTo>
                  <a:lnTo>
                    <a:pt x="7667" y="12"/>
                  </a:lnTo>
                  <a:lnTo>
                    <a:pt x="7348" y="3"/>
                  </a:lnTo>
                  <a:lnTo>
                    <a:pt x="70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9" name="íṧḻîḑè"/>
            <p:cNvSpPr/>
            <p:nvPr/>
          </p:nvSpPr>
          <p:spPr bwMode="auto">
            <a:xfrm>
              <a:off x="3073466" y="1511374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1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4 h 1006"/>
                <a:gd name="T66" fmla="*/ 16 w 1004"/>
                <a:gd name="T67" fmla="*/ 629 h 1006"/>
                <a:gd name="T68" fmla="*/ 39 w 1004"/>
                <a:gd name="T69" fmla="*/ 699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5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4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4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4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0" name="î$ḻíḋe"/>
            <p:cNvSpPr/>
            <p:nvPr/>
          </p:nvSpPr>
          <p:spPr bwMode="auto">
            <a:xfrm>
              <a:off x="3073466" y="1395757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2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2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40 h 1006"/>
                <a:gd name="T38" fmla="*/ 628 w 1004"/>
                <a:gd name="T39" fmla="*/ 17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1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3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5 h 1006"/>
                <a:gd name="T66" fmla="*/ 16 w 1004"/>
                <a:gd name="T67" fmla="*/ 629 h 1006"/>
                <a:gd name="T68" fmla="*/ 39 w 1004"/>
                <a:gd name="T69" fmla="*/ 700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6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3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3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2"/>
                  </a:lnTo>
                  <a:lnTo>
                    <a:pt x="840" y="876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2"/>
                  </a:lnTo>
                  <a:lnTo>
                    <a:pt x="965" y="700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5"/>
                  </a:lnTo>
                  <a:lnTo>
                    <a:pt x="1003" y="530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8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3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40"/>
                  </a:lnTo>
                  <a:lnTo>
                    <a:pt x="675" y="31"/>
                  </a:lnTo>
                  <a:lnTo>
                    <a:pt x="652" y="23"/>
                  </a:lnTo>
                  <a:lnTo>
                    <a:pt x="628" y="17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7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6" y="40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700"/>
                  </a:lnTo>
                  <a:lnTo>
                    <a:pt x="49" y="722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6"/>
                  </a:lnTo>
                  <a:lnTo>
                    <a:pt x="183" y="892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3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1" name="íṡļïḋé"/>
            <p:cNvSpPr/>
            <p:nvPr/>
          </p:nvSpPr>
          <p:spPr bwMode="auto">
            <a:xfrm>
              <a:off x="3073466" y="1281549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89 h 1006"/>
                <a:gd name="T4" fmla="*/ 698 w 1004"/>
                <a:gd name="T5" fmla="*/ 966 h 1006"/>
                <a:gd name="T6" fmla="*/ 762 w 1004"/>
                <a:gd name="T7" fmla="*/ 933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4 h 1006"/>
                <a:gd name="T14" fmla="*/ 955 w 1004"/>
                <a:gd name="T15" fmla="*/ 721 h 1006"/>
                <a:gd name="T16" fmla="*/ 981 w 1004"/>
                <a:gd name="T17" fmla="*/ 652 h 1006"/>
                <a:gd name="T18" fmla="*/ 998 w 1004"/>
                <a:gd name="T19" fmla="*/ 579 h 1006"/>
                <a:gd name="T20" fmla="*/ 1004 w 1004"/>
                <a:gd name="T21" fmla="*/ 503 h 1006"/>
                <a:gd name="T22" fmla="*/ 998 w 1004"/>
                <a:gd name="T23" fmla="*/ 426 h 1006"/>
                <a:gd name="T24" fmla="*/ 981 w 1004"/>
                <a:gd name="T25" fmla="*/ 353 h 1006"/>
                <a:gd name="T26" fmla="*/ 955 w 1004"/>
                <a:gd name="T27" fmla="*/ 284 h 1006"/>
                <a:gd name="T28" fmla="*/ 919 w 1004"/>
                <a:gd name="T29" fmla="*/ 221 h 1006"/>
                <a:gd name="T30" fmla="*/ 874 w 1004"/>
                <a:gd name="T31" fmla="*/ 165 h 1006"/>
                <a:gd name="T32" fmla="*/ 822 w 1004"/>
                <a:gd name="T33" fmla="*/ 114 h 1006"/>
                <a:gd name="T34" fmla="*/ 762 w 1004"/>
                <a:gd name="T35" fmla="*/ 72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0 h 1006"/>
                <a:gd name="T50" fmla="*/ 202 w 1004"/>
                <a:gd name="T51" fmla="*/ 99 h 1006"/>
                <a:gd name="T52" fmla="*/ 147 w 1004"/>
                <a:gd name="T53" fmla="*/ 146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1 h 1006"/>
                <a:gd name="T62" fmla="*/ 1 w 1004"/>
                <a:gd name="T63" fmla="*/ 476 h 1006"/>
                <a:gd name="T64" fmla="*/ 3 w 1004"/>
                <a:gd name="T65" fmla="*/ 554 h 1006"/>
                <a:gd name="T66" fmla="*/ 16 w 1004"/>
                <a:gd name="T67" fmla="*/ 628 h 1006"/>
                <a:gd name="T68" fmla="*/ 39 w 1004"/>
                <a:gd name="T69" fmla="*/ 699 h 1006"/>
                <a:gd name="T70" fmla="*/ 72 w 1004"/>
                <a:gd name="T71" fmla="*/ 763 h 1006"/>
                <a:gd name="T72" fmla="*/ 115 w 1004"/>
                <a:gd name="T73" fmla="*/ 822 h 1006"/>
                <a:gd name="T74" fmla="*/ 165 w 1004"/>
                <a:gd name="T75" fmla="*/ 875 h 1006"/>
                <a:gd name="T76" fmla="*/ 221 w 1004"/>
                <a:gd name="T77" fmla="*/ 920 h 1006"/>
                <a:gd name="T78" fmla="*/ 284 w 1004"/>
                <a:gd name="T79" fmla="*/ 956 h 1006"/>
                <a:gd name="T80" fmla="*/ 353 w 1004"/>
                <a:gd name="T81" fmla="*/ 983 h 1006"/>
                <a:gd name="T82" fmla="*/ 426 w 1004"/>
                <a:gd name="T83" fmla="*/ 999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999"/>
                  </a:lnTo>
                  <a:lnTo>
                    <a:pt x="604" y="995"/>
                  </a:lnTo>
                  <a:lnTo>
                    <a:pt x="628" y="989"/>
                  </a:lnTo>
                  <a:lnTo>
                    <a:pt x="652" y="983"/>
                  </a:lnTo>
                  <a:lnTo>
                    <a:pt x="675" y="975"/>
                  </a:lnTo>
                  <a:lnTo>
                    <a:pt x="698" y="966"/>
                  </a:lnTo>
                  <a:lnTo>
                    <a:pt x="720" y="956"/>
                  </a:lnTo>
                  <a:lnTo>
                    <a:pt x="741" y="945"/>
                  </a:lnTo>
                  <a:lnTo>
                    <a:pt x="762" y="933"/>
                  </a:lnTo>
                  <a:lnTo>
                    <a:pt x="783" y="920"/>
                  </a:lnTo>
                  <a:lnTo>
                    <a:pt x="803" y="906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2"/>
                  </a:lnTo>
                  <a:lnTo>
                    <a:pt x="905" y="803"/>
                  </a:lnTo>
                  <a:lnTo>
                    <a:pt x="919" y="784"/>
                  </a:lnTo>
                  <a:lnTo>
                    <a:pt x="932" y="763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2"/>
                  </a:lnTo>
                  <a:lnTo>
                    <a:pt x="988" y="628"/>
                  </a:lnTo>
                  <a:lnTo>
                    <a:pt x="994" y="604"/>
                  </a:lnTo>
                  <a:lnTo>
                    <a:pt x="998" y="579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6"/>
                  </a:lnTo>
                  <a:lnTo>
                    <a:pt x="1001" y="451"/>
                  </a:lnTo>
                  <a:lnTo>
                    <a:pt x="998" y="426"/>
                  </a:lnTo>
                  <a:lnTo>
                    <a:pt x="994" y="401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6"/>
                  </a:lnTo>
                  <a:lnTo>
                    <a:pt x="955" y="284"/>
                  </a:lnTo>
                  <a:lnTo>
                    <a:pt x="944" y="263"/>
                  </a:lnTo>
                  <a:lnTo>
                    <a:pt x="932" y="242"/>
                  </a:lnTo>
                  <a:lnTo>
                    <a:pt x="919" y="221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6"/>
                  </a:lnTo>
                  <a:lnTo>
                    <a:pt x="840" y="130"/>
                  </a:lnTo>
                  <a:lnTo>
                    <a:pt x="822" y="114"/>
                  </a:lnTo>
                  <a:lnTo>
                    <a:pt x="803" y="99"/>
                  </a:lnTo>
                  <a:lnTo>
                    <a:pt x="783" y="85"/>
                  </a:lnTo>
                  <a:lnTo>
                    <a:pt x="762" y="72"/>
                  </a:lnTo>
                  <a:lnTo>
                    <a:pt x="741" y="60"/>
                  </a:lnTo>
                  <a:lnTo>
                    <a:pt x="720" y="49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2" y="652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3"/>
                  </a:lnTo>
                  <a:lnTo>
                    <a:pt x="86" y="784"/>
                  </a:lnTo>
                  <a:lnTo>
                    <a:pt x="100" y="803"/>
                  </a:lnTo>
                  <a:lnTo>
                    <a:pt x="115" y="822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20"/>
                  </a:lnTo>
                  <a:lnTo>
                    <a:pt x="242" y="933"/>
                  </a:lnTo>
                  <a:lnTo>
                    <a:pt x="262" y="945"/>
                  </a:lnTo>
                  <a:lnTo>
                    <a:pt x="284" y="956"/>
                  </a:lnTo>
                  <a:lnTo>
                    <a:pt x="306" y="966"/>
                  </a:lnTo>
                  <a:lnTo>
                    <a:pt x="330" y="975"/>
                  </a:lnTo>
                  <a:lnTo>
                    <a:pt x="353" y="983"/>
                  </a:lnTo>
                  <a:lnTo>
                    <a:pt x="377" y="989"/>
                  </a:lnTo>
                  <a:lnTo>
                    <a:pt x="401" y="995"/>
                  </a:lnTo>
                  <a:lnTo>
                    <a:pt x="426" y="999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2" name="íś1ïḓe"/>
            <p:cNvSpPr/>
            <p:nvPr/>
          </p:nvSpPr>
          <p:spPr bwMode="auto">
            <a:xfrm>
              <a:off x="2211987" y="1558913"/>
              <a:ext cx="614748" cy="613338"/>
            </a:xfrm>
            <a:custGeom>
              <a:avLst/>
              <a:gdLst>
                <a:gd name="T0" fmla="*/ 3529 w 16132"/>
                <a:gd name="T1" fmla="*/ 12574 h 16095"/>
                <a:gd name="T2" fmla="*/ 1156 w 16132"/>
                <a:gd name="T3" fmla="*/ 9639 h 16095"/>
                <a:gd name="T4" fmla="*/ 3459 w 16132"/>
                <a:gd name="T5" fmla="*/ 6841 h 16095"/>
                <a:gd name="T6" fmla="*/ 6612 w 16132"/>
                <a:gd name="T7" fmla="*/ 4902 h 16095"/>
                <a:gd name="T8" fmla="*/ 9339 w 16132"/>
                <a:gd name="T9" fmla="*/ 2534 h 16095"/>
                <a:gd name="T10" fmla="*/ 11655 w 16132"/>
                <a:gd name="T11" fmla="*/ 2575 h 16095"/>
                <a:gd name="T12" fmla="*/ 14497 w 16132"/>
                <a:gd name="T13" fmla="*/ 5410 h 16095"/>
                <a:gd name="T14" fmla="*/ 13598 w 16132"/>
                <a:gd name="T15" fmla="*/ 8480 h 16095"/>
                <a:gd name="T16" fmla="*/ 10587 w 16132"/>
                <a:gd name="T17" fmla="*/ 10562 h 16095"/>
                <a:gd name="T18" fmla="*/ 7575 w 16132"/>
                <a:gd name="T19" fmla="*/ 12645 h 16095"/>
                <a:gd name="T20" fmla="*/ 10795 w 16132"/>
                <a:gd name="T21" fmla="*/ 295 h 16095"/>
                <a:gd name="T22" fmla="*/ 10560 w 16132"/>
                <a:gd name="T23" fmla="*/ 121 h 16095"/>
                <a:gd name="T24" fmla="*/ 10290 w 16132"/>
                <a:gd name="T25" fmla="*/ 22 h 16095"/>
                <a:gd name="T26" fmla="*/ 10002 w 16132"/>
                <a:gd name="T27" fmla="*/ 3 h 16095"/>
                <a:gd name="T28" fmla="*/ 9708 w 16132"/>
                <a:gd name="T29" fmla="*/ 71 h 16095"/>
                <a:gd name="T30" fmla="*/ 9445 w 16132"/>
                <a:gd name="T31" fmla="*/ 226 h 16095"/>
                <a:gd name="T32" fmla="*/ 9253 w 16132"/>
                <a:gd name="T33" fmla="*/ 434 h 16095"/>
                <a:gd name="T34" fmla="*/ 9129 w 16132"/>
                <a:gd name="T35" fmla="*/ 679 h 16095"/>
                <a:gd name="T36" fmla="*/ 8916 w 16132"/>
                <a:gd name="T37" fmla="*/ 1244 h 16095"/>
                <a:gd name="T38" fmla="*/ 8610 w 16132"/>
                <a:gd name="T39" fmla="*/ 1810 h 16095"/>
                <a:gd name="T40" fmla="*/ 8220 w 16132"/>
                <a:gd name="T41" fmla="*/ 2338 h 16095"/>
                <a:gd name="T42" fmla="*/ 7686 w 16132"/>
                <a:gd name="T43" fmla="*/ 2886 h 16095"/>
                <a:gd name="T44" fmla="*/ 6944 w 16132"/>
                <a:gd name="T45" fmla="*/ 3480 h 16095"/>
                <a:gd name="T46" fmla="*/ 6121 w 16132"/>
                <a:gd name="T47" fmla="*/ 4023 h 16095"/>
                <a:gd name="T48" fmla="*/ 4611 w 16132"/>
                <a:gd name="T49" fmla="*/ 4912 h 16095"/>
                <a:gd name="T50" fmla="*/ 3435 w 16132"/>
                <a:gd name="T51" fmla="*/ 5632 h 16095"/>
                <a:gd name="T52" fmla="*/ 2514 w 16132"/>
                <a:gd name="T53" fmla="*/ 6295 h 16095"/>
                <a:gd name="T54" fmla="*/ 1677 w 16132"/>
                <a:gd name="T55" fmla="*/ 7047 h 16095"/>
                <a:gd name="T56" fmla="*/ 1059 w 16132"/>
                <a:gd name="T57" fmla="*/ 7768 h 16095"/>
                <a:gd name="T58" fmla="*/ 561 w 16132"/>
                <a:gd name="T59" fmla="*/ 8540 h 16095"/>
                <a:gd name="T60" fmla="*/ 178 w 16132"/>
                <a:gd name="T61" fmla="*/ 9371 h 16095"/>
                <a:gd name="T62" fmla="*/ 8 w 16132"/>
                <a:gd name="T63" fmla="*/ 9931 h 16095"/>
                <a:gd name="T64" fmla="*/ 16 w 16132"/>
                <a:gd name="T65" fmla="*/ 10235 h 16095"/>
                <a:gd name="T66" fmla="*/ 113 w 16132"/>
                <a:gd name="T67" fmla="*/ 10522 h 16095"/>
                <a:gd name="T68" fmla="*/ 295 w 16132"/>
                <a:gd name="T69" fmla="*/ 10771 h 16095"/>
                <a:gd name="T70" fmla="*/ 5543 w 16132"/>
                <a:gd name="T71" fmla="*/ 15959 h 16095"/>
                <a:gd name="T72" fmla="*/ 5811 w 16132"/>
                <a:gd name="T73" fmla="*/ 16066 h 16095"/>
                <a:gd name="T74" fmla="*/ 6098 w 16132"/>
                <a:gd name="T75" fmla="*/ 16094 h 16095"/>
                <a:gd name="T76" fmla="*/ 6391 w 16132"/>
                <a:gd name="T77" fmla="*/ 16036 h 16095"/>
                <a:gd name="T78" fmla="*/ 6660 w 16132"/>
                <a:gd name="T79" fmla="*/ 15890 h 16095"/>
                <a:gd name="T80" fmla="*/ 6861 w 16132"/>
                <a:gd name="T81" fmla="*/ 15686 h 16095"/>
                <a:gd name="T82" fmla="*/ 6992 w 16132"/>
                <a:gd name="T83" fmla="*/ 15445 h 16095"/>
                <a:gd name="T84" fmla="*/ 7187 w 16132"/>
                <a:gd name="T85" fmla="*/ 14915 h 16095"/>
                <a:gd name="T86" fmla="*/ 7483 w 16132"/>
                <a:gd name="T87" fmla="*/ 14346 h 16095"/>
                <a:gd name="T88" fmla="*/ 7864 w 16132"/>
                <a:gd name="T89" fmla="*/ 13814 h 16095"/>
                <a:gd name="T90" fmla="*/ 8370 w 16132"/>
                <a:gd name="T91" fmla="*/ 13278 h 16095"/>
                <a:gd name="T92" fmla="*/ 9101 w 16132"/>
                <a:gd name="T93" fmla="*/ 12678 h 16095"/>
                <a:gd name="T94" fmla="*/ 9917 w 16132"/>
                <a:gd name="T95" fmla="*/ 12131 h 16095"/>
                <a:gd name="T96" fmla="*/ 11308 w 16132"/>
                <a:gd name="T97" fmla="*/ 11309 h 16095"/>
                <a:gd name="T98" fmla="*/ 12591 w 16132"/>
                <a:gd name="T99" fmla="*/ 10530 h 16095"/>
                <a:gd name="T100" fmla="*/ 13519 w 16132"/>
                <a:gd name="T101" fmla="*/ 9876 h 16095"/>
                <a:gd name="T102" fmla="*/ 14379 w 16132"/>
                <a:gd name="T103" fmla="*/ 9125 h 16095"/>
                <a:gd name="T104" fmla="*/ 15011 w 16132"/>
                <a:gd name="T105" fmla="*/ 8410 h 16095"/>
                <a:gd name="T106" fmla="*/ 15522 w 16132"/>
                <a:gd name="T107" fmla="*/ 7643 h 16095"/>
                <a:gd name="T108" fmla="*/ 15916 w 16132"/>
                <a:gd name="T109" fmla="*/ 6818 h 16095"/>
                <a:gd name="T110" fmla="*/ 16119 w 16132"/>
                <a:gd name="T111" fmla="*/ 6198 h 16095"/>
                <a:gd name="T112" fmla="*/ 16122 w 16132"/>
                <a:gd name="T113" fmla="*/ 5893 h 16095"/>
                <a:gd name="T114" fmla="*/ 16034 w 16132"/>
                <a:gd name="T115" fmla="*/ 5603 h 16095"/>
                <a:gd name="T116" fmla="*/ 15861 w 16132"/>
                <a:gd name="T117" fmla="*/ 535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6095">
                  <a:moveTo>
                    <a:pt x="6050" y="15089"/>
                  </a:moveTo>
                  <a:lnTo>
                    <a:pt x="5736" y="14776"/>
                  </a:lnTo>
                  <a:lnTo>
                    <a:pt x="5422" y="14463"/>
                  </a:lnTo>
                  <a:lnTo>
                    <a:pt x="5108" y="14150"/>
                  </a:lnTo>
                  <a:lnTo>
                    <a:pt x="4792" y="13835"/>
                  </a:lnTo>
                  <a:lnTo>
                    <a:pt x="4477" y="13520"/>
                  </a:lnTo>
                  <a:lnTo>
                    <a:pt x="4161" y="13205"/>
                  </a:lnTo>
                  <a:lnTo>
                    <a:pt x="3844" y="12889"/>
                  </a:lnTo>
                  <a:lnTo>
                    <a:pt x="3529" y="12574"/>
                  </a:lnTo>
                  <a:lnTo>
                    <a:pt x="3213" y="12258"/>
                  </a:lnTo>
                  <a:lnTo>
                    <a:pt x="2897" y="11943"/>
                  </a:lnTo>
                  <a:lnTo>
                    <a:pt x="2581" y="11629"/>
                  </a:lnTo>
                  <a:lnTo>
                    <a:pt x="2266" y="11314"/>
                  </a:lnTo>
                  <a:lnTo>
                    <a:pt x="1950" y="10999"/>
                  </a:lnTo>
                  <a:lnTo>
                    <a:pt x="1635" y="10685"/>
                  </a:lnTo>
                  <a:lnTo>
                    <a:pt x="1322" y="10372"/>
                  </a:lnTo>
                  <a:lnTo>
                    <a:pt x="1008" y="10059"/>
                  </a:lnTo>
                  <a:lnTo>
                    <a:pt x="1156" y="9639"/>
                  </a:lnTo>
                  <a:lnTo>
                    <a:pt x="1330" y="9246"/>
                  </a:lnTo>
                  <a:lnTo>
                    <a:pt x="1529" y="8877"/>
                  </a:lnTo>
                  <a:lnTo>
                    <a:pt x="1750" y="8531"/>
                  </a:lnTo>
                  <a:lnTo>
                    <a:pt x="1993" y="8206"/>
                  </a:lnTo>
                  <a:lnTo>
                    <a:pt x="2254" y="7902"/>
                  </a:lnTo>
                  <a:lnTo>
                    <a:pt x="2534" y="7615"/>
                  </a:lnTo>
                  <a:lnTo>
                    <a:pt x="2829" y="7343"/>
                  </a:lnTo>
                  <a:lnTo>
                    <a:pt x="3138" y="7086"/>
                  </a:lnTo>
                  <a:lnTo>
                    <a:pt x="3459" y="6841"/>
                  </a:lnTo>
                  <a:lnTo>
                    <a:pt x="3791" y="6607"/>
                  </a:lnTo>
                  <a:lnTo>
                    <a:pt x="4131" y="6382"/>
                  </a:lnTo>
                  <a:lnTo>
                    <a:pt x="4479" y="6162"/>
                  </a:lnTo>
                  <a:lnTo>
                    <a:pt x="4832" y="5950"/>
                  </a:lnTo>
                  <a:lnTo>
                    <a:pt x="5187" y="5740"/>
                  </a:lnTo>
                  <a:lnTo>
                    <a:pt x="5545" y="5533"/>
                  </a:lnTo>
                  <a:lnTo>
                    <a:pt x="5903" y="5324"/>
                  </a:lnTo>
                  <a:lnTo>
                    <a:pt x="6259" y="5115"/>
                  </a:lnTo>
                  <a:lnTo>
                    <a:pt x="6612" y="4902"/>
                  </a:lnTo>
                  <a:lnTo>
                    <a:pt x="6960" y="4684"/>
                  </a:lnTo>
                  <a:lnTo>
                    <a:pt x="7300" y="4458"/>
                  </a:lnTo>
                  <a:lnTo>
                    <a:pt x="7631" y="4224"/>
                  </a:lnTo>
                  <a:lnTo>
                    <a:pt x="7953" y="3979"/>
                  </a:lnTo>
                  <a:lnTo>
                    <a:pt x="8262" y="3722"/>
                  </a:lnTo>
                  <a:lnTo>
                    <a:pt x="8557" y="3450"/>
                  </a:lnTo>
                  <a:lnTo>
                    <a:pt x="8835" y="3164"/>
                  </a:lnTo>
                  <a:lnTo>
                    <a:pt x="9097" y="2858"/>
                  </a:lnTo>
                  <a:lnTo>
                    <a:pt x="9339" y="2534"/>
                  </a:lnTo>
                  <a:lnTo>
                    <a:pt x="9561" y="2188"/>
                  </a:lnTo>
                  <a:lnTo>
                    <a:pt x="9760" y="1820"/>
                  </a:lnTo>
                  <a:lnTo>
                    <a:pt x="9934" y="1425"/>
                  </a:lnTo>
                  <a:lnTo>
                    <a:pt x="10083" y="1006"/>
                  </a:lnTo>
                  <a:lnTo>
                    <a:pt x="10396" y="1319"/>
                  </a:lnTo>
                  <a:lnTo>
                    <a:pt x="10710" y="1632"/>
                  </a:lnTo>
                  <a:lnTo>
                    <a:pt x="11024" y="1945"/>
                  </a:lnTo>
                  <a:lnTo>
                    <a:pt x="11340" y="2260"/>
                  </a:lnTo>
                  <a:lnTo>
                    <a:pt x="11655" y="2575"/>
                  </a:lnTo>
                  <a:lnTo>
                    <a:pt x="11971" y="2890"/>
                  </a:lnTo>
                  <a:lnTo>
                    <a:pt x="12288" y="3205"/>
                  </a:lnTo>
                  <a:lnTo>
                    <a:pt x="12603" y="3521"/>
                  </a:lnTo>
                  <a:lnTo>
                    <a:pt x="12920" y="3836"/>
                  </a:lnTo>
                  <a:lnTo>
                    <a:pt x="13235" y="4152"/>
                  </a:lnTo>
                  <a:lnTo>
                    <a:pt x="13551" y="4466"/>
                  </a:lnTo>
                  <a:lnTo>
                    <a:pt x="13866" y="4781"/>
                  </a:lnTo>
                  <a:lnTo>
                    <a:pt x="14182" y="5095"/>
                  </a:lnTo>
                  <a:lnTo>
                    <a:pt x="14497" y="5410"/>
                  </a:lnTo>
                  <a:lnTo>
                    <a:pt x="14810" y="5723"/>
                  </a:lnTo>
                  <a:lnTo>
                    <a:pt x="15124" y="6036"/>
                  </a:lnTo>
                  <a:lnTo>
                    <a:pt x="14977" y="6455"/>
                  </a:lnTo>
                  <a:lnTo>
                    <a:pt x="14802" y="6848"/>
                  </a:lnTo>
                  <a:lnTo>
                    <a:pt x="14603" y="7218"/>
                  </a:lnTo>
                  <a:lnTo>
                    <a:pt x="14382" y="7564"/>
                  </a:lnTo>
                  <a:lnTo>
                    <a:pt x="14139" y="7888"/>
                  </a:lnTo>
                  <a:lnTo>
                    <a:pt x="13878" y="8192"/>
                  </a:lnTo>
                  <a:lnTo>
                    <a:pt x="13598" y="8480"/>
                  </a:lnTo>
                  <a:lnTo>
                    <a:pt x="13303" y="8752"/>
                  </a:lnTo>
                  <a:lnTo>
                    <a:pt x="12994" y="9008"/>
                  </a:lnTo>
                  <a:lnTo>
                    <a:pt x="12673" y="9254"/>
                  </a:lnTo>
                  <a:lnTo>
                    <a:pt x="12341" y="9488"/>
                  </a:lnTo>
                  <a:lnTo>
                    <a:pt x="12001" y="9713"/>
                  </a:lnTo>
                  <a:lnTo>
                    <a:pt x="11653" y="9932"/>
                  </a:lnTo>
                  <a:lnTo>
                    <a:pt x="11300" y="10145"/>
                  </a:lnTo>
                  <a:lnTo>
                    <a:pt x="10945" y="10354"/>
                  </a:lnTo>
                  <a:lnTo>
                    <a:pt x="10587" y="10562"/>
                  </a:lnTo>
                  <a:lnTo>
                    <a:pt x="10229" y="10770"/>
                  </a:lnTo>
                  <a:lnTo>
                    <a:pt x="9873" y="10980"/>
                  </a:lnTo>
                  <a:lnTo>
                    <a:pt x="9520" y="11192"/>
                  </a:lnTo>
                  <a:lnTo>
                    <a:pt x="9173" y="11410"/>
                  </a:lnTo>
                  <a:lnTo>
                    <a:pt x="8832" y="11637"/>
                  </a:lnTo>
                  <a:lnTo>
                    <a:pt x="8501" y="11871"/>
                  </a:lnTo>
                  <a:lnTo>
                    <a:pt x="8179" y="12116"/>
                  </a:lnTo>
                  <a:lnTo>
                    <a:pt x="7870" y="12373"/>
                  </a:lnTo>
                  <a:lnTo>
                    <a:pt x="7575" y="12645"/>
                  </a:lnTo>
                  <a:lnTo>
                    <a:pt x="7297" y="12931"/>
                  </a:lnTo>
                  <a:lnTo>
                    <a:pt x="7035" y="13237"/>
                  </a:lnTo>
                  <a:lnTo>
                    <a:pt x="6793" y="13561"/>
                  </a:lnTo>
                  <a:lnTo>
                    <a:pt x="6571" y="13907"/>
                  </a:lnTo>
                  <a:lnTo>
                    <a:pt x="6372" y="14275"/>
                  </a:lnTo>
                  <a:lnTo>
                    <a:pt x="6198" y="14670"/>
                  </a:lnTo>
                  <a:lnTo>
                    <a:pt x="6050" y="15089"/>
                  </a:lnTo>
                  <a:close/>
                  <a:moveTo>
                    <a:pt x="15837" y="5324"/>
                  </a:moveTo>
                  <a:lnTo>
                    <a:pt x="10795" y="295"/>
                  </a:lnTo>
                  <a:lnTo>
                    <a:pt x="10772" y="272"/>
                  </a:lnTo>
                  <a:lnTo>
                    <a:pt x="10747" y="249"/>
                  </a:lnTo>
                  <a:lnTo>
                    <a:pt x="10723" y="228"/>
                  </a:lnTo>
                  <a:lnTo>
                    <a:pt x="10697" y="208"/>
                  </a:lnTo>
                  <a:lnTo>
                    <a:pt x="10670" y="189"/>
                  </a:lnTo>
                  <a:lnTo>
                    <a:pt x="10644" y="170"/>
                  </a:lnTo>
                  <a:lnTo>
                    <a:pt x="10617" y="153"/>
                  </a:lnTo>
                  <a:lnTo>
                    <a:pt x="10589" y="136"/>
                  </a:lnTo>
                  <a:lnTo>
                    <a:pt x="10560" y="121"/>
                  </a:lnTo>
                  <a:lnTo>
                    <a:pt x="10532" y="106"/>
                  </a:lnTo>
                  <a:lnTo>
                    <a:pt x="10503" y="92"/>
                  </a:lnTo>
                  <a:lnTo>
                    <a:pt x="10474" y="78"/>
                  </a:lnTo>
                  <a:lnTo>
                    <a:pt x="10444" y="66"/>
                  </a:lnTo>
                  <a:lnTo>
                    <a:pt x="10414" y="56"/>
                  </a:lnTo>
                  <a:lnTo>
                    <a:pt x="10384" y="46"/>
                  </a:lnTo>
                  <a:lnTo>
                    <a:pt x="10353" y="37"/>
                  </a:lnTo>
                  <a:lnTo>
                    <a:pt x="10321" y="29"/>
                  </a:lnTo>
                  <a:lnTo>
                    <a:pt x="10290" y="22"/>
                  </a:lnTo>
                  <a:lnTo>
                    <a:pt x="10259" y="16"/>
                  </a:lnTo>
                  <a:lnTo>
                    <a:pt x="10228" y="10"/>
                  </a:lnTo>
                  <a:lnTo>
                    <a:pt x="10195" y="6"/>
                  </a:lnTo>
                  <a:lnTo>
                    <a:pt x="10163" y="3"/>
                  </a:lnTo>
                  <a:lnTo>
                    <a:pt x="10131" y="1"/>
                  </a:lnTo>
                  <a:lnTo>
                    <a:pt x="10099" y="0"/>
                  </a:lnTo>
                  <a:lnTo>
                    <a:pt x="10066" y="0"/>
                  </a:lnTo>
                  <a:lnTo>
                    <a:pt x="10034" y="1"/>
                  </a:lnTo>
                  <a:lnTo>
                    <a:pt x="10002" y="3"/>
                  </a:lnTo>
                  <a:lnTo>
                    <a:pt x="9970" y="6"/>
                  </a:lnTo>
                  <a:lnTo>
                    <a:pt x="9937" y="11"/>
                  </a:lnTo>
                  <a:lnTo>
                    <a:pt x="9905" y="16"/>
                  </a:lnTo>
                  <a:lnTo>
                    <a:pt x="9873" y="22"/>
                  </a:lnTo>
                  <a:lnTo>
                    <a:pt x="9841" y="29"/>
                  </a:lnTo>
                  <a:lnTo>
                    <a:pt x="9806" y="38"/>
                  </a:lnTo>
                  <a:lnTo>
                    <a:pt x="9773" y="48"/>
                  </a:lnTo>
                  <a:lnTo>
                    <a:pt x="9741" y="59"/>
                  </a:lnTo>
                  <a:lnTo>
                    <a:pt x="9708" y="71"/>
                  </a:lnTo>
                  <a:lnTo>
                    <a:pt x="9676" y="84"/>
                  </a:lnTo>
                  <a:lnTo>
                    <a:pt x="9645" y="99"/>
                  </a:lnTo>
                  <a:lnTo>
                    <a:pt x="9615" y="115"/>
                  </a:lnTo>
                  <a:lnTo>
                    <a:pt x="9584" y="131"/>
                  </a:lnTo>
                  <a:lnTo>
                    <a:pt x="9555" y="148"/>
                  </a:lnTo>
                  <a:lnTo>
                    <a:pt x="9527" y="166"/>
                  </a:lnTo>
                  <a:lnTo>
                    <a:pt x="9499" y="185"/>
                  </a:lnTo>
                  <a:lnTo>
                    <a:pt x="9472" y="205"/>
                  </a:lnTo>
                  <a:lnTo>
                    <a:pt x="9445" y="226"/>
                  </a:lnTo>
                  <a:lnTo>
                    <a:pt x="9419" y="248"/>
                  </a:lnTo>
                  <a:lnTo>
                    <a:pt x="9394" y="271"/>
                  </a:lnTo>
                  <a:lnTo>
                    <a:pt x="9370" y="295"/>
                  </a:lnTo>
                  <a:lnTo>
                    <a:pt x="9348" y="316"/>
                  </a:lnTo>
                  <a:lnTo>
                    <a:pt x="9328" y="339"/>
                  </a:lnTo>
                  <a:lnTo>
                    <a:pt x="9308" y="362"/>
                  </a:lnTo>
                  <a:lnTo>
                    <a:pt x="9289" y="385"/>
                  </a:lnTo>
                  <a:lnTo>
                    <a:pt x="9271" y="409"/>
                  </a:lnTo>
                  <a:lnTo>
                    <a:pt x="9253" y="434"/>
                  </a:lnTo>
                  <a:lnTo>
                    <a:pt x="9237" y="459"/>
                  </a:lnTo>
                  <a:lnTo>
                    <a:pt x="9220" y="485"/>
                  </a:lnTo>
                  <a:lnTo>
                    <a:pt x="9204" y="511"/>
                  </a:lnTo>
                  <a:lnTo>
                    <a:pt x="9190" y="538"/>
                  </a:lnTo>
                  <a:lnTo>
                    <a:pt x="9176" y="565"/>
                  </a:lnTo>
                  <a:lnTo>
                    <a:pt x="9163" y="592"/>
                  </a:lnTo>
                  <a:lnTo>
                    <a:pt x="9151" y="621"/>
                  </a:lnTo>
                  <a:lnTo>
                    <a:pt x="9140" y="650"/>
                  </a:lnTo>
                  <a:lnTo>
                    <a:pt x="9129" y="679"/>
                  </a:lnTo>
                  <a:lnTo>
                    <a:pt x="9120" y="708"/>
                  </a:lnTo>
                  <a:lnTo>
                    <a:pt x="9097" y="777"/>
                  </a:lnTo>
                  <a:lnTo>
                    <a:pt x="9074" y="846"/>
                  </a:lnTo>
                  <a:lnTo>
                    <a:pt x="9051" y="913"/>
                  </a:lnTo>
                  <a:lnTo>
                    <a:pt x="9026" y="981"/>
                  </a:lnTo>
                  <a:lnTo>
                    <a:pt x="9000" y="1047"/>
                  </a:lnTo>
                  <a:lnTo>
                    <a:pt x="8973" y="1114"/>
                  </a:lnTo>
                  <a:lnTo>
                    <a:pt x="8945" y="1180"/>
                  </a:lnTo>
                  <a:lnTo>
                    <a:pt x="8916" y="1244"/>
                  </a:lnTo>
                  <a:lnTo>
                    <a:pt x="8887" y="1310"/>
                  </a:lnTo>
                  <a:lnTo>
                    <a:pt x="8855" y="1373"/>
                  </a:lnTo>
                  <a:lnTo>
                    <a:pt x="8823" y="1437"/>
                  </a:lnTo>
                  <a:lnTo>
                    <a:pt x="8791" y="1501"/>
                  </a:lnTo>
                  <a:lnTo>
                    <a:pt x="8757" y="1563"/>
                  </a:lnTo>
                  <a:lnTo>
                    <a:pt x="8721" y="1626"/>
                  </a:lnTo>
                  <a:lnTo>
                    <a:pt x="8686" y="1687"/>
                  </a:lnTo>
                  <a:lnTo>
                    <a:pt x="8649" y="1748"/>
                  </a:lnTo>
                  <a:lnTo>
                    <a:pt x="8610" y="1810"/>
                  </a:lnTo>
                  <a:lnTo>
                    <a:pt x="8571" y="1870"/>
                  </a:lnTo>
                  <a:lnTo>
                    <a:pt x="8532" y="1929"/>
                  </a:lnTo>
                  <a:lnTo>
                    <a:pt x="8490" y="1990"/>
                  </a:lnTo>
                  <a:lnTo>
                    <a:pt x="8448" y="2048"/>
                  </a:lnTo>
                  <a:lnTo>
                    <a:pt x="8405" y="2107"/>
                  </a:lnTo>
                  <a:lnTo>
                    <a:pt x="8360" y="2166"/>
                  </a:lnTo>
                  <a:lnTo>
                    <a:pt x="8315" y="2223"/>
                  </a:lnTo>
                  <a:lnTo>
                    <a:pt x="8268" y="2280"/>
                  </a:lnTo>
                  <a:lnTo>
                    <a:pt x="8220" y="2338"/>
                  </a:lnTo>
                  <a:lnTo>
                    <a:pt x="8172" y="2394"/>
                  </a:lnTo>
                  <a:lnTo>
                    <a:pt x="8121" y="2450"/>
                  </a:lnTo>
                  <a:lnTo>
                    <a:pt x="8071" y="2507"/>
                  </a:lnTo>
                  <a:lnTo>
                    <a:pt x="8019" y="2562"/>
                  </a:lnTo>
                  <a:lnTo>
                    <a:pt x="7966" y="2617"/>
                  </a:lnTo>
                  <a:lnTo>
                    <a:pt x="7912" y="2672"/>
                  </a:lnTo>
                  <a:lnTo>
                    <a:pt x="7838" y="2744"/>
                  </a:lnTo>
                  <a:lnTo>
                    <a:pt x="7763" y="2816"/>
                  </a:lnTo>
                  <a:lnTo>
                    <a:pt x="7686" y="2886"/>
                  </a:lnTo>
                  <a:lnTo>
                    <a:pt x="7608" y="2955"/>
                  </a:lnTo>
                  <a:lnTo>
                    <a:pt x="7530" y="3024"/>
                  </a:lnTo>
                  <a:lnTo>
                    <a:pt x="7449" y="3091"/>
                  </a:lnTo>
                  <a:lnTo>
                    <a:pt x="7367" y="3158"/>
                  </a:lnTo>
                  <a:lnTo>
                    <a:pt x="7285" y="3224"/>
                  </a:lnTo>
                  <a:lnTo>
                    <a:pt x="7201" y="3288"/>
                  </a:lnTo>
                  <a:lnTo>
                    <a:pt x="7116" y="3353"/>
                  </a:lnTo>
                  <a:lnTo>
                    <a:pt x="7031" y="3416"/>
                  </a:lnTo>
                  <a:lnTo>
                    <a:pt x="6944" y="3480"/>
                  </a:lnTo>
                  <a:lnTo>
                    <a:pt x="6856" y="3542"/>
                  </a:lnTo>
                  <a:lnTo>
                    <a:pt x="6767" y="3603"/>
                  </a:lnTo>
                  <a:lnTo>
                    <a:pt x="6678" y="3665"/>
                  </a:lnTo>
                  <a:lnTo>
                    <a:pt x="6587" y="3725"/>
                  </a:lnTo>
                  <a:lnTo>
                    <a:pt x="6495" y="3785"/>
                  </a:lnTo>
                  <a:lnTo>
                    <a:pt x="6402" y="3846"/>
                  </a:lnTo>
                  <a:lnTo>
                    <a:pt x="6310" y="3905"/>
                  </a:lnTo>
                  <a:lnTo>
                    <a:pt x="6215" y="3963"/>
                  </a:lnTo>
                  <a:lnTo>
                    <a:pt x="6121" y="4023"/>
                  </a:lnTo>
                  <a:lnTo>
                    <a:pt x="6025" y="4081"/>
                  </a:lnTo>
                  <a:lnTo>
                    <a:pt x="5930" y="4139"/>
                  </a:lnTo>
                  <a:lnTo>
                    <a:pt x="5833" y="4198"/>
                  </a:lnTo>
                  <a:lnTo>
                    <a:pt x="5637" y="4314"/>
                  </a:lnTo>
                  <a:lnTo>
                    <a:pt x="5440" y="4430"/>
                  </a:lnTo>
                  <a:lnTo>
                    <a:pt x="5241" y="4546"/>
                  </a:lnTo>
                  <a:lnTo>
                    <a:pt x="5039" y="4663"/>
                  </a:lnTo>
                  <a:lnTo>
                    <a:pt x="4825" y="4786"/>
                  </a:lnTo>
                  <a:lnTo>
                    <a:pt x="4611" y="4912"/>
                  </a:lnTo>
                  <a:lnTo>
                    <a:pt x="4395" y="5038"/>
                  </a:lnTo>
                  <a:lnTo>
                    <a:pt x="4180" y="5165"/>
                  </a:lnTo>
                  <a:lnTo>
                    <a:pt x="4073" y="5231"/>
                  </a:lnTo>
                  <a:lnTo>
                    <a:pt x="3966" y="5296"/>
                  </a:lnTo>
                  <a:lnTo>
                    <a:pt x="3860" y="5362"/>
                  </a:lnTo>
                  <a:lnTo>
                    <a:pt x="3753" y="5428"/>
                  </a:lnTo>
                  <a:lnTo>
                    <a:pt x="3647" y="5495"/>
                  </a:lnTo>
                  <a:lnTo>
                    <a:pt x="3541" y="5564"/>
                  </a:lnTo>
                  <a:lnTo>
                    <a:pt x="3435" y="5632"/>
                  </a:lnTo>
                  <a:lnTo>
                    <a:pt x="3330" y="5702"/>
                  </a:lnTo>
                  <a:lnTo>
                    <a:pt x="3226" y="5773"/>
                  </a:lnTo>
                  <a:lnTo>
                    <a:pt x="3123" y="5844"/>
                  </a:lnTo>
                  <a:lnTo>
                    <a:pt x="3020" y="5917"/>
                  </a:lnTo>
                  <a:lnTo>
                    <a:pt x="2917" y="5990"/>
                  </a:lnTo>
                  <a:lnTo>
                    <a:pt x="2815" y="6065"/>
                  </a:lnTo>
                  <a:lnTo>
                    <a:pt x="2713" y="6140"/>
                  </a:lnTo>
                  <a:lnTo>
                    <a:pt x="2613" y="6218"/>
                  </a:lnTo>
                  <a:lnTo>
                    <a:pt x="2514" y="6295"/>
                  </a:lnTo>
                  <a:lnTo>
                    <a:pt x="2415" y="6375"/>
                  </a:lnTo>
                  <a:lnTo>
                    <a:pt x="2317" y="6455"/>
                  </a:lnTo>
                  <a:lnTo>
                    <a:pt x="2220" y="6538"/>
                  </a:lnTo>
                  <a:lnTo>
                    <a:pt x="2125" y="6621"/>
                  </a:lnTo>
                  <a:lnTo>
                    <a:pt x="2031" y="6706"/>
                  </a:lnTo>
                  <a:lnTo>
                    <a:pt x="1937" y="6792"/>
                  </a:lnTo>
                  <a:lnTo>
                    <a:pt x="1844" y="6880"/>
                  </a:lnTo>
                  <a:lnTo>
                    <a:pt x="1753" y="6969"/>
                  </a:lnTo>
                  <a:lnTo>
                    <a:pt x="1677" y="7047"/>
                  </a:lnTo>
                  <a:lnTo>
                    <a:pt x="1602" y="7124"/>
                  </a:lnTo>
                  <a:lnTo>
                    <a:pt x="1529" y="7203"/>
                  </a:lnTo>
                  <a:lnTo>
                    <a:pt x="1457" y="7282"/>
                  </a:lnTo>
                  <a:lnTo>
                    <a:pt x="1387" y="7361"/>
                  </a:lnTo>
                  <a:lnTo>
                    <a:pt x="1319" y="7441"/>
                  </a:lnTo>
                  <a:lnTo>
                    <a:pt x="1251" y="7521"/>
                  </a:lnTo>
                  <a:lnTo>
                    <a:pt x="1186" y="7603"/>
                  </a:lnTo>
                  <a:lnTo>
                    <a:pt x="1121" y="7685"/>
                  </a:lnTo>
                  <a:lnTo>
                    <a:pt x="1059" y="7768"/>
                  </a:lnTo>
                  <a:lnTo>
                    <a:pt x="998" y="7850"/>
                  </a:lnTo>
                  <a:lnTo>
                    <a:pt x="938" y="7935"/>
                  </a:lnTo>
                  <a:lnTo>
                    <a:pt x="880" y="8018"/>
                  </a:lnTo>
                  <a:lnTo>
                    <a:pt x="823" y="8104"/>
                  </a:lnTo>
                  <a:lnTo>
                    <a:pt x="767" y="8189"/>
                  </a:lnTo>
                  <a:lnTo>
                    <a:pt x="714" y="8276"/>
                  </a:lnTo>
                  <a:lnTo>
                    <a:pt x="661" y="8363"/>
                  </a:lnTo>
                  <a:lnTo>
                    <a:pt x="610" y="8451"/>
                  </a:lnTo>
                  <a:lnTo>
                    <a:pt x="561" y="8540"/>
                  </a:lnTo>
                  <a:lnTo>
                    <a:pt x="513" y="8629"/>
                  </a:lnTo>
                  <a:lnTo>
                    <a:pt x="466" y="8719"/>
                  </a:lnTo>
                  <a:lnTo>
                    <a:pt x="420" y="8810"/>
                  </a:lnTo>
                  <a:lnTo>
                    <a:pt x="377" y="8902"/>
                  </a:lnTo>
                  <a:lnTo>
                    <a:pt x="335" y="8994"/>
                  </a:lnTo>
                  <a:lnTo>
                    <a:pt x="293" y="9088"/>
                  </a:lnTo>
                  <a:lnTo>
                    <a:pt x="254" y="9181"/>
                  </a:lnTo>
                  <a:lnTo>
                    <a:pt x="216" y="9276"/>
                  </a:lnTo>
                  <a:lnTo>
                    <a:pt x="178" y="9371"/>
                  </a:lnTo>
                  <a:lnTo>
                    <a:pt x="143" y="9468"/>
                  </a:lnTo>
                  <a:lnTo>
                    <a:pt x="109" y="9564"/>
                  </a:lnTo>
                  <a:lnTo>
                    <a:pt x="77" y="9663"/>
                  </a:lnTo>
                  <a:lnTo>
                    <a:pt x="45" y="9762"/>
                  </a:lnTo>
                  <a:lnTo>
                    <a:pt x="35" y="9795"/>
                  </a:lnTo>
                  <a:lnTo>
                    <a:pt x="27" y="9829"/>
                  </a:lnTo>
                  <a:lnTo>
                    <a:pt x="19" y="9863"/>
                  </a:lnTo>
                  <a:lnTo>
                    <a:pt x="13" y="9896"/>
                  </a:lnTo>
                  <a:lnTo>
                    <a:pt x="8" y="9931"/>
                  </a:lnTo>
                  <a:lnTo>
                    <a:pt x="5" y="9965"/>
                  </a:lnTo>
                  <a:lnTo>
                    <a:pt x="2" y="9999"/>
                  </a:lnTo>
                  <a:lnTo>
                    <a:pt x="0" y="10033"/>
                  </a:lnTo>
                  <a:lnTo>
                    <a:pt x="0" y="10067"/>
                  </a:lnTo>
                  <a:lnTo>
                    <a:pt x="1" y="10101"/>
                  </a:lnTo>
                  <a:lnTo>
                    <a:pt x="3" y="10135"/>
                  </a:lnTo>
                  <a:lnTo>
                    <a:pt x="6" y="10168"/>
                  </a:lnTo>
                  <a:lnTo>
                    <a:pt x="10" y="10202"/>
                  </a:lnTo>
                  <a:lnTo>
                    <a:pt x="16" y="10235"/>
                  </a:lnTo>
                  <a:lnTo>
                    <a:pt x="22" y="10269"/>
                  </a:lnTo>
                  <a:lnTo>
                    <a:pt x="29" y="10301"/>
                  </a:lnTo>
                  <a:lnTo>
                    <a:pt x="38" y="10334"/>
                  </a:lnTo>
                  <a:lnTo>
                    <a:pt x="48" y="10366"/>
                  </a:lnTo>
                  <a:lnTo>
                    <a:pt x="58" y="10398"/>
                  </a:lnTo>
                  <a:lnTo>
                    <a:pt x="71" y="10430"/>
                  </a:lnTo>
                  <a:lnTo>
                    <a:pt x="84" y="10461"/>
                  </a:lnTo>
                  <a:lnTo>
                    <a:pt x="98" y="10492"/>
                  </a:lnTo>
                  <a:lnTo>
                    <a:pt x="113" y="10522"/>
                  </a:lnTo>
                  <a:lnTo>
                    <a:pt x="129" y="10552"/>
                  </a:lnTo>
                  <a:lnTo>
                    <a:pt x="146" y="10581"/>
                  </a:lnTo>
                  <a:lnTo>
                    <a:pt x="164" y="10611"/>
                  </a:lnTo>
                  <a:lnTo>
                    <a:pt x="184" y="10639"/>
                  </a:lnTo>
                  <a:lnTo>
                    <a:pt x="204" y="10666"/>
                  </a:lnTo>
                  <a:lnTo>
                    <a:pt x="225" y="10693"/>
                  </a:lnTo>
                  <a:lnTo>
                    <a:pt x="248" y="10719"/>
                  </a:lnTo>
                  <a:lnTo>
                    <a:pt x="271" y="10745"/>
                  </a:lnTo>
                  <a:lnTo>
                    <a:pt x="295" y="10771"/>
                  </a:lnTo>
                  <a:lnTo>
                    <a:pt x="5337" y="15800"/>
                  </a:lnTo>
                  <a:lnTo>
                    <a:pt x="5360" y="15823"/>
                  </a:lnTo>
                  <a:lnTo>
                    <a:pt x="5385" y="15846"/>
                  </a:lnTo>
                  <a:lnTo>
                    <a:pt x="5409" y="15867"/>
                  </a:lnTo>
                  <a:lnTo>
                    <a:pt x="5435" y="15887"/>
                  </a:lnTo>
                  <a:lnTo>
                    <a:pt x="5462" y="15906"/>
                  </a:lnTo>
                  <a:lnTo>
                    <a:pt x="5488" y="15925"/>
                  </a:lnTo>
                  <a:lnTo>
                    <a:pt x="5515" y="15942"/>
                  </a:lnTo>
                  <a:lnTo>
                    <a:pt x="5543" y="15959"/>
                  </a:lnTo>
                  <a:lnTo>
                    <a:pt x="5572" y="15974"/>
                  </a:lnTo>
                  <a:lnTo>
                    <a:pt x="5600" y="15989"/>
                  </a:lnTo>
                  <a:lnTo>
                    <a:pt x="5629" y="16003"/>
                  </a:lnTo>
                  <a:lnTo>
                    <a:pt x="5658" y="16017"/>
                  </a:lnTo>
                  <a:lnTo>
                    <a:pt x="5688" y="16029"/>
                  </a:lnTo>
                  <a:lnTo>
                    <a:pt x="5718" y="16039"/>
                  </a:lnTo>
                  <a:lnTo>
                    <a:pt x="5749" y="16049"/>
                  </a:lnTo>
                  <a:lnTo>
                    <a:pt x="5779" y="16058"/>
                  </a:lnTo>
                  <a:lnTo>
                    <a:pt x="5811" y="16066"/>
                  </a:lnTo>
                  <a:lnTo>
                    <a:pt x="5842" y="16073"/>
                  </a:lnTo>
                  <a:lnTo>
                    <a:pt x="5873" y="16079"/>
                  </a:lnTo>
                  <a:lnTo>
                    <a:pt x="5904" y="16085"/>
                  </a:lnTo>
                  <a:lnTo>
                    <a:pt x="5937" y="16089"/>
                  </a:lnTo>
                  <a:lnTo>
                    <a:pt x="5969" y="16092"/>
                  </a:lnTo>
                  <a:lnTo>
                    <a:pt x="6001" y="16094"/>
                  </a:lnTo>
                  <a:lnTo>
                    <a:pt x="6033" y="16095"/>
                  </a:lnTo>
                  <a:lnTo>
                    <a:pt x="6066" y="16095"/>
                  </a:lnTo>
                  <a:lnTo>
                    <a:pt x="6098" y="16094"/>
                  </a:lnTo>
                  <a:lnTo>
                    <a:pt x="6130" y="16092"/>
                  </a:lnTo>
                  <a:lnTo>
                    <a:pt x="6162" y="16089"/>
                  </a:lnTo>
                  <a:lnTo>
                    <a:pt x="6195" y="16084"/>
                  </a:lnTo>
                  <a:lnTo>
                    <a:pt x="6227" y="16079"/>
                  </a:lnTo>
                  <a:lnTo>
                    <a:pt x="6259" y="16073"/>
                  </a:lnTo>
                  <a:lnTo>
                    <a:pt x="6291" y="16066"/>
                  </a:lnTo>
                  <a:lnTo>
                    <a:pt x="6326" y="16057"/>
                  </a:lnTo>
                  <a:lnTo>
                    <a:pt x="6359" y="16047"/>
                  </a:lnTo>
                  <a:lnTo>
                    <a:pt x="6391" y="16036"/>
                  </a:lnTo>
                  <a:lnTo>
                    <a:pt x="6424" y="16024"/>
                  </a:lnTo>
                  <a:lnTo>
                    <a:pt x="6456" y="16009"/>
                  </a:lnTo>
                  <a:lnTo>
                    <a:pt x="6487" y="15995"/>
                  </a:lnTo>
                  <a:lnTo>
                    <a:pt x="6517" y="15980"/>
                  </a:lnTo>
                  <a:lnTo>
                    <a:pt x="6548" y="15964"/>
                  </a:lnTo>
                  <a:lnTo>
                    <a:pt x="6577" y="15947"/>
                  </a:lnTo>
                  <a:lnTo>
                    <a:pt x="6605" y="15929"/>
                  </a:lnTo>
                  <a:lnTo>
                    <a:pt x="6633" y="15909"/>
                  </a:lnTo>
                  <a:lnTo>
                    <a:pt x="6660" y="15890"/>
                  </a:lnTo>
                  <a:lnTo>
                    <a:pt x="6687" y="15869"/>
                  </a:lnTo>
                  <a:lnTo>
                    <a:pt x="6713" y="15847"/>
                  </a:lnTo>
                  <a:lnTo>
                    <a:pt x="6738" y="15823"/>
                  </a:lnTo>
                  <a:lnTo>
                    <a:pt x="6762" y="15800"/>
                  </a:lnTo>
                  <a:lnTo>
                    <a:pt x="6784" y="15778"/>
                  </a:lnTo>
                  <a:lnTo>
                    <a:pt x="6804" y="15756"/>
                  </a:lnTo>
                  <a:lnTo>
                    <a:pt x="6824" y="15733"/>
                  </a:lnTo>
                  <a:lnTo>
                    <a:pt x="6843" y="15710"/>
                  </a:lnTo>
                  <a:lnTo>
                    <a:pt x="6861" y="15686"/>
                  </a:lnTo>
                  <a:lnTo>
                    <a:pt x="6879" y="15661"/>
                  </a:lnTo>
                  <a:lnTo>
                    <a:pt x="6895" y="15635"/>
                  </a:lnTo>
                  <a:lnTo>
                    <a:pt x="6912" y="15610"/>
                  </a:lnTo>
                  <a:lnTo>
                    <a:pt x="6928" y="15584"/>
                  </a:lnTo>
                  <a:lnTo>
                    <a:pt x="6942" y="15557"/>
                  </a:lnTo>
                  <a:lnTo>
                    <a:pt x="6956" y="15530"/>
                  </a:lnTo>
                  <a:lnTo>
                    <a:pt x="6969" y="15501"/>
                  </a:lnTo>
                  <a:lnTo>
                    <a:pt x="6981" y="15473"/>
                  </a:lnTo>
                  <a:lnTo>
                    <a:pt x="6992" y="15445"/>
                  </a:lnTo>
                  <a:lnTo>
                    <a:pt x="7003" y="15416"/>
                  </a:lnTo>
                  <a:lnTo>
                    <a:pt x="7012" y="15386"/>
                  </a:lnTo>
                  <a:lnTo>
                    <a:pt x="7035" y="15317"/>
                  </a:lnTo>
                  <a:lnTo>
                    <a:pt x="7058" y="15249"/>
                  </a:lnTo>
                  <a:lnTo>
                    <a:pt x="7081" y="15181"/>
                  </a:lnTo>
                  <a:lnTo>
                    <a:pt x="7106" y="15113"/>
                  </a:lnTo>
                  <a:lnTo>
                    <a:pt x="7132" y="15047"/>
                  </a:lnTo>
                  <a:lnTo>
                    <a:pt x="7159" y="14980"/>
                  </a:lnTo>
                  <a:lnTo>
                    <a:pt x="7187" y="14915"/>
                  </a:lnTo>
                  <a:lnTo>
                    <a:pt x="7216" y="14850"/>
                  </a:lnTo>
                  <a:lnTo>
                    <a:pt x="7245" y="14784"/>
                  </a:lnTo>
                  <a:lnTo>
                    <a:pt x="7277" y="14721"/>
                  </a:lnTo>
                  <a:lnTo>
                    <a:pt x="7309" y="14657"/>
                  </a:lnTo>
                  <a:lnTo>
                    <a:pt x="7341" y="14593"/>
                  </a:lnTo>
                  <a:lnTo>
                    <a:pt x="7375" y="14531"/>
                  </a:lnTo>
                  <a:lnTo>
                    <a:pt x="7411" y="14468"/>
                  </a:lnTo>
                  <a:lnTo>
                    <a:pt x="7446" y="14407"/>
                  </a:lnTo>
                  <a:lnTo>
                    <a:pt x="7483" y="14346"/>
                  </a:lnTo>
                  <a:lnTo>
                    <a:pt x="7522" y="14284"/>
                  </a:lnTo>
                  <a:lnTo>
                    <a:pt x="7561" y="14224"/>
                  </a:lnTo>
                  <a:lnTo>
                    <a:pt x="7601" y="14165"/>
                  </a:lnTo>
                  <a:lnTo>
                    <a:pt x="7642" y="14104"/>
                  </a:lnTo>
                  <a:lnTo>
                    <a:pt x="7684" y="14046"/>
                  </a:lnTo>
                  <a:lnTo>
                    <a:pt x="7727" y="13987"/>
                  </a:lnTo>
                  <a:lnTo>
                    <a:pt x="7773" y="13929"/>
                  </a:lnTo>
                  <a:lnTo>
                    <a:pt x="7818" y="13871"/>
                  </a:lnTo>
                  <a:lnTo>
                    <a:pt x="7864" y="13814"/>
                  </a:lnTo>
                  <a:lnTo>
                    <a:pt x="7912" y="13756"/>
                  </a:lnTo>
                  <a:lnTo>
                    <a:pt x="7961" y="13700"/>
                  </a:lnTo>
                  <a:lnTo>
                    <a:pt x="8011" y="13644"/>
                  </a:lnTo>
                  <a:lnTo>
                    <a:pt x="8062" y="13588"/>
                  </a:lnTo>
                  <a:lnTo>
                    <a:pt x="8113" y="13532"/>
                  </a:lnTo>
                  <a:lnTo>
                    <a:pt x="8167" y="13478"/>
                  </a:lnTo>
                  <a:lnTo>
                    <a:pt x="8221" y="13422"/>
                  </a:lnTo>
                  <a:lnTo>
                    <a:pt x="8295" y="13350"/>
                  </a:lnTo>
                  <a:lnTo>
                    <a:pt x="8370" y="13278"/>
                  </a:lnTo>
                  <a:lnTo>
                    <a:pt x="8446" y="13208"/>
                  </a:lnTo>
                  <a:lnTo>
                    <a:pt x="8524" y="13139"/>
                  </a:lnTo>
                  <a:lnTo>
                    <a:pt x="8603" y="13070"/>
                  </a:lnTo>
                  <a:lnTo>
                    <a:pt x="8683" y="13003"/>
                  </a:lnTo>
                  <a:lnTo>
                    <a:pt x="8765" y="12936"/>
                  </a:lnTo>
                  <a:lnTo>
                    <a:pt x="8847" y="12871"/>
                  </a:lnTo>
                  <a:lnTo>
                    <a:pt x="8931" y="12806"/>
                  </a:lnTo>
                  <a:lnTo>
                    <a:pt x="9016" y="12741"/>
                  </a:lnTo>
                  <a:lnTo>
                    <a:pt x="9101" y="12678"/>
                  </a:lnTo>
                  <a:lnTo>
                    <a:pt x="9188" y="12615"/>
                  </a:lnTo>
                  <a:lnTo>
                    <a:pt x="9277" y="12553"/>
                  </a:lnTo>
                  <a:lnTo>
                    <a:pt x="9366" y="12491"/>
                  </a:lnTo>
                  <a:lnTo>
                    <a:pt x="9455" y="12430"/>
                  </a:lnTo>
                  <a:lnTo>
                    <a:pt x="9546" y="12369"/>
                  </a:lnTo>
                  <a:lnTo>
                    <a:pt x="9638" y="12309"/>
                  </a:lnTo>
                  <a:lnTo>
                    <a:pt x="9730" y="12249"/>
                  </a:lnTo>
                  <a:lnTo>
                    <a:pt x="9823" y="12190"/>
                  </a:lnTo>
                  <a:lnTo>
                    <a:pt x="9917" y="12131"/>
                  </a:lnTo>
                  <a:lnTo>
                    <a:pt x="10012" y="12072"/>
                  </a:lnTo>
                  <a:lnTo>
                    <a:pt x="10107" y="12014"/>
                  </a:lnTo>
                  <a:lnTo>
                    <a:pt x="10203" y="11956"/>
                  </a:lnTo>
                  <a:lnTo>
                    <a:pt x="10300" y="11897"/>
                  </a:lnTo>
                  <a:lnTo>
                    <a:pt x="10495" y="11781"/>
                  </a:lnTo>
                  <a:lnTo>
                    <a:pt x="10692" y="11665"/>
                  </a:lnTo>
                  <a:lnTo>
                    <a:pt x="10892" y="11549"/>
                  </a:lnTo>
                  <a:lnTo>
                    <a:pt x="11093" y="11432"/>
                  </a:lnTo>
                  <a:lnTo>
                    <a:pt x="11308" y="11309"/>
                  </a:lnTo>
                  <a:lnTo>
                    <a:pt x="11522" y="11183"/>
                  </a:lnTo>
                  <a:lnTo>
                    <a:pt x="11737" y="11056"/>
                  </a:lnTo>
                  <a:lnTo>
                    <a:pt x="11952" y="10929"/>
                  </a:lnTo>
                  <a:lnTo>
                    <a:pt x="12059" y="10864"/>
                  </a:lnTo>
                  <a:lnTo>
                    <a:pt x="12166" y="10799"/>
                  </a:lnTo>
                  <a:lnTo>
                    <a:pt x="12272" y="10732"/>
                  </a:lnTo>
                  <a:lnTo>
                    <a:pt x="12379" y="10666"/>
                  </a:lnTo>
                  <a:lnTo>
                    <a:pt x="12485" y="10599"/>
                  </a:lnTo>
                  <a:lnTo>
                    <a:pt x="12591" y="10530"/>
                  </a:lnTo>
                  <a:lnTo>
                    <a:pt x="12697" y="10462"/>
                  </a:lnTo>
                  <a:lnTo>
                    <a:pt x="12802" y="10392"/>
                  </a:lnTo>
                  <a:lnTo>
                    <a:pt x="12906" y="10321"/>
                  </a:lnTo>
                  <a:lnTo>
                    <a:pt x="13009" y="10249"/>
                  </a:lnTo>
                  <a:lnTo>
                    <a:pt x="13113" y="10177"/>
                  </a:lnTo>
                  <a:lnTo>
                    <a:pt x="13215" y="10104"/>
                  </a:lnTo>
                  <a:lnTo>
                    <a:pt x="13317" y="10029"/>
                  </a:lnTo>
                  <a:lnTo>
                    <a:pt x="13419" y="9954"/>
                  </a:lnTo>
                  <a:lnTo>
                    <a:pt x="13519" y="9876"/>
                  </a:lnTo>
                  <a:lnTo>
                    <a:pt x="13618" y="9799"/>
                  </a:lnTo>
                  <a:lnTo>
                    <a:pt x="13717" y="9719"/>
                  </a:lnTo>
                  <a:lnTo>
                    <a:pt x="13815" y="9639"/>
                  </a:lnTo>
                  <a:lnTo>
                    <a:pt x="13912" y="9556"/>
                  </a:lnTo>
                  <a:lnTo>
                    <a:pt x="14007" y="9473"/>
                  </a:lnTo>
                  <a:lnTo>
                    <a:pt x="14101" y="9388"/>
                  </a:lnTo>
                  <a:lnTo>
                    <a:pt x="14195" y="9302"/>
                  </a:lnTo>
                  <a:lnTo>
                    <a:pt x="14288" y="9214"/>
                  </a:lnTo>
                  <a:lnTo>
                    <a:pt x="14379" y="9125"/>
                  </a:lnTo>
                  <a:lnTo>
                    <a:pt x="14455" y="9047"/>
                  </a:lnTo>
                  <a:lnTo>
                    <a:pt x="14530" y="8970"/>
                  </a:lnTo>
                  <a:lnTo>
                    <a:pt x="14602" y="8891"/>
                  </a:lnTo>
                  <a:lnTo>
                    <a:pt x="14675" y="8813"/>
                  </a:lnTo>
                  <a:lnTo>
                    <a:pt x="14745" y="8734"/>
                  </a:lnTo>
                  <a:lnTo>
                    <a:pt x="14813" y="8653"/>
                  </a:lnTo>
                  <a:lnTo>
                    <a:pt x="14881" y="8573"/>
                  </a:lnTo>
                  <a:lnTo>
                    <a:pt x="14946" y="8491"/>
                  </a:lnTo>
                  <a:lnTo>
                    <a:pt x="15011" y="8410"/>
                  </a:lnTo>
                  <a:lnTo>
                    <a:pt x="15073" y="8327"/>
                  </a:lnTo>
                  <a:lnTo>
                    <a:pt x="15134" y="8244"/>
                  </a:lnTo>
                  <a:lnTo>
                    <a:pt x="15194" y="8160"/>
                  </a:lnTo>
                  <a:lnTo>
                    <a:pt x="15252" y="8076"/>
                  </a:lnTo>
                  <a:lnTo>
                    <a:pt x="15309" y="7990"/>
                  </a:lnTo>
                  <a:lnTo>
                    <a:pt x="15365" y="7905"/>
                  </a:lnTo>
                  <a:lnTo>
                    <a:pt x="15418" y="7818"/>
                  </a:lnTo>
                  <a:lnTo>
                    <a:pt x="15471" y="7731"/>
                  </a:lnTo>
                  <a:lnTo>
                    <a:pt x="15522" y="7643"/>
                  </a:lnTo>
                  <a:lnTo>
                    <a:pt x="15571" y="7555"/>
                  </a:lnTo>
                  <a:lnTo>
                    <a:pt x="15619" y="7465"/>
                  </a:lnTo>
                  <a:lnTo>
                    <a:pt x="15666" y="7375"/>
                  </a:lnTo>
                  <a:lnTo>
                    <a:pt x="15712" y="7284"/>
                  </a:lnTo>
                  <a:lnTo>
                    <a:pt x="15755" y="7192"/>
                  </a:lnTo>
                  <a:lnTo>
                    <a:pt x="15797" y="7100"/>
                  </a:lnTo>
                  <a:lnTo>
                    <a:pt x="15839" y="7007"/>
                  </a:lnTo>
                  <a:lnTo>
                    <a:pt x="15878" y="6913"/>
                  </a:lnTo>
                  <a:lnTo>
                    <a:pt x="15916" y="6818"/>
                  </a:lnTo>
                  <a:lnTo>
                    <a:pt x="15954" y="6723"/>
                  </a:lnTo>
                  <a:lnTo>
                    <a:pt x="15989" y="6626"/>
                  </a:lnTo>
                  <a:lnTo>
                    <a:pt x="16023" y="6530"/>
                  </a:lnTo>
                  <a:lnTo>
                    <a:pt x="16055" y="6431"/>
                  </a:lnTo>
                  <a:lnTo>
                    <a:pt x="16087" y="6332"/>
                  </a:lnTo>
                  <a:lnTo>
                    <a:pt x="16097" y="6299"/>
                  </a:lnTo>
                  <a:lnTo>
                    <a:pt x="16105" y="6265"/>
                  </a:lnTo>
                  <a:lnTo>
                    <a:pt x="16113" y="6232"/>
                  </a:lnTo>
                  <a:lnTo>
                    <a:pt x="16119" y="6198"/>
                  </a:lnTo>
                  <a:lnTo>
                    <a:pt x="16124" y="6163"/>
                  </a:lnTo>
                  <a:lnTo>
                    <a:pt x="16127" y="6129"/>
                  </a:lnTo>
                  <a:lnTo>
                    <a:pt x="16130" y="6095"/>
                  </a:lnTo>
                  <a:lnTo>
                    <a:pt x="16132" y="6062"/>
                  </a:lnTo>
                  <a:lnTo>
                    <a:pt x="16132" y="6028"/>
                  </a:lnTo>
                  <a:lnTo>
                    <a:pt x="16131" y="5993"/>
                  </a:lnTo>
                  <a:lnTo>
                    <a:pt x="16129" y="5960"/>
                  </a:lnTo>
                  <a:lnTo>
                    <a:pt x="16126" y="5926"/>
                  </a:lnTo>
                  <a:lnTo>
                    <a:pt x="16122" y="5893"/>
                  </a:lnTo>
                  <a:lnTo>
                    <a:pt x="16116" y="5860"/>
                  </a:lnTo>
                  <a:lnTo>
                    <a:pt x="16110" y="5826"/>
                  </a:lnTo>
                  <a:lnTo>
                    <a:pt x="16103" y="5793"/>
                  </a:lnTo>
                  <a:lnTo>
                    <a:pt x="16094" y="5761"/>
                  </a:lnTo>
                  <a:lnTo>
                    <a:pt x="16084" y="5729"/>
                  </a:lnTo>
                  <a:lnTo>
                    <a:pt x="16074" y="5697"/>
                  </a:lnTo>
                  <a:lnTo>
                    <a:pt x="16061" y="5664"/>
                  </a:lnTo>
                  <a:lnTo>
                    <a:pt x="16048" y="5633"/>
                  </a:lnTo>
                  <a:lnTo>
                    <a:pt x="16034" y="5603"/>
                  </a:lnTo>
                  <a:lnTo>
                    <a:pt x="16019" y="5573"/>
                  </a:lnTo>
                  <a:lnTo>
                    <a:pt x="16003" y="5543"/>
                  </a:lnTo>
                  <a:lnTo>
                    <a:pt x="15986" y="5514"/>
                  </a:lnTo>
                  <a:lnTo>
                    <a:pt x="15968" y="5484"/>
                  </a:lnTo>
                  <a:lnTo>
                    <a:pt x="15948" y="5456"/>
                  </a:lnTo>
                  <a:lnTo>
                    <a:pt x="15928" y="5429"/>
                  </a:lnTo>
                  <a:lnTo>
                    <a:pt x="15907" y="5402"/>
                  </a:lnTo>
                  <a:lnTo>
                    <a:pt x="15884" y="5375"/>
                  </a:lnTo>
                  <a:lnTo>
                    <a:pt x="15861" y="5350"/>
                  </a:lnTo>
                  <a:lnTo>
                    <a:pt x="15837" y="5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iSḻíde"/>
            <p:cNvSpPr/>
            <p:nvPr/>
          </p:nvSpPr>
          <p:spPr bwMode="auto">
            <a:xfrm>
              <a:off x="2436173" y="1776049"/>
              <a:ext cx="164967" cy="172017"/>
            </a:xfrm>
            <a:custGeom>
              <a:avLst/>
              <a:gdLst>
                <a:gd name="T0" fmla="*/ 3132 w 4362"/>
                <a:gd name="T1" fmla="*/ 3096 h 4518"/>
                <a:gd name="T2" fmla="*/ 2633 w 4362"/>
                <a:gd name="T3" fmla="*/ 2415 h 4518"/>
                <a:gd name="T4" fmla="*/ 3056 w 4362"/>
                <a:gd name="T5" fmla="*/ 2277 h 4518"/>
                <a:gd name="T6" fmla="*/ 3379 w 4362"/>
                <a:gd name="T7" fmla="*/ 2332 h 4518"/>
                <a:gd name="T8" fmla="*/ 3583 w 4362"/>
                <a:gd name="T9" fmla="*/ 2521 h 4518"/>
                <a:gd name="T10" fmla="*/ 3655 w 4362"/>
                <a:gd name="T11" fmla="*/ 2803 h 4518"/>
                <a:gd name="T12" fmla="*/ 1124 w 4362"/>
                <a:gd name="T13" fmla="*/ 2140 h 4518"/>
                <a:gd name="T14" fmla="*/ 801 w 4362"/>
                <a:gd name="T15" fmla="*/ 1993 h 4518"/>
                <a:gd name="T16" fmla="*/ 680 w 4362"/>
                <a:gd name="T17" fmla="*/ 1678 h 4518"/>
                <a:gd name="T18" fmla="*/ 821 w 4362"/>
                <a:gd name="T19" fmla="*/ 1269 h 4518"/>
                <a:gd name="T20" fmla="*/ 1394 w 4362"/>
                <a:gd name="T21" fmla="*/ 1652 h 4518"/>
                <a:gd name="T22" fmla="*/ 1411 w 4362"/>
                <a:gd name="T23" fmla="*/ 2093 h 4518"/>
                <a:gd name="T24" fmla="*/ 3840 w 4362"/>
                <a:gd name="T25" fmla="*/ 1684 h 4518"/>
                <a:gd name="T26" fmla="*/ 3406 w 4362"/>
                <a:gd name="T27" fmla="*/ 1499 h 4518"/>
                <a:gd name="T28" fmla="*/ 2969 w 4362"/>
                <a:gd name="T29" fmla="*/ 1472 h 4518"/>
                <a:gd name="T30" fmla="*/ 2528 w 4362"/>
                <a:gd name="T31" fmla="*/ 1573 h 4518"/>
                <a:gd name="T32" fmla="*/ 1732 w 4362"/>
                <a:gd name="T33" fmla="*/ 1516 h 4518"/>
                <a:gd name="T34" fmla="*/ 1241 w 4362"/>
                <a:gd name="T35" fmla="*/ 847 h 4518"/>
                <a:gd name="T36" fmla="*/ 1571 w 4362"/>
                <a:gd name="T37" fmla="*/ 732 h 4518"/>
                <a:gd name="T38" fmla="*/ 2116 w 4362"/>
                <a:gd name="T39" fmla="*/ 825 h 4518"/>
                <a:gd name="T40" fmla="*/ 2348 w 4362"/>
                <a:gd name="T41" fmla="*/ 801 h 4518"/>
                <a:gd name="T42" fmla="*/ 2491 w 4362"/>
                <a:gd name="T43" fmla="*/ 617 h 4518"/>
                <a:gd name="T44" fmla="*/ 2475 w 4362"/>
                <a:gd name="T45" fmla="*/ 366 h 4518"/>
                <a:gd name="T46" fmla="*/ 2240 w 4362"/>
                <a:gd name="T47" fmla="*/ 108 h 4518"/>
                <a:gd name="T48" fmla="*/ 1861 w 4362"/>
                <a:gd name="T49" fmla="*/ 2 h 4518"/>
                <a:gd name="T50" fmla="*/ 1447 w 4362"/>
                <a:gd name="T51" fmla="*/ 51 h 4518"/>
                <a:gd name="T52" fmla="*/ 1028 w 4362"/>
                <a:gd name="T53" fmla="*/ 241 h 4518"/>
                <a:gd name="T54" fmla="*/ 593 w 4362"/>
                <a:gd name="T55" fmla="*/ 342 h 4518"/>
                <a:gd name="T56" fmla="*/ 417 w 4362"/>
                <a:gd name="T57" fmla="*/ 344 h 4518"/>
                <a:gd name="T58" fmla="*/ 317 w 4362"/>
                <a:gd name="T59" fmla="*/ 504 h 4518"/>
                <a:gd name="T60" fmla="*/ 456 w 4362"/>
                <a:gd name="T61" fmla="*/ 721 h 4518"/>
                <a:gd name="T62" fmla="*/ 211 w 4362"/>
                <a:gd name="T63" fmla="*/ 1149 h 4518"/>
                <a:gd name="T64" fmla="*/ 34 w 4362"/>
                <a:gd name="T65" fmla="*/ 1621 h 4518"/>
                <a:gd name="T66" fmla="*/ 10 w 4362"/>
                <a:gd name="T67" fmla="*/ 2070 h 4518"/>
                <a:gd name="T68" fmla="*/ 158 w 4362"/>
                <a:gd name="T69" fmla="*/ 2459 h 4518"/>
                <a:gd name="T70" fmla="*/ 474 w 4362"/>
                <a:gd name="T71" fmla="*/ 2756 h 4518"/>
                <a:gd name="T72" fmla="*/ 828 w 4362"/>
                <a:gd name="T73" fmla="*/ 2905 h 4518"/>
                <a:gd name="T74" fmla="*/ 1261 w 4362"/>
                <a:gd name="T75" fmla="*/ 2929 h 4518"/>
                <a:gd name="T76" fmla="*/ 2177 w 4362"/>
                <a:gd name="T77" fmla="*/ 2653 h 4518"/>
                <a:gd name="T78" fmla="*/ 2973 w 4362"/>
                <a:gd name="T79" fmla="*/ 3437 h 4518"/>
                <a:gd name="T80" fmla="*/ 2902 w 4362"/>
                <a:gd name="T81" fmla="*/ 3773 h 4518"/>
                <a:gd name="T82" fmla="*/ 2620 w 4362"/>
                <a:gd name="T83" fmla="*/ 3814 h 4518"/>
                <a:gd name="T84" fmla="*/ 2301 w 4362"/>
                <a:gd name="T85" fmla="*/ 3676 h 4518"/>
                <a:gd name="T86" fmla="*/ 1951 w 4362"/>
                <a:gd name="T87" fmla="*/ 3525 h 4518"/>
                <a:gd name="T88" fmla="*/ 1747 w 4362"/>
                <a:gd name="T89" fmla="*/ 3591 h 4518"/>
                <a:gd name="T90" fmla="*/ 1591 w 4362"/>
                <a:gd name="T91" fmla="*/ 3790 h 4518"/>
                <a:gd name="T92" fmla="*/ 1619 w 4362"/>
                <a:gd name="T93" fmla="*/ 4034 h 4518"/>
                <a:gd name="T94" fmla="*/ 1834 w 4362"/>
                <a:gd name="T95" fmla="*/ 4277 h 4518"/>
                <a:gd name="T96" fmla="*/ 2170 w 4362"/>
                <a:gd name="T97" fmla="*/ 4454 h 4518"/>
                <a:gd name="T98" fmla="*/ 2588 w 4362"/>
                <a:gd name="T99" fmla="*/ 4518 h 4518"/>
                <a:gd name="T100" fmla="*/ 3057 w 4362"/>
                <a:gd name="T101" fmla="*/ 4420 h 4518"/>
                <a:gd name="T102" fmla="*/ 3543 w 4362"/>
                <a:gd name="T103" fmla="*/ 4094 h 4518"/>
                <a:gd name="T104" fmla="*/ 3921 w 4362"/>
                <a:gd name="T105" fmla="*/ 4346 h 4518"/>
                <a:gd name="T106" fmla="*/ 4078 w 4362"/>
                <a:gd name="T107" fmla="*/ 4315 h 4518"/>
                <a:gd name="T108" fmla="*/ 4164 w 4362"/>
                <a:gd name="T109" fmla="*/ 4161 h 4518"/>
                <a:gd name="T110" fmla="*/ 4000 w 4362"/>
                <a:gd name="T111" fmla="*/ 3928 h 4518"/>
                <a:gd name="T112" fmla="*/ 4060 w 4362"/>
                <a:gd name="T113" fmla="*/ 3466 h 4518"/>
                <a:gd name="T114" fmla="*/ 4292 w 4362"/>
                <a:gd name="T115" fmla="*/ 2963 h 4518"/>
                <a:gd name="T116" fmla="*/ 4361 w 4362"/>
                <a:gd name="T117" fmla="*/ 2501 h 4518"/>
                <a:gd name="T118" fmla="*/ 4260 w 4362"/>
                <a:gd name="T119" fmla="*/ 2107 h 4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62" h="4518">
                  <a:moveTo>
                    <a:pt x="3555" y="3147"/>
                  </a:moveTo>
                  <a:lnTo>
                    <a:pt x="3538" y="3178"/>
                  </a:lnTo>
                  <a:lnTo>
                    <a:pt x="3520" y="3209"/>
                  </a:lnTo>
                  <a:lnTo>
                    <a:pt x="3501" y="3238"/>
                  </a:lnTo>
                  <a:lnTo>
                    <a:pt x="3481" y="3266"/>
                  </a:lnTo>
                  <a:lnTo>
                    <a:pt x="3461" y="3293"/>
                  </a:lnTo>
                  <a:lnTo>
                    <a:pt x="3441" y="3319"/>
                  </a:lnTo>
                  <a:lnTo>
                    <a:pt x="3419" y="3345"/>
                  </a:lnTo>
                  <a:lnTo>
                    <a:pt x="3397" y="3371"/>
                  </a:lnTo>
                  <a:lnTo>
                    <a:pt x="3343" y="3316"/>
                  </a:lnTo>
                  <a:lnTo>
                    <a:pt x="3291" y="3262"/>
                  </a:lnTo>
                  <a:lnTo>
                    <a:pt x="3237" y="3208"/>
                  </a:lnTo>
                  <a:lnTo>
                    <a:pt x="3185" y="3151"/>
                  </a:lnTo>
                  <a:lnTo>
                    <a:pt x="3132" y="3096"/>
                  </a:lnTo>
                  <a:lnTo>
                    <a:pt x="3079" y="3040"/>
                  </a:lnTo>
                  <a:lnTo>
                    <a:pt x="3026" y="2982"/>
                  </a:lnTo>
                  <a:lnTo>
                    <a:pt x="2973" y="2925"/>
                  </a:lnTo>
                  <a:lnTo>
                    <a:pt x="2920" y="2867"/>
                  </a:lnTo>
                  <a:lnTo>
                    <a:pt x="2867" y="2808"/>
                  </a:lnTo>
                  <a:lnTo>
                    <a:pt x="2814" y="2750"/>
                  </a:lnTo>
                  <a:lnTo>
                    <a:pt x="2762" y="2690"/>
                  </a:lnTo>
                  <a:lnTo>
                    <a:pt x="2708" y="2631"/>
                  </a:lnTo>
                  <a:lnTo>
                    <a:pt x="2656" y="2572"/>
                  </a:lnTo>
                  <a:lnTo>
                    <a:pt x="2602" y="2511"/>
                  </a:lnTo>
                  <a:lnTo>
                    <a:pt x="2550" y="2452"/>
                  </a:lnTo>
                  <a:lnTo>
                    <a:pt x="2577" y="2440"/>
                  </a:lnTo>
                  <a:lnTo>
                    <a:pt x="2604" y="2427"/>
                  </a:lnTo>
                  <a:lnTo>
                    <a:pt x="2633" y="2415"/>
                  </a:lnTo>
                  <a:lnTo>
                    <a:pt x="2661" y="2403"/>
                  </a:lnTo>
                  <a:lnTo>
                    <a:pt x="2690" y="2390"/>
                  </a:lnTo>
                  <a:lnTo>
                    <a:pt x="2719" y="2377"/>
                  </a:lnTo>
                  <a:lnTo>
                    <a:pt x="2748" y="2365"/>
                  </a:lnTo>
                  <a:lnTo>
                    <a:pt x="2779" y="2351"/>
                  </a:lnTo>
                  <a:lnTo>
                    <a:pt x="2810" y="2339"/>
                  </a:lnTo>
                  <a:lnTo>
                    <a:pt x="2840" y="2328"/>
                  </a:lnTo>
                  <a:lnTo>
                    <a:pt x="2871" y="2318"/>
                  </a:lnTo>
                  <a:lnTo>
                    <a:pt x="2902" y="2308"/>
                  </a:lnTo>
                  <a:lnTo>
                    <a:pt x="2932" y="2300"/>
                  </a:lnTo>
                  <a:lnTo>
                    <a:pt x="2963" y="2293"/>
                  </a:lnTo>
                  <a:lnTo>
                    <a:pt x="2993" y="2286"/>
                  </a:lnTo>
                  <a:lnTo>
                    <a:pt x="3025" y="2281"/>
                  </a:lnTo>
                  <a:lnTo>
                    <a:pt x="3056" y="2277"/>
                  </a:lnTo>
                  <a:lnTo>
                    <a:pt x="3087" y="2274"/>
                  </a:lnTo>
                  <a:lnTo>
                    <a:pt x="3119" y="2273"/>
                  </a:lnTo>
                  <a:lnTo>
                    <a:pt x="3149" y="2274"/>
                  </a:lnTo>
                  <a:lnTo>
                    <a:pt x="3180" y="2276"/>
                  </a:lnTo>
                  <a:lnTo>
                    <a:pt x="3211" y="2280"/>
                  </a:lnTo>
                  <a:lnTo>
                    <a:pt x="3243" y="2285"/>
                  </a:lnTo>
                  <a:lnTo>
                    <a:pt x="3274" y="2292"/>
                  </a:lnTo>
                  <a:lnTo>
                    <a:pt x="3289" y="2296"/>
                  </a:lnTo>
                  <a:lnTo>
                    <a:pt x="3304" y="2300"/>
                  </a:lnTo>
                  <a:lnTo>
                    <a:pt x="3319" y="2306"/>
                  </a:lnTo>
                  <a:lnTo>
                    <a:pt x="3334" y="2311"/>
                  </a:lnTo>
                  <a:lnTo>
                    <a:pt x="3349" y="2318"/>
                  </a:lnTo>
                  <a:lnTo>
                    <a:pt x="3364" y="2325"/>
                  </a:lnTo>
                  <a:lnTo>
                    <a:pt x="3379" y="2332"/>
                  </a:lnTo>
                  <a:lnTo>
                    <a:pt x="3393" y="2340"/>
                  </a:lnTo>
                  <a:lnTo>
                    <a:pt x="3408" y="2349"/>
                  </a:lnTo>
                  <a:lnTo>
                    <a:pt x="3422" y="2359"/>
                  </a:lnTo>
                  <a:lnTo>
                    <a:pt x="3436" y="2369"/>
                  </a:lnTo>
                  <a:lnTo>
                    <a:pt x="3450" y="2379"/>
                  </a:lnTo>
                  <a:lnTo>
                    <a:pt x="3463" y="2390"/>
                  </a:lnTo>
                  <a:lnTo>
                    <a:pt x="3477" y="2401"/>
                  </a:lnTo>
                  <a:lnTo>
                    <a:pt x="3492" y="2413"/>
                  </a:lnTo>
                  <a:lnTo>
                    <a:pt x="3505" y="2426"/>
                  </a:lnTo>
                  <a:lnTo>
                    <a:pt x="3530" y="2453"/>
                  </a:lnTo>
                  <a:lnTo>
                    <a:pt x="3553" y="2480"/>
                  </a:lnTo>
                  <a:lnTo>
                    <a:pt x="3564" y="2493"/>
                  </a:lnTo>
                  <a:lnTo>
                    <a:pt x="3573" y="2507"/>
                  </a:lnTo>
                  <a:lnTo>
                    <a:pt x="3583" y="2521"/>
                  </a:lnTo>
                  <a:lnTo>
                    <a:pt x="3591" y="2535"/>
                  </a:lnTo>
                  <a:lnTo>
                    <a:pt x="3599" y="2549"/>
                  </a:lnTo>
                  <a:lnTo>
                    <a:pt x="3608" y="2563"/>
                  </a:lnTo>
                  <a:lnTo>
                    <a:pt x="3615" y="2578"/>
                  </a:lnTo>
                  <a:lnTo>
                    <a:pt x="3621" y="2592"/>
                  </a:lnTo>
                  <a:lnTo>
                    <a:pt x="3626" y="2606"/>
                  </a:lnTo>
                  <a:lnTo>
                    <a:pt x="3631" y="2621"/>
                  </a:lnTo>
                  <a:lnTo>
                    <a:pt x="3635" y="2635"/>
                  </a:lnTo>
                  <a:lnTo>
                    <a:pt x="3639" y="2650"/>
                  </a:lnTo>
                  <a:lnTo>
                    <a:pt x="3645" y="2680"/>
                  </a:lnTo>
                  <a:lnTo>
                    <a:pt x="3650" y="2711"/>
                  </a:lnTo>
                  <a:lnTo>
                    <a:pt x="3653" y="2742"/>
                  </a:lnTo>
                  <a:lnTo>
                    <a:pt x="3655" y="2772"/>
                  </a:lnTo>
                  <a:lnTo>
                    <a:pt x="3655" y="2803"/>
                  </a:lnTo>
                  <a:lnTo>
                    <a:pt x="3653" y="2833"/>
                  </a:lnTo>
                  <a:lnTo>
                    <a:pt x="3650" y="2865"/>
                  </a:lnTo>
                  <a:lnTo>
                    <a:pt x="3646" y="2896"/>
                  </a:lnTo>
                  <a:lnTo>
                    <a:pt x="3640" y="2927"/>
                  </a:lnTo>
                  <a:lnTo>
                    <a:pt x="3632" y="2958"/>
                  </a:lnTo>
                  <a:lnTo>
                    <a:pt x="3623" y="2989"/>
                  </a:lnTo>
                  <a:lnTo>
                    <a:pt x="3613" y="3021"/>
                  </a:lnTo>
                  <a:lnTo>
                    <a:pt x="3600" y="3053"/>
                  </a:lnTo>
                  <a:lnTo>
                    <a:pt x="3586" y="3084"/>
                  </a:lnTo>
                  <a:lnTo>
                    <a:pt x="3571" y="3116"/>
                  </a:lnTo>
                  <a:lnTo>
                    <a:pt x="3555" y="3147"/>
                  </a:lnTo>
                  <a:close/>
                  <a:moveTo>
                    <a:pt x="1177" y="2140"/>
                  </a:moveTo>
                  <a:lnTo>
                    <a:pt x="1150" y="2141"/>
                  </a:lnTo>
                  <a:lnTo>
                    <a:pt x="1124" y="2140"/>
                  </a:lnTo>
                  <a:lnTo>
                    <a:pt x="1099" y="2138"/>
                  </a:lnTo>
                  <a:lnTo>
                    <a:pt x="1074" y="2135"/>
                  </a:lnTo>
                  <a:lnTo>
                    <a:pt x="1049" y="2130"/>
                  </a:lnTo>
                  <a:lnTo>
                    <a:pt x="1024" y="2124"/>
                  </a:lnTo>
                  <a:lnTo>
                    <a:pt x="1000" y="2117"/>
                  </a:lnTo>
                  <a:lnTo>
                    <a:pt x="976" y="2109"/>
                  </a:lnTo>
                  <a:lnTo>
                    <a:pt x="953" y="2099"/>
                  </a:lnTo>
                  <a:lnTo>
                    <a:pt x="931" y="2088"/>
                  </a:lnTo>
                  <a:lnTo>
                    <a:pt x="907" y="2076"/>
                  </a:lnTo>
                  <a:lnTo>
                    <a:pt x="885" y="2062"/>
                  </a:lnTo>
                  <a:lnTo>
                    <a:pt x="864" y="2047"/>
                  </a:lnTo>
                  <a:lnTo>
                    <a:pt x="843" y="2031"/>
                  </a:lnTo>
                  <a:lnTo>
                    <a:pt x="822" y="2012"/>
                  </a:lnTo>
                  <a:lnTo>
                    <a:pt x="801" y="1993"/>
                  </a:lnTo>
                  <a:lnTo>
                    <a:pt x="784" y="1977"/>
                  </a:lnTo>
                  <a:lnTo>
                    <a:pt x="769" y="1959"/>
                  </a:lnTo>
                  <a:lnTo>
                    <a:pt x="755" y="1940"/>
                  </a:lnTo>
                  <a:lnTo>
                    <a:pt x="742" y="1920"/>
                  </a:lnTo>
                  <a:lnTo>
                    <a:pt x="730" y="1900"/>
                  </a:lnTo>
                  <a:lnTo>
                    <a:pt x="720" y="1878"/>
                  </a:lnTo>
                  <a:lnTo>
                    <a:pt x="711" y="1856"/>
                  </a:lnTo>
                  <a:lnTo>
                    <a:pt x="703" y="1831"/>
                  </a:lnTo>
                  <a:lnTo>
                    <a:pt x="696" y="1807"/>
                  </a:lnTo>
                  <a:lnTo>
                    <a:pt x="690" y="1783"/>
                  </a:lnTo>
                  <a:lnTo>
                    <a:pt x="686" y="1758"/>
                  </a:lnTo>
                  <a:lnTo>
                    <a:pt x="683" y="1732"/>
                  </a:lnTo>
                  <a:lnTo>
                    <a:pt x="681" y="1705"/>
                  </a:lnTo>
                  <a:lnTo>
                    <a:pt x="680" y="1678"/>
                  </a:lnTo>
                  <a:lnTo>
                    <a:pt x="681" y="1650"/>
                  </a:lnTo>
                  <a:lnTo>
                    <a:pt x="684" y="1622"/>
                  </a:lnTo>
                  <a:lnTo>
                    <a:pt x="687" y="1593"/>
                  </a:lnTo>
                  <a:lnTo>
                    <a:pt x="691" y="1564"/>
                  </a:lnTo>
                  <a:lnTo>
                    <a:pt x="698" y="1536"/>
                  </a:lnTo>
                  <a:lnTo>
                    <a:pt x="705" y="1507"/>
                  </a:lnTo>
                  <a:lnTo>
                    <a:pt x="715" y="1476"/>
                  </a:lnTo>
                  <a:lnTo>
                    <a:pt x="725" y="1447"/>
                  </a:lnTo>
                  <a:lnTo>
                    <a:pt x="738" y="1418"/>
                  </a:lnTo>
                  <a:lnTo>
                    <a:pt x="752" y="1388"/>
                  </a:lnTo>
                  <a:lnTo>
                    <a:pt x="766" y="1358"/>
                  </a:lnTo>
                  <a:lnTo>
                    <a:pt x="783" y="1328"/>
                  </a:lnTo>
                  <a:lnTo>
                    <a:pt x="802" y="1298"/>
                  </a:lnTo>
                  <a:lnTo>
                    <a:pt x="821" y="1269"/>
                  </a:lnTo>
                  <a:lnTo>
                    <a:pt x="842" y="1240"/>
                  </a:lnTo>
                  <a:lnTo>
                    <a:pt x="865" y="1210"/>
                  </a:lnTo>
                  <a:lnTo>
                    <a:pt x="889" y="1181"/>
                  </a:lnTo>
                  <a:lnTo>
                    <a:pt x="915" y="1152"/>
                  </a:lnTo>
                  <a:lnTo>
                    <a:pt x="963" y="1200"/>
                  </a:lnTo>
                  <a:lnTo>
                    <a:pt x="1011" y="1248"/>
                  </a:lnTo>
                  <a:lnTo>
                    <a:pt x="1060" y="1297"/>
                  </a:lnTo>
                  <a:lnTo>
                    <a:pt x="1107" y="1347"/>
                  </a:lnTo>
                  <a:lnTo>
                    <a:pt x="1154" y="1397"/>
                  </a:lnTo>
                  <a:lnTo>
                    <a:pt x="1203" y="1447"/>
                  </a:lnTo>
                  <a:lnTo>
                    <a:pt x="1250" y="1497"/>
                  </a:lnTo>
                  <a:lnTo>
                    <a:pt x="1299" y="1549"/>
                  </a:lnTo>
                  <a:lnTo>
                    <a:pt x="1346" y="1600"/>
                  </a:lnTo>
                  <a:lnTo>
                    <a:pt x="1394" y="1652"/>
                  </a:lnTo>
                  <a:lnTo>
                    <a:pt x="1442" y="1705"/>
                  </a:lnTo>
                  <a:lnTo>
                    <a:pt x="1490" y="1758"/>
                  </a:lnTo>
                  <a:lnTo>
                    <a:pt x="1538" y="1810"/>
                  </a:lnTo>
                  <a:lnTo>
                    <a:pt x="1586" y="1864"/>
                  </a:lnTo>
                  <a:lnTo>
                    <a:pt x="1633" y="1918"/>
                  </a:lnTo>
                  <a:lnTo>
                    <a:pt x="1682" y="1971"/>
                  </a:lnTo>
                  <a:lnTo>
                    <a:pt x="1645" y="1990"/>
                  </a:lnTo>
                  <a:lnTo>
                    <a:pt x="1610" y="2008"/>
                  </a:lnTo>
                  <a:lnTo>
                    <a:pt x="1575" y="2026"/>
                  </a:lnTo>
                  <a:lnTo>
                    <a:pt x="1541" y="2042"/>
                  </a:lnTo>
                  <a:lnTo>
                    <a:pt x="1507" y="2057"/>
                  </a:lnTo>
                  <a:lnTo>
                    <a:pt x="1474" y="2070"/>
                  </a:lnTo>
                  <a:lnTo>
                    <a:pt x="1442" y="2082"/>
                  </a:lnTo>
                  <a:lnTo>
                    <a:pt x="1411" y="2093"/>
                  </a:lnTo>
                  <a:lnTo>
                    <a:pt x="1379" y="2103"/>
                  </a:lnTo>
                  <a:lnTo>
                    <a:pt x="1348" y="2112"/>
                  </a:lnTo>
                  <a:lnTo>
                    <a:pt x="1319" y="2120"/>
                  </a:lnTo>
                  <a:lnTo>
                    <a:pt x="1289" y="2126"/>
                  </a:lnTo>
                  <a:lnTo>
                    <a:pt x="1260" y="2131"/>
                  </a:lnTo>
                  <a:lnTo>
                    <a:pt x="1232" y="2135"/>
                  </a:lnTo>
                  <a:lnTo>
                    <a:pt x="1204" y="2138"/>
                  </a:lnTo>
                  <a:lnTo>
                    <a:pt x="1177" y="2140"/>
                  </a:lnTo>
                  <a:close/>
                  <a:moveTo>
                    <a:pt x="3995" y="1799"/>
                  </a:moveTo>
                  <a:lnTo>
                    <a:pt x="3964" y="1774"/>
                  </a:lnTo>
                  <a:lnTo>
                    <a:pt x="3933" y="1750"/>
                  </a:lnTo>
                  <a:lnTo>
                    <a:pt x="3903" y="1727"/>
                  </a:lnTo>
                  <a:lnTo>
                    <a:pt x="3872" y="1705"/>
                  </a:lnTo>
                  <a:lnTo>
                    <a:pt x="3840" y="1684"/>
                  </a:lnTo>
                  <a:lnTo>
                    <a:pt x="3810" y="1663"/>
                  </a:lnTo>
                  <a:lnTo>
                    <a:pt x="3779" y="1644"/>
                  </a:lnTo>
                  <a:lnTo>
                    <a:pt x="3748" y="1626"/>
                  </a:lnTo>
                  <a:lnTo>
                    <a:pt x="3716" y="1610"/>
                  </a:lnTo>
                  <a:lnTo>
                    <a:pt x="3686" y="1594"/>
                  </a:lnTo>
                  <a:lnTo>
                    <a:pt x="3655" y="1579"/>
                  </a:lnTo>
                  <a:lnTo>
                    <a:pt x="3624" y="1566"/>
                  </a:lnTo>
                  <a:lnTo>
                    <a:pt x="3592" y="1554"/>
                  </a:lnTo>
                  <a:lnTo>
                    <a:pt x="3561" y="1542"/>
                  </a:lnTo>
                  <a:lnTo>
                    <a:pt x="3530" y="1532"/>
                  </a:lnTo>
                  <a:lnTo>
                    <a:pt x="3499" y="1523"/>
                  </a:lnTo>
                  <a:lnTo>
                    <a:pt x="3468" y="1515"/>
                  </a:lnTo>
                  <a:lnTo>
                    <a:pt x="3437" y="1507"/>
                  </a:lnTo>
                  <a:lnTo>
                    <a:pt x="3406" y="1499"/>
                  </a:lnTo>
                  <a:lnTo>
                    <a:pt x="3375" y="1493"/>
                  </a:lnTo>
                  <a:lnTo>
                    <a:pt x="3344" y="1487"/>
                  </a:lnTo>
                  <a:lnTo>
                    <a:pt x="3313" y="1482"/>
                  </a:lnTo>
                  <a:lnTo>
                    <a:pt x="3282" y="1478"/>
                  </a:lnTo>
                  <a:lnTo>
                    <a:pt x="3251" y="1474"/>
                  </a:lnTo>
                  <a:lnTo>
                    <a:pt x="3219" y="1471"/>
                  </a:lnTo>
                  <a:lnTo>
                    <a:pt x="3188" y="1469"/>
                  </a:lnTo>
                  <a:lnTo>
                    <a:pt x="3157" y="1467"/>
                  </a:lnTo>
                  <a:lnTo>
                    <a:pt x="3126" y="1466"/>
                  </a:lnTo>
                  <a:lnTo>
                    <a:pt x="3094" y="1466"/>
                  </a:lnTo>
                  <a:lnTo>
                    <a:pt x="3063" y="1466"/>
                  </a:lnTo>
                  <a:lnTo>
                    <a:pt x="3032" y="1467"/>
                  </a:lnTo>
                  <a:lnTo>
                    <a:pt x="3001" y="1469"/>
                  </a:lnTo>
                  <a:lnTo>
                    <a:pt x="2969" y="1472"/>
                  </a:lnTo>
                  <a:lnTo>
                    <a:pt x="2938" y="1475"/>
                  </a:lnTo>
                  <a:lnTo>
                    <a:pt x="2907" y="1479"/>
                  </a:lnTo>
                  <a:lnTo>
                    <a:pt x="2876" y="1483"/>
                  </a:lnTo>
                  <a:lnTo>
                    <a:pt x="2844" y="1488"/>
                  </a:lnTo>
                  <a:lnTo>
                    <a:pt x="2813" y="1494"/>
                  </a:lnTo>
                  <a:lnTo>
                    <a:pt x="2782" y="1500"/>
                  </a:lnTo>
                  <a:lnTo>
                    <a:pt x="2751" y="1508"/>
                  </a:lnTo>
                  <a:lnTo>
                    <a:pt x="2718" y="1515"/>
                  </a:lnTo>
                  <a:lnTo>
                    <a:pt x="2687" y="1523"/>
                  </a:lnTo>
                  <a:lnTo>
                    <a:pt x="2655" y="1532"/>
                  </a:lnTo>
                  <a:lnTo>
                    <a:pt x="2623" y="1541"/>
                  </a:lnTo>
                  <a:lnTo>
                    <a:pt x="2591" y="1551"/>
                  </a:lnTo>
                  <a:lnTo>
                    <a:pt x="2560" y="1562"/>
                  </a:lnTo>
                  <a:lnTo>
                    <a:pt x="2528" y="1573"/>
                  </a:lnTo>
                  <a:lnTo>
                    <a:pt x="2496" y="1585"/>
                  </a:lnTo>
                  <a:lnTo>
                    <a:pt x="2433" y="1609"/>
                  </a:lnTo>
                  <a:lnTo>
                    <a:pt x="2369" y="1635"/>
                  </a:lnTo>
                  <a:lnTo>
                    <a:pt x="2306" y="1661"/>
                  </a:lnTo>
                  <a:lnTo>
                    <a:pt x="2241" y="1688"/>
                  </a:lnTo>
                  <a:lnTo>
                    <a:pt x="2178" y="1716"/>
                  </a:lnTo>
                  <a:lnTo>
                    <a:pt x="2114" y="1744"/>
                  </a:lnTo>
                  <a:lnTo>
                    <a:pt x="2050" y="1774"/>
                  </a:lnTo>
                  <a:lnTo>
                    <a:pt x="1986" y="1804"/>
                  </a:lnTo>
                  <a:lnTo>
                    <a:pt x="1935" y="1746"/>
                  </a:lnTo>
                  <a:lnTo>
                    <a:pt x="1884" y="1689"/>
                  </a:lnTo>
                  <a:lnTo>
                    <a:pt x="1833" y="1630"/>
                  </a:lnTo>
                  <a:lnTo>
                    <a:pt x="1783" y="1573"/>
                  </a:lnTo>
                  <a:lnTo>
                    <a:pt x="1732" y="1516"/>
                  </a:lnTo>
                  <a:lnTo>
                    <a:pt x="1681" y="1458"/>
                  </a:lnTo>
                  <a:lnTo>
                    <a:pt x="1630" y="1401"/>
                  </a:lnTo>
                  <a:lnTo>
                    <a:pt x="1580" y="1344"/>
                  </a:lnTo>
                  <a:lnTo>
                    <a:pt x="1529" y="1287"/>
                  </a:lnTo>
                  <a:lnTo>
                    <a:pt x="1478" y="1231"/>
                  </a:lnTo>
                  <a:lnTo>
                    <a:pt x="1428" y="1176"/>
                  </a:lnTo>
                  <a:lnTo>
                    <a:pt x="1376" y="1120"/>
                  </a:lnTo>
                  <a:lnTo>
                    <a:pt x="1326" y="1065"/>
                  </a:lnTo>
                  <a:lnTo>
                    <a:pt x="1274" y="1011"/>
                  </a:lnTo>
                  <a:lnTo>
                    <a:pt x="1224" y="956"/>
                  </a:lnTo>
                  <a:lnTo>
                    <a:pt x="1174" y="903"/>
                  </a:lnTo>
                  <a:lnTo>
                    <a:pt x="1196" y="883"/>
                  </a:lnTo>
                  <a:lnTo>
                    <a:pt x="1219" y="864"/>
                  </a:lnTo>
                  <a:lnTo>
                    <a:pt x="1241" y="847"/>
                  </a:lnTo>
                  <a:lnTo>
                    <a:pt x="1264" y="830"/>
                  </a:lnTo>
                  <a:lnTo>
                    <a:pt x="1287" y="815"/>
                  </a:lnTo>
                  <a:lnTo>
                    <a:pt x="1309" y="801"/>
                  </a:lnTo>
                  <a:lnTo>
                    <a:pt x="1331" y="789"/>
                  </a:lnTo>
                  <a:lnTo>
                    <a:pt x="1353" y="777"/>
                  </a:lnTo>
                  <a:lnTo>
                    <a:pt x="1375" y="768"/>
                  </a:lnTo>
                  <a:lnTo>
                    <a:pt x="1397" y="759"/>
                  </a:lnTo>
                  <a:lnTo>
                    <a:pt x="1420" y="751"/>
                  </a:lnTo>
                  <a:lnTo>
                    <a:pt x="1442" y="745"/>
                  </a:lnTo>
                  <a:lnTo>
                    <a:pt x="1463" y="740"/>
                  </a:lnTo>
                  <a:lnTo>
                    <a:pt x="1485" y="737"/>
                  </a:lnTo>
                  <a:lnTo>
                    <a:pt x="1506" y="734"/>
                  </a:lnTo>
                  <a:lnTo>
                    <a:pt x="1527" y="733"/>
                  </a:lnTo>
                  <a:lnTo>
                    <a:pt x="1571" y="732"/>
                  </a:lnTo>
                  <a:lnTo>
                    <a:pt x="1613" y="732"/>
                  </a:lnTo>
                  <a:lnTo>
                    <a:pt x="1655" y="734"/>
                  </a:lnTo>
                  <a:lnTo>
                    <a:pt x="1696" y="737"/>
                  </a:lnTo>
                  <a:lnTo>
                    <a:pt x="1737" y="742"/>
                  </a:lnTo>
                  <a:lnTo>
                    <a:pt x="1778" y="749"/>
                  </a:lnTo>
                  <a:lnTo>
                    <a:pt x="1817" y="757"/>
                  </a:lnTo>
                  <a:lnTo>
                    <a:pt x="1856" y="766"/>
                  </a:lnTo>
                  <a:lnTo>
                    <a:pt x="1897" y="776"/>
                  </a:lnTo>
                  <a:lnTo>
                    <a:pt x="1935" y="785"/>
                  </a:lnTo>
                  <a:lnTo>
                    <a:pt x="1972" y="794"/>
                  </a:lnTo>
                  <a:lnTo>
                    <a:pt x="2009" y="802"/>
                  </a:lnTo>
                  <a:lnTo>
                    <a:pt x="2046" y="810"/>
                  </a:lnTo>
                  <a:lnTo>
                    <a:pt x="2081" y="818"/>
                  </a:lnTo>
                  <a:lnTo>
                    <a:pt x="2116" y="825"/>
                  </a:lnTo>
                  <a:lnTo>
                    <a:pt x="2151" y="833"/>
                  </a:lnTo>
                  <a:lnTo>
                    <a:pt x="2167" y="836"/>
                  </a:lnTo>
                  <a:lnTo>
                    <a:pt x="2184" y="838"/>
                  </a:lnTo>
                  <a:lnTo>
                    <a:pt x="2200" y="839"/>
                  </a:lnTo>
                  <a:lnTo>
                    <a:pt x="2216" y="840"/>
                  </a:lnTo>
                  <a:lnTo>
                    <a:pt x="2231" y="839"/>
                  </a:lnTo>
                  <a:lnTo>
                    <a:pt x="2247" y="837"/>
                  </a:lnTo>
                  <a:lnTo>
                    <a:pt x="2263" y="835"/>
                  </a:lnTo>
                  <a:lnTo>
                    <a:pt x="2278" y="832"/>
                  </a:lnTo>
                  <a:lnTo>
                    <a:pt x="2292" y="827"/>
                  </a:lnTo>
                  <a:lnTo>
                    <a:pt x="2307" y="822"/>
                  </a:lnTo>
                  <a:lnTo>
                    <a:pt x="2321" y="816"/>
                  </a:lnTo>
                  <a:lnTo>
                    <a:pt x="2335" y="809"/>
                  </a:lnTo>
                  <a:lnTo>
                    <a:pt x="2348" y="801"/>
                  </a:lnTo>
                  <a:lnTo>
                    <a:pt x="2362" y="792"/>
                  </a:lnTo>
                  <a:lnTo>
                    <a:pt x="2375" y="783"/>
                  </a:lnTo>
                  <a:lnTo>
                    <a:pt x="2389" y="773"/>
                  </a:lnTo>
                  <a:lnTo>
                    <a:pt x="2402" y="761"/>
                  </a:lnTo>
                  <a:lnTo>
                    <a:pt x="2414" y="748"/>
                  </a:lnTo>
                  <a:lnTo>
                    <a:pt x="2426" y="735"/>
                  </a:lnTo>
                  <a:lnTo>
                    <a:pt x="2437" y="722"/>
                  </a:lnTo>
                  <a:lnTo>
                    <a:pt x="2447" y="709"/>
                  </a:lnTo>
                  <a:lnTo>
                    <a:pt x="2456" y="695"/>
                  </a:lnTo>
                  <a:lnTo>
                    <a:pt x="2465" y="680"/>
                  </a:lnTo>
                  <a:lnTo>
                    <a:pt x="2473" y="665"/>
                  </a:lnTo>
                  <a:lnTo>
                    <a:pt x="2480" y="649"/>
                  </a:lnTo>
                  <a:lnTo>
                    <a:pt x="2486" y="633"/>
                  </a:lnTo>
                  <a:lnTo>
                    <a:pt x="2491" y="617"/>
                  </a:lnTo>
                  <a:lnTo>
                    <a:pt x="2496" y="600"/>
                  </a:lnTo>
                  <a:lnTo>
                    <a:pt x="2500" y="584"/>
                  </a:lnTo>
                  <a:lnTo>
                    <a:pt x="2503" y="566"/>
                  </a:lnTo>
                  <a:lnTo>
                    <a:pt x="2507" y="549"/>
                  </a:lnTo>
                  <a:lnTo>
                    <a:pt x="2508" y="530"/>
                  </a:lnTo>
                  <a:lnTo>
                    <a:pt x="2508" y="512"/>
                  </a:lnTo>
                  <a:lnTo>
                    <a:pt x="2508" y="494"/>
                  </a:lnTo>
                  <a:lnTo>
                    <a:pt x="2505" y="474"/>
                  </a:lnTo>
                  <a:lnTo>
                    <a:pt x="2503" y="456"/>
                  </a:lnTo>
                  <a:lnTo>
                    <a:pt x="2499" y="438"/>
                  </a:lnTo>
                  <a:lnTo>
                    <a:pt x="2495" y="420"/>
                  </a:lnTo>
                  <a:lnTo>
                    <a:pt x="2489" y="402"/>
                  </a:lnTo>
                  <a:lnTo>
                    <a:pt x="2482" y="384"/>
                  </a:lnTo>
                  <a:lnTo>
                    <a:pt x="2475" y="366"/>
                  </a:lnTo>
                  <a:lnTo>
                    <a:pt x="2466" y="348"/>
                  </a:lnTo>
                  <a:lnTo>
                    <a:pt x="2456" y="330"/>
                  </a:lnTo>
                  <a:lnTo>
                    <a:pt x="2446" y="311"/>
                  </a:lnTo>
                  <a:lnTo>
                    <a:pt x="2434" y="293"/>
                  </a:lnTo>
                  <a:lnTo>
                    <a:pt x="2421" y="276"/>
                  </a:lnTo>
                  <a:lnTo>
                    <a:pt x="2407" y="258"/>
                  </a:lnTo>
                  <a:lnTo>
                    <a:pt x="2393" y="240"/>
                  </a:lnTo>
                  <a:lnTo>
                    <a:pt x="2372" y="218"/>
                  </a:lnTo>
                  <a:lnTo>
                    <a:pt x="2351" y="197"/>
                  </a:lnTo>
                  <a:lnTo>
                    <a:pt x="2330" y="177"/>
                  </a:lnTo>
                  <a:lnTo>
                    <a:pt x="2308" y="159"/>
                  </a:lnTo>
                  <a:lnTo>
                    <a:pt x="2286" y="140"/>
                  </a:lnTo>
                  <a:lnTo>
                    <a:pt x="2264" y="123"/>
                  </a:lnTo>
                  <a:lnTo>
                    <a:pt x="2240" y="108"/>
                  </a:lnTo>
                  <a:lnTo>
                    <a:pt x="2216" y="93"/>
                  </a:lnTo>
                  <a:lnTo>
                    <a:pt x="2192" y="80"/>
                  </a:lnTo>
                  <a:lnTo>
                    <a:pt x="2167" y="68"/>
                  </a:lnTo>
                  <a:lnTo>
                    <a:pt x="2142" y="57"/>
                  </a:lnTo>
                  <a:lnTo>
                    <a:pt x="2115" y="47"/>
                  </a:lnTo>
                  <a:lnTo>
                    <a:pt x="2088" y="38"/>
                  </a:lnTo>
                  <a:lnTo>
                    <a:pt x="2061" y="30"/>
                  </a:lnTo>
                  <a:lnTo>
                    <a:pt x="2033" y="23"/>
                  </a:lnTo>
                  <a:lnTo>
                    <a:pt x="2004" y="18"/>
                  </a:lnTo>
                  <a:lnTo>
                    <a:pt x="1976" y="13"/>
                  </a:lnTo>
                  <a:lnTo>
                    <a:pt x="1947" y="9"/>
                  </a:lnTo>
                  <a:lnTo>
                    <a:pt x="1919" y="6"/>
                  </a:lnTo>
                  <a:lnTo>
                    <a:pt x="1889" y="3"/>
                  </a:lnTo>
                  <a:lnTo>
                    <a:pt x="1861" y="2"/>
                  </a:lnTo>
                  <a:lnTo>
                    <a:pt x="1832" y="0"/>
                  </a:lnTo>
                  <a:lnTo>
                    <a:pt x="1803" y="0"/>
                  </a:lnTo>
                  <a:lnTo>
                    <a:pt x="1774" y="0"/>
                  </a:lnTo>
                  <a:lnTo>
                    <a:pt x="1744" y="1"/>
                  </a:lnTo>
                  <a:lnTo>
                    <a:pt x="1715" y="3"/>
                  </a:lnTo>
                  <a:lnTo>
                    <a:pt x="1685" y="5"/>
                  </a:lnTo>
                  <a:lnTo>
                    <a:pt x="1656" y="8"/>
                  </a:lnTo>
                  <a:lnTo>
                    <a:pt x="1625" y="12"/>
                  </a:lnTo>
                  <a:lnTo>
                    <a:pt x="1596" y="17"/>
                  </a:lnTo>
                  <a:lnTo>
                    <a:pt x="1566" y="22"/>
                  </a:lnTo>
                  <a:lnTo>
                    <a:pt x="1536" y="29"/>
                  </a:lnTo>
                  <a:lnTo>
                    <a:pt x="1505" y="36"/>
                  </a:lnTo>
                  <a:lnTo>
                    <a:pt x="1476" y="43"/>
                  </a:lnTo>
                  <a:lnTo>
                    <a:pt x="1447" y="51"/>
                  </a:lnTo>
                  <a:lnTo>
                    <a:pt x="1418" y="60"/>
                  </a:lnTo>
                  <a:lnTo>
                    <a:pt x="1388" y="69"/>
                  </a:lnTo>
                  <a:lnTo>
                    <a:pt x="1359" y="79"/>
                  </a:lnTo>
                  <a:lnTo>
                    <a:pt x="1331" y="89"/>
                  </a:lnTo>
                  <a:lnTo>
                    <a:pt x="1303" y="100"/>
                  </a:lnTo>
                  <a:lnTo>
                    <a:pt x="1274" y="112"/>
                  </a:lnTo>
                  <a:lnTo>
                    <a:pt x="1246" y="124"/>
                  </a:lnTo>
                  <a:lnTo>
                    <a:pt x="1218" y="136"/>
                  </a:lnTo>
                  <a:lnTo>
                    <a:pt x="1190" y="151"/>
                  </a:lnTo>
                  <a:lnTo>
                    <a:pt x="1163" y="164"/>
                  </a:lnTo>
                  <a:lnTo>
                    <a:pt x="1135" y="179"/>
                  </a:lnTo>
                  <a:lnTo>
                    <a:pt x="1108" y="194"/>
                  </a:lnTo>
                  <a:lnTo>
                    <a:pt x="1081" y="209"/>
                  </a:lnTo>
                  <a:lnTo>
                    <a:pt x="1028" y="241"/>
                  </a:lnTo>
                  <a:lnTo>
                    <a:pt x="978" y="272"/>
                  </a:lnTo>
                  <a:lnTo>
                    <a:pt x="932" y="304"/>
                  </a:lnTo>
                  <a:lnTo>
                    <a:pt x="886" y="337"/>
                  </a:lnTo>
                  <a:lnTo>
                    <a:pt x="845" y="369"/>
                  </a:lnTo>
                  <a:lnTo>
                    <a:pt x="806" y="401"/>
                  </a:lnTo>
                  <a:lnTo>
                    <a:pt x="769" y="432"/>
                  </a:lnTo>
                  <a:lnTo>
                    <a:pt x="736" y="464"/>
                  </a:lnTo>
                  <a:lnTo>
                    <a:pt x="712" y="441"/>
                  </a:lnTo>
                  <a:lnTo>
                    <a:pt x="687" y="418"/>
                  </a:lnTo>
                  <a:lnTo>
                    <a:pt x="662" y="395"/>
                  </a:lnTo>
                  <a:lnTo>
                    <a:pt x="637" y="372"/>
                  </a:lnTo>
                  <a:lnTo>
                    <a:pt x="623" y="360"/>
                  </a:lnTo>
                  <a:lnTo>
                    <a:pt x="609" y="350"/>
                  </a:lnTo>
                  <a:lnTo>
                    <a:pt x="593" y="342"/>
                  </a:lnTo>
                  <a:lnTo>
                    <a:pt x="577" y="335"/>
                  </a:lnTo>
                  <a:lnTo>
                    <a:pt x="559" y="329"/>
                  </a:lnTo>
                  <a:lnTo>
                    <a:pt x="540" y="325"/>
                  </a:lnTo>
                  <a:lnTo>
                    <a:pt x="521" y="323"/>
                  </a:lnTo>
                  <a:lnTo>
                    <a:pt x="502" y="323"/>
                  </a:lnTo>
                  <a:lnTo>
                    <a:pt x="491" y="323"/>
                  </a:lnTo>
                  <a:lnTo>
                    <a:pt x="482" y="324"/>
                  </a:lnTo>
                  <a:lnTo>
                    <a:pt x="472" y="325"/>
                  </a:lnTo>
                  <a:lnTo>
                    <a:pt x="462" y="327"/>
                  </a:lnTo>
                  <a:lnTo>
                    <a:pt x="453" y="329"/>
                  </a:lnTo>
                  <a:lnTo>
                    <a:pt x="444" y="332"/>
                  </a:lnTo>
                  <a:lnTo>
                    <a:pt x="435" y="336"/>
                  </a:lnTo>
                  <a:lnTo>
                    <a:pt x="426" y="340"/>
                  </a:lnTo>
                  <a:lnTo>
                    <a:pt x="417" y="344"/>
                  </a:lnTo>
                  <a:lnTo>
                    <a:pt x="409" y="349"/>
                  </a:lnTo>
                  <a:lnTo>
                    <a:pt x="401" y="355"/>
                  </a:lnTo>
                  <a:lnTo>
                    <a:pt x="393" y="360"/>
                  </a:lnTo>
                  <a:lnTo>
                    <a:pt x="378" y="374"/>
                  </a:lnTo>
                  <a:lnTo>
                    <a:pt x="364" y="389"/>
                  </a:lnTo>
                  <a:lnTo>
                    <a:pt x="351" y="405"/>
                  </a:lnTo>
                  <a:lnTo>
                    <a:pt x="341" y="422"/>
                  </a:lnTo>
                  <a:lnTo>
                    <a:pt x="332" y="439"/>
                  </a:lnTo>
                  <a:lnTo>
                    <a:pt x="325" y="457"/>
                  </a:lnTo>
                  <a:lnTo>
                    <a:pt x="322" y="466"/>
                  </a:lnTo>
                  <a:lnTo>
                    <a:pt x="320" y="475"/>
                  </a:lnTo>
                  <a:lnTo>
                    <a:pt x="318" y="484"/>
                  </a:lnTo>
                  <a:lnTo>
                    <a:pt x="317" y="494"/>
                  </a:lnTo>
                  <a:lnTo>
                    <a:pt x="317" y="504"/>
                  </a:lnTo>
                  <a:lnTo>
                    <a:pt x="316" y="513"/>
                  </a:lnTo>
                  <a:lnTo>
                    <a:pt x="317" y="523"/>
                  </a:lnTo>
                  <a:lnTo>
                    <a:pt x="318" y="533"/>
                  </a:lnTo>
                  <a:lnTo>
                    <a:pt x="321" y="552"/>
                  </a:lnTo>
                  <a:lnTo>
                    <a:pt x="325" y="570"/>
                  </a:lnTo>
                  <a:lnTo>
                    <a:pt x="330" y="588"/>
                  </a:lnTo>
                  <a:lnTo>
                    <a:pt x="338" y="604"/>
                  </a:lnTo>
                  <a:lnTo>
                    <a:pt x="346" y="619"/>
                  </a:lnTo>
                  <a:lnTo>
                    <a:pt x="357" y="633"/>
                  </a:lnTo>
                  <a:lnTo>
                    <a:pt x="368" y="646"/>
                  </a:lnTo>
                  <a:lnTo>
                    <a:pt x="381" y="660"/>
                  </a:lnTo>
                  <a:lnTo>
                    <a:pt x="406" y="680"/>
                  </a:lnTo>
                  <a:lnTo>
                    <a:pt x="431" y="700"/>
                  </a:lnTo>
                  <a:lnTo>
                    <a:pt x="456" y="721"/>
                  </a:lnTo>
                  <a:lnTo>
                    <a:pt x="480" y="743"/>
                  </a:lnTo>
                  <a:lnTo>
                    <a:pt x="456" y="772"/>
                  </a:lnTo>
                  <a:lnTo>
                    <a:pt x="433" y="801"/>
                  </a:lnTo>
                  <a:lnTo>
                    <a:pt x="410" y="832"/>
                  </a:lnTo>
                  <a:lnTo>
                    <a:pt x="387" y="862"/>
                  </a:lnTo>
                  <a:lnTo>
                    <a:pt x="366" y="893"/>
                  </a:lnTo>
                  <a:lnTo>
                    <a:pt x="345" y="924"/>
                  </a:lnTo>
                  <a:lnTo>
                    <a:pt x="324" y="955"/>
                  </a:lnTo>
                  <a:lnTo>
                    <a:pt x="303" y="986"/>
                  </a:lnTo>
                  <a:lnTo>
                    <a:pt x="284" y="1019"/>
                  </a:lnTo>
                  <a:lnTo>
                    <a:pt x="265" y="1051"/>
                  </a:lnTo>
                  <a:lnTo>
                    <a:pt x="246" y="1084"/>
                  </a:lnTo>
                  <a:lnTo>
                    <a:pt x="228" y="1116"/>
                  </a:lnTo>
                  <a:lnTo>
                    <a:pt x="211" y="1149"/>
                  </a:lnTo>
                  <a:lnTo>
                    <a:pt x="194" y="1183"/>
                  </a:lnTo>
                  <a:lnTo>
                    <a:pt x="177" y="1217"/>
                  </a:lnTo>
                  <a:lnTo>
                    <a:pt x="161" y="1251"/>
                  </a:lnTo>
                  <a:lnTo>
                    <a:pt x="146" y="1284"/>
                  </a:lnTo>
                  <a:lnTo>
                    <a:pt x="131" y="1318"/>
                  </a:lnTo>
                  <a:lnTo>
                    <a:pt x="117" y="1353"/>
                  </a:lnTo>
                  <a:lnTo>
                    <a:pt x="104" y="1387"/>
                  </a:lnTo>
                  <a:lnTo>
                    <a:pt x="92" y="1420"/>
                  </a:lnTo>
                  <a:lnTo>
                    <a:pt x="81" y="1454"/>
                  </a:lnTo>
                  <a:lnTo>
                    <a:pt x="70" y="1487"/>
                  </a:lnTo>
                  <a:lnTo>
                    <a:pt x="59" y="1521"/>
                  </a:lnTo>
                  <a:lnTo>
                    <a:pt x="50" y="1555"/>
                  </a:lnTo>
                  <a:lnTo>
                    <a:pt x="42" y="1588"/>
                  </a:lnTo>
                  <a:lnTo>
                    <a:pt x="34" y="1621"/>
                  </a:lnTo>
                  <a:lnTo>
                    <a:pt x="27" y="1654"/>
                  </a:lnTo>
                  <a:lnTo>
                    <a:pt x="21" y="1688"/>
                  </a:lnTo>
                  <a:lnTo>
                    <a:pt x="16" y="1721"/>
                  </a:lnTo>
                  <a:lnTo>
                    <a:pt x="11" y="1754"/>
                  </a:lnTo>
                  <a:lnTo>
                    <a:pt x="8" y="1787"/>
                  </a:lnTo>
                  <a:lnTo>
                    <a:pt x="4" y="1819"/>
                  </a:lnTo>
                  <a:lnTo>
                    <a:pt x="2" y="1852"/>
                  </a:lnTo>
                  <a:lnTo>
                    <a:pt x="1" y="1884"/>
                  </a:lnTo>
                  <a:lnTo>
                    <a:pt x="0" y="1916"/>
                  </a:lnTo>
                  <a:lnTo>
                    <a:pt x="0" y="1947"/>
                  </a:lnTo>
                  <a:lnTo>
                    <a:pt x="1" y="1978"/>
                  </a:lnTo>
                  <a:lnTo>
                    <a:pt x="4" y="2009"/>
                  </a:lnTo>
                  <a:lnTo>
                    <a:pt x="6" y="2040"/>
                  </a:lnTo>
                  <a:lnTo>
                    <a:pt x="10" y="2070"/>
                  </a:lnTo>
                  <a:lnTo>
                    <a:pt x="15" y="2100"/>
                  </a:lnTo>
                  <a:lnTo>
                    <a:pt x="20" y="2129"/>
                  </a:lnTo>
                  <a:lnTo>
                    <a:pt x="26" y="2158"/>
                  </a:lnTo>
                  <a:lnTo>
                    <a:pt x="34" y="2188"/>
                  </a:lnTo>
                  <a:lnTo>
                    <a:pt x="42" y="2217"/>
                  </a:lnTo>
                  <a:lnTo>
                    <a:pt x="50" y="2245"/>
                  </a:lnTo>
                  <a:lnTo>
                    <a:pt x="60" y="2273"/>
                  </a:lnTo>
                  <a:lnTo>
                    <a:pt x="72" y="2301"/>
                  </a:lnTo>
                  <a:lnTo>
                    <a:pt x="83" y="2328"/>
                  </a:lnTo>
                  <a:lnTo>
                    <a:pt x="96" y="2356"/>
                  </a:lnTo>
                  <a:lnTo>
                    <a:pt x="110" y="2382"/>
                  </a:lnTo>
                  <a:lnTo>
                    <a:pt x="125" y="2408"/>
                  </a:lnTo>
                  <a:lnTo>
                    <a:pt x="141" y="2433"/>
                  </a:lnTo>
                  <a:lnTo>
                    <a:pt x="158" y="2459"/>
                  </a:lnTo>
                  <a:lnTo>
                    <a:pt x="176" y="2483"/>
                  </a:lnTo>
                  <a:lnTo>
                    <a:pt x="196" y="2508"/>
                  </a:lnTo>
                  <a:lnTo>
                    <a:pt x="216" y="2533"/>
                  </a:lnTo>
                  <a:lnTo>
                    <a:pt x="237" y="2556"/>
                  </a:lnTo>
                  <a:lnTo>
                    <a:pt x="259" y="2580"/>
                  </a:lnTo>
                  <a:lnTo>
                    <a:pt x="282" y="2603"/>
                  </a:lnTo>
                  <a:lnTo>
                    <a:pt x="308" y="2626"/>
                  </a:lnTo>
                  <a:lnTo>
                    <a:pt x="333" y="2649"/>
                  </a:lnTo>
                  <a:lnTo>
                    <a:pt x="360" y="2672"/>
                  </a:lnTo>
                  <a:lnTo>
                    <a:pt x="382" y="2690"/>
                  </a:lnTo>
                  <a:lnTo>
                    <a:pt x="405" y="2708"/>
                  </a:lnTo>
                  <a:lnTo>
                    <a:pt x="427" y="2724"/>
                  </a:lnTo>
                  <a:lnTo>
                    <a:pt x="451" y="2740"/>
                  </a:lnTo>
                  <a:lnTo>
                    <a:pt x="474" y="2756"/>
                  </a:lnTo>
                  <a:lnTo>
                    <a:pt x="498" y="2771"/>
                  </a:lnTo>
                  <a:lnTo>
                    <a:pt x="522" y="2785"/>
                  </a:lnTo>
                  <a:lnTo>
                    <a:pt x="545" y="2798"/>
                  </a:lnTo>
                  <a:lnTo>
                    <a:pt x="571" y="2811"/>
                  </a:lnTo>
                  <a:lnTo>
                    <a:pt x="595" y="2823"/>
                  </a:lnTo>
                  <a:lnTo>
                    <a:pt x="620" y="2834"/>
                  </a:lnTo>
                  <a:lnTo>
                    <a:pt x="645" y="2845"/>
                  </a:lnTo>
                  <a:lnTo>
                    <a:pt x="670" y="2856"/>
                  </a:lnTo>
                  <a:lnTo>
                    <a:pt x="696" y="2866"/>
                  </a:lnTo>
                  <a:lnTo>
                    <a:pt x="722" y="2875"/>
                  </a:lnTo>
                  <a:lnTo>
                    <a:pt x="748" y="2883"/>
                  </a:lnTo>
                  <a:lnTo>
                    <a:pt x="774" y="2891"/>
                  </a:lnTo>
                  <a:lnTo>
                    <a:pt x="802" y="2898"/>
                  </a:lnTo>
                  <a:lnTo>
                    <a:pt x="828" y="2905"/>
                  </a:lnTo>
                  <a:lnTo>
                    <a:pt x="855" y="2910"/>
                  </a:lnTo>
                  <a:lnTo>
                    <a:pt x="882" y="2916"/>
                  </a:lnTo>
                  <a:lnTo>
                    <a:pt x="910" y="2920"/>
                  </a:lnTo>
                  <a:lnTo>
                    <a:pt x="938" y="2924"/>
                  </a:lnTo>
                  <a:lnTo>
                    <a:pt x="966" y="2928"/>
                  </a:lnTo>
                  <a:lnTo>
                    <a:pt x="995" y="2931"/>
                  </a:lnTo>
                  <a:lnTo>
                    <a:pt x="1023" y="2933"/>
                  </a:lnTo>
                  <a:lnTo>
                    <a:pt x="1053" y="2934"/>
                  </a:lnTo>
                  <a:lnTo>
                    <a:pt x="1082" y="2935"/>
                  </a:lnTo>
                  <a:lnTo>
                    <a:pt x="1111" y="2936"/>
                  </a:lnTo>
                  <a:lnTo>
                    <a:pt x="1140" y="2935"/>
                  </a:lnTo>
                  <a:lnTo>
                    <a:pt x="1171" y="2935"/>
                  </a:lnTo>
                  <a:lnTo>
                    <a:pt x="1201" y="2933"/>
                  </a:lnTo>
                  <a:lnTo>
                    <a:pt x="1261" y="2929"/>
                  </a:lnTo>
                  <a:lnTo>
                    <a:pt x="1323" y="2922"/>
                  </a:lnTo>
                  <a:lnTo>
                    <a:pt x="1385" y="2914"/>
                  </a:lnTo>
                  <a:lnTo>
                    <a:pt x="1448" y="2904"/>
                  </a:lnTo>
                  <a:lnTo>
                    <a:pt x="1511" y="2892"/>
                  </a:lnTo>
                  <a:lnTo>
                    <a:pt x="1575" y="2878"/>
                  </a:lnTo>
                  <a:lnTo>
                    <a:pt x="1639" y="2862"/>
                  </a:lnTo>
                  <a:lnTo>
                    <a:pt x="1705" y="2842"/>
                  </a:lnTo>
                  <a:lnTo>
                    <a:pt x="1770" y="2822"/>
                  </a:lnTo>
                  <a:lnTo>
                    <a:pt x="1836" y="2800"/>
                  </a:lnTo>
                  <a:lnTo>
                    <a:pt x="1904" y="2775"/>
                  </a:lnTo>
                  <a:lnTo>
                    <a:pt x="1971" y="2748"/>
                  </a:lnTo>
                  <a:lnTo>
                    <a:pt x="2039" y="2719"/>
                  </a:lnTo>
                  <a:lnTo>
                    <a:pt x="2107" y="2687"/>
                  </a:lnTo>
                  <a:lnTo>
                    <a:pt x="2177" y="2653"/>
                  </a:lnTo>
                  <a:lnTo>
                    <a:pt x="2246" y="2617"/>
                  </a:lnTo>
                  <a:lnTo>
                    <a:pt x="2302" y="2681"/>
                  </a:lnTo>
                  <a:lnTo>
                    <a:pt x="2358" y="2745"/>
                  </a:lnTo>
                  <a:lnTo>
                    <a:pt x="2414" y="2809"/>
                  </a:lnTo>
                  <a:lnTo>
                    <a:pt x="2470" y="2874"/>
                  </a:lnTo>
                  <a:lnTo>
                    <a:pt x="2526" y="2937"/>
                  </a:lnTo>
                  <a:lnTo>
                    <a:pt x="2582" y="3000"/>
                  </a:lnTo>
                  <a:lnTo>
                    <a:pt x="2638" y="3064"/>
                  </a:lnTo>
                  <a:lnTo>
                    <a:pt x="2693" y="3127"/>
                  </a:lnTo>
                  <a:lnTo>
                    <a:pt x="2749" y="3189"/>
                  </a:lnTo>
                  <a:lnTo>
                    <a:pt x="2805" y="3252"/>
                  </a:lnTo>
                  <a:lnTo>
                    <a:pt x="2861" y="3314"/>
                  </a:lnTo>
                  <a:lnTo>
                    <a:pt x="2917" y="3376"/>
                  </a:lnTo>
                  <a:lnTo>
                    <a:pt x="2973" y="3437"/>
                  </a:lnTo>
                  <a:lnTo>
                    <a:pt x="3029" y="3497"/>
                  </a:lnTo>
                  <a:lnTo>
                    <a:pt x="3085" y="3558"/>
                  </a:lnTo>
                  <a:lnTo>
                    <a:pt x="3141" y="3617"/>
                  </a:lnTo>
                  <a:lnTo>
                    <a:pt x="3118" y="3636"/>
                  </a:lnTo>
                  <a:lnTo>
                    <a:pt x="3094" y="3655"/>
                  </a:lnTo>
                  <a:lnTo>
                    <a:pt x="3071" y="3672"/>
                  </a:lnTo>
                  <a:lnTo>
                    <a:pt x="3049" y="3688"/>
                  </a:lnTo>
                  <a:lnTo>
                    <a:pt x="3027" y="3703"/>
                  </a:lnTo>
                  <a:lnTo>
                    <a:pt x="3006" y="3718"/>
                  </a:lnTo>
                  <a:lnTo>
                    <a:pt x="2984" y="3731"/>
                  </a:lnTo>
                  <a:lnTo>
                    <a:pt x="2963" y="3743"/>
                  </a:lnTo>
                  <a:lnTo>
                    <a:pt x="2942" y="3754"/>
                  </a:lnTo>
                  <a:lnTo>
                    <a:pt x="2922" y="3764"/>
                  </a:lnTo>
                  <a:lnTo>
                    <a:pt x="2902" y="3773"/>
                  </a:lnTo>
                  <a:lnTo>
                    <a:pt x="2883" y="3781"/>
                  </a:lnTo>
                  <a:lnTo>
                    <a:pt x="2863" y="3788"/>
                  </a:lnTo>
                  <a:lnTo>
                    <a:pt x="2844" y="3794"/>
                  </a:lnTo>
                  <a:lnTo>
                    <a:pt x="2825" y="3799"/>
                  </a:lnTo>
                  <a:lnTo>
                    <a:pt x="2807" y="3804"/>
                  </a:lnTo>
                  <a:lnTo>
                    <a:pt x="2771" y="3810"/>
                  </a:lnTo>
                  <a:lnTo>
                    <a:pt x="2735" y="3815"/>
                  </a:lnTo>
                  <a:lnTo>
                    <a:pt x="2718" y="3816"/>
                  </a:lnTo>
                  <a:lnTo>
                    <a:pt x="2701" y="3817"/>
                  </a:lnTo>
                  <a:lnTo>
                    <a:pt x="2685" y="3818"/>
                  </a:lnTo>
                  <a:lnTo>
                    <a:pt x="2668" y="3818"/>
                  </a:lnTo>
                  <a:lnTo>
                    <a:pt x="2652" y="3817"/>
                  </a:lnTo>
                  <a:lnTo>
                    <a:pt x="2636" y="3816"/>
                  </a:lnTo>
                  <a:lnTo>
                    <a:pt x="2620" y="3814"/>
                  </a:lnTo>
                  <a:lnTo>
                    <a:pt x="2604" y="3812"/>
                  </a:lnTo>
                  <a:lnTo>
                    <a:pt x="2589" y="3809"/>
                  </a:lnTo>
                  <a:lnTo>
                    <a:pt x="2574" y="3806"/>
                  </a:lnTo>
                  <a:lnTo>
                    <a:pt x="2559" y="3803"/>
                  </a:lnTo>
                  <a:lnTo>
                    <a:pt x="2544" y="3799"/>
                  </a:lnTo>
                  <a:lnTo>
                    <a:pt x="2515" y="3789"/>
                  </a:lnTo>
                  <a:lnTo>
                    <a:pt x="2486" y="3778"/>
                  </a:lnTo>
                  <a:lnTo>
                    <a:pt x="2458" y="3767"/>
                  </a:lnTo>
                  <a:lnTo>
                    <a:pt x="2430" y="3754"/>
                  </a:lnTo>
                  <a:lnTo>
                    <a:pt x="2403" y="3740"/>
                  </a:lnTo>
                  <a:lnTo>
                    <a:pt x="2376" y="3726"/>
                  </a:lnTo>
                  <a:lnTo>
                    <a:pt x="2351" y="3710"/>
                  </a:lnTo>
                  <a:lnTo>
                    <a:pt x="2325" y="3693"/>
                  </a:lnTo>
                  <a:lnTo>
                    <a:pt x="2301" y="3676"/>
                  </a:lnTo>
                  <a:lnTo>
                    <a:pt x="2276" y="3660"/>
                  </a:lnTo>
                  <a:lnTo>
                    <a:pt x="2250" y="3644"/>
                  </a:lnTo>
                  <a:lnTo>
                    <a:pt x="2225" y="3629"/>
                  </a:lnTo>
                  <a:lnTo>
                    <a:pt x="2201" y="3615"/>
                  </a:lnTo>
                  <a:lnTo>
                    <a:pt x="2176" y="3601"/>
                  </a:lnTo>
                  <a:lnTo>
                    <a:pt x="2152" y="3588"/>
                  </a:lnTo>
                  <a:lnTo>
                    <a:pt x="2126" y="3576"/>
                  </a:lnTo>
                  <a:lnTo>
                    <a:pt x="2102" y="3565"/>
                  </a:lnTo>
                  <a:lnTo>
                    <a:pt x="2077" y="3555"/>
                  </a:lnTo>
                  <a:lnTo>
                    <a:pt x="2053" y="3546"/>
                  </a:lnTo>
                  <a:lnTo>
                    <a:pt x="2028" y="3539"/>
                  </a:lnTo>
                  <a:lnTo>
                    <a:pt x="2002" y="3532"/>
                  </a:lnTo>
                  <a:lnTo>
                    <a:pt x="1977" y="3528"/>
                  </a:lnTo>
                  <a:lnTo>
                    <a:pt x="1951" y="3525"/>
                  </a:lnTo>
                  <a:lnTo>
                    <a:pt x="1926" y="3524"/>
                  </a:lnTo>
                  <a:lnTo>
                    <a:pt x="1913" y="3524"/>
                  </a:lnTo>
                  <a:lnTo>
                    <a:pt x="1900" y="3525"/>
                  </a:lnTo>
                  <a:lnTo>
                    <a:pt x="1886" y="3527"/>
                  </a:lnTo>
                  <a:lnTo>
                    <a:pt x="1873" y="3530"/>
                  </a:lnTo>
                  <a:lnTo>
                    <a:pt x="1859" y="3533"/>
                  </a:lnTo>
                  <a:lnTo>
                    <a:pt x="1846" y="3537"/>
                  </a:lnTo>
                  <a:lnTo>
                    <a:pt x="1832" y="3543"/>
                  </a:lnTo>
                  <a:lnTo>
                    <a:pt x="1819" y="3549"/>
                  </a:lnTo>
                  <a:lnTo>
                    <a:pt x="1805" y="3556"/>
                  </a:lnTo>
                  <a:lnTo>
                    <a:pt x="1791" y="3563"/>
                  </a:lnTo>
                  <a:lnTo>
                    <a:pt x="1777" y="3572"/>
                  </a:lnTo>
                  <a:lnTo>
                    <a:pt x="1762" y="3581"/>
                  </a:lnTo>
                  <a:lnTo>
                    <a:pt x="1747" y="3591"/>
                  </a:lnTo>
                  <a:lnTo>
                    <a:pt x="1733" y="3601"/>
                  </a:lnTo>
                  <a:lnTo>
                    <a:pt x="1718" y="3613"/>
                  </a:lnTo>
                  <a:lnTo>
                    <a:pt x="1703" y="3625"/>
                  </a:lnTo>
                  <a:lnTo>
                    <a:pt x="1688" y="3639"/>
                  </a:lnTo>
                  <a:lnTo>
                    <a:pt x="1674" y="3653"/>
                  </a:lnTo>
                  <a:lnTo>
                    <a:pt x="1661" y="3667"/>
                  </a:lnTo>
                  <a:lnTo>
                    <a:pt x="1648" y="3681"/>
                  </a:lnTo>
                  <a:lnTo>
                    <a:pt x="1637" y="3696"/>
                  </a:lnTo>
                  <a:lnTo>
                    <a:pt x="1627" y="3712"/>
                  </a:lnTo>
                  <a:lnTo>
                    <a:pt x="1618" y="3727"/>
                  </a:lnTo>
                  <a:lnTo>
                    <a:pt x="1610" y="3742"/>
                  </a:lnTo>
                  <a:lnTo>
                    <a:pt x="1603" y="3758"/>
                  </a:lnTo>
                  <a:lnTo>
                    <a:pt x="1596" y="3774"/>
                  </a:lnTo>
                  <a:lnTo>
                    <a:pt x="1591" y="3790"/>
                  </a:lnTo>
                  <a:lnTo>
                    <a:pt x="1587" y="3806"/>
                  </a:lnTo>
                  <a:lnTo>
                    <a:pt x="1583" y="3823"/>
                  </a:lnTo>
                  <a:lnTo>
                    <a:pt x="1581" y="3840"/>
                  </a:lnTo>
                  <a:lnTo>
                    <a:pt x="1580" y="3857"/>
                  </a:lnTo>
                  <a:lnTo>
                    <a:pt x="1579" y="3875"/>
                  </a:lnTo>
                  <a:lnTo>
                    <a:pt x="1580" y="3893"/>
                  </a:lnTo>
                  <a:lnTo>
                    <a:pt x="1581" y="3911"/>
                  </a:lnTo>
                  <a:lnTo>
                    <a:pt x="1584" y="3928"/>
                  </a:lnTo>
                  <a:lnTo>
                    <a:pt x="1587" y="3946"/>
                  </a:lnTo>
                  <a:lnTo>
                    <a:pt x="1592" y="3963"/>
                  </a:lnTo>
                  <a:lnTo>
                    <a:pt x="1597" y="3981"/>
                  </a:lnTo>
                  <a:lnTo>
                    <a:pt x="1604" y="3998"/>
                  </a:lnTo>
                  <a:lnTo>
                    <a:pt x="1611" y="4016"/>
                  </a:lnTo>
                  <a:lnTo>
                    <a:pt x="1619" y="4034"/>
                  </a:lnTo>
                  <a:lnTo>
                    <a:pt x="1629" y="4053"/>
                  </a:lnTo>
                  <a:lnTo>
                    <a:pt x="1639" y="4071"/>
                  </a:lnTo>
                  <a:lnTo>
                    <a:pt x="1652" y="4088"/>
                  </a:lnTo>
                  <a:lnTo>
                    <a:pt x="1664" y="4106"/>
                  </a:lnTo>
                  <a:lnTo>
                    <a:pt x="1677" y="4124"/>
                  </a:lnTo>
                  <a:lnTo>
                    <a:pt x="1692" y="4142"/>
                  </a:lnTo>
                  <a:lnTo>
                    <a:pt x="1707" y="4160"/>
                  </a:lnTo>
                  <a:lnTo>
                    <a:pt x="1723" y="4178"/>
                  </a:lnTo>
                  <a:lnTo>
                    <a:pt x="1740" y="4195"/>
                  </a:lnTo>
                  <a:lnTo>
                    <a:pt x="1757" y="4212"/>
                  </a:lnTo>
                  <a:lnTo>
                    <a:pt x="1776" y="4230"/>
                  </a:lnTo>
                  <a:lnTo>
                    <a:pt x="1795" y="4246"/>
                  </a:lnTo>
                  <a:lnTo>
                    <a:pt x="1814" y="4262"/>
                  </a:lnTo>
                  <a:lnTo>
                    <a:pt x="1834" y="4277"/>
                  </a:lnTo>
                  <a:lnTo>
                    <a:pt x="1854" y="4293"/>
                  </a:lnTo>
                  <a:lnTo>
                    <a:pt x="1875" y="4307"/>
                  </a:lnTo>
                  <a:lnTo>
                    <a:pt x="1898" y="4322"/>
                  </a:lnTo>
                  <a:lnTo>
                    <a:pt x="1920" y="4336"/>
                  </a:lnTo>
                  <a:lnTo>
                    <a:pt x="1942" y="4349"/>
                  </a:lnTo>
                  <a:lnTo>
                    <a:pt x="1965" y="4363"/>
                  </a:lnTo>
                  <a:lnTo>
                    <a:pt x="1989" y="4375"/>
                  </a:lnTo>
                  <a:lnTo>
                    <a:pt x="2013" y="4389"/>
                  </a:lnTo>
                  <a:lnTo>
                    <a:pt x="2039" y="4401"/>
                  </a:lnTo>
                  <a:lnTo>
                    <a:pt x="2064" y="4413"/>
                  </a:lnTo>
                  <a:lnTo>
                    <a:pt x="2090" y="4424"/>
                  </a:lnTo>
                  <a:lnTo>
                    <a:pt x="2116" y="4434"/>
                  </a:lnTo>
                  <a:lnTo>
                    <a:pt x="2144" y="4444"/>
                  </a:lnTo>
                  <a:lnTo>
                    <a:pt x="2170" y="4454"/>
                  </a:lnTo>
                  <a:lnTo>
                    <a:pt x="2198" y="4462"/>
                  </a:lnTo>
                  <a:lnTo>
                    <a:pt x="2225" y="4471"/>
                  </a:lnTo>
                  <a:lnTo>
                    <a:pt x="2253" y="4478"/>
                  </a:lnTo>
                  <a:lnTo>
                    <a:pt x="2283" y="4485"/>
                  </a:lnTo>
                  <a:lnTo>
                    <a:pt x="2311" y="4491"/>
                  </a:lnTo>
                  <a:lnTo>
                    <a:pt x="2340" y="4497"/>
                  </a:lnTo>
                  <a:lnTo>
                    <a:pt x="2370" y="4502"/>
                  </a:lnTo>
                  <a:lnTo>
                    <a:pt x="2401" y="4506"/>
                  </a:lnTo>
                  <a:lnTo>
                    <a:pt x="2431" y="4510"/>
                  </a:lnTo>
                  <a:lnTo>
                    <a:pt x="2462" y="4513"/>
                  </a:lnTo>
                  <a:lnTo>
                    <a:pt x="2493" y="4516"/>
                  </a:lnTo>
                  <a:lnTo>
                    <a:pt x="2525" y="4517"/>
                  </a:lnTo>
                  <a:lnTo>
                    <a:pt x="2556" y="4518"/>
                  </a:lnTo>
                  <a:lnTo>
                    <a:pt x="2588" y="4518"/>
                  </a:lnTo>
                  <a:lnTo>
                    <a:pt x="2620" y="4517"/>
                  </a:lnTo>
                  <a:lnTo>
                    <a:pt x="2653" y="4515"/>
                  </a:lnTo>
                  <a:lnTo>
                    <a:pt x="2685" y="4513"/>
                  </a:lnTo>
                  <a:lnTo>
                    <a:pt x="2717" y="4509"/>
                  </a:lnTo>
                  <a:lnTo>
                    <a:pt x="2751" y="4504"/>
                  </a:lnTo>
                  <a:lnTo>
                    <a:pt x="2784" y="4499"/>
                  </a:lnTo>
                  <a:lnTo>
                    <a:pt x="2817" y="4492"/>
                  </a:lnTo>
                  <a:lnTo>
                    <a:pt x="2850" y="4485"/>
                  </a:lnTo>
                  <a:lnTo>
                    <a:pt x="2885" y="4477"/>
                  </a:lnTo>
                  <a:lnTo>
                    <a:pt x="2919" y="4467"/>
                  </a:lnTo>
                  <a:lnTo>
                    <a:pt x="2953" y="4457"/>
                  </a:lnTo>
                  <a:lnTo>
                    <a:pt x="2987" y="4446"/>
                  </a:lnTo>
                  <a:lnTo>
                    <a:pt x="3023" y="4434"/>
                  </a:lnTo>
                  <a:lnTo>
                    <a:pt x="3057" y="4420"/>
                  </a:lnTo>
                  <a:lnTo>
                    <a:pt x="3092" y="4406"/>
                  </a:lnTo>
                  <a:lnTo>
                    <a:pt x="3128" y="4390"/>
                  </a:lnTo>
                  <a:lnTo>
                    <a:pt x="3162" y="4372"/>
                  </a:lnTo>
                  <a:lnTo>
                    <a:pt x="3197" y="4353"/>
                  </a:lnTo>
                  <a:lnTo>
                    <a:pt x="3231" y="4333"/>
                  </a:lnTo>
                  <a:lnTo>
                    <a:pt x="3267" y="4312"/>
                  </a:lnTo>
                  <a:lnTo>
                    <a:pt x="3301" y="4290"/>
                  </a:lnTo>
                  <a:lnTo>
                    <a:pt x="3336" y="4266"/>
                  </a:lnTo>
                  <a:lnTo>
                    <a:pt x="3371" y="4241"/>
                  </a:lnTo>
                  <a:lnTo>
                    <a:pt x="3405" y="4213"/>
                  </a:lnTo>
                  <a:lnTo>
                    <a:pt x="3440" y="4185"/>
                  </a:lnTo>
                  <a:lnTo>
                    <a:pt x="3474" y="4156"/>
                  </a:lnTo>
                  <a:lnTo>
                    <a:pt x="3509" y="4126"/>
                  </a:lnTo>
                  <a:lnTo>
                    <a:pt x="3543" y="4094"/>
                  </a:lnTo>
                  <a:lnTo>
                    <a:pt x="3576" y="4060"/>
                  </a:lnTo>
                  <a:lnTo>
                    <a:pt x="3610" y="4092"/>
                  </a:lnTo>
                  <a:lnTo>
                    <a:pt x="3643" y="4123"/>
                  </a:lnTo>
                  <a:lnTo>
                    <a:pt x="3676" y="4154"/>
                  </a:lnTo>
                  <a:lnTo>
                    <a:pt x="3709" y="4185"/>
                  </a:lnTo>
                  <a:lnTo>
                    <a:pt x="3743" y="4215"/>
                  </a:lnTo>
                  <a:lnTo>
                    <a:pt x="3776" y="4246"/>
                  </a:lnTo>
                  <a:lnTo>
                    <a:pt x="3808" y="4276"/>
                  </a:lnTo>
                  <a:lnTo>
                    <a:pt x="3841" y="4306"/>
                  </a:lnTo>
                  <a:lnTo>
                    <a:pt x="3856" y="4317"/>
                  </a:lnTo>
                  <a:lnTo>
                    <a:pt x="3872" y="4326"/>
                  </a:lnTo>
                  <a:lnTo>
                    <a:pt x="3887" y="4335"/>
                  </a:lnTo>
                  <a:lnTo>
                    <a:pt x="3904" y="4341"/>
                  </a:lnTo>
                  <a:lnTo>
                    <a:pt x="3921" y="4346"/>
                  </a:lnTo>
                  <a:lnTo>
                    <a:pt x="3940" y="4349"/>
                  </a:lnTo>
                  <a:lnTo>
                    <a:pt x="3959" y="4350"/>
                  </a:lnTo>
                  <a:lnTo>
                    <a:pt x="3980" y="4350"/>
                  </a:lnTo>
                  <a:lnTo>
                    <a:pt x="3990" y="4349"/>
                  </a:lnTo>
                  <a:lnTo>
                    <a:pt x="3999" y="4348"/>
                  </a:lnTo>
                  <a:lnTo>
                    <a:pt x="4009" y="4346"/>
                  </a:lnTo>
                  <a:lnTo>
                    <a:pt x="4018" y="4344"/>
                  </a:lnTo>
                  <a:lnTo>
                    <a:pt x="4027" y="4341"/>
                  </a:lnTo>
                  <a:lnTo>
                    <a:pt x="4036" y="4338"/>
                  </a:lnTo>
                  <a:lnTo>
                    <a:pt x="4045" y="4334"/>
                  </a:lnTo>
                  <a:lnTo>
                    <a:pt x="4053" y="4330"/>
                  </a:lnTo>
                  <a:lnTo>
                    <a:pt x="4062" y="4325"/>
                  </a:lnTo>
                  <a:lnTo>
                    <a:pt x="4070" y="4320"/>
                  </a:lnTo>
                  <a:lnTo>
                    <a:pt x="4078" y="4315"/>
                  </a:lnTo>
                  <a:lnTo>
                    <a:pt x="4086" y="4308"/>
                  </a:lnTo>
                  <a:lnTo>
                    <a:pt x="4102" y="4295"/>
                  </a:lnTo>
                  <a:lnTo>
                    <a:pt x="4116" y="4279"/>
                  </a:lnTo>
                  <a:lnTo>
                    <a:pt x="4129" y="4262"/>
                  </a:lnTo>
                  <a:lnTo>
                    <a:pt x="4140" y="4245"/>
                  </a:lnTo>
                  <a:lnTo>
                    <a:pt x="4144" y="4236"/>
                  </a:lnTo>
                  <a:lnTo>
                    <a:pt x="4148" y="4227"/>
                  </a:lnTo>
                  <a:lnTo>
                    <a:pt x="4152" y="4218"/>
                  </a:lnTo>
                  <a:lnTo>
                    <a:pt x="4155" y="4207"/>
                  </a:lnTo>
                  <a:lnTo>
                    <a:pt x="4158" y="4198"/>
                  </a:lnTo>
                  <a:lnTo>
                    <a:pt x="4160" y="4189"/>
                  </a:lnTo>
                  <a:lnTo>
                    <a:pt x="4162" y="4180"/>
                  </a:lnTo>
                  <a:lnTo>
                    <a:pt x="4163" y="4170"/>
                  </a:lnTo>
                  <a:lnTo>
                    <a:pt x="4164" y="4161"/>
                  </a:lnTo>
                  <a:lnTo>
                    <a:pt x="4164" y="4151"/>
                  </a:lnTo>
                  <a:lnTo>
                    <a:pt x="4163" y="4141"/>
                  </a:lnTo>
                  <a:lnTo>
                    <a:pt x="4163" y="4131"/>
                  </a:lnTo>
                  <a:lnTo>
                    <a:pt x="4160" y="4112"/>
                  </a:lnTo>
                  <a:lnTo>
                    <a:pt x="4156" y="4094"/>
                  </a:lnTo>
                  <a:lnTo>
                    <a:pt x="4150" y="4078"/>
                  </a:lnTo>
                  <a:lnTo>
                    <a:pt x="4143" y="4062"/>
                  </a:lnTo>
                  <a:lnTo>
                    <a:pt x="4134" y="4046"/>
                  </a:lnTo>
                  <a:lnTo>
                    <a:pt x="4124" y="4032"/>
                  </a:lnTo>
                  <a:lnTo>
                    <a:pt x="4113" y="4020"/>
                  </a:lnTo>
                  <a:lnTo>
                    <a:pt x="4100" y="4009"/>
                  </a:lnTo>
                  <a:lnTo>
                    <a:pt x="4066" y="3982"/>
                  </a:lnTo>
                  <a:lnTo>
                    <a:pt x="4033" y="3955"/>
                  </a:lnTo>
                  <a:lnTo>
                    <a:pt x="4000" y="3928"/>
                  </a:lnTo>
                  <a:lnTo>
                    <a:pt x="3966" y="3900"/>
                  </a:lnTo>
                  <a:lnTo>
                    <a:pt x="3933" y="3871"/>
                  </a:lnTo>
                  <a:lnTo>
                    <a:pt x="3900" y="3843"/>
                  </a:lnTo>
                  <a:lnTo>
                    <a:pt x="3867" y="3814"/>
                  </a:lnTo>
                  <a:lnTo>
                    <a:pt x="3833" y="3785"/>
                  </a:lnTo>
                  <a:lnTo>
                    <a:pt x="3862" y="3751"/>
                  </a:lnTo>
                  <a:lnTo>
                    <a:pt x="3889" y="3716"/>
                  </a:lnTo>
                  <a:lnTo>
                    <a:pt x="3915" y="3680"/>
                  </a:lnTo>
                  <a:lnTo>
                    <a:pt x="3941" y="3645"/>
                  </a:lnTo>
                  <a:lnTo>
                    <a:pt x="3966" y="3609"/>
                  </a:lnTo>
                  <a:lnTo>
                    <a:pt x="3991" y="3574"/>
                  </a:lnTo>
                  <a:lnTo>
                    <a:pt x="4015" y="3537"/>
                  </a:lnTo>
                  <a:lnTo>
                    <a:pt x="4037" y="3502"/>
                  </a:lnTo>
                  <a:lnTo>
                    <a:pt x="4060" y="3466"/>
                  </a:lnTo>
                  <a:lnTo>
                    <a:pt x="4081" y="3430"/>
                  </a:lnTo>
                  <a:lnTo>
                    <a:pt x="4103" y="3394"/>
                  </a:lnTo>
                  <a:lnTo>
                    <a:pt x="4122" y="3357"/>
                  </a:lnTo>
                  <a:lnTo>
                    <a:pt x="4142" y="3321"/>
                  </a:lnTo>
                  <a:lnTo>
                    <a:pt x="4160" y="3285"/>
                  </a:lnTo>
                  <a:lnTo>
                    <a:pt x="4178" y="3250"/>
                  </a:lnTo>
                  <a:lnTo>
                    <a:pt x="4195" y="3214"/>
                  </a:lnTo>
                  <a:lnTo>
                    <a:pt x="4211" y="3177"/>
                  </a:lnTo>
                  <a:lnTo>
                    <a:pt x="4228" y="3141"/>
                  </a:lnTo>
                  <a:lnTo>
                    <a:pt x="4242" y="3105"/>
                  </a:lnTo>
                  <a:lnTo>
                    <a:pt x="4256" y="3070"/>
                  </a:lnTo>
                  <a:lnTo>
                    <a:pt x="4269" y="3034"/>
                  </a:lnTo>
                  <a:lnTo>
                    <a:pt x="4281" y="2998"/>
                  </a:lnTo>
                  <a:lnTo>
                    <a:pt x="4292" y="2963"/>
                  </a:lnTo>
                  <a:lnTo>
                    <a:pt x="4302" y="2929"/>
                  </a:lnTo>
                  <a:lnTo>
                    <a:pt x="4312" y="2895"/>
                  </a:lnTo>
                  <a:lnTo>
                    <a:pt x="4320" y="2859"/>
                  </a:lnTo>
                  <a:lnTo>
                    <a:pt x="4328" y="2826"/>
                  </a:lnTo>
                  <a:lnTo>
                    <a:pt x="4335" y="2792"/>
                  </a:lnTo>
                  <a:lnTo>
                    <a:pt x="4342" y="2759"/>
                  </a:lnTo>
                  <a:lnTo>
                    <a:pt x="4348" y="2726"/>
                  </a:lnTo>
                  <a:lnTo>
                    <a:pt x="4352" y="2693"/>
                  </a:lnTo>
                  <a:lnTo>
                    <a:pt x="4356" y="2660"/>
                  </a:lnTo>
                  <a:lnTo>
                    <a:pt x="4359" y="2627"/>
                  </a:lnTo>
                  <a:lnTo>
                    <a:pt x="4361" y="2596"/>
                  </a:lnTo>
                  <a:lnTo>
                    <a:pt x="4362" y="2564"/>
                  </a:lnTo>
                  <a:lnTo>
                    <a:pt x="4362" y="2533"/>
                  </a:lnTo>
                  <a:lnTo>
                    <a:pt x="4361" y="2501"/>
                  </a:lnTo>
                  <a:lnTo>
                    <a:pt x="4360" y="2471"/>
                  </a:lnTo>
                  <a:lnTo>
                    <a:pt x="4357" y="2441"/>
                  </a:lnTo>
                  <a:lnTo>
                    <a:pt x="4354" y="2412"/>
                  </a:lnTo>
                  <a:lnTo>
                    <a:pt x="4350" y="2382"/>
                  </a:lnTo>
                  <a:lnTo>
                    <a:pt x="4345" y="2354"/>
                  </a:lnTo>
                  <a:lnTo>
                    <a:pt x="4338" y="2324"/>
                  </a:lnTo>
                  <a:lnTo>
                    <a:pt x="4331" y="2296"/>
                  </a:lnTo>
                  <a:lnTo>
                    <a:pt x="4323" y="2268"/>
                  </a:lnTo>
                  <a:lnTo>
                    <a:pt x="4315" y="2241"/>
                  </a:lnTo>
                  <a:lnTo>
                    <a:pt x="4306" y="2214"/>
                  </a:lnTo>
                  <a:lnTo>
                    <a:pt x="4296" y="2187"/>
                  </a:lnTo>
                  <a:lnTo>
                    <a:pt x="4285" y="2159"/>
                  </a:lnTo>
                  <a:lnTo>
                    <a:pt x="4273" y="2133"/>
                  </a:lnTo>
                  <a:lnTo>
                    <a:pt x="4260" y="2107"/>
                  </a:lnTo>
                  <a:lnTo>
                    <a:pt x="4245" y="2082"/>
                  </a:lnTo>
                  <a:lnTo>
                    <a:pt x="4230" y="2057"/>
                  </a:lnTo>
                  <a:lnTo>
                    <a:pt x="4213" y="2032"/>
                  </a:lnTo>
                  <a:lnTo>
                    <a:pt x="4196" y="2007"/>
                  </a:lnTo>
                  <a:lnTo>
                    <a:pt x="4178" y="1983"/>
                  </a:lnTo>
                  <a:lnTo>
                    <a:pt x="4159" y="1960"/>
                  </a:lnTo>
                  <a:lnTo>
                    <a:pt x="4139" y="1936"/>
                  </a:lnTo>
                  <a:lnTo>
                    <a:pt x="4118" y="1913"/>
                  </a:lnTo>
                  <a:lnTo>
                    <a:pt x="4095" y="1890"/>
                  </a:lnTo>
                  <a:lnTo>
                    <a:pt x="4071" y="1867"/>
                  </a:lnTo>
                  <a:lnTo>
                    <a:pt x="4047" y="1845"/>
                  </a:lnTo>
                  <a:lnTo>
                    <a:pt x="4022" y="1821"/>
                  </a:lnTo>
                  <a:lnTo>
                    <a:pt x="3995" y="1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ïṥlíḑê"/>
            <p:cNvSpPr/>
            <p:nvPr/>
          </p:nvSpPr>
          <p:spPr bwMode="auto">
            <a:xfrm>
              <a:off x="2417843" y="1981904"/>
              <a:ext cx="93058" cy="97288"/>
            </a:xfrm>
            <a:custGeom>
              <a:avLst/>
              <a:gdLst>
                <a:gd name="T0" fmla="*/ 1968 w 2440"/>
                <a:gd name="T1" fmla="*/ 101 h 2551"/>
                <a:gd name="T2" fmla="*/ 1793 w 2440"/>
                <a:gd name="T3" fmla="*/ 240 h 2551"/>
                <a:gd name="T4" fmla="*/ 1619 w 2440"/>
                <a:gd name="T5" fmla="*/ 382 h 2551"/>
                <a:gd name="T6" fmla="*/ 1449 w 2440"/>
                <a:gd name="T7" fmla="*/ 528 h 2551"/>
                <a:gd name="T8" fmla="*/ 1283 w 2440"/>
                <a:gd name="T9" fmla="*/ 680 h 2551"/>
                <a:gd name="T10" fmla="*/ 1120 w 2440"/>
                <a:gd name="T11" fmla="*/ 836 h 2551"/>
                <a:gd name="T12" fmla="*/ 969 w 2440"/>
                <a:gd name="T13" fmla="*/ 992 h 2551"/>
                <a:gd name="T14" fmla="*/ 824 w 2440"/>
                <a:gd name="T15" fmla="*/ 1150 h 2551"/>
                <a:gd name="T16" fmla="*/ 684 w 2440"/>
                <a:gd name="T17" fmla="*/ 1310 h 2551"/>
                <a:gd name="T18" fmla="*/ 551 w 2440"/>
                <a:gd name="T19" fmla="*/ 1472 h 2551"/>
                <a:gd name="T20" fmla="*/ 425 w 2440"/>
                <a:gd name="T21" fmla="*/ 1636 h 2551"/>
                <a:gd name="T22" fmla="*/ 40 w 2440"/>
                <a:gd name="T23" fmla="*/ 2162 h 2551"/>
                <a:gd name="T24" fmla="*/ 12 w 2440"/>
                <a:gd name="T25" fmla="*/ 2221 h 2551"/>
                <a:gd name="T26" fmla="*/ 0 w 2440"/>
                <a:gd name="T27" fmla="*/ 2282 h 2551"/>
                <a:gd name="T28" fmla="*/ 4 w 2440"/>
                <a:gd name="T29" fmla="*/ 2345 h 2551"/>
                <a:gd name="T30" fmla="*/ 23 w 2440"/>
                <a:gd name="T31" fmla="*/ 2406 h 2551"/>
                <a:gd name="T32" fmla="*/ 59 w 2440"/>
                <a:gd name="T33" fmla="*/ 2461 h 2551"/>
                <a:gd name="T34" fmla="*/ 93 w 2440"/>
                <a:gd name="T35" fmla="*/ 2494 h 2551"/>
                <a:gd name="T36" fmla="*/ 123 w 2440"/>
                <a:gd name="T37" fmla="*/ 2516 h 2551"/>
                <a:gd name="T38" fmla="*/ 156 w 2440"/>
                <a:gd name="T39" fmla="*/ 2532 h 2551"/>
                <a:gd name="T40" fmla="*/ 192 w 2440"/>
                <a:gd name="T41" fmla="*/ 2544 h 2551"/>
                <a:gd name="T42" fmla="*/ 228 w 2440"/>
                <a:gd name="T43" fmla="*/ 2550 h 2551"/>
                <a:gd name="T44" fmla="*/ 264 w 2440"/>
                <a:gd name="T45" fmla="*/ 2551 h 2551"/>
                <a:gd name="T46" fmla="*/ 301 w 2440"/>
                <a:gd name="T47" fmla="*/ 2547 h 2551"/>
                <a:gd name="T48" fmla="*/ 336 w 2440"/>
                <a:gd name="T49" fmla="*/ 2536 h 2551"/>
                <a:gd name="T50" fmla="*/ 370 w 2440"/>
                <a:gd name="T51" fmla="*/ 2522 h 2551"/>
                <a:gd name="T52" fmla="*/ 402 w 2440"/>
                <a:gd name="T53" fmla="*/ 2502 h 2551"/>
                <a:gd name="T54" fmla="*/ 432 w 2440"/>
                <a:gd name="T55" fmla="*/ 2477 h 2551"/>
                <a:gd name="T56" fmla="*/ 461 w 2440"/>
                <a:gd name="T57" fmla="*/ 2440 h 2551"/>
                <a:gd name="T58" fmla="*/ 829 w 2440"/>
                <a:gd name="T59" fmla="*/ 1936 h 2551"/>
                <a:gd name="T60" fmla="*/ 946 w 2440"/>
                <a:gd name="T61" fmla="*/ 1784 h 2551"/>
                <a:gd name="T62" fmla="*/ 1070 w 2440"/>
                <a:gd name="T63" fmla="*/ 1633 h 2551"/>
                <a:gd name="T64" fmla="*/ 1200 w 2440"/>
                <a:gd name="T65" fmla="*/ 1484 h 2551"/>
                <a:gd name="T66" fmla="*/ 1336 w 2440"/>
                <a:gd name="T67" fmla="*/ 1337 h 2551"/>
                <a:gd name="T68" fmla="*/ 1477 w 2440"/>
                <a:gd name="T69" fmla="*/ 1193 h 2551"/>
                <a:gd name="T70" fmla="*/ 1634 w 2440"/>
                <a:gd name="T71" fmla="*/ 1040 h 2551"/>
                <a:gd name="T72" fmla="*/ 1791 w 2440"/>
                <a:gd name="T73" fmla="*/ 898 h 2551"/>
                <a:gd name="T74" fmla="*/ 1948 w 2440"/>
                <a:gd name="T75" fmla="*/ 762 h 2551"/>
                <a:gd name="T76" fmla="*/ 2111 w 2440"/>
                <a:gd name="T77" fmla="*/ 629 h 2551"/>
                <a:gd name="T78" fmla="*/ 2282 w 2440"/>
                <a:gd name="T79" fmla="*/ 495 h 2551"/>
                <a:gd name="T80" fmla="*/ 2353 w 2440"/>
                <a:gd name="T81" fmla="*/ 440 h 2551"/>
                <a:gd name="T82" fmla="*/ 2383 w 2440"/>
                <a:gd name="T83" fmla="*/ 410 h 2551"/>
                <a:gd name="T84" fmla="*/ 2405 w 2440"/>
                <a:gd name="T85" fmla="*/ 379 h 2551"/>
                <a:gd name="T86" fmla="*/ 2421 w 2440"/>
                <a:gd name="T87" fmla="*/ 346 h 2551"/>
                <a:gd name="T88" fmla="*/ 2433 w 2440"/>
                <a:gd name="T89" fmla="*/ 311 h 2551"/>
                <a:gd name="T90" fmla="*/ 2439 w 2440"/>
                <a:gd name="T91" fmla="*/ 275 h 2551"/>
                <a:gd name="T92" fmla="*/ 2439 w 2440"/>
                <a:gd name="T93" fmla="*/ 239 h 2551"/>
                <a:gd name="T94" fmla="*/ 2435 w 2440"/>
                <a:gd name="T95" fmla="*/ 203 h 2551"/>
                <a:gd name="T96" fmla="*/ 2426 w 2440"/>
                <a:gd name="T97" fmla="*/ 168 h 2551"/>
                <a:gd name="T98" fmla="*/ 2411 w 2440"/>
                <a:gd name="T99" fmla="*/ 133 h 2551"/>
                <a:gd name="T100" fmla="*/ 2391 w 2440"/>
                <a:gd name="T101" fmla="*/ 101 h 2551"/>
                <a:gd name="T102" fmla="*/ 2365 w 2440"/>
                <a:gd name="T103" fmla="*/ 72 h 2551"/>
                <a:gd name="T104" fmla="*/ 2338 w 2440"/>
                <a:gd name="T105" fmla="*/ 49 h 2551"/>
                <a:gd name="T106" fmla="*/ 2309 w 2440"/>
                <a:gd name="T107" fmla="*/ 30 h 2551"/>
                <a:gd name="T108" fmla="*/ 2277 w 2440"/>
                <a:gd name="T109" fmla="*/ 16 h 2551"/>
                <a:gd name="T110" fmla="*/ 2244 w 2440"/>
                <a:gd name="T111" fmla="*/ 6 h 2551"/>
                <a:gd name="T112" fmla="*/ 2211 w 2440"/>
                <a:gd name="T113" fmla="*/ 1 h 2551"/>
                <a:gd name="T114" fmla="*/ 2154 w 2440"/>
                <a:gd name="T115" fmla="*/ 2 h 2551"/>
                <a:gd name="T116" fmla="*/ 2120 w 2440"/>
                <a:gd name="T117" fmla="*/ 9 h 2551"/>
                <a:gd name="T118" fmla="*/ 2088 w 2440"/>
                <a:gd name="T119" fmla="*/ 20 h 2551"/>
                <a:gd name="T120" fmla="*/ 2057 w 2440"/>
                <a:gd name="T121" fmla="*/ 36 h 2551"/>
                <a:gd name="T122" fmla="*/ 2029 w 2440"/>
                <a:gd name="T123" fmla="*/ 5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40" h="2551">
                  <a:moveTo>
                    <a:pt x="2029" y="56"/>
                  </a:moveTo>
                  <a:lnTo>
                    <a:pt x="2028" y="56"/>
                  </a:lnTo>
                  <a:lnTo>
                    <a:pt x="1968" y="101"/>
                  </a:lnTo>
                  <a:lnTo>
                    <a:pt x="1910" y="147"/>
                  </a:lnTo>
                  <a:lnTo>
                    <a:pt x="1851" y="193"/>
                  </a:lnTo>
                  <a:lnTo>
                    <a:pt x="1793" y="240"/>
                  </a:lnTo>
                  <a:lnTo>
                    <a:pt x="1734" y="286"/>
                  </a:lnTo>
                  <a:lnTo>
                    <a:pt x="1677" y="333"/>
                  </a:lnTo>
                  <a:lnTo>
                    <a:pt x="1619" y="382"/>
                  </a:lnTo>
                  <a:lnTo>
                    <a:pt x="1562" y="430"/>
                  </a:lnTo>
                  <a:lnTo>
                    <a:pt x="1505" y="478"/>
                  </a:lnTo>
                  <a:lnTo>
                    <a:pt x="1449" y="528"/>
                  </a:lnTo>
                  <a:lnTo>
                    <a:pt x="1394" y="578"/>
                  </a:lnTo>
                  <a:lnTo>
                    <a:pt x="1337" y="628"/>
                  </a:lnTo>
                  <a:lnTo>
                    <a:pt x="1283" y="680"/>
                  </a:lnTo>
                  <a:lnTo>
                    <a:pt x="1228" y="732"/>
                  </a:lnTo>
                  <a:lnTo>
                    <a:pt x="1174" y="784"/>
                  </a:lnTo>
                  <a:lnTo>
                    <a:pt x="1120" y="836"/>
                  </a:lnTo>
                  <a:lnTo>
                    <a:pt x="1069" y="889"/>
                  </a:lnTo>
                  <a:lnTo>
                    <a:pt x="1018" y="940"/>
                  </a:lnTo>
                  <a:lnTo>
                    <a:pt x="969" y="992"/>
                  </a:lnTo>
                  <a:lnTo>
                    <a:pt x="920" y="1045"/>
                  </a:lnTo>
                  <a:lnTo>
                    <a:pt x="871" y="1097"/>
                  </a:lnTo>
                  <a:lnTo>
                    <a:pt x="824" y="1150"/>
                  </a:lnTo>
                  <a:lnTo>
                    <a:pt x="776" y="1203"/>
                  </a:lnTo>
                  <a:lnTo>
                    <a:pt x="730" y="1257"/>
                  </a:lnTo>
                  <a:lnTo>
                    <a:pt x="684" y="1310"/>
                  </a:lnTo>
                  <a:lnTo>
                    <a:pt x="639" y="1364"/>
                  </a:lnTo>
                  <a:lnTo>
                    <a:pt x="594" y="1418"/>
                  </a:lnTo>
                  <a:lnTo>
                    <a:pt x="551" y="1472"/>
                  </a:lnTo>
                  <a:lnTo>
                    <a:pt x="508" y="1527"/>
                  </a:lnTo>
                  <a:lnTo>
                    <a:pt x="466" y="1582"/>
                  </a:lnTo>
                  <a:lnTo>
                    <a:pt x="425" y="1636"/>
                  </a:lnTo>
                  <a:lnTo>
                    <a:pt x="383" y="1692"/>
                  </a:lnTo>
                  <a:lnTo>
                    <a:pt x="39" y="2161"/>
                  </a:lnTo>
                  <a:lnTo>
                    <a:pt x="40" y="2162"/>
                  </a:lnTo>
                  <a:lnTo>
                    <a:pt x="29" y="2180"/>
                  </a:lnTo>
                  <a:lnTo>
                    <a:pt x="20" y="2201"/>
                  </a:lnTo>
                  <a:lnTo>
                    <a:pt x="12" y="2221"/>
                  </a:lnTo>
                  <a:lnTo>
                    <a:pt x="6" y="2241"/>
                  </a:lnTo>
                  <a:lnTo>
                    <a:pt x="2" y="2262"/>
                  </a:lnTo>
                  <a:lnTo>
                    <a:pt x="0" y="2282"/>
                  </a:lnTo>
                  <a:lnTo>
                    <a:pt x="0" y="2303"/>
                  </a:lnTo>
                  <a:lnTo>
                    <a:pt x="1" y="2324"/>
                  </a:lnTo>
                  <a:lnTo>
                    <a:pt x="4" y="2345"/>
                  </a:lnTo>
                  <a:lnTo>
                    <a:pt x="8" y="2365"/>
                  </a:lnTo>
                  <a:lnTo>
                    <a:pt x="15" y="2387"/>
                  </a:lnTo>
                  <a:lnTo>
                    <a:pt x="23" y="2406"/>
                  </a:lnTo>
                  <a:lnTo>
                    <a:pt x="33" y="2425"/>
                  </a:lnTo>
                  <a:lnTo>
                    <a:pt x="44" y="2443"/>
                  </a:lnTo>
                  <a:lnTo>
                    <a:pt x="59" y="2461"/>
                  </a:lnTo>
                  <a:lnTo>
                    <a:pt x="74" y="2477"/>
                  </a:lnTo>
                  <a:lnTo>
                    <a:pt x="83" y="2486"/>
                  </a:lnTo>
                  <a:lnTo>
                    <a:pt x="93" y="2494"/>
                  </a:lnTo>
                  <a:lnTo>
                    <a:pt x="103" y="2502"/>
                  </a:lnTo>
                  <a:lnTo>
                    <a:pt x="113" y="2509"/>
                  </a:lnTo>
                  <a:lnTo>
                    <a:pt x="123" y="2516"/>
                  </a:lnTo>
                  <a:lnTo>
                    <a:pt x="134" y="2522"/>
                  </a:lnTo>
                  <a:lnTo>
                    <a:pt x="145" y="2527"/>
                  </a:lnTo>
                  <a:lnTo>
                    <a:pt x="156" y="2532"/>
                  </a:lnTo>
                  <a:lnTo>
                    <a:pt x="168" y="2536"/>
                  </a:lnTo>
                  <a:lnTo>
                    <a:pt x="180" y="2541"/>
                  </a:lnTo>
                  <a:lnTo>
                    <a:pt x="192" y="2544"/>
                  </a:lnTo>
                  <a:lnTo>
                    <a:pt x="204" y="2547"/>
                  </a:lnTo>
                  <a:lnTo>
                    <a:pt x="216" y="2549"/>
                  </a:lnTo>
                  <a:lnTo>
                    <a:pt x="228" y="2550"/>
                  </a:lnTo>
                  <a:lnTo>
                    <a:pt x="240" y="2551"/>
                  </a:lnTo>
                  <a:lnTo>
                    <a:pt x="252" y="2551"/>
                  </a:lnTo>
                  <a:lnTo>
                    <a:pt x="264" y="2551"/>
                  </a:lnTo>
                  <a:lnTo>
                    <a:pt x="276" y="2550"/>
                  </a:lnTo>
                  <a:lnTo>
                    <a:pt x="288" y="2549"/>
                  </a:lnTo>
                  <a:lnTo>
                    <a:pt x="301" y="2547"/>
                  </a:lnTo>
                  <a:lnTo>
                    <a:pt x="313" y="2544"/>
                  </a:lnTo>
                  <a:lnTo>
                    <a:pt x="324" y="2541"/>
                  </a:lnTo>
                  <a:lnTo>
                    <a:pt x="336" y="2536"/>
                  </a:lnTo>
                  <a:lnTo>
                    <a:pt x="347" y="2532"/>
                  </a:lnTo>
                  <a:lnTo>
                    <a:pt x="359" y="2527"/>
                  </a:lnTo>
                  <a:lnTo>
                    <a:pt x="370" y="2522"/>
                  </a:lnTo>
                  <a:lnTo>
                    <a:pt x="381" y="2516"/>
                  </a:lnTo>
                  <a:lnTo>
                    <a:pt x="391" y="2509"/>
                  </a:lnTo>
                  <a:lnTo>
                    <a:pt x="402" y="2502"/>
                  </a:lnTo>
                  <a:lnTo>
                    <a:pt x="412" y="2494"/>
                  </a:lnTo>
                  <a:lnTo>
                    <a:pt x="422" y="2486"/>
                  </a:lnTo>
                  <a:lnTo>
                    <a:pt x="432" y="2477"/>
                  </a:lnTo>
                  <a:lnTo>
                    <a:pt x="442" y="2465"/>
                  </a:lnTo>
                  <a:lnTo>
                    <a:pt x="452" y="2453"/>
                  </a:lnTo>
                  <a:lnTo>
                    <a:pt x="461" y="2440"/>
                  </a:lnTo>
                  <a:lnTo>
                    <a:pt x="469" y="2427"/>
                  </a:lnTo>
                  <a:lnTo>
                    <a:pt x="791" y="1987"/>
                  </a:lnTo>
                  <a:lnTo>
                    <a:pt x="829" y="1936"/>
                  </a:lnTo>
                  <a:lnTo>
                    <a:pt x="867" y="1886"/>
                  </a:lnTo>
                  <a:lnTo>
                    <a:pt x="907" y="1834"/>
                  </a:lnTo>
                  <a:lnTo>
                    <a:pt x="946" y="1784"/>
                  </a:lnTo>
                  <a:lnTo>
                    <a:pt x="987" y="1734"/>
                  </a:lnTo>
                  <a:lnTo>
                    <a:pt x="1029" y="1683"/>
                  </a:lnTo>
                  <a:lnTo>
                    <a:pt x="1070" y="1633"/>
                  </a:lnTo>
                  <a:lnTo>
                    <a:pt x="1113" y="1583"/>
                  </a:lnTo>
                  <a:lnTo>
                    <a:pt x="1157" y="1534"/>
                  </a:lnTo>
                  <a:lnTo>
                    <a:pt x="1200" y="1484"/>
                  </a:lnTo>
                  <a:lnTo>
                    <a:pt x="1244" y="1435"/>
                  </a:lnTo>
                  <a:lnTo>
                    <a:pt x="1290" y="1386"/>
                  </a:lnTo>
                  <a:lnTo>
                    <a:pt x="1336" y="1337"/>
                  </a:lnTo>
                  <a:lnTo>
                    <a:pt x="1382" y="1288"/>
                  </a:lnTo>
                  <a:lnTo>
                    <a:pt x="1429" y="1241"/>
                  </a:lnTo>
                  <a:lnTo>
                    <a:pt x="1477" y="1193"/>
                  </a:lnTo>
                  <a:lnTo>
                    <a:pt x="1530" y="1140"/>
                  </a:lnTo>
                  <a:lnTo>
                    <a:pt x="1582" y="1090"/>
                  </a:lnTo>
                  <a:lnTo>
                    <a:pt x="1634" y="1040"/>
                  </a:lnTo>
                  <a:lnTo>
                    <a:pt x="1686" y="991"/>
                  </a:lnTo>
                  <a:lnTo>
                    <a:pt x="1738" y="944"/>
                  </a:lnTo>
                  <a:lnTo>
                    <a:pt x="1791" y="898"/>
                  </a:lnTo>
                  <a:lnTo>
                    <a:pt x="1842" y="852"/>
                  </a:lnTo>
                  <a:lnTo>
                    <a:pt x="1896" y="806"/>
                  </a:lnTo>
                  <a:lnTo>
                    <a:pt x="1948" y="762"/>
                  </a:lnTo>
                  <a:lnTo>
                    <a:pt x="2001" y="718"/>
                  </a:lnTo>
                  <a:lnTo>
                    <a:pt x="2056" y="673"/>
                  </a:lnTo>
                  <a:lnTo>
                    <a:pt x="2111" y="629"/>
                  </a:lnTo>
                  <a:lnTo>
                    <a:pt x="2167" y="585"/>
                  </a:lnTo>
                  <a:lnTo>
                    <a:pt x="2223" y="541"/>
                  </a:lnTo>
                  <a:lnTo>
                    <a:pt x="2282" y="495"/>
                  </a:lnTo>
                  <a:lnTo>
                    <a:pt x="2341" y="450"/>
                  </a:lnTo>
                  <a:lnTo>
                    <a:pt x="2340" y="449"/>
                  </a:lnTo>
                  <a:lnTo>
                    <a:pt x="2353" y="440"/>
                  </a:lnTo>
                  <a:lnTo>
                    <a:pt x="2365" y="429"/>
                  </a:lnTo>
                  <a:lnTo>
                    <a:pt x="2375" y="419"/>
                  </a:lnTo>
                  <a:lnTo>
                    <a:pt x="2383" y="410"/>
                  </a:lnTo>
                  <a:lnTo>
                    <a:pt x="2391" y="400"/>
                  </a:lnTo>
                  <a:lnTo>
                    <a:pt x="2398" y="390"/>
                  </a:lnTo>
                  <a:lnTo>
                    <a:pt x="2405" y="379"/>
                  </a:lnTo>
                  <a:lnTo>
                    <a:pt x="2411" y="368"/>
                  </a:lnTo>
                  <a:lnTo>
                    <a:pt x="2416" y="357"/>
                  </a:lnTo>
                  <a:lnTo>
                    <a:pt x="2421" y="346"/>
                  </a:lnTo>
                  <a:lnTo>
                    <a:pt x="2426" y="334"/>
                  </a:lnTo>
                  <a:lnTo>
                    <a:pt x="2429" y="322"/>
                  </a:lnTo>
                  <a:lnTo>
                    <a:pt x="2433" y="311"/>
                  </a:lnTo>
                  <a:lnTo>
                    <a:pt x="2435" y="299"/>
                  </a:lnTo>
                  <a:lnTo>
                    <a:pt x="2437" y="287"/>
                  </a:lnTo>
                  <a:lnTo>
                    <a:pt x="2439" y="275"/>
                  </a:lnTo>
                  <a:lnTo>
                    <a:pt x="2439" y="263"/>
                  </a:lnTo>
                  <a:lnTo>
                    <a:pt x="2440" y="251"/>
                  </a:lnTo>
                  <a:lnTo>
                    <a:pt x="2439" y="239"/>
                  </a:lnTo>
                  <a:lnTo>
                    <a:pt x="2439" y="227"/>
                  </a:lnTo>
                  <a:lnTo>
                    <a:pt x="2437" y="215"/>
                  </a:lnTo>
                  <a:lnTo>
                    <a:pt x="2435" y="203"/>
                  </a:lnTo>
                  <a:lnTo>
                    <a:pt x="2433" y="191"/>
                  </a:lnTo>
                  <a:lnTo>
                    <a:pt x="2429" y="179"/>
                  </a:lnTo>
                  <a:lnTo>
                    <a:pt x="2426" y="168"/>
                  </a:lnTo>
                  <a:lnTo>
                    <a:pt x="2421" y="155"/>
                  </a:lnTo>
                  <a:lnTo>
                    <a:pt x="2416" y="144"/>
                  </a:lnTo>
                  <a:lnTo>
                    <a:pt x="2411" y="133"/>
                  </a:lnTo>
                  <a:lnTo>
                    <a:pt x="2405" y="122"/>
                  </a:lnTo>
                  <a:lnTo>
                    <a:pt x="2398" y="112"/>
                  </a:lnTo>
                  <a:lnTo>
                    <a:pt x="2391" y="101"/>
                  </a:lnTo>
                  <a:lnTo>
                    <a:pt x="2383" y="91"/>
                  </a:lnTo>
                  <a:lnTo>
                    <a:pt x="2375" y="82"/>
                  </a:lnTo>
                  <a:lnTo>
                    <a:pt x="2365" y="72"/>
                  </a:lnTo>
                  <a:lnTo>
                    <a:pt x="2356" y="64"/>
                  </a:lnTo>
                  <a:lnTo>
                    <a:pt x="2347" y="56"/>
                  </a:lnTo>
                  <a:lnTo>
                    <a:pt x="2338" y="49"/>
                  </a:lnTo>
                  <a:lnTo>
                    <a:pt x="2329" y="42"/>
                  </a:lnTo>
                  <a:lnTo>
                    <a:pt x="2319" y="36"/>
                  </a:lnTo>
                  <a:lnTo>
                    <a:pt x="2309" y="30"/>
                  </a:lnTo>
                  <a:lnTo>
                    <a:pt x="2298" y="25"/>
                  </a:lnTo>
                  <a:lnTo>
                    <a:pt x="2288" y="20"/>
                  </a:lnTo>
                  <a:lnTo>
                    <a:pt x="2277" y="16"/>
                  </a:lnTo>
                  <a:lnTo>
                    <a:pt x="2267" y="12"/>
                  </a:lnTo>
                  <a:lnTo>
                    <a:pt x="2256" y="9"/>
                  </a:lnTo>
                  <a:lnTo>
                    <a:pt x="2244" y="6"/>
                  </a:lnTo>
                  <a:lnTo>
                    <a:pt x="2233" y="4"/>
                  </a:lnTo>
                  <a:lnTo>
                    <a:pt x="2222" y="2"/>
                  </a:lnTo>
                  <a:lnTo>
                    <a:pt x="2211" y="1"/>
                  </a:lnTo>
                  <a:lnTo>
                    <a:pt x="2199" y="0"/>
                  </a:lnTo>
                  <a:lnTo>
                    <a:pt x="2177" y="0"/>
                  </a:lnTo>
                  <a:lnTo>
                    <a:pt x="2154" y="2"/>
                  </a:lnTo>
                  <a:lnTo>
                    <a:pt x="2143" y="4"/>
                  </a:lnTo>
                  <a:lnTo>
                    <a:pt x="2132" y="6"/>
                  </a:lnTo>
                  <a:lnTo>
                    <a:pt x="2120" y="9"/>
                  </a:lnTo>
                  <a:lnTo>
                    <a:pt x="2109" y="12"/>
                  </a:lnTo>
                  <a:lnTo>
                    <a:pt x="2099" y="16"/>
                  </a:lnTo>
                  <a:lnTo>
                    <a:pt x="2088" y="20"/>
                  </a:lnTo>
                  <a:lnTo>
                    <a:pt x="2078" y="25"/>
                  </a:lnTo>
                  <a:lnTo>
                    <a:pt x="2067" y="30"/>
                  </a:lnTo>
                  <a:lnTo>
                    <a:pt x="2057" y="36"/>
                  </a:lnTo>
                  <a:lnTo>
                    <a:pt x="2048" y="42"/>
                  </a:lnTo>
                  <a:lnTo>
                    <a:pt x="2038" y="49"/>
                  </a:lnTo>
                  <a:lnTo>
                    <a:pt x="20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iṣļiḓê"/>
            <p:cNvSpPr/>
            <p:nvPr/>
          </p:nvSpPr>
          <p:spPr bwMode="auto">
            <a:xfrm>
              <a:off x="2527821" y="1653382"/>
              <a:ext cx="94469" cy="98698"/>
            </a:xfrm>
            <a:custGeom>
              <a:avLst/>
              <a:gdLst>
                <a:gd name="T0" fmla="*/ 830 w 2478"/>
                <a:gd name="T1" fmla="*/ 1534 h 2592"/>
                <a:gd name="T2" fmla="*/ 622 w 2478"/>
                <a:gd name="T3" fmla="*/ 1720 h 2592"/>
                <a:gd name="T4" fmla="*/ 408 w 2478"/>
                <a:gd name="T5" fmla="*/ 1899 h 2592"/>
                <a:gd name="T6" fmla="*/ 189 w 2478"/>
                <a:gd name="T7" fmla="*/ 2072 h 2592"/>
                <a:gd name="T8" fmla="*/ 89 w 2478"/>
                <a:gd name="T9" fmla="*/ 2144 h 2592"/>
                <a:gd name="T10" fmla="*/ 49 w 2478"/>
                <a:gd name="T11" fmla="*/ 2187 h 2592"/>
                <a:gd name="T12" fmla="*/ 24 w 2478"/>
                <a:gd name="T13" fmla="*/ 2230 h 2592"/>
                <a:gd name="T14" fmla="*/ 7 w 2478"/>
                <a:gd name="T15" fmla="*/ 2277 h 2592"/>
                <a:gd name="T16" fmla="*/ 1 w 2478"/>
                <a:gd name="T17" fmla="*/ 2325 h 2592"/>
                <a:gd name="T18" fmla="*/ 3 w 2478"/>
                <a:gd name="T19" fmla="*/ 2374 h 2592"/>
                <a:gd name="T20" fmla="*/ 14 w 2478"/>
                <a:gd name="T21" fmla="*/ 2421 h 2592"/>
                <a:gd name="T22" fmla="*/ 35 w 2478"/>
                <a:gd name="T23" fmla="*/ 2466 h 2592"/>
                <a:gd name="T24" fmla="*/ 65 w 2478"/>
                <a:gd name="T25" fmla="*/ 2508 h 2592"/>
                <a:gd name="T26" fmla="*/ 104 w 2478"/>
                <a:gd name="T27" fmla="*/ 2542 h 2592"/>
                <a:gd name="T28" fmla="*/ 145 w 2478"/>
                <a:gd name="T29" fmla="*/ 2567 h 2592"/>
                <a:gd name="T30" fmla="*/ 190 w 2478"/>
                <a:gd name="T31" fmla="*/ 2584 h 2592"/>
                <a:gd name="T32" fmla="*/ 238 w 2478"/>
                <a:gd name="T33" fmla="*/ 2591 h 2592"/>
                <a:gd name="T34" fmla="*/ 285 w 2478"/>
                <a:gd name="T35" fmla="*/ 2590 h 2592"/>
                <a:gd name="T36" fmla="*/ 333 w 2478"/>
                <a:gd name="T37" fmla="*/ 2579 h 2592"/>
                <a:gd name="T38" fmla="*/ 377 w 2478"/>
                <a:gd name="T39" fmla="*/ 2560 h 2592"/>
                <a:gd name="T40" fmla="*/ 418 w 2478"/>
                <a:gd name="T41" fmla="*/ 2533 h 2592"/>
                <a:gd name="T42" fmla="*/ 547 w 2478"/>
                <a:gd name="T43" fmla="*/ 2434 h 2592"/>
                <a:gd name="T44" fmla="*/ 780 w 2478"/>
                <a:gd name="T45" fmla="*/ 2246 h 2592"/>
                <a:gd name="T46" fmla="*/ 1007 w 2478"/>
                <a:gd name="T47" fmla="*/ 2052 h 2592"/>
                <a:gd name="T48" fmla="*/ 1228 w 2478"/>
                <a:gd name="T49" fmla="*/ 1849 h 2592"/>
                <a:gd name="T50" fmla="*/ 1438 w 2478"/>
                <a:gd name="T51" fmla="*/ 1640 h 2592"/>
                <a:gd name="T52" fmla="*/ 1632 w 2478"/>
                <a:gd name="T53" fmla="*/ 1431 h 2592"/>
                <a:gd name="T54" fmla="*/ 1817 w 2478"/>
                <a:gd name="T55" fmla="*/ 1217 h 2592"/>
                <a:gd name="T56" fmla="*/ 1990 w 2478"/>
                <a:gd name="T57" fmla="*/ 1000 h 2592"/>
                <a:gd name="T58" fmla="*/ 2417 w 2478"/>
                <a:gd name="T59" fmla="*/ 417 h 2592"/>
                <a:gd name="T60" fmla="*/ 2444 w 2478"/>
                <a:gd name="T61" fmla="*/ 378 h 2592"/>
                <a:gd name="T62" fmla="*/ 2464 w 2478"/>
                <a:gd name="T63" fmla="*/ 335 h 2592"/>
                <a:gd name="T64" fmla="*/ 2475 w 2478"/>
                <a:gd name="T65" fmla="*/ 289 h 2592"/>
                <a:gd name="T66" fmla="*/ 2478 w 2478"/>
                <a:gd name="T67" fmla="*/ 243 h 2592"/>
                <a:gd name="T68" fmla="*/ 2472 w 2478"/>
                <a:gd name="T69" fmla="*/ 198 h 2592"/>
                <a:gd name="T70" fmla="*/ 2458 w 2478"/>
                <a:gd name="T71" fmla="*/ 154 h 2592"/>
                <a:gd name="T72" fmla="*/ 2435 w 2478"/>
                <a:gd name="T73" fmla="*/ 111 h 2592"/>
                <a:gd name="T74" fmla="*/ 2403 w 2478"/>
                <a:gd name="T75" fmla="*/ 74 h 2592"/>
                <a:gd name="T76" fmla="*/ 2363 w 2478"/>
                <a:gd name="T77" fmla="*/ 41 h 2592"/>
                <a:gd name="T78" fmla="*/ 2320 w 2478"/>
                <a:gd name="T79" fmla="*/ 18 h 2592"/>
                <a:gd name="T80" fmla="*/ 2272 w 2478"/>
                <a:gd name="T81" fmla="*/ 4 h 2592"/>
                <a:gd name="T82" fmla="*/ 2224 w 2478"/>
                <a:gd name="T83" fmla="*/ 0 h 2592"/>
                <a:gd name="T84" fmla="*/ 2176 w 2478"/>
                <a:gd name="T85" fmla="*/ 4 h 2592"/>
                <a:gd name="T86" fmla="*/ 2128 w 2478"/>
                <a:gd name="T87" fmla="*/ 18 h 2592"/>
                <a:gd name="T88" fmla="*/ 2084 w 2478"/>
                <a:gd name="T89" fmla="*/ 41 h 2592"/>
                <a:gd name="T90" fmla="*/ 2044 w 2478"/>
                <a:gd name="T91" fmla="*/ 74 h 2592"/>
                <a:gd name="T92" fmla="*/ 2000 w 2478"/>
                <a:gd name="T93" fmla="*/ 136 h 2592"/>
                <a:gd name="T94" fmla="*/ 1549 w 2478"/>
                <a:gd name="T95" fmla="*/ 746 h 2592"/>
                <a:gd name="T96" fmla="*/ 1386 w 2478"/>
                <a:gd name="T97" fmla="*/ 948 h 2592"/>
                <a:gd name="T98" fmla="*/ 1212 w 2478"/>
                <a:gd name="T99" fmla="*/ 1146 h 2592"/>
                <a:gd name="T100" fmla="*/ 1027 w 2478"/>
                <a:gd name="T101" fmla="*/ 1341 h 2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78" h="2592">
                  <a:moveTo>
                    <a:pt x="980" y="1388"/>
                  </a:moveTo>
                  <a:lnTo>
                    <a:pt x="929" y="1437"/>
                  </a:lnTo>
                  <a:lnTo>
                    <a:pt x="880" y="1485"/>
                  </a:lnTo>
                  <a:lnTo>
                    <a:pt x="830" y="1534"/>
                  </a:lnTo>
                  <a:lnTo>
                    <a:pt x="778" y="1581"/>
                  </a:lnTo>
                  <a:lnTo>
                    <a:pt x="727" y="1627"/>
                  </a:lnTo>
                  <a:lnTo>
                    <a:pt x="674" y="1674"/>
                  </a:lnTo>
                  <a:lnTo>
                    <a:pt x="622" y="1720"/>
                  </a:lnTo>
                  <a:lnTo>
                    <a:pt x="569" y="1765"/>
                  </a:lnTo>
                  <a:lnTo>
                    <a:pt x="516" y="1810"/>
                  </a:lnTo>
                  <a:lnTo>
                    <a:pt x="463" y="1855"/>
                  </a:lnTo>
                  <a:lnTo>
                    <a:pt x="408" y="1899"/>
                  </a:lnTo>
                  <a:lnTo>
                    <a:pt x="354" y="1942"/>
                  </a:lnTo>
                  <a:lnTo>
                    <a:pt x="299" y="1985"/>
                  </a:lnTo>
                  <a:lnTo>
                    <a:pt x="245" y="2029"/>
                  </a:lnTo>
                  <a:lnTo>
                    <a:pt x="189" y="2072"/>
                  </a:lnTo>
                  <a:lnTo>
                    <a:pt x="134" y="2114"/>
                  </a:lnTo>
                  <a:lnTo>
                    <a:pt x="119" y="2123"/>
                  </a:lnTo>
                  <a:lnTo>
                    <a:pt x="103" y="2133"/>
                  </a:lnTo>
                  <a:lnTo>
                    <a:pt x="89" y="2144"/>
                  </a:lnTo>
                  <a:lnTo>
                    <a:pt x="74" y="2157"/>
                  </a:lnTo>
                  <a:lnTo>
                    <a:pt x="65" y="2166"/>
                  </a:lnTo>
                  <a:lnTo>
                    <a:pt x="57" y="2177"/>
                  </a:lnTo>
                  <a:lnTo>
                    <a:pt x="49" y="2187"/>
                  </a:lnTo>
                  <a:lnTo>
                    <a:pt x="42" y="2198"/>
                  </a:lnTo>
                  <a:lnTo>
                    <a:pt x="35" y="2208"/>
                  </a:lnTo>
                  <a:lnTo>
                    <a:pt x="29" y="2219"/>
                  </a:lnTo>
                  <a:lnTo>
                    <a:pt x="24" y="2230"/>
                  </a:lnTo>
                  <a:lnTo>
                    <a:pt x="19" y="2242"/>
                  </a:lnTo>
                  <a:lnTo>
                    <a:pt x="14" y="2253"/>
                  </a:lnTo>
                  <a:lnTo>
                    <a:pt x="11" y="2265"/>
                  </a:lnTo>
                  <a:lnTo>
                    <a:pt x="7" y="2277"/>
                  </a:lnTo>
                  <a:lnTo>
                    <a:pt x="5" y="2288"/>
                  </a:lnTo>
                  <a:lnTo>
                    <a:pt x="3" y="2300"/>
                  </a:lnTo>
                  <a:lnTo>
                    <a:pt x="1" y="2313"/>
                  </a:lnTo>
                  <a:lnTo>
                    <a:pt x="1" y="2325"/>
                  </a:lnTo>
                  <a:lnTo>
                    <a:pt x="0" y="2338"/>
                  </a:lnTo>
                  <a:lnTo>
                    <a:pt x="1" y="2350"/>
                  </a:lnTo>
                  <a:lnTo>
                    <a:pt x="1" y="2362"/>
                  </a:lnTo>
                  <a:lnTo>
                    <a:pt x="3" y="2374"/>
                  </a:lnTo>
                  <a:lnTo>
                    <a:pt x="5" y="2386"/>
                  </a:lnTo>
                  <a:lnTo>
                    <a:pt x="7" y="2398"/>
                  </a:lnTo>
                  <a:lnTo>
                    <a:pt x="11" y="2410"/>
                  </a:lnTo>
                  <a:lnTo>
                    <a:pt x="14" y="2421"/>
                  </a:lnTo>
                  <a:lnTo>
                    <a:pt x="19" y="2433"/>
                  </a:lnTo>
                  <a:lnTo>
                    <a:pt x="24" y="2444"/>
                  </a:lnTo>
                  <a:lnTo>
                    <a:pt x="29" y="2455"/>
                  </a:lnTo>
                  <a:lnTo>
                    <a:pt x="35" y="2466"/>
                  </a:lnTo>
                  <a:lnTo>
                    <a:pt x="42" y="2477"/>
                  </a:lnTo>
                  <a:lnTo>
                    <a:pt x="49" y="2487"/>
                  </a:lnTo>
                  <a:lnTo>
                    <a:pt x="57" y="2497"/>
                  </a:lnTo>
                  <a:lnTo>
                    <a:pt x="65" y="2508"/>
                  </a:lnTo>
                  <a:lnTo>
                    <a:pt x="74" y="2517"/>
                  </a:lnTo>
                  <a:lnTo>
                    <a:pt x="83" y="2526"/>
                  </a:lnTo>
                  <a:lnTo>
                    <a:pt x="94" y="2534"/>
                  </a:lnTo>
                  <a:lnTo>
                    <a:pt x="104" y="2542"/>
                  </a:lnTo>
                  <a:lnTo>
                    <a:pt x="114" y="2549"/>
                  </a:lnTo>
                  <a:lnTo>
                    <a:pt x="124" y="2556"/>
                  </a:lnTo>
                  <a:lnTo>
                    <a:pt x="135" y="2562"/>
                  </a:lnTo>
                  <a:lnTo>
                    <a:pt x="145" y="2567"/>
                  </a:lnTo>
                  <a:lnTo>
                    <a:pt x="156" y="2572"/>
                  </a:lnTo>
                  <a:lnTo>
                    <a:pt x="168" y="2577"/>
                  </a:lnTo>
                  <a:lnTo>
                    <a:pt x="179" y="2580"/>
                  </a:lnTo>
                  <a:lnTo>
                    <a:pt x="190" y="2584"/>
                  </a:lnTo>
                  <a:lnTo>
                    <a:pt x="202" y="2586"/>
                  </a:lnTo>
                  <a:lnTo>
                    <a:pt x="215" y="2588"/>
                  </a:lnTo>
                  <a:lnTo>
                    <a:pt x="226" y="2590"/>
                  </a:lnTo>
                  <a:lnTo>
                    <a:pt x="238" y="2591"/>
                  </a:lnTo>
                  <a:lnTo>
                    <a:pt x="250" y="2592"/>
                  </a:lnTo>
                  <a:lnTo>
                    <a:pt x="262" y="2591"/>
                  </a:lnTo>
                  <a:lnTo>
                    <a:pt x="274" y="2591"/>
                  </a:lnTo>
                  <a:lnTo>
                    <a:pt x="285" y="2590"/>
                  </a:lnTo>
                  <a:lnTo>
                    <a:pt x="297" y="2588"/>
                  </a:lnTo>
                  <a:lnTo>
                    <a:pt x="309" y="2586"/>
                  </a:lnTo>
                  <a:lnTo>
                    <a:pt x="320" y="2583"/>
                  </a:lnTo>
                  <a:lnTo>
                    <a:pt x="333" y="2579"/>
                  </a:lnTo>
                  <a:lnTo>
                    <a:pt x="344" y="2576"/>
                  </a:lnTo>
                  <a:lnTo>
                    <a:pt x="355" y="2571"/>
                  </a:lnTo>
                  <a:lnTo>
                    <a:pt x="366" y="2566"/>
                  </a:lnTo>
                  <a:lnTo>
                    <a:pt x="377" y="2560"/>
                  </a:lnTo>
                  <a:lnTo>
                    <a:pt x="388" y="2554"/>
                  </a:lnTo>
                  <a:lnTo>
                    <a:pt x="398" y="2548"/>
                  </a:lnTo>
                  <a:lnTo>
                    <a:pt x="408" y="2540"/>
                  </a:lnTo>
                  <a:lnTo>
                    <a:pt x="418" y="2533"/>
                  </a:lnTo>
                  <a:lnTo>
                    <a:pt x="427" y="2524"/>
                  </a:lnTo>
                  <a:lnTo>
                    <a:pt x="429" y="2525"/>
                  </a:lnTo>
                  <a:lnTo>
                    <a:pt x="488" y="2479"/>
                  </a:lnTo>
                  <a:lnTo>
                    <a:pt x="547" y="2434"/>
                  </a:lnTo>
                  <a:lnTo>
                    <a:pt x="606" y="2388"/>
                  </a:lnTo>
                  <a:lnTo>
                    <a:pt x="664" y="2341"/>
                  </a:lnTo>
                  <a:lnTo>
                    <a:pt x="722" y="2293"/>
                  </a:lnTo>
                  <a:lnTo>
                    <a:pt x="780" y="2246"/>
                  </a:lnTo>
                  <a:lnTo>
                    <a:pt x="837" y="2199"/>
                  </a:lnTo>
                  <a:lnTo>
                    <a:pt x="894" y="2150"/>
                  </a:lnTo>
                  <a:lnTo>
                    <a:pt x="951" y="2101"/>
                  </a:lnTo>
                  <a:lnTo>
                    <a:pt x="1007" y="2052"/>
                  </a:lnTo>
                  <a:lnTo>
                    <a:pt x="1063" y="2003"/>
                  </a:lnTo>
                  <a:lnTo>
                    <a:pt x="1119" y="1951"/>
                  </a:lnTo>
                  <a:lnTo>
                    <a:pt x="1173" y="1901"/>
                  </a:lnTo>
                  <a:lnTo>
                    <a:pt x="1228" y="1849"/>
                  </a:lnTo>
                  <a:lnTo>
                    <a:pt x="1282" y="1796"/>
                  </a:lnTo>
                  <a:lnTo>
                    <a:pt x="1336" y="1744"/>
                  </a:lnTo>
                  <a:lnTo>
                    <a:pt x="1387" y="1693"/>
                  </a:lnTo>
                  <a:lnTo>
                    <a:pt x="1438" y="1640"/>
                  </a:lnTo>
                  <a:lnTo>
                    <a:pt x="1487" y="1589"/>
                  </a:lnTo>
                  <a:lnTo>
                    <a:pt x="1536" y="1537"/>
                  </a:lnTo>
                  <a:lnTo>
                    <a:pt x="1585" y="1483"/>
                  </a:lnTo>
                  <a:lnTo>
                    <a:pt x="1632" y="1431"/>
                  </a:lnTo>
                  <a:lnTo>
                    <a:pt x="1680" y="1378"/>
                  </a:lnTo>
                  <a:lnTo>
                    <a:pt x="1726" y="1325"/>
                  </a:lnTo>
                  <a:lnTo>
                    <a:pt x="1772" y="1271"/>
                  </a:lnTo>
                  <a:lnTo>
                    <a:pt x="1817" y="1217"/>
                  </a:lnTo>
                  <a:lnTo>
                    <a:pt x="1861" y="1164"/>
                  </a:lnTo>
                  <a:lnTo>
                    <a:pt x="1905" y="1109"/>
                  </a:lnTo>
                  <a:lnTo>
                    <a:pt x="1948" y="1055"/>
                  </a:lnTo>
                  <a:lnTo>
                    <a:pt x="1990" y="1000"/>
                  </a:lnTo>
                  <a:lnTo>
                    <a:pt x="2031" y="945"/>
                  </a:lnTo>
                  <a:lnTo>
                    <a:pt x="2073" y="890"/>
                  </a:lnTo>
                  <a:lnTo>
                    <a:pt x="2418" y="418"/>
                  </a:lnTo>
                  <a:lnTo>
                    <a:pt x="2417" y="417"/>
                  </a:lnTo>
                  <a:lnTo>
                    <a:pt x="2424" y="408"/>
                  </a:lnTo>
                  <a:lnTo>
                    <a:pt x="2432" y="398"/>
                  </a:lnTo>
                  <a:lnTo>
                    <a:pt x="2438" y="388"/>
                  </a:lnTo>
                  <a:lnTo>
                    <a:pt x="2444" y="378"/>
                  </a:lnTo>
                  <a:lnTo>
                    <a:pt x="2450" y="367"/>
                  </a:lnTo>
                  <a:lnTo>
                    <a:pt x="2455" y="357"/>
                  </a:lnTo>
                  <a:lnTo>
                    <a:pt x="2460" y="346"/>
                  </a:lnTo>
                  <a:lnTo>
                    <a:pt x="2464" y="335"/>
                  </a:lnTo>
                  <a:lnTo>
                    <a:pt x="2467" y="324"/>
                  </a:lnTo>
                  <a:lnTo>
                    <a:pt x="2470" y="313"/>
                  </a:lnTo>
                  <a:lnTo>
                    <a:pt x="2473" y="301"/>
                  </a:lnTo>
                  <a:lnTo>
                    <a:pt x="2475" y="289"/>
                  </a:lnTo>
                  <a:lnTo>
                    <a:pt x="2476" y="278"/>
                  </a:lnTo>
                  <a:lnTo>
                    <a:pt x="2477" y="266"/>
                  </a:lnTo>
                  <a:lnTo>
                    <a:pt x="2478" y="255"/>
                  </a:lnTo>
                  <a:lnTo>
                    <a:pt x="2478" y="243"/>
                  </a:lnTo>
                  <a:lnTo>
                    <a:pt x="2477" y="232"/>
                  </a:lnTo>
                  <a:lnTo>
                    <a:pt x="2476" y="220"/>
                  </a:lnTo>
                  <a:lnTo>
                    <a:pt x="2474" y="209"/>
                  </a:lnTo>
                  <a:lnTo>
                    <a:pt x="2472" y="198"/>
                  </a:lnTo>
                  <a:lnTo>
                    <a:pt x="2469" y="186"/>
                  </a:lnTo>
                  <a:lnTo>
                    <a:pt x="2466" y="175"/>
                  </a:lnTo>
                  <a:lnTo>
                    <a:pt x="2462" y="164"/>
                  </a:lnTo>
                  <a:lnTo>
                    <a:pt x="2458" y="154"/>
                  </a:lnTo>
                  <a:lnTo>
                    <a:pt x="2453" y="143"/>
                  </a:lnTo>
                  <a:lnTo>
                    <a:pt x="2447" y="132"/>
                  </a:lnTo>
                  <a:lnTo>
                    <a:pt x="2441" y="121"/>
                  </a:lnTo>
                  <a:lnTo>
                    <a:pt x="2435" y="111"/>
                  </a:lnTo>
                  <a:lnTo>
                    <a:pt x="2428" y="101"/>
                  </a:lnTo>
                  <a:lnTo>
                    <a:pt x="2420" y="92"/>
                  </a:lnTo>
                  <a:lnTo>
                    <a:pt x="2412" y="83"/>
                  </a:lnTo>
                  <a:lnTo>
                    <a:pt x="2403" y="74"/>
                  </a:lnTo>
                  <a:lnTo>
                    <a:pt x="2393" y="65"/>
                  </a:lnTo>
                  <a:lnTo>
                    <a:pt x="2384" y="56"/>
                  </a:lnTo>
                  <a:lnTo>
                    <a:pt x="2374" y="49"/>
                  </a:lnTo>
                  <a:lnTo>
                    <a:pt x="2363" y="41"/>
                  </a:lnTo>
                  <a:lnTo>
                    <a:pt x="2353" y="35"/>
                  </a:lnTo>
                  <a:lnTo>
                    <a:pt x="2342" y="29"/>
                  </a:lnTo>
                  <a:lnTo>
                    <a:pt x="2331" y="23"/>
                  </a:lnTo>
                  <a:lnTo>
                    <a:pt x="2320" y="18"/>
                  </a:lnTo>
                  <a:lnTo>
                    <a:pt x="2308" y="14"/>
                  </a:lnTo>
                  <a:lnTo>
                    <a:pt x="2297" y="10"/>
                  </a:lnTo>
                  <a:lnTo>
                    <a:pt x="2284" y="7"/>
                  </a:lnTo>
                  <a:lnTo>
                    <a:pt x="2272" y="4"/>
                  </a:lnTo>
                  <a:lnTo>
                    <a:pt x="2260" y="2"/>
                  </a:lnTo>
                  <a:lnTo>
                    <a:pt x="2248" y="1"/>
                  </a:lnTo>
                  <a:lnTo>
                    <a:pt x="2236" y="0"/>
                  </a:lnTo>
                  <a:lnTo>
                    <a:pt x="2224" y="0"/>
                  </a:lnTo>
                  <a:lnTo>
                    <a:pt x="2212" y="0"/>
                  </a:lnTo>
                  <a:lnTo>
                    <a:pt x="2200" y="1"/>
                  </a:lnTo>
                  <a:lnTo>
                    <a:pt x="2188" y="2"/>
                  </a:lnTo>
                  <a:lnTo>
                    <a:pt x="2176" y="4"/>
                  </a:lnTo>
                  <a:lnTo>
                    <a:pt x="2163" y="7"/>
                  </a:lnTo>
                  <a:lnTo>
                    <a:pt x="2151" y="10"/>
                  </a:lnTo>
                  <a:lnTo>
                    <a:pt x="2139" y="14"/>
                  </a:lnTo>
                  <a:lnTo>
                    <a:pt x="2128" y="18"/>
                  </a:lnTo>
                  <a:lnTo>
                    <a:pt x="2117" y="23"/>
                  </a:lnTo>
                  <a:lnTo>
                    <a:pt x="2105" y="29"/>
                  </a:lnTo>
                  <a:lnTo>
                    <a:pt x="2095" y="35"/>
                  </a:lnTo>
                  <a:lnTo>
                    <a:pt x="2084" y="41"/>
                  </a:lnTo>
                  <a:lnTo>
                    <a:pt x="2074" y="49"/>
                  </a:lnTo>
                  <a:lnTo>
                    <a:pt x="2063" y="56"/>
                  </a:lnTo>
                  <a:lnTo>
                    <a:pt x="2054" y="65"/>
                  </a:lnTo>
                  <a:lnTo>
                    <a:pt x="2044" y="74"/>
                  </a:lnTo>
                  <a:lnTo>
                    <a:pt x="2031" y="88"/>
                  </a:lnTo>
                  <a:lnTo>
                    <a:pt x="2019" y="103"/>
                  </a:lnTo>
                  <a:lnTo>
                    <a:pt x="2009" y="119"/>
                  </a:lnTo>
                  <a:lnTo>
                    <a:pt x="2000" y="136"/>
                  </a:lnTo>
                  <a:lnTo>
                    <a:pt x="1664" y="593"/>
                  </a:lnTo>
                  <a:lnTo>
                    <a:pt x="1627" y="645"/>
                  </a:lnTo>
                  <a:lnTo>
                    <a:pt x="1589" y="696"/>
                  </a:lnTo>
                  <a:lnTo>
                    <a:pt x="1549" y="746"/>
                  </a:lnTo>
                  <a:lnTo>
                    <a:pt x="1509" y="797"/>
                  </a:lnTo>
                  <a:lnTo>
                    <a:pt x="1469" y="848"/>
                  </a:lnTo>
                  <a:lnTo>
                    <a:pt x="1427" y="898"/>
                  </a:lnTo>
                  <a:lnTo>
                    <a:pt x="1386" y="948"/>
                  </a:lnTo>
                  <a:lnTo>
                    <a:pt x="1343" y="998"/>
                  </a:lnTo>
                  <a:lnTo>
                    <a:pt x="1299" y="1048"/>
                  </a:lnTo>
                  <a:lnTo>
                    <a:pt x="1256" y="1097"/>
                  </a:lnTo>
                  <a:lnTo>
                    <a:pt x="1212" y="1146"/>
                  </a:lnTo>
                  <a:lnTo>
                    <a:pt x="1166" y="1195"/>
                  </a:lnTo>
                  <a:lnTo>
                    <a:pt x="1120" y="1244"/>
                  </a:lnTo>
                  <a:lnTo>
                    <a:pt x="1074" y="1292"/>
                  </a:lnTo>
                  <a:lnTo>
                    <a:pt x="1027" y="1341"/>
                  </a:lnTo>
                  <a:lnTo>
                    <a:pt x="980" y="1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ï$lîḍê"/>
            <p:cNvSpPr/>
            <p:nvPr/>
          </p:nvSpPr>
          <p:spPr bwMode="auto">
            <a:xfrm>
              <a:off x="3240995" y="1493427"/>
              <a:ext cx="127257" cy="407036"/>
            </a:xfrm>
            <a:custGeom>
              <a:avLst/>
              <a:gdLst>
                <a:gd name="T0" fmla="*/ 3784 w 5030"/>
                <a:gd name="T1" fmla="*/ 5837 h 16095"/>
                <a:gd name="T2" fmla="*/ 3571 w 5030"/>
                <a:gd name="T3" fmla="*/ 6098 h 16095"/>
                <a:gd name="T4" fmla="*/ 3350 w 5030"/>
                <a:gd name="T5" fmla="*/ 6279 h 16095"/>
                <a:gd name="T6" fmla="*/ 3045 w 5030"/>
                <a:gd name="T7" fmla="*/ 6436 h 16095"/>
                <a:gd name="T8" fmla="*/ 2678 w 5030"/>
                <a:gd name="T9" fmla="*/ 6529 h 16095"/>
                <a:gd name="T10" fmla="*/ 2288 w 5030"/>
                <a:gd name="T11" fmla="*/ 6519 h 16095"/>
                <a:gd name="T12" fmla="*/ 1931 w 5030"/>
                <a:gd name="T13" fmla="*/ 6415 h 16095"/>
                <a:gd name="T14" fmla="*/ 1633 w 5030"/>
                <a:gd name="T15" fmla="*/ 6246 h 16095"/>
                <a:gd name="T16" fmla="*/ 1400 w 5030"/>
                <a:gd name="T17" fmla="*/ 6039 h 16095"/>
                <a:gd name="T18" fmla="*/ 1158 w 5030"/>
                <a:gd name="T19" fmla="*/ 5678 h 16095"/>
                <a:gd name="T20" fmla="*/ 1020 w 5030"/>
                <a:gd name="T21" fmla="*/ 5219 h 16095"/>
                <a:gd name="T22" fmla="*/ 1014 w 5030"/>
                <a:gd name="T23" fmla="*/ 4893 h 16095"/>
                <a:gd name="T24" fmla="*/ 1117 w 5030"/>
                <a:gd name="T25" fmla="*/ 4478 h 16095"/>
                <a:gd name="T26" fmla="*/ 1329 w 5030"/>
                <a:gd name="T27" fmla="*/ 4104 h 16095"/>
                <a:gd name="T28" fmla="*/ 1607 w 5030"/>
                <a:gd name="T29" fmla="*/ 3832 h 16095"/>
                <a:gd name="T30" fmla="*/ 1879 w 5030"/>
                <a:gd name="T31" fmla="*/ 3669 h 16095"/>
                <a:gd name="T32" fmla="*/ 2225 w 5030"/>
                <a:gd name="T33" fmla="*/ 3552 h 16095"/>
                <a:gd name="T34" fmla="*/ 2613 w 5030"/>
                <a:gd name="T35" fmla="*/ 3525 h 16095"/>
                <a:gd name="T36" fmla="*/ 2988 w 5030"/>
                <a:gd name="T37" fmla="*/ 3603 h 16095"/>
                <a:gd name="T38" fmla="*/ 3301 w 5030"/>
                <a:gd name="T39" fmla="*/ 3750 h 16095"/>
                <a:gd name="T40" fmla="*/ 3571 w 5030"/>
                <a:gd name="T41" fmla="*/ 3960 h 16095"/>
                <a:gd name="T42" fmla="*/ 3825 w 5030"/>
                <a:gd name="T43" fmla="*/ 4288 h 16095"/>
                <a:gd name="T44" fmla="*/ 3996 w 5030"/>
                <a:gd name="T45" fmla="*/ 4760 h 16095"/>
                <a:gd name="T46" fmla="*/ 4021 w 5030"/>
                <a:gd name="T47" fmla="*/ 5112 h 16095"/>
                <a:gd name="T48" fmla="*/ 3015 w 5030"/>
                <a:gd name="T49" fmla="*/ 14637 h 16095"/>
                <a:gd name="T50" fmla="*/ 2903 w 5030"/>
                <a:gd name="T51" fmla="*/ 14906 h 16095"/>
                <a:gd name="T52" fmla="*/ 2665 w 5030"/>
                <a:gd name="T53" fmla="*/ 15067 h 16095"/>
                <a:gd name="T54" fmla="*/ 2365 w 5030"/>
                <a:gd name="T55" fmla="*/ 15067 h 16095"/>
                <a:gd name="T56" fmla="*/ 2127 w 5030"/>
                <a:gd name="T57" fmla="*/ 14906 h 16095"/>
                <a:gd name="T58" fmla="*/ 2015 w 5030"/>
                <a:gd name="T59" fmla="*/ 14637 h 16095"/>
                <a:gd name="T60" fmla="*/ 2579 w 5030"/>
                <a:gd name="T61" fmla="*/ 7544 h 16095"/>
                <a:gd name="T62" fmla="*/ 2018 w 5030"/>
                <a:gd name="T63" fmla="*/ 1432 h 16095"/>
                <a:gd name="T64" fmla="*/ 2143 w 5030"/>
                <a:gd name="T65" fmla="*/ 1171 h 16095"/>
                <a:gd name="T66" fmla="*/ 2389 w 5030"/>
                <a:gd name="T67" fmla="*/ 1022 h 16095"/>
                <a:gd name="T68" fmla="*/ 2688 w 5030"/>
                <a:gd name="T69" fmla="*/ 1036 h 16095"/>
                <a:gd name="T70" fmla="*/ 2918 w 5030"/>
                <a:gd name="T71" fmla="*/ 1208 h 16095"/>
                <a:gd name="T72" fmla="*/ 3017 w 5030"/>
                <a:gd name="T73" fmla="*/ 1483 h 16095"/>
                <a:gd name="T74" fmla="*/ 2386 w 5030"/>
                <a:gd name="T75" fmla="*/ 2518 h 16095"/>
                <a:gd name="T76" fmla="*/ 4007 w 5030"/>
                <a:gd name="T77" fmla="*/ 1280 h 16095"/>
                <a:gd name="T78" fmla="*/ 3631 w 5030"/>
                <a:gd name="T79" fmla="*/ 495 h 16095"/>
                <a:gd name="T80" fmla="*/ 2891 w 5030"/>
                <a:gd name="T81" fmla="*/ 47 h 16095"/>
                <a:gd name="T82" fmla="*/ 1997 w 5030"/>
                <a:gd name="T83" fmla="*/ 92 h 16095"/>
                <a:gd name="T84" fmla="*/ 1306 w 5030"/>
                <a:gd name="T85" fmla="*/ 607 h 16095"/>
                <a:gd name="T86" fmla="*/ 1008 w 5030"/>
                <a:gd name="T87" fmla="*/ 1431 h 16095"/>
                <a:gd name="T88" fmla="*/ 503 w 5030"/>
                <a:gd name="T89" fmla="*/ 3532 h 16095"/>
                <a:gd name="T90" fmla="*/ 111 w 5030"/>
                <a:gd name="T91" fmla="*/ 4294 h 16095"/>
                <a:gd name="T92" fmla="*/ 5 w 5030"/>
                <a:gd name="T93" fmla="*/ 5183 h 16095"/>
                <a:gd name="T94" fmla="*/ 213 w 5030"/>
                <a:gd name="T95" fmla="*/ 6036 h 16095"/>
                <a:gd name="T96" fmla="*/ 687 w 5030"/>
                <a:gd name="T97" fmla="*/ 6746 h 16095"/>
                <a:gd name="T98" fmla="*/ 1053 w 5030"/>
                <a:gd name="T99" fmla="*/ 14962 h 16095"/>
                <a:gd name="T100" fmla="*/ 1501 w 5030"/>
                <a:gd name="T101" fmla="*/ 15703 h 16095"/>
                <a:gd name="T102" fmla="*/ 2285 w 5030"/>
                <a:gd name="T103" fmla="*/ 16078 h 16095"/>
                <a:gd name="T104" fmla="*/ 3169 w 5030"/>
                <a:gd name="T105" fmla="*/ 15946 h 16095"/>
                <a:gd name="T106" fmla="*/ 3805 w 5030"/>
                <a:gd name="T107" fmla="*/ 15368 h 16095"/>
                <a:gd name="T108" fmla="*/ 4024 w 5030"/>
                <a:gd name="T109" fmla="*/ 7030 h 16095"/>
                <a:gd name="T110" fmla="*/ 4609 w 5030"/>
                <a:gd name="T111" fmla="*/ 6412 h 16095"/>
                <a:gd name="T112" fmla="*/ 4958 w 5030"/>
                <a:gd name="T113" fmla="*/ 5624 h 16095"/>
                <a:gd name="T114" fmla="*/ 5012 w 5030"/>
                <a:gd name="T115" fmla="*/ 4727 h 16095"/>
                <a:gd name="T116" fmla="*/ 4754 w 5030"/>
                <a:gd name="T117" fmla="*/ 3894 h 16095"/>
                <a:gd name="T118" fmla="*/ 4241 w 5030"/>
                <a:gd name="T119" fmla="*/ 321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30" h="16095">
                  <a:moveTo>
                    <a:pt x="3955" y="5452"/>
                  </a:moveTo>
                  <a:lnTo>
                    <a:pt x="3950" y="5472"/>
                  </a:lnTo>
                  <a:lnTo>
                    <a:pt x="3944" y="5492"/>
                  </a:lnTo>
                  <a:lnTo>
                    <a:pt x="3938" y="5512"/>
                  </a:lnTo>
                  <a:lnTo>
                    <a:pt x="3931" y="5532"/>
                  </a:lnTo>
                  <a:lnTo>
                    <a:pt x="3913" y="5581"/>
                  </a:lnTo>
                  <a:lnTo>
                    <a:pt x="3893" y="5630"/>
                  </a:lnTo>
                  <a:lnTo>
                    <a:pt x="3872" y="5678"/>
                  </a:lnTo>
                  <a:lnTo>
                    <a:pt x="3849" y="5725"/>
                  </a:lnTo>
                  <a:lnTo>
                    <a:pt x="3825" y="5771"/>
                  </a:lnTo>
                  <a:lnTo>
                    <a:pt x="3798" y="5815"/>
                  </a:lnTo>
                  <a:lnTo>
                    <a:pt x="3784" y="5837"/>
                  </a:lnTo>
                  <a:lnTo>
                    <a:pt x="3770" y="5860"/>
                  </a:lnTo>
                  <a:lnTo>
                    <a:pt x="3756" y="5881"/>
                  </a:lnTo>
                  <a:lnTo>
                    <a:pt x="3741" y="5903"/>
                  </a:lnTo>
                  <a:lnTo>
                    <a:pt x="3738" y="5906"/>
                  </a:lnTo>
                  <a:lnTo>
                    <a:pt x="3735" y="5910"/>
                  </a:lnTo>
                  <a:lnTo>
                    <a:pt x="3701" y="5954"/>
                  </a:lnTo>
                  <a:lnTo>
                    <a:pt x="3666" y="5997"/>
                  </a:lnTo>
                  <a:lnTo>
                    <a:pt x="3648" y="6019"/>
                  </a:lnTo>
                  <a:lnTo>
                    <a:pt x="3629" y="6039"/>
                  </a:lnTo>
                  <a:lnTo>
                    <a:pt x="3610" y="6059"/>
                  </a:lnTo>
                  <a:lnTo>
                    <a:pt x="3591" y="6079"/>
                  </a:lnTo>
                  <a:lnTo>
                    <a:pt x="3571" y="6098"/>
                  </a:lnTo>
                  <a:lnTo>
                    <a:pt x="3552" y="6118"/>
                  </a:lnTo>
                  <a:lnTo>
                    <a:pt x="3531" y="6136"/>
                  </a:lnTo>
                  <a:lnTo>
                    <a:pt x="3511" y="6155"/>
                  </a:lnTo>
                  <a:lnTo>
                    <a:pt x="3490" y="6173"/>
                  </a:lnTo>
                  <a:lnTo>
                    <a:pt x="3468" y="6191"/>
                  </a:lnTo>
                  <a:lnTo>
                    <a:pt x="3446" y="6209"/>
                  </a:lnTo>
                  <a:lnTo>
                    <a:pt x="3424" y="6225"/>
                  </a:lnTo>
                  <a:lnTo>
                    <a:pt x="3422" y="6228"/>
                  </a:lnTo>
                  <a:lnTo>
                    <a:pt x="3420" y="6230"/>
                  </a:lnTo>
                  <a:lnTo>
                    <a:pt x="3397" y="6246"/>
                  </a:lnTo>
                  <a:lnTo>
                    <a:pt x="3374" y="6263"/>
                  </a:lnTo>
                  <a:lnTo>
                    <a:pt x="3350" y="6279"/>
                  </a:lnTo>
                  <a:lnTo>
                    <a:pt x="3326" y="6294"/>
                  </a:lnTo>
                  <a:lnTo>
                    <a:pt x="3301" y="6309"/>
                  </a:lnTo>
                  <a:lnTo>
                    <a:pt x="3277" y="6324"/>
                  </a:lnTo>
                  <a:lnTo>
                    <a:pt x="3252" y="6338"/>
                  </a:lnTo>
                  <a:lnTo>
                    <a:pt x="3228" y="6352"/>
                  </a:lnTo>
                  <a:lnTo>
                    <a:pt x="3202" y="6366"/>
                  </a:lnTo>
                  <a:lnTo>
                    <a:pt x="3177" y="6379"/>
                  </a:lnTo>
                  <a:lnTo>
                    <a:pt x="3151" y="6391"/>
                  </a:lnTo>
                  <a:lnTo>
                    <a:pt x="3124" y="6403"/>
                  </a:lnTo>
                  <a:lnTo>
                    <a:pt x="3098" y="6415"/>
                  </a:lnTo>
                  <a:lnTo>
                    <a:pt x="3072" y="6425"/>
                  </a:lnTo>
                  <a:lnTo>
                    <a:pt x="3045" y="6436"/>
                  </a:lnTo>
                  <a:lnTo>
                    <a:pt x="3018" y="6446"/>
                  </a:lnTo>
                  <a:lnTo>
                    <a:pt x="2988" y="6456"/>
                  </a:lnTo>
                  <a:lnTo>
                    <a:pt x="2958" y="6466"/>
                  </a:lnTo>
                  <a:lnTo>
                    <a:pt x="2928" y="6475"/>
                  </a:lnTo>
                  <a:lnTo>
                    <a:pt x="2897" y="6484"/>
                  </a:lnTo>
                  <a:lnTo>
                    <a:pt x="2867" y="6492"/>
                  </a:lnTo>
                  <a:lnTo>
                    <a:pt x="2836" y="6500"/>
                  </a:lnTo>
                  <a:lnTo>
                    <a:pt x="2805" y="6507"/>
                  </a:lnTo>
                  <a:lnTo>
                    <a:pt x="2773" y="6513"/>
                  </a:lnTo>
                  <a:lnTo>
                    <a:pt x="2742" y="6519"/>
                  </a:lnTo>
                  <a:lnTo>
                    <a:pt x="2710" y="6525"/>
                  </a:lnTo>
                  <a:lnTo>
                    <a:pt x="2678" y="6529"/>
                  </a:lnTo>
                  <a:lnTo>
                    <a:pt x="2646" y="6533"/>
                  </a:lnTo>
                  <a:lnTo>
                    <a:pt x="2613" y="6535"/>
                  </a:lnTo>
                  <a:lnTo>
                    <a:pt x="2581" y="6537"/>
                  </a:lnTo>
                  <a:lnTo>
                    <a:pt x="2548" y="6539"/>
                  </a:lnTo>
                  <a:lnTo>
                    <a:pt x="2515" y="6539"/>
                  </a:lnTo>
                  <a:lnTo>
                    <a:pt x="2482" y="6539"/>
                  </a:lnTo>
                  <a:lnTo>
                    <a:pt x="2448" y="6537"/>
                  </a:lnTo>
                  <a:lnTo>
                    <a:pt x="2416" y="6535"/>
                  </a:lnTo>
                  <a:lnTo>
                    <a:pt x="2383" y="6533"/>
                  </a:lnTo>
                  <a:lnTo>
                    <a:pt x="2351" y="6529"/>
                  </a:lnTo>
                  <a:lnTo>
                    <a:pt x="2320" y="6525"/>
                  </a:lnTo>
                  <a:lnTo>
                    <a:pt x="2288" y="6519"/>
                  </a:lnTo>
                  <a:lnTo>
                    <a:pt x="2256" y="6513"/>
                  </a:lnTo>
                  <a:lnTo>
                    <a:pt x="2225" y="6507"/>
                  </a:lnTo>
                  <a:lnTo>
                    <a:pt x="2194" y="6500"/>
                  </a:lnTo>
                  <a:lnTo>
                    <a:pt x="2163" y="6492"/>
                  </a:lnTo>
                  <a:lnTo>
                    <a:pt x="2133" y="6484"/>
                  </a:lnTo>
                  <a:lnTo>
                    <a:pt x="2101" y="6475"/>
                  </a:lnTo>
                  <a:lnTo>
                    <a:pt x="2071" y="6466"/>
                  </a:lnTo>
                  <a:lnTo>
                    <a:pt x="2041" y="6456"/>
                  </a:lnTo>
                  <a:lnTo>
                    <a:pt x="2012" y="6446"/>
                  </a:lnTo>
                  <a:lnTo>
                    <a:pt x="1985" y="6436"/>
                  </a:lnTo>
                  <a:lnTo>
                    <a:pt x="1958" y="6425"/>
                  </a:lnTo>
                  <a:lnTo>
                    <a:pt x="1931" y="6415"/>
                  </a:lnTo>
                  <a:lnTo>
                    <a:pt x="1905" y="6403"/>
                  </a:lnTo>
                  <a:lnTo>
                    <a:pt x="1879" y="6391"/>
                  </a:lnTo>
                  <a:lnTo>
                    <a:pt x="1853" y="6379"/>
                  </a:lnTo>
                  <a:lnTo>
                    <a:pt x="1827" y="6366"/>
                  </a:lnTo>
                  <a:lnTo>
                    <a:pt x="1802" y="6352"/>
                  </a:lnTo>
                  <a:lnTo>
                    <a:pt x="1776" y="6338"/>
                  </a:lnTo>
                  <a:lnTo>
                    <a:pt x="1752" y="6324"/>
                  </a:lnTo>
                  <a:lnTo>
                    <a:pt x="1727" y="6309"/>
                  </a:lnTo>
                  <a:lnTo>
                    <a:pt x="1703" y="6294"/>
                  </a:lnTo>
                  <a:lnTo>
                    <a:pt x="1680" y="6279"/>
                  </a:lnTo>
                  <a:lnTo>
                    <a:pt x="1656" y="6263"/>
                  </a:lnTo>
                  <a:lnTo>
                    <a:pt x="1633" y="6246"/>
                  </a:lnTo>
                  <a:lnTo>
                    <a:pt x="1611" y="6230"/>
                  </a:lnTo>
                  <a:lnTo>
                    <a:pt x="1607" y="6228"/>
                  </a:lnTo>
                  <a:lnTo>
                    <a:pt x="1605" y="6225"/>
                  </a:lnTo>
                  <a:lnTo>
                    <a:pt x="1583" y="6209"/>
                  </a:lnTo>
                  <a:lnTo>
                    <a:pt x="1561" y="6191"/>
                  </a:lnTo>
                  <a:lnTo>
                    <a:pt x="1540" y="6173"/>
                  </a:lnTo>
                  <a:lnTo>
                    <a:pt x="1519" y="6155"/>
                  </a:lnTo>
                  <a:lnTo>
                    <a:pt x="1499" y="6136"/>
                  </a:lnTo>
                  <a:lnTo>
                    <a:pt x="1478" y="6118"/>
                  </a:lnTo>
                  <a:lnTo>
                    <a:pt x="1458" y="6098"/>
                  </a:lnTo>
                  <a:lnTo>
                    <a:pt x="1438" y="6079"/>
                  </a:lnTo>
                  <a:lnTo>
                    <a:pt x="1400" y="6039"/>
                  </a:lnTo>
                  <a:lnTo>
                    <a:pt x="1364" y="5997"/>
                  </a:lnTo>
                  <a:lnTo>
                    <a:pt x="1329" y="5954"/>
                  </a:lnTo>
                  <a:lnTo>
                    <a:pt x="1295" y="5910"/>
                  </a:lnTo>
                  <a:lnTo>
                    <a:pt x="1292" y="5906"/>
                  </a:lnTo>
                  <a:lnTo>
                    <a:pt x="1289" y="5903"/>
                  </a:lnTo>
                  <a:lnTo>
                    <a:pt x="1274" y="5881"/>
                  </a:lnTo>
                  <a:lnTo>
                    <a:pt x="1258" y="5860"/>
                  </a:lnTo>
                  <a:lnTo>
                    <a:pt x="1244" y="5837"/>
                  </a:lnTo>
                  <a:lnTo>
                    <a:pt x="1231" y="5815"/>
                  </a:lnTo>
                  <a:lnTo>
                    <a:pt x="1205" y="5771"/>
                  </a:lnTo>
                  <a:lnTo>
                    <a:pt x="1181" y="5725"/>
                  </a:lnTo>
                  <a:lnTo>
                    <a:pt x="1158" y="5678"/>
                  </a:lnTo>
                  <a:lnTo>
                    <a:pt x="1137" y="5630"/>
                  </a:lnTo>
                  <a:lnTo>
                    <a:pt x="1117" y="5581"/>
                  </a:lnTo>
                  <a:lnTo>
                    <a:pt x="1098" y="5532"/>
                  </a:lnTo>
                  <a:lnTo>
                    <a:pt x="1091" y="5512"/>
                  </a:lnTo>
                  <a:lnTo>
                    <a:pt x="1085" y="5492"/>
                  </a:lnTo>
                  <a:lnTo>
                    <a:pt x="1079" y="5472"/>
                  </a:lnTo>
                  <a:lnTo>
                    <a:pt x="1074" y="5452"/>
                  </a:lnTo>
                  <a:lnTo>
                    <a:pt x="1059" y="5402"/>
                  </a:lnTo>
                  <a:lnTo>
                    <a:pt x="1046" y="5350"/>
                  </a:lnTo>
                  <a:lnTo>
                    <a:pt x="1034" y="5298"/>
                  </a:lnTo>
                  <a:lnTo>
                    <a:pt x="1025" y="5246"/>
                  </a:lnTo>
                  <a:lnTo>
                    <a:pt x="1020" y="5219"/>
                  </a:lnTo>
                  <a:lnTo>
                    <a:pt x="1017" y="5193"/>
                  </a:lnTo>
                  <a:lnTo>
                    <a:pt x="1014" y="5165"/>
                  </a:lnTo>
                  <a:lnTo>
                    <a:pt x="1011" y="5139"/>
                  </a:lnTo>
                  <a:lnTo>
                    <a:pt x="1009" y="5112"/>
                  </a:lnTo>
                  <a:lnTo>
                    <a:pt x="1007" y="5085"/>
                  </a:lnTo>
                  <a:lnTo>
                    <a:pt x="1006" y="5057"/>
                  </a:lnTo>
                  <a:lnTo>
                    <a:pt x="1006" y="5030"/>
                  </a:lnTo>
                  <a:lnTo>
                    <a:pt x="1006" y="5002"/>
                  </a:lnTo>
                  <a:lnTo>
                    <a:pt x="1007" y="4974"/>
                  </a:lnTo>
                  <a:lnTo>
                    <a:pt x="1009" y="4947"/>
                  </a:lnTo>
                  <a:lnTo>
                    <a:pt x="1011" y="4920"/>
                  </a:lnTo>
                  <a:lnTo>
                    <a:pt x="1014" y="4893"/>
                  </a:lnTo>
                  <a:lnTo>
                    <a:pt x="1017" y="4866"/>
                  </a:lnTo>
                  <a:lnTo>
                    <a:pt x="1020" y="4840"/>
                  </a:lnTo>
                  <a:lnTo>
                    <a:pt x="1025" y="4812"/>
                  </a:lnTo>
                  <a:lnTo>
                    <a:pt x="1034" y="4760"/>
                  </a:lnTo>
                  <a:lnTo>
                    <a:pt x="1046" y="4709"/>
                  </a:lnTo>
                  <a:lnTo>
                    <a:pt x="1059" y="4657"/>
                  </a:lnTo>
                  <a:lnTo>
                    <a:pt x="1074" y="4606"/>
                  </a:lnTo>
                  <a:lnTo>
                    <a:pt x="1079" y="4586"/>
                  </a:lnTo>
                  <a:lnTo>
                    <a:pt x="1085" y="4567"/>
                  </a:lnTo>
                  <a:lnTo>
                    <a:pt x="1091" y="4547"/>
                  </a:lnTo>
                  <a:lnTo>
                    <a:pt x="1098" y="4528"/>
                  </a:lnTo>
                  <a:lnTo>
                    <a:pt x="1117" y="4478"/>
                  </a:lnTo>
                  <a:lnTo>
                    <a:pt x="1137" y="4429"/>
                  </a:lnTo>
                  <a:lnTo>
                    <a:pt x="1158" y="4382"/>
                  </a:lnTo>
                  <a:lnTo>
                    <a:pt x="1181" y="4335"/>
                  </a:lnTo>
                  <a:lnTo>
                    <a:pt x="1205" y="4288"/>
                  </a:lnTo>
                  <a:lnTo>
                    <a:pt x="1231" y="4243"/>
                  </a:lnTo>
                  <a:lnTo>
                    <a:pt x="1244" y="4221"/>
                  </a:lnTo>
                  <a:lnTo>
                    <a:pt x="1258" y="4200"/>
                  </a:lnTo>
                  <a:lnTo>
                    <a:pt x="1274" y="4178"/>
                  </a:lnTo>
                  <a:lnTo>
                    <a:pt x="1289" y="4157"/>
                  </a:lnTo>
                  <a:lnTo>
                    <a:pt x="1292" y="4153"/>
                  </a:lnTo>
                  <a:lnTo>
                    <a:pt x="1295" y="4148"/>
                  </a:lnTo>
                  <a:lnTo>
                    <a:pt x="1329" y="4104"/>
                  </a:lnTo>
                  <a:lnTo>
                    <a:pt x="1364" y="4062"/>
                  </a:lnTo>
                  <a:lnTo>
                    <a:pt x="1400" y="4020"/>
                  </a:lnTo>
                  <a:lnTo>
                    <a:pt x="1438" y="3979"/>
                  </a:lnTo>
                  <a:lnTo>
                    <a:pt x="1458" y="3960"/>
                  </a:lnTo>
                  <a:lnTo>
                    <a:pt x="1478" y="3941"/>
                  </a:lnTo>
                  <a:lnTo>
                    <a:pt x="1499" y="3922"/>
                  </a:lnTo>
                  <a:lnTo>
                    <a:pt x="1519" y="3903"/>
                  </a:lnTo>
                  <a:lnTo>
                    <a:pt x="1540" y="3885"/>
                  </a:lnTo>
                  <a:lnTo>
                    <a:pt x="1561" y="3868"/>
                  </a:lnTo>
                  <a:lnTo>
                    <a:pt x="1583" y="3850"/>
                  </a:lnTo>
                  <a:lnTo>
                    <a:pt x="1605" y="3833"/>
                  </a:lnTo>
                  <a:lnTo>
                    <a:pt x="1607" y="3832"/>
                  </a:lnTo>
                  <a:lnTo>
                    <a:pt x="1611" y="3830"/>
                  </a:lnTo>
                  <a:lnTo>
                    <a:pt x="1633" y="3813"/>
                  </a:lnTo>
                  <a:lnTo>
                    <a:pt x="1656" y="3796"/>
                  </a:lnTo>
                  <a:lnTo>
                    <a:pt x="1680" y="3780"/>
                  </a:lnTo>
                  <a:lnTo>
                    <a:pt x="1703" y="3765"/>
                  </a:lnTo>
                  <a:lnTo>
                    <a:pt x="1727" y="3750"/>
                  </a:lnTo>
                  <a:lnTo>
                    <a:pt x="1752" y="3735"/>
                  </a:lnTo>
                  <a:lnTo>
                    <a:pt x="1776" y="3721"/>
                  </a:lnTo>
                  <a:lnTo>
                    <a:pt x="1802" y="3707"/>
                  </a:lnTo>
                  <a:lnTo>
                    <a:pt x="1827" y="3694"/>
                  </a:lnTo>
                  <a:lnTo>
                    <a:pt x="1853" y="3681"/>
                  </a:lnTo>
                  <a:lnTo>
                    <a:pt x="1879" y="3669"/>
                  </a:lnTo>
                  <a:lnTo>
                    <a:pt x="1905" y="3657"/>
                  </a:lnTo>
                  <a:lnTo>
                    <a:pt x="1931" y="3645"/>
                  </a:lnTo>
                  <a:lnTo>
                    <a:pt x="1958" y="3633"/>
                  </a:lnTo>
                  <a:lnTo>
                    <a:pt x="1985" y="3623"/>
                  </a:lnTo>
                  <a:lnTo>
                    <a:pt x="2012" y="3613"/>
                  </a:lnTo>
                  <a:lnTo>
                    <a:pt x="2041" y="3603"/>
                  </a:lnTo>
                  <a:lnTo>
                    <a:pt x="2071" y="3593"/>
                  </a:lnTo>
                  <a:lnTo>
                    <a:pt x="2101" y="3584"/>
                  </a:lnTo>
                  <a:lnTo>
                    <a:pt x="2133" y="3575"/>
                  </a:lnTo>
                  <a:lnTo>
                    <a:pt x="2163" y="3567"/>
                  </a:lnTo>
                  <a:lnTo>
                    <a:pt x="2194" y="3559"/>
                  </a:lnTo>
                  <a:lnTo>
                    <a:pt x="2225" y="3552"/>
                  </a:lnTo>
                  <a:lnTo>
                    <a:pt x="2256" y="3546"/>
                  </a:lnTo>
                  <a:lnTo>
                    <a:pt x="2288" y="3540"/>
                  </a:lnTo>
                  <a:lnTo>
                    <a:pt x="2320" y="3535"/>
                  </a:lnTo>
                  <a:lnTo>
                    <a:pt x="2351" y="3531"/>
                  </a:lnTo>
                  <a:lnTo>
                    <a:pt x="2383" y="3528"/>
                  </a:lnTo>
                  <a:lnTo>
                    <a:pt x="2416" y="3525"/>
                  </a:lnTo>
                  <a:lnTo>
                    <a:pt x="2448" y="3523"/>
                  </a:lnTo>
                  <a:lnTo>
                    <a:pt x="2482" y="3521"/>
                  </a:lnTo>
                  <a:lnTo>
                    <a:pt x="2515" y="3521"/>
                  </a:lnTo>
                  <a:lnTo>
                    <a:pt x="2548" y="3521"/>
                  </a:lnTo>
                  <a:lnTo>
                    <a:pt x="2581" y="3523"/>
                  </a:lnTo>
                  <a:lnTo>
                    <a:pt x="2613" y="3525"/>
                  </a:lnTo>
                  <a:lnTo>
                    <a:pt x="2646" y="3528"/>
                  </a:lnTo>
                  <a:lnTo>
                    <a:pt x="2678" y="3531"/>
                  </a:lnTo>
                  <a:lnTo>
                    <a:pt x="2710" y="3535"/>
                  </a:lnTo>
                  <a:lnTo>
                    <a:pt x="2742" y="3540"/>
                  </a:lnTo>
                  <a:lnTo>
                    <a:pt x="2773" y="3546"/>
                  </a:lnTo>
                  <a:lnTo>
                    <a:pt x="2805" y="3552"/>
                  </a:lnTo>
                  <a:lnTo>
                    <a:pt x="2836" y="3559"/>
                  </a:lnTo>
                  <a:lnTo>
                    <a:pt x="2867" y="3567"/>
                  </a:lnTo>
                  <a:lnTo>
                    <a:pt x="2897" y="3575"/>
                  </a:lnTo>
                  <a:lnTo>
                    <a:pt x="2928" y="3584"/>
                  </a:lnTo>
                  <a:lnTo>
                    <a:pt x="2958" y="3593"/>
                  </a:lnTo>
                  <a:lnTo>
                    <a:pt x="2988" y="3603"/>
                  </a:lnTo>
                  <a:lnTo>
                    <a:pt x="3018" y="3613"/>
                  </a:lnTo>
                  <a:lnTo>
                    <a:pt x="3045" y="3623"/>
                  </a:lnTo>
                  <a:lnTo>
                    <a:pt x="3072" y="3633"/>
                  </a:lnTo>
                  <a:lnTo>
                    <a:pt x="3098" y="3645"/>
                  </a:lnTo>
                  <a:lnTo>
                    <a:pt x="3124" y="3657"/>
                  </a:lnTo>
                  <a:lnTo>
                    <a:pt x="3151" y="3669"/>
                  </a:lnTo>
                  <a:lnTo>
                    <a:pt x="3177" y="3681"/>
                  </a:lnTo>
                  <a:lnTo>
                    <a:pt x="3202" y="3694"/>
                  </a:lnTo>
                  <a:lnTo>
                    <a:pt x="3228" y="3707"/>
                  </a:lnTo>
                  <a:lnTo>
                    <a:pt x="3252" y="3721"/>
                  </a:lnTo>
                  <a:lnTo>
                    <a:pt x="3277" y="3735"/>
                  </a:lnTo>
                  <a:lnTo>
                    <a:pt x="3301" y="3750"/>
                  </a:lnTo>
                  <a:lnTo>
                    <a:pt x="3326" y="3765"/>
                  </a:lnTo>
                  <a:lnTo>
                    <a:pt x="3374" y="3796"/>
                  </a:lnTo>
                  <a:lnTo>
                    <a:pt x="3420" y="3830"/>
                  </a:lnTo>
                  <a:lnTo>
                    <a:pt x="3422" y="3832"/>
                  </a:lnTo>
                  <a:lnTo>
                    <a:pt x="3424" y="3833"/>
                  </a:lnTo>
                  <a:lnTo>
                    <a:pt x="3446" y="3850"/>
                  </a:lnTo>
                  <a:lnTo>
                    <a:pt x="3468" y="3868"/>
                  </a:lnTo>
                  <a:lnTo>
                    <a:pt x="3490" y="3885"/>
                  </a:lnTo>
                  <a:lnTo>
                    <a:pt x="3511" y="3903"/>
                  </a:lnTo>
                  <a:lnTo>
                    <a:pt x="3531" y="3922"/>
                  </a:lnTo>
                  <a:lnTo>
                    <a:pt x="3552" y="3941"/>
                  </a:lnTo>
                  <a:lnTo>
                    <a:pt x="3571" y="3960"/>
                  </a:lnTo>
                  <a:lnTo>
                    <a:pt x="3591" y="3979"/>
                  </a:lnTo>
                  <a:lnTo>
                    <a:pt x="3629" y="4020"/>
                  </a:lnTo>
                  <a:lnTo>
                    <a:pt x="3666" y="4062"/>
                  </a:lnTo>
                  <a:lnTo>
                    <a:pt x="3701" y="4104"/>
                  </a:lnTo>
                  <a:lnTo>
                    <a:pt x="3735" y="4148"/>
                  </a:lnTo>
                  <a:lnTo>
                    <a:pt x="3738" y="4153"/>
                  </a:lnTo>
                  <a:lnTo>
                    <a:pt x="3741" y="4157"/>
                  </a:lnTo>
                  <a:lnTo>
                    <a:pt x="3756" y="4178"/>
                  </a:lnTo>
                  <a:lnTo>
                    <a:pt x="3770" y="4200"/>
                  </a:lnTo>
                  <a:lnTo>
                    <a:pt x="3784" y="4221"/>
                  </a:lnTo>
                  <a:lnTo>
                    <a:pt x="3798" y="4243"/>
                  </a:lnTo>
                  <a:lnTo>
                    <a:pt x="3825" y="4288"/>
                  </a:lnTo>
                  <a:lnTo>
                    <a:pt x="3849" y="4335"/>
                  </a:lnTo>
                  <a:lnTo>
                    <a:pt x="3872" y="4382"/>
                  </a:lnTo>
                  <a:lnTo>
                    <a:pt x="3893" y="4429"/>
                  </a:lnTo>
                  <a:lnTo>
                    <a:pt x="3913" y="4478"/>
                  </a:lnTo>
                  <a:lnTo>
                    <a:pt x="3931" y="4528"/>
                  </a:lnTo>
                  <a:lnTo>
                    <a:pt x="3938" y="4547"/>
                  </a:lnTo>
                  <a:lnTo>
                    <a:pt x="3944" y="4567"/>
                  </a:lnTo>
                  <a:lnTo>
                    <a:pt x="3950" y="4586"/>
                  </a:lnTo>
                  <a:lnTo>
                    <a:pt x="3955" y="4606"/>
                  </a:lnTo>
                  <a:lnTo>
                    <a:pt x="3970" y="4657"/>
                  </a:lnTo>
                  <a:lnTo>
                    <a:pt x="3984" y="4709"/>
                  </a:lnTo>
                  <a:lnTo>
                    <a:pt x="3996" y="4760"/>
                  </a:lnTo>
                  <a:lnTo>
                    <a:pt x="4005" y="4812"/>
                  </a:lnTo>
                  <a:lnTo>
                    <a:pt x="4010" y="4840"/>
                  </a:lnTo>
                  <a:lnTo>
                    <a:pt x="4013" y="4866"/>
                  </a:lnTo>
                  <a:lnTo>
                    <a:pt x="4016" y="4893"/>
                  </a:lnTo>
                  <a:lnTo>
                    <a:pt x="4019" y="4920"/>
                  </a:lnTo>
                  <a:lnTo>
                    <a:pt x="4021" y="4947"/>
                  </a:lnTo>
                  <a:lnTo>
                    <a:pt x="4023" y="4974"/>
                  </a:lnTo>
                  <a:lnTo>
                    <a:pt x="4024" y="5002"/>
                  </a:lnTo>
                  <a:lnTo>
                    <a:pt x="4024" y="5030"/>
                  </a:lnTo>
                  <a:lnTo>
                    <a:pt x="4024" y="5057"/>
                  </a:lnTo>
                  <a:lnTo>
                    <a:pt x="4023" y="5085"/>
                  </a:lnTo>
                  <a:lnTo>
                    <a:pt x="4021" y="5112"/>
                  </a:lnTo>
                  <a:lnTo>
                    <a:pt x="4019" y="5139"/>
                  </a:lnTo>
                  <a:lnTo>
                    <a:pt x="4016" y="5165"/>
                  </a:lnTo>
                  <a:lnTo>
                    <a:pt x="4013" y="5193"/>
                  </a:lnTo>
                  <a:lnTo>
                    <a:pt x="4010" y="5219"/>
                  </a:lnTo>
                  <a:lnTo>
                    <a:pt x="4005" y="5246"/>
                  </a:lnTo>
                  <a:lnTo>
                    <a:pt x="3996" y="5298"/>
                  </a:lnTo>
                  <a:lnTo>
                    <a:pt x="3984" y="5350"/>
                  </a:lnTo>
                  <a:lnTo>
                    <a:pt x="3970" y="5402"/>
                  </a:lnTo>
                  <a:lnTo>
                    <a:pt x="3955" y="5452"/>
                  </a:lnTo>
                  <a:close/>
                  <a:moveTo>
                    <a:pt x="3018" y="14586"/>
                  </a:moveTo>
                  <a:lnTo>
                    <a:pt x="3017" y="14612"/>
                  </a:lnTo>
                  <a:lnTo>
                    <a:pt x="3015" y="14637"/>
                  </a:lnTo>
                  <a:lnTo>
                    <a:pt x="3012" y="14663"/>
                  </a:lnTo>
                  <a:lnTo>
                    <a:pt x="3008" y="14688"/>
                  </a:lnTo>
                  <a:lnTo>
                    <a:pt x="3002" y="14712"/>
                  </a:lnTo>
                  <a:lnTo>
                    <a:pt x="2996" y="14736"/>
                  </a:lnTo>
                  <a:lnTo>
                    <a:pt x="2988" y="14759"/>
                  </a:lnTo>
                  <a:lnTo>
                    <a:pt x="2979" y="14782"/>
                  </a:lnTo>
                  <a:lnTo>
                    <a:pt x="2969" y="14804"/>
                  </a:lnTo>
                  <a:lnTo>
                    <a:pt x="2957" y="14827"/>
                  </a:lnTo>
                  <a:lnTo>
                    <a:pt x="2945" y="14847"/>
                  </a:lnTo>
                  <a:lnTo>
                    <a:pt x="2932" y="14868"/>
                  </a:lnTo>
                  <a:lnTo>
                    <a:pt x="2918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1" y="14942"/>
                  </a:lnTo>
                  <a:lnTo>
                    <a:pt x="2853" y="14958"/>
                  </a:lnTo>
                  <a:lnTo>
                    <a:pt x="2835" y="14974"/>
                  </a:lnTo>
                  <a:lnTo>
                    <a:pt x="2816" y="14989"/>
                  </a:lnTo>
                  <a:lnTo>
                    <a:pt x="2796" y="15004"/>
                  </a:lnTo>
                  <a:lnTo>
                    <a:pt x="2775" y="15017"/>
                  </a:lnTo>
                  <a:lnTo>
                    <a:pt x="2754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5" y="15067"/>
                  </a:lnTo>
                  <a:lnTo>
                    <a:pt x="2641" y="15073"/>
                  </a:lnTo>
                  <a:lnTo>
                    <a:pt x="2616" y="15079"/>
                  </a:lnTo>
                  <a:lnTo>
                    <a:pt x="2591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9" y="15088"/>
                  </a:lnTo>
                  <a:lnTo>
                    <a:pt x="2464" y="15086"/>
                  </a:lnTo>
                  <a:lnTo>
                    <a:pt x="2438" y="15083"/>
                  </a:lnTo>
                  <a:lnTo>
                    <a:pt x="2413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2" y="15059"/>
                  </a:lnTo>
                  <a:lnTo>
                    <a:pt x="2319" y="15050"/>
                  </a:lnTo>
                  <a:lnTo>
                    <a:pt x="2297" y="15040"/>
                  </a:lnTo>
                  <a:lnTo>
                    <a:pt x="2274" y="15029"/>
                  </a:lnTo>
                  <a:lnTo>
                    <a:pt x="2254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9" y="14942"/>
                  </a:lnTo>
                  <a:lnTo>
                    <a:pt x="2143" y="14924"/>
                  </a:lnTo>
                  <a:lnTo>
                    <a:pt x="2127" y="14906"/>
                  </a:lnTo>
                  <a:lnTo>
                    <a:pt x="2111" y="14887"/>
                  </a:lnTo>
                  <a:lnTo>
                    <a:pt x="2097" y="14868"/>
                  </a:lnTo>
                  <a:lnTo>
                    <a:pt x="2084" y="14847"/>
                  </a:lnTo>
                  <a:lnTo>
                    <a:pt x="2072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4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7493"/>
                  </a:lnTo>
                  <a:lnTo>
                    <a:pt x="2073" y="7505"/>
                  </a:lnTo>
                  <a:lnTo>
                    <a:pt x="2135" y="7515"/>
                  </a:lnTo>
                  <a:lnTo>
                    <a:pt x="2197" y="7524"/>
                  </a:lnTo>
                  <a:lnTo>
                    <a:pt x="2259" y="7531"/>
                  </a:lnTo>
                  <a:lnTo>
                    <a:pt x="2323" y="7537"/>
                  </a:lnTo>
                  <a:lnTo>
                    <a:pt x="2386" y="7542"/>
                  </a:lnTo>
                  <a:lnTo>
                    <a:pt x="2450" y="7544"/>
                  </a:lnTo>
                  <a:lnTo>
                    <a:pt x="2515" y="7545"/>
                  </a:lnTo>
                  <a:lnTo>
                    <a:pt x="2579" y="7544"/>
                  </a:lnTo>
                  <a:lnTo>
                    <a:pt x="2644" y="7542"/>
                  </a:lnTo>
                  <a:lnTo>
                    <a:pt x="2707" y="7537"/>
                  </a:lnTo>
                  <a:lnTo>
                    <a:pt x="2770" y="7531"/>
                  </a:lnTo>
                  <a:lnTo>
                    <a:pt x="2833" y="7524"/>
                  </a:lnTo>
                  <a:lnTo>
                    <a:pt x="2895" y="7515"/>
                  </a:lnTo>
                  <a:lnTo>
                    <a:pt x="2956" y="7505"/>
                  </a:lnTo>
                  <a:lnTo>
                    <a:pt x="3018" y="7493"/>
                  </a:lnTo>
                  <a:lnTo>
                    <a:pt x="3018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4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2" y="1269"/>
                  </a:lnTo>
                  <a:lnTo>
                    <a:pt x="2084" y="1248"/>
                  </a:lnTo>
                  <a:lnTo>
                    <a:pt x="2097" y="1227"/>
                  </a:lnTo>
                  <a:lnTo>
                    <a:pt x="2111" y="1208"/>
                  </a:lnTo>
                  <a:lnTo>
                    <a:pt x="2127" y="1189"/>
                  </a:lnTo>
                  <a:lnTo>
                    <a:pt x="2143" y="1171"/>
                  </a:lnTo>
                  <a:lnTo>
                    <a:pt x="2159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4" y="1078"/>
                  </a:lnTo>
                  <a:lnTo>
                    <a:pt x="2274" y="1066"/>
                  </a:lnTo>
                  <a:lnTo>
                    <a:pt x="2297" y="1055"/>
                  </a:lnTo>
                  <a:lnTo>
                    <a:pt x="2319" y="1045"/>
                  </a:lnTo>
                  <a:lnTo>
                    <a:pt x="2342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3" y="1016"/>
                  </a:lnTo>
                  <a:lnTo>
                    <a:pt x="2438" y="1012"/>
                  </a:lnTo>
                  <a:lnTo>
                    <a:pt x="2464" y="1009"/>
                  </a:lnTo>
                  <a:lnTo>
                    <a:pt x="2489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1" y="1012"/>
                  </a:lnTo>
                  <a:lnTo>
                    <a:pt x="2616" y="1016"/>
                  </a:lnTo>
                  <a:lnTo>
                    <a:pt x="2641" y="1022"/>
                  </a:lnTo>
                  <a:lnTo>
                    <a:pt x="2665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4" y="1066"/>
                  </a:lnTo>
                  <a:lnTo>
                    <a:pt x="2775" y="1078"/>
                  </a:lnTo>
                  <a:lnTo>
                    <a:pt x="2796" y="1091"/>
                  </a:lnTo>
                  <a:lnTo>
                    <a:pt x="2816" y="1106"/>
                  </a:lnTo>
                  <a:lnTo>
                    <a:pt x="2835" y="1121"/>
                  </a:lnTo>
                  <a:lnTo>
                    <a:pt x="2853" y="1137"/>
                  </a:lnTo>
                  <a:lnTo>
                    <a:pt x="2871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8" y="1208"/>
                  </a:lnTo>
                  <a:lnTo>
                    <a:pt x="2932" y="1227"/>
                  </a:lnTo>
                  <a:lnTo>
                    <a:pt x="2945" y="1248"/>
                  </a:lnTo>
                  <a:lnTo>
                    <a:pt x="2957" y="1269"/>
                  </a:lnTo>
                  <a:lnTo>
                    <a:pt x="2969" y="1291"/>
                  </a:lnTo>
                  <a:lnTo>
                    <a:pt x="2979" y="1313"/>
                  </a:lnTo>
                  <a:lnTo>
                    <a:pt x="2988" y="1336"/>
                  </a:lnTo>
                  <a:lnTo>
                    <a:pt x="2996" y="1359"/>
                  </a:lnTo>
                  <a:lnTo>
                    <a:pt x="3002" y="1383"/>
                  </a:lnTo>
                  <a:lnTo>
                    <a:pt x="3008" y="1407"/>
                  </a:lnTo>
                  <a:lnTo>
                    <a:pt x="3012" y="1432"/>
                  </a:lnTo>
                  <a:lnTo>
                    <a:pt x="3015" y="1458"/>
                  </a:lnTo>
                  <a:lnTo>
                    <a:pt x="3017" y="1483"/>
                  </a:lnTo>
                  <a:lnTo>
                    <a:pt x="3018" y="1509"/>
                  </a:lnTo>
                  <a:lnTo>
                    <a:pt x="3018" y="2565"/>
                  </a:lnTo>
                  <a:lnTo>
                    <a:pt x="2956" y="2554"/>
                  </a:lnTo>
                  <a:lnTo>
                    <a:pt x="2895" y="2543"/>
                  </a:lnTo>
                  <a:lnTo>
                    <a:pt x="2833" y="2535"/>
                  </a:lnTo>
                  <a:lnTo>
                    <a:pt x="2770" y="2528"/>
                  </a:lnTo>
                  <a:lnTo>
                    <a:pt x="2707" y="2522"/>
                  </a:lnTo>
                  <a:lnTo>
                    <a:pt x="2644" y="2518"/>
                  </a:lnTo>
                  <a:lnTo>
                    <a:pt x="2579" y="2516"/>
                  </a:lnTo>
                  <a:lnTo>
                    <a:pt x="2515" y="2515"/>
                  </a:lnTo>
                  <a:lnTo>
                    <a:pt x="2450" y="2516"/>
                  </a:lnTo>
                  <a:lnTo>
                    <a:pt x="2386" y="2518"/>
                  </a:lnTo>
                  <a:lnTo>
                    <a:pt x="2323" y="2522"/>
                  </a:lnTo>
                  <a:lnTo>
                    <a:pt x="2259" y="2528"/>
                  </a:lnTo>
                  <a:lnTo>
                    <a:pt x="2197" y="2535"/>
                  </a:lnTo>
                  <a:lnTo>
                    <a:pt x="2135" y="2543"/>
                  </a:lnTo>
                  <a:lnTo>
                    <a:pt x="2073" y="2554"/>
                  </a:lnTo>
                  <a:lnTo>
                    <a:pt x="2012" y="2565"/>
                  </a:lnTo>
                  <a:lnTo>
                    <a:pt x="2012" y="1509"/>
                  </a:lnTo>
                  <a:close/>
                  <a:moveTo>
                    <a:pt x="4024" y="3029"/>
                  </a:moveTo>
                  <a:lnTo>
                    <a:pt x="4024" y="1509"/>
                  </a:lnTo>
                  <a:lnTo>
                    <a:pt x="4022" y="1431"/>
                  </a:lnTo>
                  <a:lnTo>
                    <a:pt x="4016" y="1355"/>
                  </a:lnTo>
                  <a:lnTo>
                    <a:pt x="4007" y="1280"/>
                  </a:lnTo>
                  <a:lnTo>
                    <a:pt x="3994" y="1205"/>
                  </a:lnTo>
                  <a:lnTo>
                    <a:pt x="3976" y="1133"/>
                  </a:lnTo>
                  <a:lnTo>
                    <a:pt x="3955" y="1060"/>
                  </a:lnTo>
                  <a:lnTo>
                    <a:pt x="3932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2" y="791"/>
                  </a:lnTo>
                  <a:lnTo>
                    <a:pt x="3805" y="727"/>
                  </a:lnTo>
                  <a:lnTo>
                    <a:pt x="3765" y="666"/>
                  </a:lnTo>
                  <a:lnTo>
                    <a:pt x="3724" y="607"/>
                  </a:lnTo>
                  <a:lnTo>
                    <a:pt x="3679" y="549"/>
                  </a:lnTo>
                  <a:lnTo>
                    <a:pt x="3631" y="495"/>
                  </a:lnTo>
                  <a:lnTo>
                    <a:pt x="3581" y="443"/>
                  </a:lnTo>
                  <a:lnTo>
                    <a:pt x="3529" y="392"/>
                  </a:lnTo>
                  <a:lnTo>
                    <a:pt x="3475" y="345"/>
                  </a:lnTo>
                  <a:lnTo>
                    <a:pt x="3417" y="300"/>
                  </a:lnTo>
                  <a:lnTo>
                    <a:pt x="3358" y="259"/>
                  </a:lnTo>
                  <a:lnTo>
                    <a:pt x="3296" y="219"/>
                  </a:lnTo>
                  <a:lnTo>
                    <a:pt x="3233" y="182"/>
                  </a:lnTo>
                  <a:lnTo>
                    <a:pt x="3169" y="149"/>
                  </a:lnTo>
                  <a:lnTo>
                    <a:pt x="3101" y="119"/>
                  </a:lnTo>
                  <a:lnTo>
                    <a:pt x="3033" y="92"/>
                  </a:lnTo>
                  <a:lnTo>
                    <a:pt x="2962" y="68"/>
                  </a:lnTo>
                  <a:lnTo>
                    <a:pt x="2891" y="47"/>
                  </a:lnTo>
                  <a:lnTo>
                    <a:pt x="2819" y="31"/>
                  </a:lnTo>
                  <a:lnTo>
                    <a:pt x="2744" y="17"/>
                  </a:lnTo>
                  <a:lnTo>
                    <a:pt x="2669" y="8"/>
                  </a:lnTo>
                  <a:lnTo>
                    <a:pt x="2592" y="2"/>
                  </a:lnTo>
                  <a:lnTo>
                    <a:pt x="2515" y="0"/>
                  </a:lnTo>
                  <a:lnTo>
                    <a:pt x="2437" y="2"/>
                  </a:lnTo>
                  <a:lnTo>
                    <a:pt x="2361" y="8"/>
                  </a:lnTo>
                  <a:lnTo>
                    <a:pt x="2285" y="17"/>
                  </a:lnTo>
                  <a:lnTo>
                    <a:pt x="2211" y="31"/>
                  </a:lnTo>
                  <a:lnTo>
                    <a:pt x="2138" y="47"/>
                  </a:lnTo>
                  <a:lnTo>
                    <a:pt x="2066" y="68"/>
                  </a:lnTo>
                  <a:lnTo>
                    <a:pt x="1997" y="92"/>
                  </a:lnTo>
                  <a:lnTo>
                    <a:pt x="1928" y="119"/>
                  </a:lnTo>
                  <a:lnTo>
                    <a:pt x="1861" y="149"/>
                  </a:lnTo>
                  <a:lnTo>
                    <a:pt x="1796" y="182"/>
                  </a:lnTo>
                  <a:lnTo>
                    <a:pt x="1733" y="219"/>
                  </a:lnTo>
                  <a:lnTo>
                    <a:pt x="1672" y="259"/>
                  </a:lnTo>
                  <a:lnTo>
                    <a:pt x="1613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9" y="443"/>
                  </a:lnTo>
                  <a:lnTo>
                    <a:pt x="1398" y="495"/>
                  </a:lnTo>
                  <a:lnTo>
                    <a:pt x="1351" y="549"/>
                  </a:lnTo>
                  <a:lnTo>
                    <a:pt x="1306" y="607"/>
                  </a:lnTo>
                  <a:lnTo>
                    <a:pt x="1263" y="666"/>
                  </a:lnTo>
                  <a:lnTo>
                    <a:pt x="1224" y="727"/>
                  </a:lnTo>
                  <a:lnTo>
                    <a:pt x="1188" y="791"/>
                  </a:lnTo>
                  <a:lnTo>
                    <a:pt x="1155" y="855"/>
                  </a:lnTo>
                  <a:lnTo>
                    <a:pt x="1125" y="922"/>
                  </a:lnTo>
                  <a:lnTo>
                    <a:pt x="1097" y="991"/>
                  </a:lnTo>
                  <a:lnTo>
                    <a:pt x="1074" y="1060"/>
                  </a:lnTo>
                  <a:lnTo>
                    <a:pt x="1053" y="1133"/>
                  </a:lnTo>
                  <a:lnTo>
                    <a:pt x="1037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3029"/>
                  </a:lnTo>
                  <a:lnTo>
                    <a:pt x="950" y="3073"/>
                  </a:lnTo>
                  <a:lnTo>
                    <a:pt x="894" y="3118"/>
                  </a:lnTo>
                  <a:lnTo>
                    <a:pt x="841" y="3165"/>
                  </a:lnTo>
                  <a:lnTo>
                    <a:pt x="789" y="3213"/>
                  </a:lnTo>
                  <a:lnTo>
                    <a:pt x="737" y="3263"/>
                  </a:lnTo>
                  <a:lnTo>
                    <a:pt x="687" y="3314"/>
                  </a:lnTo>
                  <a:lnTo>
                    <a:pt x="639" y="3366"/>
                  </a:lnTo>
                  <a:lnTo>
                    <a:pt x="592" y="3420"/>
                  </a:lnTo>
                  <a:lnTo>
                    <a:pt x="547" y="3476"/>
                  </a:lnTo>
                  <a:lnTo>
                    <a:pt x="503" y="3532"/>
                  </a:lnTo>
                  <a:lnTo>
                    <a:pt x="461" y="3589"/>
                  </a:lnTo>
                  <a:lnTo>
                    <a:pt x="420" y="3648"/>
                  </a:lnTo>
                  <a:lnTo>
                    <a:pt x="381" y="3708"/>
                  </a:lnTo>
                  <a:lnTo>
                    <a:pt x="344" y="3768"/>
                  </a:lnTo>
                  <a:lnTo>
                    <a:pt x="309" y="3831"/>
                  </a:lnTo>
                  <a:lnTo>
                    <a:pt x="276" y="3894"/>
                  </a:lnTo>
                  <a:lnTo>
                    <a:pt x="243" y="3958"/>
                  </a:lnTo>
                  <a:lnTo>
                    <a:pt x="213" y="4024"/>
                  </a:lnTo>
                  <a:lnTo>
                    <a:pt x="184" y="4090"/>
                  </a:lnTo>
                  <a:lnTo>
                    <a:pt x="158" y="4158"/>
                  </a:lnTo>
                  <a:lnTo>
                    <a:pt x="134" y="4226"/>
                  </a:lnTo>
                  <a:lnTo>
                    <a:pt x="111" y="4294"/>
                  </a:lnTo>
                  <a:lnTo>
                    <a:pt x="91" y="4365"/>
                  </a:lnTo>
                  <a:lnTo>
                    <a:pt x="71" y="4435"/>
                  </a:lnTo>
                  <a:lnTo>
                    <a:pt x="55" y="4508"/>
                  </a:lnTo>
                  <a:lnTo>
                    <a:pt x="41" y="4580"/>
                  </a:lnTo>
                  <a:lnTo>
                    <a:pt x="28" y="4653"/>
                  </a:lnTo>
                  <a:lnTo>
                    <a:pt x="18" y="4727"/>
                  </a:lnTo>
                  <a:lnTo>
                    <a:pt x="10" y="4801"/>
                  </a:lnTo>
                  <a:lnTo>
                    <a:pt x="5" y="4877"/>
                  </a:lnTo>
                  <a:lnTo>
                    <a:pt x="1" y="4953"/>
                  </a:lnTo>
                  <a:lnTo>
                    <a:pt x="0" y="5030"/>
                  </a:lnTo>
                  <a:lnTo>
                    <a:pt x="1" y="5106"/>
                  </a:lnTo>
                  <a:lnTo>
                    <a:pt x="5" y="5183"/>
                  </a:lnTo>
                  <a:lnTo>
                    <a:pt x="10" y="5258"/>
                  </a:lnTo>
                  <a:lnTo>
                    <a:pt x="18" y="5332"/>
                  </a:lnTo>
                  <a:lnTo>
                    <a:pt x="28" y="5407"/>
                  </a:lnTo>
                  <a:lnTo>
                    <a:pt x="41" y="5479"/>
                  </a:lnTo>
                  <a:lnTo>
                    <a:pt x="55" y="5552"/>
                  </a:lnTo>
                  <a:lnTo>
                    <a:pt x="71" y="5624"/>
                  </a:lnTo>
                  <a:lnTo>
                    <a:pt x="91" y="5695"/>
                  </a:lnTo>
                  <a:lnTo>
                    <a:pt x="111" y="5765"/>
                  </a:lnTo>
                  <a:lnTo>
                    <a:pt x="134" y="5834"/>
                  </a:lnTo>
                  <a:lnTo>
                    <a:pt x="158" y="5902"/>
                  </a:lnTo>
                  <a:lnTo>
                    <a:pt x="184" y="5969"/>
                  </a:lnTo>
                  <a:lnTo>
                    <a:pt x="213" y="6036"/>
                  </a:lnTo>
                  <a:lnTo>
                    <a:pt x="243" y="6101"/>
                  </a:lnTo>
                  <a:lnTo>
                    <a:pt x="276" y="6165"/>
                  </a:lnTo>
                  <a:lnTo>
                    <a:pt x="309" y="6229"/>
                  </a:lnTo>
                  <a:lnTo>
                    <a:pt x="344" y="6291"/>
                  </a:lnTo>
                  <a:lnTo>
                    <a:pt x="381" y="6351"/>
                  </a:lnTo>
                  <a:lnTo>
                    <a:pt x="420" y="6412"/>
                  </a:lnTo>
                  <a:lnTo>
                    <a:pt x="461" y="6470"/>
                  </a:lnTo>
                  <a:lnTo>
                    <a:pt x="503" y="6529"/>
                  </a:lnTo>
                  <a:lnTo>
                    <a:pt x="547" y="6584"/>
                  </a:lnTo>
                  <a:lnTo>
                    <a:pt x="592" y="6639"/>
                  </a:lnTo>
                  <a:lnTo>
                    <a:pt x="639" y="6694"/>
                  </a:lnTo>
                  <a:lnTo>
                    <a:pt x="687" y="6746"/>
                  </a:lnTo>
                  <a:lnTo>
                    <a:pt x="737" y="6796"/>
                  </a:lnTo>
                  <a:lnTo>
                    <a:pt x="789" y="6846"/>
                  </a:lnTo>
                  <a:lnTo>
                    <a:pt x="841" y="6895"/>
                  </a:lnTo>
                  <a:lnTo>
                    <a:pt x="894" y="6941"/>
                  </a:lnTo>
                  <a:lnTo>
                    <a:pt x="950" y="6986"/>
                  </a:lnTo>
                  <a:lnTo>
                    <a:pt x="1006" y="7030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7" y="14890"/>
                  </a:lnTo>
                  <a:lnTo>
                    <a:pt x="1053" y="14962"/>
                  </a:lnTo>
                  <a:lnTo>
                    <a:pt x="1074" y="15035"/>
                  </a:lnTo>
                  <a:lnTo>
                    <a:pt x="1097" y="15104"/>
                  </a:lnTo>
                  <a:lnTo>
                    <a:pt x="1125" y="15173"/>
                  </a:lnTo>
                  <a:lnTo>
                    <a:pt x="1155" y="15240"/>
                  </a:lnTo>
                  <a:lnTo>
                    <a:pt x="1188" y="15304"/>
                  </a:lnTo>
                  <a:lnTo>
                    <a:pt x="1224" y="15368"/>
                  </a:lnTo>
                  <a:lnTo>
                    <a:pt x="1263" y="15429"/>
                  </a:lnTo>
                  <a:lnTo>
                    <a:pt x="1306" y="15488"/>
                  </a:lnTo>
                  <a:lnTo>
                    <a:pt x="1351" y="15546"/>
                  </a:lnTo>
                  <a:lnTo>
                    <a:pt x="1398" y="15600"/>
                  </a:lnTo>
                  <a:lnTo>
                    <a:pt x="1449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3" y="15795"/>
                  </a:lnTo>
                  <a:lnTo>
                    <a:pt x="1672" y="15836"/>
                  </a:lnTo>
                  <a:lnTo>
                    <a:pt x="1733" y="15877"/>
                  </a:lnTo>
                  <a:lnTo>
                    <a:pt x="1796" y="15913"/>
                  </a:lnTo>
                  <a:lnTo>
                    <a:pt x="1861" y="15946"/>
                  </a:lnTo>
                  <a:lnTo>
                    <a:pt x="1928" y="15976"/>
                  </a:lnTo>
                  <a:lnTo>
                    <a:pt x="1997" y="16003"/>
                  </a:lnTo>
                  <a:lnTo>
                    <a:pt x="2066" y="16027"/>
                  </a:lnTo>
                  <a:lnTo>
                    <a:pt x="2138" y="16048"/>
                  </a:lnTo>
                  <a:lnTo>
                    <a:pt x="2211" y="16064"/>
                  </a:lnTo>
                  <a:lnTo>
                    <a:pt x="2285" y="16078"/>
                  </a:lnTo>
                  <a:lnTo>
                    <a:pt x="2361" y="16087"/>
                  </a:lnTo>
                  <a:lnTo>
                    <a:pt x="2437" y="16093"/>
                  </a:lnTo>
                  <a:lnTo>
                    <a:pt x="2515" y="16095"/>
                  </a:lnTo>
                  <a:lnTo>
                    <a:pt x="2592" y="16093"/>
                  </a:lnTo>
                  <a:lnTo>
                    <a:pt x="2669" y="16087"/>
                  </a:lnTo>
                  <a:lnTo>
                    <a:pt x="2744" y="16078"/>
                  </a:lnTo>
                  <a:lnTo>
                    <a:pt x="2819" y="16064"/>
                  </a:lnTo>
                  <a:lnTo>
                    <a:pt x="2891" y="16048"/>
                  </a:lnTo>
                  <a:lnTo>
                    <a:pt x="2962" y="16027"/>
                  </a:lnTo>
                  <a:lnTo>
                    <a:pt x="3033" y="16003"/>
                  </a:lnTo>
                  <a:lnTo>
                    <a:pt x="3101" y="15976"/>
                  </a:lnTo>
                  <a:lnTo>
                    <a:pt x="3169" y="15946"/>
                  </a:lnTo>
                  <a:lnTo>
                    <a:pt x="3233" y="15913"/>
                  </a:lnTo>
                  <a:lnTo>
                    <a:pt x="3296" y="15877"/>
                  </a:lnTo>
                  <a:lnTo>
                    <a:pt x="3358" y="15836"/>
                  </a:lnTo>
                  <a:lnTo>
                    <a:pt x="3417" y="15795"/>
                  </a:lnTo>
                  <a:lnTo>
                    <a:pt x="3475" y="15750"/>
                  </a:lnTo>
                  <a:lnTo>
                    <a:pt x="3529" y="15703"/>
                  </a:lnTo>
                  <a:lnTo>
                    <a:pt x="3581" y="15652"/>
                  </a:lnTo>
                  <a:lnTo>
                    <a:pt x="3631" y="15600"/>
                  </a:lnTo>
                  <a:lnTo>
                    <a:pt x="3679" y="15546"/>
                  </a:lnTo>
                  <a:lnTo>
                    <a:pt x="3724" y="15488"/>
                  </a:lnTo>
                  <a:lnTo>
                    <a:pt x="3765" y="15429"/>
                  </a:lnTo>
                  <a:lnTo>
                    <a:pt x="3805" y="15368"/>
                  </a:lnTo>
                  <a:lnTo>
                    <a:pt x="3842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2" y="15104"/>
                  </a:lnTo>
                  <a:lnTo>
                    <a:pt x="3955" y="15035"/>
                  </a:lnTo>
                  <a:lnTo>
                    <a:pt x="3976" y="14962"/>
                  </a:lnTo>
                  <a:lnTo>
                    <a:pt x="3994" y="14890"/>
                  </a:lnTo>
                  <a:lnTo>
                    <a:pt x="4007" y="14815"/>
                  </a:lnTo>
                  <a:lnTo>
                    <a:pt x="4016" y="14740"/>
                  </a:lnTo>
                  <a:lnTo>
                    <a:pt x="4022" y="14664"/>
                  </a:lnTo>
                  <a:lnTo>
                    <a:pt x="4024" y="14586"/>
                  </a:lnTo>
                  <a:lnTo>
                    <a:pt x="4024" y="7030"/>
                  </a:lnTo>
                  <a:lnTo>
                    <a:pt x="4080" y="6986"/>
                  </a:lnTo>
                  <a:lnTo>
                    <a:pt x="4135" y="6941"/>
                  </a:lnTo>
                  <a:lnTo>
                    <a:pt x="4189" y="6895"/>
                  </a:lnTo>
                  <a:lnTo>
                    <a:pt x="4241" y="6846"/>
                  </a:lnTo>
                  <a:lnTo>
                    <a:pt x="4292" y="6796"/>
                  </a:lnTo>
                  <a:lnTo>
                    <a:pt x="4343" y="6746"/>
                  </a:lnTo>
                  <a:lnTo>
                    <a:pt x="4391" y="6694"/>
                  </a:lnTo>
                  <a:lnTo>
                    <a:pt x="4437" y="6639"/>
                  </a:lnTo>
                  <a:lnTo>
                    <a:pt x="4482" y="6584"/>
                  </a:lnTo>
                  <a:lnTo>
                    <a:pt x="4527" y="6529"/>
                  </a:lnTo>
                  <a:lnTo>
                    <a:pt x="4569" y="6470"/>
                  </a:lnTo>
                  <a:lnTo>
                    <a:pt x="4609" y="6412"/>
                  </a:lnTo>
                  <a:lnTo>
                    <a:pt x="4648" y="6351"/>
                  </a:lnTo>
                  <a:lnTo>
                    <a:pt x="4686" y="6291"/>
                  </a:lnTo>
                  <a:lnTo>
                    <a:pt x="4721" y="6229"/>
                  </a:lnTo>
                  <a:lnTo>
                    <a:pt x="4754" y="6165"/>
                  </a:lnTo>
                  <a:lnTo>
                    <a:pt x="4786" y="6101"/>
                  </a:lnTo>
                  <a:lnTo>
                    <a:pt x="4816" y="6036"/>
                  </a:lnTo>
                  <a:lnTo>
                    <a:pt x="4846" y="5969"/>
                  </a:lnTo>
                  <a:lnTo>
                    <a:pt x="4872" y="5902"/>
                  </a:lnTo>
                  <a:lnTo>
                    <a:pt x="4896" y="5834"/>
                  </a:lnTo>
                  <a:lnTo>
                    <a:pt x="4919" y="5765"/>
                  </a:lnTo>
                  <a:lnTo>
                    <a:pt x="4939" y="5695"/>
                  </a:lnTo>
                  <a:lnTo>
                    <a:pt x="4958" y="5624"/>
                  </a:lnTo>
                  <a:lnTo>
                    <a:pt x="4974" y="5552"/>
                  </a:lnTo>
                  <a:lnTo>
                    <a:pt x="4988" y="5479"/>
                  </a:lnTo>
                  <a:lnTo>
                    <a:pt x="5002" y="5407"/>
                  </a:lnTo>
                  <a:lnTo>
                    <a:pt x="5012" y="5332"/>
                  </a:lnTo>
                  <a:lnTo>
                    <a:pt x="5020" y="5258"/>
                  </a:lnTo>
                  <a:lnTo>
                    <a:pt x="5025" y="5183"/>
                  </a:lnTo>
                  <a:lnTo>
                    <a:pt x="5029" y="5106"/>
                  </a:lnTo>
                  <a:lnTo>
                    <a:pt x="5030" y="5030"/>
                  </a:lnTo>
                  <a:lnTo>
                    <a:pt x="5029" y="4953"/>
                  </a:lnTo>
                  <a:lnTo>
                    <a:pt x="5025" y="4877"/>
                  </a:lnTo>
                  <a:lnTo>
                    <a:pt x="5020" y="4801"/>
                  </a:lnTo>
                  <a:lnTo>
                    <a:pt x="5012" y="4727"/>
                  </a:lnTo>
                  <a:lnTo>
                    <a:pt x="5002" y="4653"/>
                  </a:lnTo>
                  <a:lnTo>
                    <a:pt x="4988" y="4580"/>
                  </a:lnTo>
                  <a:lnTo>
                    <a:pt x="4974" y="4508"/>
                  </a:lnTo>
                  <a:lnTo>
                    <a:pt x="4958" y="4435"/>
                  </a:lnTo>
                  <a:lnTo>
                    <a:pt x="4939" y="4365"/>
                  </a:lnTo>
                  <a:lnTo>
                    <a:pt x="4919" y="4294"/>
                  </a:lnTo>
                  <a:lnTo>
                    <a:pt x="4896" y="4226"/>
                  </a:lnTo>
                  <a:lnTo>
                    <a:pt x="4872" y="4158"/>
                  </a:lnTo>
                  <a:lnTo>
                    <a:pt x="4846" y="4090"/>
                  </a:lnTo>
                  <a:lnTo>
                    <a:pt x="4816" y="4024"/>
                  </a:lnTo>
                  <a:lnTo>
                    <a:pt x="4786" y="3958"/>
                  </a:lnTo>
                  <a:lnTo>
                    <a:pt x="4754" y="3894"/>
                  </a:lnTo>
                  <a:lnTo>
                    <a:pt x="4721" y="3831"/>
                  </a:lnTo>
                  <a:lnTo>
                    <a:pt x="4686" y="3768"/>
                  </a:lnTo>
                  <a:lnTo>
                    <a:pt x="4648" y="3708"/>
                  </a:lnTo>
                  <a:lnTo>
                    <a:pt x="4609" y="3648"/>
                  </a:lnTo>
                  <a:lnTo>
                    <a:pt x="4569" y="3589"/>
                  </a:lnTo>
                  <a:lnTo>
                    <a:pt x="4527" y="3532"/>
                  </a:lnTo>
                  <a:lnTo>
                    <a:pt x="4482" y="3476"/>
                  </a:lnTo>
                  <a:lnTo>
                    <a:pt x="4437" y="3420"/>
                  </a:lnTo>
                  <a:lnTo>
                    <a:pt x="4391" y="3366"/>
                  </a:lnTo>
                  <a:lnTo>
                    <a:pt x="4343" y="3314"/>
                  </a:lnTo>
                  <a:lnTo>
                    <a:pt x="4292" y="3263"/>
                  </a:lnTo>
                  <a:lnTo>
                    <a:pt x="4241" y="3213"/>
                  </a:lnTo>
                  <a:lnTo>
                    <a:pt x="4189" y="3165"/>
                  </a:lnTo>
                  <a:lnTo>
                    <a:pt x="4135" y="3118"/>
                  </a:lnTo>
                  <a:lnTo>
                    <a:pt x="4080" y="3073"/>
                  </a:lnTo>
                  <a:lnTo>
                    <a:pt x="4024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7" name="ïSľídé"/>
            <p:cNvSpPr/>
            <p:nvPr/>
          </p:nvSpPr>
          <p:spPr bwMode="auto">
            <a:xfrm>
              <a:off x="3520775" y="1493427"/>
              <a:ext cx="127257" cy="407036"/>
            </a:xfrm>
            <a:custGeom>
              <a:avLst/>
              <a:gdLst>
                <a:gd name="T0" fmla="*/ 3785 w 5030"/>
                <a:gd name="T1" fmla="*/ 5837 h 16095"/>
                <a:gd name="T2" fmla="*/ 3571 w 5030"/>
                <a:gd name="T3" fmla="*/ 6098 h 16095"/>
                <a:gd name="T4" fmla="*/ 3350 w 5030"/>
                <a:gd name="T5" fmla="*/ 6279 h 16095"/>
                <a:gd name="T6" fmla="*/ 3045 w 5030"/>
                <a:gd name="T7" fmla="*/ 6436 h 16095"/>
                <a:gd name="T8" fmla="*/ 2678 w 5030"/>
                <a:gd name="T9" fmla="*/ 6529 h 16095"/>
                <a:gd name="T10" fmla="*/ 2288 w 5030"/>
                <a:gd name="T11" fmla="*/ 6519 h 16095"/>
                <a:gd name="T12" fmla="*/ 1932 w 5030"/>
                <a:gd name="T13" fmla="*/ 6415 h 16095"/>
                <a:gd name="T14" fmla="*/ 1633 w 5030"/>
                <a:gd name="T15" fmla="*/ 6246 h 16095"/>
                <a:gd name="T16" fmla="*/ 1420 w 5030"/>
                <a:gd name="T17" fmla="*/ 6059 h 16095"/>
                <a:gd name="T18" fmla="*/ 1245 w 5030"/>
                <a:gd name="T19" fmla="*/ 5837 h 16095"/>
                <a:gd name="T20" fmla="*/ 1060 w 5030"/>
                <a:gd name="T21" fmla="*/ 5402 h 16095"/>
                <a:gd name="T22" fmla="*/ 1006 w 5030"/>
                <a:gd name="T23" fmla="*/ 5002 h 16095"/>
                <a:gd name="T24" fmla="*/ 1080 w 5030"/>
                <a:gd name="T25" fmla="*/ 4586 h 16095"/>
                <a:gd name="T26" fmla="*/ 1274 w 5030"/>
                <a:gd name="T27" fmla="*/ 4178 h 16095"/>
                <a:gd name="T28" fmla="*/ 1540 w 5030"/>
                <a:gd name="T29" fmla="*/ 3885 h 16095"/>
                <a:gd name="T30" fmla="*/ 1777 w 5030"/>
                <a:gd name="T31" fmla="*/ 3721 h 16095"/>
                <a:gd name="T32" fmla="*/ 2102 w 5030"/>
                <a:gd name="T33" fmla="*/ 3584 h 16095"/>
                <a:gd name="T34" fmla="*/ 2482 w 5030"/>
                <a:gd name="T35" fmla="*/ 3521 h 16095"/>
                <a:gd name="T36" fmla="*/ 2867 w 5030"/>
                <a:gd name="T37" fmla="*/ 3567 h 16095"/>
                <a:gd name="T38" fmla="*/ 3202 w 5030"/>
                <a:gd name="T39" fmla="*/ 3694 h 16095"/>
                <a:gd name="T40" fmla="*/ 3490 w 5030"/>
                <a:gd name="T41" fmla="*/ 3885 h 16095"/>
                <a:gd name="T42" fmla="*/ 3756 w 5030"/>
                <a:gd name="T43" fmla="*/ 4178 h 16095"/>
                <a:gd name="T44" fmla="*/ 3951 w 5030"/>
                <a:gd name="T45" fmla="*/ 4586 h 16095"/>
                <a:gd name="T46" fmla="*/ 4024 w 5030"/>
                <a:gd name="T47" fmla="*/ 5002 h 16095"/>
                <a:gd name="T48" fmla="*/ 3971 w 5030"/>
                <a:gd name="T49" fmla="*/ 5402 h 16095"/>
                <a:gd name="T50" fmla="*/ 2958 w 5030"/>
                <a:gd name="T51" fmla="*/ 14827 h 16095"/>
                <a:gd name="T52" fmla="*/ 2755 w 5030"/>
                <a:gd name="T53" fmla="*/ 15029 h 16095"/>
                <a:gd name="T54" fmla="*/ 2464 w 5030"/>
                <a:gd name="T55" fmla="*/ 15086 h 16095"/>
                <a:gd name="T56" fmla="*/ 2195 w 5030"/>
                <a:gd name="T57" fmla="*/ 14974 h 16095"/>
                <a:gd name="T58" fmla="*/ 2035 w 5030"/>
                <a:gd name="T59" fmla="*/ 14736 h 16095"/>
                <a:gd name="T60" fmla="*/ 2323 w 5030"/>
                <a:gd name="T61" fmla="*/ 7537 h 16095"/>
                <a:gd name="T62" fmla="*/ 3018 w 5030"/>
                <a:gd name="T63" fmla="*/ 14586 h 16095"/>
                <a:gd name="T64" fmla="*/ 2085 w 5030"/>
                <a:gd name="T65" fmla="*/ 1248 h 16095"/>
                <a:gd name="T66" fmla="*/ 2297 w 5030"/>
                <a:gd name="T67" fmla="*/ 1055 h 16095"/>
                <a:gd name="T68" fmla="*/ 2592 w 5030"/>
                <a:gd name="T69" fmla="*/ 1012 h 16095"/>
                <a:gd name="T70" fmla="*/ 2853 w 5030"/>
                <a:gd name="T71" fmla="*/ 1137 h 16095"/>
                <a:gd name="T72" fmla="*/ 3002 w 5030"/>
                <a:gd name="T73" fmla="*/ 1383 h 16095"/>
                <a:gd name="T74" fmla="*/ 2644 w 5030"/>
                <a:gd name="T75" fmla="*/ 2518 h 16095"/>
                <a:gd name="T76" fmla="*/ 4024 w 5030"/>
                <a:gd name="T77" fmla="*/ 3029 h 16095"/>
                <a:gd name="T78" fmla="*/ 3806 w 5030"/>
                <a:gd name="T79" fmla="*/ 727 h 16095"/>
                <a:gd name="T80" fmla="*/ 3169 w 5030"/>
                <a:gd name="T81" fmla="*/ 149 h 16095"/>
                <a:gd name="T82" fmla="*/ 2286 w 5030"/>
                <a:gd name="T83" fmla="*/ 17 h 16095"/>
                <a:gd name="T84" fmla="*/ 1501 w 5030"/>
                <a:gd name="T85" fmla="*/ 392 h 16095"/>
                <a:gd name="T86" fmla="*/ 1054 w 5030"/>
                <a:gd name="T87" fmla="*/ 1133 h 16095"/>
                <a:gd name="T88" fmla="*/ 687 w 5030"/>
                <a:gd name="T89" fmla="*/ 3314 h 16095"/>
                <a:gd name="T90" fmla="*/ 214 w 5030"/>
                <a:gd name="T91" fmla="*/ 4024 h 16095"/>
                <a:gd name="T92" fmla="*/ 5 w 5030"/>
                <a:gd name="T93" fmla="*/ 4877 h 16095"/>
                <a:gd name="T94" fmla="*/ 111 w 5030"/>
                <a:gd name="T95" fmla="*/ 5765 h 16095"/>
                <a:gd name="T96" fmla="*/ 503 w 5030"/>
                <a:gd name="T97" fmla="*/ 6529 h 16095"/>
                <a:gd name="T98" fmla="*/ 1008 w 5030"/>
                <a:gd name="T99" fmla="*/ 14664 h 16095"/>
                <a:gd name="T100" fmla="*/ 1306 w 5030"/>
                <a:gd name="T101" fmla="*/ 15488 h 16095"/>
                <a:gd name="T102" fmla="*/ 1997 w 5030"/>
                <a:gd name="T103" fmla="*/ 16003 h 16095"/>
                <a:gd name="T104" fmla="*/ 2891 w 5030"/>
                <a:gd name="T105" fmla="*/ 16048 h 16095"/>
                <a:gd name="T106" fmla="*/ 3632 w 5030"/>
                <a:gd name="T107" fmla="*/ 15600 h 16095"/>
                <a:gd name="T108" fmla="*/ 4007 w 5030"/>
                <a:gd name="T109" fmla="*/ 14815 h 16095"/>
                <a:gd name="T110" fmla="*/ 4438 w 5030"/>
                <a:gd name="T111" fmla="*/ 6639 h 16095"/>
                <a:gd name="T112" fmla="*/ 4872 w 5030"/>
                <a:gd name="T113" fmla="*/ 5902 h 16095"/>
                <a:gd name="T114" fmla="*/ 5030 w 5030"/>
                <a:gd name="T115" fmla="*/ 5030 h 16095"/>
                <a:gd name="T116" fmla="*/ 4872 w 5030"/>
                <a:gd name="T117" fmla="*/ 4158 h 16095"/>
                <a:gd name="T118" fmla="*/ 4438 w 5030"/>
                <a:gd name="T119" fmla="*/ 342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30" h="16095">
                  <a:moveTo>
                    <a:pt x="3956" y="5452"/>
                  </a:moveTo>
                  <a:lnTo>
                    <a:pt x="3951" y="5472"/>
                  </a:lnTo>
                  <a:lnTo>
                    <a:pt x="3945" y="5492"/>
                  </a:lnTo>
                  <a:lnTo>
                    <a:pt x="3939" y="5512"/>
                  </a:lnTo>
                  <a:lnTo>
                    <a:pt x="3932" y="5532"/>
                  </a:lnTo>
                  <a:lnTo>
                    <a:pt x="3913" y="5581"/>
                  </a:lnTo>
                  <a:lnTo>
                    <a:pt x="3893" y="5630"/>
                  </a:lnTo>
                  <a:lnTo>
                    <a:pt x="3872" y="5678"/>
                  </a:lnTo>
                  <a:lnTo>
                    <a:pt x="3849" y="5725"/>
                  </a:lnTo>
                  <a:lnTo>
                    <a:pt x="3825" y="5771"/>
                  </a:lnTo>
                  <a:lnTo>
                    <a:pt x="3799" y="5815"/>
                  </a:lnTo>
                  <a:lnTo>
                    <a:pt x="3785" y="5837"/>
                  </a:lnTo>
                  <a:lnTo>
                    <a:pt x="3771" y="5860"/>
                  </a:lnTo>
                  <a:lnTo>
                    <a:pt x="3756" y="5881"/>
                  </a:lnTo>
                  <a:lnTo>
                    <a:pt x="3741" y="5903"/>
                  </a:lnTo>
                  <a:lnTo>
                    <a:pt x="3738" y="5906"/>
                  </a:lnTo>
                  <a:lnTo>
                    <a:pt x="3735" y="5910"/>
                  </a:lnTo>
                  <a:lnTo>
                    <a:pt x="3701" y="5954"/>
                  </a:lnTo>
                  <a:lnTo>
                    <a:pt x="3666" y="5997"/>
                  </a:lnTo>
                  <a:lnTo>
                    <a:pt x="3648" y="6019"/>
                  </a:lnTo>
                  <a:lnTo>
                    <a:pt x="3630" y="6039"/>
                  </a:lnTo>
                  <a:lnTo>
                    <a:pt x="3611" y="6059"/>
                  </a:lnTo>
                  <a:lnTo>
                    <a:pt x="3592" y="6079"/>
                  </a:lnTo>
                  <a:lnTo>
                    <a:pt x="3571" y="6098"/>
                  </a:lnTo>
                  <a:lnTo>
                    <a:pt x="3552" y="6118"/>
                  </a:lnTo>
                  <a:lnTo>
                    <a:pt x="3531" y="6136"/>
                  </a:lnTo>
                  <a:lnTo>
                    <a:pt x="3511" y="6155"/>
                  </a:lnTo>
                  <a:lnTo>
                    <a:pt x="3490" y="6173"/>
                  </a:lnTo>
                  <a:lnTo>
                    <a:pt x="3469" y="6191"/>
                  </a:lnTo>
                  <a:lnTo>
                    <a:pt x="3447" y="6209"/>
                  </a:lnTo>
                  <a:lnTo>
                    <a:pt x="3425" y="6225"/>
                  </a:lnTo>
                  <a:lnTo>
                    <a:pt x="3423" y="6228"/>
                  </a:lnTo>
                  <a:lnTo>
                    <a:pt x="3421" y="6230"/>
                  </a:lnTo>
                  <a:lnTo>
                    <a:pt x="3397" y="6246"/>
                  </a:lnTo>
                  <a:lnTo>
                    <a:pt x="3374" y="6263"/>
                  </a:lnTo>
                  <a:lnTo>
                    <a:pt x="3350" y="6279"/>
                  </a:lnTo>
                  <a:lnTo>
                    <a:pt x="3326" y="6294"/>
                  </a:lnTo>
                  <a:lnTo>
                    <a:pt x="3302" y="6309"/>
                  </a:lnTo>
                  <a:lnTo>
                    <a:pt x="3278" y="6324"/>
                  </a:lnTo>
                  <a:lnTo>
                    <a:pt x="3253" y="6338"/>
                  </a:lnTo>
                  <a:lnTo>
                    <a:pt x="3228" y="6352"/>
                  </a:lnTo>
                  <a:lnTo>
                    <a:pt x="3202" y="6366"/>
                  </a:lnTo>
                  <a:lnTo>
                    <a:pt x="3177" y="6379"/>
                  </a:lnTo>
                  <a:lnTo>
                    <a:pt x="3151" y="6391"/>
                  </a:lnTo>
                  <a:lnTo>
                    <a:pt x="3125" y="6403"/>
                  </a:lnTo>
                  <a:lnTo>
                    <a:pt x="3099" y="6415"/>
                  </a:lnTo>
                  <a:lnTo>
                    <a:pt x="3072" y="6425"/>
                  </a:lnTo>
                  <a:lnTo>
                    <a:pt x="3045" y="6436"/>
                  </a:lnTo>
                  <a:lnTo>
                    <a:pt x="3018" y="6446"/>
                  </a:lnTo>
                  <a:lnTo>
                    <a:pt x="2988" y="6456"/>
                  </a:lnTo>
                  <a:lnTo>
                    <a:pt x="2959" y="6466"/>
                  </a:lnTo>
                  <a:lnTo>
                    <a:pt x="2929" y="6475"/>
                  </a:lnTo>
                  <a:lnTo>
                    <a:pt x="2897" y="6484"/>
                  </a:lnTo>
                  <a:lnTo>
                    <a:pt x="2867" y="6492"/>
                  </a:lnTo>
                  <a:lnTo>
                    <a:pt x="2836" y="6500"/>
                  </a:lnTo>
                  <a:lnTo>
                    <a:pt x="2805" y="6507"/>
                  </a:lnTo>
                  <a:lnTo>
                    <a:pt x="2774" y="6513"/>
                  </a:lnTo>
                  <a:lnTo>
                    <a:pt x="2742" y="6519"/>
                  </a:lnTo>
                  <a:lnTo>
                    <a:pt x="2710" y="6525"/>
                  </a:lnTo>
                  <a:lnTo>
                    <a:pt x="2678" y="6529"/>
                  </a:lnTo>
                  <a:lnTo>
                    <a:pt x="2646" y="6533"/>
                  </a:lnTo>
                  <a:lnTo>
                    <a:pt x="2614" y="6535"/>
                  </a:lnTo>
                  <a:lnTo>
                    <a:pt x="2582" y="6537"/>
                  </a:lnTo>
                  <a:lnTo>
                    <a:pt x="2548" y="6539"/>
                  </a:lnTo>
                  <a:lnTo>
                    <a:pt x="2515" y="6539"/>
                  </a:lnTo>
                  <a:lnTo>
                    <a:pt x="2482" y="6539"/>
                  </a:lnTo>
                  <a:lnTo>
                    <a:pt x="2449" y="6537"/>
                  </a:lnTo>
                  <a:lnTo>
                    <a:pt x="2417" y="6535"/>
                  </a:lnTo>
                  <a:lnTo>
                    <a:pt x="2383" y="6533"/>
                  </a:lnTo>
                  <a:lnTo>
                    <a:pt x="2351" y="6529"/>
                  </a:lnTo>
                  <a:lnTo>
                    <a:pt x="2320" y="6525"/>
                  </a:lnTo>
                  <a:lnTo>
                    <a:pt x="2288" y="6519"/>
                  </a:lnTo>
                  <a:lnTo>
                    <a:pt x="2257" y="6513"/>
                  </a:lnTo>
                  <a:lnTo>
                    <a:pt x="2225" y="6507"/>
                  </a:lnTo>
                  <a:lnTo>
                    <a:pt x="2194" y="6500"/>
                  </a:lnTo>
                  <a:lnTo>
                    <a:pt x="2163" y="6492"/>
                  </a:lnTo>
                  <a:lnTo>
                    <a:pt x="2133" y="6484"/>
                  </a:lnTo>
                  <a:lnTo>
                    <a:pt x="2102" y="6475"/>
                  </a:lnTo>
                  <a:lnTo>
                    <a:pt x="2072" y="6466"/>
                  </a:lnTo>
                  <a:lnTo>
                    <a:pt x="2042" y="6456"/>
                  </a:lnTo>
                  <a:lnTo>
                    <a:pt x="2012" y="6446"/>
                  </a:lnTo>
                  <a:lnTo>
                    <a:pt x="1985" y="6436"/>
                  </a:lnTo>
                  <a:lnTo>
                    <a:pt x="1958" y="6425"/>
                  </a:lnTo>
                  <a:lnTo>
                    <a:pt x="1932" y="6415"/>
                  </a:lnTo>
                  <a:lnTo>
                    <a:pt x="1906" y="6403"/>
                  </a:lnTo>
                  <a:lnTo>
                    <a:pt x="1879" y="6391"/>
                  </a:lnTo>
                  <a:lnTo>
                    <a:pt x="1853" y="6379"/>
                  </a:lnTo>
                  <a:lnTo>
                    <a:pt x="1827" y="6366"/>
                  </a:lnTo>
                  <a:lnTo>
                    <a:pt x="1802" y="6352"/>
                  </a:lnTo>
                  <a:lnTo>
                    <a:pt x="1777" y="6338"/>
                  </a:lnTo>
                  <a:lnTo>
                    <a:pt x="1753" y="6324"/>
                  </a:lnTo>
                  <a:lnTo>
                    <a:pt x="1728" y="6309"/>
                  </a:lnTo>
                  <a:lnTo>
                    <a:pt x="1703" y="6294"/>
                  </a:lnTo>
                  <a:lnTo>
                    <a:pt x="1680" y="6279"/>
                  </a:lnTo>
                  <a:lnTo>
                    <a:pt x="1656" y="6263"/>
                  </a:lnTo>
                  <a:lnTo>
                    <a:pt x="1633" y="6246"/>
                  </a:lnTo>
                  <a:lnTo>
                    <a:pt x="1611" y="6230"/>
                  </a:lnTo>
                  <a:lnTo>
                    <a:pt x="1608" y="6228"/>
                  </a:lnTo>
                  <a:lnTo>
                    <a:pt x="1606" y="6225"/>
                  </a:lnTo>
                  <a:lnTo>
                    <a:pt x="1584" y="6209"/>
                  </a:lnTo>
                  <a:lnTo>
                    <a:pt x="1562" y="6191"/>
                  </a:lnTo>
                  <a:lnTo>
                    <a:pt x="1540" y="6173"/>
                  </a:lnTo>
                  <a:lnTo>
                    <a:pt x="1519" y="6155"/>
                  </a:lnTo>
                  <a:lnTo>
                    <a:pt x="1499" y="6136"/>
                  </a:lnTo>
                  <a:lnTo>
                    <a:pt x="1478" y="6118"/>
                  </a:lnTo>
                  <a:lnTo>
                    <a:pt x="1459" y="6098"/>
                  </a:lnTo>
                  <a:lnTo>
                    <a:pt x="1439" y="6079"/>
                  </a:lnTo>
                  <a:lnTo>
                    <a:pt x="1420" y="6059"/>
                  </a:lnTo>
                  <a:lnTo>
                    <a:pt x="1401" y="6039"/>
                  </a:lnTo>
                  <a:lnTo>
                    <a:pt x="1382" y="6019"/>
                  </a:lnTo>
                  <a:lnTo>
                    <a:pt x="1364" y="5997"/>
                  </a:lnTo>
                  <a:lnTo>
                    <a:pt x="1346" y="5976"/>
                  </a:lnTo>
                  <a:lnTo>
                    <a:pt x="1329" y="5954"/>
                  </a:lnTo>
                  <a:lnTo>
                    <a:pt x="1312" y="5932"/>
                  </a:lnTo>
                  <a:lnTo>
                    <a:pt x="1296" y="5910"/>
                  </a:lnTo>
                  <a:lnTo>
                    <a:pt x="1292" y="5906"/>
                  </a:lnTo>
                  <a:lnTo>
                    <a:pt x="1289" y="5903"/>
                  </a:lnTo>
                  <a:lnTo>
                    <a:pt x="1274" y="5881"/>
                  </a:lnTo>
                  <a:lnTo>
                    <a:pt x="1259" y="5860"/>
                  </a:lnTo>
                  <a:lnTo>
                    <a:pt x="1245" y="5837"/>
                  </a:lnTo>
                  <a:lnTo>
                    <a:pt x="1232" y="5815"/>
                  </a:lnTo>
                  <a:lnTo>
                    <a:pt x="1205" y="5771"/>
                  </a:lnTo>
                  <a:lnTo>
                    <a:pt x="1181" y="5725"/>
                  </a:lnTo>
                  <a:lnTo>
                    <a:pt x="1158" y="5678"/>
                  </a:lnTo>
                  <a:lnTo>
                    <a:pt x="1137" y="5630"/>
                  </a:lnTo>
                  <a:lnTo>
                    <a:pt x="1117" y="5581"/>
                  </a:lnTo>
                  <a:lnTo>
                    <a:pt x="1099" y="5532"/>
                  </a:lnTo>
                  <a:lnTo>
                    <a:pt x="1092" y="5512"/>
                  </a:lnTo>
                  <a:lnTo>
                    <a:pt x="1086" y="5492"/>
                  </a:lnTo>
                  <a:lnTo>
                    <a:pt x="1080" y="5472"/>
                  </a:lnTo>
                  <a:lnTo>
                    <a:pt x="1075" y="5452"/>
                  </a:lnTo>
                  <a:lnTo>
                    <a:pt x="1060" y="5402"/>
                  </a:lnTo>
                  <a:lnTo>
                    <a:pt x="1046" y="5350"/>
                  </a:lnTo>
                  <a:lnTo>
                    <a:pt x="1034" y="5298"/>
                  </a:lnTo>
                  <a:lnTo>
                    <a:pt x="1025" y="5246"/>
                  </a:lnTo>
                  <a:lnTo>
                    <a:pt x="1020" y="5219"/>
                  </a:lnTo>
                  <a:lnTo>
                    <a:pt x="1017" y="5193"/>
                  </a:lnTo>
                  <a:lnTo>
                    <a:pt x="1014" y="5165"/>
                  </a:lnTo>
                  <a:lnTo>
                    <a:pt x="1011" y="5139"/>
                  </a:lnTo>
                  <a:lnTo>
                    <a:pt x="1009" y="5112"/>
                  </a:lnTo>
                  <a:lnTo>
                    <a:pt x="1007" y="5085"/>
                  </a:lnTo>
                  <a:lnTo>
                    <a:pt x="1006" y="5057"/>
                  </a:lnTo>
                  <a:lnTo>
                    <a:pt x="1006" y="5030"/>
                  </a:lnTo>
                  <a:lnTo>
                    <a:pt x="1006" y="5002"/>
                  </a:lnTo>
                  <a:lnTo>
                    <a:pt x="1007" y="4974"/>
                  </a:lnTo>
                  <a:lnTo>
                    <a:pt x="1009" y="4947"/>
                  </a:lnTo>
                  <a:lnTo>
                    <a:pt x="1011" y="4920"/>
                  </a:lnTo>
                  <a:lnTo>
                    <a:pt x="1014" y="4893"/>
                  </a:lnTo>
                  <a:lnTo>
                    <a:pt x="1017" y="4866"/>
                  </a:lnTo>
                  <a:lnTo>
                    <a:pt x="1020" y="4840"/>
                  </a:lnTo>
                  <a:lnTo>
                    <a:pt x="1025" y="4812"/>
                  </a:lnTo>
                  <a:lnTo>
                    <a:pt x="1034" y="4760"/>
                  </a:lnTo>
                  <a:lnTo>
                    <a:pt x="1046" y="4709"/>
                  </a:lnTo>
                  <a:lnTo>
                    <a:pt x="1060" y="4657"/>
                  </a:lnTo>
                  <a:lnTo>
                    <a:pt x="1075" y="4606"/>
                  </a:lnTo>
                  <a:lnTo>
                    <a:pt x="1080" y="4586"/>
                  </a:lnTo>
                  <a:lnTo>
                    <a:pt x="1086" y="4567"/>
                  </a:lnTo>
                  <a:lnTo>
                    <a:pt x="1092" y="4547"/>
                  </a:lnTo>
                  <a:lnTo>
                    <a:pt x="1099" y="4528"/>
                  </a:lnTo>
                  <a:lnTo>
                    <a:pt x="1117" y="4478"/>
                  </a:lnTo>
                  <a:lnTo>
                    <a:pt x="1137" y="4429"/>
                  </a:lnTo>
                  <a:lnTo>
                    <a:pt x="1158" y="4382"/>
                  </a:lnTo>
                  <a:lnTo>
                    <a:pt x="1181" y="4335"/>
                  </a:lnTo>
                  <a:lnTo>
                    <a:pt x="1205" y="4288"/>
                  </a:lnTo>
                  <a:lnTo>
                    <a:pt x="1232" y="4243"/>
                  </a:lnTo>
                  <a:lnTo>
                    <a:pt x="1245" y="4221"/>
                  </a:lnTo>
                  <a:lnTo>
                    <a:pt x="1259" y="4200"/>
                  </a:lnTo>
                  <a:lnTo>
                    <a:pt x="1274" y="4178"/>
                  </a:lnTo>
                  <a:lnTo>
                    <a:pt x="1289" y="4157"/>
                  </a:lnTo>
                  <a:lnTo>
                    <a:pt x="1292" y="4153"/>
                  </a:lnTo>
                  <a:lnTo>
                    <a:pt x="1296" y="4148"/>
                  </a:lnTo>
                  <a:lnTo>
                    <a:pt x="1329" y="4104"/>
                  </a:lnTo>
                  <a:lnTo>
                    <a:pt x="1364" y="4062"/>
                  </a:lnTo>
                  <a:lnTo>
                    <a:pt x="1401" y="4020"/>
                  </a:lnTo>
                  <a:lnTo>
                    <a:pt x="1439" y="3979"/>
                  </a:lnTo>
                  <a:lnTo>
                    <a:pt x="1459" y="3960"/>
                  </a:lnTo>
                  <a:lnTo>
                    <a:pt x="1478" y="3941"/>
                  </a:lnTo>
                  <a:lnTo>
                    <a:pt x="1499" y="3922"/>
                  </a:lnTo>
                  <a:lnTo>
                    <a:pt x="1519" y="3903"/>
                  </a:lnTo>
                  <a:lnTo>
                    <a:pt x="1540" y="3885"/>
                  </a:lnTo>
                  <a:lnTo>
                    <a:pt x="1562" y="3868"/>
                  </a:lnTo>
                  <a:lnTo>
                    <a:pt x="1584" y="3850"/>
                  </a:lnTo>
                  <a:lnTo>
                    <a:pt x="1606" y="3833"/>
                  </a:lnTo>
                  <a:lnTo>
                    <a:pt x="1608" y="3832"/>
                  </a:lnTo>
                  <a:lnTo>
                    <a:pt x="1611" y="3830"/>
                  </a:lnTo>
                  <a:lnTo>
                    <a:pt x="1633" y="3813"/>
                  </a:lnTo>
                  <a:lnTo>
                    <a:pt x="1656" y="3796"/>
                  </a:lnTo>
                  <a:lnTo>
                    <a:pt x="1680" y="3780"/>
                  </a:lnTo>
                  <a:lnTo>
                    <a:pt x="1703" y="3765"/>
                  </a:lnTo>
                  <a:lnTo>
                    <a:pt x="1728" y="3750"/>
                  </a:lnTo>
                  <a:lnTo>
                    <a:pt x="1753" y="3735"/>
                  </a:lnTo>
                  <a:lnTo>
                    <a:pt x="1777" y="3721"/>
                  </a:lnTo>
                  <a:lnTo>
                    <a:pt x="1802" y="3707"/>
                  </a:lnTo>
                  <a:lnTo>
                    <a:pt x="1827" y="3694"/>
                  </a:lnTo>
                  <a:lnTo>
                    <a:pt x="1853" y="3681"/>
                  </a:lnTo>
                  <a:lnTo>
                    <a:pt x="1879" y="3669"/>
                  </a:lnTo>
                  <a:lnTo>
                    <a:pt x="1906" y="3657"/>
                  </a:lnTo>
                  <a:lnTo>
                    <a:pt x="1932" y="3645"/>
                  </a:lnTo>
                  <a:lnTo>
                    <a:pt x="1958" y="3633"/>
                  </a:lnTo>
                  <a:lnTo>
                    <a:pt x="1985" y="3623"/>
                  </a:lnTo>
                  <a:lnTo>
                    <a:pt x="2012" y="3613"/>
                  </a:lnTo>
                  <a:lnTo>
                    <a:pt x="2042" y="3603"/>
                  </a:lnTo>
                  <a:lnTo>
                    <a:pt x="2072" y="3593"/>
                  </a:lnTo>
                  <a:lnTo>
                    <a:pt x="2102" y="3584"/>
                  </a:lnTo>
                  <a:lnTo>
                    <a:pt x="2133" y="3575"/>
                  </a:lnTo>
                  <a:lnTo>
                    <a:pt x="2163" y="3567"/>
                  </a:lnTo>
                  <a:lnTo>
                    <a:pt x="2194" y="3559"/>
                  </a:lnTo>
                  <a:lnTo>
                    <a:pt x="2225" y="3552"/>
                  </a:lnTo>
                  <a:lnTo>
                    <a:pt x="2257" y="3546"/>
                  </a:lnTo>
                  <a:lnTo>
                    <a:pt x="2288" y="3540"/>
                  </a:lnTo>
                  <a:lnTo>
                    <a:pt x="2320" y="3535"/>
                  </a:lnTo>
                  <a:lnTo>
                    <a:pt x="2351" y="3531"/>
                  </a:lnTo>
                  <a:lnTo>
                    <a:pt x="2383" y="3528"/>
                  </a:lnTo>
                  <a:lnTo>
                    <a:pt x="2417" y="3525"/>
                  </a:lnTo>
                  <a:lnTo>
                    <a:pt x="2449" y="3523"/>
                  </a:lnTo>
                  <a:lnTo>
                    <a:pt x="2482" y="3521"/>
                  </a:lnTo>
                  <a:lnTo>
                    <a:pt x="2515" y="3521"/>
                  </a:lnTo>
                  <a:lnTo>
                    <a:pt x="2548" y="3521"/>
                  </a:lnTo>
                  <a:lnTo>
                    <a:pt x="2582" y="3523"/>
                  </a:lnTo>
                  <a:lnTo>
                    <a:pt x="2614" y="3525"/>
                  </a:lnTo>
                  <a:lnTo>
                    <a:pt x="2646" y="3528"/>
                  </a:lnTo>
                  <a:lnTo>
                    <a:pt x="2678" y="3531"/>
                  </a:lnTo>
                  <a:lnTo>
                    <a:pt x="2710" y="3535"/>
                  </a:lnTo>
                  <a:lnTo>
                    <a:pt x="2742" y="3540"/>
                  </a:lnTo>
                  <a:lnTo>
                    <a:pt x="2774" y="3546"/>
                  </a:lnTo>
                  <a:lnTo>
                    <a:pt x="2805" y="3552"/>
                  </a:lnTo>
                  <a:lnTo>
                    <a:pt x="2836" y="3559"/>
                  </a:lnTo>
                  <a:lnTo>
                    <a:pt x="2867" y="3567"/>
                  </a:lnTo>
                  <a:lnTo>
                    <a:pt x="2897" y="3575"/>
                  </a:lnTo>
                  <a:lnTo>
                    <a:pt x="2929" y="3584"/>
                  </a:lnTo>
                  <a:lnTo>
                    <a:pt x="2959" y="3593"/>
                  </a:lnTo>
                  <a:lnTo>
                    <a:pt x="2988" y="3603"/>
                  </a:lnTo>
                  <a:lnTo>
                    <a:pt x="3018" y="3613"/>
                  </a:lnTo>
                  <a:lnTo>
                    <a:pt x="3045" y="3623"/>
                  </a:lnTo>
                  <a:lnTo>
                    <a:pt x="3072" y="3633"/>
                  </a:lnTo>
                  <a:lnTo>
                    <a:pt x="3099" y="3645"/>
                  </a:lnTo>
                  <a:lnTo>
                    <a:pt x="3125" y="3657"/>
                  </a:lnTo>
                  <a:lnTo>
                    <a:pt x="3151" y="3669"/>
                  </a:lnTo>
                  <a:lnTo>
                    <a:pt x="3177" y="3681"/>
                  </a:lnTo>
                  <a:lnTo>
                    <a:pt x="3202" y="3694"/>
                  </a:lnTo>
                  <a:lnTo>
                    <a:pt x="3228" y="3707"/>
                  </a:lnTo>
                  <a:lnTo>
                    <a:pt x="3253" y="3721"/>
                  </a:lnTo>
                  <a:lnTo>
                    <a:pt x="3278" y="3735"/>
                  </a:lnTo>
                  <a:lnTo>
                    <a:pt x="3302" y="3750"/>
                  </a:lnTo>
                  <a:lnTo>
                    <a:pt x="3326" y="3765"/>
                  </a:lnTo>
                  <a:lnTo>
                    <a:pt x="3374" y="3796"/>
                  </a:lnTo>
                  <a:lnTo>
                    <a:pt x="3421" y="3830"/>
                  </a:lnTo>
                  <a:lnTo>
                    <a:pt x="3423" y="3832"/>
                  </a:lnTo>
                  <a:lnTo>
                    <a:pt x="3425" y="3833"/>
                  </a:lnTo>
                  <a:lnTo>
                    <a:pt x="3447" y="3850"/>
                  </a:lnTo>
                  <a:lnTo>
                    <a:pt x="3469" y="3868"/>
                  </a:lnTo>
                  <a:lnTo>
                    <a:pt x="3490" y="3885"/>
                  </a:lnTo>
                  <a:lnTo>
                    <a:pt x="3511" y="3903"/>
                  </a:lnTo>
                  <a:lnTo>
                    <a:pt x="3531" y="3922"/>
                  </a:lnTo>
                  <a:lnTo>
                    <a:pt x="3552" y="3941"/>
                  </a:lnTo>
                  <a:lnTo>
                    <a:pt x="3571" y="3960"/>
                  </a:lnTo>
                  <a:lnTo>
                    <a:pt x="3592" y="3979"/>
                  </a:lnTo>
                  <a:lnTo>
                    <a:pt x="3630" y="4020"/>
                  </a:lnTo>
                  <a:lnTo>
                    <a:pt x="3666" y="4062"/>
                  </a:lnTo>
                  <a:lnTo>
                    <a:pt x="3701" y="4104"/>
                  </a:lnTo>
                  <a:lnTo>
                    <a:pt x="3735" y="4148"/>
                  </a:lnTo>
                  <a:lnTo>
                    <a:pt x="3738" y="4153"/>
                  </a:lnTo>
                  <a:lnTo>
                    <a:pt x="3741" y="4157"/>
                  </a:lnTo>
                  <a:lnTo>
                    <a:pt x="3756" y="4178"/>
                  </a:lnTo>
                  <a:lnTo>
                    <a:pt x="3771" y="4200"/>
                  </a:lnTo>
                  <a:lnTo>
                    <a:pt x="3785" y="4221"/>
                  </a:lnTo>
                  <a:lnTo>
                    <a:pt x="3799" y="4243"/>
                  </a:lnTo>
                  <a:lnTo>
                    <a:pt x="3825" y="4288"/>
                  </a:lnTo>
                  <a:lnTo>
                    <a:pt x="3849" y="4335"/>
                  </a:lnTo>
                  <a:lnTo>
                    <a:pt x="3872" y="4382"/>
                  </a:lnTo>
                  <a:lnTo>
                    <a:pt x="3893" y="4429"/>
                  </a:lnTo>
                  <a:lnTo>
                    <a:pt x="3913" y="4478"/>
                  </a:lnTo>
                  <a:lnTo>
                    <a:pt x="3932" y="4528"/>
                  </a:lnTo>
                  <a:lnTo>
                    <a:pt x="3939" y="4547"/>
                  </a:lnTo>
                  <a:lnTo>
                    <a:pt x="3945" y="4567"/>
                  </a:lnTo>
                  <a:lnTo>
                    <a:pt x="3951" y="4586"/>
                  </a:lnTo>
                  <a:lnTo>
                    <a:pt x="3956" y="4606"/>
                  </a:lnTo>
                  <a:lnTo>
                    <a:pt x="3971" y="4657"/>
                  </a:lnTo>
                  <a:lnTo>
                    <a:pt x="3984" y="4709"/>
                  </a:lnTo>
                  <a:lnTo>
                    <a:pt x="3996" y="4760"/>
                  </a:lnTo>
                  <a:lnTo>
                    <a:pt x="4005" y="4812"/>
                  </a:lnTo>
                  <a:lnTo>
                    <a:pt x="4010" y="4840"/>
                  </a:lnTo>
                  <a:lnTo>
                    <a:pt x="4013" y="4866"/>
                  </a:lnTo>
                  <a:lnTo>
                    <a:pt x="4016" y="4893"/>
                  </a:lnTo>
                  <a:lnTo>
                    <a:pt x="4019" y="4920"/>
                  </a:lnTo>
                  <a:lnTo>
                    <a:pt x="4021" y="4947"/>
                  </a:lnTo>
                  <a:lnTo>
                    <a:pt x="4023" y="4974"/>
                  </a:lnTo>
                  <a:lnTo>
                    <a:pt x="4024" y="5002"/>
                  </a:lnTo>
                  <a:lnTo>
                    <a:pt x="4024" y="5030"/>
                  </a:lnTo>
                  <a:lnTo>
                    <a:pt x="4024" y="5057"/>
                  </a:lnTo>
                  <a:lnTo>
                    <a:pt x="4023" y="5085"/>
                  </a:lnTo>
                  <a:lnTo>
                    <a:pt x="4021" y="5112"/>
                  </a:lnTo>
                  <a:lnTo>
                    <a:pt x="4019" y="5139"/>
                  </a:lnTo>
                  <a:lnTo>
                    <a:pt x="4016" y="5165"/>
                  </a:lnTo>
                  <a:lnTo>
                    <a:pt x="4013" y="5193"/>
                  </a:lnTo>
                  <a:lnTo>
                    <a:pt x="4010" y="5219"/>
                  </a:lnTo>
                  <a:lnTo>
                    <a:pt x="4005" y="5246"/>
                  </a:lnTo>
                  <a:lnTo>
                    <a:pt x="3996" y="5298"/>
                  </a:lnTo>
                  <a:lnTo>
                    <a:pt x="3984" y="5350"/>
                  </a:lnTo>
                  <a:lnTo>
                    <a:pt x="3971" y="5402"/>
                  </a:lnTo>
                  <a:lnTo>
                    <a:pt x="3956" y="5452"/>
                  </a:lnTo>
                  <a:close/>
                  <a:moveTo>
                    <a:pt x="3018" y="14586"/>
                  </a:moveTo>
                  <a:lnTo>
                    <a:pt x="3017" y="14612"/>
                  </a:lnTo>
                  <a:lnTo>
                    <a:pt x="3015" y="14637"/>
                  </a:lnTo>
                  <a:lnTo>
                    <a:pt x="3012" y="14663"/>
                  </a:lnTo>
                  <a:lnTo>
                    <a:pt x="3008" y="14688"/>
                  </a:lnTo>
                  <a:lnTo>
                    <a:pt x="3002" y="14712"/>
                  </a:lnTo>
                  <a:lnTo>
                    <a:pt x="2996" y="14736"/>
                  </a:lnTo>
                  <a:lnTo>
                    <a:pt x="2988" y="14759"/>
                  </a:lnTo>
                  <a:lnTo>
                    <a:pt x="2979" y="14782"/>
                  </a:lnTo>
                  <a:lnTo>
                    <a:pt x="2969" y="14804"/>
                  </a:lnTo>
                  <a:lnTo>
                    <a:pt x="2958" y="14827"/>
                  </a:lnTo>
                  <a:lnTo>
                    <a:pt x="2946" y="14847"/>
                  </a:lnTo>
                  <a:lnTo>
                    <a:pt x="2933" y="14868"/>
                  </a:lnTo>
                  <a:lnTo>
                    <a:pt x="2919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1" y="14942"/>
                  </a:lnTo>
                  <a:lnTo>
                    <a:pt x="2853" y="14958"/>
                  </a:lnTo>
                  <a:lnTo>
                    <a:pt x="2835" y="14974"/>
                  </a:lnTo>
                  <a:lnTo>
                    <a:pt x="2816" y="14989"/>
                  </a:lnTo>
                  <a:lnTo>
                    <a:pt x="2796" y="15004"/>
                  </a:lnTo>
                  <a:lnTo>
                    <a:pt x="2776" y="15017"/>
                  </a:lnTo>
                  <a:lnTo>
                    <a:pt x="2755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5" y="15067"/>
                  </a:lnTo>
                  <a:lnTo>
                    <a:pt x="2641" y="15073"/>
                  </a:lnTo>
                  <a:lnTo>
                    <a:pt x="2617" y="15079"/>
                  </a:lnTo>
                  <a:lnTo>
                    <a:pt x="2592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9" y="15088"/>
                  </a:lnTo>
                  <a:lnTo>
                    <a:pt x="2464" y="15086"/>
                  </a:lnTo>
                  <a:lnTo>
                    <a:pt x="2439" y="15083"/>
                  </a:lnTo>
                  <a:lnTo>
                    <a:pt x="2414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2" y="15059"/>
                  </a:lnTo>
                  <a:lnTo>
                    <a:pt x="2319" y="15050"/>
                  </a:lnTo>
                  <a:lnTo>
                    <a:pt x="2297" y="15040"/>
                  </a:lnTo>
                  <a:lnTo>
                    <a:pt x="2276" y="15029"/>
                  </a:lnTo>
                  <a:lnTo>
                    <a:pt x="2255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9" y="14942"/>
                  </a:lnTo>
                  <a:lnTo>
                    <a:pt x="2143" y="14924"/>
                  </a:lnTo>
                  <a:lnTo>
                    <a:pt x="2127" y="14906"/>
                  </a:lnTo>
                  <a:lnTo>
                    <a:pt x="2112" y="14887"/>
                  </a:lnTo>
                  <a:lnTo>
                    <a:pt x="2098" y="14868"/>
                  </a:lnTo>
                  <a:lnTo>
                    <a:pt x="2085" y="14847"/>
                  </a:lnTo>
                  <a:lnTo>
                    <a:pt x="2073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5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7493"/>
                  </a:lnTo>
                  <a:lnTo>
                    <a:pt x="2074" y="7505"/>
                  </a:lnTo>
                  <a:lnTo>
                    <a:pt x="2135" y="7515"/>
                  </a:lnTo>
                  <a:lnTo>
                    <a:pt x="2197" y="7524"/>
                  </a:lnTo>
                  <a:lnTo>
                    <a:pt x="2260" y="7531"/>
                  </a:lnTo>
                  <a:lnTo>
                    <a:pt x="2323" y="7537"/>
                  </a:lnTo>
                  <a:lnTo>
                    <a:pt x="2386" y="7542"/>
                  </a:lnTo>
                  <a:lnTo>
                    <a:pt x="2451" y="7544"/>
                  </a:lnTo>
                  <a:lnTo>
                    <a:pt x="2515" y="7545"/>
                  </a:lnTo>
                  <a:lnTo>
                    <a:pt x="2580" y="7544"/>
                  </a:lnTo>
                  <a:lnTo>
                    <a:pt x="2644" y="7542"/>
                  </a:lnTo>
                  <a:lnTo>
                    <a:pt x="2707" y="7537"/>
                  </a:lnTo>
                  <a:lnTo>
                    <a:pt x="2771" y="7531"/>
                  </a:lnTo>
                  <a:lnTo>
                    <a:pt x="2833" y="7524"/>
                  </a:lnTo>
                  <a:lnTo>
                    <a:pt x="2895" y="7515"/>
                  </a:lnTo>
                  <a:lnTo>
                    <a:pt x="2957" y="7505"/>
                  </a:lnTo>
                  <a:lnTo>
                    <a:pt x="3018" y="7493"/>
                  </a:lnTo>
                  <a:lnTo>
                    <a:pt x="3018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5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3" y="1269"/>
                  </a:lnTo>
                  <a:lnTo>
                    <a:pt x="2085" y="1248"/>
                  </a:lnTo>
                  <a:lnTo>
                    <a:pt x="2098" y="1227"/>
                  </a:lnTo>
                  <a:lnTo>
                    <a:pt x="2112" y="1208"/>
                  </a:lnTo>
                  <a:lnTo>
                    <a:pt x="2127" y="1189"/>
                  </a:lnTo>
                  <a:lnTo>
                    <a:pt x="2143" y="1171"/>
                  </a:lnTo>
                  <a:lnTo>
                    <a:pt x="2159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5" y="1078"/>
                  </a:lnTo>
                  <a:lnTo>
                    <a:pt x="2276" y="1066"/>
                  </a:lnTo>
                  <a:lnTo>
                    <a:pt x="2297" y="1055"/>
                  </a:lnTo>
                  <a:lnTo>
                    <a:pt x="2319" y="1045"/>
                  </a:lnTo>
                  <a:lnTo>
                    <a:pt x="2342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4" y="1016"/>
                  </a:lnTo>
                  <a:lnTo>
                    <a:pt x="2439" y="1012"/>
                  </a:lnTo>
                  <a:lnTo>
                    <a:pt x="2464" y="1009"/>
                  </a:lnTo>
                  <a:lnTo>
                    <a:pt x="2489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2" y="1012"/>
                  </a:lnTo>
                  <a:lnTo>
                    <a:pt x="2617" y="1016"/>
                  </a:lnTo>
                  <a:lnTo>
                    <a:pt x="2641" y="1022"/>
                  </a:lnTo>
                  <a:lnTo>
                    <a:pt x="2665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5" y="1066"/>
                  </a:lnTo>
                  <a:lnTo>
                    <a:pt x="2776" y="1078"/>
                  </a:lnTo>
                  <a:lnTo>
                    <a:pt x="2796" y="1091"/>
                  </a:lnTo>
                  <a:lnTo>
                    <a:pt x="2816" y="1106"/>
                  </a:lnTo>
                  <a:lnTo>
                    <a:pt x="2835" y="1121"/>
                  </a:lnTo>
                  <a:lnTo>
                    <a:pt x="2853" y="1137"/>
                  </a:lnTo>
                  <a:lnTo>
                    <a:pt x="2871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9" y="1208"/>
                  </a:lnTo>
                  <a:lnTo>
                    <a:pt x="2933" y="1227"/>
                  </a:lnTo>
                  <a:lnTo>
                    <a:pt x="2946" y="1248"/>
                  </a:lnTo>
                  <a:lnTo>
                    <a:pt x="2958" y="1269"/>
                  </a:lnTo>
                  <a:lnTo>
                    <a:pt x="2969" y="1291"/>
                  </a:lnTo>
                  <a:lnTo>
                    <a:pt x="2979" y="1313"/>
                  </a:lnTo>
                  <a:lnTo>
                    <a:pt x="2988" y="1336"/>
                  </a:lnTo>
                  <a:lnTo>
                    <a:pt x="2996" y="1359"/>
                  </a:lnTo>
                  <a:lnTo>
                    <a:pt x="3002" y="1383"/>
                  </a:lnTo>
                  <a:lnTo>
                    <a:pt x="3008" y="1407"/>
                  </a:lnTo>
                  <a:lnTo>
                    <a:pt x="3012" y="1432"/>
                  </a:lnTo>
                  <a:lnTo>
                    <a:pt x="3015" y="1458"/>
                  </a:lnTo>
                  <a:lnTo>
                    <a:pt x="3017" y="1483"/>
                  </a:lnTo>
                  <a:lnTo>
                    <a:pt x="3018" y="1509"/>
                  </a:lnTo>
                  <a:lnTo>
                    <a:pt x="3018" y="2565"/>
                  </a:lnTo>
                  <a:lnTo>
                    <a:pt x="2957" y="2554"/>
                  </a:lnTo>
                  <a:lnTo>
                    <a:pt x="2895" y="2543"/>
                  </a:lnTo>
                  <a:lnTo>
                    <a:pt x="2833" y="2535"/>
                  </a:lnTo>
                  <a:lnTo>
                    <a:pt x="2771" y="2528"/>
                  </a:lnTo>
                  <a:lnTo>
                    <a:pt x="2707" y="2522"/>
                  </a:lnTo>
                  <a:lnTo>
                    <a:pt x="2644" y="2518"/>
                  </a:lnTo>
                  <a:lnTo>
                    <a:pt x="2580" y="2516"/>
                  </a:lnTo>
                  <a:lnTo>
                    <a:pt x="2515" y="2515"/>
                  </a:lnTo>
                  <a:lnTo>
                    <a:pt x="2451" y="2516"/>
                  </a:lnTo>
                  <a:lnTo>
                    <a:pt x="2386" y="2518"/>
                  </a:lnTo>
                  <a:lnTo>
                    <a:pt x="2323" y="2522"/>
                  </a:lnTo>
                  <a:lnTo>
                    <a:pt x="2260" y="2528"/>
                  </a:lnTo>
                  <a:lnTo>
                    <a:pt x="2197" y="2535"/>
                  </a:lnTo>
                  <a:lnTo>
                    <a:pt x="2135" y="2543"/>
                  </a:lnTo>
                  <a:lnTo>
                    <a:pt x="2074" y="2554"/>
                  </a:lnTo>
                  <a:lnTo>
                    <a:pt x="2012" y="2565"/>
                  </a:lnTo>
                  <a:lnTo>
                    <a:pt x="2012" y="1509"/>
                  </a:lnTo>
                  <a:close/>
                  <a:moveTo>
                    <a:pt x="4024" y="3029"/>
                  </a:moveTo>
                  <a:lnTo>
                    <a:pt x="4024" y="1509"/>
                  </a:lnTo>
                  <a:lnTo>
                    <a:pt x="4022" y="1431"/>
                  </a:lnTo>
                  <a:lnTo>
                    <a:pt x="4016" y="1355"/>
                  </a:lnTo>
                  <a:lnTo>
                    <a:pt x="4007" y="1280"/>
                  </a:lnTo>
                  <a:lnTo>
                    <a:pt x="3994" y="1205"/>
                  </a:lnTo>
                  <a:lnTo>
                    <a:pt x="3977" y="1133"/>
                  </a:lnTo>
                  <a:lnTo>
                    <a:pt x="3956" y="1060"/>
                  </a:lnTo>
                  <a:lnTo>
                    <a:pt x="3933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2" y="791"/>
                  </a:lnTo>
                  <a:lnTo>
                    <a:pt x="3806" y="727"/>
                  </a:lnTo>
                  <a:lnTo>
                    <a:pt x="3766" y="666"/>
                  </a:lnTo>
                  <a:lnTo>
                    <a:pt x="3724" y="607"/>
                  </a:lnTo>
                  <a:lnTo>
                    <a:pt x="3679" y="549"/>
                  </a:lnTo>
                  <a:lnTo>
                    <a:pt x="3632" y="495"/>
                  </a:lnTo>
                  <a:lnTo>
                    <a:pt x="3581" y="443"/>
                  </a:lnTo>
                  <a:lnTo>
                    <a:pt x="3529" y="392"/>
                  </a:lnTo>
                  <a:lnTo>
                    <a:pt x="3475" y="345"/>
                  </a:lnTo>
                  <a:lnTo>
                    <a:pt x="3417" y="300"/>
                  </a:lnTo>
                  <a:lnTo>
                    <a:pt x="3358" y="259"/>
                  </a:lnTo>
                  <a:lnTo>
                    <a:pt x="3297" y="219"/>
                  </a:lnTo>
                  <a:lnTo>
                    <a:pt x="3233" y="182"/>
                  </a:lnTo>
                  <a:lnTo>
                    <a:pt x="3169" y="149"/>
                  </a:lnTo>
                  <a:lnTo>
                    <a:pt x="3102" y="119"/>
                  </a:lnTo>
                  <a:lnTo>
                    <a:pt x="3033" y="92"/>
                  </a:lnTo>
                  <a:lnTo>
                    <a:pt x="2963" y="68"/>
                  </a:lnTo>
                  <a:lnTo>
                    <a:pt x="2891" y="47"/>
                  </a:lnTo>
                  <a:lnTo>
                    <a:pt x="2819" y="31"/>
                  </a:lnTo>
                  <a:lnTo>
                    <a:pt x="2745" y="17"/>
                  </a:lnTo>
                  <a:lnTo>
                    <a:pt x="2669" y="8"/>
                  </a:lnTo>
                  <a:lnTo>
                    <a:pt x="2593" y="2"/>
                  </a:lnTo>
                  <a:lnTo>
                    <a:pt x="2515" y="0"/>
                  </a:lnTo>
                  <a:lnTo>
                    <a:pt x="2438" y="2"/>
                  </a:lnTo>
                  <a:lnTo>
                    <a:pt x="2361" y="8"/>
                  </a:lnTo>
                  <a:lnTo>
                    <a:pt x="2286" y="17"/>
                  </a:lnTo>
                  <a:lnTo>
                    <a:pt x="2211" y="31"/>
                  </a:lnTo>
                  <a:lnTo>
                    <a:pt x="2138" y="47"/>
                  </a:lnTo>
                  <a:lnTo>
                    <a:pt x="2067" y="68"/>
                  </a:lnTo>
                  <a:lnTo>
                    <a:pt x="1997" y="92"/>
                  </a:lnTo>
                  <a:lnTo>
                    <a:pt x="1929" y="119"/>
                  </a:lnTo>
                  <a:lnTo>
                    <a:pt x="1861" y="149"/>
                  </a:lnTo>
                  <a:lnTo>
                    <a:pt x="1796" y="182"/>
                  </a:lnTo>
                  <a:lnTo>
                    <a:pt x="1734" y="219"/>
                  </a:lnTo>
                  <a:lnTo>
                    <a:pt x="1672" y="259"/>
                  </a:lnTo>
                  <a:lnTo>
                    <a:pt x="1613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9" y="443"/>
                  </a:lnTo>
                  <a:lnTo>
                    <a:pt x="1399" y="495"/>
                  </a:lnTo>
                  <a:lnTo>
                    <a:pt x="1351" y="549"/>
                  </a:lnTo>
                  <a:lnTo>
                    <a:pt x="1306" y="607"/>
                  </a:lnTo>
                  <a:lnTo>
                    <a:pt x="1264" y="666"/>
                  </a:lnTo>
                  <a:lnTo>
                    <a:pt x="1225" y="727"/>
                  </a:lnTo>
                  <a:lnTo>
                    <a:pt x="1188" y="791"/>
                  </a:lnTo>
                  <a:lnTo>
                    <a:pt x="1155" y="855"/>
                  </a:lnTo>
                  <a:lnTo>
                    <a:pt x="1125" y="922"/>
                  </a:lnTo>
                  <a:lnTo>
                    <a:pt x="1098" y="991"/>
                  </a:lnTo>
                  <a:lnTo>
                    <a:pt x="1075" y="1060"/>
                  </a:lnTo>
                  <a:lnTo>
                    <a:pt x="1054" y="1133"/>
                  </a:lnTo>
                  <a:lnTo>
                    <a:pt x="1037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3029"/>
                  </a:lnTo>
                  <a:lnTo>
                    <a:pt x="950" y="3073"/>
                  </a:lnTo>
                  <a:lnTo>
                    <a:pt x="895" y="3118"/>
                  </a:lnTo>
                  <a:lnTo>
                    <a:pt x="841" y="3165"/>
                  </a:lnTo>
                  <a:lnTo>
                    <a:pt x="789" y="3213"/>
                  </a:lnTo>
                  <a:lnTo>
                    <a:pt x="738" y="3263"/>
                  </a:lnTo>
                  <a:lnTo>
                    <a:pt x="687" y="3314"/>
                  </a:lnTo>
                  <a:lnTo>
                    <a:pt x="639" y="3366"/>
                  </a:lnTo>
                  <a:lnTo>
                    <a:pt x="593" y="3420"/>
                  </a:lnTo>
                  <a:lnTo>
                    <a:pt x="548" y="3476"/>
                  </a:lnTo>
                  <a:lnTo>
                    <a:pt x="503" y="3532"/>
                  </a:lnTo>
                  <a:lnTo>
                    <a:pt x="461" y="3589"/>
                  </a:lnTo>
                  <a:lnTo>
                    <a:pt x="421" y="3648"/>
                  </a:lnTo>
                  <a:lnTo>
                    <a:pt x="382" y="3708"/>
                  </a:lnTo>
                  <a:lnTo>
                    <a:pt x="344" y="3768"/>
                  </a:lnTo>
                  <a:lnTo>
                    <a:pt x="309" y="3831"/>
                  </a:lnTo>
                  <a:lnTo>
                    <a:pt x="276" y="3894"/>
                  </a:lnTo>
                  <a:lnTo>
                    <a:pt x="244" y="3958"/>
                  </a:lnTo>
                  <a:lnTo>
                    <a:pt x="214" y="4024"/>
                  </a:lnTo>
                  <a:lnTo>
                    <a:pt x="184" y="4090"/>
                  </a:lnTo>
                  <a:lnTo>
                    <a:pt x="158" y="4158"/>
                  </a:lnTo>
                  <a:lnTo>
                    <a:pt x="134" y="4226"/>
                  </a:lnTo>
                  <a:lnTo>
                    <a:pt x="111" y="4294"/>
                  </a:lnTo>
                  <a:lnTo>
                    <a:pt x="91" y="4365"/>
                  </a:lnTo>
                  <a:lnTo>
                    <a:pt x="72" y="4435"/>
                  </a:lnTo>
                  <a:lnTo>
                    <a:pt x="56" y="4508"/>
                  </a:lnTo>
                  <a:lnTo>
                    <a:pt x="42" y="4580"/>
                  </a:lnTo>
                  <a:lnTo>
                    <a:pt x="28" y="4653"/>
                  </a:lnTo>
                  <a:lnTo>
                    <a:pt x="18" y="4727"/>
                  </a:lnTo>
                  <a:lnTo>
                    <a:pt x="10" y="4801"/>
                  </a:lnTo>
                  <a:lnTo>
                    <a:pt x="5" y="4877"/>
                  </a:lnTo>
                  <a:lnTo>
                    <a:pt x="1" y="4953"/>
                  </a:lnTo>
                  <a:lnTo>
                    <a:pt x="0" y="5030"/>
                  </a:lnTo>
                  <a:lnTo>
                    <a:pt x="1" y="5106"/>
                  </a:lnTo>
                  <a:lnTo>
                    <a:pt x="5" y="5183"/>
                  </a:lnTo>
                  <a:lnTo>
                    <a:pt x="10" y="5258"/>
                  </a:lnTo>
                  <a:lnTo>
                    <a:pt x="18" y="5332"/>
                  </a:lnTo>
                  <a:lnTo>
                    <a:pt x="28" y="5407"/>
                  </a:lnTo>
                  <a:lnTo>
                    <a:pt x="42" y="5479"/>
                  </a:lnTo>
                  <a:lnTo>
                    <a:pt x="56" y="5552"/>
                  </a:lnTo>
                  <a:lnTo>
                    <a:pt x="72" y="5624"/>
                  </a:lnTo>
                  <a:lnTo>
                    <a:pt x="91" y="5695"/>
                  </a:lnTo>
                  <a:lnTo>
                    <a:pt x="111" y="5765"/>
                  </a:lnTo>
                  <a:lnTo>
                    <a:pt x="134" y="5834"/>
                  </a:lnTo>
                  <a:lnTo>
                    <a:pt x="158" y="5902"/>
                  </a:lnTo>
                  <a:lnTo>
                    <a:pt x="184" y="5969"/>
                  </a:lnTo>
                  <a:lnTo>
                    <a:pt x="214" y="6036"/>
                  </a:lnTo>
                  <a:lnTo>
                    <a:pt x="244" y="6101"/>
                  </a:lnTo>
                  <a:lnTo>
                    <a:pt x="276" y="6165"/>
                  </a:lnTo>
                  <a:lnTo>
                    <a:pt x="309" y="6229"/>
                  </a:lnTo>
                  <a:lnTo>
                    <a:pt x="344" y="6291"/>
                  </a:lnTo>
                  <a:lnTo>
                    <a:pt x="382" y="6351"/>
                  </a:lnTo>
                  <a:lnTo>
                    <a:pt x="421" y="6412"/>
                  </a:lnTo>
                  <a:lnTo>
                    <a:pt x="461" y="6470"/>
                  </a:lnTo>
                  <a:lnTo>
                    <a:pt x="503" y="6529"/>
                  </a:lnTo>
                  <a:lnTo>
                    <a:pt x="548" y="6584"/>
                  </a:lnTo>
                  <a:lnTo>
                    <a:pt x="593" y="6639"/>
                  </a:lnTo>
                  <a:lnTo>
                    <a:pt x="639" y="6694"/>
                  </a:lnTo>
                  <a:lnTo>
                    <a:pt x="687" y="6746"/>
                  </a:lnTo>
                  <a:lnTo>
                    <a:pt x="738" y="6796"/>
                  </a:lnTo>
                  <a:lnTo>
                    <a:pt x="789" y="6846"/>
                  </a:lnTo>
                  <a:lnTo>
                    <a:pt x="841" y="6895"/>
                  </a:lnTo>
                  <a:lnTo>
                    <a:pt x="895" y="6941"/>
                  </a:lnTo>
                  <a:lnTo>
                    <a:pt x="950" y="6986"/>
                  </a:lnTo>
                  <a:lnTo>
                    <a:pt x="1006" y="7030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7" y="14890"/>
                  </a:lnTo>
                  <a:lnTo>
                    <a:pt x="1054" y="14962"/>
                  </a:lnTo>
                  <a:lnTo>
                    <a:pt x="1075" y="15035"/>
                  </a:lnTo>
                  <a:lnTo>
                    <a:pt x="1098" y="15104"/>
                  </a:lnTo>
                  <a:lnTo>
                    <a:pt x="1125" y="15173"/>
                  </a:lnTo>
                  <a:lnTo>
                    <a:pt x="1155" y="15240"/>
                  </a:lnTo>
                  <a:lnTo>
                    <a:pt x="1188" y="15304"/>
                  </a:lnTo>
                  <a:lnTo>
                    <a:pt x="1225" y="15368"/>
                  </a:lnTo>
                  <a:lnTo>
                    <a:pt x="1264" y="15429"/>
                  </a:lnTo>
                  <a:lnTo>
                    <a:pt x="1306" y="15488"/>
                  </a:lnTo>
                  <a:lnTo>
                    <a:pt x="1351" y="15546"/>
                  </a:lnTo>
                  <a:lnTo>
                    <a:pt x="1399" y="15600"/>
                  </a:lnTo>
                  <a:lnTo>
                    <a:pt x="1449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3" y="15795"/>
                  </a:lnTo>
                  <a:lnTo>
                    <a:pt x="1672" y="15836"/>
                  </a:lnTo>
                  <a:lnTo>
                    <a:pt x="1734" y="15877"/>
                  </a:lnTo>
                  <a:lnTo>
                    <a:pt x="1796" y="15913"/>
                  </a:lnTo>
                  <a:lnTo>
                    <a:pt x="1861" y="15946"/>
                  </a:lnTo>
                  <a:lnTo>
                    <a:pt x="1929" y="15976"/>
                  </a:lnTo>
                  <a:lnTo>
                    <a:pt x="1997" y="16003"/>
                  </a:lnTo>
                  <a:lnTo>
                    <a:pt x="2067" y="16027"/>
                  </a:lnTo>
                  <a:lnTo>
                    <a:pt x="2138" y="16048"/>
                  </a:lnTo>
                  <a:lnTo>
                    <a:pt x="2211" y="16064"/>
                  </a:lnTo>
                  <a:lnTo>
                    <a:pt x="2286" y="16078"/>
                  </a:lnTo>
                  <a:lnTo>
                    <a:pt x="2361" y="16087"/>
                  </a:lnTo>
                  <a:lnTo>
                    <a:pt x="2438" y="16093"/>
                  </a:lnTo>
                  <a:lnTo>
                    <a:pt x="2515" y="16095"/>
                  </a:lnTo>
                  <a:lnTo>
                    <a:pt x="2593" y="16093"/>
                  </a:lnTo>
                  <a:lnTo>
                    <a:pt x="2669" y="16087"/>
                  </a:lnTo>
                  <a:lnTo>
                    <a:pt x="2745" y="16078"/>
                  </a:lnTo>
                  <a:lnTo>
                    <a:pt x="2819" y="16064"/>
                  </a:lnTo>
                  <a:lnTo>
                    <a:pt x="2891" y="16048"/>
                  </a:lnTo>
                  <a:lnTo>
                    <a:pt x="2963" y="16027"/>
                  </a:lnTo>
                  <a:lnTo>
                    <a:pt x="3033" y="16003"/>
                  </a:lnTo>
                  <a:lnTo>
                    <a:pt x="3102" y="15976"/>
                  </a:lnTo>
                  <a:lnTo>
                    <a:pt x="3169" y="15946"/>
                  </a:lnTo>
                  <a:lnTo>
                    <a:pt x="3233" y="15913"/>
                  </a:lnTo>
                  <a:lnTo>
                    <a:pt x="3297" y="15877"/>
                  </a:lnTo>
                  <a:lnTo>
                    <a:pt x="3358" y="15836"/>
                  </a:lnTo>
                  <a:lnTo>
                    <a:pt x="3417" y="15795"/>
                  </a:lnTo>
                  <a:lnTo>
                    <a:pt x="3475" y="15750"/>
                  </a:lnTo>
                  <a:lnTo>
                    <a:pt x="3529" y="15703"/>
                  </a:lnTo>
                  <a:lnTo>
                    <a:pt x="3581" y="15652"/>
                  </a:lnTo>
                  <a:lnTo>
                    <a:pt x="3632" y="15600"/>
                  </a:lnTo>
                  <a:lnTo>
                    <a:pt x="3679" y="15546"/>
                  </a:lnTo>
                  <a:lnTo>
                    <a:pt x="3724" y="15488"/>
                  </a:lnTo>
                  <a:lnTo>
                    <a:pt x="3766" y="15429"/>
                  </a:lnTo>
                  <a:lnTo>
                    <a:pt x="3806" y="15368"/>
                  </a:lnTo>
                  <a:lnTo>
                    <a:pt x="3842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3" y="15104"/>
                  </a:lnTo>
                  <a:lnTo>
                    <a:pt x="3956" y="15035"/>
                  </a:lnTo>
                  <a:lnTo>
                    <a:pt x="3977" y="14962"/>
                  </a:lnTo>
                  <a:lnTo>
                    <a:pt x="3994" y="14890"/>
                  </a:lnTo>
                  <a:lnTo>
                    <a:pt x="4007" y="14815"/>
                  </a:lnTo>
                  <a:lnTo>
                    <a:pt x="4016" y="14740"/>
                  </a:lnTo>
                  <a:lnTo>
                    <a:pt x="4022" y="14664"/>
                  </a:lnTo>
                  <a:lnTo>
                    <a:pt x="4024" y="14586"/>
                  </a:lnTo>
                  <a:lnTo>
                    <a:pt x="4024" y="7030"/>
                  </a:lnTo>
                  <a:lnTo>
                    <a:pt x="4080" y="6986"/>
                  </a:lnTo>
                  <a:lnTo>
                    <a:pt x="4136" y="6941"/>
                  </a:lnTo>
                  <a:lnTo>
                    <a:pt x="4189" y="6895"/>
                  </a:lnTo>
                  <a:lnTo>
                    <a:pt x="4241" y="6846"/>
                  </a:lnTo>
                  <a:lnTo>
                    <a:pt x="4293" y="6796"/>
                  </a:lnTo>
                  <a:lnTo>
                    <a:pt x="4343" y="6746"/>
                  </a:lnTo>
                  <a:lnTo>
                    <a:pt x="4391" y="6694"/>
                  </a:lnTo>
                  <a:lnTo>
                    <a:pt x="4438" y="6639"/>
                  </a:lnTo>
                  <a:lnTo>
                    <a:pt x="4483" y="6584"/>
                  </a:lnTo>
                  <a:lnTo>
                    <a:pt x="4527" y="6529"/>
                  </a:lnTo>
                  <a:lnTo>
                    <a:pt x="4569" y="6470"/>
                  </a:lnTo>
                  <a:lnTo>
                    <a:pt x="4610" y="6412"/>
                  </a:lnTo>
                  <a:lnTo>
                    <a:pt x="4649" y="6351"/>
                  </a:lnTo>
                  <a:lnTo>
                    <a:pt x="4686" y="6291"/>
                  </a:lnTo>
                  <a:lnTo>
                    <a:pt x="4721" y="6229"/>
                  </a:lnTo>
                  <a:lnTo>
                    <a:pt x="4754" y="6165"/>
                  </a:lnTo>
                  <a:lnTo>
                    <a:pt x="4787" y="6101"/>
                  </a:lnTo>
                  <a:lnTo>
                    <a:pt x="4817" y="6036"/>
                  </a:lnTo>
                  <a:lnTo>
                    <a:pt x="4846" y="5969"/>
                  </a:lnTo>
                  <a:lnTo>
                    <a:pt x="4872" y="5902"/>
                  </a:lnTo>
                  <a:lnTo>
                    <a:pt x="4896" y="5834"/>
                  </a:lnTo>
                  <a:lnTo>
                    <a:pt x="4919" y="5765"/>
                  </a:lnTo>
                  <a:lnTo>
                    <a:pt x="4939" y="5695"/>
                  </a:lnTo>
                  <a:lnTo>
                    <a:pt x="4959" y="5624"/>
                  </a:lnTo>
                  <a:lnTo>
                    <a:pt x="4975" y="5552"/>
                  </a:lnTo>
                  <a:lnTo>
                    <a:pt x="4989" y="5479"/>
                  </a:lnTo>
                  <a:lnTo>
                    <a:pt x="5002" y="5407"/>
                  </a:lnTo>
                  <a:lnTo>
                    <a:pt x="5012" y="5332"/>
                  </a:lnTo>
                  <a:lnTo>
                    <a:pt x="5020" y="5258"/>
                  </a:lnTo>
                  <a:lnTo>
                    <a:pt x="5025" y="5183"/>
                  </a:lnTo>
                  <a:lnTo>
                    <a:pt x="5029" y="5106"/>
                  </a:lnTo>
                  <a:lnTo>
                    <a:pt x="5030" y="5030"/>
                  </a:lnTo>
                  <a:lnTo>
                    <a:pt x="5029" y="4953"/>
                  </a:lnTo>
                  <a:lnTo>
                    <a:pt x="5025" y="4877"/>
                  </a:lnTo>
                  <a:lnTo>
                    <a:pt x="5020" y="4801"/>
                  </a:lnTo>
                  <a:lnTo>
                    <a:pt x="5012" y="4727"/>
                  </a:lnTo>
                  <a:lnTo>
                    <a:pt x="5002" y="4653"/>
                  </a:lnTo>
                  <a:lnTo>
                    <a:pt x="4989" y="4580"/>
                  </a:lnTo>
                  <a:lnTo>
                    <a:pt x="4975" y="4508"/>
                  </a:lnTo>
                  <a:lnTo>
                    <a:pt x="4959" y="4435"/>
                  </a:lnTo>
                  <a:lnTo>
                    <a:pt x="4939" y="4365"/>
                  </a:lnTo>
                  <a:lnTo>
                    <a:pt x="4919" y="4294"/>
                  </a:lnTo>
                  <a:lnTo>
                    <a:pt x="4896" y="4226"/>
                  </a:lnTo>
                  <a:lnTo>
                    <a:pt x="4872" y="4158"/>
                  </a:lnTo>
                  <a:lnTo>
                    <a:pt x="4846" y="4090"/>
                  </a:lnTo>
                  <a:lnTo>
                    <a:pt x="4817" y="4024"/>
                  </a:lnTo>
                  <a:lnTo>
                    <a:pt x="4787" y="3958"/>
                  </a:lnTo>
                  <a:lnTo>
                    <a:pt x="4754" y="3894"/>
                  </a:lnTo>
                  <a:lnTo>
                    <a:pt x="4721" y="3831"/>
                  </a:lnTo>
                  <a:lnTo>
                    <a:pt x="4686" y="3768"/>
                  </a:lnTo>
                  <a:lnTo>
                    <a:pt x="4649" y="3708"/>
                  </a:lnTo>
                  <a:lnTo>
                    <a:pt x="4610" y="3648"/>
                  </a:lnTo>
                  <a:lnTo>
                    <a:pt x="4569" y="3589"/>
                  </a:lnTo>
                  <a:lnTo>
                    <a:pt x="4527" y="3532"/>
                  </a:lnTo>
                  <a:lnTo>
                    <a:pt x="4483" y="3476"/>
                  </a:lnTo>
                  <a:lnTo>
                    <a:pt x="4438" y="3420"/>
                  </a:lnTo>
                  <a:lnTo>
                    <a:pt x="4391" y="3366"/>
                  </a:lnTo>
                  <a:lnTo>
                    <a:pt x="4343" y="3314"/>
                  </a:lnTo>
                  <a:lnTo>
                    <a:pt x="4293" y="3263"/>
                  </a:lnTo>
                  <a:lnTo>
                    <a:pt x="4241" y="3213"/>
                  </a:lnTo>
                  <a:lnTo>
                    <a:pt x="4189" y="3165"/>
                  </a:lnTo>
                  <a:lnTo>
                    <a:pt x="4136" y="3118"/>
                  </a:lnTo>
                  <a:lnTo>
                    <a:pt x="4080" y="3073"/>
                  </a:lnTo>
                  <a:lnTo>
                    <a:pt x="4024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8" name="ïṣ1ïḍé"/>
            <p:cNvSpPr/>
            <p:nvPr/>
          </p:nvSpPr>
          <p:spPr bwMode="auto">
            <a:xfrm>
              <a:off x="3381352" y="1493427"/>
              <a:ext cx="126322" cy="407036"/>
            </a:xfrm>
            <a:custGeom>
              <a:avLst/>
              <a:gdLst>
                <a:gd name="T0" fmla="*/ 3784 w 5029"/>
                <a:gd name="T1" fmla="*/ 11873 h 16095"/>
                <a:gd name="T2" fmla="*/ 3571 w 5029"/>
                <a:gd name="T3" fmla="*/ 12135 h 16095"/>
                <a:gd name="T4" fmla="*/ 3349 w 5029"/>
                <a:gd name="T5" fmla="*/ 12315 h 16095"/>
                <a:gd name="T6" fmla="*/ 3045 w 5029"/>
                <a:gd name="T7" fmla="*/ 12472 h 16095"/>
                <a:gd name="T8" fmla="*/ 2677 w 5029"/>
                <a:gd name="T9" fmla="*/ 12564 h 16095"/>
                <a:gd name="T10" fmla="*/ 2287 w 5029"/>
                <a:gd name="T11" fmla="*/ 12555 h 16095"/>
                <a:gd name="T12" fmla="*/ 1931 w 5029"/>
                <a:gd name="T13" fmla="*/ 12450 h 16095"/>
                <a:gd name="T14" fmla="*/ 1632 w 5029"/>
                <a:gd name="T15" fmla="*/ 12281 h 16095"/>
                <a:gd name="T16" fmla="*/ 1400 w 5029"/>
                <a:gd name="T17" fmla="*/ 12074 h 16095"/>
                <a:gd name="T18" fmla="*/ 1157 w 5029"/>
                <a:gd name="T19" fmla="*/ 11713 h 16095"/>
                <a:gd name="T20" fmla="*/ 1020 w 5029"/>
                <a:gd name="T21" fmla="*/ 11254 h 16095"/>
                <a:gd name="T22" fmla="*/ 1013 w 5029"/>
                <a:gd name="T23" fmla="*/ 10929 h 16095"/>
                <a:gd name="T24" fmla="*/ 1116 w 5029"/>
                <a:gd name="T25" fmla="*/ 10514 h 16095"/>
                <a:gd name="T26" fmla="*/ 1328 w 5029"/>
                <a:gd name="T27" fmla="*/ 10140 h 16095"/>
                <a:gd name="T28" fmla="*/ 1607 w 5029"/>
                <a:gd name="T29" fmla="*/ 9867 h 16095"/>
                <a:gd name="T30" fmla="*/ 1931 w 5029"/>
                <a:gd name="T31" fmla="*/ 9680 h 16095"/>
                <a:gd name="T32" fmla="*/ 2287 w 5029"/>
                <a:gd name="T33" fmla="*/ 9576 h 16095"/>
                <a:gd name="T34" fmla="*/ 2677 w 5029"/>
                <a:gd name="T35" fmla="*/ 9566 h 16095"/>
                <a:gd name="T36" fmla="*/ 3045 w 5029"/>
                <a:gd name="T37" fmla="*/ 9659 h 16095"/>
                <a:gd name="T38" fmla="*/ 3373 w 5029"/>
                <a:gd name="T39" fmla="*/ 9832 h 16095"/>
                <a:gd name="T40" fmla="*/ 3629 w 5029"/>
                <a:gd name="T41" fmla="*/ 10055 h 16095"/>
                <a:gd name="T42" fmla="*/ 3872 w 5029"/>
                <a:gd name="T43" fmla="*/ 10417 h 16095"/>
                <a:gd name="T44" fmla="*/ 4008 w 5029"/>
                <a:gd name="T45" fmla="*/ 10875 h 16095"/>
                <a:gd name="T46" fmla="*/ 4015 w 5029"/>
                <a:gd name="T47" fmla="*/ 11201 h 16095"/>
                <a:gd name="T48" fmla="*/ 3007 w 5029"/>
                <a:gd name="T49" fmla="*/ 14688 h 16095"/>
                <a:gd name="T50" fmla="*/ 2870 w 5029"/>
                <a:gd name="T51" fmla="*/ 14942 h 16095"/>
                <a:gd name="T52" fmla="*/ 2616 w 5029"/>
                <a:gd name="T53" fmla="*/ 15079 h 16095"/>
                <a:gd name="T54" fmla="*/ 2318 w 5029"/>
                <a:gd name="T55" fmla="*/ 15050 h 16095"/>
                <a:gd name="T56" fmla="*/ 2097 w 5029"/>
                <a:gd name="T57" fmla="*/ 14868 h 16095"/>
                <a:gd name="T58" fmla="*/ 2012 w 5029"/>
                <a:gd name="T59" fmla="*/ 14586 h 16095"/>
                <a:gd name="T60" fmla="*/ 2707 w 5029"/>
                <a:gd name="T61" fmla="*/ 13573 h 16095"/>
                <a:gd name="T62" fmla="*/ 2028 w 5029"/>
                <a:gd name="T63" fmla="*/ 1383 h 16095"/>
                <a:gd name="T64" fmla="*/ 2177 w 5029"/>
                <a:gd name="T65" fmla="*/ 1137 h 16095"/>
                <a:gd name="T66" fmla="*/ 2438 w 5029"/>
                <a:gd name="T67" fmla="*/ 1012 h 16095"/>
                <a:gd name="T68" fmla="*/ 2733 w 5029"/>
                <a:gd name="T69" fmla="*/ 1055 h 16095"/>
                <a:gd name="T70" fmla="*/ 2945 w 5029"/>
                <a:gd name="T71" fmla="*/ 1248 h 16095"/>
                <a:gd name="T72" fmla="*/ 3017 w 5029"/>
                <a:gd name="T73" fmla="*/ 8601 h 16095"/>
                <a:gd name="T74" fmla="*/ 2259 w 5029"/>
                <a:gd name="T75" fmla="*/ 8564 h 16095"/>
                <a:gd name="T76" fmla="*/ 3976 w 5029"/>
                <a:gd name="T77" fmla="*/ 1133 h 16095"/>
                <a:gd name="T78" fmla="*/ 3528 w 5029"/>
                <a:gd name="T79" fmla="*/ 392 h 16095"/>
                <a:gd name="T80" fmla="*/ 2744 w 5029"/>
                <a:gd name="T81" fmla="*/ 17 h 16095"/>
                <a:gd name="T82" fmla="*/ 1861 w 5029"/>
                <a:gd name="T83" fmla="*/ 149 h 16095"/>
                <a:gd name="T84" fmla="*/ 1224 w 5029"/>
                <a:gd name="T85" fmla="*/ 727 h 16095"/>
                <a:gd name="T86" fmla="*/ 1006 w 5029"/>
                <a:gd name="T87" fmla="*/ 9065 h 16095"/>
                <a:gd name="T88" fmla="*/ 420 w 5029"/>
                <a:gd name="T89" fmla="*/ 9683 h 16095"/>
                <a:gd name="T90" fmla="*/ 71 w 5029"/>
                <a:gd name="T91" fmla="*/ 10471 h 16095"/>
                <a:gd name="T92" fmla="*/ 18 w 5029"/>
                <a:gd name="T93" fmla="*/ 11368 h 16095"/>
                <a:gd name="T94" fmla="*/ 275 w 5029"/>
                <a:gd name="T95" fmla="*/ 12201 h 16095"/>
                <a:gd name="T96" fmla="*/ 788 w 5029"/>
                <a:gd name="T97" fmla="*/ 12882 h 16095"/>
                <a:gd name="T98" fmla="*/ 1097 w 5029"/>
                <a:gd name="T99" fmla="*/ 15104 h 16095"/>
                <a:gd name="T100" fmla="*/ 1612 w 5029"/>
                <a:gd name="T101" fmla="*/ 15795 h 16095"/>
                <a:gd name="T102" fmla="*/ 2437 w 5029"/>
                <a:gd name="T103" fmla="*/ 16093 h 16095"/>
                <a:gd name="T104" fmla="*/ 3296 w 5029"/>
                <a:gd name="T105" fmla="*/ 15877 h 16095"/>
                <a:gd name="T106" fmla="*/ 3875 w 5029"/>
                <a:gd name="T107" fmla="*/ 15240 h 16095"/>
                <a:gd name="T108" fmla="*/ 4135 w 5029"/>
                <a:gd name="T109" fmla="*/ 12977 h 16095"/>
                <a:gd name="T110" fmla="*/ 4685 w 5029"/>
                <a:gd name="T111" fmla="*/ 12327 h 16095"/>
                <a:gd name="T112" fmla="*/ 4989 w 5029"/>
                <a:gd name="T113" fmla="*/ 11515 h 16095"/>
                <a:gd name="T114" fmla="*/ 4989 w 5029"/>
                <a:gd name="T115" fmla="*/ 10616 h 16095"/>
                <a:gd name="T116" fmla="*/ 4685 w 5029"/>
                <a:gd name="T117" fmla="*/ 9804 h 16095"/>
                <a:gd name="T118" fmla="*/ 4135 w 5029"/>
                <a:gd name="T119" fmla="*/ 9154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29" h="16095">
                  <a:moveTo>
                    <a:pt x="3956" y="11488"/>
                  </a:moveTo>
                  <a:lnTo>
                    <a:pt x="3950" y="11508"/>
                  </a:lnTo>
                  <a:lnTo>
                    <a:pt x="3944" y="11528"/>
                  </a:lnTo>
                  <a:lnTo>
                    <a:pt x="3938" y="11547"/>
                  </a:lnTo>
                  <a:lnTo>
                    <a:pt x="3931" y="11567"/>
                  </a:lnTo>
                  <a:lnTo>
                    <a:pt x="3913" y="11617"/>
                  </a:lnTo>
                  <a:lnTo>
                    <a:pt x="3893" y="11666"/>
                  </a:lnTo>
                  <a:lnTo>
                    <a:pt x="3872" y="11713"/>
                  </a:lnTo>
                  <a:lnTo>
                    <a:pt x="3848" y="11760"/>
                  </a:lnTo>
                  <a:lnTo>
                    <a:pt x="3824" y="11807"/>
                  </a:lnTo>
                  <a:lnTo>
                    <a:pt x="3798" y="11851"/>
                  </a:lnTo>
                  <a:lnTo>
                    <a:pt x="3784" y="11873"/>
                  </a:lnTo>
                  <a:lnTo>
                    <a:pt x="3770" y="11895"/>
                  </a:lnTo>
                  <a:lnTo>
                    <a:pt x="3756" y="11916"/>
                  </a:lnTo>
                  <a:lnTo>
                    <a:pt x="3741" y="11938"/>
                  </a:lnTo>
                  <a:lnTo>
                    <a:pt x="3738" y="11941"/>
                  </a:lnTo>
                  <a:lnTo>
                    <a:pt x="3735" y="11946"/>
                  </a:lnTo>
                  <a:lnTo>
                    <a:pt x="3701" y="11990"/>
                  </a:lnTo>
                  <a:lnTo>
                    <a:pt x="3665" y="12033"/>
                  </a:lnTo>
                  <a:lnTo>
                    <a:pt x="3647" y="12054"/>
                  </a:lnTo>
                  <a:lnTo>
                    <a:pt x="3629" y="12074"/>
                  </a:lnTo>
                  <a:lnTo>
                    <a:pt x="3610" y="12094"/>
                  </a:lnTo>
                  <a:lnTo>
                    <a:pt x="3591" y="12115"/>
                  </a:lnTo>
                  <a:lnTo>
                    <a:pt x="3571" y="12135"/>
                  </a:lnTo>
                  <a:lnTo>
                    <a:pt x="3552" y="12154"/>
                  </a:lnTo>
                  <a:lnTo>
                    <a:pt x="3530" y="12172"/>
                  </a:lnTo>
                  <a:lnTo>
                    <a:pt x="3510" y="12191"/>
                  </a:lnTo>
                  <a:lnTo>
                    <a:pt x="3489" y="12209"/>
                  </a:lnTo>
                  <a:lnTo>
                    <a:pt x="3468" y="12226"/>
                  </a:lnTo>
                  <a:lnTo>
                    <a:pt x="3446" y="12244"/>
                  </a:lnTo>
                  <a:lnTo>
                    <a:pt x="3424" y="12261"/>
                  </a:lnTo>
                  <a:lnTo>
                    <a:pt x="3422" y="12263"/>
                  </a:lnTo>
                  <a:lnTo>
                    <a:pt x="3419" y="12265"/>
                  </a:lnTo>
                  <a:lnTo>
                    <a:pt x="3397" y="12281"/>
                  </a:lnTo>
                  <a:lnTo>
                    <a:pt x="3373" y="12299"/>
                  </a:lnTo>
                  <a:lnTo>
                    <a:pt x="3349" y="12315"/>
                  </a:lnTo>
                  <a:lnTo>
                    <a:pt x="3325" y="12330"/>
                  </a:lnTo>
                  <a:lnTo>
                    <a:pt x="3301" y="12345"/>
                  </a:lnTo>
                  <a:lnTo>
                    <a:pt x="3277" y="12360"/>
                  </a:lnTo>
                  <a:lnTo>
                    <a:pt x="3252" y="12374"/>
                  </a:lnTo>
                  <a:lnTo>
                    <a:pt x="3228" y="12388"/>
                  </a:lnTo>
                  <a:lnTo>
                    <a:pt x="3202" y="12401"/>
                  </a:lnTo>
                  <a:lnTo>
                    <a:pt x="3176" y="12414"/>
                  </a:lnTo>
                  <a:lnTo>
                    <a:pt x="3150" y="12426"/>
                  </a:lnTo>
                  <a:lnTo>
                    <a:pt x="3124" y="12438"/>
                  </a:lnTo>
                  <a:lnTo>
                    <a:pt x="3098" y="12450"/>
                  </a:lnTo>
                  <a:lnTo>
                    <a:pt x="3072" y="12461"/>
                  </a:lnTo>
                  <a:lnTo>
                    <a:pt x="3045" y="12472"/>
                  </a:lnTo>
                  <a:lnTo>
                    <a:pt x="3017" y="12482"/>
                  </a:lnTo>
                  <a:lnTo>
                    <a:pt x="2987" y="12492"/>
                  </a:lnTo>
                  <a:lnTo>
                    <a:pt x="2958" y="12502"/>
                  </a:lnTo>
                  <a:lnTo>
                    <a:pt x="2927" y="12511"/>
                  </a:lnTo>
                  <a:lnTo>
                    <a:pt x="2897" y="12520"/>
                  </a:lnTo>
                  <a:lnTo>
                    <a:pt x="2867" y="12528"/>
                  </a:lnTo>
                  <a:lnTo>
                    <a:pt x="2835" y="12536"/>
                  </a:lnTo>
                  <a:lnTo>
                    <a:pt x="2804" y="12543"/>
                  </a:lnTo>
                  <a:lnTo>
                    <a:pt x="2773" y="12549"/>
                  </a:lnTo>
                  <a:lnTo>
                    <a:pt x="2742" y="12555"/>
                  </a:lnTo>
                  <a:lnTo>
                    <a:pt x="2710" y="12560"/>
                  </a:lnTo>
                  <a:lnTo>
                    <a:pt x="2677" y="12564"/>
                  </a:lnTo>
                  <a:lnTo>
                    <a:pt x="2645" y="12568"/>
                  </a:lnTo>
                  <a:lnTo>
                    <a:pt x="2613" y="12570"/>
                  </a:lnTo>
                  <a:lnTo>
                    <a:pt x="2581" y="12572"/>
                  </a:lnTo>
                  <a:lnTo>
                    <a:pt x="2548" y="12574"/>
                  </a:lnTo>
                  <a:lnTo>
                    <a:pt x="2515" y="12574"/>
                  </a:lnTo>
                  <a:lnTo>
                    <a:pt x="2481" y="12574"/>
                  </a:lnTo>
                  <a:lnTo>
                    <a:pt x="2448" y="12572"/>
                  </a:lnTo>
                  <a:lnTo>
                    <a:pt x="2416" y="12570"/>
                  </a:lnTo>
                  <a:lnTo>
                    <a:pt x="2384" y="12568"/>
                  </a:lnTo>
                  <a:lnTo>
                    <a:pt x="2352" y="12564"/>
                  </a:lnTo>
                  <a:lnTo>
                    <a:pt x="2319" y="12560"/>
                  </a:lnTo>
                  <a:lnTo>
                    <a:pt x="2287" y="12555"/>
                  </a:lnTo>
                  <a:lnTo>
                    <a:pt x="2256" y="12549"/>
                  </a:lnTo>
                  <a:lnTo>
                    <a:pt x="2225" y="12543"/>
                  </a:lnTo>
                  <a:lnTo>
                    <a:pt x="2194" y="12536"/>
                  </a:lnTo>
                  <a:lnTo>
                    <a:pt x="2162" y="12528"/>
                  </a:lnTo>
                  <a:lnTo>
                    <a:pt x="2132" y="12520"/>
                  </a:lnTo>
                  <a:lnTo>
                    <a:pt x="2101" y="12511"/>
                  </a:lnTo>
                  <a:lnTo>
                    <a:pt x="2071" y="12502"/>
                  </a:lnTo>
                  <a:lnTo>
                    <a:pt x="2042" y="12492"/>
                  </a:lnTo>
                  <a:lnTo>
                    <a:pt x="2012" y="12482"/>
                  </a:lnTo>
                  <a:lnTo>
                    <a:pt x="1984" y="12472"/>
                  </a:lnTo>
                  <a:lnTo>
                    <a:pt x="1957" y="12461"/>
                  </a:lnTo>
                  <a:lnTo>
                    <a:pt x="1931" y="12450"/>
                  </a:lnTo>
                  <a:lnTo>
                    <a:pt x="1905" y="12438"/>
                  </a:lnTo>
                  <a:lnTo>
                    <a:pt x="1879" y="12426"/>
                  </a:lnTo>
                  <a:lnTo>
                    <a:pt x="1853" y="12414"/>
                  </a:lnTo>
                  <a:lnTo>
                    <a:pt x="1827" y="12401"/>
                  </a:lnTo>
                  <a:lnTo>
                    <a:pt x="1801" y="12388"/>
                  </a:lnTo>
                  <a:lnTo>
                    <a:pt x="1776" y="12374"/>
                  </a:lnTo>
                  <a:lnTo>
                    <a:pt x="1752" y="12360"/>
                  </a:lnTo>
                  <a:lnTo>
                    <a:pt x="1727" y="12345"/>
                  </a:lnTo>
                  <a:lnTo>
                    <a:pt x="1703" y="12330"/>
                  </a:lnTo>
                  <a:lnTo>
                    <a:pt x="1680" y="12315"/>
                  </a:lnTo>
                  <a:lnTo>
                    <a:pt x="1655" y="12299"/>
                  </a:lnTo>
                  <a:lnTo>
                    <a:pt x="1632" y="12281"/>
                  </a:lnTo>
                  <a:lnTo>
                    <a:pt x="1609" y="12265"/>
                  </a:lnTo>
                  <a:lnTo>
                    <a:pt x="1607" y="12263"/>
                  </a:lnTo>
                  <a:lnTo>
                    <a:pt x="1605" y="12261"/>
                  </a:lnTo>
                  <a:lnTo>
                    <a:pt x="1583" y="12244"/>
                  </a:lnTo>
                  <a:lnTo>
                    <a:pt x="1561" y="12226"/>
                  </a:lnTo>
                  <a:lnTo>
                    <a:pt x="1540" y="12209"/>
                  </a:lnTo>
                  <a:lnTo>
                    <a:pt x="1519" y="12191"/>
                  </a:lnTo>
                  <a:lnTo>
                    <a:pt x="1499" y="12172"/>
                  </a:lnTo>
                  <a:lnTo>
                    <a:pt x="1477" y="12154"/>
                  </a:lnTo>
                  <a:lnTo>
                    <a:pt x="1458" y="12135"/>
                  </a:lnTo>
                  <a:lnTo>
                    <a:pt x="1438" y="12115"/>
                  </a:lnTo>
                  <a:lnTo>
                    <a:pt x="1400" y="12074"/>
                  </a:lnTo>
                  <a:lnTo>
                    <a:pt x="1364" y="12033"/>
                  </a:lnTo>
                  <a:lnTo>
                    <a:pt x="1328" y="11990"/>
                  </a:lnTo>
                  <a:lnTo>
                    <a:pt x="1295" y="11946"/>
                  </a:lnTo>
                  <a:lnTo>
                    <a:pt x="1291" y="11941"/>
                  </a:lnTo>
                  <a:lnTo>
                    <a:pt x="1288" y="11938"/>
                  </a:lnTo>
                  <a:lnTo>
                    <a:pt x="1273" y="11916"/>
                  </a:lnTo>
                  <a:lnTo>
                    <a:pt x="1258" y="11895"/>
                  </a:lnTo>
                  <a:lnTo>
                    <a:pt x="1244" y="11873"/>
                  </a:lnTo>
                  <a:lnTo>
                    <a:pt x="1231" y="11851"/>
                  </a:lnTo>
                  <a:lnTo>
                    <a:pt x="1205" y="11807"/>
                  </a:lnTo>
                  <a:lnTo>
                    <a:pt x="1181" y="11760"/>
                  </a:lnTo>
                  <a:lnTo>
                    <a:pt x="1157" y="11713"/>
                  </a:lnTo>
                  <a:lnTo>
                    <a:pt x="1136" y="11666"/>
                  </a:lnTo>
                  <a:lnTo>
                    <a:pt x="1116" y="11617"/>
                  </a:lnTo>
                  <a:lnTo>
                    <a:pt x="1098" y="11567"/>
                  </a:lnTo>
                  <a:lnTo>
                    <a:pt x="1091" y="11547"/>
                  </a:lnTo>
                  <a:lnTo>
                    <a:pt x="1085" y="11528"/>
                  </a:lnTo>
                  <a:lnTo>
                    <a:pt x="1079" y="11508"/>
                  </a:lnTo>
                  <a:lnTo>
                    <a:pt x="1074" y="11488"/>
                  </a:lnTo>
                  <a:lnTo>
                    <a:pt x="1059" y="11438"/>
                  </a:lnTo>
                  <a:lnTo>
                    <a:pt x="1046" y="11385"/>
                  </a:lnTo>
                  <a:lnTo>
                    <a:pt x="1034" y="11334"/>
                  </a:lnTo>
                  <a:lnTo>
                    <a:pt x="1025" y="11282"/>
                  </a:lnTo>
                  <a:lnTo>
                    <a:pt x="1020" y="11254"/>
                  </a:lnTo>
                  <a:lnTo>
                    <a:pt x="1017" y="11228"/>
                  </a:lnTo>
                  <a:lnTo>
                    <a:pt x="1013" y="11201"/>
                  </a:lnTo>
                  <a:lnTo>
                    <a:pt x="1011" y="11175"/>
                  </a:lnTo>
                  <a:lnTo>
                    <a:pt x="1009" y="11148"/>
                  </a:lnTo>
                  <a:lnTo>
                    <a:pt x="1007" y="11121"/>
                  </a:lnTo>
                  <a:lnTo>
                    <a:pt x="1006" y="11092"/>
                  </a:lnTo>
                  <a:lnTo>
                    <a:pt x="1006" y="11065"/>
                  </a:lnTo>
                  <a:lnTo>
                    <a:pt x="1006" y="11037"/>
                  </a:lnTo>
                  <a:lnTo>
                    <a:pt x="1007" y="11010"/>
                  </a:lnTo>
                  <a:lnTo>
                    <a:pt x="1009" y="10983"/>
                  </a:lnTo>
                  <a:lnTo>
                    <a:pt x="1011" y="10956"/>
                  </a:lnTo>
                  <a:lnTo>
                    <a:pt x="1013" y="10929"/>
                  </a:lnTo>
                  <a:lnTo>
                    <a:pt x="1017" y="10901"/>
                  </a:lnTo>
                  <a:lnTo>
                    <a:pt x="1020" y="10875"/>
                  </a:lnTo>
                  <a:lnTo>
                    <a:pt x="1025" y="10848"/>
                  </a:lnTo>
                  <a:lnTo>
                    <a:pt x="1034" y="10796"/>
                  </a:lnTo>
                  <a:lnTo>
                    <a:pt x="1046" y="10744"/>
                  </a:lnTo>
                  <a:lnTo>
                    <a:pt x="1059" y="10693"/>
                  </a:lnTo>
                  <a:lnTo>
                    <a:pt x="1074" y="10642"/>
                  </a:lnTo>
                  <a:lnTo>
                    <a:pt x="1079" y="10622"/>
                  </a:lnTo>
                  <a:lnTo>
                    <a:pt x="1085" y="10603"/>
                  </a:lnTo>
                  <a:lnTo>
                    <a:pt x="1091" y="10582"/>
                  </a:lnTo>
                  <a:lnTo>
                    <a:pt x="1098" y="10563"/>
                  </a:lnTo>
                  <a:lnTo>
                    <a:pt x="1116" y="10514"/>
                  </a:lnTo>
                  <a:lnTo>
                    <a:pt x="1136" y="10465"/>
                  </a:lnTo>
                  <a:lnTo>
                    <a:pt x="1157" y="10417"/>
                  </a:lnTo>
                  <a:lnTo>
                    <a:pt x="1181" y="10370"/>
                  </a:lnTo>
                  <a:lnTo>
                    <a:pt x="1205" y="10324"/>
                  </a:lnTo>
                  <a:lnTo>
                    <a:pt x="1231" y="10279"/>
                  </a:lnTo>
                  <a:lnTo>
                    <a:pt x="1244" y="10257"/>
                  </a:lnTo>
                  <a:lnTo>
                    <a:pt x="1258" y="10235"/>
                  </a:lnTo>
                  <a:lnTo>
                    <a:pt x="1273" y="10213"/>
                  </a:lnTo>
                  <a:lnTo>
                    <a:pt x="1288" y="10192"/>
                  </a:lnTo>
                  <a:lnTo>
                    <a:pt x="1291" y="10188"/>
                  </a:lnTo>
                  <a:lnTo>
                    <a:pt x="1295" y="10184"/>
                  </a:lnTo>
                  <a:lnTo>
                    <a:pt x="1328" y="10140"/>
                  </a:lnTo>
                  <a:lnTo>
                    <a:pt x="1364" y="10098"/>
                  </a:lnTo>
                  <a:lnTo>
                    <a:pt x="1400" y="10055"/>
                  </a:lnTo>
                  <a:lnTo>
                    <a:pt x="1438" y="10015"/>
                  </a:lnTo>
                  <a:lnTo>
                    <a:pt x="1458" y="9996"/>
                  </a:lnTo>
                  <a:lnTo>
                    <a:pt x="1477" y="9977"/>
                  </a:lnTo>
                  <a:lnTo>
                    <a:pt x="1499" y="9958"/>
                  </a:lnTo>
                  <a:lnTo>
                    <a:pt x="1519" y="9939"/>
                  </a:lnTo>
                  <a:lnTo>
                    <a:pt x="1540" y="9921"/>
                  </a:lnTo>
                  <a:lnTo>
                    <a:pt x="1561" y="9903"/>
                  </a:lnTo>
                  <a:lnTo>
                    <a:pt x="1583" y="9885"/>
                  </a:lnTo>
                  <a:lnTo>
                    <a:pt x="1605" y="9869"/>
                  </a:lnTo>
                  <a:lnTo>
                    <a:pt x="1607" y="9867"/>
                  </a:lnTo>
                  <a:lnTo>
                    <a:pt x="1609" y="9864"/>
                  </a:lnTo>
                  <a:lnTo>
                    <a:pt x="1655" y="9832"/>
                  </a:lnTo>
                  <a:lnTo>
                    <a:pt x="1703" y="9800"/>
                  </a:lnTo>
                  <a:lnTo>
                    <a:pt x="1727" y="9785"/>
                  </a:lnTo>
                  <a:lnTo>
                    <a:pt x="1752" y="9771"/>
                  </a:lnTo>
                  <a:lnTo>
                    <a:pt x="1776" y="9757"/>
                  </a:lnTo>
                  <a:lnTo>
                    <a:pt x="1801" y="9743"/>
                  </a:lnTo>
                  <a:lnTo>
                    <a:pt x="1827" y="9729"/>
                  </a:lnTo>
                  <a:lnTo>
                    <a:pt x="1853" y="9716"/>
                  </a:lnTo>
                  <a:lnTo>
                    <a:pt x="1879" y="9704"/>
                  </a:lnTo>
                  <a:lnTo>
                    <a:pt x="1905" y="9692"/>
                  </a:lnTo>
                  <a:lnTo>
                    <a:pt x="1931" y="9680"/>
                  </a:lnTo>
                  <a:lnTo>
                    <a:pt x="1957" y="9669"/>
                  </a:lnTo>
                  <a:lnTo>
                    <a:pt x="1984" y="9659"/>
                  </a:lnTo>
                  <a:lnTo>
                    <a:pt x="2012" y="9649"/>
                  </a:lnTo>
                  <a:lnTo>
                    <a:pt x="2042" y="9639"/>
                  </a:lnTo>
                  <a:lnTo>
                    <a:pt x="2071" y="9629"/>
                  </a:lnTo>
                  <a:lnTo>
                    <a:pt x="2101" y="9620"/>
                  </a:lnTo>
                  <a:lnTo>
                    <a:pt x="2132" y="9611"/>
                  </a:lnTo>
                  <a:lnTo>
                    <a:pt x="2162" y="9603"/>
                  </a:lnTo>
                  <a:lnTo>
                    <a:pt x="2194" y="9595"/>
                  </a:lnTo>
                  <a:lnTo>
                    <a:pt x="2225" y="9588"/>
                  </a:lnTo>
                  <a:lnTo>
                    <a:pt x="2256" y="9582"/>
                  </a:lnTo>
                  <a:lnTo>
                    <a:pt x="2287" y="9576"/>
                  </a:lnTo>
                  <a:lnTo>
                    <a:pt x="2319" y="9570"/>
                  </a:lnTo>
                  <a:lnTo>
                    <a:pt x="2352" y="9566"/>
                  </a:lnTo>
                  <a:lnTo>
                    <a:pt x="2384" y="9563"/>
                  </a:lnTo>
                  <a:lnTo>
                    <a:pt x="2416" y="9560"/>
                  </a:lnTo>
                  <a:lnTo>
                    <a:pt x="2448" y="9558"/>
                  </a:lnTo>
                  <a:lnTo>
                    <a:pt x="2481" y="9556"/>
                  </a:lnTo>
                  <a:lnTo>
                    <a:pt x="2515" y="9556"/>
                  </a:lnTo>
                  <a:lnTo>
                    <a:pt x="2548" y="9556"/>
                  </a:lnTo>
                  <a:lnTo>
                    <a:pt x="2581" y="9558"/>
                  </a:lnTo>
                  <a:lnTo>
                    <a:pt x="2613" y="9560"/>
                  </a:lnTo>
                  <a:lnTo>
                    <a:pt x="2645" y="9563"/>
                  </a:lnTo>
                  <a:lnTo>
                    <a:pt x="2677" y="9566"/>
                  </a:lnTo>
                  <a:lnTo>
                    <a:pt x="2710" y="9570"/>
                  </a:lnTo>
                  <a:lnTo>
                    <a:pt x="2742" y="9576"/>
                  </a:lnTo>
                  <a:lnTo>
                    <a:pt x="2773" y="9582"/>
                  </a:lnTo>
                  <a:lnTo>
                    <a:pt x="2804" y="9588"/>
                  </a:lnTo>
                  <a:lnTo>
                    <a:pt x="2835" y="9595"/>
                  </a:lnTo>
                  <a:lnTo>
                    <a:pt x="2867" y="9603"/>
                  </a:lnTo>
                  <a:lnTo>
                    <a:pt x="2897" y="9611"/>
                  </a:lnTo>
                  <a:lnTo>
                    <a:pt x="2927" y="9620"/>
                  </a:lnTo>
                  <a:lnTo>
                    <a:pt x="2958" y="9629"/>
                  </a:lnTo>
                  <a:lnTo>
                    <a:pt x="2987" y="9639"/>
                  </a:lnTo>
                  <a:lnTo>
                    <a:pt x="3017" y="9649"/>
                  </a:lnTo>
                  <a:lnTo>
                    <a:pt x="3045" y="9659"/>
                  </a:lnTo>
                  <a:lnTo>
                    <a:pt x="3072" y="9669"/>
                  </a:lnTo>
                  <a:lnTo>
                    <a:pt x="3098" y="9680"/>
                  </a:lnTo>
                  <a:lnTo>
                    <a:pt x="3124" y="9692"/>
                  </a:lnTo>
                  <a:lnTo>
                    <a:pt x="3150" y="9704"/>
                  </a:lnTo>
                  <a:lnTo>
                    <a:pt x="3176" y="9716"/>
                  </a:lnTo>
                  <a:lnTo>
                    <a:pt x="3202" y="9729"/>
                  </a:lnTo>
                  <a:lnTo>
                    <a:pt x="3228" y="9743"/>
                  </a:lnTo>
                  <a:lnTo>
                    <a:pt x="3252" y="9757"/>
                  </a:lnTo>
                  <a:lnTo>
                    <a:pt x="3277" y="9771"/>
                  </a:lnTo>
                  <a:lnTo>
                    <a:pt x="3301" y="9785"/>
                  </a:lnTo>
                  <a:lnTo>
                    <a:pt x="3325" y="9800"/>
                  </a:lnTo>
                  <a:lnTo>
                    <a:pt x="3373" y="9832"/>
                  </a:lnTo>
                  <a:lnTo>
                    <a:pt x="3419" y="9864"/>
                  </a:lnTo>
                  <a:lnTo>
                    <a:pt x="3422" y="9867"/>
                  </a:lnTo>
                  <a:lnTo>
                    <a:pt x="3424" y="9869"/>
                  </a:lnTo>
                  <a:lnTo>
                    <a:pt x="3446" y="9885"/>
                  </a:lnTo>
                  <a:lnTo>
                    <a:pt x="3468" y="9903"/>
                  </a:lnTo>
                  <a:lnTo>
                    <a:pt x="3489" y="9921"/>
                  </a:lnTo>
                  <a:lnTo>
                    <a:pt x="3510" y="9939"/>
                  </a:lnTo>
                  <a:lnTo>
                    <a:pt x="3530" y="9958"/>
                  </a:lnTo>
                  <a:lnTo>
                    <a:pt x="3552" y="9977"/>
                  </a:lnTo>
                  <a:lnTo>
                    <a:pt x="3571" y="9996"/>
                  </a:lnTo>
                  <a:lnTo>
                    <a:pt x="3591" y="10015"/>
                  </a:lnTo>
                  <a:lnTo>
                    <a:pt x="3629" y="10055"/>
                  </a:lnTo>
                  <a:lnTo>
                    <a:pt x="3665" y="10098"/>
                  </a:lnTo>
                  <a:lnTo>
                    <a:pt x="3701" y="10140"/>
                  </a:lnTo>
                  <a:lnTo>
                    <a:pt x="3735" y="10184"/>
                  </a:lnTo>
                  <a:lnTo>
                    <a:pt x="3738" y="10188"/>
                  </a:lnTo>
                  <a:lnTo>
                    <a:pt x="3741" y="10192"/>
                  </a:lnTo>
                  <a:lnTo>
                    <a:pt x="3756" y="10213"/>
                  </a:lnTo>
                  <a:lnTo>
                    <a:pt x="3770" y="10235"/>
                  </a:lnTo>
                  <a:lnTo>
                    <a:pt x="3784" y="10257"/>
                  </a:lnTo>
                  <a:lnTo>
                    <a:pt x="3798" y="10279"/>
                  </a:lnTo>
                  <a:lnTo>
                    <a:pt x="3824" y="10324"/>
                  </a:lnTo>
                  <a:lnTo>
                    <a:pt x="3848" y="10370"/>
                  </a:lnTo>
                  <a:lnTo>
                    <a:pt x="3872" y="10417"/>
                  </a:lnTo>
                  <a:lnTo>
                    <a:pt x="3893" y="10465"/>
                  </a:lnTo>
                  <a:lnTo>
                    <a:pt x="3913" y="10514"/>
                  </a:lnTo>
                  <a:lnTo>
                    <a:pt x="3931" y="10563"/>
                  </a:lnTo>
                  <a:lnTo>
                    <a:pt x="3938" y="10582"/>
                  </a:lnTo>
                  <a:lnTo>
                    <a:pt x="3944" y="10603"/>
                  </a:lnTo>
                  <a:lnTo>
                    <a:pt x="3950" y="10622"/>
                  </a:lnTo>
                  <a:lnTo>
                    <a:pt x="3956" y="10642"/>
                  </a:lnTo>
                  <a:lnTo>
                    <a:pt x="3970" y="10693"/>
                  </a:lnTo>
                  <a:lnTo>
                    <a:pt x="3983" y="10744"/>
                  </a:lnTo>
                  <a:lnTo>
                    <a:pt x="3994" y="10796"/>
                  </a:lnTo>
                  <a:lnTo>
                    <a:pt x="4004" y="10848"/>
                  </a:lnTo>
                  <a:lnTo>
                    <a:pt x="4008" y="10875"/>
                  </a:lnTo>
                  <a:lnTo>
                    <a:pt x="4012" y="10901"/>
                  </a:lnTo>
                  <a:lnTo>
                    <a:pt x="4015" y="10929"/>
                  </a:lnTo>
                  <a:lnTo>
                    <a:pt x="4018" y="10956"/>
                  </a:lnTo>
                  <a:lnTo>
                    <a:pt x="4020" y="10983"/>
                  </a:lnTo>
                  <a:lnTo>
                    <a:pt x="4022" y="11010"/>
                  </a:lnTo>
                  <a:lnTo>
                    <a:pt x="4023" y="11037"/>
                  </a:lnTo>
                  <a:lnTo>
                    <a:pt x="4023" y="11065"/>
                  </a:lnTo>
                  <a:lnTo>
                    <a:pt x="4023" y="11092"/>
                  </a:lnTo>
                  <a:lnTo>
                    <a:pt x="4022" y="11121"/>
                  </a:lnTo>
                  <a:lnTo>
                    <a:pt x="4020" y="11148"/>
                  </a:lnTo>
                  <a:lnTo>
                    <a:pt x="4018" y="11175"/>
                  </a:lnTo>
                  <a:lnTo>
                    <a:pt x="4015" y="11201"/>
                  </a:lnTo>
                  <a:lnTo>
                    <a:pt x="4012" y="11228"/>
                  </a:lnTo>
                  <a:lnTo>
                    <a:pt x="4008" y="11254"/>
                  </a:lnTo>
                  <a:lnTo>
                    <a:pt x="4004" y="11282"/>
                  </a:lnTo>
                  <a:lnTo>
                    <a:pt x="3994" y="11334"/>
                  </a:lnTo>
                  <a:lnTo>
                    <a:pt x="3983" y="11385"/>
                  </a:lnTo>
                  <a:lnTo>
                    <a:pt x="3970" y="11438"/>
                  </a:lnTo>
                  <a:lnTo>
                    <a:pt x="3956" y="11488"/>
                  </a:lnTo>
                  <a:close/>
                  <a:moveTo>
                    <a:pt x="3017" y="14586"/>
                  </a:moveTo>
                  <a:lnTo>
                    <a:pt x="3016" y="14612"/>
                  </a:lnTo>
                  <a:lnTo>
                    <a:pt x="3014" y="14637"/>
                  </a:lnTo>
                  <a:lnTo>
                    <a:pt x="3011" y="14663"/>
                  </a:lnTo>
                  <a:lnTo>
                    <a:pt x="3007" y="14688"/>
                  </a:lnTo>
                  <a:lnTo>
                    <a:pt x="3001" y="14712"/>
                  </a:lnTo>
                  <a:lnTo>
                    <a:pt x="2995" y="14736"/>
                  </a:lnTo>
                  <a:lnTo>
                    <a:pt x="2987" y="14759"/>
                  </a:lnTo>
                  <a:lnTo>
                    <a:pt x="2978" y="14782"/>
                  </a:lnTo>
                  <a:lnTo>
                    <a:pt x="2968" y="14804"/>
                  </a:lnTo>
                  <a:lnTo>
                    <a:pt x="2957" y="14827"/>
                  </a:lnTo>
                  <a:lnTo>
                    <a:pt x="2945" y="14847"/>
                  </a:lnTo>
                  <a:lnTo>
                    <a:pt x="2932" y="14868"/>
                  </a:lnTo>
                  <a:lnTo>
                    <a:pt x="2918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0" y="14942"/>
                  </a:lnTo>
                  <a:lnTo>
                    <a:pt x="2852" y="14958"/>
                  </a:lnTo>
                  <a:lnTo>
                    <a:pt x="2834" y="14974"/>
                  </a:lnTo>
                  <a:lnTo>
                    <a:pt x="2815" y="14989"/>
                  </a:lnTo>
                  <a:lnTo>
                    <a:pt x="2795" y="15004"/>
                  </a:lnTo>
                  <a:lnTo>
                    <a:pt x="2775" y="15017"/>
                  </a:lnTo>
                  <a:lnTo>
                    <a:pt x="2754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4" y="15067"/>
                  </a:lnTo>
                  <a:lnTo>
                    <a:pt x="2640" y="15073"/>
                  </a:lnTo>
                  <a:lnTo>
                    <a:pt x="2616" y="15079"/>
                  </a:lnTo>
                  <a:lnTo>
                    <a:pt x="2591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8" y="15088"/>
                  </a:lnTo>
                  <a:lnTo>
                    <a:pt x="2463" y="15086"/>
                  </a:lnTo>
                  <a:lnTo>
                    <a:pt x="2438" y="15083"/>
                  </a:lnTo>
                  <a:lnTo>
                    <a:pt x="2413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1" y="15059"/>
                  </a:lnTo>
                  <a:lnTo>
                    <a:pt x="2318" y="15050"/>
                  </a:lnTo>
                  <a:lnTo>
                    <a:pt x="2296" y="15040"/>
                  </a:lnTo>
                  <a:lnTo>
                    <a:pt x="2275" y="15029"/>
                  </a:lnTo>
                  <a:lnTo>
                    <a:pt x="2254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8" y="14942"/>
                  </a:lnTo>
                  <a:lnTo>
                    <a:pt x="2142" y="14924"/>
                  </a:lnTo>
                  <a:lnTo>
                    <a:pt x="2126" y="14906"/>
                  </a:lnTo>
                  <a:lnTo>
                    <a:pt x="2111" y="14887"/>
                  </a:lnTo>
                  <a:lnTo>
                    <a:pt x="2097" y="14868"/>
                  </a:lnTo>
                  <a:lnTo>
                    <a:pt x="2084" y="14847"/>
                  </a:lnTo>
                  <a:lnTo>
                    <a:pt x="2072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4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13530"/>
                  </a:lnTo>
                  <a:lnTo>
                    <a:pt x="2073" y="13541"/>
                  </a:lnTo>
                  <a:lnTo>
                    <a:pt x="2134" y="13551"/>
                  </a:lnTo>
                  <a:lnTo>
                    <a:pt x="2197" y="13560"/>
                  </a:lnTo>
                  <a:lnTo>
                    <a:pt x="2259" y="13567"/>
                  </a:lnTo>
                  <a:lnTo>
                    <a:pt x="2322" y="13573"/>
                  </a:lnTo>
                  <a:lnTo>
                    <a:pt x="2386" y="13577"/>
                  </a:lnTo>
                  <a:lnTo>
                    <a:pt x="2450" y="13579"/>
                  </a:lnTo>
                  <a:lnTo>
                    <a:pt x="2515" y="13580"/>
                  </a:lnTo>
                  <a:lnTo>
                    <a:pt x="2579" y="13579"/>
                  </a:lnTo>
                  <a:lnTo>
                    <a:pt x="2643" y="13577"/>
                  </a:lnTo>
                  <a:lnTo>
                    <a:pt x="2707" y="13573"/>
                  </a:lnTo>
                  <a:lnTo>
                    <a:pt x="2770" y="13567"/>
                  </a:lnTo>
                  <a:lnTo>
                    <a:pt x="2832" y="13560"/>
                  </a:lnTo>
                  <a:lnTo>
                    <a:pt x="2895" y="13551"/>
                  </a:lnTo>
                  <a:lnTo>
                    <a:pt x="2956" y="13541"/>
                  </a:lnTo>
                  <a:lnTo>
                    <a:pt x="3017" y="13530"/>
                  </a:lnTo>
                  <a:lnTo>
                    <a:pt x="3017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4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2" y="1269"/>
                  </a:lnTo>
                  <a:lnTo>
                    <a:pt x="2084" y="1248"/>
                  </a:lnTo>
                  <a:lnTo>
                    <a:pt x="2097" y="1227"/>
                  </a:lnTo>
                  <a:lnTo>
                    <a:pt x="2111" y="1208"/>
                  </a:lnTo>
                  <a:lnTo>
                    <a:pt x="2126" y="1189"/>
                  </a:lnTo>
                  <a:lnTo>
                    <a:pt x="2142" y="1171"/>
                  </a:lnTo>
                  <a:lnTo>
                    <a:pt x="2158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4" y="1078"/>
                  </a:lnTo>
                  <a:lnTo>
                    <a:pt x="2275" y="1066"/>
                  </a:lnTo>
                  <a:lnTo>
                    <a:pt x="2296" y="1055"/>
                  </a:lnTo>
                  <a:lnTo>
                    <a:pt x="2318" y="1045"/>
                  </a:lnTo>
                  <a:lnTo>
                    <a:pt x="2341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3" y="1016"/>
                  </a:lnTo>
                  <a:lnTo>
                    <a:pt x="2438" y="1012"/>
                  </a:lnTo>
                  <a:lnTo>
                    <a:pt x="2463" y="1009"/>
                  </a:lnTo>
                  <a:lnTo>
                    <a:pt x="2488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1" y="1012"/>
                  </a:lnTo>
                  <a:lnTo>
                    <a:pt x="2616" y="1016"/>
                  </a:lnTo>
                  <a:lnTo>
                    <a:pt x="2640" y="1022"/>
                  </a:lnTo>
                  <a:lnTo>
                    <a:pt x="2664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4" y="1066"/>
                  </a:lnTo>
                  <a:lnTo>
                    <a:pt x="2775" y="1078"/>
                  </a:lnTo>
                  <a:lnTo>
                    <a:pt x="2795" y="1091"/>
                  </a:lnTo>
                  <a:lnTo>
                    <a:pt x="2815" y="1106"/>
                  </a:lnTo>
                  <a:lnTo>
                    <a:pt x="2834" y="1121"/>
                  </a:lnTo>
                  <a:lnTo>
                    <a:pt x="2852" y="1137"/>
                  </a:lnTo>
                  <a:lnTo>
                    <a:pt x="2870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8" y="1208"/>
                  </a:lnTo>
                  <a:lnTo>
                    <a:pt x="2932" y="1227"/>
                  </a:lnTo>
                  <a:lnTo>
                    <a:pt x="2945" y="1248"/>
                  </a:lnTo>
                  <a:lnTo>
                    <a:pt x="2957" y="1269"/>
                  </a:lnTo>
                  <a:lnTo>
                    <a:pt x="2968" y="1291"/>
                  </a:lnTo>
                  <a:lnTo>
                    <a:pt x="2978" y="1313"/>
                  </a:lnTo>
                  <a:lnTo>
                    <a:pt x="2987" y="1336"/>
                  </a:lnTo>
                  <a:lnTo>
                    <a:pt x="2995" y="1359"/>
                  </a:lnTo>
                  <a:lnTo>
                    <a:pt x="3001" y="1383"/>
                  </a:lnTo>
                  <a:lnTo>
                    <a:pt x="3007" y="1407"/>
                  </a:lnTo>
                  <a:lnTo>
                    <a:pt x="3011" y="1432"/>
                  </a:lnTo>
                  <a:lnTo>
                    <a:pt x="3014" y="1458"/>
                  </a:lnTo>
                  <a:lnTo>
                    <a:pt x="3016" y="1483"/>
                  </a:lnTo>
                  <a:lnTo>
                    <a:pt x="3017" y="1509"/>
                  </a:lnTo>
                  <a:lnTo>
                    <a:pt x="3017" y="8601"/>
                  </a:lnTo>
                  <a:lnTo>
                    <a:pt x="2956" y="8590"/>
                  </a:lnTo>
                  <a:lnTo>
                    <a:pt x="2895" y="8579"/>
                  </a:lnTo>
                  <a:lnTo>
                    <a:pt x="2832" y="8571"/>
                  </a:lnTo>
                  <a:lnTo>
                    <a:pt x="2770" y="8564"/>
                  </a:lnTo>
                  <a:lnTo>
                    <a:pt x="2707" y="8558"/>
                  </a:lnTo>
                  <a:lnTo>
                    <a:pt x="2643" y="8553"/>
                  </a:lnTo>
                  <a:lnTo>
                    <a:pt x="2579" y="8551"/>
                  </a:lnTo>
                  <a:lnTo>
                    <a:pt x="2515" y="8550"/>
                  </a:lnTo>
                  <a:lnTo>
                    <a:pt x="2450" y="8551"/>
                  </a:lnTo>
                  <a:lnTo>
                    <a:pt x="2386" y="8553"/>
                  </a:lnTo>
                  <a:lnTo>
                    <a:pt x="2322" y="8558"/>
                  </a:lnTo>
                  <a:lnTo>
                    <a:pt x="2259" y="8564"/>
                  </a:lnTo>
                  <a:lnTo>
                    <a:pt x="2197" y="8571"/>
                  </a:lnTo>
                  <a:lnTo>
                    <a:pt x="2134" y="8579"/>
                  </a:lnTo>
                  <a:lnTo>
                    <a:pt x="2073" y="8590"/>
                  </a:lnTo>
                  <a:lnTo>
                    <a:pt x="2012" y="8601"/>
                  </a:lnTo>
                  <a:lnTo>
                    <a:pt x="2012" y="1509"/>
                  </a:lnTo>
                  <a:close/>
                  <a:moveTo>
                    <a:pt x="4023" y="9065"/>
                  </a:moveTo>
                  <a:lnTo>
                    <a:pt x="4023" y="1509"/>
                  </a:lnTo>
                  <a:lnTo>
                    <a:pt x="4021" y="1431"/>
                  </a:lnTo>
                  <a:lnTo>
                    <a:pt x="4015" y="1355"/>
                  </a:lnTo>
                  <a:lnTo>
                    <a:pt x="4006" y="1280"/>
                  </a:lnTo>
                  <a:lnTo>
                    <a:pt x="3992" y="1205"/>
                  </a:lnTo>
                  <a:lnTo>
                    <a:pt x="3976" y="1133"/>
                  </a:lnTo>
                  <a:lnTo>
                    <a:pt x="3955" y="1060"/>
                  </a:lnTo>
                  <a:lnTo>
                    <a:pt x="3932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1" y="791"/>
                  </a:lnTo>
                  <a:lnTo>
                    <a:pt x="3805" y="727"/>
                  </a:lnTo>
                  <a:lnTo>
                    <a:pt x="3765" y="666"/>
                  </a:lnTo>
                  <a:lnTo>
                    <a:pt x="3724" y="607"/>
                  </a:lnTo>
                  <a:lnTo>
                    <a:pt x="3678" y="549"/>
                  </a:lnTo>
                  <a:lnTo>
                    <a:pt x="3631" y="495"/>
                  </a:lnTo>
                  <a:lnTo>
                    <a:pt x="3581" y="443"/>
                  </a:lnTo>
                  <a:lnTo>
                    <a:pt x="3528" y="392"/>
                  </a:lnTo>
                  <a:lnTo>
                    <a:pt x="3474" y="345"/>
                  </a:lnTo>
                  <a:lnTo>
                    <a:pt x="3417" y="300"/>
                  </a:lnTo>
                  <a:lnTo>
                    <a:pt x="3357" y="259"/>
                  </a:lnTo>
                  <a:lnTo>
                    <a:pt x="3296" y="219"/>
                  </a:lnTo>
                  <a:lnTo>
                    <a:pt x="3233" y="182"/>
                  </a:lnTo>
                  <a:lnTo>
                    <a:pt x="3168" y="149"/>
                  </a:lnTo>
                  <a:lnTo>
                    <a:pt x="3101" y="119"/>
                  </a:lnTo>
                  <a:lnTo>
                    <a:pt x="3033" y="92"/>
                  </a:lnTo>
                  <a:lnTo>
                    <a:pt x="2963" y="68"/>
                  </a:lnTo>
                  <a:lnTo>
                    <a:pt x="2891" y="47"/>
                  </a:lnTo>
                  <a:lnTo>
                    <a:pt x="2818" y="31"/>
                  </a:lnTo>
                  <a:lnTo>
                    <a:pt x="2744" y="17"/>
                  </a:lnTo>
                  <a:lnTo>
                    <a:pt x="2668" y="8"/>
                  </a:lnTo>
                  <a:lnTo>
                    <a:pt x="2592" y="2"/>
                  </a:lnTo>
                  <a:lnTo>
                    <a:pt x="2515" y="0"/>
                  </a:lnTo>
                  <a:lnTo>
                    <a:pt x="2437" y="2"/>
                  </a:lnTo>
                  <a:lnTo>
                    <a:pt x="2361" y="8"/>
                  </a:lnTo>
                  <a:lnTo>
                    <a:pt x="2285" y="17"/>
                  </a:lnTo>
                  <a:lnTo>
                    <a:pt x="2211" y="31"/>
                  </a:lnTo>
                  <a:lnTo>
                    <a:pt x="2137" y="47"/>
                  </a:lnTo>
                  <a:lnTo>
                    <a:pt x="2066" y="68"/>
                  </a:lnTo>
                  <a:lnTo>
                    <a:pt x="1996" y="92"/>
                  </a:lnTo>
                  <a:lnTo>
                    <a:pt x="1928" y="119"/>
                  </a:lnTo>
                  <a:lnTo>
                    <a:pt x="1861" y="149"/>
                  </a:lnTo>
                  <a:lnTo>
                    <a:pt x="1795" y="182"/>
                  </a:lnTo>
                  <a:lnTo>
                    <a:pt x="1733" y="219"/>
                  </a:lnTo>
                  <a:lnTo>
                    <a:pt x="1672" y="259"/>
                  </a:lnTo>
                  <a:lnTo>
                    <a:pt x="1612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8" y="443"/>
                  </a:lnTo>
                  <a:lnTo>
                    <a:pt x="1398" y="495"/>
                  </a:lnTo>
                  <a:lnTo>
                    <a:pt x="1351" y="549"/>
                  </a:lnTo>
                  <a:lnTo>
                    <a:pt x="1305" y="607"/>
                  </a:lnTo>
                  <a:lnTo>
                    <a:pt x="1263" y="666"/>
                  </a:lnTo>
                  <a:lnTo>
                    <a:pt x="1224" y="727"/>
                  </a:lnTo>
                  <a:lnTo>
                    <a:pt x="1188" y="791"/>
                  </a:lnTo>
                  <a:lnTo>
                    <a:pt x="1154" y="855"/>
                  </a:lnTo>
                  <a:lnTo>
                    <a:pt x="1124" y="922"/>
                  </a:lnTo>
                  <a:lnTo>
                    <a:pt x="1097" y="991"/>
                  </a:lnTo>
                  <a:lnTo>
                    <a:pt x="1073" y="1060"/>
                  </a:lnTo>
                  <a:lnTo>
                    <a:pt x="1053" y="1133"/>
                  </a:lnTo>
                  <a:lnTo>
                    <a:pt x="1036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9065"/>
                  </a:lnTo>
                  <a:lnTo>
                    <a:pt x="949" y="9109"/>
                  </a:lnTo>
                  <a:lnTo>
                    <a:pt x="894" y="9154"/>
                  </a:lnTo>
                  <a:lnTo>
                    <a:pt x="841" y="9200"/>
                  </a:lnTo>
                  <a:lnTo>
                    <a:pt x="788" y="9249"/>
                  </a:lnTo>
                  <a:lnTo>
                    <a:pt x="737" y="9299"/>
                  </a:lnTo>
                  <a:lnTo>
                    <a:pt x="687" y="9349"/>
                  </a:lnTo>
                  <a:lnTo>
                    <a:pt x="638" y="9401"/>
                  </a:lnTo>
                  <a:lnTo>
                    <a:pt x="592" y="9456"/>
                  </a:lnTo>
                  <a:lnTo>
                    <a:pt x="547" y="9511"/>
                  </a:lnTo>
                  <a:lnTo>
                    <a:pt x="503" y="9567"/>
                  </a:lnTo>
                  <a:lnTo>
                    <a:pt x="460" y="9625"/>
                  </a:lnTo>
                  <a:lnTo>
                    <a:pt x="420" y="9683"/>
                  </a:lnTo>
                  <a:lnTo>
                    <a:pt x="381" y="9744"/>
                  </a:lnTo>
                  <a:lnTo>
                    <a:pt x="344" y="9804"/>
                  </a:lnTo>
                  <a:lnTo>
                    <a:pt x="308" y="9866"/>
                  </a:lnTo>
                  <a:lnTo>
                    <a:pt x="275" y="9930"/>
                  </a:lnTo>
                  <a:lnTo>
                    <a:pt x="243" y="9994"/>
                  </a:lnTo>
                  <a:lnTo>
                    <a:pt x="213" y="10059"/>
                  </a:lnTo>
                  <a:lnTo>
                    <a:pt x="184" y="10126"/>
                  </a:lnTo>
                  <a:lnTo>
                    <a:pt x="158" y="10193"/>
                  </a:lnTo>
                  <a:lnTo>
                    <a:pt x="133" y="10262"/>
                  </a:lnTo>
                  <a:lnTo>
                    <a:pt x="110" y="10330"/>
                  </a:lnTo>
                  <a:lnTo>
                    <a:pt x="90" y="10400"/>
                  </a:lnTo>
                  <a:lnTo>
                    <a:pt x="71" y="10471"/>
                  </a:lnTo>
                  <a:lnTo>
                    <a:pt x="55" y="10543"/>
                  </a:lnTo>
                  <a:lnTo>
                    <a:pt x="41" y="10616"/>
                  </a:lnTo>
                  <a:lnTo>
                    <a:pt x="28" y="10689"/>
                  </a:lnTo>
                  <a:lnTo>
                    <a:pt x="18" y="10763"/>
                  </a:lnTo>
                  <a:lnTo>
                    <a:pt x="10" y="10837"/>
                  </a:lnTo>
                  <a:lnTo>
                    <a:pt x="5" y="10912"/>
                  </a:lnTo>
                  <a:lnTo>
                    <a:pt x="1" y="10989"/>
                  </a:lnTo>
                  <a:lnTo>
                    <a:pt x="0" y="11065"/>
                  </a:lnTo>
                  <a:lnTo>
                    <a:pt x="1" y="11142"/>
                  </a:lnTo>
                  <a:lnTo>
                    <a:pt x="5" y="11218"/>
                  </a:lnTo>
                  <a:lnTo>
                    <a:pt x="10" y="11294"/>
                  </a:lnTo>
                  <a:lnTo>
                    <a:pt x="18" y="11368"/>
                  </a:lnTo>
                  <a:lnTo>
                    <a:pt x="28" y="11442"/>
                  </a:lnTo>
                  <a:lnTo>
                    <a:pt x="41" y="11515"/>
                  </a:lnTo>
                  <a:lnTo>
                    <a:pt x="55" y="11587"/>
                  </a:lnTo>
                  <a:lnTo>
                    <a:pt x="71" y="11660"/>
                  </a:lnTo>
                  <a:lnTo>
                    <a:pt x="90" y="11730"/>
                  </a:lnTo>
                  <a:lnTo>
                    <a:pt x="110" y="11801"/>
                  </a:lnTo>
                  <a:lnTo>
                    <a:pt x="133" y="11869"/>
                  </a:lnTo>
                  <a:lnTo>
                    <a:pt x="158" y="11937"/>
                  </a:lnTo>
                  <a:lnTo>
                    <a:pt x="184" y="12005"/>
                  </a:lnTo>
                  <a:lnTo>
                    <a:pt x="213" y="12071"/>
                  </a:lnTo>
                  <a:lnTo>
                    <a:pt x="243" y="12137"/>
                  </a:lnTo>
                  <a:lnTo>
                    <a:pt x="275" y="12201"/>
                  </a:lnTo>
                  <a:lnTo>
                    <a:pt x="308" y="12264"/>
                  </a:lnTo>
                  <a:lnTo>
                    <a:pt x="344" y="12327"/>
                  </a:lnTo>
                  <a:lnTo>
                    <a:pt x="381" y="12387"/>
                  </a:lnTo>
                  <a:lnTo>
                    <a:pt x="420" y="12447"/>
                  </a:lnTo>
                  <a:lnTo>
                    <a:pt x="460" y="12506"/>
                  </a:lnTo>
                  <a:lnTo>
                    <a:pt x="503" y="12564"/>
                  </a:lnTo>
                  <a:lnTo>
                    <a:pt x="547" y="12619"/>
                  </a:lnTo>
                  <a:lnTo>
                    <a:pt x="592" y="12675"/>
                  </a:lnTo>
                  <a:lnTo>
                    <a:pt x="638" y="12729"/>
                  </a:lnTo>
                  <a:lnTo>
                    <a:pt x="687" y="12781"/>
                  </a:lnTo>
                  <a:lnTo>
                    <a:pt x="737" y="12832"/>
                  </a:lnTo>
                  <a:lnTo>
                    <a:pt x="788" y="12882"/>
                  </a:lnTo>
                  <a:lnTo>
                    <a:pt x="841" y="12930"/>
                  </a:lnTo>
                  <a:lnTo>
                    <a:pt x="894" y="12977"/>
                  </a:lnTo>
                  <a:lnTo>
                    <a:pt x="949" y="13022"/>
                  </a:lnTo>
                  <a:lnTo>
                    <a:pt x="1006" y="13066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6" y="14890"/>
                  </a:lnTo>
                  <a:lnTo>
                    <a:pt x="1053" y="14962"/>
                  </a:lnTo>
                  <a:lnTo>
                    <a:pt x="1073" y="15035"/>
                  </a:lnTo>
                  <a:lnTo>
                    <a:pt x="1097" y="15104"/>
                  </a:lnTo>
                  <a:lnTo>
                    <a:pt x="1124" y="15173"/>
                  </a:lnTo>
                  <a:lnTo>
                    <a:pt x="1154" y="15240"/>
                  </a:lnTo>
                  <a:lnTo>
                    <a:pt x="1188" y="15304"/>
                  </a:lnTo>
                  <a:lnTo>
                    <a:pt x="1224" y="15368"/>
                  </a:lnTo>
                  <a:lnTo>
                    <a:pt x="1263" y="15429"/>
                  </a:lnTo>
                  <a:lnTo>
                    <a:pt x="1305" y="15488"/>
                  </a:lnTo>
                  <a:lnTo>
                    <a:pt x="1351" y="15546"/>
                  </a:lnTo>
                  <a:lnTo>
                    <a:pt x="1398" y="15600"/>
                  </a:lnTo>
                  <a:lnTo>
                    <a:pt x="1448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2" y="15795"/>
                  </a:lnTo>
                  <a:lnTo>
                    <a:pt x="1672" y="15836"/>
                  </a:lnTo>
                  <a:lnTo>
                    <a:pt x="1733" y="15877"/>
                  </a:lnTo>
                  <a:lnTo>
                    <a:pt x="1795" y="15913"/>
                  </a:lnTo>
                  <a:lnTo>
                    <a:pt x="1861" y="15946"/>
                  </a:lnTo>
                  <a:lnTo>
                    <a:pt x="1928" y="15976"/>
                  </a:lnTo>
                  <a:lnTo>
                    <a:pt x="1996" y="16003"/>
                  </a:lnTo>
                  <a:lnTo>
                    <a:pt x="2066" y="16027"/>
                  </a:lnTo>
                  <a:lnTo>
                    <a:pt x="2137" y="16048"/>
                  </a:lnTo>
                  <a:lnTo>
                    <a:pt x="2211" y="16064"/>
                  </a:lnTo>
                  <a:lnTo>
                    <a:pt x="2285" y="16078"/>
                  </a:lnTo>
                  <a:lnTo>
                    <a:pt x="2361" y="16087"/>
                  </a:lnTo>
                  <a:lnTo>
                    <a:pt x="2437" y="16093"/>
                  </a:lnTo>
                  <a:lnTo>
                    <a:pt x="2515" y="16095"/>
                  </a:lnTo>
                  <a:lnTo>
                    <a:pt x="2592" y="16093"/>
                  </a:lnTo>
                  <a:lnTo>
                    <a:pt x="2668" y="16087"/>
                  </a:lnTo>
                  <a:lnTo>
                    <a:pt x="2744" y="16078"/>
                  </a:lnTo>
                  <a:lnTo>
                    <a:pt x="2818" y="16064"/>
                  </a:lnTo>
                  <a:lnTo>
                    <a:pt x="2891" y="16048"/>
                  </a:lnTo>
                  <a:lnTo>
                    <a:pt x="2963" y="16027"/>
                  </a:lnTo>
                  <a:lnTo>
                    <a:pt x="3033" y="16003"/>
                  </a:lnTo>
                  <a:lnTo>
                    <a:pt x="3101" y="15976"/>
                  </a:lnTo>
                  <a:lnTo>
                    <a:pt x="3168" y="15946"/>
                  </a:lnTo>
                  <a:lnTo>
                    <a:pt x="3233" y="15913"/>
                  </a:lnTo>
                  <a:lnTo>
                    <a:pt x="3296" y="15877"/>
                  </a:lnTo>
                  <a:lnTo>
                    <a:pt x="3357" y="15836"/>
                  </a:lnTo>
                  <a:lnTo>
                    <a:pt x="3417" y="15795"/>
                  </a:lnTo>
                  <a:lnTo>
                    <a:pt x="3474" y="15750"/>
                  </a:lnTo>
                  <a:lnTo>
                    <a:pt x="3528" y="15703"/>
                  </a:lnTo>
                  <a:lnTo>
                    <a:pt x="3581" y="15652"/>
                  </a:lnTo>
                  <a:lnTo>
                    <a:pt x="3631" y="15600"/>
                  </a:lnTo>
                  <a:lnTo>
                    <a:pt x="3678" y="15546"/>
                  </a:lnTo>
                  <a:lnTo>
                    <a:pt x="3724" y="15488"/>
                  </a:lnTo>
                  <a:lnTo>
                    <a:pt x="3765" y="15429"/>
                  </a:lnTo>
                  <a:lnTo>
                    <a:pt x="3805" y="15368"/>
                  </a:lnTo>
                  <a:lnTo>
                    <a:pt x="3841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2" y="15104"/>
                  </a:lnTo>
                  <a:lnTo>
                    <a:pt x="3955" y="15035"/>
                  </a:lnTo>
                  <a:lnTo>
                    <a:pt x="3976" y="14962"/>
                  </a:lnTo>
                  <a:lnTo>
                    <a:pt x="3992" y="14890"/>
                  </a:lnTo>
                  <a:lnTo>
                    <a:pt x="4006" y="14815"/>
                  </a:lnTo>
                  <a:lnTo>
                    <a:pt x="4015" y="14740"/>
                  </a:lnTo>
                  <a:lnTo>
                    <a:pt x="4021" y="14664"/>
                  </a:lnTo>
                  <a:lnTo>
                    <a:pt x="4023" y="14586"/>
                  </a:lnTo>
                  <a:lnTo>
                    <a:pt x="4023" y="13066"/>
                  </a:lnTo>
                  <a:lnTo>
                    <a:pt x="4080" y="13022"/>
                  </a:lnTo>
                  <a:lnTo>
                    <a:pt x="4135" y="12977"/>
                  </a:lnTo>
                  <a:lnTo>
                    <a:pt x="4188" y="12930"/>
                  </a:lnTo>
                  <a:lnTo>
                    <a:pt x="4241" y="12882"/>
                  </a:lnTo>
                  <a:lnTo>
                    <a:pt x="4292" y="12832"/>
                  </a:lnTo>
                  <a:lnTo>
                    <a:pt x="4342" y="12781"/>
                  </a:lnTo>
                  <a:lnTo>
                    <a:pt x="4391" y="12729"/>
                  </a:lnTo>
                  <a:lnTo>
                    <a:pt x="4437" y="12675"/>
                  </a:lnTo>
                  <a:lnTo>
                    <a:pt x="4482" y="12619"/>
                  </a:lnTo>
                  <a:lnTo>
                    <a:pt x="4526" y="12564"/>
                  </a:lnTo>
                  <a:lnTo>
                    <a:pt x="4569" y="12506"/>
                  </a:lnTo>
                  <a:lnTo>
                    <a:pt x="4609" y="12447"/>
                  </a:lnTo>
                  <a:lnTo>
                    <a:pt x="4648" y="12387"/>
                  </a:lnTo>
                  <a:lnTo>
                    <a:pt x="4685" y="12327"/>
                  </a:lnTo>
                  <a:lnTo>
                    <a:pt x="4721" y="12264"/>
                  </a:lnTo>
                  <a:lnTo>
                    <a:pt x="4755" y="12201"/>
                  </a:lnTo>
                  <a:lnTo>
                    <a:pt x="4786" y="12137"/>
                  </a:lnTo>
                  <a:lnTo>
                    <a:pt x="4816" y="12071"/>
                  </a:lnTo>
                  <a:lnTo>
                    <a:pt x="4845" y="12005"/>
                  </a:lnTo>
                  <a:lnTo>
                    <a:pt x="4871" y="11937"/>
                  </a:lnTo>
                  <a:lnTo>
                    <a:pt x="4896" y="11869"/>
                  </a:lnTo>
                  <a:lnTo>
                    <a:pt x="4919" y="11801"/>
                  </a:lnTo>
                  <a:lnTo>
                    <a:pt x="4939" y="11730"/>
                  </a:lnTo>
                  <a:lnTo>
                    <a:pt x="4958" y="11660"/>
                  </a:lnTo>
                  <a:lnTo>
                    <a:pt x="4974" y="11587"/>
                  </a:lnTo>
                  <a:lnTo>
                    <a:pt x="4989" y="11515"/>
                  </a:lnTo>
                  <a:lnTo>
                    <a:pt x="5001" y="11442"/>
                  </a:lnTo>
                  <a:lnTo>
                    <a:pt x="5011" y="11368"/>
                  </a:lnTo>
                  <a:lnTo>
                    <a:pt x="5019" y="11294"/>
                  </a:lnTo>
                  <a:lnTo>
                    <a:pt x="5024" y="11218"/>
                  </a:lnTo>
                  <a:lnTo>
                    <a:pt x="5028" y="11142"/>
                  </a:lnTo>
                  <a:lnTo>
                    <a:pt x="5029" y="11065"/>
                  </a:lnTo>
                  <a:lnTo>
                    <a:pt x="5028" y="10989"/>
                  </a:lnTo>
                  <a:lnTo>
                    <a:pt x="5024" y="10912"/>
                  </a:lnTo>
                  <a:lnTo>
                    <a:pt x="5019" y="10837"/>
                  </a:lnTo>
                  <a:lnTo>
                    <a:pt x="5011" y="10763"/>
                  </a:lnTo>
                  <a:lnTo>
                    <a:pt x="5001" y="10689"/>
                  </a:lnTo>
                  <a:lnTo>
                    <a:pt x="4989" y="10616"/>
                  </a:lnTo>
                  <a:lnTo>
                    <a:pt x="4974" y="10543"/>
                  </a:lnTo>
                  <a:lnTo>
                    <a:pt x="4958" y="10471"/>
                  </a:lnTo>
                  <a:lnTo>
                    <a:pt x="4939" y="10400"/>
                  </a:lnTo>
                  <a:lnTo>
                    <a:pt x="4919" y="10330"/>
                  </a:lnTo>
                  <a:lnTo>
                    <a:pt x="4896" y="10262"/>
                  </a:lnTo>
                  <a:lnTo>
                    <a:pt x="4871" y="10193"/>
                  </a:lnTo>
                  <a:lnTo>
                    <a:pt x="4845" y="10126"/>
                  </a:lnTo>
                  <a:lnTo>
                    <a:pt x="4816" y="10059"/>
                  </a:lnTo>
                  <a:lnTo>
                    <a:pt x="4786" y="9994"/>
                  </a:lnTo>
                  <a:lnTo>
                    <a:pt x="4755" y="9930"/>
                  </a:lnTo>
                  <a:lnTo>
                    <a:pt x="4721" y="9866"/>
                  </a:lnTo>
                  <a:lnTo>
                    <a:pt x="4685" y="9804"/>
                  </a:lnTo>
                  <a:lnTo>
                    <a:pt x="4648" y="9744"/>
                  </a:lnTo>
                  <a:lnTo>
                    <a:pt x="4609" y="9683"/>
                  </a:lnTo>
                  <a:lnTo>
                    <a:pt x="4569" y="9625"/>
                  </a:lnTo>
                  <a:lnTo>
                    <a:pt x="4526" y="9567"/>
                  </a:lnTo>
                  <a:lnTo>
                    <a:pt x="4482" y="9511"/>
                  </a:lnTo>
                  <a:lnTo>
                    <a:pt x="4437" y="9456"/>
                  </a:lnTo>
                  <a:lnTo>
                    <a:pt x="4391" y="9401"/>
                  </a:lnTo>
                  <a:lnTo>
                    <a:pt x="4342" y="9349"/>
                  </a:lnTo>
                  <a:lnTo>
                    <a:pt x="4292" y="9299"/>
                  </a:lnTo>
                  <a:lnTo>
                    <a:pt x="4241" y="9249"/>
                  </a:lnTo>
                  <a:lnTo>
                    <a:pt x="4188" y="9200"/>
                  </a:lnTo>
                  <a:lnTo>
                    <a:pt x="4135" y="9154"/>
                  </a:lnTo>
                  <a:lnTo>
                    <a:pt x="4080" y="9109"/>
                  </a:lnTo>
                  <a:lnTo>
                    <a:pt x="4023" y="90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î$1îḑé"/>
            <p:cNvSpPr/>
            <p:nvPr/>
          </p:nvSpPr>
          <p:spPr bwMode="auto">
            <a:xfrm>
              <a:off x="2893126" y="1693637"/>
              <a:ext cx="268740" cy="268739"/>
            </a:xfrm>
            <a:custGeom>
              <a:avLst/>
              <a:gdLst>
                <a:gd name="T0" fmla="*/ 8330 w 16095"/>
                <a:gd name="T1" fmla="*/ 13155 h 16095"/>
                <a:gd name="T2" fmla="*/ 8153 w 16095"/>
                <a:gd name="T3" fmla="*/ 13120 h 16095"/>
                <a:gd name="T4" fmla="*/ 5125 w 16095"/>
                <a:gd name="T5" fmla="*/ 12104 h 16095"/>
                <a:gd name="T6" fmla="*/ 5125 w 16095"/>
                <a:gd name="T7" fmla="*/ 12104 h 16095"/>
                <a:gd name="T8" fmla="*/ 4694 w 16095"/>
                <a:gd name="T9" fmla="*/ 11707 h 16095"/>
                <a:gd name="T10" fmla="*/ 1577 w 16095"/>
                <a:gd name="T11" fmla="*/ 10451 h 16095"/>
                <a:gd name="T12" fmla="*/ 15800 w 16095"/>
                <a:gd name="T13" fmla="*/ 45 h 16095"/>
                <a:gd name="T14" fmla="*/ 15716 w 16095"/>
                <a:gd name="T15" fmla="*/ 15 h 16095"/>
                <a:gd name="T16" fmla="*/ 15627 w 16095"/>
                <a:gd name="T17" fmla="*/ 1 h 16095"/>
                <a:gd name="T18" fmla="*/ 15537 w 16095"/>
                <a:gd name="T19" fmla="*/ 3 h 16095"/>
                <a:gd name="T20" fmla="*/ 15448 w 16095"/>
                <a:gd name="T21" fmla="*/ 21 h 16095"/>
                <a:gd name="T22" fmla="*/ 15362 w 16095"/>
                <a:gd name="T23" fmla="*/ 55 h 16095"/>
                <a:gd name="T24" fmla="*/ 210 w 16095"/>
                <a:gd name="T25" fmla="*/ 10154 h 16095"/>
                <a:gd name="T26" fmla="*/ 145 w 16095"/>
                <a:gd name="T27" fmla="*/ 10209 h 16095"/>
                <a:gd name="T28" fmla="*/ 91 w 16095"/>
                <a:gd name="T29" fmla="*/ 10275 h 16095"/>
                <a:gd name="T30" fmla="*/ 48 w 16095"/>
                <a:gd name="T31" fmla="*/ 10348 h 16095"/>
                <a:gd name="T32" fmla="*/ 18 w 16095"/>
                <a:gd name="T33" fmla="*/ 10428 h 16095"/>
                <a:gd name="T34" fmla="*/ 3 w 16095"/>
                <a:gd name="T35" fmla="*/ 10511 h 16095"/>
                <a:gd name="T36" fmla="*/ 1 w 16095"/>
                <a:gd name="T37" fmla="*/ 10597 h 16095"/>
                <a:gd name="T38" fmla="*/ 15 w 16095"/>
                <a:gd name="T39" fmla="*/ 10682 h 16095"/>
                <a:gd name="T40" fmla="*/ 42 w 16095"/>
                <a:gd name="T41" fmla="*/ 10764 h 16095"/>
                <a:gd name="T42" fmla="*/ 82 w 16095"/>
                <a:gd name="T43" fmla="*/ 10838 h 16095"/>
                <a:gd name="T44" fmla="*/ 134 w 16095"/>
                <a:gd name="T45" fmla="*/ 10904 h 16095"/>
                <a:gd name="T46" fmla="*/ 197 w 16095"/>
                <a:gd name="T47" fmla="*/ 10961 h 16095"/>
                <a:gd name="T48" fmla="*/ 269 w 16095"/>
                <a:gd name="T49" fmla="*/ 11007 h 16095"/>
                <a:gd name="T50" fmla="*/ 6102 w 16095"/>
                <a:gd name="T51" fmla="*/ 15842 h 16095"/>
                <a:gd name="T52" fmla="*/ 6148 w 16095"/>
                <a:gd name="T53" fmla="*/ 15910 h 16095"/>
                <a:gd name="T54" fmla="*/ 6206 w 16095"/>
                <a:gd name="T55" fmla="*/ 15968 h 16095"/>
                <a:gd name="T56" fmla="*/ 6270 w 16095"/>
                <a:gd name="T57" fmla="*/ 16018 h 16095"/>
                <a:gd name="T58" fmla="*/ 6341 w 16095"/>
                <a:gd name="T59" fmla="*/ 16055 h 16095"/>
                <a:gd name="T60" fmla="*/ 6419 w 16095"/>
                <a:gd name="T61" fmla="*/ 16081 h 16095"/>
                <a:gd name="T62" fmla="*/ 6499 w 16095"/>
                <a:gd name="T63" fmla="*/ 16093 h 16095"/>
                <a:gd name="T64" fmla="*/ 6572 w 16095"/>
                <a:gd name="T65" fmla="*/ 16094 h 16095"/>
                <a:gd name="T66" fmla="*/ 6652 w 16095"/>
                <a:gd name="T67" fmla="*/ 16082 h 16095"/>
                <a:gd name="T68" fmla="*/ 6729 w 16095"/>
                <a:gd name="T69" fmla="*/ 16058 h 16095"/>
                <a:gd name="T70" fmla="*/ 6800 w 16095"/>
                <a:gd name="T71" fmla="*/ 16022 h 16095"/>
                <a:gd name="T72" fmla="*/ 6866 w 16095"/>
                <a:gd name="T73" fmla="*/ 15974 h 16095"/>
                <a:gd name="T74" fmla="*/ 6922 w 16095"/>
                <a:gd name="T75" fmla="*/ 15917 h 16095"/>
                <a:gd name="T76" fmla="*/ 6970 w 16095"/>
                <a:gd name="T77" fmla="*/ 15851 h 16095"/>
                <a:gd name="T78" fmla="*/ 12958 w 16095"/>
                <a:gd name="T79" fmla="*/ 16081 h 16095"/>
                <a:gd name="T80" fmla="*/ 13077 w 16095"/>
                <a:gd name="T81" fmla="*/ 16095 h 16095"/>
                <a:gd name="T82" fmla="*/ 13157 w 16095"/>
                <a:gd name="T83" fmla="*/ 16089 h 16095"/>
                <a:gd name="T84" fmla="*/ 13234 w 16095"/>
                <a:gd name="T85" fmla="*/ 16070 h 16095"/>
                <a:gd name="T86" fmla="*/ 13309 w 16095"/>
                <a:gd name="T87" fmla="*/ 16038 h 16095"/>
                <a:gd name="T88" fmla="*/ 13415 w 16095"/>
                <a:gd name="T89" fmla="*/ 15964 h 16095"/>
                <a:gd name="T90" fmla="*/ 13504 w 16095"/>
                <a:gd name="T91" fmla="*/ 15858 h 16095"/>
                <a:gd name="T92" fmla="*/ 13561 w 16095"/>
                <a:gd name="T93" fmla="*/ 15730 h 16095"/>
                <a:gd name="T94" fmla="*/ 16093 w 16095"/>
                <a:gd name="T95" fmla="*/ 548 h 16095"/>
                <a:gd name="T96" fmla="*/ 16093 w 16095"/>
                <a:gd name="T97" fmla="*/ 457 h 16095"/>
                <a:gd name="T98" fmla="*/ 16076 w 16095"/>
                <a:gd name="T99" fmla="*/ 367 h 16095"/>
                <a:gd name="T100" fmla="*/ 16045 w 16095"/>
                <a:gd name="T101" fmla="*/ 284 h 16095"/>
                <a:gd name="T102" fmla="*/ 15997 w 16095"/>
                <a:gd name="T103" fmla="*/ 206 h 16095"/>
                <a:gd name="T104" fmla="*/ 15938 w 16095"/>
                <a:gd name="T105" fmla="*/ 138 h 16095"/>
                <a:gd name="T106" fmla="*/ 15865 w 16095"/>
                <a:gd name="T107" fmla="*/ 8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95" h="16095">
                  <a:moveTo>
                    <a:pt x="12684" y="14892"/>
                  </a:moveTo>
                  <a:lnTo>
                    <a:pt x="8388" y="13174"/>
                  </a:lnTo>
                  <a:lnTo>
                    <a:pt x="8368" y="13167"/>
                  </a:lnTo>
                  <a:lnTo>
                    <a:pt x="8349" y="13161"/>
                  </a:lnTo>
                  <a:lnTo>
                    <a:pt x="8330" y="13155"/>
                  </a:lnTo>
                  <a:lnTo>
                    <a:pt x="8310" y="13149"/>
                  </a:lnTo>
                  <a:lnTo>
                    <a:pt x="8271" y="13140"/>
                  </a:lnTo>
                  <a:lnTo>
                    <a:pt x="8232" y="13132"/>
                  </a:lnTo>
                  <a:lnTo>
                    <a:pt x="8192" y="13125"/>
                  </a:lnTo>
                  <a:lnTo>
                    <a:pt x="8153" y="13120"/>
                  </a:lnTo>
                  <a:lnTo>
                    <a:pt x="8114" y="13117"/>
                  </a:lnTo>
                  <a:lnTo>
                    <a:pt x="8074" y="13114"/>
                  </a:lnTo>
                  <a:lnTo>
                    <a:pt x="14689" y="2860"/>
                  </a:lnTo>
                  <a:lnTo>
                    <a:pt x="12684" y="14892"/>
                  </a:lnTo>
                  <a:close/>
                  <a:moveTo>
                    <a:pt x="5125" y="12104"/>
                  </a:moveTo>
                  <a:lnTo>
                    <a:pt x="5123" y="12102"/>
                  </a:lnTo>
                  <a:lnTo>
                    <a:pt x="5121" y="12099"/>
                  </a:lnTo>
                  <a:lnTo>
                    <a:pt x="14648" y="1902"/>
                  </a:lnTo>
                  <a:lnTo>
                    <a:pt x="6527" y="14558"/>
                  </a:lnTo>
                  <a:lnTo>
                    <a:pt x="5125" y="12104"/>
                  </a:lnTo>
                  <a:close/>
                  <a:moveTo>
                    <a:pt x="1577" y="10451"/>
                  </a:moveTo>
                  <a:lnTo>
                    <a:pt x="13234" y="2679"/>
                  </a:lnTo>
                  <a:lnTo>
                    <a:pt x="4759" y="11751"/>
                  </a:lnTo>
                  <a:lnTo>
                    <a:pt x="4726" y="11729"/>
                  </a:lnTo>
                  <a:lnTo>
                    <a:pt x="4694" y="11707"/>
                  </a:lnTo>
                  <a:lnTo>
                    <a:pt x="4678" y="11697"/>
                  </a:lnTo>
                  <a:lnTo>
                    <a:pt x="4661" y="11687"/>
                  </a:lnTo>
                  <a:lnTo>
                    <a:pt x="4643" y="11677"/>
                  </a:lnTo>
                  <a:lnTo>
                    <a:pt x="4625" y="11669"/>
                  </a:lnTo>
                  <a:lnTo>
                    <a:pt x="1577" y="10451"/>
                  </a:lnTo>
                  <a:close/>
                  <a:moveTo>
                    <a:pt x="15865" y="80"/>
                  </a:moveTo>
                  <a:lnTo>
                    <a:pt x="15850" y="70"/>
                  </a:lnTo>
                  <a:lnTo>
                    <a:pt x="15833" y="61"/>
                  </a:lnTo>
                  <a:lnTo>
                    <a:pt x="15817" y="53"/>
                  </a:lnTo>
                  <a:lnTo>
                    <a:pt x="15800" y="45"/>
                  </a:lnTo>
                  <a:lnTo>
                    <a:pt x="15784" y="38"/>
                  </a:lnTo>
                  <a:lnTo>
                    <a:pt x="15767" y="31"/>
                  </a:lnTo>
                  <a:lnTo>
                    <a:pt x="15750" y="25"/>
                  </a:lnTo>
                  <a:lnTo>
                    <a:pt x="15733" y="20"/>
                  </a:lnTo>
                  <a:lnTo>
                    <a:pt x="15716" y="15"/>
                  </a:lnTo>
                  <a:lnTo>
                    <a:pt x="15698" y="11"/>
                  </a:lnTo>
                  <a:lnTo>
                    <a:pt x="15681" y="8"/>
                  </a:lnTo>
                  <a:lnTo>
                    <a:pt x="15662" y="5"/>
                  </a:lnTo>
                  <a:lnTo>
                    <a:pt x="15645" y="3"/>
                  </a:lnTo>
                  <a:lnTo>
                    <a:pt x="15627" y="1"/>
                  </a:lnTo>
                  <a:lnTo>
                    <a:pt x="15609" y="0"/>
                  </a:lnTo>
                  <a:lnTo>
                    <a:pt x="15592" y="0"/>
                  </a:lnTo>
                  <a:lnTo>
                    <a:pt x="15574" y="0"/>
                  </a:lnTo>
                  <a:lnTo>
                    <a:pt x="15556" y="1"/>
                  </a:lnTo>
                  <a:lnTo>
                    <a:pt x="15537" y="3"/>
                  </a:lnTo>
                  <a:lnTo>
                    <a:pt x="15520" y="5"/>
                  </a:lnTo>
                  <a:lnTo>
                    <a:pt x="15501" y="8"/>
                  </a:lnTo>
                  <a:lnTo>
                    <a:pt x="15483" y="12"/>
                  </a:lnTo>
                  <a:lnTo>
                    <a:pt x="15465" y="16"/>
                  </a:lnTo>
                  <a:lnTo>
                    <a:pt x="15448" y="21"/>
                  </a:lnTo>
                  <a:lnTo>
                    <a:pt x="15430" y="26"/>
                  </a:lnTo>
                  <a:lnTo>
                    <a:pt x="15413" y="32"/>
                  </a:lnTo>
                  <a:lnTo>
                    <a:pt x="15396" y="39"/>
                  </a:lnTo>
                  <a:lnTo>
                    <a:pt x="15379" y="47"/>
                  </a:lnTo>
                  <a:lnTo>
                    <a:pt x="15362" y="55"/>
                  </a:lnTo>
                  <a:lnTo>
                    <a:pt x="15346" y="64"/>
                  </a:lnTo>
                  <a:lnTo>
                    <a:pt x="15329" y="74"/>
                  </a:lnTo>
                  <a:lnTo>
                    <a:pt x="15313" y="84"/>
                  </a:lnTo>
                  <a:lnTo>
                    <a:pt x="224" y="10144"/>
                  </a:lnTo>
                  <a:lnTo>
                    <a:pt x="210" y="10154"/>
                  </a:lnTo>
                  <a:lnTo>
                    <a:pt x="196" y="10164"/>
                  </a:lnTo>
                  <a:lnTo>
                    <a:pt x="182" y="10175"/>
                  </a:lnTo>
                  <a:lnTo>
                    <a:pt x="169" y="10186"/>
                  </a:lnTo>
                  <a:lnTo>
                    <a:pt x="157" y="10197"/>
                  </a:lnTo>
                  <a:lnTo>
                    <a:pt x="145" y="10209"/>
                  </a:lnTo>
                  <a:lnTo>
                    <a:pt x="133" y="10222"/>
                  </a:lnTo>
                  <a:lnTo>
                    <a:pt x="122" y="10234"/>
                  </a:lnTo>
                  <a:lnTo>
                    <a:pt x="111" y="10247"/>
                  </a:lnTo>
                  <a:lnTo>
                    <a:pt x="100" y="10262"/>
                  </a:lnTo>
                  <a:lnTo>
                    <a:pt x="91" y="10275"/>
                  </a:lnTo>
                  <a:lnTo>
                    <a:pt x="80" y="10289"/>
                  </a:lnTo>
                  <a:lnTo>
                    <a:pt x="71" y="10304"/>
                  </a:lnTo>
                  <a:lnTo>
                    <a:pt x="63" y="10318"/>
                  </a:lnTo>
                  <a:lnTo>
                    <a:pt x="55" y="10333"/>
                  </a:lnTo>
                  <a:lnTo>
                    <a:pt x="48" y="10348"/>
                  </a:lnTo>
                  <a:lnTo>
                    <a:pt x="41" y="10363"/>
                  </a:lnTo>
                  <a:lnTo>
                    <a:pt x="34" y="10379"/>
                  </a:lnTo>
                  <a:lnTo>
                    <a:pt x="29" y="10395"/>
                  </a:lnTo>
                  <a:lnTo>
                    <a:pt x="23" y="10411"/>
                  </a:lnTo>
                  <a:lnTo>
                    <a:pt x="18" y="10428"/>
                  </a:lnTo>
                  <a:lnTo>
                    <a:pt x="14" y="10444"/>
                  </a:lnTo>
                  <a:lnTo>
                    <a:pt x="10" y="10460"/>
                  </a:lnTo>
                  <a:lnTo>
                    <a:pt x="7" y="10477"/>
                  </a:lnTo>
                  <a:lnTo>
                    <a:pt x="5" y="10494"/>
                  </a:lnTo>
                  <a:lnTo>
                    <a:pt x="3" y="10511"/>
                  </a:lnTo>
                  <a:lnTo>
                    <a:pt x="1" y="10528"/>
                  </a:lnTo>
                  <a:lnTo>
                    <a:pt x="0" y="10545"/>
                  </a:lnTo>
                  <a:lnTo>
                    <a:pt x="0" y="10562"/>
                  </a:lnTo>
                  <a:lnTo>
                    <a:pt x="0" y="10579"/>
                  </a:lnTo>
                  <a:lnTo>
                    <a:pt x="1" y="10597"/>
                  </a:lnTo>
                  <a:lnTo>
                    <a:pt x="3" y="10614"/>
                  </a:lnTo>
                  <a:lnTo>
                    <a:pt x="5" y="10632"/>
                  </a:lnTo>
                  <a:lnTo>
                    <a:pt x="8" y="10649"/>
                  </a:lnTo>
                  <a:lnTo>
                    <a:pt x="11" y="10666"/>
                  </a:lnTo>
                  <a:lnTo>
                    <a:pt x="15" y="10682"/>
                  </a:lnTo>
                  <a:lnTo>
                    <a:pt x="19" y="10699"/>
                  </a:lnTo>
                  <a:lnTo>
                    <a:pt x="24" y="10715"/>
                  </a:lnTo>
                  <a:lnTo>
                    <a:pt x="29" y="10731"/>
                  </a:lnTo>
                  <a:lnTo>
                    <a:pt x="35" y="10747"/>
                  </a:lnTo>
                  <a:lnTo>
                    <a:pt x="42" y="10764"/>
                  </a:lnTo>
                  <a:lnTo>
                    <a:pt x="49" y="10779"/>
                  </a:lnTo>
                  <a:lnTo>
                    <a:pt x="56" y="10794"/>
                  </a:lnTo>
                  <a:lnTo>
                    <a:pt x="64" y="10809"/>
                  </a:lnTo>
                  <a:lnTo>
                    <a:pt x="73" y="10824"/>
                  </a:lnTo>
                  <a:lnTo>
                    <a:pt x="82" y="10838"/>
                  </a:lnTo>
                  <a:lnTo>
                    <a:pt x="92" y="10852"/>
                  </a:lnTo>
                  <a:lnTo>
                    <a:pt x="102" y="10865"/>
                  </a:lnTo>
                  <a:lnTo>
                    <a:pt x="112" y="10878"/>
                  </a:lnTo>
                  <a:lnTo>
                    <a:pt x="123" y="10891"/>
                  </a:lnTo>
                  <a:lnTo>
                    <a:pt x="134" y="10904"/>
                  </a:lnTo>
                  <a:lnTo>
                    <a:pt x="146" y="10916"/>
                  </a:lnTo>
                  <a:lnTo>
                    <a:pt x="158" y="10929"/>
                  </a:lnTo>
                  <a:lnTo>
                    <a:pt x="171" y="10940"/>
                  </a:lnTo>
                  <a:lnTo>
                    <a:pt x="183" y="10951"/>
                  </a:lnTo>
                  <a:lnTo>
                    <a:pt x="197" y="10961"/>
                  </a:lnTo>
                  <a:lnTo>
                    <a:pt x="210" y="10972"/>
                  </a:lnTo>
                  <a:lnTo>
                    <a:pt x="224" y="10981"/>
                  </a:lnTo>
                  <a:lnTo>
                    <a:pt x="239" y="10990"/>
                  </a:lnTo>
                  <a:lnTo>
                    <a:pt x="253" y="10999"/>
                  </a:lnTo>
                  <a:lnTo>
                    <a:pt x="269" y="11007"/>
                  </a:lnTo>
                  <a:lnTo>
                    <a:pt x="285" y="11015"/>
                  </a:lnTo>
                  <a:lnTo>
                    <a:pt x="300" y="11022"/>
                  </a:lnTo>
                  <a:lnTo>
                    <a:pt x="316" y="11029"/>
                  </a:lnTo>
                  <a:lnTo>
                    <a:pt x="4251" y="12603"/>
                  </a:lnTo>
                  <a:lnTo>
                    <a:pt x="6102" y="15842"/>
                  </a:lnTo>
                  <a:lnTo>
                    <a:pt x="6110" y="15856"/>
                  </a:lnTo>
                  <a:lnTo>
                    <a:pt x="6119" y="15870"/>
                  </a:lnTo>
                  <a:lnTo>
                    <a:pt x="6128" y="15884"/>
                  </a:lnTo>
                  <a:lnTo>
                    <a:pt x="6138" y="15897"/>
                  </a:lnTo>
                  <a:lnTo>
                    <a:pt x="6148" y="15910"/>
                  </a:lnTo>
                  <a:lnTo>
                    <a:pt x="6159" y="15922"/>
                  </a:lnTo>
                  <a:lnTo>
                    <a:pt x="6170" y="15934"/>
                  </a:lnTo>
                  <a:lnTo>
                    <a:pt x="6181" y="15946"/>
                  </a:lnTo>
                  <a:lnTo>
                    <a:pt x="6194" y="15957"/>
                  </a:lnTo>
                  <a:lnTo>
                    <a:pt x="6206" y="15968"/>
                  </a:lnTo>
                  <a:lnTo>
                    <a:pt x="6218" y="15979"/>
                  </a:lnTo>
                  <a:lnTo>
                    <a:pt x="6230" y="15989"/>
                  </a:lnTo>
                  <a:lnTo>
                    <a:pt x="6243" y="15999"/>
                  </a:lnTo>
                  <a:lnTo>
                    <a:pt x="6257" y="16008"/>
                  </a:lnTo>
                  <a:lnTo>
                    <a:pt x="6270" y="16018"/>
                  </a:lnTo>
                  <a:lnTo>
                    <a:pt x="6284" y="16026"/>
                  </a:lnTo>
                  <a:lnTo>
                    <a:pt x="6298" y="16034"/>
                  </a:lnTo>
                  <a:lnTo>
                    <a:pt x="6312" y="16041"/>
                  </a:lnTo>
                  <a:lnTo>
                    <a:pt x="6326" y="16048"/>
                  </a:lnTo>
                  <a:lnTo>
                    <a:pt x="6341" y="16055"/>
                  </a:lnTo>
                  <a:lnTo>
                    <a:pt x="6357" y="16061"/>
                  </a:lnTo>
                  <a:lnTo>
                    <a:pt x="6372" y="16067"/>
                  </a:lnTo>
                  <a:lnTo>
                    <a:pt x="6388" y="16072"/>
                  </a:lnTo>
                  <a:lnTo>
                    <a:pt x="6403" y="16076"/>
                  </a:lnTo>
                  <a:lnTo>
                    <a:pt x="6419" y="16081"/>
                  </a:lnTo>
                  <a:lnTo>
                    <a:pt x="6435" y="16084"/>
                  </a:lnTo>
                  <a:lnTo>
                    <a:pt x="6451" y="16087"/>
                  </a:lnTo>
                  <a:lnTo>
                    <a:pt x="6467" y="16090"/>
                  </a:lnTo>
                  <a:lnTo>
                    <a:pt x="6483" y="16092"/>
                  </a:lnTo>
                  <a:lnTo>
                    <a:pt x="6499" y="16093"/>
                  </a:lnTo>
                  <a:lnTo>
                    <a:pt x="6516" y="16094"/>
                  </a:lnTo>
                  <a:lnTo>
                    <a:pt x="6533" y="16095"/>
                  </a:lnTo>
                  <a:lnTo>
                    <a:pt x="6539" y="16095"/>
                  </a:lnTo>
                  <a:lnTo>
                    <a:pt x="6555" y="16095"/>
                  </a:lnTo>
                  <a:lnTo>
                    <a:pt x="6572" y="16094"/>
                  </a:lnTo>
                  <a:lnTo>
                    <a:pt x="6588" y="16093"/>
                  </a:lnTo>
                  <a:lnTo>
                    <a:pt x="6604" y="16091"/>
                  </a:lnTo>
                  <a:lnTo>
                    <a:pt x="6620" y="16088"/>
                  </a:lnTo>
                  <a:lnTo>
                    <a:pt x="6636" y="16085"/>
                  </a:lnTo>
                  <a:lnTo>
                    <a:pt x="6652" y="16082"/>
                  </a:lnTo>
                  <a:lnTo>
                    <a:pt x="6667" y="16078"/>
                  </a:lnTo>
                  <a:lnTo>
                    <a:pt x="6683" y="16074"/>
                  </a:lnTo>
                  <a:lnTo>
                    <a:pt x="6699" y="16069"/>
                  </a:lnTo>
                  <a:lnTo>
                    <a:pt x="6714" y="16063"/>
                  </a:lnTo>
                  <a:lnTo>
                    <a:pt x="6729" y="16058"/>
                  </a:lnTo>
                  <a:lnTo>
                    <a:pt x="6743" y="16051"/>
                  </a:lnTo>
                  <a:lnTo>
                    <a:pt x="6758" y="16045"/>
                  </a:lnTo>
                  <a:lnTo>
                    <a:pt x="6772" y="16037"/>
                  </a:lnTo>
                  <a:lnTo>
                    <a:pt x="6786" y="16030"/>
                  </a:lnTo>
                  <a:lnTo>
                    <a:pt x="6800" y="16022"/>
                  </a:lnTo>
                  <a:lnTo>
                    <a:pt x="6813" y="16013"/>
                  </a:lnTo>
                  <a:lnTo>
                    <a:pt x="6827" y="16003"/>
                  </a:lnTo>
                  <a:lnTo>
                    <a:pt x="6840" y="15994"/>
                  </a:lnTo>
                  <a:lnTo>
                    <a:pt x="6852" y="15984"/>
                  </a:lnTo>
                  <a:lnTo>
                    <a:pt x="6866" y="15974"/>
                  </a:lnTo>
                  <a:lnTo>
                    <a:pt x="6878" y="15963"/>
                  </a:lnTo>
                  <a:lnTo>
                    <a:pt x="6889" y="15952"/>
                  </a:lnTo>
                  <a:lnTo>
                    <a:pt x="6901" y="15941"/>
                  </a:lnTo>
                  <a:lnTo>
                    <a:pt x="6912" y="15929"/>
                  </a:lnTo>
                  <a:lnTo>
                    <a:pt x="6922" y="15917"/>
                  </a:lnTo>
                  <a:lnTo>
                    <a:pt x="6933" y="15904"/>
                  </a:lnTo>
                  <a:lnTo>
                    <a:pt x="6943" y="15891"/>
                  </a:lnTo>
                  <a:lnTo>
                    <a:pt x="6952" y="15878"/>
                  </a:lnTo>
                  <a:lnTo>
                    <a:pt x="6961" y="15864"/>
                  </a:lnTo>
                  <a:lnTo>
                    <a:pt x="6970" y="15851"/>
                  </a:lnTo>
                  <a:lnTo>
                    <a:pt x="8014" y="14108"/>
                  </a:lnTo>
                  <a:lnTo>
                    <a:pt x="12890" y="16059"/>
                  </a:lnTo>
                  <a:lnTo>
                    <a:pt x="12913" y="16067"/>
                  </a:lnTo>
                  <a:lnTo>
                    <a:pt x="12936" y="16074"/>
                  </a:lnTo>
                  <a:lnTo>
                    <a:pt x="12958" y="16081"/>
                  </a:lnTo>
                  <a:lnTo>
                    <a:pt x="12983" y="16086"/>
                  </a:lnTo>
                  <a:lnTo>
                    <a:pt x="13006" y="16090"/>
                  </a:lnTo>
                  <a:lnTo>
                    <a:pt x="13030" y="16093"/>
                  </a:lnTo>
                  <a:lnTo>
                    <a:pt x="13053" y="16094"/>
                  </a:lnTo>
                  <a:lnTo>
                    <a:pt x="13077" y="16095"/>
                  </a:lnTo>
                  <a:lnTo>
                    <a:pt x="13093" y="16095"/>
                  </a:lnTo>
                  <a:lnTo>
                    <a:pt x="13109" y="16094"/>
                  </a:lnTo>
                  <a:lnTo>
                    <a:pt x="13124" y="16093"/>
                  </a:lnTo>
                  <a:lnTo>
                    <a:pt x="13141" y="16091"/>
                  </a:lnTo>
                  <a:lnTo>
                    <a:pt x="13157" y="16089"/>
                  </a:lnTo>
                  <a:lnTo>
                    <a:pt x="13173" y="16086"/>
                  </a:lnTo>
                  <a:lnTo>
                    <a:pt x="13188" y="16083"/>
                  </a:lnTo>
                  <a:lnTo>
                    <a:pt x="13204" y="16079"/>
                  </a:lnTo>
                  <a:lnTo>
                    <a:pt x="13219" y="16075"/>
                  </a:lnTo>
                  <a:lnTo>
                    <a:pt x="13234" y="16070"/>
                  </a:lnTo>
                  <a:lnTo>
                    <a:pt x="13250" y="16064"/>
                  </a:lnTo>
                  <a:lnTo>
                    <a:pt x="13265" y="16059"/>
                  </a:lnTo>
                  <a:lnTo>
                    <a:pt x="13279" y="16052"/>
                  </a:lnTo>
                  <a:lnTo>
                    <a:pt x="13294" y="16046"/>
                  </a:lnTo>
                  <a:lnTo>
                    <a:pt x="13309" y="16038"/>
                  </a:lnTo>
                  <a:lnTo>
                    <a:pt x="13324" y="16031"/>
                  </a:lnTo>
                  <a:lnTo>
                    <a:pt x="13348" y="16016"/>
                  </a:lnTo>
                  <a:lnTo>
                    <a:pt x="13371" y="15999"/>
                  </a:lnTo>
                  <a:lnTo>
                    <a:pt x="13394" y="15982"/>
                  </a:lnTo>
                  <a:lnTo>
                    <a:pt x="13415" y="15964"/>
                  </a:lnTo>
                  <a:lnTo>
                    <a:pt x="13435" y="15945"/>
                  </a:lnTo>
                  <a:lnTo>
                    <a:pt x="13454" y="15924"/>
                  </a:lnTo>
                  <a:lnTo>
                    <a:pt x="13473" y="15903"/>
                  </a:lnTo>
                  <a:lnTo>
                    <a:pt x="13489" y="15881"/>
                  </a:lnTo>
                  <a:lnTo>
                    <a:pt x="13504" y="15858"/>
                  </a:lnTo>
                  <a:lnTo>
                    <a:pt x="13518" y="15833"/>
                  </a:lnTo>
                  <a:lnTo>
                    <a:pt x="13531" y="15808"/>
                  </a:lnTo>
                  <a:lnTo>
                    <a:pt x="13542" y="15783"/>
                  </a:lnTo>
                  <a:lnTo>
                    <a:pt x="13552" y="15757"/>
                  </a:lnTo>
                  <a:lnTo>
                    <a:pt x="13561" y="15730"/>
                  </a:lnTo>
                  <a:lnTo>
                    <a:pt x="13568" y="15703"/>
                  </a:lnTo>
                  <a:lnTo>
                    <a:pt x="13573" y="15675"/>
                  </a:lnTo>
                  <a:lnTo>
                    <a:pt x="16088" y="585"/>
                  </a:lnTo>
                  <a:lnTo>
                    <a:pt x="16091" y="567"/>
                  </a:lnTo>
                  <a:lnTo>
                    <a:pt x="16093" y="548"/>
                  </a:lnTo>
                  <a:lnTo>
                    <a:pt x="16094" y="530"/>
                  </a:lnTo>
                  <a:lnTo>
                    <a:pt x="16095" y="512"/>
                  </a:lnTo>
                  <a:lnTo>
                    <a:pt x="16095" y="493"/>
                  </a:lnTo>
                  <a:lnTo>
                    <a:pt x="16094" y="475"/>
                  </a:lnTo>
                  <a:lnTo>
                    <a:pt x="16093" y="457"/>
                  </a:lnTo>
                  <a:lnTo>
                    <a:pt x="16091" y="439"/>
                  </a:lnTo>
                  <a:lnTo>
                    <a:pt x="16088" y="420"/>
                  </a:lnTo>
                  <a:lnTo>
                    <a:pt x="16085" y="402"/>
                  </a:lnTo>
                  <a:lnTo>
                    <a:pt x="16081" y="385"/>
                  </a:lnTo>
                  <a:lnTo>
                    <a:pt x="16076" y="367"/>
                  </a:lnTo>
                  <a:lnTo>
                    <a:pt x="16071" y="350"/>
                  </a:lnTo>
                  <a:lnTo>
                    <a:pt x="16066" y="333"/>
                  </a:lnTo>
                  <a:lnTo>
                    <a:pt x="16059" y="317"/>
                  </a:lnTo>
                  <a:lnTo>
                    <a:pt x="16052" y="300"/>
                  </a:lnTo>
                  <a:lnTo>
                    <a:pt x="16045" y="284"/>
                  </a:lnTo>
                  <a:lnTo>
                    <a:pt x="16037" y="268"/>
                  </a:lnTo>
                  <a:lnTo>
                    <a:pt x="16028" y="251"/>
                  </a:lnTo>
                  <a:lnTo>
                    <a:pt x="16019" y="236"/>
                  </a:lnTo>
                  <a:lnTo>
                    <a:pt x="16008" y="221"/>
                  </a:lnTo>
                  <a:lnTo>
                    <a:pt x="15997" y="206"/>
                  </a:lnTo>
                  <a:lnTo>
                    <a:pt x="15987" y="192"/>
                  </a:lnTo>
                  <a:lnTo>
                    <a:pt x="15975" y="178"/>
                  </a:lnTo>
                  <a:lnTo>
                    <a:pt x="15963" y="164"/>
                  </a:lnTo>
                  <a:lnTo>
                    <a:pt x="15951" y="151"/>
                  </a:lnTo>
                  <a:lnTo>
                    <a:pt x="15938" y="138"/>
                  </a:lnTo>
                  <a:lnTo>
                    <a:pt x="15924" y="126"/>
                  </a:lnTo>
                  <a:lnTo>
                    <a:pt x="15910" y="114"/>
                  </a:lnTo>
                  <a:lnTo>
                    <a:pt x="15896" y="102"/>
                  </a:lnTo>
                  <a:lnTo>
                    <a:pt x="15881" y="92"/>
                  </a:lnTo>
                  <a:lnTo>
                    <a:pt x="15865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0" name="ïṧḷîḑé"/>
            <p:cNvSpPr/>
            <p:nvPr/>
          </p:nvSpPr>
          <p:spPr bwMode="auto">
            <a:xfrm>
              <a:off x="3700087" y="1153164"/>
              <a:ext cx="613339" cy="535789"/>
            </a:xfrm>
            <a:custGeom>
              <a:avLst/>
              <a:gdLst>
                <a:gd name="T0" fmla="*/ 1006 w 16095"/>
                <a:gd name="T1" fmla="*/ 3013 h 14060"/>
                <a:gd name="T2" fmla="*/ 5802 w 16095"/>
                <a:gd name="T3" fmla="*/ 1392 h 14060"/>
                <a:gd name="T4" fmla="*/ 6204 w 16095"/>
                <a:gd name="T5" fmla="*/ 1861 h 14060"/>
                <a:gd name="T6" fmla="*/ 6751 w 16095"/>
                <a:gd name="T7" fmla="*/ 2221 h 14060"/>
                <a:gd name="T8" fmla="*/ 7413 w 16095"/>
                <a:gd name="T9" fmla="*/ 2445 h 14060"/>
                <a:gd name="T10" fmla="*/ 8157 w 16095"/>
                <a:gd name="T11" fmla="*/ 2509 h 14060"/>
                <a:gd name="T12" fmla="*/ 8881 w 16095"/>
                <a:gd name="T13" fmla="*/ 2397 h 14060"/>
                <a:gd name="T14" fmla="*/ 9513 w 16095"/>
                <a:gd name="T15" fmla="*/ 2131 h 14060"/>
                <a:gd name="T16" fmla="*/ 10022 w 16095"/>
                <a:gd name="T17" fmla="*/ 1737 h 14060"/>
                <a:gd name="T18" fmla="*/ 10376 w 16095"/>
                <a:gd name="T19" fmla="*/ 1241 h 14060"/>
                <a:gd name="T20" fmla="*/ 9936 w 16095"/>
                <a:gd name="T21" fmla="*/ 1004 h 14060"/>
                <a:gd name="T22" fmla="*/ 9691 w 16095"/>
                <a:gd name="T23" fmla="*/ 1361 h 14060"/>
                <a:gd name="T24" fmla="*/ 9334 w 16095"/>
                <a:gd name="T25" fmla="*/ 1655 h 14060"/>
                <a:gd name="T26" fmla="*/ 8886 w 16095"/>
                <a:gd name="T27" fmla="*/ 1870 h 14060"/>
                <a:gd name="T28" fmla="*/ 8368 w 16095"/>
                <a:gd name="T29" fmla="*/ 1989 h 14060"/>
                <a:gd name="T30" fmla="*/ 7806 w 16095"/>
                <a:gd name="T31" fmla="*/ 1998 h 14060"/>
                <a:gd name="T32" fmla="*/ 7279 w 16095"/>
                <a:gd name="T33" fmla="*/ 1893 h 14060"/>
                <a:gd name="T34" fmla="*/ 6819 w 16095"/>
                <a:gd name="T35" fmla="*/ 1691 h 14060"/>
                <a:gd name="T36" fmla="*/ 6449 w 16095"/>
                <a:gd name="T37" fmla="*/ 1407 h 14060"/>
                <a:gd name="T38" fmla="*/ 6187 w 16095"/>
                <a:gd name="T39" fmla="*/ 1059 h 14060"/>
                <a:gd name="T40" fmla="*/ 13098 w 16095"/>
                <a:gd name="T41" fmla="*/ 147 h 14060"/>
                <a:gd name="T42" fmla="*/ 12827 w 16095"/>
                <a:gd name="T43" fmla="*/ 32 h 14060"/>
                <a:gd name="T44" fmla="*/ 3521 w 16095"/>
                <a:gd name="T45" fmla="*/ 0 h 14060"/>
                <a:gd name="T46" fmla="*/ 3228 w 16095"/>
                <a:gd name="T47" fmla="*/ 43 h 14060"/>
                <a:gd name="T48" fmla="*/ 2960 w 16095"/>
                <a:gd name="T49" fmla="*/ 170 h 14060"/>
                <a:gd name="T50" fmla="*/ 264 w 16095"/>
                <a:gd name="T51" fmla="*/ 2335 h 14060"/>
                <a:gd name="T52" fmla="*/ 112 w 16095"/>
                <a:gd name="T53" fmla="*/ 2554 h 14060"/>
                <a:gd name="T54" fmla="*/ 22 w 16095"/>
                <a:gd name="T55" fmla="*/ 2802 h 14060"/>
                <a:gd name="T56" fmla="*/ 1 w 16095"/>
                <a:gd name="T57" fmla="*/ 3065 h 14060"/>
                <a:gd name="T58" fmla="*/ 52 w 16095"/>
                <a:gd name="T59" fmla="*/ 3331 h 14060"/>
                <a:gd name="T60" fmla="*/ 1127 w 16095"/>
                <a:gd name="T61" fmla="*/ 6504 h 14060"/>
                <a:gd name="T62" fmla="*/ 1239 w 16095"/>
                <a:gd name="T63" fmla="*/ 6669 h 14060"/>
                <a:gd name="T64" fmla="*/ 1382 w 16095"/>
                <a:gd name="T65" fmla="*/ 6809 h 14060"/>
                <a:gd name="T66" fmla="*/ 1551 w 16095"/>
                <a:gd name="T67" fmla="*/ 6919 h 14060"/>
                <a:gd name="T68" fmla="*/ 1766 w 16095"/>
                <a:gd name="T69" fmla="*/ 7000 h 14060"/>
                <a:gd name="T70" fmla="*/ 2045 w 16095"/>
                <a:gd name="T71" fmla="*/ 7029 h 14060"/>
                <a:gd name="T72" fmla="*/ 2271 w 16095"/>
                <a:gd name="T73" fmla="*/ 6996 h 14060"/>
                <a:gd name="T74" fmla="*/ 2486 w 16095"/>
                <a:gd name="T75" fmla="*/ 6911 h 14060"/>
                <a:gd name="T76" fmla="*/ 2546 w 16095"/>
                <a:gd name="T77" fmla="*/ 13307 h 14060"/>
                <a:gd name="T78" fmla="*/ 2687 w 16095"/>
                <a:gd name="T79" fmla="*/ 13617 h 14060"/>
                <a:gd name="T80" fmla="*/ 2919 w 16095"/>
                <a:gd name="T81" fmla="*/ 13860 h 14060"/>
                <a:gd name="T82" fmla="*/ 3222 w 16095"/>
                <a:gd name="T83" fmla="*/ 14015 h 14060"/>
                <a:gd name="T84" fmla="*/ 12574 w 16095"/>
                <a:gd name="T85" fmla="*/ 14060 h 14060"/>
                <a:gd name="T86" fmla="*/ 12920 w 16095"/>
                <a:gd name="T87" fmla="*/ 13999 h 14060"/>
                <a:gd name="T88" fmla="*/ 13214 w 16095"/>
                <a:gd name="T89" fmla="*/ 13831 h 14060"/>
                <a:gd name="T90" fmla="*/ 13434 w 16095"/>
                <a:gd name="T91" fmla="*/ 13576 h 14060"/>
                <a:gd name="T92" fmla="*/ 13560 w 16095"/>
                <a:gd name="T93" fmla="*/ 13258 h 14060"/>
                <a:gd name="T94" fmla="*/ 13639 w 16095"/>
                <a:gd name="T95" fmla="*/ 6927 h 14060"/>
                <a:gd name="T96" fmla="*/ 13856 w 16095"/>
                <a:gd name="T97" fmla="*/ 7004 h 14060"/>
                <a:gd name="T98" fmla="*/ 14083 w 16095"/>
                <a:gd name="T99" fmla="*/ 7030 h 14060"/>
                <a:gd name="T100" fmla="*/ 14370 w 16095"/>
                <a:gd name="T101" fmla="*/ 6989 h 14060"/>
                <a:gd name="T102" fmla="*/ 14569 w 16095"/>
                <a:gd name="T103" fmla="*/ 6905 h 14060"/>
                <a:gd name="T104" fmla="*/ 14735 w 16095"/>
                <a:gd name="T105" fmla="*/ 6791 h 14060"/>
                <a:gd name="T106" fmla="*/ 14874 w 16095"/>
                <a:gd name="T107" fmla="*/ 6647 h 14060"/>
                <a:gd name="T108" fmla="*/ 14981 w 16095"/>
                <a:gd name="T109" fmla="*/ 6478 h 14060"/>
                <a:gd name="T110" fmla="*/ 16055 w 16095"/>
                <a:gd name="T111" fmla="*/ 3293 h 14060"/>
                <a:gd name="T112" fmla="*/ 16095 w 16095"/>
                <a:gd name="T113" fmla="*/ 3027 h 14060"/>
                <a:gd name="T114" fmla="*/ 16064 w 16095"/>
                <a:gd name="T115" fmla="*/ 2765 h 14060"/>
                <a:gd name="T116" fmla="*/ 15966 w 16095"/>
                <a:gd name="T117" fmla="*/ 2521 h 14060"/>
                <a:gd name="T118" fmla="*/ 15805 w 16095"/>
                <a:gd name="T119" fmla="*/ 2307 h 1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4060">
                  <a:moveTo>
                    <a:pt x="14083" y="6026"/>
                  </a:moveTo>
                  <a:lnTo>
                    <a:pt x="12574" y="5021"/>
                  </a:lnTo>
                  <a:lnTo>
                    <a:pt x="12574" y="13056"/>
                  </a:lnTo>
                  <a:lnTo>
                    <a:pt x="3521" y="13056"/>
                  </a:lnTo>
                  <a:lnTo>
                    <a:pt x="3521" y="5021"/>
                  </a:lnTo>
                  <a:lnTo>
                    <a:pt x="2012" y="6026"/>
                  </a:lnTo>
                  <a:lnTo>
                    <a:pt x="1006" y="3013"/>
                  </a:lnTo>
                  <a:lnTo>
                    <a:pt x="3521" y="1004"/>
                  </a:lnTo>
                  <a:lnTo>
                    <a:pt x="5622" y="1004"/>
                  </a:lnTo>
                  <a:lnTo>
                    <a:pt x="5650" y="1085"/>
                  </a:lnTo>
                  <a:lnTo>
                    <a:pt x="5683" y="1164"/>
                  </a:lnTo>
                  <a:lnTo>
                    <a:pt x="5719" y="1241"/>
                  </a:lnTo>
                  <a:lnTo>
                    <a:pt x="5758" y="1318"/>
                  </a:lnTo>
                  <a:lnTo>
                    <a:pt x="5802" y="1392"/>
                  </a:lnTo>
                  <a:lnTo>
                    <a:pt x="5850" y="1464"/>
                  </a:lnTo>
                  <a:lnTo>
                    <a:pt x="5900" y="1536"/>
                  </a:lnTo>
                  <a:lnTo>
                    <a:pt x="5954" y="1605"/>
                  </a:lnTo>
                  <a:lnTo>
                    <a:pt x="6011" y="1672"/>
                  </a:lnTo>
                  <a:lnTo>
                    <a:pt x="6073" y="1737"/>
                  </a:lnTo>
                  <a:lnTo>
                    <a:pt x="6136" y="1800"/>
                  </a:lnTo>
                  <a:lnTo>
                    <a:pt x="6204" y="1861"/>
                  </a:lnTo>
                  <a:lnTo>
                    <a:pt x="6274" y="1920"/>
                  </a:lnTo>
                  <a:lnTo>
                    <a:pt x="6346" y="1976"/>
                  </a:lnTo>
                  <a:lnTo>
                    <a:pt x="6422" y="2031"/>
                  </a:lnTo>
                  <a:lnTo>
                    <a:pt x="6500" y="2082"/>
                  </a:lnTo>
                  <a:lnTo>
                    <a:pt x="6582" y="2131"/>
                  </a:lnTo>
                  <a:lnTo>
                    <a:pt x="6665" y="2177"/>
                  </a:lnTo>
                  <a:lnTo>
                    <a:pt x="6751" y="2221"/>
                  </a:lnTo>
                  <a:lnTo>
                    <a:pt x="6839" y="2262"/>
                  </a:lnTo>
                  <a:lnTo>
                    <a:pt x="6930" y="2300"/>
                  </a:lnTo>
                  <a:lnTo>
                    <a:pt x="7022" y="2336"/>
                  </a:lnTo>
                  <a:lnTo>
                    <a:pt x="7117" y="2368"/>
                  </a:lnTo>
                  <a:lnTo>
                    <a:pt x="7215" y="2397"/>
                  </a:lnTo>
                  <a:lnTo>
                    <a:pt x="7313" y="2423"/>
                  </a:lnTo>
                  <a:lnTo>
                    <a:pt x="7413" y="2445"/>
                  </a:lnTo>
                  <a:lnTo>
                    <a:pt x="7515" y="2466"/>
                  </a:lnTo>
                  <a:lnTo>
                    <a:pt x="7619" y="2482"/>
                  </a:lnTo>
                  <a:lnTo>
                    <a:pt x="7724" y="2495"/>
                  </a:lnTo>
                  <a:lnTo>
                    <a:pt x="7830" y="2504"/>
                  </a:lnTo>
                  <a:lnTo>
                    <a:pt x="7939" y="2509"/>
                  </a:lnTo>
                  <a:lnTo>
                    <a:pt x="8048" y="2511"/>
                  </a:lnTo>
                  <a:lnTo>
                    <a:pt x="8157" y="2509"/>
                  </a:lnTo>
                  <a:lnTo>
                    <a:pt x="8265" y="2504"/>
                  </a:lnTo>
                  <a:lnTo>
                    <a:pt x="8371" y="2495"/>
                  </a:lnTo>
                  <a:lnTo>
                    <a:pt x="8476" y="2482"/>
                  </a:lnTo>
                  <a:lnTo>
                    <a:pt x="8580" y="2466"/>
                  </a:lnTo>
                  <a:lnTo>
                    <a:pt x="8682" y="2445"/>
                  </a:lnTo>
                  <a:lnTo>
                    <a:pt x="8783" y="2423"/>
                  </a:lnTo>
                  <a:lnTo>
                    <a:pt x="8881" y="2397"/>
                  </a:lnTo>
                  <a:lnTo>
                    <a:pt x="8978" y="2368"/>
                  </a:lnTo>
                  <a:lnTo>
                    <a:pt x="9073" y="2336"/>
                  </a:lnTo>
                  <a:lnTo>
                    <a:pt x="9165" y="2300"/>
                  </a:lnTo>
                  <a:lnTo>
                    <a:pt x="9256" y="2262"/>
                  </a:lnTo>
                  <a:lnTo>
                    <a:pt x="9344" y="2221"/>
                  </a:lnTo>
                  <a:lnTo>
                    <a:pt x="9430" y="2177"/>
                  </a:lnTo>
                  <a:lnTo>
                    <a:pt x="9513" y="2131"/>
                  </a:lnTo>
                  <a:lnTo>
                    <a:pt x="9595" y="2082"/>
                  </a:lnTo>
                  <a:lnTo>
                    <a:pt x="9673" y="2031"/>
                  </a:lnTo>
                  <a:lnTo>
                    <a:pt x="9749" y="1976"/>
                  </a:lnTo>
                  <a:lnTo>
                    <a:pt x="9821" y="1920"/>
                  </a:lnTo>
                  <a:lnTo>
                    <a:pt x="9891" y="1861"/>
                  </a:lnTo>
                  <a:lnTo>
                    <a:pt x="9959" y="1800"/>
                  </a:lnTo>
                  <a:lnTo>
                    <a:pt x="10022" y="1737"/>
                  </a:lnTo>
                  <a:lnTo>
                    <a:pt x="10084" y="1672"/>
                  </a:lnTo>
                  <a:lnTo>
                    <a:pt x="10141" y="1605"/>
                  </a:lnTo>
                  <a:lnTo>
                    <a:pt x="10195" y="1536"/>
                  </a:lnTo>
                  <a:lnTo>
                    <a:pt x="10245" y="1464"/>
                  </a:lnTo>
                  <a:lnTo>
                    <a:pt x="10293" y="1392"/>
                  </a:lnTo>
                  <a:lnTo>
                    <a:pt x="10337" y="1318"/>
                  </a:lnTo>
                  <a:lnTo>
                    <a:pt x="10376" y="1241"/>
                  </a:lnTo>
                  <a:lnTo>
                    <a:pt x="10412" y="1164"/>
                  </a:lnTo>
                  <a:lnTo>
                    <a:pt x="10445" y="1085"/>
                  </a:lnTo>
                  <a:lnTo>
                    <a:pt x="10473" y="1004"/>
                  </a:lnTo>
                  <a:lnTo>
                    <a:pt x="12574" y="1004"/>
                  </a:lnTo>
                  <a:lnTo>
                    <a:pt x="15089" y="3013"/>
                  </a:lnTo>
                  <a:lnTo>
                    <a:pt x="14083" y="6026"/>
                  </a:lnTo>
                  <a:close/>
                  <a:moveTo>
                    <a:pt x="9936" y="1004"/>
                  </a:moveTo>
                  <a:lnTo>
                    <a:pt x="9908" y="1059"/>
                  </a:lnTo>
                  <a:lnTo>
                    <a:pt x="9878" y="1112"/>
                  </a:lnTo>
                  <a:lnTo>
                    <a:pt x="9846" y="1164"/>
                  </a:lnTo>
                  <a:lnTo>
                    <a:pt x="9811" y="1215"/>
                  </a:lnTo>
                  <a:lnTo>
                    <a:pt x="9773" y="1264"/>
                  </a:lnTo>
                  <a:lnTo>
                    <a:pt x="9733" y="1314"/>
                  </a:lnTo>
                  <a:lnTo>
                    <a:pt x="9691" y="1361"/>
                  </a:lnTo>
                  <a:lnTo>
                    <a:pt x="9646" y="1407"/>
                  </a:lnTo>
                  <a:lnTo>
                    <a:pt x="9600" y="1452"/>
                  </a:lnTo>
                  <a:lnTo>
                    <a:pt x="9550" y="1495"/>
                  </a:lnTo>
                  <a:lnTo>
                    <a:pt x="9500" y="1538"/>
                  </a:lnTo>
                  <a:lnTo>
                    <a:pt x="9447" y="1579"/>
                  </a:lnTo>
                  <a:lnTo>
                    <a:pt x="9391" y="1617"/>
                  </a:lnTo>
                  <a:lnTo>
                    <a:pt x="9334" y="1655"/>
                  </a:lnTo>
                  <a:lnTo>
                    <a:pt x="9276" y="1691"/>
                  </a:lnTo>
                  <a:lnTo>
                    <a:pt x="9215" y="1725"/>
                  </a:lnTo>
                  <a:lnTo>
                    <a:pt x="9152" y="1758"/>
                  </a:lnTo>
                  <a:lnTo>
                    <a:pt x="9089" y="1789"/>
                  </a:lnTo>
                  <a:lnTo>
                    <a:pt x="9022" y="1818"/>
                  </a:lnTo>
                  <a:lnTo>
                    <a:pt x="8956" y="1845"/>
                  </a:lnTo>
                  <a:lnTo>
                    <a:pt x="8886" y="1870"/>
                  </a:lnTo>
                  <a:lnTo>
                    <a:pt x="8816" y="1893"/>
                  </a:lnTo>
                  <a:lnTo>
                    <a:pt x="8745" y="1914"/>
                  </a:lnTo>
                  <a:lnTo>
                    <a:pt x="8672" y="1933"/>
                  </a:lnTo>
                  <a:lnTo>
                    <a:pt x="8598" y="1951"/>
                  </a:lnTo>
                  <a:lnTo>
                    <a:pt x="8522" y="1965"/>
                  </a:lnTo>
                  <a:lnTo>
                    <a:pt x="8446" y="1978"/>
                  </a:lnTo>
                  <a:lnTo>
                    <a:pt x="8368" y="1989"/>
                  </a:lnTo>
                  <a:lnTo>
                    <a:pt x="8289" y="1998"/>
                  </a:lnTo>
                  <a:lnTo>
                    <a:pt x="8209" y="2004"/>
                  </a:lnTo>
                  <a:lnTo>
                    <a:pt x="8129" y="2008"/>
                  </a:lnTo>
                  <a:lnTo>
                    <a:pt x="8048" y="2009"/>
                  </a:lnTo>
                  <a:lnTo>
                    <a:pt x="7966" y="2008"/>
                  </a:lnTo>
                  <a:lnTo>
                    <a:pt x="7886" y="2004"/>
                  </a:lnTo>
                  <a:lnTo>
                    <a:pt x="7806" y="1998"/>
                  </a:lnTo>
                  <a:lnTo>
                    <a:pt x="7727" y="1989"/>
                  </a:lnTo>
                  <a:lnTo>
                    <a:pt x="7649" y="1978"/>
                  </a:lnTo>
                  <a:lnTo>
                    <a:pt x="7573" y="1965"/>
                  </a:lnTo>
                  <a:lnTo>
                    <a:pt x="7497" y="1951"/>
                  </a:lnTo>
                  <a:lnTo>
                    <a:pt x="7423" y="1933"/>
                  </a:lnTo>
                  <a:lnTo>
                    <a:pt x="7350" y="1914"/>
                  </a:lnTo>
                  <a:lnTo>
                    <a:pt x="7279" y="1893"/>
                  </a:lnTo>
                  <a:lnTo>
                    <a:pt x="7209" y="1870"/>
                  </a:lnTo>
                  <a:lnTo>
                    <a:pt x="7139" y="1845"/>
                  </a:lnTo>
                  <a:lnTo>
                    <a:pt x="7073" y="1818"/>
                  </a:lnTo>
                  <a:lnTo>
                    <a:pt x="7006" y="1789"/>
                  </a:lnTo>
                  <a:lnTo>
                    <a:pt x="6943" y="1758"/>
                  </a:lnTo>
                  <a:lnTo>
                    <a:pt x="6881" y="1725"/>
                  </a:lnTo>
                  <a:lnTo>
                    <a:pt x="6819" y="1691"/>
                  </a:lnTo>
                  <a:lnTo>
                    <a:pt x="6761" y="1655"/>
                  </a:lnTo>
                  <a:lnTo>
                    <a:pt x="6704" y="1617"/>
                  </a:lnTo>
                  <a:lnTo>
                    <a:pt x="6648" y="1579"/>
                  </a:lnTo>
                  <a:lnTo>
                    <a:pt x="6596" y="1538"/>
                  </a:lnTo>
                  <a:lnTo>
                    <a:pt x="6545" y="1495"/>
                  </a:lnTo>
                  <a:lnTo>
                    <a:pt x="6495" y="1452"/>
                  </a:lnTo>
                  <a:lnTo>
                    <a:pt x="6449" y="1407"/>
                  </a:lnTo>
                  <a:lnTo>
                    <a:pt x="6404" y="1361"/>
                  </a:lnTo>
                  <a:lnTo>
                    <a:pt x="6362" y="1314"/>
                  </a:lnTo>
                  <a:lnTo>
                    <a:pt x="6322" y="1264"/>
                  </a:lnTo>
                  <a:lnTo>
                    <a:pt x="6284" y="1215"/>
                  </a:lnTo>
                  <a:lnTo>
                    <a:pt x="6249" y="1164"/>
                  </a:lnTo>
                  <a:lnTo>
                    <a:pt x="6217" y="1112"/>
                  </a:lnTo>
                  <a:lnTo>
                    <a:pt x="6187" y="1059"/>
                  </a:lnTo>
                  <a:lnTo>
                    <a:pt x="6159" y="1004"/>
                  </a:lnTo>
                  <a:lnTo>
                    <a:pt x="9936" y="1004"/>
                  </a:lnTo>
                  <a:close/>
                  <a:moveTo>
                    <a:pt x="15718" y="2229"/>
                  </a:moveTo>
                  <a:lnTo>
                    <a:pt x="13203" y="220"/>
                  </a:lnTo>
                  <a:lnTo>
                    <a:pt x="13169" y="194"/>
                  </a:lnTo>
                  <a:lnTo>
                    <a:pt x="13135" y="170"/>
                  </a:lnTo>
                  <a:lnTo>
                    <a:pt x="13098" y="147"/>
                  </a:lnTo>
                  <a:lnTo>
                    <a:pt x="13061" y="126"/>
                  </a:lnTo>
                  <a:lnTo>
                    <a:pt x="13024" y="105"/>
                  </a:lnTo>
                  <a:lnTo>
                    <a:pt x="12986" y="87"/>
                  </a:lnTo>
                  <a:lnTo>
                    <a:pt x="12946" y="71"/>
                  </a:lnTo>
                  <a:lnTo>
                    <a:pt x="12907" y="56"/>
                  </a:lnTo>
                  <a:lnTo>
                    <a:pt x="12867" y="43"/>
                  </a:lnTo>
                  <a:lnTo>
                    <a:pt x="12827" y="32"/>
                  </a:lnTo>
                  <a:lnTo>
                    <a:pt x="12785" y="22"/>
                  </a:lnTo>
                  <a:lnTo>
                    <a:pt x="12743" y="14"/>
                  </a:lnTo>
                  <a:lnTo>
                    <a:pt x="12702" y="8"/>
                  </a:lnTo>
                  <a:lnTo>
                    <a:pt x="12660" y="4"/>
                  </a:lnTo>
                  <a:lnTo>
                    <a:pt x="12616" y="1"/>
                  </a:lnTo>
                  <a:lnTo>
                    <a:pt x="12574" y="0"/>
                  </a:lnTo>
                  <a:lnTo>
                    <a:pt x="3521" y="0"/>
                  </a:lnTo>
                  <a:lnTo>
                    <a:pt x="3479" y="1"/>
                  </a:lnTo>
                  <a:lnTo>
                    <a:pt x="3435" y="4"/>
                  </a:lnTo>
                  <a:lnTo>
                    <a:pt x="3393" y="8"/>
                  </a:lnTo>
                  <a:lnTo>
                    <a:pt x="3352" y="14"/>
                  </a:lnTo>
                  <a:lnTo>
                    <a:pt x="3310" y="22"/>
                  </a:lnTo>
                  <a:lnTo>
                    <a:pt x="3268" y="32"/>
                  </a:lnTo>
                  <a:lnTo>
                    <a:pt x="3228" y="43"/>
                  </a:lnTo>
                  <a:lnTo>
                    <a:pt x="3188" y="56"/>
                  </a:lnTo>
                  <a:lnTo>
                    <a:pt x="3149" y="71"/>
                  </a:lnTo>
                  <a:lnTo>
                    <a:pt x="3109" y="87"/>
                  </a:lnTo>
                  <a:lnTo>
                    <a:pt x="3071" y="105"/>
                  </a:lnTo>
                  <a:lnTo>
                    <a:pt x="3034" y="126"/>
                  </a:lnTo>
                  <a:lnTo>
                    <a:pt x="2997" y="147"/>
                  </a:lnTo>
                  <a:lnTo>
                    <a:pt x="2960" y="170"/>
                  </a:lnTo>
                  <a:lnTo>
                    <a:pt x="2926" y="194"/>
                  </a:lnTo>
                  <a:lnTo>
                    <a:pt x="2892" y="220"/>
                  </a:lnTo>
                  <a:lnTo>
                    <a:pt x="377" y="2229"/>
                  </a:lnTo>
                  <a:lnTo>
                    <a:pt x="347" y="2254"/>
                  </a:lnTo>
                  <a:lnTo>
                    <a:pt x="318" y="2280"/>
                  </a:lnTo>
                  <a:lnTo>
                    <a:pt x="290" y="2307"/>
                  </a:lnTo>
                  <a:lnTo>
                    <a:pt x="264" y="2335"/>
                  </a:lnTo>
                  <a:lnTo>
                    <a:pt x="237" y="2364"/>
                  </a:lnTo>
                  <a:lnTo>
                    <a:pt x="213" y="2393"/>
                  </a:lnTo>
                  <a:lnTo>
                    <a:pt x="191" y="2424"/>
                  </a:lnTo>
                  <a:lnTo>
                    <a:pt x="169" y="2455"/>
                  </a:lnTo>
                  <a:lnTo>
                    <a:pt x="148" y="2488"/>
                  </a:lnTo>
                  <a:lnTo>
                    <a:pt x="129" y="2521"/>
                  </a:lnTo>
                  <a:lnTo>
                    <a:pt x="112" y="2554"/>
                  </a:lnTo>
                  <a:lnTo>
                    <a:pt x="95" y="2588"/>
                  </a:lnTo>
                  <a:lnTo>
                    <a:pt x="79" y="2622"/>
                  </a:lnTo>
                  <a:lnTo>
                    <a:pt x="65" y="2657"/>
                  </a:lnTo>
                  <a:lnTo>
                    <a:pt x="52" y="2692"/>
                  </a:lnTo>
                  <a:lnTo>
                    <a:pt x="41" y="2729"/>
                  </a:lnTo>
                  <a:lnTo>
                    <a:pt x="31" y="2765"/>
                  </a:lnTo>
                  <a:lnTo>
                    <a:pt x="22" y="2802"/>
                  </a:lnTo>
                  <a:lnTo>
                    <a:pt x="15" y="2839"/>
                  </a:lnTo>
                  <a:lnTo>
                    <a:pt x="9" y="2876"/>
                  </a:lnTo>
                  <a:lnTo>
                    <a:pt x="5" y="2913"/>
                  </a:lnTo>
                  <a:lnTo>
                    <a:pt x="2" y="2952"/>
                  </a:lnTo>
                  <a:lnTo>
                    <a:pt x="0" y="2989"/>
                  </a:lnTo>
                  <a:lnTo>
                    <a:pt x="0" y="3027"/>
                  </a:lnTo>
                  <a:lnTo>
                    <a:pt x="1" y="3065"/>
                  </a:lnTo>
                  <a:lnTo>
                    <a:pt x="4" y="3103"/>
                  </a:lnTo>
                  <a:lnTo>
                    <a:pt x="8" y="3141"/>
                  </a:lnTo>
                  <a:lnTo>
                    <a:pt x="14" y="3180"/>
                  </a:lnTo>
                  <a:lnTo>
                    <a:pt x="21" y="3218"/>
                  </a:lnTo>
                  <a:lnTo>
                    <a:pt x="30" y="3256"/>
                  </a:lnTo>
                  <a:lnTo>
                    <a:pt x="40" y="3293"/>
                  </a:lnTo>
                  <a:lnTo>
                    <a:pt x="52" y="3331"/>
                  </a:lnTo>
                  <a:lnTo>
                    <a:pt x="1057" y="6344"/>
                  </a:lnTo>
                  <a:lnTo>
                    <a:pt x="1067" y="6371"/>
                  </a:lnTo>
                  <a:lnTo>
                    <a:pt x="1078" y="6398"/>
                  </a:lnTo>
                  <a:lnTo>
                    <a:pt x="1089" y="6425"/>
                  </a:lnTo>
                  <a:lnTo>
                    <a:pt x="1100" y="6452"/>
                  </a:lnTo>
                  <a:lnTo>
                    <a:pt x="1114" y="6478"/>
                  </a:lnTo>
                  <a:lnTo>
                    <a:pt x="1127" y="6504"/>
                  </a:lnTo>
                  <a:lnTo>
                    <a:pt x="1141" y="6529"/>
                  </a:lnTo>
                  <a:lnTo>
                    <a:pt x="1156" y="6553"/>
                  </a:lnTo>
                  <a:lnTo>
                    <a:pt x="1171" y="6577"/>
                  </a:lnTo>
                  <a:lnTo>
                    <a:pt x="1187" y="6601"/>
                  </a:lnTo>
                  <a:lnTo>
                    <a:pt x="1204" y="6624"/>
                  </a:lnTo>
                  <a:lnTo>
                    <a:pt x="1221" y="6647"/>
                  </a:lnTo>
                  <a:lnTo>
                    <a:pt x="1239" y="6669"/>
                  </a:lnTo>
                  <a:lnTo>
                    <a:pt x="1258" y="6692"/>
                  </a:lnTo>
                  <a:lnTo>
                    <a:pt x="1278" y="6713"/>
                  </a:lnTo>
                  <a:lnTo>
                    <a:pt x="1298" y="6733"/>
                  </a:lnTo>
                  <a:lnTo>
                    <a:pt x="1318" y="6753"/>
                  </a:lnTo>
                  <a:lnTo>
                    <a:pt x="1339" y="6772"/>
                  </a:lnTo>
                  <a:lnTo>
                    <a:pt x="1360" y="6791"/>
                  </a:lnTo>
                  <a:lnTo>
                    <a:pt x="1382" y="6809"/>
                  </a:lnTo>
                  <a:lnTo>
                    <a:pt x="1405" y="6827"/>
                  </a:lnTo>
                  <a:lnTo>
                    <a:pt x="1428" y="6844"/>
                  </a:lnTo>
                  <a:lnTo>
                    <a:pt x="1452" y="6860"/>
                  </a:lnTo>
                  <a:lnTo>
                    <a:pt x="1476" y="6875"/>
                  </a:lnTo>
                  <a:lnTo>
                    <a:pt x="1501" y="6890"/>
                  </a:lnTo>
                  <a:lnTo>
                    <a:pt x="1526" y="6905"/>
                  </a:lnTo>
                  <a:lnTo>
                    <a:pt x="1551" y="6919"/>
                  </a:lnTo>
                  <a:lnTo>
                    <a:pt x="1577" y="6932"/>
                  </a:lnTo>
                  <a:lnTo>
                    <a:pt x="1603" y="6944"/>
                  </a:lnTo>
                  <a:lnTo>
                    <a:pt x="1631" y="6956"/>
                  </a:lnTo>
                  <a:lnTo>
                    <a:pt x="1658" y="6966"/>
                  </a:lnTo>
                  <a:lnTo>
                    <a:pt x="1686" y="6976"/>
                  </a:lnTo>
                  <a:lnTo>
                    <a:pt x="1725" y="6989"/>
                  </a:lnTo>
                  <a:lnTo>
                    <a:pt x="1766" y="7000"/>
                  </a:lnTo>
                  <a:lnTo>
                    <a:pt x="1807" y="7009"/>
                  </a:lnTo>
                  <a:lnTo>
                    <a:pt x="1848" y="7016"/>
                  </a:lnTo>
                  <a:lnTo>
                    <a:pt x="1888" y="7022"/>
                  </a:lnTo>
                  <a:lnTo>
                    <a:pt x="1929" y="7027"/>
                  </a:lnTo>
                  <a:lnTo>
                    <a:pt x="1971" y="7029"/>
                  </a:lnTo>
                  <a:lnTo>
                    <a:pt x="2012" y="7030"/>
                  </a:lnTo>
                  <a:lnTo>
                    <a:pt x="2045" y="7029"/>
                  </a:lnTo>
                  <a:lnTo>
                    <a:pt x="2077" y="7028"/>
                  </a:lnTo>
                  <a:lnTo>
                    <a:pt x="2110" y="7025"/>
                  </a:lnTo>
                  <a:lnTo>
                    <a:pt x="2143" y="7021"/>
                  </a:lnTo>
                  <a:lnTo>
                    <a:pt x="2175" y="7017"/>
                  </a:lnTo>
                  <a:lnTo>
                    <a:pt x="2207" y="7011"/>
                  </a:lnTo>
                  <a:lnTo>
                    <a:pt x="2239" y="7004"/>
                  </a:lnTo>
                  <a:lnTo>
                    <a:pt x="2271" y="6996"/>
                  </a:lnTo>
                  <a:lnTo>
                    <a:pt x="2303" y="6987"/>
                  </a:lnTo>
                  <a:lnTo>
                    <a:pt x="2334" y="6977"/>
                  </a:lnTo>
                  <a:lnTo>
                    <a:pt x="2365" y="6966"/>
                  </a:lnTo>
                  <a:lnTo>
                    <a:pt x="2396" y="6954"/>
                  </a:lnTo>
                  <a:lnTo>
                    <a:pt x="2426" y="6941"/>
                  </a:lnTo>
                  <a:lnTo>
                    <a:pt x="2456" y="6927"/>
                  </a:lnTo>
                  <a:lnTo>
                    <a:pt x="2486" y="6911"/>
                  </a:lnTo>
                  <a:lnTo>
                    <a:pt x="2515" y="6895"/>
                  </a:lnTo>
                  <a:lnTo>
                    <a:pt x="2515" y="13056"/>
                  </a:lnTo>
                  <a:lnTo>
                    <a:pt x="2516" y="13107"/>
                  </a:lnTo>
                  <a:lnTo>
                    <a:pt x="2520" y="13158"/>
                  </a:lnTo>
                  <a:lnTo>
                    <a:pt x="2526" y="13208"/>
                  </a:lnTo>
                  <a:lnTo>
                    <a:pt x="2535" y="13258"/>
                  </a:lnTo>
                  <a:lnTo>
                    <a:pt x="2546" y="13307"/>
                  </a:lnTo>
                  <a:lnTo>
                    <a:pt x="2560" y="13354"/>
                  </a:lnTo>
                  <a:lnTo>
                    <a:pt x="2576" y="13401"/>
                  </a:lnTo>
                  <a:lnTo>
                    <a:pt x="2594" y="13446"/>
                  </a:lnTo>
                  <a:lnTo>
                    <a:pt x="2614" y="13491"/>
                  </a:lnTo>
                  <a:lnTo>
                    <a:pt x="2637" y="13535"/>
                  </a:lnTo>
                  <a:lnTo>
                    <a:pt x="2661" y="13576"/>
                  </a:lnTo>
                  <a:lnTo>
                    <a:pt x="2687" y="13617"/>
                  </a:lnTo>
                  <a:lnTo>
                    <a:pt x="2715" y="13656"/>
                  </a:lnTo>
                  <a:lnTo>
                    <a:pt x="2744" y="13694"/>
                  </a:lnTo>
                  <a:lnTo>
                    <a:pt x="2776" y="13731"/>
                  </a:lnTo>
                  <a:lnTo>
                    <a:pt x="2810" y="13766"/>
                  </a:lnTo>
                  <a:lnTo>
                    <a:pt x="2845" y="13799"/>
                  </a:lnTo>
                  <a:lnTo>
                    <a:pt x="2881" y="13831"/>
                  </a:lnTo>
                  <a:lnTo>
                    <a:pt x="2919" y="13860"/>
                  </a:lnTo>
                  <a:lnTo>
                    <a:pt x="2958" y="13888"/>
                  </a:lnTo>
                  <a:lnTo>
                    <a:pt x="3000" y="13914"/>
                  </a:lnTo>
                  <a:lnTo>
                    <a:pt x="3041" y="13938"/>
                  </a:lnTo>
                  <a:lnTo>
                    <a:pt x="3085" y="13961"/>
                  </a:lnTo>
                  <a:lnTo>
                    <a:pt x="3129" y="13981"/>
                  </a:lnTo>
                  <a:lnTo>
                    <a:pt x="3175" y="13999"/>
                  </a:lnTo>
                  <a:lnTo>
                    <a:pt x="3222" y="14015"/>
                  </a:lnTo>
                  <a:lnTo>
                    <a:pt x="3269" y="14028"/>
                  </a:lnTo>
                  <a:lnTo>
                    <a:pt x="3319" y="14040"/>
                  </a:lnTo>
                  <a:lnTo>
                    <a:pt x="3368" y="14048"/>
                  </a:lnTo>
                  <a:lnTo>
                    <a:pt x="3418" y="14055"/>
                  </a:lnTo>
                  <a:lnTo>
                    <a:pt x="3469" y="14059"/>
                  </a:lnTo>
                  <a:lnTo>
                    <a:pt x="3521" y="14060"/>
                  </a:lnTo>
                  <a:lnTo>
                    <a:pt x="12574" y="14060"/>
                  </a:lnTo>
                  <a:lnTo>
                    <a:pt x="12626" y="14059"/>
                  </a:lnTo>
                  <a:lnTo>
                    <a:pt x="12677" y="14055"/>
                  </a:lnTo>
                  <a:lnTo>
                    <a:pt x="12727" y="14048"/>
                  </a:lnTo>
                  <a:lnTo>
                    <a:pt x="12776" y="14040"/>
                  </a:lnTo>
                  <a:lnTo>
                    <a:pt x="12826" y="14028"/>
                  </a:lnTo>
                  <a:lnTo>
                    <a:pt x="12873" y="14015"/>
                  </a:lnTo>
                  <a:lnTo>
                    <a:pt x="12920" y="13999"/>
                  </a:lnTo>
                  <a:lnTo>
                    <a:pt x="12966" y="13981"/>
                  </a:lnTo>
                  <a:lnTo>
                    <a:pt x="13010" y="13961"/>
                  </a:lnTo>
                  <a:lnTo>
                    <a:pt x="13054" y="13938"/>
                  </a:lnTo>
                  <a:lnTo>
                    <a:pt x="13095" y="13914"/>
                  </a:lnTo>
                  <a:lnTo>
                    <a:pt x="13137" y="13888"/>
                  </a:lnTo>
                  <a:lnTo>
                    <a:pt x="13176" y="13860"/>
                  </a:lnTo>
                  <a:lnTo>
                    <a:pt x="13214" y="13831"/>
                  </a:lnTo>
                  <a:lnTo>
                    <a:pt x="13250" y="13799"/>
                  </a:lnTo>
                  <a:lnTo>
                    <a:pt x="13285" y="13766"/>
                  </a:lnTo>
                  <a:lnTo>
                    <a:pt x="13319" y="13731"/>
                  </a:lnTo>
                  <a:lnTo>
                    <a:pt x="13351" y="13694"/>
                  </a:lnTo>
                  <a:lnTo>
                    <a:pt x="13380" y="13656"/>
                  </a:lnTo>
                  <a:lnTo>
                    <a:pt x="13408" y="13617"/>
                  </a:lnTo>
                  <a:lnTo>
                    <a:pt x="13434" y="13576"/>
                  </a:lnTo>
                  <a:lnTo>
                    <a:pt x="13458" y="13535"/>
                  </a:lnTo>
                  <a:lnTo>
                    <a:pt x="13481" y="13491"/>
                  </a:lnTo>
                  <a:lnTo>
                    <a:pt x="13501" y="13446"/>
                  </a:lnTo>
                  <a:lnTo>
                    <a:pt x="13519" y="13401"/>
                  </a:lnTo>
                  <a:lnTo>
                    <a:pt x="13535" y="13354"/>
                  </a:lnTo>
                  <a:lnTo>
                    <a:pt x="13548" y="13307"/>
                  </a:lnTo>
                  <a:lnTo>
                    <a:pt x="13560" y="13258"/>
                  </a:lnTo>
                  <a:lnTo>
                    <a:pt x="13568" y="13208"/>
                  </a:lnTo>
                  <a:lnTo>
                    <a:pt x="13575" y="13158"/>
                  </a:lnTo>
                  <a:lnTo>
                    <a:pt x="13579" y="13107"/>
                  </a:lnTo>
                  <a:lnTo>
                    <a:pt x="13580" y="13056"/>
                  </a:lnTo>
                  <a:lnTo>
                    <a:pt x="13580" y="6895"/>
                  </a:lnTo>
                  <a:lnTo>
                    <a:pt x="13609" y="6911"/>
                  </a:lnTo>
                  <a:lnTo>
                    <a:pt x="13639" y="6927"/>
                  </a:lnTo>
                  <a:lnTo>
                    <a:pt x="13669" y="6941"/>
                  </a:lnTo>
                  <a:lnTo>
                    <a:pt x="13699" y="6954"/>
                  </a:lnTo>
                  <a:lnTo>
                    <a:pt x="13730" y="6966"/>
                  </a:lnTo>
                  <a:lnTo>
                    <a:pt x="13761" y="6977"/>
                  </a:lnTo>
                  <a:lnTo>
                    <a:pt x="13792" y="6987"/>
                  </a:lnTo>
                  <a:lnTo>
                    <a:pt x="13824" y="6996"/>
                  </a:lnTo>
                  <a:lnTo>
                    <a:pt x="13856" y="7004"/>
                  </a:lnTo>
                  <a:lnTo>
                    <a:pt x="13888" y="7011"/>
                  </a:lnTo>
                  <a:lnTo>
                    <a:pt x="13920" y="7017"/>
                  </a:lnTo>
                  <a:lnTo>
                    <a:pt x="13952" y="7021"/>
                  </a:lnTo>
                  <a:lnTo>
                    <a:pt x="13985" y="7025"/>
                  </a:lnTo>
                  <a:lnTo>
                    <a:pt x="14018" y="7028"/>
                  </a:lnTo>
                  <a:lnTo>
                    <a:pt x="14050" y="7029"/>
                  </a:lnTo>
                  <a:lnTo>
                    <a:pt x="14083" y="7030"/>
                  </a:lnTo>
                  <a:lnTo>
                    <a:pt x="14124" y="7029"/>
                  </a:lnTo>
                  <a:lnTo>
                    <a:pt x="14166" y="7027"/>
                  </a:lnTo>
                  <a:lnTo>
                    <a:pt x="14207" y="7022"/>
                  </a:lnTo>
                  <a:lnTo>
                    <a:pt x="14247" y="7016"/>
                  </a:lnTo>
                  <a:lnTo>
                    <a:pt x="14288" y="7009"/>
                  </a:lnTo>
                  <a:lnTo>
                    <a:pt x="14329" y="7000"/>
                  </a:lnTo>
                  <a:lnTo>
                    <a:pt x="14370" y="6989"/>
                  </a:lnTo>
                  <a:lnTo>
                    <a:pt x="14410" y="6976"/>
                  </a:lnTo>
                  <a:lnTo>
                    <a:pt x="14437" y="6966"/>
                  </a:lnTo>
                  <a:lnTo>
                    <a:pt x="14464" y="6956"/>
                  </a:lnTo>
                  <a:lnTo>
                    <a:pt x="14492" y="6944"/>
                  </a:lnTo>
                  <a:lnTo>
                    <a:pt x="14518" y="6932"/>
                  </a:lnTo>
                  <a:lnTo>
                    <a:pt x="14544" y="6919"/>
                  </a:lnTo>
                  <a:lnTo>
                    <a:pt x="14569" y="6905"/>
                  </a:lnTo>
                  <a:lnTo>
                    <a:pt x="14594" y="6890"/>
                  </a:lnTo>
                  <a:lnTo>
                    <a:pt x="14619" y="6875"/>
                  </a:lnTo>
                  <a:lnTo>
                    <a:pt x="14643" y="6860"/>
                  </a:lnTo>
                  <a:lnTo>
                    <a:pt x="14667" y="6844"/>
                  </a:lnTo>
                  <a:lnTo>
                    <a:pt x="14690" y="6827"/>
                  </a:lnTo>
                  <a:lnTo>
                    <a:pt x="14713" y="6809"/>
                  </a:lnTo>
                  <a:lnTo>
                    <a:pt x="14735" y="6791"/>
                  </a:lnTo>
                  <a:lnTo>
                    <a:pt x="14756" y="6772"/>
                  </a:lnTo>
                  <a:lnTo>
                    <a:pt x="14777" y="6753"/>
                  </a:lnTo>
                  <a:lnTo>
                    <a:pt x="14797" y="6733"/>
                  </a:lnTo>
                  <a:lnTo>
                    <a:pt x="14817" y="6713"/>
                  </a:lnTo>
                  <a:lnTo>
                    <a:pt x="14837" y="6692"/>
                  </a:lnTo>
                  <a:lnTo>
                    <a:pt x="14856" y="6669"/>
                  </a:lnTo>
                  <a:lnTo>
                    <a:pt x="14874" y="6647"/>
                  </a:lnTo>
                  <a:lnTo>
                    <a:pt x="14891" y="6624"/>
                  </a:lnTo>
                  <a:lnTo>
                    <a:pt x="14908" y="6601"/>
                  </a:lnTo>
                  <a:lnTo>
                    <a:pt x="14924" y="6577"/>
                  </a:lnTo>
                  <a:lnTo>
                    <a:pt x="14939" y="6553"/>
                  </a:lnTo>
                  <a:lnTo>
                    <a:pt x="14954" y="6529"/>
                  </a:lnTo>
                  <a:lnTo>
                    <a:pt x="14968" y="6504"/>
                  </a:lnTo>
                  <a:lnTo>
                    <a:pt x="14981" y="6478"/>
                  </a:lnTo>
                  <a:lnTo>
                    <a:pt x="14995" y="6452"/>
                  </a:lnTo>
                  <a:lnTo>
                    <a:pt x="15006" y="6425"/>
                  </a:lnTo>
                  <a:lnTo>
                    <a:pt x="15017" y="6398"/>
                  </a:lnTo>
                  <a:lnTo>
                    <a:pt x="15028" y="6371"/>
                  </a:lnTo>
                  <a:lnTo>
                    <a:pt x="15038" y="6344"/>
                  </a:lnTo>
                  <a:lnTo>
                    <a:pt x="16044" y="3331"/>
                  </a:lnTo>
                  <a:lnTo>
                    <a:pt x="16055" y="3293"/>
                  </a:lnTo>
                  <a:lnTo>
                    <a:pt x="16065" y="3256"/>
                  </a:lnTo>
                  <a:lnTo>
                    <a:pt x="16074" y="3218"/>
                  </a:lnTo>
                  <a:lnTo>
                    <a:pt x="16081" y="3180"/>
                  </a:lnTo>
                  <a:lnTo>
                    <a:pt x="16087" y="3141"/>
                  </a:lnTo>
                  <a:lnTo>
                    <a:pt x="16091" y="3103"/>
                  </a:lnTo>
                  <a:lnTo>
                    <a:pt x="16094" y="3065"/>
                  </a:lnTo>
                  <a:lnTo>
                    <a:pt x="16095" y="3027"/>
                  </a:lnTo>
                  <a:lnTo>
                    <a:pt x="16095" y="2989"/>
                  </a:lnTo>
                  <a:lnTo>
                    <a:pt x="16093" y="2952"/>
                  </a:lnTo>
                  <a:lnTo>
                    <a:pt x="16090" y="2913"/>
                  </a:lnTo>
                  <a:lnTo>
                    <a:pt x="16086" y="2876"/>
                  </a:lnTo>
                  <a:lnTo>
                    <a:pt x="16080" y="2839"/>
                  </a:lnTo>
                  <a:lnTo>
                    <a:pt x="16073" y="2802"/>
                  </a:lnTo>
                  <a:lnTo>
                    <a:pt x="16064" y="2765"/>
                  </a:lnTo>
                  <a:lnTo>
                    <a:pt x="16054" y="2729"/>
                  </a:lnTo>
                  <a:lnTo>
                    <a:pt x="16043" y="2692"/>
                  </a:lnTo>
                  <a:lnTo>
                    <a:pt x="16030" y="2657"/>
                  </a:lnTo>
                  <a:lnTo>
                    <a:pt x="16016" y="2622"/>
                  </a:lnTo>
                  <a:lnTo>
                    <a:pt x="16000" y="2588"/>
                  </a:lnTo>
                  <a:lnTo>
                    <a:pt x="15983" y="2554"/>
                  </a:lnTo>
                  <a:lnTo>
                    <a:pt x="15966" y="2521"/>
                  </a:lnTo>
                  <a:lnTo>
                    <a:pt x="15947" y="2488"/>
                  </a:lnTo>
                  <a:lnTo>
                    <a:pt x="15926" y="2455"/>
                  </a:lnTo>
                  <a:lnTo>
                    <a:pt x="15904" y="2424"/>
                  </a:lnTo>
                  <a:lnTo>
                    <a:pt x="15882" y="2393"/>
                  </a:lnTo>
                  <a:lnTo>
                    <a:pt x="15858" y="2364"/>
                  </a:lnTo>
                  <a:lnTo>
                    <a:pt x="15831" y="2335"/>
                  </a:lnTo>
                  <a:lnTo>
                    <a:pt x="15805" y="2307"/>
                  </a:lnTo>
                  <a:lnTo>
                    <a:pt x="15777" y="2280"/>
                  </a:lnTo>
                  <a:lnTo>
                    <a:pt x="15748" y="2254"/>
                  </a:lnTo>
                  <a:lnTo>
                    <a:pt x="15718" y="22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1" name="isļiďé"/>
            <p:cNvSpPr/>
            <p:nvPr/>
          </p:nvSpPr>
          <p:spPr bwMode="auto">
            <a:xfrm>
              <a:off x="4421748" y="160251"/>
              <a:ext cx="344793" cy="215594"/>
            </a:xfrm>
            <a:custGeom>
              <a:avLst/>
              <a:gdLst>
                <a:gd name="T0" fmla="*/ 13020 w 16095"/>
                <a:gd name="T1" fmla="*/ 8973 h 10072"/>
                <a:gd name="T2" fmla="*/ 12851 w 16095"/>
                <a:gd name="T3" fmla="*/ 9064 h 10072"/>
                <a:gd name="T4" fmla="*/ 3118 w 16095"/>
                <a:gd name="T5" fmla="*/ 9014 h 10072"/>
                <a:gd name="T6" fmla="*/ 3021 w 16095"/>
                <a:gd name="T7" fmla="*/ 8851 h 10072"/>
                <a:gd name="T8" fmla="*/ 1042 w 16095"/>
                <a:gd name="T9" fmla="*/ 5660 h 10072"/>
                <a:gd name="T10" fmla="*/ 1195 w 16095"/>
                <a:gd name="T11" fmla="*/ 5548 h 10072"/>
                <a:gd name="T12" fmla="*/ 10059 w 16095"/>
                <a:gd name="T13" fmla="*/ 5540 h 10072"/>
                <a:gd name="T14" fmla="*/ 14935 w 16095"/>
                <a:gd name="T15" fmla="*/ 5560 h 10072"/>
                <a:gd name="T16" fmla="*/ 15069 w 16095"/>
                <a:gd name="T17" fmla="*/ 5694 h 10072"/>
                <a:gd name="T18" fmla="*/ 7182 w 16095"/>
                <a:gd name="T19" fmla="*/ 2122 h 10072"/>
                <a:gd name="T20" fmla="*/ 5328 w 16095"/>
                <a:gd name="T21" fmla="*/ 3305 h 10072"/>
                <a:gd name="T22" fmla="*/ 4445 w 16095"/>
                <a:gd name="T23" fmla="*/ 3756 h 10072"/>
                <a:gd name="T24" fmla="*/ 6257 w 16095"/>
                <a:gd name="T25" fmla="*/ 1933 h 10072"/>
                <a:gd name="T26" fmla="*/ 8794 w 16095"/>
                <a:gd name="T27" fmla="*/ 1580 h 10072"/>
                <a:gd name="T28" fmla="*/ 10814 w 16095"/>
                <a:gd name="T29" fmla="*/ 2621 h 10072"/>
                <a:gd name="T30" fmla="*/ 11031 w 16095"/>
                <a:gd name="T31" fmla="*/ 3674 h 10072"/>
                <a:gd name="T32" fmla="*/ 9553 w 16095"/>
                <a:gd name="T33" fmla="*/ 2355 h 10072"/>
                <a:gd name="T34" fmla="*/ 7924 w 16095"/>
                <a:gd name="T35" fmla="*/ 4034 h 10072"/>
                <a:gd name="T36" fmla="*/ 7322 w 16095"/>
                <a:gd name="T37" fmla="*/ 4219 h 10072"/>
                <a:gd name="T38" fmla="*/ 6384 w 16095"/>
                <a:gd name="T39" fmla="*/ 4423 h 10072"/>
                <a:gd name="T40" fmla="*/ 7147 w 16095"/>
                <a:gd name="T41" fmla="*/ 3742 h 10072"/>
                <a:gd name="T42" fmla="*/ 8185 w 16095"/>
                <a:gd name="T43" fmla="*/ 3530 h 10072"/>
                <a:gd name="T44" fmla="*/ 9169 w 16095"/>
                <a:gd name="T45" fmla="*/ 3874 h 10072"/>
                <a:gd name="T46" fmla="*/ 9138 w 16095"/>
                <a:gd name="T47" fmla="*/ 4504 h 10072"/>
                <a:gd name="T48" fmla="*/ 8633 w 16095"/>
                <a:gd name="T49" fmla="*/ 4150 h 10072"/>
                <a:gd name="T50" fmla="*/ 10349 w 16095"/>
                <a:gd name="T51" fmla="*/ 4532 h 10072"/>
                <a:gd name="T52" fmla="*/ 9438 w 16095"/>
                <a:gd name="T53" fmla="*/ 3445 h 10072"/>
                <a:gd name="T54" fmla="*/ 8048 w 16095"/>
                <a:gd name="T55" fmla="*/ 3022 h 10072"/>
                <a:gd name="T56" fmla="*/ 6657 w 16095"/>
                <a:gd name="T57" fmla="*/ 3445 h 10072"/>
                <a:gd name="T58" fmla="*/ 5746 w 16095"/>
                <a:gd name="T59" fmla="*/ 4532 h 10072"/>
                <a:gd name="T60" fmla="*/ 6200 w 16095"/>
                <a:gd name="T61" fmla="*/ 3155 h 10072"/>
                <a:gd name="T62" fmla="*/ 7925 w 16095"/>
                <a:gd name="T63" fmla="*/ 2521 h 10072"/>
                <a:gd name="T64" fmla="*/ 9633 w 16095"/>
                <a:gd name="T65" fmla="*/ 2970 h 10072"/>
                <a:gd name="T66" fmla="*/ 10773 w 16095"/>
                <a:gd name="T67" fmla="*/ 4245 h 10072"/>
                <a:gd name="T68" fmla="*/ 10173 w 16095"/>
                <a:gd name="T69" fmla="*/ 978 h 10072"/>
                <a:gd name="T70" fmla="*/ 12273 w 16095"/>
                <a:gd name="T71" fmla="*/ 2821 h 10072"/>
                <a:gd name="T72" fmla="*/ 11152 w 16095"/>
                <a:gd name="T73" fmla="*/ 2245 h 10072"/>
                <a:gd name="T74" fmla="*/ 8885 w 16095"/>
                <a:gd name="T75" fmla="*/ 1085 h 10072"/>
                <a:gd name="T76" fmla="*/ 5992 w 16095"/>
                <a:gd name="T77" fmla="*/ 1502 h 10072"/>
                <a:gd name="T78" fmla="*/ 3945 w 16095"/>
                <a:gd name="T79" fmla="*/ 3628 h 10072"/>
                <a:gd name="T80" fmla="*/ 3980 w 16095"/>
                <a:gd name="T81" fmla="*/ 2580 h 10072"/>
                <a:gd name="T82" fmla="*/ 6731 w 16095"/>
                <a:gd name="T83" fmla="*/ 679 h 10072"/>
                <a:gd name="T84" fmla="*/ 13476 w 16095"/>
                <a:gd name="T85" fmla="*/ 4487 h 10072"/>
                <a:gd name="T86" fmla="*/ 15974 w 16095"/>
                <a:gd name="T87" fmla="*/ 2845 h 10072"/>
                <a:gd name="T88" fmla="*/ 16094 w 16095"/>
                <a:gd name="T89" fmla="*/ 2486 h 10072"/>
                <a:gd name="T90" fmla="*/ 15919 w 16095"/>
                <a:gd name="T91" fmla="*/ 2135 h 10072"/>
                <a:gd name="T92" fmla="*/ 15560 w 16095"/>
                <a:gd name="T93" fmla="*/ 2015 h 10072"/>
                <a:gd name="T94" fmla="*/ 12347 w 16095"/>
                <a:gd name="T95" fmla="*/ 2066 h 10072"/>
                <a:gd name="T96" fmla="*/ 9834 w 16095"/>
                <a:gd name="T97" fmla="*/ 297 h 10072"/>
                <a:gd name="T98" fmla="*/ 6349 w 16095"/>
                <a:gd name="T99" fmla="*/ 267 h 10072"/>
                <a:gd name="T100" fmla="*/ 3404 w 16095"/>
                <a:gd name="T101" fmla="*/ 2536 h 10072"/>
                <a:gd name="T102" fmla="*/ 884 w 16095"/>
                <a:gd name="T103" fmla="*/ 4589 h 10072"/>
                <a:gd name="T104" fmla="*/ 152 w 16095"/>
                <a:gd name="T105" fmla="*/ 5192 h 10072"/>
                <a:gd name="T106" fmla="*/ 9 w 16095"/>
                <a:gd name="T107" fmla="*/ 5929 h 10072"/>
                <a:gd name="T108" fmla="*/ 123 w 16095"/>
                <a:gd name="T109" fmla="*/ 6274 h 10072"/>
                <a:gd name="T110" fmla="*/ 2038 w 16095"/>
                <a:gd name="T111" fmla="*/ 9067 h 10072"/>
                <a:gd name="T112" fmla="*/ 2567 w 16095"/>
                <a:gd name="T113" fmla="*/ 9856 h 10072"/>
                <a:gd name="T114" fmla="*/ 13017 w 16095"/>
                <a:gd name="T115" fmla="*/ 10058 h 10072"/>
                <a:gd name="T116" fmla="*/ 13833 w 16095"/>
                <a:gd name="T117" fmla="*/ 9566 h 10072"/>
                <a:gd name="T118" fmla="*/ 15856 w 16095"/>
                <a:gd name="T119" fmla="*/ 6443 h 10072"/>
                <a:gd name="T120" fmla="*/ 16037 w 16095"/>
                <a:gd name="T121" fmla="*/ 6128 h 10072"/>
                <a:gd name="T122" fmla="*/ 16093 w 16095"/>
                <a:gd name="T123" fmla="*/ 5727 h 10072"/>
                <a:gd name="T124" fmla="*/ 15683 w 16095"/>
                <a:gd name="T125" fmla="*/ 4860 h 10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072">
                  <a:moveTo>
                    <a:pt x="13077" y="8058"/>
                  </a:moveTo>
                  <a:lnTo>
                    <a:pt x="13077" y="8813"/>
                  </a:lnTo>
                  <a:lnTo>
                    <a:pt x="13076" y="8826"/>
                  </a:lnTo>
                  <a:lnTo>
                    <a:pt x="13076" y="8838"/>
                  </a:lnTo>
                  <a:lnTo>
                    <a:pt x="13074" y="8851"/>
                  </a:lnTo>
                  <a:lnTo>
                    <a:pt x="13072" y="8863"/>
                  </a:lnTo>
                  <a:lnTo>
                    <a:pt x="13069" y="8875"/>
                  </a:lnTo>
                  <a:lnTo>
                    <a:pt x="13066" y="8888"/>
                  </a:lnTo>
                  <a:lnTo>
                    <a:pt x="13062" y="8900"/>
                  </a:lnTo>
                  <a:lnTo>
                    <a:pt x="13057" y="8911"/>
                  </a:lnTo>
                  <a:lnTo>
                    <a:pt x="13052" y="8922"/>
                  </a:lnTo>
                  <a:lnTo>
                    <a:pt x="13047" y="8933"/>
                  </a:lnTo>
                  <a:lnTo>
                    <a:pt x="13041" y="8944"/>
                  </a:lnTo>
                  <a:lnTo>
                    <a:pt x="13034" y="8954"/>
                  </a:lnTo>
                  <a:lnTo>
                    <a:pt x="13027" y="8964"/>
                  </a:lnTo>
                  <a:lnTo>
                    <a:pt x="13020" y="8973"/>
                  </a:lnTo>
                  <a:lnTo>
                    <a:pt x="13012" y="8982"/>
                  </a:lnTo>
                  <a:lnTo>
                    <a:pt x="13003" y="8991"/>
                  </a:lnTo>
                  <a:lnTo>
                    <a:pt x="12995" y="8999"/>
                  </a:lnTo>
                  <a:lnTo>
                    <a:pt x="12986" y="9007"/>
                  </a:lnTo>
                  <a:lnTo>
                    <a:pt x="12976" y="9014"/>
                  </a:lnTo>
                  <a:lnTo>
                    <a:pt x="12967" y="9021"/>
                  </a:lnTo>
                  <a:lnTo>
                    <a:pt x="12955" y="9029"/>
                  </a:lnTo>
                  <a:lnTo>
                    <a:pt x="12945" y="9035"/>
                  </a:lnTo>
                  <a:lnTo>
                    <a:pt x="12934" y="9040"/>
                  </a:lnTo>
                  <a:lnTo>
                    <a:pt x="12923" y="9045"/>
                  </a:lnTo>
                  <a:lnTo>
                    <a:pt x="12912" y="9050"/>
                  </a:lnTo>
                  <a:lnTo>
                    <a:pt x="12900" y="9054"/>
                  </a:lnTo>
                  <a:lnTo>
                    <a:pt x="12888" y="9057"/>
                  </a:lnTo>
                  <a:lnTo>
                    <a:pt x="12876" y="9060"/>
                  </a:lnTo>
                  <a:lnTo>
                    <a:pt x="12864" y="9062"/>
                  </a:lnTo>
                  <a:lnTo>
                    <a:pt x="12851" y="9064"/>
                  </a:lnTo>
                  <a:lnTo>
                    <a:pt x="12839" y="9065"/>
                  </a:lnTo>
                  <a:lnTo>
                    <a:pt x="12826" y="9065"/>
                  </a:lnTo>
                  <a:lnTo>
                    <a:pt x="3269" y="9065"/>
                  </a:lnTo>
                  <a:lnTo>
                    <a:pt x="3256" y="9065"/>
                  </a:lnTo>
                  <a:lnTo>
                    <a:pt x="3243" y="9064"/>
                  </a:lnTo>
                  <a:lnTo>
                    <a:pt x="3231" y="9062"/>
                  </a:lnTo>
                  <a:lnTo>
                    <a:pt x="3219" y="9060"/>
                  </a:lnTo>
                  <a:lnTo>
                    <a:pt x="3206" y="9057"/>
                  </a:lnTo>
                  <a:lnTo>
                    <a:pt x="3195" y="9054"/>
                  </a:lnTo>
                  <a:lnTo>
                    <a:pt x="3183" y="9050"/>
                  </a:lnTo>
                  <a:lnTo>
                    <a:pt x="3172" y="9045"/>
                  </a:lnTo>
                  <a:lnTo>
                    <a:pt x="3161" y="9040"/>
                  </a:lnTo>
                  <a:lnTo>
                    <a:pt x="3150" y="9035"/>
                  </a:lnTo>
                  <a:lnTo>
                    <a:pt x="3139" y="9029"/>
                  </a:lnTo>
                  <a:lnTo>
                    <a:pt x="3128" y="9021"/>
                  </a:lnTo>
                  <a:lnTo>
                    <a:pt x="3118" y="9014"/>
                  </a:lnTo>
                  <a:lnTo>
                    <a:pt x="3109" y="9007"/>
                  </a:lnTo>
                  <a:lnTo>
                    <a:pt x="3100" y="8999"/>
                  </a:lnTo>
                  <a:lnTo>
                    <a:pt x="3091" y="8991"/>
                  </a:lnTo>
                  <a:lnTo>
                    <a:pt x="3083" y="8982"/>
                  </a:lnTo>
                  <a:lnTo>
                    <a:pt x="3075" y="8973"/>
                  </a:lnTo>
                  <a:lnTo>
                    <a:pt x="3068" y="8964"/>
                  </a:lnTo>
                  <a:lnTo>
                    <a:pt x="3061" y="8954"/>
                  </a:lnTo>
                  <a:lnTo>
                    <a:pt x="3054" y="8944"/>
                  </a:lnTo>
                  <a:lnTo>
                    <a:pt x="3048" y="8933"/>
                  </a:lnTo>
                  <a:lnTo>
                    <a:pt x="3043" y="8922"/>
                  </a:lnTo>
                  <a:lnTo>
                    <a:pt x="3038" y="8911"/>
                  </a:lnTo>
                  <a:lnTo>
                    <a:pt x="3033" y="8900"/>
                  </a:lnTo>
                  <a:lnTo>
                    <a:pt x="3029" y="8888"/>
                  </a:lnTo>
                  <a:lnTo>
                    <a:pt x="3026" y="8875"/>
                  </a:lnTo>
                  <a:lnTo>
                    <a:pt x="3023" y="8863"/>
                  </a:lnTo>
                  <a:lnTo>
                    <a:pt x="3021" y="8851"/>
                  </a:lnTo>
                  <a:lnTo>
                    <a:pt x="3019" y="8838"/>
                  </a:lnTo>
                  <a:lnTo>
                    <a:pt x="3018" y="8826"/>
                  </a:lnTo>
                  <a:lnTo>
                    <a:pt x="3018" y="8813"/>
                  </a:lnTo>
                  <a:lnTo>
                    <a:pt x="3018" y="8058"/>
                  </a:lnTo>
                  <a:lnTo>
                    <a:pt x="1006" y="5791"/>
                  </a:lnTo>
                  <a:lnTo>
                    <a:pt x="1006" y="5778"/>
                  </a:lnTo>
                  <a:lnTo>
                    <a:pt x="1007" y="5765"/>
                  </a:lnTo>
                  <a:lnTo>
                    <a:pt x="1009" y="5753"/>
                  </a:lnTo>
                  <a:lnTo>
                    <a:pt x="1011" y="5741"/>
                  </a:lnTo>
                  <a:lnTo>
                    <a:pt x="1014" y="5729"/>
                  </a:lnTo>
                  <a:lnTo>
                    <a:pt x="1017" y="5717"/>
                  </a:lnTo>
                  <a:lnTo>
                    <a:pt x="1021" y="5705"/>
                  </a:lnTo>
                  <a:lnTo>
                    <a:pt x="1026" y="5694"/>
                  </a:lnTo>
                  <a:lnTo>
                    <a:pt x="1031" y="5683"/>
                  </a:lnTo>
                  <a:lnTo>
                    <a:pt x="1036" y="5672"/>
                  </a:lnTo>
                  <a:lnTo>
                    <a:pt x="1042" y="5660"/>
                  </a:lnTo>
                  <a:lnTo>
                    <a:pt x="1049" y="5650"/>
                  </a:lnTo>
                  <a:lnTo>
                    <a:pt x="1056" y="5641"/>
                  </a:lnTo>
                  <a:lnTo>
                    <a:pt x="1063" y="5631"/>
                  </a:lnTo>
                  <a:lnTo>
                    <a:pt x="1071" y="5622"/>
                  </a:lnTo>
                  <a:lnTo>
                    <a:pt x="1079" y="5613"/>
                  </a:lnTo>
                  <a:lnTo>
                    <a:pt x="1088" y="5605"/>
                  </a:lnTo>
                  <a:lnTo>
                    <a:pt x="1097" y="5597"/>
                  </a:lnTo>
                  <a:lnTo>
                    <a:pt x="1107" y="5590"/>
                  </a:lnTo>
                  <a:lnTo>
                    <a:pt x="1117" y="5583"/>
                  </a:lnTo>
                  <a:lnTo>
                    <a:pt x="1127" y="5576"/>
                  </a:lnTo>
                  <a:lnTo>
                    <a:pt x="1138" y="5570"/>
                  </a:lnTo>
                  <a:lnTo>
                    <a:pt x="1149" y="5565"/>
                  </a:lnTo>
                  <a:lnTo>
                    <a:pt x="1160" y="5560"/>
                  </a:lnTo>
                  <a:lnTo>
                    <a:pt x="1171" y="5555"/>
                  </a:lnTo>
                  <a:lnTo>
                    <a:pt x="1183" y="5551"/>
                  </a:lnTo>
                  <a:lnTo>
                    <a:pt x="1195" y="5548"/>
                  </a:lnTo>
                  <a:lnTo>
                    <a:pt x="1207" y="5545"/>
                  </a:lnTo>
                  <a:lnTo>
                    <a:pt x="1219" y="5543"/>
                  </a:lnTo>
                  <a:lnTo>
                    <a:pt x="1231" y="5541"/>
                  </a:lnTo>
                  <a:lnTo>
                    <a:pt x="1244" y="5541"/>
                  </a:lnTo>
                  <a:lnTo>
                    <a:pt x="1257" y="5540"/>
                  </a:lnTo>
                  <a:lnTo>
                    <a:pt x="2515" y="5540"/>
                  </a:lnTo>
                  <a:lnTo>
                    <a:pt x="3018" y="5540"/>
                  </a:lnTo>
                  <a:lnTo>
                    <a:pt x="3521" y="5540"/>
                  </a:lnTo>
                  <a:lnTo>
                    <a:pt x="4024" y="5540"/>
                  </a:lnTo>
                  <a:lnTo>
                    <a:pt x="4527" y="5540"/>
                  </a:lnTo>
                  <a:lnTo>
                    <a:pt x="5030" y="5540"/>
                  </a:lnTo>
                  <a:lnTo>
                    <a:pt x="5533" y="5540"/>
                  </a:lnTo>
                  <a:lnTo>
                    <a:pt x="6036" y="5540"/>
                  </a:lnTo>
                  <a:lnTo>
                    <a:pt x="6539" y="5540"/>
                  </a:lnTo>
                  <a:lnTo>
                    <a:pt x="9556" y="5540"/>
                  </a:lnTo>
                  <a:lnTo>
                    <a:pt x="10059" y="5540"/>
                  </a:lnTo>
                  <a:lnTo>
                    <a:pt x="10562" y="5540"/>
                  </a:lnTo>
                  <a:lnTo>
                    <a:pt x="11065" y="5540"/>
                  </a:lnTo>
                  <a:lnTo>
                    <a:pt x="11568" y="5540"/>
                  </a:lnTo>
                  <a:lnTo>
                    <a:pt x="12071" y="5540"/>
                  </a:lnTo>
                  <a:lnTo>
                    <a:pt x="12574" y="5540"/>
                  </a:lnTo>
                  <a:lnTo>
                    <a:pt x="13077" y="5540"/>
                  </a:lnTo>
                  <a:lnTo>
                    <a:pt x="13580" y="5540"/>
                  </a:lnTo>
                  <a:lnTo>
                    <a:pt x="14838" y="5540"/>
                  </a:lnTo>
                  <a:lnTo>
                    <a:pt x="14851" y="5541"/>
                  </a:lnTo>
                  <a:lnTo>
                    <a:pt x="14863" y="5541"/>
                  </a:lnTo>
                  <a:lnTo>
                    <a:pt x="14876" y="5543"/>
                  </a:lnTo>
                  <a:lnTo>
                    <a:pt x="14888" y="5545"/>
                  </a:lnTo>
                  <a:lnTo>
                    <a:pt x="14900" y="5548"/>
                  </a:lnTo>
                  <a:lnTo>
                    <a:pt x="14912" y="5551"/>
                  </a:lnTo>
                  <a:lnTo>
                    <a:pt x="14924" y="5555"/>
                  </a:lnTo>
                  <a:lnTo>
                    <a:pt x="14935" y="5560"/>
                  </a:lnTo>
                  <a:lnTo>
                    <a:pt x="14946" y="5565"/>
                  </a:lnTo>
                  <a:lnTo>
                    <a:pt x="14957" y="5570"/>
                  </a:lnTo>
                  <a:lnTo>
                    <a:pt x="14967" y="5576"/>
                  </a:lnTo>
                  <a:lnTo>
                    <a:pt x="14977" y="5583"/>
                  </a:lnTo>
                  <a:lnTo>
                    <a:pt x="14987" y="5590"/>
                  </a:lnTo>
                  <a:lnTo>
                    <a:pt x="14998" y="5597"/>
                  </a:lnTo>
                  <a:lnTo>
                    <a:pt x="15007" y="5605"/>
                  </a:lnTo>
                  <a:lnTo>
                    <a:pt x="15015" y="5613"/>
                  </a:lnTo>
                  <a:lnTo>
                    <a:pt x="15024" y="5622"/>
                  </a:lnTo>
                  <a:lnTo>
                    <a:pt x="15032" y="5631"/>
                  </a:lnTo>
                  <a:lnTo>
                    <a:pt x="15039" y="5641"/>
                  </a:lnTo>
                  <a:lnTo>
                    <a:pt x="15046" y="5650"/>
                  </a:lnTo>
                  <a:lnTo>
                    <a:pt x="15052" y="5660"/>
                  </a:lnTo>
                  <a:lnTo>
                    <a:pt x="15058" y="5672"/>
                  </a:lnTo>
                  <a:lnTo>
                    <a:pt x="15064" y="5683"/>
                  </a:lnTo>
                  <a:lnTo>
                    <a:pt x="15069" y="5694"/>
                  </a:lnTo>
                  <a:lnTo>
                    <a:pt x="15073" y="5705"/>
                  </a:lnTo>
                  <a:lnTo>
                    <a:pt x="15077" y="5717"/>
                  </a:lnTo>
                  <a:lnTo>
                    <a:pt x="15081" y="5729"/>
                  </a:lnTo>
                  <a:lnTo>
                    <a:pt x="15084" y="5741"/>
                  </a:lnTo>
                  <a:lnTo>
                    <a:pt x="15086" y="5753"/>
                  </a:lnTo>
                  <a:lnTo>
                    <a:pt x="15087" y="5765"/>
                  </a:lnTo>
                  <a:lnTo>
                    <a:pt x="15088" y="5778"/>
                  </a:lnTo>
                  <a:lnTo>
                    <a:pt x="15089" y="5791"/>
                  </a:lnTo>
                  <a:lnTo>
                    <a:pt x="13077" y="8058"/>
                  </a:lnTo>
                  <a:close/>
                  <a:moveTo>
                    <a:pt x="8048" y="2014"/>
                  </a:moveTo>
                  <a:lnTo>
                    <a:pt x="7899" y="2017"/>
                  </a:lnTo>
                  <a:lnTo>
                    <a:pt x="7752" y="2027"/>
                  </a:lnTo>
                  <a:lnTo>
                    <a:pt x="7607" y="2042"/>
                  </a:lnTo>
                  <a:lnTo>
                    <a:pt x="7463" y="2063"/>
                  </a:lnTo>
                  <a:lnTo>
                    <a:pt x="7321" y="2090"/>
                  </a:lnTo>
                  <a:lnTo>
                    <a:pt x="7182" y="2122"/>
                  </a:lnTo>
                  <a:lnTo>
                    <a:pt x="7045" y="2160"/>
                  </a:lnTo>
                  <a:lnTo>
                    <a:pt x="6910" y="2204"/>
                  </a:lnTo>
                  <a:lnTo>
                    <a:pt x="6777" y="2252"/>
                  </a:lnTo>
                  <a:lnTo>
                    <a:pt x="6647" y="2306"/>
                  </a:lnTo>
                  <a:lnTo>
                    <a:pt x="6519" y="2364"/>
                  </a:lnTo>
                  <a:lnTo>
                    <a:pt x="6395" y="2428"/>
                  </a:lnTo>
                  <a:lnTo>
                    <a:pt x="6273" y="2496"/>
                  </a:lnTo>
                  <a:lnTo>
                    <a:pt x="6154" y="2569"/>
                  </a:lnTo>
                  <a:lnTo>
                    <a:pt x="6040" y="2646"/>
                  </a:lnTo>
                  <a:lnTo>
                    <a:pt x="5927" y="2729"/>
                  </a:lnTo>
                  <a:lnTo>
                    <a:pt x="5818" y="2814"/>
                  </a:lnTo>
                  <a:lnTo>
                    <a:pt x="5713" y="2905"/>
                  </a:lnTo>
                  <a:lnTo>
                    <a:pt x="5611" y="2998"/>
                  </a:lnTo>
                  <a:lnTo>
                    <a:pt x="5514" y="3097"/>
                  </a:lnTo>
                  <a:lnTo>
                    <a:pt x="5419" y="3199"/>
                  </a:lnTo>
                  <a:lnTo>
                    <a:pt x="5328" y="3305"/>
                  </a:lnTo>
                  <a:lnTo>
                    <a:pt x="5243" y="3413"/>
                  </a:lnTo>
                  <a:lnTo>
                    <a:pt x="5161" y="3525"/>
                  </a:lnTo>
                  <a:lnTo>
                    <a:pt x="5084" y="3641"/>
                  </a:lnTo>
                  <a:lnTo>
                    <a:pt x="5011" y="3760"/>
                  </a:lnTo>
                  <a:lnTo>
                    <a:pt x="4943" y="3882"/>
                  </a:lnTo>
                  <a:lnTo>
                    <a:pt x="4879" y="4007"/>
                  </a:lnTo>
                  <a:lnTo>
                    <a:pt x="4820" y="4135"/>
                  </a:lnTo>
                  <a:lnTo>
                    <a:pt x="4767" y="4265"/>
                  </a:lnTo>
                  <a:lnTo>
                    <a:pt x="4719" y="4397"/>
                  </a:lnTo>
                  <a:lnTo>
                    <a:pt x="4675" y="4532"/>
                  </a:lnTo>
                  <a:lnTo>
                    <a:pt x="4156" y="4532"/>
                  </a:lnTo>
                  <a:lnTo>
                    <a:pt x="4201" y="4371"/>
                  </a:lnTo>
                  <a:lnTo>
                    <a:pt x="4253" y="4213"/>
                  </a:lnTo>
                  <a:lnTo>
                    <a:pt x="4311" y="4057"/>
                  </a:lnTo>
                  <a:lnTo>
                    <a:pt x="4375" y="3905"/>
                  </a:lnTo>
                  <a:lnTo>
                    <a:pt x="4445" y="3756"/>
                  </a:lnTo>
                  <a:lnTo>
                    <a:pt x="4522" y="3610"/>
                  </a:lnTo>
                  <a:lnTo>
                    <a:pt x="4603" y="3468"/>
                  </a:lnTo>
                  <a:lnTo>
                    <a:pt x="4690" y="3329"/>
                  </a:lnTo>
                  <a:lnTo>
                    <a:pt x="4782" y="3194"/>
                  </a:lnTo>
                  <a:lnTo>
                    <a:pt x="4881" y="3063"/>
                  </a:lnTo>
                  <a:lnTo>
                    <a:pt x="4983" y="2937"/>
                  </a:lnTo>
                  <a:lnTo>
                    <a:pt x="5091" y="2814"/>
                  </a:lnTo>
                  <a:lnTo>
                    <a:pt x="5204" y="2696"/>
                  </a:lnTo>
                  <a:lnTo>
                    <a:pt x="5320" y="2583"/>
                  </a:lnTo>
                  <a:lnTo>
                    <a:pt x="5442" y="2475"/>
                  </a:lnTo>
                  <a:lnTo>
                    <a:pt x="5568" y="2371"/>
                  </a:lnTo>
                  <a:lnTo>
                    <a:pt x="5699" y="2273"/>
                  </a:lnTo>
                  <a:lnTo>
                    <a:pt x="5832" y="2180"/>
                  </a:lnTo>
                  <a:lnTo>
                    <a:pt x="5970" y="2092"/>
                  </a:lnTo>
                  <a:lnTo>
                    <a:pt x="6112" y="2009"/>
                  </a:lnTo>
                  <a:lnTo>
                    <a:pt x="6257" y="1933"/>
                  </a:lnTo>
                  <a:lnTo>
                    <a:pt x="6406" y="1862"/>
                  </a:lnTo>
                  <a:lnTo>
                    <a:pt x="6558" y="1798"/>
                  </a:lnTo>
                  <a:lnTo>
                    <a:pt x="6713" y="1739"/>
                  </a:lnTo>
                  <a:lnTo>
                    <a:pt x="6872" y="1687"/>
                  </a:lnTo>
                  <a:lnTo>
                    <a:pt x="7032" y="1642"/>
                  </a:lnTo>
                  <a:lnTo>
                    <a:pt x="7195" y="1602"/>
                  </a:lnTo>
                  <a:lnTo>
                    <a:pt x="7361" y="1570"/>
                  </a:lnTo>
                  <a:lnTo>
                    <a:pt x="7529" y="1544"/>
                  </a:lnTo>
                  <a:lnTo>
                    <a:pt x="7700" y="1526"/>
                  </a:lnTo>
                  <a:lnTo>
                    <a:pt x="7872" y="1515"/>
                  </a:lnTo>
                  <a:lnTo>
                    <a:pt x="8048" y="1511"/>
                  </a:lnTo>
                  <a:lnTo>
                    <a:pt x="8199" y="1514"/>
                  </a:lnTo>
                  <a:lnTo>
                    <a:pt x="8350" y="1522"/>
                  </a:lnTo>
                  <a:lnTo>
                    <a:pt x="8500" y="1536"/>
                  </a:lnTo>
                  <a:lnTo>
                    <a:pt x="8648" y="1556"/>
                  </a:lnTo>
                  <a:lnTo>
                    <a:pt x="8794" y="1580"/>
                  </a:lnTo>
                  <a:lnTo>
                    <a:pt x="8939" y="1611"/>
                  </a:lnTo>
                  <a:lnTo>
                    <a:pt x="9081" y="1646"/>
                  </a:lnTo>
                  <a:lnTo>
                    <a:pt x="9221" y="1686"/>
                  </a:lnTo>
                  <a:lnTo>
                    <a:pt x="9359" y="1731"/>
                  </a:lnTo>
                  <a:lnTo>
                    <a:pt x="9495" y="1782"/>
                  </a:lnTo>
                  <a:lnTo>
                    <a:pt x="9629" y="1836"/>
                  </a:lnTo>
                  <a:lnTo>
                    <a:pt x="9760" y="1896"/>
                  </a:lnTo>
                  <a:lnTo>
                    <a:pt x="9888" y="1959"/>
                  </a:lnTo>
                  <a:lnTo>
                    <a:pt x="10014" y="2028"/>
                  </a:lnTo>
                  <a:lnTo>
                    <a:pt x="10138" y="2100"/>
                  </a:lnTo>
                  <a:lnTo>
                    <a:pt x="10259" y="2177"/>
                  </a:lnTo>
                  <a:lnTo>
                    <a:pt x="10375" y="2258"/>
                  </a:lnTo>
                  <a:lnTo>
                    <a:pt x="10490" y="2343"/>
                  </a:lnTo>
                  <a:lnTo>
                    <a:pt x="10602" y="2431"/>
                  </a:lnTo>
                  <a:lnTo>
                    <a:pt x="10709" y="2524"/>
                  </a:lnTo>
                  <a:lnTo>
                    <a:pt x="10814" y="2621"/>
                  </a:lnTo>
                  <a:lnTo>
                    <a:pt x="10915" y="2720"/>
                  </a:lnTo>
                  <a:lnTo>
                    <a:pt x="11013" y="2824"/>
                  </a:lnTo>
                  <a:lnTo>
                    <a:pt x="11108" y="2931"/>
                  </a:lnTo>
                  <a:lnTo>
                    <a:pt x="11197" y="3041"/>
                  </a:lnTo>
                  <a:lnTo>
                    <a:pt x="11284" y="3154"/>
                  </a:lnTo>
                  <a:lnTo>
                    <a:pt x="11366" y="3270"/>
                  </a:lnTo>
                  <a:lnTo>
                    <a:pt x="11445" y="3390"/>
                  </a:lnTo>
                  <a:lnTo>
                    <a:pt x="11519" y="3512"/>
                  </a:lnTo>
                  <a:lnTo>
                    <a:pt x="11589" y="3637"/>
                  </a:lnTo>
                  <a:lnTo>
                    <a:pt x="11655" y="3765"/>
                  </a:lnTo>
                  <a:lnTo>
                    <a:pt x="11716" y="3895"/>
                  </a:lnTo>
                  <a:lnTo>
                    <a:pt x="11268" y="4120"/>
                  </a:lnTo>
                  <a:lnTo>
                    <a:pt x="11214" y="4006"/>
                  </a:lnTo>
                  <a:lnTo>
                    <a:pt x="11157" y="3893"/>
                  </a:lnTo>
                  <a:lnTo>
                    <a:pt x="11095" y="3782"/>
                  </a:lnTo>
                  <a:lnTo>
                    <a:pt x="11031" y="3674"/>
                  </a:lnTo>
                  <a:lnTo>
                    <a:pt x="10963" y="3569"/>
                  </a:lnTo>
                  <a:lnTo>
                    <a:pt x="10890" y="3466"/>
                  </a:lnTo>
                  <a:lnTo>
                    <a:pt x="10815" y="3366"/>
                  </a:lnTo>
                  <a:lnTo>
                    <a:pt x="10735" y="3268"/>
                  </a:lnTo>
                  <a:lnTo>
                    <a:pt x="10653" y="3175"/>
                  </a:lnTo>
                  <a:lnTo>
                    <a:pt x="10567" y="3083"/>
                  </a:lnTo>
                  <a:lnTo>
                    <a:pt x="10479" y="2995"/>
                  </a:lnTo>
                  <a:lnTo>
                    <a:pt x="10387" y="2910"/>
                  </a:lnTo>
                  <a:lnTo>
                    <a:pt x="10292" y="2828"/>
                  </a:lnTo>
                  <a:lnTo>
                    <a:pt x="10194" y="2750"/>
                  </a:lnTo>
                  <a:lnTo>
                    <a:pt x="10095" y="2675"/>
                  </a:lnTo>
                  <a:lnTo>
                    <a:pt x="9991" y="2604"/>
                  </a:lnTo>
                  <a:lnTo>
                    <a:pt x="9885" y="2535"/>
                  </a:lnTo>
                  <a:lnTo>
                    <a:pt x="9777" y="2471"/>
                  </a:lnTo>
                  <a:lnTo>
                    <a:pt x="9666" y="2411"/>
                  </a:lnTo>
                  <a:lnTo>
                    <a:pt x="9553" y="2355"/>
                  </a:lnTo>
                  <a:lnTo>
                    <a:pt x="9438" y="2301"/>
                  </a:lnTo>
                  <a:lnTo>
                    <a:pt x="9321" y="2254"/>
                  </a:lnTo>
                  <a:lnTo>
                    <a:pt x="9201" y="2210"/>
                  </a:lnTo>
                  <a:lnTo>
                    <a:pt x="9080" y="2170"/>
                  </a:lnTo>
                  <a:lnTo>
                    <a:pt x="8956" y="2134"/>
                  </a:lnTo>
                  <a:lnTo>
                    <a:pt x="8831" y="2103"/>
                  </a:lnTo>
                  <a:lnTo>
                    <a:pt x="8704" y="2076"/>
                  </a:lnTo>
                  <a:lnTo>
                    <a:pt x="8576" y="2055"/>
                  </a:lnTo>
                  <a:lnTo>
                    <a:pt x="8446" y="2037"/>
                  </a:lnTo>
                  <a:lnTo>
                    <a:pt x="8314" y="2025"/>
                  </a:lnTo>
                  <a:lnTo>
                    <a:pt x="8181" y="2017"/>
                  </a:lnTo>
                  <a:lnTo>
                    <a:pt x="8048" y="2014"/>
                  </a:lnTo>
                  <a:close/>
                  <a:moveTo>
                    <a:pt x="8048" y="4029"/>
                  </a:moveTo>
                  <a:lnTo>
                    <a:pt x="8006" y="4030"/>
                  </a:lnTo>
                  <a:lnTo>
                    <a:pt x="7965" y="4031"/>
                  </a:lnTo>
                  <a:lnTo>
                    <a:pt x="7924" y="4034"/>
                  </a:lnTo>
                  <a:lnTo>
                    <a:pt x="7884" y="4038"/>
                  </a:lnTo>
                  <a:lnTo>
                    <a:pt x="7843" y="4043"/>
                  </a:lnTo>
                  <a:lnTo>
                    <a:pt x="7803" y="4049"/>
                  </a:lnTo>
                  <a:lnTo>
                    <a:pt x="7764" y="4056"/>
                  </a:lnTo>
                  <a:lnTo>
                    <a:pt x="7725" y="4064"/>
                  </a:lnTo>
                  <a:lnTo>
                    <a:pt x="7685" y="4074"/>
                  </a:lnTo>
                  <a:lnTo>
                    <a:pt x="7647" y="4084"/>
                  </a:lnTo>
                  <a:lnTo>
                    <a:pt x="7609" y="4095"/>
                  </a:lnTo>
                  <a:lnTo>
                    <a:pt x="7572" y="4107"/>
                  </a:lnTo>
                  <a:lnTo>
                    <a:pt x="7534" y="4120"/>
                  </a:lnTo>
                  <a:lnTo>
                    <a:pt x="7498" y="4135"/>
                  </a:lnTo>
                  <a:lnTo>
                    <a:pt x="7462" y="4150"/>
                  </a:lnTo>
                  <a:lnTo>
                    <a:pt x="7426" y="4166"/>
                  </a:lnTo>
                  <a:lnTo>
                    <a:pt x="7391" y="4183"/>
                  </a:lnTo>
                  <a:lnTo>
                    <a:pt x="7356" y="4200"/>
                  </a:lnTo>
                  <a:lnTo>
                    <a:pt x="7322" y="4219"/>
                  </a:lnTo>
                  <a:lnTo>
                    <a:pt x="7289" y="4238"/>
                  </a:lnTo>
                  <a:lnTo>
                    <a:pt x="7256" y="4258"/>
                  </a:lnTo>
                  <a:lnTo>
                    <a:pt x="7223" y="4280"/>
                  </a:lnTo>
                  <a:lnTo>
                    <a:pt x="7190" y="4302"/>
                  </a:lnTo>
                  <a:lnTo>
                    <a:pt x="7159" y="4325"/>
                  </a:lnTo>
                  <a:lnTo>
                    <a:pt x="7129" y="4348"/>
                  </a:lnTo>
                  <a:lnTo>
                    <a:pt x="7098" y="4372"/>
                  </a:lnTo>
                  <a:lnTo>
                    <a:pt x="7069" y="4397"/>
                  </a:lnTo>
                  <a:lnTo>
                    <a:pt x="7040" y="4423"/>
                  </a:lnTo>
                  <a:lnTo>
                    <a:pt x="7011" y="4449"/>
                  </a:lnTo>
                  <a:lnTo>
                    <a:pt x="6984" y="4476"/>
                  </a:lnTo>
                  <a:lnTo>
                    <a:pt x="6957" y="4504"/>
                  </a:lnTo>
                  <a:lnTo>
                    <a:pt x="6931" y="4532"/>
                  </a:lnTo>
                  <a:lnTo>
                    <a:pt x="6315" y="4532"/>
                  </a:lnTo>
                  <a:lnTo>
                    <a:pt x="6348" y="4477"/>
                  </a:lnTo>
                  <a:lnTo>
                    <a:pt x="6384" y="4423"/>
                  </a:lnTo>
                  <a:lnTo>
                    <a:pt x="6421" y="4369"/>
                  </a:lnTo>
                  <a:lnTo>
                    <a:pt x="6459" y="4317"/>
                  </a:lnTo>
                  <a:lnTo>
                    <a:pt x="6499" y="4267"/>
                  </a:lnTo>
                  <a:lnTo>
                    <a:pt x="6541" y="4217"/>
                  </a:lnTo>
                  <a:lnTo>
                    <a:pt x="6584" y="4169"/>
                  </a:lnTo>
                  <a:lnTo>
                    <a:pt x="6629" y="4122"/>
                  </a:lnTo>
                  <a:lnTo>
                    <a:pt x="6674" y="4077"/>
                  </a:lnTo>
                  <a:lnTo>
                    <a:pt x="6723" y="4034"/>
                  </a:lnTo>
                  <a:lnTo>
                    <a:pt x="6771" y="3992"/>
                  </a:lnTo>
                  <a:lnTo>
                    <a:pt x="6821" y="3950"/>
                  </a:lnTo>
                  <a:lnTo>
                    <a:pt x="6873" y="3912"/>
                  </a:lnTo>
                  <a:lnTo>
                    <a:pt x="6925" y="3874"/>
                  </a:lnTo>
                  <a:lnTo>
                    <a:pt x="6979" y="3838"/>
                  </a:lnTo>
                  <a:lnTo>
                    <a:pt x="7035" y="3804"/>
                  </a:lnTo>
                  <a:lnTo>
                    <a:pt x="7090" y="3772"/>
                  </a:lnTo>
                  <a:lnTo>
                    <a:pt x="7147" y="3742"/>
                  </a:lnTo>
                  <a:lnTo>
                    <a:pt x="7207" y="3713"/>
                  </a:lnTo>
                  <a:lnTo>
                    <a:pt x="7266" y="3686"/>
                  </a:lnTo>
                  <a:lnTo>
                    <a:pt x="7326" y="3661"/>
                  </a:lnTo>
                  <a:lnTo>
                    <a:pt x="7388" y="3638"/>
                  </a:lnTo>
                  <a:lnTo>
                    <a:pt x="7450" y="3618"/>
                  </a:lnTo>
                  <a:lnTo>
                    <a:pt x="7513" y="3599"/>
                  </a:lnTo>
                  <a:lnTo>
                    <a:pt x="7577" y="3582"/>
                  </a:lnTo>
                  <a:lnTo>
                    <a:pt x="7642" y="3567"/>
                  </a:lnTo>
                  <a:lnTo>
                    <a:pt x="7707" y="3554"/>
                  </a:lnTo>
                  <a:lnTo>
                    <a:pt x="7774" y="3544"/>
                  </a:lnTo>
                  <a:lnTo>
                    <a:pt x="7841" y="3536"/>
                  </a:lnTo>
                  <a:lnTo>
                    <a:pt x="7910" y="3530"/>
                  </a:lnTo>
                  <a:lnTo>
                    <a:pt x="7978" y="3526"/>
                  </a:lnTo>
                  <a:lnTo>
                    <a:pt x="8048" y="3525"/>
                  </a:lnTo>
                  <a:lnTo>
                    <a:pt x="8117" y="3526"/>
                  </a:lnTo>
                  <a:lnTo>
                    <a:pt x="8185" y="3530"/>
                  </a:lnTo>
                  <a:lnTo>
                    <a:pt x="8253" y="3536"/>
                  </a:lnTo>
                  <a:lnTo>
                    <a:pt x="8320" y="3544"/>
                  </a:lnTo>
                  <a:lnTo>
                    <a:pt x="8387" y="3554"/>
                  </a:lnTo>
                  <a:lnTo>
                    <a:pt x="8453" y="3567"/>
                  </a:lnTo>
                  <a:lnTo>
                    <a:pt x="8517" y="3582"/>
                  </a:lnTo>
                  <a:lnTo>
                    <a:pt x="8582" y="3599"/>
                  </a:lnTo>
                  <a:lnTo>
                    <a:pt x="8645" y="3618"/>
                  </a:lnTo>
                  <a:lnTo>
                    <a:pt x="8707" y="3638"/>
                  </a:lnTo>
                  <a:lnTo>
                    <a:pt x="8769" y="3661"/>
                  </a:lnTo>
                  <a:lnTo>
                    <a:pt x="8829" y="3686"/>
                  </a:lnTo>
                  <a:lnTo>
                    <a:pt x="8888" y="3713"/>
                  </a:lnTo>
                  <a:lnTo>
                    <a:pt x="8947" y="3742"/>
                  </a:lnTo>
                  <a:lnTo>
                    <a:pt x="9004" y="3772"/>
                  </a:lnTo>
                  <a:lnTo>
                    <a:pt x="9060" y="3804"/>
                  </a:lnTo>
                  <a:lnTo>
                    <a:pt x="9116" y="3838"/>
                  </a:lnTo>
                  <a:lnTo>
                    <a:pt x="9169" y="3874"/>
                  </a:lnTo>
                  <a:lnTo>
                    <a:pt x="9222" y="3912"/>
                  </a:lnTo>
                  <a:lnTo>
                    <a:pt x="9274" y="3950"/>
                  </a:lnTo>
                  <a:lnTo>
                    <a:pt x="9324" y="3992"/>
                  </a:lnTo>
                  <a:lnTo>
                    <a:pt x="9372" y="4034"/>
                  </a:lnTo>
                  <a:lnTo>
                    <a:pt x="9420" y="4077"/>
                  </a:lnTo>
                  <a:lnTo>
                    <a:pt x="9466" y="4122"/>
                  </a:lnTo>
                  <a:lnTo>
                    <a:pt x="9510" y="4169"/>
                  </a:lnTo>
                  <a:lnTo>
                    <a:pt x="9553" y="4217"/>
                  </a:lnTo>
                  <a:lnTo>
                    <a:pt x="9596" y="4267"/>
                  </a:lnTo>
                  <a:lnTo>
                    <a:pt x="9635" y="4317"/>
                  </a:lnTo>
                  <a:lnTo>
                    <a:pt x="9674" y="4369"/>
                  </a:lnTo>
                  <a:lnTo>
                    <a:pt x="9710" y="4423"/>
                  </a:lnTo>
                  <a:lnTo>
                    <a:pt x="9747" y="4477"/>
                  </a:lnTo>
                  <a:lnTo>
                    <a:pt x="9780" y="4532"/>
                  </a:lnTo>
                  <a:lnTo>
                    <a:pt x="9164" y="4532"/>
                  </a:lnTo>
                  <a:lnTo>
                    <a:pt x="9138" y="4504"/>
                  </a:lnTo>
                  <a:lnTo>
                    <a:pt x="9111" y="4476"/>
                  </a:lnTo>
                  <a:lnTo>
                    <a:pt x="9083" y="4449"/>
                  </a:lnTo>
                  <a:lnTo>
                    <a:pt x="9054" y="4423"/>
                  </a:lnTo>
                  <a:lnTo>
                    <a:pt x="9025" y="4397"/>
                  </a:lnTo>
                  <a:lnTo>
                    <a:pt x="8996" y="4372"/>
                  </a:lnTo>
                  <a:lnTo>
                    <a:pt x="8966" y="4348"/>
                  </a:lnTo>
                  <a:lnTo>
                    <a:pt x="8935" y="4325"/>
                  </a:lnTo>
                  <a:lnTo>
                    <a:pt x="8904" y="4302"/>
                  </a:lnTo>
                  <a:lnTo>
                    <a:pt x="8871" y="4280"/>
                  </a:lnTo>
                  <a:lnTo>
                    <a:pt x="8839" y="4258"/>
                  </a:lnTo>
                  <a:lnTo>
                    <a:pt x="8806" y="4238"/>
                  </a:lnTo>
                  <a:lnTo>
                    <a:pt x="8773" y="4219"/>
                  </a:lnTo>
                  <a:lnTo>
                    <a:pt x="8739" y="4200"/>
                  </a:lnTo>
                  <a:lnTo>
                    <a:pt x="8703" y="4183"/>
                  </a:lnTo>
                  <a:lnTo>
                    <a:pt x="8668" y="4166"/>
                  </a:lnTo>
                  <a:lnTo>
                    <a:pt x="8633" y="4150"/>
                  </a:lnTo>
                  <a:lnTo>
                    <a:pt x="8597" y="4135"/>
                  </a:lnTo>
                  <a:lnTo>
                    <a:pt x="8560" y="4120"/>
                  </a:lnTo>
                  <a:lnTo>
                    <a:pt x="8523" y="4107"/>
                  </a:lnTo>
                  <a:lnTo>
                    <a:pt x="8485" y="4095"/>
                  </a:lnTo>
                  <a:lnTo>
                    <a:pt x="8447" y="4084"/>
                  </a:lnTo>
                  <a:lnTo>
                    <a:pt x="8409" y="4074"/>
                  </a:lnTo>
                  <a:lnTo>
                    <a:pt x="8370" y="4064"/>
                  </a:lnTo>
                  <a:lnTo>
                    <a:pt x="8331" y="4056"/>
                  </a:lnTo>
                  <a:lnTo>
                    <a:pt x="8292" y="4049"/>
                  </a:lnTo>
                  <a:lnTo>
                    <a:pt x="8252" y="4043"/>
                  </a:lnTo>
                  <a:lnTo>
                    <a:pt x="8211" y="4038"/>
                  </a:lnTo>
                  <a:lnTo>
                    <a:pt x="8171" y="4034"/>
                  </a:lnTo>
                  <a:lnTo>
                    <a:pt x="8130" y="4031"/>
                  </a:lnTo>
                  <a:lnTo>
                    <a:pt x="8089" y="4030"/>
                  </a:lnTo>
                  <a:lnTo>
                    <a:pt x="8048" y="4029"/>
                  </a:lnTo>
                  <a:close/>
                  <a:moveTo>
                    <a:pt x="10349" y="4532"/>
                  </a:moveTo>
                  <a:lnTo>
                    <a:pt x="10311" y="4450"/>
                  </a:lnTo>
                  <a:lnTo>
                    <a:pt x="10271" y="4369"/>
                  </a:lnTo>
                  <a:lnTo>
                    <a:pt x="10226" y="4290"/>
                  </a:lnTo>
                  <a:lnTo>
                    <a:pt x="10180" y="4213"/>
                  </a:lnTo>
                  <a:lnTo>
                    <a:pt x="10132" y="4138"/>
                  </a:lnTo>
                  <a:lnTo>
                    <a:pt x="10079" y="4063"/>
                  </a:lnTo>
                  <a:lnTo>
                    <a:pt x="10026" y="3992"/>
                  </a:lnTo>
                  <a:lnTo>
                    <a:pt x="9970" y="3922"/>
                  </a:lnTo>
                  <a:lnTo>
                    <a:pt x="9910" y="3855"/>
                  </a:lnTo>
                  <a:lnTo>
                    <a:pt x="9850" y="3789"/>
                  </a:lnTo>
                  <a:lnTo>
                    <a:pt x="9787" y="3726"/>
                  </a:lnTo>
                  <a:lnTo>
                    <a:pt x="9720" y="3664"/>
                  </a:lnTo>
                  <a:lnTo>
                    <a:pt x="9653" y="3606"/>
                  </a:lnTo>
                  <a:lnTo>
                    <a:pt x="9584" y="3549"/>
                  </a:lnTo>
                  <a:lnTo>
                    <a:pt x="9511" y="3496"/>
                  </a:lnTo>
                  <a:lnTo>
                    <a:pt x="9438" y="3445"/>
                  </a:lnTo>
                  <a:lnTo>
                    <a:pt x="9362" y="3395"/>
                  </a:lnTo>
                  <a:lnTo>
                    <a:pt x="9285" y="3350"/>
                  </a:lnTo>
                  <a:lnTo>
                    <a:pt x="9205" y="3307"/>
                  </a:lnTo>
                  <a:lnTo>
                    <a:pt x="9125" y="3265"/>
                  </a:lnTo>
                  <a:lnTo>
                    <a:pt x="9042" y="3228"/>
                  </a:lnTo>
                  <a:lnTo>
                    <a:pt x="8959" y="3194"/>
                  </a:lnTo>
                  <a:lnTo>
                    <a:pt x="8873" y="3162"/>
                  </a:lnTo>
                  <a:lnTo>
                    <a:pt x="8786" y="3133"/>
                  </a:lnTo>
                  <a:lnTo>
                    <a:pt x="8697" y="3107"/>
                  </a:lnTo>
                  <a:lnTo>
                    <a:pt x="8608" y="3085"/>
                  </a:lnTo>
                  <a:lnTo>
                    <a:pt x="8517" y="3066"/>
                  </a:lnTo>
                  <a:lnTo>
                    <a:pt x="8426" y="3051"/>
                  </a:lnTo>
                  <a:lnTo>
                    <a:pt x="8332" y="3038"/>
                  </a:lnTo>
                  <a:lnTo>
                    <a:pt x="8239" y="3029"/>
                  </a:lnTo>
                  <a:lnTo>
                    <a:pt x="8143" y="3024"/>
                  </a:lnTo>
                  <a:lnTo>
                    <a:pt x="8048" y="3022"/>
                  </a:lnTo>
                  <a:lnTo>
                    <a:pt x="7951" y="3024"/>
                  </a:lnTo>
                  <a:lnTo>
                    <a:pt x="7856" y="3029"/>
                  </a:lnTo>
                  <a:lnTo>
                    <a:pt x="7762" y="3038"/>
                  </a:lnTo>
                  <a:lnTo>
                    <a:pt x="7669" y="3051"/>
                  </a:lnTo>
                  <a:lnTo>
                    <a:pt x="7577" y="3066"/>
                  </a:lnTo>
                  <a:lnTo>
                    <a:pt x="7486" y="3085"/>
                  </a:lnTo>
                  <a:lnTo>
                    <a:pt x="7397" y="3107"/>
                  </a:lnTo>
                  <a:lnTo>
                    <a:pt x="7308" y="3133"/>
                  </a:lnTo>
                  <a:lnTo>
                    <a:pt x="7222" y="3162"/>
                  </a:lnTo>
                  <a:lnTo>
                    <a:pt x="7136" y="3194"/>
                  </a:lnTo>
                  <a:lnTo>
                    <a:pt x="7053" y="3228"/>
                  </a:lnTo>
                  <a:lnTo>
                    <a:pt x="6970" y="3265"/>
                  </a:lnTo>
                  <a:lnTo>
                    <a:pt x="6889" y="3307"/>
                  </a:lnTo>
                  <a:lnTo>
                    <a:pt x="6810" y="3350"/>
                  </a:lnTo>
                  <a:lnTo>
                    <a:pt x="6733" y="3395"/>
                  </a:lnTo>
                  <a:lnTo>
                    <a:pt x="6657" y="3445"/>
                  </a:lnTo>
                  <a:lnTo>
                    <a:pt x="6583" y="3496"/>
                  </a:lnTo>
                  <a:lnTo>
                    <a:pt x="6511" y="3549"/>
                  </a:lnTo>
                  <a:lnTo>
                    <a:pt x="6442" y="3606"/>
                  </a:lnTo>
                  <a:lnTo>
                    <a:pt x="6374" y="3664"/>
                  </a:lnTo>
                  <a:lnTo>
                    <a:pt x="6308" y="3726"/>
                  </a:lnTo>
                  <a:lnTo>
                    <a:pt x="6245" y="3789"/>
                  </a:lnTo>
                  <a:lnTo>
                    <a:pt x="6183" y="3855"/>
                  </a:lnTo>
                  <a:lnTo>
                    <a:pt x="6125" y="3922"/>
                  </a:lnTo>
                  <a:lnTo>
                    <a:pt x="6069" y="3992"/>
                  </a:lnTo>
                  <a:lnTo>
                    <a:pt x="6015" y="4063"/>
                  </a:lnTo>
                  <a:lnTo>
                    <a:pt x="5963" y="4138"/>
                  </a:lnTo>
                  <a:lnTo>
                    <a:pt x="5914" y="4213"/>
                  </a:lnTo>
                  <a:lnTo>
                    <a:pt x="5868" y="4290"/>
                  </a:lnTo>
                  <a:lnTo>
                    <a:pt x="5824" y="4369"/>
                  </a:lnTo>
                  <a:lnTo>
                    <a:pt x="5784" y="4450"/>
                  </a:lnTo>
                  <a:lnTo>
                    <a:pt x="5746" y="4532"/>
                  </a:lnTo>
                  <a:lnTo>
                    <a:pt x="5206" y="4532"/>
                  </a:lnTo>
                  <a:lnTo>
                    <a:pt x="5247" y="4424"/>
                  </a:lnTo>
                  <a:lnTo>
                    <a:pt x="5291" y="4317"/>
                  </a:lnTo>
                  <a:lnTo>
                    <a:pt x="5341" y="4212"/>
                  </a:lnTo>
                  <a:lnTo>
                    <a:pt x="5393" y="4109"/>
                  </a:lnTo>
                  <a:lnTo>
                    <a:pt x="5450" y="4010"/>
                  </a:lnTo>
                  <a:lnTo>
                    <a:pt x="5510" y="3912"/>
                  </a:lnTo>
                  <a:lnTo>
                    <a:pt x="5574" y="3816"/>
                  </a:lnTo>
                  <a:lnTo>
                    <a:pt x="5640" y="3724"/>
                  </a:lnTo>
                  <a:lnTo>
                    <a:pt x="5711" y="3634"/>
                  </a:lnTo>
                  <a:lnTo>
                    <a:pt x="5785" y="3546"/>
                  </a:lnTo>
                  <a:lnTo>
                    <a:pt x="5862" y="3462"/>
                  </a:lnTo>
                  <a:lnTo>
                    <a:pt x="5942" y="3380"/>
                  </a:lnTo>
                  <a:lnTo>
                    <a:pt x="6025" y="3302"/>
                  </a:lnTo>
                  <a:lnTo>
                    <a:pt x="6111" y="3227"/>
                  </a:lnTo>
                  <a:lnTo>
                    <a:pt x="6200" y="3155"/>
                  </a:lnTo>
                  <a:lnTo>
                    <a:pt x="6291" y="3086"/>
                  </a:lnTo>
                  <a:lnTo>
                    <a:pt x="6385" y="3021"/>
                  </a:lnTo>
                  <a:lnTo>
                    <a:pt x="6481" y="2959"/>
                  </a:lnTo>
                  <a:lnTo>
                    <a:pt x="6581" y="2901"/>
                  </a:lnTo>
                  <a:lnTo>
                    <a:pt x="6681" y="2846"/>
                  </a:lnTo>
                  <a:lnTo>
                    <a:pt x="6785" y="2796"/>
                  </a:lnTo>
                  <a:lnTo>
                    <a:pt x="6891" y="2750"/>
                  </a:lnTo>
                  <a:lnTo>
                    <a:pt x="6999" y="2706"/>
                  </a:lnTo>
                  <a:lnTo>
                    <a:pt x="7109" y="2668"/>
                  </a:lnTo>
                  <a:lnTo>
                    <a:pt x="7221" y="2634"/>
                  </a:lnTo>
                  <a:lnTo>
                    <a:pt x="7334" y="2604"/>
                  </a:lnTo>
                  <a:lnTo>
                    <a:pt x="7449" y="2578"/>
                  </a:lnTo>
                  <a:lnTo>
                    <a:pt x="7566" y="2556"/>
                  </a:lnTo>
                  <a:lnTo>
                    <a:pt x="7684" y="2540"/>
                  </a:lnTo>
                  <a:lnTo>
                    <a:pt x="7804" y="2528"/>
                  </a:lnTo>
                  <a:lnTo>
                    <a:pt x="7925" y="2521"/>
                  </a:lnTo>
                  <a:lnTo>
                    <a:pt x="8048" y="2518"/>
                  </a:lnTo>
                  <a:lnTo>
                    <a:pt x="8163" y="2520"/>
                  </a:lnTo>
                  <a:lnTo>
                    <a:pt x="8278" y="2527"/>
                  </a:lnTo>
                  <a:lnTo>
                    <a:pt x="8392" y="2538"/>
                  </a:lnTo>
                  <a:lnTo>
                    <a:pt x="8503" y="2552"/>
                  </a:lnTo>
                  <a:lnTo>
                    <a:pt x="8614" y="2571"/>
                  </a:lnTo>
                  <a:lnTo>
                    <a:pt x="8723" y="2595"/>
                  </a:lnTo>
                  <a:lnTo>
                    <a:pt x="8832" y="2622"/>
                  </a:lnTo>
                  <a:lnTo>
                    <a:pt x="8939" y="2653"/>
                  </a:lnTo>
                  <a:lnTo>
                    <a:pt x="9043" y="2687"/>
                  </a:lnTo>
                  <a:lnTo>
                    <a:pt x="9146" y="2726"/>
                  </a:lnTo>
                  <a:lnTo>
                    <a:pt x="9248" y="2768"/>
                  </a:lnTo>
                  <a:lnTo>
                    <a:pt x="9347" y="2813"/>
                  </a:lnTo>
                  <a:lnTo>
                    <a:pt x="9444" y="2862"/>
                  </a:lnTo>
                  <a:lnTo>
                    <a:pt x="9539" y="2915"/>
                  </a:lnTo>
                  <a:lnTo>
                    <a:pt x="9633" y="2970"/>
                  </a:lnTo>
                  <a:lnTo>
                    <a:pt x="9723" y="3029"/>
                  </a:lnTo>
                  <a:lnTo>
                    <a:pt x="9813" y="3091"/>
                  </a:lnTo>
                  <a:lnTo>
                    <a:pt x="9899" y="3157"/>
                  </a:lnTo>
                  <a:lnTo>
                    <a:pt x="9983" y="3224"/>
                  </a:lnTo>
                  <a:lnTo>
                    <a:pt x="10064" y="3296"/>
                  </a:lnTo>
                  <a:lnTo>
                    <a:pt x="10144" y="3369"/>
                  </a:lnTo>
                  <a:lnTo>
                    <a:pt x="10219" y="3446"/>
                  </a:lnTo>
                  <a:lnTo>
                    <a:pt x="10294" y="3525"/>
                  </a:lnTo>
                  <a:lnTo>
                    <a:pt x="10364" y="3607"/>
                  </a:lnTo>
                  <a:lnTo>
                    <a:pt x="10432" y="3690"/>
                  </a:lnTo>
                  <a:lnTo>
                    <a:pt x="10496" y="3778"/>
                  </a:lnTo>
                  <a:lnTo>
                    <a:pt x="10558" y="3867"/>
                  </a:lnTo>
                  <a:lnTo>
                    <a:pt x="10617" y="3958"/>
                  </a:lnTo>
                  <a:lnTo>
                    <a:pt x="10672" y="4052"/>
                  </a:lnTo>
                  <a:lnTo>
                    <a:pt x="10724" y="4148"/>
                  </a:lnTo>
                  <a:lnTo>
                    <a:pt x="10773" y="4245"/>
                  </a:lnTo>
                  <a:lnTo>
                    <a:pt x="10818" y="4345"/>
                  </a:lnTo>
                  <a:lnTo>
                    <a:pt x="10444" y="4532"/>
                  </a:lnTo>
                  <a:lnTo>
                    <a:pt x="10349" y="4532"/>
                  </a:lnTo>
                  <a:close/>
                  <a:moveTo>
                    <a:pt x="8048" y="504"/>
                  </a:moveTo>
                  <a:lnTo>
                    <a:pt x="8237" y="508"/>
                  </a:lnTo>
                  <a:lnTo>
                    <a:pt x="8424" y="518"/>
                  </a:lnTo>
                  <a:lnTo>
                    <a:pt x="8609" y="535"/>
                  </a:lnTo>
                  <a:lnTo>
                    <a:pt x="8793" y="559"/>
                  </a:lnTo>
                  <a:lnTo>
                    <a:pt x="8974" y="590"/>
                  </a:lnTo>
                  <a:lnTo>
                    <a:pt x="9153" y="627"/>
                  </a:lnTo>
                  <a:lnTo>
                    <a:pt x="9330" y="670"/>
                  </a:lnTo>
                  <a:lnTo>
                    <a:pt x="9504" y="720"/>
                  </a:lnTo>
                  <a:lnTo>
                    <a:pt x="9676" y="776"/>
                  </a:lnTo>
                  <a:lnTo>
                    <a:pt x="9844" y="837"/>
                  </a:lnTo>
                  <a:lnTo>
                    <a:pt x="10010" y="904"/>
                  </a:lnTo>
                  <a:lnTo>
                    <a:pt x="10173" y="978"/>
                  </a:lnTo>
                  <a:lnTo>
                    <a:pt x="10333" y="1057"/>
                  </a:lnTo>
                  <a:lnTo>
                    <a:pt x="10490" y="1140"/>
                  </a:lnTo>
                  <a:lnTo>
                    <a:pt x="10643" y="1230"/>
                  </a:lnTo>
                  <a:lnTo>
                    <a:pt x="10793" y="1324"/>
                  </a:lnTo>
                  <a:lnTo>
                    <a:pt x="10939" y="1424"/>
                  </a:lnTo>
                  <a:lnTo>
                    <a:pt x="11081" y="1529"/>
                  </a:lnTo>
                  <a:lnTo>
                    <a:pt x="11220" y="1639"/>
                  </a:lnTo>
                  <a:lnTo>
                    <a:pt x="11355" y="1754"/>
                  </a:lnTo>
                  <a:lnTo>
                    <a:pt x="11485" y="1872"/>
                  </a:lnTo>
                  <a:lnTo>
                    <a:pt x="11612" y="1995"/>
                  </a:lnTo>
                  <a:lnTo>
                    <a:pt x="11733" y="2123"/>
                  </a:lnTo>
                  <a:lnTo>
                    <a:pt x="11851" y="2255"/>
                  </a:lnTo>
                  <a:lnTo>
                    <a:pt x="11964" y="2390"/>
                  </a:lnTo>
                  <a:lnTo>
                    <a:pt x="12072" y="2530"/>
                  </a:lnTo>
                  <a:lnTo>
                    <a:pt x="12176" y="2674"/>
                  </a:lnTo>
                  <a:lnTo>
                    <a:pt x="12273" y="2821"/>
                  </a:lnTo>
                  <a:lnTo>
                    <a:pt x="12367" y="2972"/>
                  </a:lnTo>
                  <a:lnTo>
                    <a:pt x="12456" y="3126"/>
                  </a:lnTo>
                  <a:lnTo>
                    <a:pt x="12538" y="3285"/>
                  </a:lnTo>
                  <a:lnTo>
                    <a:pt x="12615" y="3446"/>
                  </a:lnTo>
                  <a:lnTo>
                    <a:pt x="12167" y="3669"/>
                  </a:lnTo>
                  <a:lnTo>
                    <a:pt x="12097" y="3523"/>
                  </a:lnTo>
                  <a:lnTo>
                    <a:pt x="12024" y="3381"/>
                  </a:lnTo>
                  <a:lnTo>
                    <a:pt x="11945" y="3241"/>
                  </a:lnTo>
                  <a:lnTo>
                    <a:pt x="11861" y="3104"/>
                  </a:lnTo>
                  <a:lnTo>
                    <a:pt x="11772" y="2971"/>
                  </a:lnTo>
                  <a:lnTo>
                    <a:pt x="11680" y="2841"/>
                  </a:lnTo>
                  <a:lnTo>
                    <a:pt x="11582" y="2714"/>
                  </a:lnTo>
                  <a:lnTo>
                    <a:pt x="11481" y="2592"/>
                  </a:lnTo>
                  <a:lnTo>
                    <a:pt x="11375" y="2473"/>
                  </a:lnTo>
                  <a:lnTo>
                    <a:pt x="11265" y="2357"/>
                  </a:lnTo>
                  <a:lnTo>
                    <a:pt x="11152" y="2245"/>
                  </a:lnTo>
                  <a:lnTo>
                    <a:pt x="11034" y="2137"/>
                  </a:lnTo>
                  <a:lnTo>
                    <a:pt x="10912" y="2035"/>
                  </a:lnTo>
                  <a:lnTo>
                    <a:pt x="10788" y="1935"/>
                  </a:lnTo>
                  <a:lnTo>
                    <a:pt x="10660" y="1840"/>
                  </a:lnTo>
                  <a:lnTo>
                    <a:pt x="10528" y="1751"/>
                  </a:lnTo>
                  <a:lnTo>
                    <a:pt x="10392" y="1665"/>
                  </a:lnTo>
                  <a:lnTo>
                    <a:pt x="10255" y="1583"/>
                  </a:lnTo>
                  <a:lnTo>
                    <a:pt x="10113" y="1508"/>
                  </a:lnTo>
                  <a:lnTo>
                    <a:pt x="9969" y="1436"/>
                  </a:lnTo>
                  <a:lnTo>
                    <a:pt x="9822" y="1370"/>
                  </a:lnTo>
                  <a:lnTo>
                    <a:pt x="9672" y="1309"/>
                  </a:lnTo>
                  <a:lnTo>
                    <a:pt x="9519" y="1253"/>
                  </a:lnTo>
                  <a:lnTo>
                    <a:pt x="9364" y="1203"/>
                  </a:lnTo>
                  <a:lnTo>
                    <a:pt x="9207" y="1158"/>
                  </a:lnTo>
                  <a:lnTo>
                    <a:pt x="9047" y="1119"/>
                  </a:lnTo>
                  <a:lnTo>
                    <a:pt x="8885" y="1085"/>
                  </a:lnTo>
                  <a:lnTo>
                    <a:pt x="8721" y="1058"/>
                  </a:lnTo>
                  <a:lnTo>
                    <a:pt x="8555" y="1035"/>
                  </a:lnTo>
                  <a:lnTo>
                    <a:pt x="8388" y="1020"/>
                  </a:lnTo>
                  <a:lnTo>
                    <a:pt x="8219" y="1010"/>
                  </a:lnTo>
                  <a:lnTo>
                    <a:pt x="8048" y="1007"/>
                  </a:lnTo>
                  <a:lnTo>
                    <a:pt x="7846" y="1012"/>
                  </a:lnTo>
                  <a:lnTo>
                    <a:pt x="7648" y="1025"/>
                  </a:lnTo>
                  <a:lnTo>
                    <a:pt x="7452" y="1047"/>
                  </a:lnTo>
                  <a:lnTo>
                    <a:pt x="7258" y="1077"/>
                  </a:lnTo>
                  <a:lnTo>
                    <a:pt x="7068" y="1114"/>
                  </a:lnTo>
                  <a:lnTo>
                    <a:pt x="6880" y="1160"/>
                  </a:lnTo>
                  <a:lnTo>
                    <a:pt x="6696" y="1214"/>
                  </a:lnTo>
                  <a:lnTo>
                    <a:pt x="6514" y="1274"/>
                  </a:lnTo>
                  <a:lnTo>
                    <a:pt x="6336" y="1343"/>
                  </a:lnTo>
                  <a:lnTo>
                    <a:pt x="6162" y="1419"/>
                  </a:lnTo>
                  <a:lnTo>
                    <a:pt x="5992" y="1502"/>
                  </a:lnTo>
                  <a:lnTo>
                    <a:pt x="5826" y="1590"/>
                  </a:lnTo>
                  <a:lnTo>
                    <a:pt x="5664" y="1687"/>
                  </a:lnTo>
                  <a:lnTo>
                    <a:pt x="5507" y="1790"/>
                  </a:lnTo>
                  <a:lnTo>
                    <a:pt x="5354" y="1899"/>
                  </a:lnTo>
                  <a:lnTo>
                    <a:pt x="5206" y="2013"/>
                  </a:lnTo>
                  <a:lnTo>
                    <a:pt x="5063" y="2134"/>
                  </a:lnTo>
                  <a:lnTo>
                    <a:pt x="4925" y="2261"/>
                  </a:lnTo>
                  <a:lnTo>
                    <a:pt x="4792" y="2393"/>
                  </a:lnTo>
                  <a:lnTo>
                    <a:pt x="4666" y="2530"/>
                  </a:lnTo>
                  <a:lnTo>
                    <a:pt x="4544" y="2673"/>
                  </a:lnTo>
                  <a:lnTo>
                    <a:pt x="4429" y="2821"/>
                  </a:lnTo>
                  <a:lnTo>
                    <a:pt x="4319" y="2973"/>
                  </a:lnTo>
                  <a:lnTo>
                    <a:pt x="4216" y="3130"/>
                  </a:lnTo>
                  <a:lnTo>
                    <a:pt x="4119" y="3293"/>
                  </a:lnTo>
                  <a:lnTo>
                    <a:pt x="4029" y="3458"/>
                  </a:lnTo>
                  <a:lnTo>
                    <a:pt x="3945" y="3628"/>
                  </a:lnTo>
                  <a:lnTo>
                    <a:pt x="3869" y="3802"/>
                  </a:lnTo>
                  <a:lnTo>
                    <a:pt x="3799" y="3979"/>
                  </a:lnTo>
                  <a:lnTo>
                    <a:pt x="3738" y="4161"/>
                  </a:lnTo>
                  <a:lnTo>
                    <a:pt x="3683" y="4345"/>
                  </a:lnTo>
                  <a:lnTo>
                    <a:pt x="3636" y="4532"/>
                  </a:lnTo>
                  <a:lnTo>
                    <a:pt x="3119" y="4532"/>
                  </a:lnTo>
                  <a:lnTo>
                    <a:pt x="3168" y="4319"/>
                  </a:lnTo>
                  <a:lnTo>
                    <a:pt x="3225" y="4109"/>
                  </a:lnTo>
                  <a:lnTo>
                    <a:pt x="3291" y="3903"/>
                  </a:lnTo>
                  <a:lnTo>
                    <a:pt x="3366" y="3700"/>
                  </a:lnTo>
                  <a:lnTo>
                    <a:pt x="3448" y="3502"/>
                  </a:lnTo>
                  <a:lnTo>
                    <a:pt x="3540" y="3309"/>
                  </a:lnTo>
                  <a:lnTo>
                    <a:pt x="3638" y="3119"/>
                  </a:lnTo>
                  <a:lnTo>
                    <a:pt x="3745" y="2935"/>
                  </a:lnTo>
                  <a:lnTo>
                    <a:pt x="3859" y="2755"/>
                  </a:lnTo>
                  <a:lnTo>
                    <a:pt x="3980" y="2580"/>
                  </a:lnTo>
                  <a:lnTo>
                    <a:pt x="4108" y="2412"/>
                  </a:lnTo>
                  <a:lnTo>
                    <a:pt x="4244" y="2249"/>
                  </a:lnTo>
                  <a:lnTo>
                    <a:pt x="4385" y="2092"/>
                  </a:lnTo>
                  <a:lnTo>
                    <a:pt x="4534" y="1941"/>
                  </a:lnTo>
                  <a:lnTo>
                    <a:pt x="4688" y="1796"/>
                  </a:lnTo>
                  <a:lnTo>
                    <a:pt x="4848" y="1657"/>
                  </a:lnTo>
                  <a:lnTo>
                    <a:pt x="5014" y="1526"/>
                  </a:lnTo>
                  <a:lnTo>
                    <a:pt x="5186" y="1401"/>
                  </a:lnTo>
                  <a:lnTo>
                    <a:pt x="5362" y="1283"/>
                  </a:lnTo>
                  <a:lnTo>
                    <a:pt x="5544" y="1173"/>
                  </a:lnTo>
                  <a:lnTo>
                    <a:pt x="5731" y="1071"/>
                  </a:lnTo>
                  <a:lnTo>
                    <a:pt x="5922" y="976"/>
                  </a:lnTo>
                  <a:lnTo>
                    <a:pt x="6118" y="889"/>
                  </a:lnTo>
                  <a:lnTo>
                    <a:pt x="6318" y="811"/>
                  </a:lnTo>
                  <a:lnTo>
                    <a:pt x="6522" y="740"/>
                  </a:lnTo>
                  <a:lnTo>
                    <a:pt x="6731" y="679"/>
                  </a:lnTo>
                  <a:lnTo>
                    <a:pt x="6942" y="627"/>
                  </a:lnTo>
                  <a:lnTo>
                    <a:pt x="7157" y="583"/>
                  </a:lnTo>
                  <a:lnTo>
                    <a:pt x="7376" y="549"/>
                  </a:lnTo>
                  <a:lnTo>
                    <a:pt x="7597" y="524"/>
                  </a:lnTo>
                  <a:lnTo>
                    <a:pt x="7821" y="509"/>
                  </a:lnTo>
                  <a:lnTo>
                    <a:pt x="8048" y="504"/>
                  </a:lnTo>
                  <a:close/>
                  <a:moveTo>
                    <a:pt x="12976" y="4532"/>
                  </a:moveTo>
                  <a:lnTo>
                    <a:pt x="12693" y="4532"/>
                  </a:lnTo>
                  <a:lnTo>
                    <a:pt x="12943" y="4407"/>
                  </a:lnTo>
                  <a:lnTo>
                    <a:pt x="12951" y="4438"/>
                  </a:lnTo>
                  <a:lnTo>
                    <a:pt x="12959" y="4469"/>
                  </a:lnTo>
                  <a:lnTo>
                    <a:pt x="12969" y="4501"/>
                  </a:lnTo>
                  <a:lnTo>
                    <a:pt x="12976" y="4532"/>
                  </a:lnTo>
                  <a:close/>
                  <a:moveTo>
                    <a:pt x="14838" y="4532"/>
                  </a:moveTo>
                  <a:lnTo>
                    <a:pt x="13484" y="4532"/>
                  </a:lnTo>
                  <a:lnTo>
                    <a:pt x="13476" y="4487"/>
                  </a:lnTo>
                  <a:lnTo>
                    <a:pt x="13466" y="4443"/>
                  </a:lnTo>
                  <a:lnTo>
                    <a:pt x="13456" y="4398"/>
                  </a:lnTo>
                  <a:lnTo>
                    <a:pt x="13446" y="4354"/>
                  </a:lnTo>
                  <a:lnTo>
                    <a:pt x="13436" y="4310"/>
                  </a:lnTo>
                  <a:lnTo>
                    <a:pt x="13425" y="4266"/>
                  </a:lnTo>
                  <a:lnTo>
                    <a:pt x="13414" y="4221"/>
                  </a:lnTo>
                  <a:lnTo>
                    <a:pt x="13403" y="4177"/>
                  </a:lnTo>
                  <a:lnTo>
                    <a:pt x="15816" y="2969"/>
                  </a:lnTo>
                  <a:lnTo>
                    <a:pt x="15839" y="2957"/>
                  </a:lnTo>
                  <a:lnTo>
                    <a:pt x="15862" y="2943"/>
                  </a:lnTo>
                  <a:lnTo>
                    <a:pt x="15883" y="2929"/>
                  </a:lnTo>
                  <a:lnTo>
                    <a:pt x="15903" y="2914"/>
                  </a:lnTo>
                  <a:lnTo>
                    <a:pt x="15922" y="2898"/>
                  </a:lnTo>
                  <a:lnTo>
                    <a:pt x="15940" y="2882"/>
                  </a:lnTo>
                  <a:lnTo>
                    <a:pt x="15957" y="2863"/>
                  </a:lnTo>
                  <a:lnTo>
                    <a:pt x="15974" y="2845"/>
                  </a:lnTo>
                  <a:lnTo>
                    <a:pt x="15989" y="2826"/>
                  </a:lnTo>
                  <a:lnTo>
                    <a:pt x="16003" y="2807"/>
                  </a:lnTo>
                  <a:lnTo>
                    <a:pt x="16018" y="2787"/>
                  </a:lnTo>
                  <a:lnTo>
                    <a:pt x="16030" y="2766"/>
                  </a:lnTo>
                  <a:lnTo>
                    <a:pt x="16041" y="2745"/>
                  </a:lnTo>
                  <a:lnTo>
                    <a:pt x="16052" y="2722"/>
                  </a:lnTo>
                  <a:lnTo>
                    <a:pt x="16061" y="2700"/>
                  </a:lnTo>
                  <a:lnTo>
                    <a:pt x="16069" y="2677"/>
                  </a:lnTo>
                  <a:lnTo>
                    <a:pt x="16076" y="2654"/>
                  </a:lnTo>
                  <a:lnTo>
                    <a:pt x="16082" y="2631"/>
                  </a:lnTo>
                  <a:lnTo>
                    <a:pt x="16087" y="2608"/>
                  </a:lnTo>
                  <a:lnTo>
                    <a:pt x="16091" y="2583"/>
                  </a:lnTo>
                  <a:lnTo>
                    <a:pt x="16093" y="2559"/>
                  </a:lnTo>
                  <a:lnTo>
                    <a:pt x="16095" y="2535"/>
                  </a:lnTo>
                  <a:lnTo>
                    <a:pt x="16095" y="2511"/>
                  </a:lnTo>
                  <a:lnTo>
                    <a:pt x="16094" y="2486"/>
                  </a:lnTo>
                  <a:lnTo>
                    <a:pt x="16092" y="2462"/>
                  </a:lnTo>
                  <a:lnTo>
                    <a:pt x="16088" y="2437"/>
                  </a:lnTo>
                  <a:lnTo>
                    <a:pt x="16084" y="2413"/>
                  </a:lnTo>
                  <a:lnTo>
                    <a:pt x="16078" y="2388"/>
                  </a:lnTo>
                  <a:lnTo>
                    <a:pt x="16071" y="2364"/>
                  </a:lnTo>
                  <a:lnTo>
                    <a:pt x="16063" y="2341"/>
                  </a:lnTo>
                  <a:lnTo>
                    <a:pt x="16053" y="2317"/>
                  </a:lnTo>
                  <a:lnTo>
                    <a:pt x="16042" y="2293"/>
                  </a:lnTo>
                  <a:lnTo>
                    <a:pt x="16030" y="2270"/>
                  </a:lnTo>
                  <a:lnTo>
                    <a:pt x="16017" y="2248"/>
                  </a:lnTo>
                  <a:lnTo>
                    <a:pt x="16002" y="2227"/>
                  </a:lnTo>
                  <a:lnTo>
                    <a:pt x="15987" y="2207"/>
                  </a:lnTo>
                  <a:lnTo>
                    <a:pt x="15971" y="2188"/>
                  </a:lnTo>
                  <a:lnTo>
                    <a:pt x="15954" y="2170"/>
                  </a:lnTo>
                  <a:lnTo>
                    <a:pt x="15937" y="2152"/>
                  </a:lnTo>
                  <a:lnTo>
                    <a:pt x="15919" y="2135"/>
                  </a:lnTo>
                  <a:lnTo>
                    <a:pt x="15900" y="2120"/>
                  </a:lnTo>
                  <a:lnTo>
                    <a:pt x="15880" y="2106"/>
                  </a:lnTo>
                  <a:lnTo>
                    <a:pt x="15860" y="2092"/>
                  </a:lnTo>
                  <a:lnTo>
                    <a:pt x="15839" y="2080"/>
                  </a:lnTo>
                  <a:lnTo>
                    <a:pt x="15817" y="2069"/>
                  </a:lnTo>
                  <a:lnTo>
                    <a:pt x="15796" y="2058"/>
                  </a:lnTo>
                  <a:lnTo>
                    <a:pt x="15774" y="2049"/>
                  </a:lnTo>
                  <a:lnTo>
                    <a:pt x="15751" y="2041"/>
                  </a:lnTo>
                  <a:lnTo>
                    <a:pt x="15728" y="2034"/>
                  </a:lnTo>
                  <a:lnTo>
                    <a:pt x="15705" y="2028"/>
                  </a:lnTo>
                  <a:lnTo>
                    <a:pt x="15681" y="2022"/>
                  </a:lnTo>
                  <a:lnTo>
                    <a:pt x="15657" y="2019"/>
                  </a:lnTo>
                  <a:lnTo>
                    <a:pt x="15633" y="2016"/>
                  </a:lnTo>
                  <a:lnTo>
                    <a:pt x="15609" y="2015"/>
                  </a:lnTo>
                  <a:lnTo>
                    <a:pt x="15584" y="2014"/>
                  </a:lnTo>
                  <a:lnTo>
                    <a:pt x="15560" y="2015"/>
                  </a:lnTo>
                  <a:lnTo>
                    <a:pt x="15536" y="2017"/>
                  </a:lnTo>
                  <a:lnTo>
                    <a:pt x="15511" y="2021"/>
                  </a:lnTo>
                  <a:lnTo>
                    <a:pt x="15486" y="2026"/>
                  </a:lnTo>
                  <a:lnTo>
                    <a:pt x="15462" y="2032"/>
                  </a:lnTo>
                  <a:lnTo>
                    <a:pt x="15438" y="2039"/>
                  </a:lnTo>
                  <a:lnTo>
                    <a:pt x="15414" y="2047"/>
                  </a:lnTo>
                  <a:lnTo>
                    <a:pt x="15391" y="2057"/>
                  </a:lnTo>
                  <a:lnTo>
                    <a:pt x="15367" y="2068"/>
                  </a:lnTo>
                  <a:lnTo>
                    <a:pt x="13065" y="3220"/>
                  </a:lnTo>
                  <a:lnTo>
                    <a:pt x="12980" y="3044"/>
                  </a:lnTo>
                  <a:lnTo>
                    <a:pt x="12888" y="2872"/>
                  </a:lnTo>
                  <a:lnTo>
                    <a:pt x="12790" y="2702"/>
                  </a:lnTo>
                  <a:lnTo>
                    <a:pt x="12688" y="2537"/>
                  </a:lnTo>
                  <a:lnTo>
                    <a:pt x="12579" y="2376"/>
                  </a:lnTo>
                  <a:lnTo>
                    <a:pt x="12466" y="2219"/>
                  </a:lnTo>
                  <a:lnTo>
                    <a:pt x="12347" y="2066"/>
                  </a:lnTo>
                  <a:lnTo>
                    <a:pt x="12223" y="1917"/>
                  </a:lnTo>
                  <a:lnTo>
                    <a:pt x="12093" y="1773"/>
                  </a:lnTo>
                  <a:lnTo>
                    <a:pt x="11960" y="1633"/>
                  </a:lnTo>
                  <a:lnTo>
                    <a:pt x="11821" y="1498"/>
                  </a:lnTo>
                  <a:lnTo>
                    <a:pt x="11677" y="1368"/>
                  </a:lnTo>
                  <a:lnTo>
                    <a:pt x="11529" y="1243"/>
                  </a:lnTo>
                  <a:lnTo>
                    <a:pt x="11377" y="1123"/>
                  </a:lnTo>
                  <a:lnTo>
                    <a:pt x="11220" y="1008"/>
                  </a:lnTo>
                  <a:lnTo>
                    <a:pt x="11060" y="898"/>
                  </a:lnTo>
                  <a:lnTo>
                    <a:pt x="10895" y="795"/>
                  </a:lnTo>
                  <a:lnTo>
                    <a:pt x="10727" y="697"/>
                  </a:lnTo>
                  <a:lnTo>
                    <a:pt x="10555" y="605"/>
                  </a:lnTo>
                  <a:lnTo>
                    <a:pt x="10380" y="519"/>
                  </a:lnTo>
                  <a:lnTo>
                    <a:pt x="10201" y="439"/>
                  </a:lnTo>
                  <a:lnTo>
                    <a:pt x="10019" y="365"/>
                  </a:lnTo>
                  <a:lnTo>
                    <a:pt x="9834" y="297"/>
                  </a:lnTo>
                  <a:lnTo>
                    <a:pt x="9645" y="237"/>
                  </a:lnTo>
                  <a:lnTo>
                    <a:pt x="9454" y="182"/>
                  </a:lnTo>
                  <a:lnTo>
                    <a:pt x="9261" y="135"/>
                  </a:lnTo>
                  <a:lnTo>
                    <a:pt x="9063" y="95"/>
                  </a:lnTo>
                  <a:lnTo>
                    <a:pt x="8865" y="60"/>
                  </a:lnTo>
                  <a:lnTo>
                    <a:pt x="8664" y="34"/>
                  </a:lnTo>
                  <a:lnTo>
                    <a:pt x="8460" y="16"/>
                  </a:lnTo>
                  <a:lnTo>
                    <a:pt x="8255" y="4"/>
                  </a:lnTo>
                  <a:lnTo>
                    <a:pt x="8048" y="0"/>
                  </a:lnTo>
                  <a:lnTo>
                    <a:pt x="7795" y="6"/>
                  </a:lnTo>
                  <a:lnTo>
                    <a:pt x="7546" y="23"/>
                  </a:lnTo>
                  <a:lnTo>
                    <a:pt x="7299" y="50"/>
                  </a:lnTo>
                  <a:lnTo>
                    <a:pt x="7056" y="90"/>
                  </a:lnTo>
                  <a:lnTo>
                    <a:pt x="6816" y="139"/>
                  </a:lnTo>
                  <a:lnTo>
                    <a:pt x="6581" y="198"/>
                  </a:lnTo>
                  <a:lnTo>
                    <a:pt x="6349" y="267"/>
                  </a:lnTo>
                  <a:lnTo>
                    <a:pt x="6123" y="347"/>
                  </a:lnTo>
                  <a:lnTo>
                    <a:pt x="5900" y="435"/>
                  </a:lnTo>
                  <a:lnTo>
                    <a:pt x="5683" y="533"/>
                  </a:lnTo>
                  <a:lnTo>
                    <a:pt x="5470" y="640"/>
                  </a:lnTo>
                  <a:lnTo>
                    <a:pt x="5263" y="755"/>
                  </a:lnTo>
                  <a:lnTo>
                    <a:pt x="5061" y="880"/>
                  </a:lnTo>
                  <a:lnTo>
                    <a:pt x="4866" y="1012"/>
                  </a:lnTo>
                  <a:lnTo>
                    <a:pt x="4676" y="1153"/>
                  </a:lnTo>
                  <a:lnTo>
                    <a:pt x="4493" y="1301"/>
                  </a:lnTo>
                  <a:lnTo>
                    <a:pt x="4315" y="1456"/>
                  </a:lnTo>
                  <a:lnTo>
                    <a:pt x="4144" y="1620"/>
                  </a:lnTo>
                  <a:lnTo>
                    <a:pt x="3982" y="1790"/>
                  </a:lnTo>
                  <a:lnTo>
                    <a:pt x="3826" y="1967"/>
                  </a:lnTo>
                  <a:lnTo>
                    <a:pt x="3678" y="2150"/>
                  </a:lnTo>
                  <a:lnTo>
                    <a:pt x="3537" y="2341"/>
                  </a:lnTo>
                  <a:lnTo>
                    <a:pt x="3404" y="2536"/>
                  </a:lnTo>
                  <a:lnTo>
                    <a:pt x="3280" y="2739"/>
                  </a:lnTo>
                  <a:lnTo>
                    <a:pt x="3164" y="2946"/>
                  </a:lnTo>
                  <a:lnTo>
                    <a:pt x="3057" y="3159"/>
                  </a:lnTo>
                  <a:lnTo>
                    <a:pt x="2958" y="3376"/>
                  </a:lnTo>
                  <a:lnTo>
                    <a:pt x="2870" y="3599"/>
                  </a:lnTo>
                  <a:lnTo>
                    <a:pt x="2790" y="3826"/>
                  </a:lnTo>
                  <a:lnTo>
                    <a:pt x="2720" y="4057"/>
                  </a:lnTo>
                  <a:lnTo>
                    <a:pt x="2661" y="4293"/>
                  </a:lnTo>
                  <a:lnTo>
                    <a:pt x="2610" y="4532"/>
                  </a:lnTo>
                  <a:lnTo>
                    <a:pt x="1257" y="4532"/>
                  </a:lnTo>
                  <a:lnTo>
                    <a:pt x="1193" y="4534"/>
                  </a:lnTo>
                  <a:lnTo>
                    <a:pt x="1129" y="4539"/>
                  </a:lnTo>
                  <a:lnTo>
                    <a:pt x="1066" y="4548"/>
                  </a:lnTo>
                  <a:lnTo>
                    <a:pt x="1004" y="4559"/>
                  </a:lnTo>
                  <a:lnTo>
                    <a:pt x="944" y="4573"/>
                  </a:lnTo>
                  <a:lnTo>
                    <a:pt x="884" y="4589"/>
                  </a:lnTo>
                  <a:lnTo>
                    <a:pt x="826" y="4609"/>
                  </a:lnTo>
                  <a:lnTo>
                    <a:pt x="769" y="4631"/>
                  </a:lnTo>
                  <a:lnTo>
                    <a:pt x="713" y="4657"/>
                  </a:lnTo>
                  <a:lnTo>
                    <a:pt x="659" y="4685"/>
                  </a:lnTo>
                  <a:lnTo>
                    <a:pt x="606" y="4715"/>
                  </a:lnTo>
                  <a:lnTo>
                    <a:pt x="555" y="4748"/>
                  </a:lnTo>
                  <a:lnTo>
                    <a:pt x="506" y="4783"/>
                  </a:lnTo>
                  <a:lnTo>
                    <a:pt x="458" y="4820"/>
                  </a:lnTo>
                  <a:lnTo>
                    <a:pt x="412" y="4860"/>
                  </a:lnTo>
                  <a:lnTo>
                    <a:pt x="369" y="4902"/>
                  </a:lnTo>
                  <a:lnTo>
                    <a:pt x="327" y="4945"/>
                  </a:lnTo>
                  <a:lnTo>
                    <a:pt x="288" y="4991"/>
                  </a:lnTo>
                  <a:lnTo>
                    <a:pt x="250" y="5039"/>
                  </a:lnTo>
                  <a:lnTo>
                    <a:pt x="215" y="5088"/>
                  </a:lnTo>
                  <a:lnTo>
                    <a:pt x="182" y="5139"/>
                  </a:lnTo>
                  <a:lnTo>
                    <a:pt x="152" y="5192"/>
                  </a:lnTo>
                  <a:lnTo>
                    <a:pt x="125" y="5247"/>
                  </a:lnTo>
                  <a:lnTo>
                    <a:pt x="99" y="5302"/>
                  </a:lnTo>
                  <a:lnTo>
                    <a:pt x="76" y="5359"/>
                  </a:lnTo>
                  <a:lnTo>
                    <a:pt x="56" y="5418"/>
                  </a:lnTo>
                  <a:lnTo>
                    <a:pt x="39" y="5477"/>
                  </a:lnTo>
                  <a:lnTo>
                    <a:pt x="25" y="5538"/>
                  </a:lnTo>
                  <a:lnTo>
                    <a:pt x="14" y="5600"/>
                  </a:lnTo>
                  <a:lnTo>
                    <a:pt x="7" y="5662"/>
                  </a:lnTo>
                  <a:lnTo>
                    <a:pt x="2" y="5727"/>
                  </a:lnTo>
                  <a:lnTo>
                    <a:pt x="0" y="5791"/>
                  </a:lnTo>
                  <a:lnTo>
                    <a:pt x="0" y="5815"/>
                  </a:lnTo>
                  <a:lnTo>
                    <a:pt x="1" y="5838"/>
                  </a:lnTo>
                  <a:lnTo>
                    <a:pt x="2" y="5861"/>
                  </a:lnTo>
                  <a:lnTo>
                    <a:pt x="4" y="5883"/>
                  </a:lnTo>
                  <a:lnTo>
                    <a:pt x="7" y="5906"/>
                  </a:lnTo>
                  <a:lnTo>
                    <a:pt x="9" y="5929"/>
                  </a:lnTo>
                  <a:lnTo>
                    <a:pt x="13" y="5952"/>
                  </a:lnTo>
                  <a:lnTo>
                    <a:pt x="17" y="5975"/>
                  </a:lnTo>
                  <a:lnTo>
                    <a:pt x="21" y="5997"/>
                  </a:lnTo>
                  <a:lnTo>
                    <a:pt x="26" y="6019"/>
                  </a:lnTo>
                  <a:lnTo>
                    <a:pt x="31" y="6041"/>
                  </a:lnTo>
                  <a:lnTo>
                    <a:pt x="37" y="6063"/>
                  </a:lnTo>
                  <a:lnTo>
                    <a:pt x="43" y="6085"/>
                  </a:lnTo>
                  <a:lnTo>
                    <a:pt x="50" y="6107"/>
                  </a:lnTo>
                  <a:lnTo>
                    <a:pt x="58" y="6128"/>
                  </a:lnTo>
                  <a:lnTo>
                    <a:pt x="65" y="6150"/>
                  </a:lnTo>
                  <a:lnTo>
                    <a:pt x="74" y="6171"/>
                  </a:lnTo>
                  <a:lnTo>
                    <a:pt x="82" y="6191"/>
                  </a:lnTo>
                  <a:lnTo>
                    <a:pt x="93" y="6212"/>
                  </a:lnTo>
                  <a:lnTo>
                    <a:pt x="102" y="6234"/>
                  </a:lnTo>
                  <a:lnTo>
                    <a:pt x="112" y="6254"/>
                  </a:lnTo>
                  <a:lnTo>
                    <a:pt x="123" y="6274"/>
                  </a:lnTo>
                  <a:lnTo>
                    <a:pt x="134" y="6294"/>
                  </a:lnTo>
                  <a:lnTo>
                    <a:pt x="145" y="6313"/>
                  </a:lnTo>
                  <a:lnTo>
                    <a:pt x="157" y="6332"/>
                  </a:lnTo>
                  <a:lnTo>
                    <a:pt x="170" y="6351"/>
                  </a:lnTo>
                  <a:lnTo>
                    <a:pt x="183" y="6371"/>
                  </a:lnTo>
                  <a:lnTo>
                    <a:pt x="196" y="6390"/>
                  </a:lnTo>
                  <a:lnTo>
                    <a:pt x="210" y="6408"/>
                  </a:lnTo>
                  <a:lnTo>
                    <a:pt x="224" y="6426"/>
                  </a:lnTo>
                  <a:lnTo>
                    <a:pt x="238" y="6443"/>
                  </a:lnTo>
                  <a:lnTo>
                    <a:pt x="253" y="6461"/>
                  </a:lnTo>
                  <a:lnTo>
                    <a:pt x="2012" y="8441"/>
                  </a:lnTo>
                  <a:lnTo>
                    <a:pt x="2012" y="8813"/>
                  </a:lnTo>
                  <a:lnTo>
                    <a:pt x="2014" y="8877"/>
                  </a:lnTo>
                  <a:lnTo>
                    <a:pt x="2019" y="8942"/>
                  </a:lnTo>
                  <a:lnTo>
                    <a:pt x="2026" y="9004"/>
                  </a:lnTo>
                  <a:lnTo>
                    <a:pt x="2038" y="9067"/>
                  </a:lnTo>
                  <a:lnTo>
                    <a:pt x="2052" y="9127"/>
                  </a:lnTo>
                  <a:lnTo>
                    <a:pt x="2068" y="9187"/>
                  </a:lnTo>
                  <a:lnTo>
                    <a:pt x="2088" y="9245"/>
                  </a:lnTo>
                  <a:lnTo>
                    <a:pt x="2110" y="9303"/>
                  </a:lnTo>
                  <a:lnTo>
                    <a:pt x="2137" y="9358"/>
                  </a:lnTo>
                  <a:lnTo>
                    <a:pt x="2164" y="9412"/>
                  </a:lnTo>
                  <a:lnTo>
                    <a:pt x="2194" y="9466"/>
                  </a:lnTo>
                  <a:lnTo>
                    <a:pt x="2227" y="9516"/>
                  </a:lnTo>
                  <a:lnTo>
                    <a:pt x="2262" y="9566"/>
                  </a:lnTo>
                  <a:lnTo>
                    <a:pt x="2300" y="9614"/>
                  </a:lnTo>
                  <a:lnTo>
                    <a:pt x="2339" y="9659"/>
                  </a:lnTo>
                  <a:lnTo>
                    <a:pt x="2381" y="9703"/>
                  </a:lnTo>
                  <a:lnTo>
                    <a:pt x="2424" y="9745"/>
                  </a:lnTo>
                  <a:lnTo>
                    <a:pt x="2471" y="9784"/>
                  </a:lnTo>
                  <a:lnTo>
                    <a:pt x="2518" y="9821"/>
                  </a:lnTo>
                  <a:lnTo>
                    <a:pt x="2567" y="9856"/>
                  </a:lnTo>
                  <a:lnTo>
                    <a:pt x="2617" y="9890"/>
                  </a:lnTo>
                  <a:lnTo>
                    <a:pt x="2671" y="9920"/>
                  </a:lnTo>
                  <a:lnTo>
                    <a:pt x="2725" y="9948"/>
                  </a:lnTo>
                  <a:lnTo>
                    <a:pt x="2780" y="9973"/>
                  </a:lnTo>
                  <a:lnTo>
                    <a:pt x="2838" y="9995"/>
                  </a:lnTo>
                  <a:lnTo>
                    <a:pt x="2896" y="10016"/>
                  </a:lnTo>
                  <a:lnTo>
                    <a:pt x="2955" y="10033"/>
                  </a:lnTo>
                  <a:lnTo>
                    <a:pt x="3016" y="10047"/>
                  </a:lnTo>
                  <a:lnTo>
                    <a:pt x="3078" y="10058"/>
                  </a:lnTo>
                  <a:lnTo>
                    <a:pt x="3141" y="10066"/>
                  </a:lnTo>
                  <a:lnTo>
                    <a:pt x="3205" y="10070"/>
                  </a:lnTo>
                  <a:lnTo>
                    <a:pt x="3269" y="10072"/>
                  </a:lnTo>
                  <a:lnTo>
                    <a:pt x="12826" y="10072"/>
                  </a:lnTo>
                  <a:lnTo>
                    <a:pt x="12890" y="10070"/>
                  </a:lnTo>
                  <a:lnTo>
                    <a:pt x="12953" y="10066"/>
                  </a:lnTo>
                  <a:lnTo>
                    <a:pt x="13017" y="10058"/>
                  </a:lnTo>
                  <a:lnTo>
                    <a:pt x="13078" y="10047"/>
                  </a:lnTo>
                  <a:lnTo>
                    <a:pt x="13140" y="10033"/>
                  </a:lnTo>
                  <a:lnTo>
                    <a:pt x="13199" y="10016"/>
                  </a:lnTo>
                  <a:lnTo>
                    <a:pt x="13257" y="9995"/>
                  </a:lnTo>
                  <a:lnTo>
                    <a:pt x="13315" y="9973"/>
                  </a:lnTo>
                  <a:lnTo>
                    <a:pt x="13370" y="9948"/>
                  </a:lnTo>
                  <a:lnTo>
                    <a:pt x="13424" y="9920"/>
                  </a:lnTo>
                  <a:lnTo>
                    <a:pt x="13477" y="9890"/>
                  </a:lnTo>
                  <a:lnTo>
                    <a:pt x="13528" y="9856"/>
                  </a:lnTo>
                  <a:lnTo>
                    <a:pt x="13577" y="9821"/>
                  </a:lnTo>
                  <a:lnTo>
                    <a:pt x="13624" y="9784"/>
                  </a:lnTo>
                  <a:lnTo>
                    <a:pt x="13671" y="9745"/>
                  </a:lnTo>
                  <a:lnTo>
                    <a:pt x="13714" y="9703"/>
                  </a:lnTo>
                  <a:lnTo>
                    <a:pt x="13756" y="9659"/>
                  </a:lnTo>
                  <a:lnTo>
                    <a:pt x="13795" y="9614"/>
                  </a:lnTo>
                  <a:lnTo>
                    <a:pt x="13833" y="9566"/>
                  </a:lnTo>
                  <a:lnTo>
                    <a:pt x="13868" y="9516"/>
                  </a:lnTo>
                  <a:lnTo>
                    <a:pt x="13900" y="9466"/>
                  </a:lnTo>
                  <a:lnTo>
                    <a:pt x="13931" y="9412"/>
                  </a:lnTo>
                  <a:lnTo>
                    <a:pt x="13958" y="9358"/>
                  </a:lnTo>
                  <a:lnTo>
                    <a:pt x="13984" y="9303"/>
                  </a:lnTo>
                  <a:lnTo>
                    <a:pt x="14007" y="9245"/>
                  </a:lnTo>
                  <a:lnTo>
                    <a:pt x="14026" y="9187"/>
                  </a:lnTo>
                  <a:lnTo>
                    <a:pt x="14043" y="9127"/>
                  </a:lnTo>
                  <a:lnTo>
                    <a:pt x="14057" y="9067"/>
                  </a:lnTo>
                  <a:lnTo>
                    <a:pt x="14068" y="9004"/>
                  </a:lnTo>
                  <a:lnTo>
                    <a:pt x="14076" y="8942"/>
                  </a:lnTo>
                  <a:lnTo>
                    <a:pt x="14081" y="8877"/>
                  </a:lnTo>
                  <a:lnTo>
                    <a:pt x="14083" y="8813"/>
                  </a:lnTo>
                  <a:lnTo>
                    <a:pt x="14083" y="8441"/>
                  </a:lnTo>
                  <a:lnTo>
                    <a:pt x="15840" y="6461"/>
                  </a:lnTo>
                  <a:lnTo>
                    <a:pt x="15856" y="6443"/>
                  </a:lnTo>
                  <a:lnTo>
                    <a:pt x="15871" y="6426"/>
                  </a:lnTo>
                  <a:lnTo>
                    <a:pt x="15885" y="6408"/>
                  </a:lnTo>
                  <a:lnTo>
                    <a:pt x="15899" y="6390"/>
                  </a:lnTo>
                  <a:lnTo>
                    <a:pt x="15912" y="6371"/>
                  </a:lnTo>
                  <a:lnTo>
                    <a:pt x="15925" y="6351"/>
                  </a:lnTo>
                  <a:lnTo>
                    <a:pt x="15937" y="6332"/>
                  </a:lnTo>
                  <a:lnTo>
                    <a:pt x="15949" y="6313"/>
                  </a:lnTo>
                  <a:lnTo>
                    <a:pt x="15961" y="6294"/>
                  </a:lnTo>
                  <a:lnTo>
                    <a:pt x="15972" y="6274"/>
                  </a:lnTo>
                  <a:lnTo>
                    <a:pt x="15982" y="6254"/>
                  </a:lnTo>
                  <a:lnTo>
                    <a:pt x="15992" y="6234"/>
                  </a:lnTo>
                  <a:lnTo>
                    <a:pt x="16002" y="6212"/>
                  </a:lnTo>
                  <a:lnTo>
                    <a:pt x="16012" y="6191"/>
                  </a:lnTo>
                  <a:lnTo>
                    <a:pt x="16021" y="6171"/>
                  </a:lnTo>
                  <a:lnTo>
                    <a:pt x="16029" y="6150"/>
                  </a:lnTo>
                  <a:lnTo>
                    <a:pt x="16037" y="6128"/>
                  </a:lnTo>
                  <a:lnTo>
                    <a:pt x="16044" y="6107"/>
                  </a:lnTo>
                  <a:lnTo>
                    <a:pt x="16051" y="6085"/>
                  </a:lnTo>
                  <a:lnTo>
                    <a:pt x="16058" y="6063"/>
                  </a:lnTo>
                  <a:lnTo>
                    <a:pt x="16063" y="6041"/>
                  </a:lnTo>
                  <a:lnTo>
                    <a:pt x="16069" y="6019"/>
                  </a:lnTo>
                  <a:lnTo>
                    <a:pt x="16074" y="5997"/>
                  </a:lnTo>
                  <a:lnTo>
                    <a:pt x="16078" y="5975"/>
                  </a:lnTo>
                  <a:lnTo>
                    <a:pt x="16082" y="5952"/>
                  </a:lnTo>
                  <a:lnTo>
                    <a:pt x="16085" y="5929"/>
                  </a:lnTo>
                  <a:lnTo>
                    <a:pt x="16088" y="5906"/>
                  </a:lnTo>
                  <a:lnTo>
                    <a:pt x="16090" y="5883"/>
                  </a:lnTo>
                  <a:lnTo>
                    <a:pt x="16092" y="5861"/>
                  </a:lnTo>
                  <a:lnTo>
                    <a:pt x="16093" y="5838"/>
                  </a:lnTo>
                  <a:lnTo>
                    <a:pt x="16094" y="5815"/>
                  </a:lnTo>
                  <a:lnTo>
                    <a:pt x="16095" y="5791"/>
                  </a:lnTo>
                  <a:lnTo>
                    <a:pt x="16093" y="5727"/>
                  </a:lnTo>
                  <a:lnTo>
                    <a:pt x="16088" y="5662"/>
                  </a:lnTo>
                  <a:lnTo>
                    <a:pt x="16080" y="5600"/>
                  </a:lnTo>
                  <a:lnTo>
                    <a:pt x="16069" y="5538"/>
                  </a:lnTo>
                  <a:lnTo>
                    <a:pt x="16055" y="5477"/>
                  </a:lnTo>
                  <a:lnTo>
                    <a:pt x="16038" y="5418"/>
                  </a:lnTo>
                  <a:lnTo>
                    <a:pt x="16019" y="5359"/>
                  </a:lnTo>
                  <a:lnTo>
                    <a:pt x="15995" y="5302"/>
                  </a:lnTo>
                  <a:lnTo>
                    <a:pt x="15970" y="5247"/>
                  </a:lnTo>
                  <a:lnTo>
                    <a:pt x="15942" y="5192"/>
                  </a:lnTo>
                  <a:lnTo>
                    <a:pt x="15912" y="5139"/>
                  </a:lnTo>
                  <a:lnTo>
                    <a:pt x="15880" y="5088"/>
                  </a:lnTo>
                  <a:lnTo>
                    <a:pt x="15845" y="5039"/>
                  </a:lnTo>
                  <a:lnTo>
                    <a:pt x="15807" y="4991"/>
                  </a:lnTo>
                  <a:lnTo>
                    <a:pt x="15767" y="4945"/>
                  </a:lnTo>
                  <a:lnTo>
                    <a:pt x="15726" y="4902"/>
                  </a:lnTo>
                  <a:lnTo>
                    <a:pt x="15683" y="4860"/>
                  </a:lnTo>
                  <a:lnTo>
                    <a:pt x="15636" y="4820"/>
                  </a:lnTo>
                  <a:lnTo>
                    <a:pt x="15589" y="4783"/>
                  </a:lnTo>
                  <a:lnTo>
                    <a:pt x="15540" y="4748"/>
                  </a:lnTo>
                  <a:lnTo>
                    <a:pt x="15488" y="4715"/>
                  </a:lnTo>
                  <a:lnTo>
                    <a:pt x="15436" y="4685"/>
                  </a:lnTo>
                  <a:lnTo>
                    <a:pt x="15382" y="4657"/>
                  </a:lnTo>
                  <a:lnTo>
                    <a:pt x="15326" y="4631"/>
                  </a:lnTo>
                  <a:lnTo>
                    <a:pt x="15269" y="4609"/>
                  </a:lnTo>
                  <a:lnTo>
                    <a:pt x="15211" y="4589"/>
                  </a:lnTo>
                  <a:lnTo>
                    <a:pt x="15151" y="4573"/>
                  </a:lnTo>
                  <a:lnTo>
                    <a:pt x="15090" y="4559"/>
                  </a:lnTo>
                  <a:lnTo>
                    <a:pt x="15029" y="4548"/>
                  </a:lnTo>
                  <a:lnTo>
                    <a:pt x="14965" y="4539"/>
                  </a:lnTo>
                  <a:lnTo>
                    <a:pt x="14902" y="4534"/>
                  </a:lnTo>
                  <a:lnTo>
                    <a:pt x="14838" y="45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2" name="ïṣļïḍe"/>
            <p:cNvSpPr/>
            <p:nvPr/>
          </p:nvSpPr>
          <p:spPr bwMode="auto">
            <a:xfrm>
              <a:off x="4504974" y="79403"/>
              <a:ext cx="24571" cy="80848"/>
            </a:xfrm>
            <a:custGeom>
              <a:avLst/>
              <a:gdLst>
                <a:gd name="T0" fmla="*/ 123 w 1136"/>
                <a:gd name="T1" fmla="*/ 3641 h 3777"/>
                <a:gd name="T2" fmla="*/ 162 w 1136"/>
                <a:gd name="T3" fmla="*/ 3696 h 3777"/>
                <a:gd name="T4" fmla="*/ 214 w 1136"/>
                <a:gd name="T5" fmla="*/ 3740 h 3777"/>
                <a:gd name="T6" fmla="*/ 276 w 1136"/>
                <a:gd name="T7" fmla="*/ 3767 h 3777"/>
                <a:gd name="T8" fmla="*/ 346 w 1136"/>
                <a:gd name="T9" fmla="*/ 3777 h 3777"/>
                <a:gd name="T10" fmla="*/ 396 w 1136"/>
                <a:gd name="T11" fmla="*/ 3772 h 3777"/>
                <a:gd name="T12" fmla="*/ 444 w 1136"/>
                <a:gd name="T13" fmla="*/ 3757 h 3777"/>
                <a:gd name="T14" fmla="*/ 487 w 1136"/>
                <a:gd name="T15" fmla="*/ 3734 h 3777"/>
                <a:gd name="T16" fmla="*/ 524 w 1136"/>
                <a:gd name="T17" fmla="*/ 3704 h 3777"/>
                <a:gd name="T18" fmla="*/ 555 w 1136"/>
                <a:gd name="T19" fmla="*/ 3665 h 3777"/>
                <a:gd name="T20" fmla="*/ 578 w 1136"/>
                <a:gd name="T21" fmla="*/ 3623 h 3777"/>
                <a:gd name="T22" fmla="*/ 593 w 1136"/>
                <a:gd name="T23" fmla="*/ 3575 h 3777"/>
                <a:gd name="T24" fmla="*/ 599 w 1136"/>
                <a:gd name="T25" fmla="*/ 3524 h 3777"/>
                <a:gd name="T26" fmla="*/ 589 w 1136"/>
                <a:gd name="T27" fmla="*/ 3461 h 3777"/>
                <a:gd name="T28" fmla="*/ 558 w 1136"/>
                <a:gd name="T29" fmla="*/ 3368 h 3777"/>
                <a:gd name="T30" fmla="*/ 520 w 1136"/>
                <a:gd name="T31" fmla="*/ 3197 h 3777"/>
                <a:gd name="T32" fmla="*/ 510 w 1136"/>
                <a:gd name="T33" fmla="*/ 3023 h 3777"/>
                <a:gd name="T34" fmla="*/ 526 w 1136"/>
                <a:gd name="T35" fmla="*/ 2844 h 3777"/>
                <a:gd name="T36" fmla="*/ 562 w 1136"/>
                <a:gd name="T37" fmla="*/ 2662 h 3777"/>
                <a:gd name="T38" fmla="*/ 616 w 1136"/>
                <a:gd name="T39" fmla="*/ 2476 h 3777"/>
                <a:gd name="T40" fmla="*/ 720 w 1136"/>
                <a:gd name="T41" fmla="*/ 2190 h 3777"/>
                <a:gd name="T42" fmla="*/ 889 w 1136"/>
                <a:gd name="T43" fmla="*/ 1780 h 3777"/>
                <a:gd name="T44" fmla="*/ 974 w 1136"/>
                <a:gd name="T45" fmla="*/ 1559 h 3777"/>
                <a:gd name="T46" fmla="*/ 1046 w 1136"/>
                <a:gd name="T47" fmla="*/ 1334 h 3777"/>
                <a:gd name="T48" fmla="*/ 1100 w 1136"/>
                <a:gd name="T49" fmla="*/ 1104 h 3777"/>
                <a:gd name="T50" fmla="*/ 1132 w 1136"/>
                <a:gd name="T51" fmla="*/ 871 h 3777"/>
                <a:gd name="T52" fmla="*/ 1132 w 1136"/>
                <a:gd name="T53" fmla="*/ 636 h 3777"/>
                <a:gd name="T54" fmla="*/ 1093 w 1136"/>
                <a:gd name="T55" fmla="*/ 398 h 3777"/>
                <a:gd name="T56" fmla="*/ 1012 w 1136"/>
                <a:gd name="T57" fmla="*/ 158 h 3777"/>
                <a:gd name="T58" fmla="*/ 976 w 1136"/>
                <a:gd name="T59" fmla="*/ 95 h 3777"/>
                <a:gd name="T60" fmla="*/ 923 w 1136"/>
                <a:gd name="T61" fmla="*/ 44 h 3777"/>
                <a:gd name="T62" fmla="*/ 858 w 1136"/>
                <a:gd name="T63" fmla="*/ 12 h 3777"/>
                <a:gd name="T64" fmla="*/ 783 w 1136"/>
                <a:gd name="T65" fmla="*/ 0 h 3777"/>
                <a:gd name="T66" fmla="*/ 733 w 1136"/>
                <a:gd name="T67" fmla="*/ 5 h 3777"/>
                <a:gd name="T68" fmla="*/ 687 w 1136"/>
                <a:gd name="T69" fmla="*/ 20 h 3777"/>
                <a:gd name="T70" fmla="*/ 645 w 1136"/>
                <a:gd name="T71" fmla="*/ 42 h 3777"/>
                <a:gd name="T72" fmla="*/ 609 w 1136"/>
                <a:gd name="T73" fmla="*/ 73 h 3777"/>
                <a:gd name="T74" fmla="*/ 578 w 1136"/>
                <a:gd name="T75" fmla="*/ 110 h 3777"/>
                <a:gd name="T76" fmla="*/ 555 w 1136"/>
                <a:gd name="T77" fmla="*/ 151 h 3777"/>
                <a:gd name="T78" fmla="*/ 541 w 1136"/>
                <a:gd name="T79" fmla="*/ 197 h 3777"/>
                <a:gd name="T80" fmla="*/ 536 w 1136"/>
                <a:gd name="T81" fmla="*/ 247 h 3777"/>
                <a:gd name="T82" fmla="*/ 540 w 1136"/>
                <a:gd name="T83" fmla="*/ 291 h 3777"/>
                <a:gd name="T84" fmla="*/ 553 w 1136"/>
                <a:gd name="T85" fmla="*/ 335 h 3777"/>
                <a:gd name="T86" fmla="*/ 574 w 1136"/>
                <a:gd name="T87" fmla="*/ 389 h 3777"/>
                <a:gd name="T88" fmla="*/ 625 w 1136"/>
                <a:gd name="T89" fmla="*/ 561 h 3777"/>
                <a:gd name="T90" fmla="*/ 642 w 1136"/>
                <a:gd name="T91" fmla="*/ 736 h 3777"/>
                <a:gd name="T92" fmla="*/ 632 w 1136"/>
                <a:gd name="T93" fmla="*/ 913 h 3777"/>
                <a:gd name="T94" fmla="*/ 599 w 1136"/>
                <a:gd name="T95" fmla="*/ 1092 h 3777"/>
                <a:gd name="T96" fmla="*/ 546 w 1136"/>
                <a:gd name="T97" fmla="*/ 1275 h 3777"/>
                <a:gd name="T98" fmla="*/ 462 w 1136"/>
                <a:gd name="T99" fmla="*/ 1511 h 3777"/>
                <a:gd name="T100" fmla="*/ 298 w 1136"/>
                <a:gd name="T101" fmla="*/ 1908 h 3777"/>
                <a:gd name="T102" fmla="*/ 190 w 1136"/>
                <a:gd name="T103" fmla="*/ 2178 h 3777"/>
                <a:gd name="T104" fmla="*/ 114 w 1136"/>
                <a:gd name="T105" fmla="*/ 2398 h 3777"/>
                <a:gd name="T106" fmla="*/ 52 w 1136"/>
                <a:gd name="T107" fmla="*/ 2623 h 3777"/>
                <a:gd name="T108" fmla="*/ 12 w 1136"/>
                <a:gd name="T109" fmla="*/ 2851 h 3777"/>
                <a:gd name="T110" fmla="*/ 0 w 1136"/>
                <a:gd name="T111" fmla="*/ 3083 h 3777"/>
                <a:gd name="T112" fmla="*/ 23 w 1136"/>
                <a:gd name="T113" fmla="*/ 3317 h 3777"/>
                <a:gd name="T114" fmla="*/ 86 w 1136"/>
                <a:gd name="T115" fmla="*/ 3551 h 3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7">
                  <a:moveTo>
                    <a:pt x="118" y="3632"/>
                  </a:moveTo>
                  <a:lnTo>
                    <a:pt x="120" y="3637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6"/>
                  </a:lnTo>
                  <a:lnTo>
                    <a:pt x="141" y="3670"/>
                  </a:lnTo>
                  <a:lnTo>
                    <a:pt x="151" y="3683"/>
                  </a:lnTo>
                  <a:lnTo>
                    <a:pt x="162" y="3696"/>
                  </a:lnTo>
                  <a:lnTo>
                    <a:pt x="174" y="3709"/>
                  </a:lnTo>
                  <a:lnTo>
                    <a:pt x="186" y="3720"/>
                  </a:lnTo>
                  <a:lnTo>
                    <a:pt x="200" y="3730"/>
                  </a:lnTo>
                  <a:lnTo>
                    <a:pt x="214" y="3740"/>
                  </a:lnTo>
                  <a:lnTo>
                    <a:pt x="228" y="3748"/>
                  </a:lnTo>
                  <a:lnTo>
                    <a:pt x="243" y="3756"/>
                  </a:lnTo>
                  <a:lnTo>
                    <a:pt x="260" y="3762"/>
                  </a:lnTo>
                  <a:lnTo>
                    <a:pt x="276" y="3767"/>
                  </a:lnTo>
                  <a:lnTo>
                    <a:pt x="293" y="3772"/>
                  </a:lnTo>
                  <a:lnTo>
                    <a:pt x="310" y="3775"/>
                  </a:lnTo>
                  <a:lnTo>
                    <a:pt x="328" y="3777"/>
                  </a:lnTo>
                  <a:lnTo>
                    <a:pt x="346" y="3777"/>
                  </a:lnTo>
                  <a:lnTo>
                    <a:pt x="359" y="3777"/>
                  </a:lnTo>
                  <a:lnTo>
                    <a:pt x="371" y="3776"/>
                  </a:lnTo>
                  <a:lnTo>
                    <a:pt x="384" y="3774"/>
                  </a:lnTo>
                  <a:lnTo>
                    <a:pt x="396" y="3772"/>
                  </a:lnTo>
                  <a:lnTo>
                    <a:pt x="408" y="3769"/>
                  </a:lnTo>
                  <a:lnTo>
                    <a:pt x="420" y="3766"/>
                  </a:lnTo>
                  <a:lnTo>
                    <a:pt x="433" y="3762"/>
                  </a:lnTo>
                  <a:lnTo>
                    <a:pt x="444" y="3757"/>
                  </a:lnTo>
                  <a:lnTo>
                    <a:pt x="456" y="3752"/>
                  </a:lnTo>
                  <a:lnTo>
                    <a:pt x="466" y="3747"/>
                  </a:lnTo>
                  <a:lnTo>
                    <a:pt x="477" y="3741"/>
                  </a:lnTo>
                  <a:lnTo>
                    <a:pt x="487" y="3734"/>
                  </a:lnTo>
                  <a:lnTo>
                    <a:pt x="497" y="3727"/>
                  </a:lnTo>
                  <a:lnTo>
                    <a:pt x="506" y="3720"/>
                  </a:lnTo>
                  <a:lnTo>
                    <a:pt x="516" y="3712"/>
                  </a:lnTo>
                  <a:lnTo>
                    <a:pt x="524" y="3704"/>
                  </a:lnTo>
                  <a:lnTo>
                    <a:pt x="533" y="3694"/>
                  </a:lnTo>
                  <a:lnTo>
                    <a:pt x="541" y="3685"/>
                  </a:lnTo>
                  <a:lnTo>
                    <a:pt x="548" y="3675"/>
                  </a:lnTo>
                  <a:lnTo>
                    <a:pt x="555" y="3665"/>
                  </a:lnTo>
                  <a:lnTo>
                    <a:pt x="562" y="3655"/>
                  </a:lnTo>
                  <a:lnTo>
                    <a:pt x="568" y="3644"/>
                  </a:lnTo>
                  <a:lnTo>
                    <a:pt x="573" y="3634"/>
                  </a:lnTo>
                  <a:lnTo>
                    <a:pt x="578" y="3623"/>
                  </a:lnTo>
                  <a:lnTo>
                    <a:pt x="583" y="3611"/>
                  </a:lnTo>
                  <a:lnTo>
                    <a:pt x="587" y="3599"/>
                  </a:lnTo>
                  <a:lnTo>
                    <a:pt x="590" y="3587"/>
                  </a:lnTo>
                  <a:lnTo>
                    <a:pt x="593" y="3575"/>
                  </a:lnTo>
                  <a:lnTo>
                    <a:pt x="595" y="3563"/>
                  </a:lnTo>
                  <a:lnTo>
                    <a:pt x="598" y="3549"/>
                  </a:lnTo>
                  <a:lnTo>
                    <a:pt x="599" y="3537"/>
                  </a:lnTo>
                  <a:lnTo>
                    <a:pt x="599" y="3524"/>
                  </a:lnTo>
                  <a:lnTo>
                    <a:pt x="599" y="3508"/>
                  </a:lnTo>
                  <a:lnTo>
                    <a:pt x="597" y="3492"/>
                  </a:lnTo>
                  <a:lnTo>
                    <a:pt x="593" y="3476"/>
                  </a:lnTo>
                  <a:lnTo>
                    <a:pt x="589" y="3461"/>
                  </a:lnTo>
                  <a:lnTo>
                    <a:pt x="590" y="3456"/>
                  </a:lnTo>
                  <a:lnTo>
                    <a:pt x="589" y="3452"/>
                  </a:lnTo>
                  <a:lnTo>
                    <a:pt x="572" y="3409"/>
                  </a:lnTo>
                  <a:lnTo>
                    <a:pt x="558" y="3368"/>
                  </a:lnTo>
                  <a:lnTo>
                    <a:pt x="546" y="3326"/>
                  </a:lnTo>
                  <a:lnTo>
                    <a:pt x="535" y="3283"/>
                  </a:lnTo>
                  <a:lnTo>
                    <a:pt x="527" y="3240"/>
                  </a:lnTo>
                  <a:lnTo>
                    <a:pt x="520" y="3197"/>
                  </a:lnTo>
                  <a:lnTo>
                    <a:pt x="515" y="3154"/>
                  </a:lnTo>
                  <a:lnTo>
                    <a:pt x="512" y="3110"/>
                  </a:lnTo>
                  <a:lnTo>
                    <a:pt x="510" y="3067"/>
                  </a:lnTo>
                  <a:lnTo>
                    <a:pt x="510" y="3023"/>
                  </a:lnTo>
                  <a:lnTo>
                    <a:pt x="512" y="2978"/>
                  </a:lnTo>
                  <a:lnTo>
                    <a:pt x="515" y="2934"/>
                  </a:lnTo>
                  <a:lnTo>
                    <a:pt x="520" y="2889"/>
                  </a:lnTo>
                  <a:lnTo>
                    <a:pt x="526" y="2844"/>
                  </a:lnTo>
                  <a:lnTo>
                    <a:pt x="533" y="2799"/>
                  </a:lnTo>
                  <a:lnTo>
                    <a:pt x="541" y="2754"/>
                  </a:lnTo>
                  <a:lnTo>
                    <a:pt x="551" y="2707"/>
                  </a:lnTo>
                  <a:lnTo>
                    <a:pt x="562" y="2662"/>
                  </a:lnTo>
                  <a:lnTo>
                    <a:pt x="574" y="2616"/>
                  </a:lnTo>
                  <a:lnTo>
                    <a:pt x="587" y="2569"/>
                  </a:lnTo>
                  <a:lnTo>
                    <a:pt x="601" y="2523"/>
                  </a:lnTo>
                  <a:lnTo>
                    <a:pt x="616" y="2476"/>
                  </a:lnTo>
                  <a:lnTo>
                    <a:pt x="632" y="2429"/>
                  </a:lnTo>
                  <a:lnTo>
                    <a:pt x="648" y="2382"/>
                  </a:lnTo>
                  <a:lnTo>
                    <a:pt x="683" y="2286"/>
                  </a:lnTo>
                  <a:lnTo>
                    <a:pt x="720" y="2190"/>
                  </a:lnTo>
                  <a:lnTo>
                    <a:pt x="759" y="2093"/>
                  </a:lnTo>
                  <a:lnTo>
                    <a:pt x="800" y="1995"/>
                  </a:lnTo>
                  <a:lnTo>
                    <a:pt x="845" y="1889"/>
                  </a:lnTo>
                  <a:lnTo>
                    <a:pt x="889" y="1780"/>
                  </a:lnTo>
                  <a:lnTo>
                    <a:pt x="910" y="1725"/>
                  </a:lnTo>
                  <a:lnTo>
                    <a:pt x="932" y="1670"/>
                  </a:lnTo>
                  <a:lnTo>
                    <a:pt x="953" y="1615"/>
                  </a:lnTo>
                  <a:lnTo>
                    <a:pt x="974" y="1559"/>
                  </a:lnTo>
                  <a:lnTo>
                    <a:pt x="993" y="1503"/>
                  </a:lnTo>
                  <a:lnTo>
                    <a:pt x="1011" y="1446"/>
                  </a:lnTo>
                  <a:lnTo>
                    <a:pt x="1029" y="1390"/>
                  </a:lnTo>
                  <a:lnTo>
                    <a:pt x="1046" y="1334"/>
                  </a:lnTo>
                  <a:lnTo>
                    <a:pt x="1061" y="1276"/>
                  </a:lnTo>
                  <a:lnTo>
                    <a:pt x="1076" y="1220"/>
                  </a:lnTo>
                  <a:lnTo>
                    <a:pt x="1089" y="1162"/>
                  </a:lnTo>
                  <a:lnTo>
                    <a:pt x="1100" y="1104"/>
                  </a:lnTo>
                  <a:lnTo>
                    <a:pt x="1112" y="1047"/>
                  </a:lnTo>
                  <a:lnTo>
                    <a:pt x="1120" y="988"/>
                  </a:lnTo>
                  <a:lnTo>
                    <a:pt x="1127" y="930"/>
                  </a:lnTo>
                  <a:lnTo>
                    <a:pt x="1132" y="871"/>
                  </a:lnTo>
                  <a:lnTo>
                    <a:pt x="1135" y="813"/>
                  </a:lnTo>
                  <a:lnTo>
                    <a:pt x="1136" y="753"/>
                  </a:lnTo>
                  <a:lnTo>
                    <a:pt x="1135" y="695"/>
                  </a:lnTo>
                  <a:lnTo>
                    <a:pt x="1132" y="636"/>
                  </a:lnTo>
                  <a:lnTo>
                    <a:pt x="1126" y="576"/>
                  </a:lnTo>
                  <a:lnTo>
                    <a:pt x="1118" y="517"/>
                  </a:lnTo>
                  <a:lnTo>
                    <a:pt x="1107" y="457"/>
                  </a:lnTo>
                  <a:lnTo>
                    <a:pt x="1093" y="398"/>
                  </a:lnTo>
                  <a:lnTo>
                    <a:pt x="1077" y="338"/>
                  </a:lnTo>
                  <a:lnTo>
                    <a:pt x="1059" y="278"/>
                  </a:lnTo>
                  <a:lnTo>
                    <a:pt x="1037" y="219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6" y="125"/>
                  </a:lnTo>
                  <a:lnTo>
                    <a:pt x="987" y="110"/>
                  </a:lnTo>
                  <a:lnTo>
                    <a:pt x="976" y="95"/>
                  </a:lnTo>
                  <a:lnTo>
                    <a:pt x="965" y="81"/>
                  </a:lnTo>
                  <a:lnTo>
                    <a:pt x="952" y="68"/>
                  </a:lnTo>
                  <a:lnTo>
                    <a:pt x="938" y="55"/>
                  </a:lnTo>
                  <a:lnTo>
                    <a:pt x="923" y="44"/>
                  </a:lnTo>
                  <a:lnTo>
                    <a:pt x="908" y="35"/>
                  </a:lnTo>
                  <a:lnTo>
                    <a:pt x="892" y="26"/>
                  </a:lnTo>
                  <a:lnTo>
                    <a:pt x="875" y="18"/>
                  </a:lnTo>
                  <a:lnTo>
                    <a:pt x="858" y="12"/>
                  </a:lnTo>
                  <a:lnTo>
                    <a:pt x="840" y="7"/>
                  </a:lnTo>
                  <a:lnTo>
                    <a:pt x="821" y="3"/>
                  </a:lnTo>
                  <a:lnTo>
                    <a:pt x="803" y="1"/>
                  </a:lnTo>
                  <a:lnTo>
                    <a:pt x="783" y="0"/>
                  </a:lnTo>
                  <a:lnTo>
                    <a:pt x="771" y="1"/>
                  </a:lnTo>
                  <a:lnTo>
                    <a:pt x="757" y="2"/>
                  </a:lnTo>
                  <a:lnTo>
                    <a:pt x="745" y="3"/>
                  </a:lnTo>
                  <a:lnTo>
                    <a:pt x="733" y="5"/>
                  </a:lnTo>
                  <a:lnTo>
                    <a:pt x="721" y="8"/>
                  </a:lnTo>
                  <a:lnTo>
                    <a:pt x="709" y="11"/>
                  </a:lnTo>
                  <a:lnTo>
                    <a:pt x="698" y="15"/>
                  </a:lnTo>
                  <a:lnTo>
                    <a:pt x="687" y="20"/>
                  </a:lnTo>
                  <a:lnTo>
                    <a:pt x="676" y="25"/>
                  </a:lnTo>
                  <a:lnTo>
                    <a:pt x="666" y="30"/>
                  </a:lnTo>
                  <a:lnTo>
                    <a:pt x="655" y="36"/>
                  </a:lnTo>
                  <a:lnTo>
                    <a:pt x="645" y="42"/>
                  </a:lnTo>
                  <a:lnTo>
                    <a:pt x="636" y="49"/>
                  </a:lnTo>
                  <a:lnTo>
                    <a:pt x="626" y="56"/>
                  </a:lnTo>
                  <a:lnTo>
                    <a:pt x="618" y="65"/>
                  </a:lnTo>
                  <a:lnTo>
                    <a:pt x="609" y="73"/>
                  </a:lnTo>
                  <a:lnTo>
                    <a:pt x="601" y="82"/>
                  </a:lnTo>
                  <a:lnTo>
                    <a:pt x="592" y="91"/>
                  </a:lnTo>
                  <a:lnTo>
                    <a:pt x="585" y="100"/>
                  </a:lnTo>
                  <a:lnTo>
                    <a:pt x="578" y="110"/>
                  </a:lnTo>
                  <a:lnTo>
                    <a:pt x="572" y="119"/>
                  </a:lnTo>
                  <a:lnTo>
                    <a:pt x="566" y="130"/>
                  </a:lnTo>
                  <a:lnTo>
                    <a:pt x="560" y="140"/>
                  </a:lnTo>
                  <a:lnTo>
                    <a:pt x="555" y="151"/>
                  </a:lnTo>
                  <a:lnTo>
                    <a:pt x="551" y="162"/>
                  </a:lnTo>
                  <a:lnTo>
                    <a:pt x="547" y="174"/>
                  </a:lnTo>
                  <a:lnTo>
                    <a:pt x="544" y="185"/>
                  </a:lnTo>
                  <a:lnTo>
                    <a:pt x="541" y="197"/>
                  </a:lnTo>
                  <a:lnTo>
                    <a:pt x="539" y="210"/>
                  </a:lnTo>
                  <a:lnTo>
                    <a:pt x="537" y="222"/>
                  </a:lnTo>
                  <a:lnTo>
                    <a:pt x="537" y="235"/>
                  </a:lnTo>
                  <a:lnTo>
                    <a:pt x="536" y="247"/>
                  </a:lnTo>
                  <a:lnTo>
                    <a:pt x="536" y="259"/>
                  </a:lnTo>
                  <a:lnTo>
                    <a:pt x="537" y="270"/>
                  </a:lnTo>
                  <a:lnTo>
                    <a:pt x="539" y="281"/>
                  </a:lnTo>
                  <a:lnTo>
                    <a:pt x="540" y="291"/>
                  </a:lnTo>
                  <a:lnTo>
                    <a:pt x="546" y="312"/>
                  </a:lnTo>
                  <a:lnTo>
                    <a:pt x="552" y="332"/>
                  </a:lnTo>
                  <a:lnTo>
                    <a:pt x="552" y="333"/>
                  </a:lnTo>
                  <a:lnTo>
                    <a:pt x="553" y="335"/>
                  </a:lnTo>
                  <a:lnTo>
                    <a:pt x="554" y="337"/>
                  </a:lnTo>
                  <a:lnTo>
                    <a:pt x="555" y="339"/>
                  </a:lnTo>
                  <a:lnTo>
                    <a:pt x="557" y="346"/>
                  </a:lnTo>
                  <a:lnTo>
                    <a:pt x="574" y="389"/>
                  </a:lnTo>
                  <a:lnTo>
                    <a:pt x="590" y="432"/>
                  </a:lnTo>
                  <a:lnTo>
                    <a:pt x="604" y="474"/>
                  </a:lnTo>
                  <a:lnTo>
                    <a:pt x="616" y="518"/>
                  </a:lnTo>
                  <a:lnTo>
                    <a:pt x="625" y="561"/>
                  </a:lnTo>
                  <a:lnTo>
                    <a:pt x="632" y="605"/>
                  </a:lnTo>
                  <a:lnTo>
                    <a:pt x="637" y="649"/>
                  </a:lnTo>
                  <a:lnTo>
                    <a:pt x="641" y="692"/>
                  </a:lnTo>
                  <a:lnTo>
                    <a:pt x="642" y="736"/>
                  </a:lnTo>
                  <a:lnTo>
                    <a:pt x="642" y="780"/>
                  </a:lnTo>
                  <a:lnTo>
                    <a:pt x="640" y="824"/>
                  </a:lnTo>
                  <a:lnTo>
                    <a:pt x="637" y="868"/>
                  </a:lnTo>
                  <a:lnTo>
                    <a:pt x="632" y="913"/>
                  </a:lnTo>
                  <a:lnTo>
                    <a:pt x="626" y="957"/>
                  </a:lnTo>
                  <a:lnTo>
                    <a:pt x="618" y="1002"/>
                  </a:lnTo>
                  <a:lnTo>
                    <a:pt x="609" y="1048"/>
                  </a:lnTo>
                  <a:lnTo>
                    <a:pt x="599" y="1092"/>
                  </a:lnTo>
                  <a:lnTo>
                    <a:pt x="587" y="1138"/>
                  </a:lnTo>
                  <a:lnTo>
                    <a:pt x="574" y="1184"/>
                  </a:lnTo>
                  <a:lnTo>
                    <a:pt x="561" y="1230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5" y="1369"/>
                  </a:lnTo>
                  <a:lnTo>
                    <a:pt x="498" y="1415"/>
                  </a:lnTo>
                  <a:lnTo>
                    <a:pt x="462" y="1511"/>
                  </a:lnTo>
                  <a:lnTo>
                    <a:pt x="423" y="1607"/>
                  </a:lnTo>
                  <a:lnTo>
                    <a:pt x="383" y="1703"/>
                  </a:lnTo>
                  <a:lnTo>
                    <a:pt x="342" y="1802"/>
                  </a:lnTo>
                  <a:lnTo>
                    <a:pt x="298" y="1908"/>
                  </a:lnTo>
                  <a:lnTo>
                    <a:pt x="253" y="2014"/>
                  </a:lnTo>
                  <a:lnTo>
                    <a:pt x="232" y="2069"/>
                  </a:lnTo>
                  <a:lnTo>
                    <a:pt x="211" y="2122"/>
                  </a:lnTo>
                  <a:lnTo>
                    <a:pt x="190" y="2178"/>
                  </a:lnTo>
                  <a:lnTo>
                    <a:pt x="170" y="2232"/>
                  </a:lnTo>
                  <a:lnTo>
                    <a:pt x="150" y="2287"/>
                  </a:lnTo>
                  <a:lnTo>
                    <a:pt x="132" y="2343"/>
                  </a:lnTo>
                  <a:lnTo>
                    <a:pt x="114" y="2398"/>
                  </a:lnTo>
                  <a:lnTo>
                    <a:pt x="97" y="2454"/>
                  </a:lnTo>
                  <a:lnTo>
                    <a:pt x="80" y="2510"/>
                  </a:lnTo>
                  <a:lnTo>
                    <a:pt x="65" y="2566"/>
                  </a:lnTo>
                  <a:lnTo>
                    <a:pt x="52" y="2623"/>
                  </a:lnTo>
                  <a:lnTo>
                    <a:pt x="39" y="2679"/>
                  </a:lnTo>
                  <a:lnTo>
                    <a:pt x="29" y="2737"/>
                  </a:lnTo>
                  <a:lnTo>
                    <a:pt x="20" y="2794"/>
                  </a:lnTo>
                  <a:lnTo>
                    <a:pt x="12" y="2851"/>
                  </a:lnTo>
                  <a:lnTo>
                    <a:pt x="6" y="2909"/>
                  </a:lnTo>
                  <a:lnTo>
                    <a:pt x="2" y="2966"/>
                  </a:lnTo>
                  <a:lnTo>
                    <a:pt x="0" y="3025"/>
                  </a:lnTo>
                  <a:lnTo>
                    <a:pt x="0" y="3083"/>
                  </a:lnTo>
                  <a:lnTo>
                    <a:pt x="2" y="3140"/>
                  </a:lnTo>
                  <a:lnTo>
                    <a:pt x="7" y="3199"/>
                  </a:lnTo>
                  <a:lnTo>
                    <a:pt x="14" y="3257"/>
                  </a:lnTo>
                  <a:lnTo>
                    <a:pt x="23" y="3317"/>
                  </a:lnTo>
                  <a:lnTo>
                    <a:pt x="34" y="3375"/>
                  </a:lnTo>
                  <a:lnTo>
                    <a:pt x="49" y="3434"/>
                  </a:lnTo>
                  <a:lnTo>
                    <a:pt x="66" y="3493"/>
                  </a:lnTo>
                  <a:lnTo>
                    <a:pt x="86" y="3551"/>
                  </a:lnTo>
                  <a:lnTo>
                    <a:pt x="110" y="3611"/>
                  </a:lnTo>
                  <a:lnTo>
                    <a:pt x="114" y="3622"/>
                  </a:lnTo>
                  <a:lnTo>
                    <a:pt x="118" y="36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3" name="ïṡľïḑê"/>
            <p:cNvSpPr/>
            <p:nvPr/>
          </p:nvSpPr>
          <p:spPr bwMode="auto">
            <a:xfrm>
              <a:off x="4636550" y="77818"/>
              <a:ext cx="23779" cy="80848"/>
            </a:xfrm>
            <a:custGeom>
              <a:avLst/>
              <a:gdLst>
                <a:gd name="T0" fmla="*/ 123 w 1136"/>
                <a:gd name="T1" fmla="*/ 3641 h 3776"/>
                <a:gd name="T2" fmla="*/ 162 w 1136"/>
                <a:gd name="T3" fmla="*/ 3695 h 3776"/>
                <a:gd name="T4" fmla="*/ 214 w 1136"/>
                <a:gd name="T5" fmla="*/ 3738 h 3776"/>
                <a:gd name="T6" fmla="*/ 277 w 1136"/>
                <a:gd name="T7" fmla="*/ 3766 h 3776"/>
                <a:gd name="T8" fmla="*/ 346 w 1136"/>
                <a:gd name="T9" fmla="*/ 3776 h 3776"/>
                <a:gd name="T10" fmla="*/ 396 w 1136"/>
                <a:gd name="T11" fmla="*/ 3770 h 3776"/>
                <a:gd name="T12" fmla="*/ 445 w 1136"/>
                <a:gd name="T13" fmla="*/ 3756 h 3776"/>
                <a:gd name="T14" fmla="*/ 487 w 1136"/>
                <a:gd name="T15" fmla="*/ 3732 h 3776"/>
                <a:gd name="T16" fmla="*/ 525 w 1136"/>
                <a:gd name="T17" fmla="*/ 3702 h 3776"/>
                <a:gd name="T18" fmla="*/ 555 w 1136"/>
                <a:gd name="T19" fmla="*/ 3664 h 3776"/>
                <a:gd name="T20" fmla="*/ 580 w 1136"/>
                <a:gd name="T21" fmla="*/ 3621 h 3776"/>
                <a:gd name="T22" fmla="*/ 594 w 1136"/>
                <a:gd name="T23" fmla="*/ 3574 h 3776"/>
                <a:gd name="T24" fmla="*/ 599 w 1136"/>
                <a:gd name="T25" fmla="*/ 3523 h 3776"/>
                <a:gd name="T26" fmla="*/ 590 w 1136"/>
                <a:gd name="T27" fmla="*/ 3460 h 3776"/>
                <a:gd name="T28" fmla="*/ 558 w 1136"/>
                <a:gd name="T29" fmla="*/ 3367 h 3776"/>
                <a:gd name="T30" fmla="*/ 520 w 1136"/>
                <a:gd name="T31" fmla="*/ 3195 h 3776"/>
                <a:gd name="T32" fmla="*/ 511 w 1136"/>
                <a:gd name="T33" fmla="*/ 3021 h 3776"/>
                <a:gd name="T34" fmla="*/ 526 w 1136"/>
                <a:gd name="T35" fmla="*/ 2843 h 3776"/>
                <a:gd name="T36" fmla="*/ 562 w 1136"/>
                <a:gd name="T37" fmla="*/ 2661 h 3776"/>
                <a:gd name="T38" fmla="*/ 616 w 1136"/>
                <a:gd name="T39" fmla="*/ 2474 h 3776"/>
                <a:gd name="T40" fmla="*/ 720 w 1136"/>
                <a:gd name="T41" fmla="*/ 2189 h 3776"/>
                <a:gd name="T42" fmla="*/ 889 w 1136"/>
                <a:gd name="T43" fmla="*/ 1778 h 3776"/>
                <a:gd name="T44" fmla="*/ 974 w 1136"/>
                <a:gd name="T45" fmla="*/ 1558 h 3776"/>
                <a:gd name="T46" fmla="*/ 1046 w 1136"/>
                <a:gd name="T47" fmla="*/ 1332 h 3776"/>
                <a:gd name="T48" fmla="*/ 1102 w 1136"/>
                <a:gd name="T49" fmla="*/ 1103 h 3776"/>
                <a:gd name="T50" fmla="*/ 1132 w 1136"/>
                <a:gd name="T51" fmla="*/ 870 h 3776"/>
                <a:gd name="T52" fmla="*/ 1132 w 1136"/>
                <a:gd name="T53" fmla="*/ 634 h 3776"/>
                <a:gd name="T54" fmla="*/ 1094 w 1136"/>
                <a:gd name="T55" fmla="*/ 396 h 3776"/>
                <a:gd name="T56" fmla="*/ 1012 w 1136"/>
                <a:gd name="T57" fmla="*/ 158 h 3776"/>
                <a:gd name="T58" fmla="*/ 976 w 1136"/>
                <a:gd name="T59" fmla="*/ 93 h 3776"/>
                <a:gd name="T60" fmla="*/ 924 w 1136"/>
                <a:gd name="T61" fmla="*/ 44 h 3776"/>
                <a:gd name="T62" fmla="*/ 858 w 1136"/>
                <a:gd name="T63" fmla="*/ 11 h 3776"/>
                <a:gd name="T64" fmla="*/ 783 w 1136"/>
                <a:gd name="T65" fmla="*/ 0 h 3776"/>
                <a:gd name="T66" fmla="*/ 733 w 1136"/>
                <a:gd name="T67" fmla="*/ 5 h 3776"/>
                <a:gd name="T68" fmla="*/ 687 w 1136"/>
                <a:gd name="T69" fmla="*/ 19 h 3776"/>
                <a:gd name="T70" fmla="*/ 646 w 1136"/>
                <a:gd name="T71" fmla="*/ 42 h 3776"/>
                <a:gd name="T72" fmla="*/ 609 w 1136"/>
                <a:gd name="T73" fmla="*/ 72 h 3776"/>
                <a:gd name="T74" fmla="*/ 579 w 1136"/>
                <a:gd name="T75" fmla="*/ 108 h 3776"/>
                <a:gd name="T76" fmla="*/ 556 w 1136"/>
                <a:gd name="T77" fmla="*/ 150 h 3776"/>
                <a:gd name="T78" fmla="*/ 541 w 1136"/>
                <a:gd name="T79" fmla="*/ 196 h 3776"/>
                <a:gd name="T80" fmla="*/ 536 w 1136"/>
                <a:gd name="T81" fmla="*/ 246 h 3776"/>
                <a:gd name="T82" fmla="*/ 541 w 1136"/>
                <a:gd name="T83" fmla="*/ 290 h 3776"/>
                <a:gd name="T84" fmla="*/ 553 w 1136"/>
                <a:gd name="T85" fmla="*/ 334 h 3776"/>
                <a:gd name="T86" fmla="*/ 576 w 1136"/>
                <a:gd name="T87" fmla="*/ 387 h 3776"/>
                <a:gd name="T88" fmla="*/ 625 w 1136"/>
                <a:gd name="T89" fmla="*/ 561 h 3776"/>
                <a:gd name="T90" fmla="*/ 642 w 1136"/>
                <a:gd name="T91" fmla="*/ 735 h 3776"/>
                <a:gd name="T92" fmla="*/ 632 w 1136"/>
                <a:gd name="T93" fmla="*/ 911 h 3776"/>
                <a:gd name="T94" fmla="*/ 599 w 1136"/>
                <a:gd name="T95" fmla="*/ 1091 h 3776"/>
                <a:gd name="T96" fmla="*/ 546 w 1136"/>
                <a:gd name="T97" fmla="*/ 1275 h 3776"/>
                <a:gd name="T98" fmla="*/ 462 w 1136"/>
                <a:gd name="T99" fmla="*/ 1509 h 3776"/>
                <a:gd name="T100" fmla="*/ 298 w 1136"/>
                <a:gd name="T101" fmla="*/ 1906 h 3776"/>
                <a:gd name="T102" fmla="*/ 190 w 1136"/>
                <a:gd name="T103" fmla="*/ 2176 h 3776"/>
                <a:gd name="T104" fmla="*/ 114 w 1136"/>
                <a:gd name="T105" fmla="*/ 2397 h 3776"/>
                <a:gd name="T106" fmla="*/ 52 w 1136"/>
                <a:gd name="T107" fmla="*/ 2621 h 3776"/>
                <a:gd name="T108" fmla="*/ 12 w 1136"/>
                <a:gd name="T109" fmla="*/ 2850 h 3776"/>
                <a:gd name="T110" fmla="*/ 0 w 1136"/>
                <a:gd name="T111" fmla="*/ 3082 h 3776"/>
                <a:gd name="T112" fmla="*/ 23 w 1136"/>
                <a:gd name="T113" fmla="*/ 3315 h 3776"/>
                <a:gd name="T114" fmla="*/ 87 w 1136"/>
                <a:gd name="T115" fmla="*/ 3551 h 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6">
                  <a:moveTo>
                    <a:pt x="118" y="3630"/>
                  </a:moveTo>
                  <a:lnTo>
                    <a:pt x="120" y="3636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5"/>
                  </a:lnTo>
                  <a:lnTo>
                    <a:pt x="141" y="3669"/>
                  </a:lnTo>
                  <a:lnTo>
                    <a:pt x="151" y="3683"/>
                  </a:lnTo>
                  <a:lnTo>
                    <a:pt x="162" y="3695"/>
                  </a:lnTo>
                  <a:lnTo>
                    <a:pt x="174" y="3707"/>
                  </a:lnTo>
                  <a:lnTo>
                    <a:pt x="186" y="3718"/>
                  </a:lnTo>
                  <a:lnTo>
                    <a:pt x="200" y="3729"/>
                  </a:lnTo>
                  <a:lnTo>
                    <a:pt x="214" y="3738"/>
                  </a:lnTo>
                  <a:lnTo>
                    <a:pt x="228" y="3746"/>
                  </a:lnTo>
                  <a:lnTo>
                    <a:pt x="245" y="3754"/>
                  </a:lnTo>
                  <a:lnTo>
                    <a:pt x="260" y="3760"/>
                  </a:lnTo>
                  <a:lnTo>
                    <a:pt x="277" y="3766"/>
                  </a:lnTo>
                  <a:lnTo>
                    <a:pt x="293" y="3770"/>
                  </a:lnTo>
                  <a:lnTo>
                    <a:pt x="310" y="3773"/>
                  </a:lnTo>
                  <a:lnTo>
                    <a:pt x="328" y="3776"/>
                  </a:lnTo>
                  <a:lnTo>
                    <a:pt x="346" y="3776"/>
                  </a:lnTo>
                  <a:lnTo>
                    <a:pt x="359" y="3776"/>
                  </a:lnTo>
                  <a:lnTo>
                    <a:pt x="372" y="3775"/>
                  </a:lnTo>
                  <a:lnTo>
                    <a:pt x="384" y="3773"/>
                  </a:lnTo>
                  <a:lnTo>
                    <a:pt x="396" y="3770"/>
                  </a:lnTo>
                  <a:lnTo>
                    <a:pt x="410" y="3768"/>
                  </a:lnTo>
                  <a:lnTo>
                    <a:pt x="422" y="3764"/>
                  </a:lnTo>
                  <a:lnTo>
                    <a:pt x="433" y="3760"/>
                  </a:lnTo>
                  <a:lnTo>
                    <a:pt x="445" y="3756"/>
                  </a:lnTo>
                  <a:lnTo>
                    <a:pt x="456" y="3751"/>
                  </a:lnTo>
                  <a:lnTo>
                    <a:pt x="467" y="3745"/>
                  </a:lnTo>
                  <a:lnTo>
                    <a:pt x="477" y="3739"/>
                  </a:lnTo>
                  <a:lnTo>
                    <a:pt x="487" y="3732"/>
                  </a:lnTo>
                  <a:lnTo>
                    <a:pt x="497" y="3725"/>
                  </a:lnTo>
                  <a:lnTo>
                    <a:pt x="507" y="3718"/>
                  </a:lnTo>
                  <a:lnTo>
                    <a:pt x="516" y="3710"/>
                  </a:lnTo>
                  <a:lnTo>
                    <a:pt x="525" y="3702"/>
                  </a:lnTo>
                  <a:lnTo>
                    <a:pt x="533" y="3693"/>
                  </a:lnTo>
                  <a:lnTo>
                    <a:pt x="541" y="3684"/>
                  </a:lnTo>
                  <a:lnTo>
                    <a:pt x="548" y="3674"/>
                  </a:lnTo>
                  <a:lnTo>
                    <a:pt x="555" y="3664"/>
                  </a:lnTo>
                  <a:lnTo>
                    <a:pt x="562" y="3654"/>
                  </a:lnTo>
                  <a:lnTo>
                    <a:pt x="568" y="3644"/>
                  </a:lnTo>
                  <a:lnTo>
                    <a:pt x="575" y="3632"/>
                  </a:lnTo>
                  <a:lnTo>
                    <a:pt x="580" y="3621"/>
                  </a:lnTo>
                  <a:lnTo>
                    <a:pt x="584" y="3609"/>
                  </a:lnTo>
                  <a:lnTo>
                    <a:pt x="588" y="3598"/>
                  </a:lnTo>
                  <a:lnTo>
                    <a:pt x="591" y="3586"/>
                  </a:lnTo>
                  <a:lnTo>
                    <a:pt x="594" y="3574"/>
                  </a:lnTo>
                  <a:lnTo>
                    <a:pt x="596" y="3561"/>
                  </a:lnTo>
                  <a:lnTo>
                    <a:pt x="598" y="3549"/>
                  </a:lnTo>
                  <a:lnTo>
                    <a:pt x="599" y="3536"/>
                  </a:lnTo>
                  <a:lnTo>
                    <a:pt x="599" y="3523"/>
                  </a:lnTo>
                  <a:lnTo>
                    <a:pt x="599" y="3507"/>
                  </a:lnTo>
                  <a:lnTo>
                    <a:pt x="597" y="3490"/>
                  </a:lnTo>
                  <a:lnTo>
                    <a:pt x="594" y="3475"/>
                  </a:lnTo>
                  <a:lnTo>
                    <a:pt x="590" y="3460"/>
                  </a:lnTo>
                  <a:lnTo>
                    <a:pt x="591" y="3455"/>
                  </a:lnTo>
                  <a:lnTo>
                    <a:pt x="590" y="3450"/>
                  </a:lnTo>
                  <a:lnTo>
                    <a:pt x="573" y="3409"/>
                  </a:lnTo>
                  <a:lnTo>
                    <a:pt x="558" y="3367"/>
                  </a:lnTo>
                  <a:lnTo>
                    <a:pt x="546" y="3324"/>
                  </a:lnTo>
                  <a:lnTo>
                    <a:pt x="535" y="3282"/>
                  </a:lnTo>
                  <a:lnTo>
                    <a:pt x="527" y="3239"/>
                  </a:lnTo>
                  <a:lnTo>
                    <a:pt x="520" y="3195"/>
                  </a:lnTo>
                  <a:lnTo>
                    <a:pt x="515" y="3152"/>
                  </a:lnTo>
                  <a:lnTo>
                    <a:pt x="512" y="3109"/>
                  </a:lnTo>
                  <a:lnTo>
                    <a:pt x="511" y="3065"/>
                  </a:lnTo>
                  <a:lnTo>
                    <a:pt x="511" y="3021"/>
                  </a:lnTo>
                  <a:lnTo>
                    <a:pt x="512" y="2977"/>
                  </a:lnTo>
                  <a:lnTo>
                    <a:pt x="515" y="2932"/>
                  </a:lnTo>
                  <a:lnTo>
                    <a:pt x="520" y="2888"/>
                  </a:lnTo>
                  <a:lnTo>
                    <a:pt x="526" y="2843"/>
                  </a:lnTo>
                  <a:lnTo>
                    <a:pt x="533" y="2798"/>
                  </a:lnTo>
                  <a:lnTo>
                    <a:pt x="542" y="2752"/>
                  </a:lnTo>
                  <a:lnTo>
                    <a:pt x="551" y="2707"/>
                  </a:lnTo>
                  <a:lnTo>
                    <a:pt x="562" y="2661"/>
                  </a:lnTo>
                  <a:lnTo>
                    <a:pt x="575" y="2614"/>
                  </a:lnTo>
                  <a:lnTo>
                    <a:pt x="588" y="2568"/>
                  </a:lnTo>
                  <a:lnTo>
                    <a:pt x="602" y="2522"/>
                  </a:lnTo>
                  <a:lnTo>
                    <a:pt x="616" y="2474"/>
                  </a:lnTo>
                  <a:lnTo>
                    <a:pt x="632" y="2428"/>
                  </a:lnTo>
                  <a:lnTo>
                    <a:pt x="648" y="2381"/>
                  </a:lnTo>
                  <a:lnTo>
                    <a:pt x="683" y="2285"/>
                  </a:lnTo>
                  <a:lnTo>
                    <a:pt x="720" y="2189"/>
                  </a:lnTo>
                  <a:lnTo>
                    <a:pt x="760" y="2091"/>
                  </a:lnTo>
                  <a:lnTo>
                    <a:pt x="800" y="1994"/>
                  </a:lnTo>
                  <a:lnTo>
                    <a:pt x="845" y="1887"/>
                  </a:lnTo>
                  <a:lnTo>
                    <a:pt x="889" y="1778"/>
                  </a:lnTo>
                  <a:lnTo>
                    <a:pt x="912" y="1724"/>
                  </a:lnTo>
                  <a:lnTo>
                    <a:pt x="933" y="1668"/>
                  </a:lnTo>
                  <a:lnTo>
                    <a:pt x="954" y="1613"/>
                  </a:lnTo>
                  <a:lnTo>
                    <a:pt x="974" y="1558"/>
                  </a:lnTo>
                  <a:lnTo>
                    <a:pt x="993" y="1501"/>
                  </a:lnTo>
                  <a:lnTo>
                    <a:pt x="1012" y="1446"/>
                  </a:lnTo>
                  <a:lnTo>
                    <a:pt x="1029" y="1389"/>
                  </a:lnTo>
                  <a:lnTo>
                    <a:pt x="1046" y="1332"/>
                  </a:lnTo>
                  <a:lnTo>
                    <a:pt x="1062" y="1276"/>
                  </a:lnTo>
                  <a:lnTo>
                    <a:pt x="1076" y="1218"/>
                  </a:lnTo>
                  <a:lnTo>
                    <a:pt x="1090" y="1161"/>
                  </a:lnTo>
                  <a:lnTo>
                    <a:pt x="1102" y="1103"/>
                  </a:lnTo>
                  <a:lnTo>
                    <a:pt x="1112" y="1045"/>
                  </a:lnTo>
                  <a:lnTo>
                    <a:pt x="1120" y="987"/>
                  </a:lnTo>
                  <a:lnTo>
                    <a:pt x="1127" y="928"/>
                  </a:lnTo>
                  <a:lnTo>
                    <a:pt x="1132" y="870"/>
                  </a:lnTo>
                  <a:lnTo>
                    <a:pt x="1135" y="811"/>
                  </a:lnTo>
                  <a:lnTo>
                    <a:pt x="1136" y="753"/>
                  </a:lnTo>
                  <a:lnTo>
                    <a:pt x="1135" y="693"/>
                  </a:lnTo>
                  <a:lnTo>
                    <a:pt x="1132" y="634"/>
                  </a:lnTo>
                  <a:lnTo>
                    <a:pt x="1126" y="576"/>
                  </a:lnTo>
                  <a:lnTo>
                    <a:pt x="1118" y="516"/>
                  </a:lnTo>
                  <a:lnTo>
                    <a:pt x="1107" y="457"/>
                  </a:lnTo>
                  <a:lnTo>
                    <a:pt x="1094" y="396"/>
                  </a:lnTo>
                  <a:lnTo>
                    <a:pt x="1077" y="337"/>
                  </a:lnTo>
                  <a:lnTo>
                    <a:pt x="1059" y="278"/>
                  </a:lnTo>
                  <a:lnTo>
                    <a:pt x="1037" y="217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7" y="124"/>
                  </a:lnTo>
                  <a:lnTo>
                    <a:pt x="987" y="108"/>
                  </a:lnTo>
                  <a:lnTo>
                    <a:pt x="976" y="93"/>
                  </a:lnTo>
                  <a:lnTo>
                    <a:pt x="965" y="80"/>
                  </a:lnTo>
                  <a:lnTo>
                    <a:pt x="952" y="67"/>
                  </a:lnTo>
                  <a:lnTo>
                    <a:pt x="939" y="55"/>
                  </a:lnTo>
                  <a:lnTo>
                    <a:pt x="924" y="44"/>
                  </a:lnTo>
                  <a:lnTo>
                    <a:pt x="908" y="34"/>
                  </a:lnTo>
                  <a:lnTo>
                    <a:pt x="892" y="25"/>
                  </a:lnTo>
                  <a:lnTo>
                    <a:pt x="875" y="18"/>
                  </a:lnTo>
                  <a:lnTo>
                    <a:pt x="858" y="11"/>
                  </a:lnTo>
                  <a:lnTo>
                    <a:pt x="840" y="6"/>
                  </a:lnTo>
                  <a:lnTo>
                    <a:pt x="822" y="3"/>
                  </a:lnTo>
                  <a:lnTo>
                    <a:pt x="803" y="0"/>
                  </a:lnTo>
                  <a:lnTo>
                    <a:pt x="783" y="0"/>
                  </a:lnTo>
                  <a:lnTo>
                    <a:pt x="771" y="0"/>
                  </a:lnTo>
                  <a:lnTo>
                    <a:pt x="758" y="1"/>
                  </a:lnTo>
                  <a:lnTo>
                    <a:pt x="746" y="3"/>
                  </a:lnTo>
                  <a:lnTo>
                    <a:pt x="733" y="5"/>
                  </a:lnTo>
                  <a:lnTo>
                    <a:pt x="721" y="7"/>
                  </a:lnTo>
                  <a:lnTo>
                    <a:pt x="710" y="11"/>
                  </a:lnTo>
                  <a:lnTo>
                    <a:pt x="698" y="15"/>
                  </a:lnTo>
                  <a:lnTo>
                    <a:pt x="687" y="19"/>
                  </a:lnTo>
                  <a:lnTo>
                    <a:pt x="676" y="24"/>
                  </a:lnTo>
                  <a:lnTo>
                    <a:pt x="666" y="29"/>
                  </a:lnTo>
                  <a:lnTo>
                    <a:pt x="656" y="35"/>
                  </a:lnTo>
                  <a:lnTo>
                    <a:pt x="646" y="42"/>
                  </a:lnTo>
                  <a:lnTo>
                    <a:pt x="636" y="48"/>
                  </a:lnTo>
                  <a:lnTo>
                    <a:pt x="627" y="56"/>
                  </a:lnTo>
                  <a:lnTo>
                    <a:pt x="618" y="63"/>
                  </a:lnTo>
                  <a:lnTo>
                    <a:pt x="609" y="72"/>
                  </a:lnTo>
                  <a:lnTo>
                    <a:pt x="601" y="80"/>
                  </a:lnTo>
                  <a:lnTo>
                    <a:pt x="593" y="89"/>
                  </a:lnTo>
                  <a:lnTo>
                    <a:pt x="586" y="98"/>
                  </a:lnTo>
                  <a:lnTo>
                    <a:pt x="579" y="108"/>
                  </a:lnTo>
                  <a:lnTo>
                    <a:pt x="573" y="118"/>
                  </a:lnTo>
                  <a:lnTo>
                    <a:pt x="566" y="128"/>
                  </a:lnTo>
                  <a:lnTo>
                    <a:pt x="561" y="140"/>
                  </a:lnTo>
                  <a:lnTo>
                    <a:pt x="556" y="150"/>
                  </a:lnTo>
                  <a:lnTo>
                    <a:pt x="551" y="162"/>
                  </a:lnTo>
                  <a:lnTo>
                    <a:pt x="547" y="173"/>
                  </a:lnTo>
                  <a:lnTo>
                    <a:pt x="544" y="185"/>
                  </a:lnTo>
                  <a:lnTo>
                    <a:pt x="541" y="196"/>
                  </a:lnTo>
                  <a:lnTo>
                    <a:pt x="539" y="208"/>
                  </a:lnTo>
                  <a:lnTo>
                    <a:pt x="538" y="221"/>
                  </a:lnTo>
                  <a:lnTo>
                    <a:pt x="537" y="233"/>
                  </a:lnTo>
                  <a:lnTo>
                    <a:pt x="536" y="246"/>
                  </a:lnTo>
                  <a:lnTo>
                    <a:pt x="537" y="257"/>
                  </a:lnTo>
                  <a:lnTo>
                    <a:pt x="537" y="268"/>
                  </a:lnTo>
                  <a:lnTo>
                    <a:pt x="539" y="280"/>
                  </a:lnTo>
                  <a:lnTo>
                    <a:pt x="541" y="290"/>
                  </a:lnTo>
                  <a:lnTo>
                    <a:pt x="546" y="311"/>
                  </a:lnTo>
                  <a:lnTo>
                    <a:pt x="552" y="331"/>
                  </a:lnTo>
                  <a:lnTo>
                    <a:pt x="552" y="333"/>
                  </a:lnTo>
                  <a:lnTo>
                    <a:pt x="553" y="334"/>
                  </a:lnTo>
                  <a:lnTo>
                    <a:pt x="554" y="336"/>
                  </a:lnTo>
                  <a:lnTo>
                    <a:pt x="555" y="339"/>
                  </a:lnTo>
                  <a:lnTo>
                    <a:pt x="557" y="345"/>
                  </a:lnTo>
                  <a:lnTo>
                    <a:pt x="576" y="387"/>
                  </a:lnTo>
                  <a:lnTo>
                    <a:pt x="591" y="431"/>
                  </a:lnTo>
                  <a:lnTo>
                    <a:pt x="605" y="474"/>
                  </a:lnTo>
                  <a:lnTo>
                    <a:pt x="616" y="517"/>
                  </a:lnTo>
                  <a:lnTo>
                    <a:pt x="625" y="561"/>
                  </a:lnTo>
                  <a:lnTo>
                    <a:pt x="632" y="604"/>
                  </a:lnTo>
                  <a:lnTo>
                    <a:pt x="637" y="647"/>
                  </a:lnTo>
                  <a:lnTo>
                    <a:pt x="641" y="690"/>
                  </a:lnTo>
                  <a:lnTo>
                    <a:pt x="642" y="735"/>
                  </a:lnTo>
                  <a:lnTo>
                    <a:pt x="642" y="778"/>
                  </a:lnTo>
                  <a:lnTo>
                    <a:pt x="640" y="822"/>
                  </a:lnTo>
                  <a:lnTo>
                    <a:pt x="637" y="867"/>
                  </a:lnTo>
                  <a:lnTo>
                    <a:pt x="632" y="911"/>
                  </a:lnTo>
                  <a:lnTo>
                    <a:pt x="626" y="956"/>
                  </a:lnTo>
                  <a:lnTo>
                    <a:pt x="618" y="1001"/>
                  </a:lnTo>
                  <a:lnTo>
                    <a:pt x="609" y="1046"/>
                  </a:lnTo>
                  <a:lnTo>
                    <a:pt x="599" y="1091"/>
                  </a:lnTo>
                  <a:lnTo>
                    <a:pt x="588" y="1137"/>
                  </a:lnTo>
                  <a:lnTo>
                    <a:pt x="575" y="1182"/>
                  </a:lnTo>
                  <a:lnTo>
                    <a:pt x="561" y="1228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5" y="1367"/>
                  </a:lnTo>
                  <a:lnTo>
                    <a:pt x="498" y="1415"/>
                  </a:lnTo>
                  <a:lnTo>
                    <a:pt x="462" y="1509"/>
                  </a:lnTo>
                  <a:lnTo>
                    <a:pt x="424" y="1605"/>
                  </a:lnTo>
                  <a:lnTo>
                    <a:pt x="383" y="1703"/>
                  </a:lnTo>
                  <a:lnTo>
                    <a:pt x="342" y="1801"/>
                  </a:lnTo>
                  <a:lnTo>
                    <a:pt x="298" y="1906"/>
                  </a:lnTo>
                  <a:lnTo>
                    <a:pt x="254" y="2013"/>
                  </a:lnTo>
                  <a:lnTo>
                    <a:pt x="233" y="2067"/>
                  </a:lnTo>
                  <a:lnTo>
                    <a:pt x="211" y="2122"/>
                  </a:lnTo>
                  <a:lnTo>
                    <a:pt x="190" y="2176"/>
                  </a:lnTo>
                  <a:lnTo>
                    <a:pt x="170" y="2230"/>
                  </a:lnTo>
                  <a:lnTo>
                    <a:pt x="151" y="2286"/>
                  </a:lnTo>
                  <a:lnTo>
                    <a:pt x="132" y="2341"/>
                  </a:lnTo>
                  <a:lnTo>
                    <a:pt x="114" y="2397"/>
                  </a:lnTo>
                  <a:lnTo>
                    <a:pt x="97" y="2452"/>
                  </a:lnTo>
                  <a:lnTo>
                    <a:pt x="81" y="2508"/>
                  </a:lnTo>
                  <a:lnTo>
                    <a:pt x="66" y="2565"/>
                  </a:lnTo>
                  <a:lnTo>
                    <a:pt x="52" y="2621"/>
                  </a:lnTo>
                  <a:lnTo>
                    <a:pt x="40" y="2679"/>
                  </a:lnTo>
                  <a:lnTo>
                    <a:pt x="29" y="2735"/>
                  </a:lnTo>
                  <a:lnTo>
                    <a:pt x="20" y="2792"/>
                  </a:lnTo>
                  <a:lnTo>
                    <a:pt x="12" y="2850"/>
                  </a:lnTo>
                  <a:lnTo>
                    <a:pt x="6" y="2907"/>
                  </a:lnTo>
                  <a:lnTo>
                    <a:pt x="2" y="2966"/>
                  </a:lnTo>
                  <a:lnTo>
                    <a:pt x="0" y="3023"/>
                  </a:lnTo>
                  <a:lnTo>
                    <a:pt x="0" y="3082"/>
                  </a:lnTo>
                  <a:lnTo>
                    <a:pt x="3" y="3140"/>
                  </a:lnTo>
                  <a:lnTo>
                    <a:pt x="7" y="3198"/>
                  </a:lnTo>
                  <a:lnTo>
                    <a:pt x="14" y="3257"/>
                  </a:lnTo>
                  <a:lnTo>
                    <a:pt x="23" y="3315"/>
                  </a:lnTo>
                  <a:lnTo>
                    <a:pt x="35" y="3374"/>
                  </a:lnTo>
                  <a:lnTo>
                    <a:pt x="49" y="3433"/>
                  </a:lnTo>
                  <a:lnTo>
                    <a:pt x="67" y="3491"/>
                  </a:lnTo>
                  <a:lnTo>
                    <a:pt x="87" y="3551"/>
                  </a:lnTo>
                  <a:lnTo>
                    <a:pt x="110" y="3610"/>
                  </a:lnTo>
                  <a:lnTo>
                    <a:pt x="114" y="3620"/>
                  </a:lnTo>
                  <a:lnTo>
                    <a:pt x="118" y="3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4" name="ïṡ1iḑé"/>
            <p:cNvSpPr/>
            <p:nvPr/>
          </p:nvSpPr>
          <p:spPr bwMode="auto">
            <a:xfrm>
              <a:off x="4581066" y="31053"/>
              <a:ext cx="24571" cy="80848"/>
            </a:xfrm>
            <a:custGeom>
              <a:avLst/>
              <a:gdLst>
                <a:gd name="T0" fmla="*/ 123 w 1136"/>
                <a:gd name="T1" fmla="*/ 3641 h 3777"/>
                <a:gd name="T2" fmla="*/ 162 w 1136"/>
                <a:gd name="T3" fmla="*/ 3696 h 3777"/>
                <a:gd name="T4" fmla="*/ 213 w 1136"/>
                <a:gd name="T5" fmla="*/ 3739 h 3777"/>
                <a:gd name="T6" fmla="*/ 276 w 1136"/>
                <a:gd name="T7" fmla="*/ 3767 h 3777"/>
                <a:gd name="T8" fmla="*/ 346 w 1136"/>
                <a:gd name="T9" fmla="*/ 3777 h 3777"/>
                <a:gd name="T10" fmla="*/ 396 w 1136"/>
                <a:gd name="T11" fmla="*/ 3772 h 3777"/>
                <a:gd name="T12" fmla="*/ 444 w 1136"/>
                <a:gd name="T13" fmla="*/ 3757 h 3777"/>
                <a:gd name="T14" fmla="*/ 487 w 1136"/>
                <a:gd name="T15" fmla="*/ 3734 h 3777"/>
                <a:gd name="T16" fmla="*/ 524 w 1136"/>
                <a:gd name="T17" fmla="*/ 3702 h 3777"/>
                <a:gd name="T18" fmla="*/ 555 w 1136"/>
                <a:gd name="T19" fmla="*/ 3665 h 3777"/>
                <a:gd name="T20" fmla="*/ 578 w 1136"/>
                <a:gd name="T21" fmla="*/ 3622 h 3777"/>
                <a:gd name="T22" fmla="*/ 593 w 1136"/>
                <a:gd name="T23" fmla="*/ 3575 h 3777"/>
                <a:gd name="T24" fmla="*/ 598 w 1136"/>
                <a:gd name="T25" fmla="*/ 3523 h 3777"/>
                <a:gd name="T26" fmla="*/ 589 w 1136"/>
                <a:gd name="T27" fmla="*/ 3461 h 3777"/>
                <a:gd name="T28" fmla="*/ 558 w 1136"/>
                <a:gd name="T29" fmla="*/ 3367 h 3777"/>
                <a:gd name="T30" fmla="*/ 520 w 1136"/>
                <a:gd name="T31" fmla="*/ 3197 h 3777"/>
                <a:gd name="T32" fmla="*/ 510 w 1136"/>
                <a:gd name="T33" fmla="*/ 3023 h 3777"/>
                <a:gd name="T34" fmla="*/ 526 w 1136"/>
                <a:gd name="T35" fmla="*/ 2844 h 3777"/>
                <a:gd name="T36" fmla="*/ 562 w 1136"/>
                <a:gd name="T37" fmla="*/ 2662 h 3777"/>
                <a:gd name="T38" fmla="*/ 616 w 1136"/>
                <a:gd name="T39" fmla="*/ 2476 h 3777"/>
                <a:gd name="T40" fmla="*/ 720 w 1136"/>
                <a:gd name="T41" fmla="*/ 2190 h 3777"/>
                <a:gd name="T42" fmla="*/ 889 w 1136"/>
                <a:gd name="T43" fmla="*/ 1780 h 3777"/>
                <a:gd name="T44" fmla="*/ 973 w 1136"/>
                <a:gd name="T45" fmla="*/ 1558 h 3777"/>
                <a:gd name="T46" fmla="*/ 1046 w 1136"/>
                <a:gd name="T47" fmla="*/ 1334 h 3777"/>
                <a:gd name="T48" fmla="*/ 1100 w 1136"/>
                <a:gd name="T49" fmla="*/ 1104 h 3777"/>
                <a:gd name="T50" fmla="*/ 1132 w 1136"/>
                <a:gd name="T51" fmla="*/ 871 h 3777"/>
                <a:gd name="T52" fmla="*/ 1131 w 1136"/>
                <a:gd name="T53" fmla="*/ 636 h 3777"/>
                <a:gd name="T54" fmla="*/ 1093 w 1136"/>
                <a:gd name="T55" fmla="*/ 398 h 3777"/>
                <a:gd name="T56" fmla="*/ 1012 w 1136"/>
                <a:gd name="T57" fmla="*/ 158 h 3777"/>
                <a:gd name="T58" fmla="*/ 976 w 1136"/>
                <a:gd name="T59" fmla="*/ 95 h 3777"/>
                <a:gd name="T60" fmla="*/ 923 w 1136"/>
                <a:gd name="T61" fmla="*/ 44 h 3777"/>
                <a:gd name="T62" fmla="*/ 858 w 1136"/>
                <a:gd name="T63" fmla="*/ 12 h 3777"/>
                <a:gd name="T64" fmla="*/ 783 w 1136"/>
                <a:gd name="T65" fmla="*/ 0 h 3777"/>
                <a:gd name="T66" fmla="*/ 733 w 1136"/>
                <a:gd name="T67" fmla="*/ 5 h 3777"/>
                <a:gd name="T68" fmla="*/ 687 w 1136"/>
                <a:gd name="T69" fmla="*/ 19 h 3777"/>
                <a:gd name="T70" fmla="*/ 645 w 1136"/>
                <a:gd name="T71" fmla="*/ 42 h 3777"/>
                <a:gd name="T72" fmla="*/ 608 w 1136"/>
                <a:gd name="T73" fmla="*/ 73 h 3777"/>
                <a:gd name="T74" fmla="*/ 578 w 1136"/>
                <a:gd name="T75" fmla="*/ 109 h 3777"/>
                <a:gd name="T76" fmla="*/ 555 w 1136"/>
                <a:gd name="T77" fmla="*/ 151 h 3777"/>
                <a:gd name="T78" fmla="*/ 541 w 1136"/>
                <a:gd name="T79" fmla="*/ 197 h 3777"/>
                <a:gd name="T80" fmla="*/ 536 w 1136"/>
                <a:gd name="T81" fmla="*/ 247 h 3777"/>
                <a:gd name="T82" fmla="*/ 540 w 1136"/>
                <a:gd name="T83" fmla="*/ 291 h 3777"/>
                <a:gd name="T84" fmla="*/ 553 w 1136"/>
                <a:gd name="T85" fmla="*/ 334 h 3777"/>
                <a:gd name="T86" fmla="*/ 574 w 1136"/>
                <a:gd name="T87" fmla="*/ 389 h 3777"/>
                <a:gd name="T88" fmla="*/ 625 w 1136"/>
                <a:gd name="T89" fmla="*/ 561 h 3777"/>
                <a:gd name="T90" fmla="*/ 642 w 1136"/>
                <a:gd name="T91" fmla="*/ 735 h 3777"/>
                <a:gd name="T92" fmla="*/ 632 w 1136"/>
                <a:gd name="T93" fmla="*/ 913 h 3777"/>
                <a:gd name="T94" fmla="*/ 598 w 1136"/>
                <a:gd name="T95" fmla="*/ 1092 h 3777"/>
                <a:gd name="T96" fmla="*/ 546 w 1136"/>
                <a:gd name="T97" fmla="*/ 1275 h 3777"/>
                <a:gd name="T98" fmla="*/ 462 w 1136"/>
                <a:gd name="T99" fmla="*/ 1510 h 3777"/>
                <a:gd name="T100" fmla="*/ 298 w 1136"/>
                <a:gd name="T101" fmla="*/ 1908 h 3777"/>
                <a:gd name="T102" fmla="*/ 190 w 1136"/>
                <a:gd name="T103" fmla="*/ 2177 h 3777"/>
                <a:gd name="T104" fmla="*/ 114 w 1136"/>
                <a:gd name="T105" fmla="*/ 2397 h 3777"/>
                <a:gd name="T106" fmla="*/ 51 w 1136"/>
                <a:gd name="T107" fmla="*/ 2623 h 3777"/>
                <a:gd name="T108" fmla="*/ 12 w 1136"/>
                <a:gd name="T109" fmla="*/ 2850 h 3777"/>
                <a:gd name="T110" fmla="*/ 0 w 1136"/>
                <a:gd name="T111" fmla="*/ 3082 h 3777"/>
                <a:gd name="T112" fmla="*/ 23 w 1136"/>
                <a:gd name="T113" fmla="*/ 3316 h 3777"/>
                <a:gd name="T114" fmla="*/ 86 w 1136"/>
                <a:gd name="T115" fmla="*/ 3551 h 3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7">
                  <a:moveTo>
                    <a:pt x="118" y="3632"/>
                  </a:moveTo>
                  <a:lnTo>
                    <a:pt x="120" y="3636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6"/>
                  </a:lnTo>
                  <a:lnTo>
                    <a:pt x="141" y="3670"/>
                  </a:lnTo>
                  <a:lnTo>
                    <a:pt x="151" y="3683"/>
                  </a:lnTo>
                  <a:lnTo>
                    <a:pt x="162" y="3696"/>
                  </a:lnTo>
                  <a:lnTo>
                    <a:pt x="174" y="3708"/>
                  </a:lnTo>
                  <a:lnTo>
                    <a:pt x="186" y="3720"/>
                  </a:lnTo>
                  <a:lnTo>
                    <a:pt x="200" y="3730"/>
                  </a:lnTo>
                  <a:lnTo>
                    <a:pt x="213" y="3739"/>
                  </a:lnTo>
                  <a:lnTo>
                    <a:pt x="228" y="3748"/>
                  </a:lnTo>
                  <a:lnTo>
                    <a:pt x="243" y="3755"/>
                  </a:lnTo>
                  <a:lnTo>
                    <a:pt x="259" y="3762"/>
                  </a:lnTo>
                  <a:lnTo>
                    <a:pt x="276" y="3767"/>
                  </a:lnTo>
                  <a:lnTo>
                    <a:pt x="293" y="3771"/>
                  </a:lnTo>
                  <a:lnTo>
                    <a:pt x="310" y="3774"/>
                  </a:lnTo>
                  <a:lnTo>
                    <a:pt x="328" y="3776"/>
                  </a:lnTo>
                  <a:lnTo>
                    <a:pt x="346" y="3777"/>
                  </a:lnTo>
                  <a:lnTo>
                    <a:pt x="359" y="3777"/>
                  </a:lnTo>
                  <a:lnTo>
                    <a:pt x="371" y="3776"/>
                  </a:lnTo>
                  <a:lnTo>
                    <a:pt x="384" y="3774"/>
                  </a:lnTo>
                  <a:lnTo>
                    <a:pt x="396" y="3772"/>
                  </a:lnTo>
                  <a:lnTo>
                    <a:pt x="408" y="3769"/>
                  </a:lnTo>
                  <a:lnTo>
                    <a:pt x="420" y="3766"/>
                  </a:lnTo>
                  <a:lnTo>
                    <a:pt x="432" y="3762"/>
                  </a:lnTo>
                  <a:lnTo>
                    <a:pt x="444" y="3757"/>
                  </a:lnTo>
                  <a:lnTo>
                    <a:pt x="456" y="3752"/>
                  </a:lnTo>
                  <a:lnTo>
                    <a:pt x="466" y="3747"/>
                  </a:lnTo>
                  <a:lnTo>
                    <a:pt x="477" y="3740"/>
                  </a:lnTo>
                  <a:lnTo>
                    <a:pt x="487" y="3734"/>
                  </a:lnTo>
                  <a:lnTo>
                    <a:pt x="497" y="3727"/>
                  </a:lnTo>
                  <a:lnTo>
                    <a:pt x="506" y="3719"/>
                  </a:lnTo>
                  <a:lnTo>
                    <a:pt x="516" y="3712"/>
                  </a:lnTo>
                  <a:lnTo>
                    <a:pt x="524" y="3702"/>
                  </a:lnTo>
                  <a:lnTo>
                    <a:pt x="533" y="3693"/>
                  </a:lnTo>
                  <a:lnTo>
                    <a:pt x="541" y="3684"/>
                  </a:lnTo>
                  <a:lnTo>
                    <a:pt x="548" y="3675"/>
                  </a:lnTo>
                  <a:lnTo>
                    <a:pt x="555" y="3665"/>
                  </a:lnTo>
                  <a:lnTo>
                    <a:pt x="562" y="3655"/>
                  </a:lnTo>
                  <a:lnTo>
                    <a:pt x="568" y="3644"/>
                  </a:lnTo>
                  <a:lnTo>
                    <a:pt x="573" y="3633"/>
                  </a:lnTo>
                  <a:lnTo>
                    <a:pt x="578" y="3622"/>
                  </a:lnTo>
                  <a:lnTo>
                    <a:pt x="583" y="3611"/>
                  </a:lnTo>
                  <a:lnTo>
                    <a:pt x="587" y="3599"/>
                  </a:lnTo>
                  <a:lnTo>
                    <a:pt x="590" y="3587"/>
                  </a:lnTo>
                  <a:lnTo>
                    <a:pt x="593" y="3575"/>
                  </a:lnTo>
                  <a:lnTo>
                    <a:pt x="595" y="3562"/>
                  </a:lnTo>
                  <a:lnTo>
                    <a:pt x="597" y="3549"/>
                  </a:lnTo>
                  <a:lnTo>
                    <a:pt x="598" y="3536"/>
                  </a:lnTo>
                  <a:lnTo>
                    <a:pt x="598" y="3523"/>
                  </a:lnTo>
                  <a:lnTo>
                    <a:pt x="597" y="3507"/>
                  </a:lnTo>
                  <a:lnTo>
                    <a:pt x="595" y="3492"/>
                  </a:lnTo>
                  <a:lnTo>
                    <a:pt x="593" y="3476"/>
                  </a:lnTo>
                  <a:lnTo>
                    <a:pt x="589" y="3461"/>
                  </a:lnTo>
                  <a:lnTo>
                    <a:pt x="590" y="3456"/>
                  </a:lnTo>
                  <a:lnTo>
                    <a:pt x="589" y="3451"/>
                  </a:lnTo>
                  <a:lnTo>
                    <a:pt x="572" y="3409"/>
                  </a:lnTo>
                  <a:lnTo>
                    <a:pt x="558" y="3367"/>
                  </a:lnTo>
                  <a:lnTo>
                    <a:pt x="545" y="3325"/>
                  </a:lnTo>
                  <a:lnTo>
                    <a:pt x="535" y="3282"/>
                  </a:lnTo>
                  <a:lnTo>
                    <a:pt x="526" y="3240"/>
                  </a:lnTo>
                  <a:lnTo>
                    <a:pt x="520" y="3197"/>
                  </a:lnTo>
                  <a:lnTo>
                    <a:pt x="515" y="3154"/>
                  </a:lnTo>
                  <a:lnTo>
                    <a:pt x="512" y="3110"/>
                  </a:lnTo>
                  <a:lnTo>
                    <a:pt x="510" y="3066"/>
                  </a:lnTo>
                  <a:lnTo>
                    <a:pt x="510" y="3023"/>
                  </a:lnTo>
                  <a:lnTo>
                    <a:pt x="512" y="2978"/>
                  </a:lnTo>
                  <a:lnTo>
                    <a:pt x="515" y="2934"/>
                  </a:lnTo>
                  <a:lnTo>
                    <a:pt x="520" y="2889"/>
                  </a:lnTo>
                  <a:lnTo>
                    <a:pt x="526" y="2844"/>
                  </a:lnTo>
                  <a:lnTo>
                    <a:pt x="533" y="2799"/>
                  </a:lnTo>
                  <a:lnTo>
                    <a:pt x="541" y="2753"/>
                  </a:lnTo>
                  <a:lnTo>
                    <a:pt x="551" y="2707"/>
                  </a:lnTo>
                  <a:lnTo>
                    <a:pt x="562" y="2662"/>
                  </a:lnTo>
                  <a:lnTo>
                    <a:pt x="574" y="2616"/>
                  </a:lnTo>
                  <a:lnTo>
                    <a:pt x="586" y="2569"/>
                  </a:lnTo>
                  <a:lnTo>
                    <a:pt x="600" y="2522"/>
                  </a:lnTo>
                  <a:lnTo>
                    <a:pt x="616" y="2476"/>
                  </a:lnTo>
                  <a:lnTo>
                    <a:pt x="632" y="2428"/>
                  </a:lnTo>
                  <a:lnTo>
                    <a:pt x="648" y="2381"/>
                  </a:lnTo>
                  <a:lnTo>
                    <a:pt x="683" y="2286"/>
                  </a:lnTo>
                  <a:lnTo>
                    <a:pt x="720" y="2190"/>
                  </a:lnTo>
                  <a:lnTo>
                    <a:pt x="759" y="2093"/>
                  </a:lnTo>
                  <a:lnTo>
                    <a:pt x="800" y="1995"/>
                  </a:lnTo>
                  <a:lnTo>
                    <a:pt x="845" y="1887"/>
                  </a:lnTo>
                  <a:lnTo>
                    <a:pt x="889" y="1780"/>
                  </a:lnTo>
                  <a:lnTo>
                    <a:pt x="910" y="1724"/>
                  </a:lnTo>
                  <a:lnTo>
                    <a:pt x="932" y="1670"/>
                  </a:lnTo>
                  <a:lnTo>
                    <a:pt x="953" y="1615"/>
                  </a:lnTo>
                  <a:lnTo>
                    <a:pt x="973" y="1558"/>
                  </a:lnTo>
                  <a:lnTo>
                    <a:pt x="993" y="1503"/>
                  </a:lnTo>
                  <a:lnTo>
                    <a:pt x="1011" y="1446"/>
                  </a:lnTo>
                  <a:lnTo>
                    <a:pt x="1029" y="1390"/>
                  </a:lnTo>
                  <a:lnTo>
                    <a:pt x="1046" y="1334"/>
                  </a:lnTo>
                  <a:lnTo>
                    <a:pt x="1061" y="1276"/>
                  </a:lnTo>
                  <a:lnTo>
                    <a:pt x="1076" y="1219"/>
                  </a:lnTo>
                  <a:lnTo>
                    <a:pt x="1089" y="1161"/>
                  </a:lnTo>
                  <a:lnTo>
                    <a:pt x="1100" y="1104"/>
                  </a:lnTo>
                  <a:lnTo>
                    <a:pt x="1110" y="1045"/>
                  </a:lnTo>
                  <a:lnTo>
                    <a:pt x="1119" y="988"/>
                  </a:lnTo>
                  <a:lnTo>
                    <a:pt x="1127" y="930"/>
                  </a:lnTo>
                  <a:lnTo>
                    <a:pt x="1132" y="871"/>
                  </a:lnTo>
                  <a:lnTo>
                    <a:pt x="1135" y="813"/>
                  </a:lnTo>
                  <a:lnTo>
                    <a:pt x="1136" y="753"/>
                  </a:lnTo>
                  <a:lnTo>
                    <a:pt x="1135" y="695"/>
                  </a:lnTo>
                  <a:lnTo>
                    <a:pt x="1131" y="636"/>
                  </a:lnTo>
                  <a:lnTo>
                    <a:pt x="1126" y="576"/>
                  </a:lnTo>
                  <a:lnTo>
                    <a:pt x="1117" y="517"/>
                  </a:lnTo>
                  <a:lnTo>
                    <a:pt x="1106" y="457"/>
                  </a:lnTo>
                  <a:lnTo>
                    <a:pt x="1093" y="398"/>
                  </a:lnTo>
                  <a:lnTo>
                    <a:pt x="1077" y="337"/>
                  </a:lnTo>
                  <a:lnTo>
                    <a:pt x="1058" y="278"/>
                  </a:lnTo>
                  <a:lnTo>
                    <a:pt x="1037" y="219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6" y="125"/>
                  </a:lnTo>
                  <a:lnTo>
                    <a:pt x="987" y="109"/>
                  </a:lnTo>
                  <a:lnTo>
                    <a:pt x="976" y="95"/>
                  </a:lnTo>
                  <a:lnTo>
                    <a:pt x="965" y="81"/>
                  </a:lnTo>
                  <a:lnTo>
                    <a:pt x="952" y="67"/>
                  </a:lnTo>
                  <a:lnTo>
                    <a:pt x="937" y="55"/>
                  </a:lnTo>
                  <a:lnTo>
                    <a:pt x="923" y="44"/>
                  </a:lnTo>
                  <a:lnTo>
                    <a:pt x="908" y="34"/>
                  </a:lnTo>
                  <a:lnTo>
                    <a:pt x="892" y="25"/>
                  </a:lnTo>
                  <a:lnTo>
                    <a:pt x="875" y="18"/>
                  </a:lnTo>
                  <a:lnTo>
                    <a:pt x="858" y="12"/>
                  </a:lnTo>
                  <a:lnTo>
                    <a:pt x="840" y="7"/>
                  </a:lnTo>
                  <a:lnTo>
                    <a:pt x="821" y="3"/>
                  </a:lnTo>
                  <a:lnTo>
                    <a:pt x="802" y="1"/>
                  </a:lnTo>
                  <a:lnTo>
                    <a:pt x="783" y="0"/>
                  </a:lnTo>
                  <a:lnTo>
                    <a:pt x="769" y="0"/>
                  </a:lnTo>
                  <a:lnTo>
                    <a:pt x="757" y="1"/>
                  </a:lnTo>
                  <a:lnTo>
                    <a:pt x="745" y="3"/>
                  </a:lnTo>
                  <a:lnTo>
                    <a:pt x="733" y="5"/>
                  </a:lnTo>
                  <a:lnTo>
                    <a:pt x="721" y="8"/>
                  </a:lnTo>
                  <a:lnTo>
                    <a:pt x="709" y="11"/>
                  </a:lnTo>
                  <a:lnTo>
                    <a:pt x="698" y="15"/>
                  </a:lnTo>
                  <a:lnTo>
                    <a:pt x="687" y="19"/>
                  </a:lnTo>
                  <a:lnTo>
                    <a:pt x="676" y="24"/>
                  </a:lnTo>
                  <a:lnTo>
                    <a:pt x="665" y="30"/>
                  </a:lnTo>
                  <a:lnTo>
                    <a:pt x="655" y="36"/>
                  </a:lnTo>
                  <a:lnTo>
                    <a:pt x="645" y="42"/>
                  </a:lnTo>
                  <a:lnTo>
                    <a:pt x="636" y="49"/>
                  </a:lnTo>
                  <a:lnTo>
                    <a:pt x="626" y="56"/>
                  </a:lnTo>
                  <a:lnTo>
                    <a:pt x="618" y="64"/>
                  </a:lnTo>
                  <a:lnTo>
                    <a:pt x="608" y="73"/>
                  </a:lnTo>
                  <a:lnTo>
                    <a:pt x="600" y="81"/>
                  </a:lnTo>
                  <a:lnTo>
                    <a:pt x="592" y="90"/>
                  </a:lnTo>
                  <a:lnTo>
                    <a:pt x="585" y="100"/>
                  </a:lnTo>
                  <a:lnTo>
                    <a:pt x="578" y="109"/>
                  </a:lnTo>
                  <a:lnTo>
                    <a:pt x="572" y="119"/>
                  </a:lnTo>
                  <a:lnTo>
                    <a:pt x="566" y="129"/>
                  </a:lnTo>
                  <a:lnTo>
                    <a:pt x="560" y="140"/>
                  </a:lnTo>
                  <a:lnTo>
                    <a:pt x="555" y="151"/>
                  </a:lnTo>
                  <a:lnTo>
                    <a:pt x="551" y="162"/>
                  </a:lnTo>
                  <a:lnTo>
                    <a:pt x="547" y="173"/>
                  </a:lnTo>
                  <a:lnTo>
                    <a:pt x="544" y="185"/>
                  </a:lnTo>
                  <a:lnTo>
                    <a:pt x="541" y="197"/>
                  </a:lnTo>
                  <a:lnTo>
                    <a:pt x="539" y="209"/>
                  </a:lnTo>
                  <a:lnTo>
                    <a:pt x="537" y="222"/>
                  </a:lnTo>
                  <a:lnTo>
                    <a:pt x="537" y="234"/>
                  </a:lnTo>
                  <a:lnTo>
                    <a:pt x="536" y="247"/>
                  </a:lnTo>
                  <a:lnTo>
                    <a:pt x="536" y="258"/>
                  </a:lnTo>
                  <a:lnTo>
                    <a:pt x="537" y="269"/>
                  </a:lnTo>
                  <a:lnTo>
                    <a:pt x="539" y="280"/>
                  </a:lnTo>
                  <a:lnTo>
                    <a:pt x="540" y="291"/>
                  </a:lnTo>
                  <a:lnTo>
                    <a:pt x="545" y="312"/>
                  </a:lnTo>
                  <a:lnTo>
                    <a:pt x="552" y="332"/>
                  </a:lnTo>
                  <a:lnTo>
                    <a:pt x="552" y="333"/>
                  </a:lnTo>
                  <a:lnTo>
                    <a:pt x="553" y="334"/>
                  </a:lnTo>
                  <a:lnTo>
                    <a:pt x="553" y="337"/>
                  </a:lnTo>
                  <a:lnTo>
                    <a:pt x="555" y="339"/>
                  </a:lnTo>
                  <a:lnTo>
                    <a:pt x="557" y="345"/>
                  </a:lnTo>
                  <a:lnTo>
                    <a:pt x="574" y="389"/>
                  </a:lnTo>
                  <a:lnTo>
                    <a:pt x="590" y="431"/>
                  </a:lnTo>
                  <a:lnTo>
                    <a:pt x="603" y="474"/>
                  </a:lnTo>
                  <a:lnTo>
                    <a:pt x="615" y="518"/>
                  </a:lnTo>
                  <a:lnTo>
                    <a:pt x="625" y="561"/>
                  </a:lnTo>
                  <a:lnTo>
                    <a:pt x="632" y="604"/>
                  </a:lnTo>
                  <a:lnTo>
                    <a:pt x="637" y="648"/>
                  </a:lnTo>
                  <a:lnTo>
                    <a:pt x="640" y="692"/>
                  </a:lnTo>
                  <a:lnTo>
                    <a:pt x="642" y="735"/>
                  </a:lnTo>
                  <a:lnTo>
                    <a:pt x="642" y="780"/>
                  </a:lnTo>
                  <a:lnTo>
                    <a:pt x="640" y="824"/>
                  </a:lnTo>
                  <a:lnTo>
                    <a:pt x="637" y="868"/>
                  </a:lnTo>
                  <a:lnTo>
                    <a:pt x="632" y="913"/>
                  </a:lnTo>
                  <a:lnTo>
                    <a:pt x="626" y="957"/>
                  </a:lnTo>
                  <a:lnTo>
                    <a:pt x="618" y="1001"/>
                  </a:lnTo>
                  <a:lnTo>
                    <a:pt x="608" y="1046"/>
                  </a:lnTo>
                  <a:lnTo>
                    <a:pt x="598" y="1092"/>
                  </a:lnTo>
                  <a:lnTo>
                    <a:pt x="586" y="1137"/>
                  </a:lnTo>
                  <a:lnTo>
                    <a:pt x="574" y="1183"/>
                  </a:lnTo>
                  <a:lnTo>
                    <a:pt x="561" y="1229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4" y="1368"/>
                  </a:lnTo>
                  <a:lnTo>
                    <a:pt x="498" y="1415"/>
                  </a:lnTo>
                  <a:lnTo>
                    <a:pt x="462" y="1510"/>
                  </a:lnTo>
                  <a:lnTo>
                    <a:pt x="422" y="1605"/>
                  </a:lnTo>
                  <a:lnTo>
                    <a:pt x="383" y="1703"/>
                  </a:lnTo>
                  <a:lnTo>
                    <a:pt x="342" y="1802"/>
                  </a:lnTo>
                  <a:lnTo>
                    <a:pt x="298" y="1908"/>
                  </a:lnTo>
                  <a:lnTo>
                    <a:pt x="253" y="2014"/>
                  </a:lnTo>
                  <a:lnTo>
                    <a:pt x="232" y="2068"/>
                  </a:lnTo>
                  <a:lnTo>
                    <a:pt x="211" y="2122"/>
                  </a:lnTo>
                  <a:lnTo>
                    <a:pt x="190" y="2177"/>
                  </a:lnTo>
                  <a:lnTo>
                    <a:pt x="170" y="2232"/>
                  </a:lnTo>
                  <a:lnTo>
                    <a:pt x="150" y="2286"/>
                  </a:lnTo>
                  <a:lnTo>
                    <a:pt x="131" y="2342"/>
                  </a:lnTo>
                  <a:lnTo>
                    <a:pt x="114" y="2397"/>
                  </a:lnTo>
                  <a:lnTo>
                    <a:pt x="96" y="2454"/>
                  </a:lnTo>
                  <a:lnTo>
                    <a:pt x="80" y="2510"/>
                  </a:lnTo>
                  <a:lnTo>
                    <a:pt x="65" y="2565"/>
                  </a:lnTo>
                  <a:lnTo>
                    <a:pt x="51" y="2623"/>
                  </a:lnTo>
                  <a:lnTo>
                    <a:pt x="39" y="2679"/>
                  </a:lnTo>
                  <a:lnTo>
                    <a:pt x="29" y="2737"/>
                  </a:lnTo>
                  <a:lnTo>
                    <a:pt x="19" y="2793"/>
                  </a:lnTo>
                  <a:lnTo>
                    <a:pt x="12" y="2850"/>
                  </a:lnTo>
                  <a:lnTo>
                    <a:pt x="6" y="2909"/>
                  </a:lnTo>
                  <a:lnTo>
                    <a:pt x="2" y="2966"/>
                  </a:lnTo>
                  <a:lnTo>
                    <a:pt x="0" y="3025"/>
                  </a:lnTo>
                  <a:lnTo>
                    <a:pt x="0" y="3082"/>
                  </a:lnTo>
                  <a:lnTo>
                    <a:pt x="2" y="3140"/>
                  </a:lnTo>
                  <a:lnTo>
                    <a:pt x="7" y="3199"/>
                  </a:lnTo>
                  <a:lnTo>
                    <a:pt x="13" y="3257"/>
                  </a:lnTo>
                  <a:lnTo>
                    <a:pt x="23" y="3316"/>
                  </a:lnTo>
                  <a:lnTo>
                    <a:pt x="34" y="3375"/>
                  </a:lnTo>
                  <a:lnTo>
                    <a:pt x="49" y="3434"/>
                  </a:lnTo>
                  <a:lnTo>
                    <a:pt x="66" y="3493"/>
                  </a:lnTo>
                  <a:lnTo>
                    <a:pt x="86" y="3551"/>
                  </a:lnTo>
                  <a:lnTo>
                    <a:pt x="110" y="3611"/>
                  </a:lnTo>
                  <a:lnTo>
                    <a:pt x="114" y="3622"/>
                  </a:lnTo>
                  <a:lnTo>
                    <a:pt x="118" y="36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5" name="ïśļîḓé"/>
            <p:cNvSpPr/>
            <p:nvPr/>
          </p:nvSpPr>
          <p:spPr bwMode="auto">
            <a:xfrm>
              <a:off x="4859983" y="35853"/>
              <a:ext cx="238394" cy="347625"/>
            </a:xfrm>
            <a:custGeom>
              <a:avLst/>
              <a:gdLst>
                <a:gd name="T0" fmla="*/ 9581 w 11062"/>
                <a:gd name="T1" fmla="*/ 13339 h 16132"/>
                <a:gd name="T2" fmla="*/ 8775 w 11062"/>
                <a:gd name="T3" fmla="*/ 14325 h 16132"/>
                <a:gd name="T4" fmla="*/ 6999 w 11062"/>
                <a:gd name="T5" fmla="*/ 14980 h 16132"/>
                <a:gd name="T6" fmla="*/ 4346 w 11062"/>
                <a:gd name="T7" fmla="*/ 15077 h 16132"/>
                <a:gd name="T8" fmla="*/ 2649 w 11062"/>
                <a:gd name="T9" fmla="*/ 14454 h 16132"/>
                <a:gd name="T10" fmla="*/ 1519 w 11062"/>
                <a:gd name="T11" fmla="*/ 13302 h 16132"/>
                <a:gd name="T12" fmla="*/ 1023 w 11062"/>
                <a:gd name="T13" fmla="*/ 11870 h 16132"/>
                <a:gd name="T14" fmla="*/ 1038 w 11062"/>
                <a:gd name="T15" fmla="*/ 10686 h 16132"/>
                <a:gd name="T16" fmla="*/ 1161 w 11062"/>
                <a:gd name="T17" fmla="*/ 9659 h 16132"/>
                <a:gd name="T18" fmla="*/ 1368 w 11062"/>
                <a:gd name="T19" fmla="*/ 8565 h 16132"/>
                <a:gd name="T20" fmla="*/ 1751 w 11062"/>
                <a:gd name="T21" fmla="*/ 6782 h 16132"/>
                <a:gd name="T22" fmla="*/ 1969 w 11062"/>
                <a:gd name="T23" fmla="*/ 5444 h 16132"/>
                <a:gd name="T24" fmla="*/ 2066 w 11062"/>
                <a:gd name="T25" fmla="*/ 3973 h 16132"/>
                <a:gd name="T26" fmla="*/ 2442 w 11062"/>
                <a:gd name="T27" fmla="*/ 3510 h 16132"/>
                <a:gd name="T28" fmla="*/ 3378 w 11062"/>
                <a:gd name="T29" fmla="*/ 5418 h 16132"/>
                <a:gd name="T30" fmla="*/ 3921 w 11062"/>
                <a:gd name="T31" fmla="*/ 7026 h 16132"/>
                <a:gd name="T32" fmla="*/ 4134 w 11062"/>
                <a:gd name="T33" fmla="*/ 7893 h 16132"/>
                <a:gd name="T34" fmla="*/ 4981 w 11062"/>
                <a:gd name="T35" fmla="*/ 6640 h 16132"/>
                <a:gd name="T36" fmla="*/ 5652 w 11062"/>
                <a:gd name="T37" fmla="*/ 5541 h 16132"/>
                <a:gd name="T38" fmla="*/ 6048 w 11062"/>
                <a:gd name="T39" fmla="*/ 5124 h 16132"/>
                <a:gd name="T40" fmla="*/ 6276 w 11062"/>
                <a:gd name="T41" fmla="*/ 6127 h 16132"/>
                <a:gd name="T42" fmla="*/ 6449 w 11062"/>
                <a:gd name="T43" fmla="*/ 7550 h 16132"/>
                <a:gd name="T44" fmla="*/ 6532 w 11062"/>
                <a:gd name="T45" fmla="*/ 9200 h 16132"/>
                <a:gd name="T46" fmla="*/ 6940 w 11062"/>
                <a:gd name="T47" fmla="*/ 9209 h 16132"/>
                <a:gd name="T48" fmla="*/ 7692 w 11062"/>
                <a:gd name="T49" fmla="*/ 8420 h 16132"/>
                <a:gd name="T50" fmla="*/ 8583 w 11062"/>
                <a:gd name="T51" fmla="*/ 7268 h 16132"/>
                <a:gd name="T52" fmla="*/ 9393 w 11062"/>
                <a:gd name="T53" fmla="*/ 7890 h 16132"/>
                <a:gd name="T54" fmla="*/ 9897 w 11062"/>
                <a:gd name="T55" fmla="*/ 9499 h 16132"/>
                <a:gd name="T56" fmla="*/ 10055 w 11062"/>
                <a:gd name="T57" fmla="*/ 11059 h 16132"/>
                <a:gd name="T58" fmla="*/ 8546 w 11062"/>
                <a:gd name="T59" fmla="*/ 4537 h 16132"/>
                <a:gd name="T60" fmla="*/ 8332 w 11062"/>
                <a:gd name="T61" fmla="*/ 5604 h 16132"/>
                <a:gd name="T62" fmla="*/ 7919 w 11062"/>
                <a:gd name="T63" fmla="*/ 6448 h 16132"/>
                <a:gd name="T64" fmla="*/ 7572 w 11062"/>
                <a:gd name="T65" fmla="*/ 6944 h 16132"/>
                <a:gd name="T66" fmla="*/ 7322 w 11062"/>
                <a:gd name="T67" fmla="*/ 5677 h 16132"/>
                <a:gd name="T68" fmla="*/ 6610 w 11062"/>
                <a:gd name="T69" fmla="*/ 3988 h 16132"/>
                <a:gd name="T70" fmla="*/ 5839 w 11062"/>
                <a:gd name="T71" fmla="*/ 2871 h 16132"/>
                <a:gd name="T72" fmla="*/ 5524 w 11062"/>
                <a:gd name="T73" fmla="*/ 2624 h 16132"/>
                <a:gd name="T74" fmla="*/ 5435 w 11062"/>
                <a:gd name="T75" fmla="*/ 3254 h 16132"/>
                <a:gd name="T76" fmla="*/ 5137 w 11062"/>
                <a:gd name="T77" fmla="*/ 4285 h 16132"/>
                <a:gd name="T78" fmla="*/ 4503 w 11062"/>
                <a:gd name="T79" fmla="*/ 5519 h 16132"/>
                <a:gd name="T80" fmla="*/ 3295 w 11062"/>
                <a:gd name="T81" fmla="*/ 2924 h 16132"/>
                <a:gd name="T82" fmla="*/ 1805 w 11062"/>
                <a:gd name="T83" fmla="*/ 1110 h 16132"/>
                <a:gd name="T84" fmla="*/ 701 w 11062"/>
                <a:gd name="T85" fmla="*/ 145 h 16132"/>
                <a:gd name="T86" fmla="*/ 1011 w 11062"/>
                <a:gd name="T87" fmla="*/ 2771 h 16132"/>
                <a:gd name="T88" fmla="*/ 870 w 11062"/>
                <a:gd name="T89" fmla="*/ 6014 h 16132"/>
                <a:gd name="T90" fmla="*/ 290 w 11062"/>
                <a:gd name="T91" fmla="*/ 8820 h 16132"/>
                <a:gd name="T92" fmla="*/ 6 w 11062"/>
                <a:gd name="T93" fmla="*/ 11760 h 16132"/>
                <a:gd name="T94" fmla="*/ 554 w 11062"/>
                <a:gd name="T95" fmla="*/ 13649 h 16132"/>
                <a:gd name="T96" fmla="*/ 1906 w 11062"/>
                <a:gd name="T97" fmla="*/ 15167 h 16132"/>
                <a:gd name="T98" fmla="*/ 3939 w 11062"/>
                <a:gd name="T99" fmla="*/ 16031 h 16132"/>
                <a:gd name="T100" fmla="*/ 6884 w 11062"/>
                <a:gd name="T101" fmla="*/ 16016 h 16132"/>
                <a:gd name="T102" fmla="*/ 9121 w 11062"/>
                <a:gd name="T103" fmla="*/ 15301 h 16132"/>
                <a:gd name="T104" fmla="*/ 10305 w 11062"/>
                <a:gd name="T105" fmla="*/ 14100 h 16132"/>
                <a:gd name="T106" fmla="*/ 10866 w 11062"/>
                <a:gd name="T107" fmla="*/ 12606 h 16132"/>
                <a:gd name="T108" fmla="*/ 11039 w 11062"/>
                <a:gd name="T109" fmla="*/ 10358 h 16132"/>
                <a:gd name="T110" fmla="*/ 10527 w 11062"/>
                <a:gd name="T111" fmla="*/ 8031 h 16132"/>
                <a:gd name="T112" fmla="*/ 9405 w 11062"/>
                <a:gd name="T113" fmla="*/ 5745 h 16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62" h="16132">
                  <a:moveTo>
                    <a:pt x="9891" y="12362"/>
                  </a:moveTo>
                  <a:lnTo>
                    <a:pt x="9860" y="12483"/>
                  </a:lnTo>
                  <a:lnTo>
                    <a:pt x="9829" y="12606"/>
                  </a:lnTo>
                  <a:lnTo>
                    <a:pt x="9795" y="12729"/>
                  </a:lnTo>
                  <a:lnTo>
                    <a:pt x="9760" y="12852"/>
                  </a:lnTo>
                  <a:lnTo>
                    <a:pt x="9722" y="12975"/>
                  </a:lnTo>
                  <a:lnTo>
                    <a:pt x="9680" y="13097"/>
                  </a:lnTo>
                  <a:lnTo>
                    <a:pt x="9634" y="13219"/>
                  </a:lnTo>
                  <a:lnTo>
                    <a:pt x="9581" y="13339"/>
                  </a:lnTo>
                  <a:lnTo>
                    <a:pt x="9524" y="13458"/>
                  </a:lnTo>
                  <a:lnTo>
                    <a:pt x="9461" y="13576"/>
                  </a:lnTo>
                  <a:lnTo>
                    <a:pt x="9389" y="13691"/>
                  </a:lnTo>
                  <a:lnTo>
                    <a:pt x="9311" y="13805"/>
                  </a:lnTo>
                  <a:lnTo>
                    <a:pt x="9223" y="13915"/>
                  </a:lnTo>
                  <a:lnTo>
                    <a:pt x="9127" y="14023"/>
                  </a:lnTo>
                  <a:lnTo>
                    <a:pt x="9020" y="14128"/>
                  </a:lnTo>
                  <a:lnTo>
                    <a:pt x="8904" y="14228"/>
                  </a:lnTo>
                  <a:lnTo>
                    <a:pt x="8775" y="14325"/>
                  </a:lnTo>
                  <a:lnTo>
                    <a:pt x="8635" y="14419"/>
                  </a:lnTo>
                  <a:lnTo>
                    <a:pt x="8482" y="14508"/>
                  </a:lnTo>
                  <a:lnTo>
                    <a:pt x="8316" y="14591"/>
                  </a:lnTo>
                  <a:lnTo>
                    <a:pt x="8136" y="14670"/>
                  </a:lnTo>
                  <a:lnTo>
                    <a:pt x="7941" y="14744"/>
                  </a:lnTo>
                  <a:lnTo>
                    <a:pt x="7730" y="14812"/>
                  </a:lnTo>
                  <a:lnTo>
                    <a:pt x="7503" y="14875"/>
                  </a:lnTo>
                  <a:lnTo>
                    <a:pt x="7260" y="14930"/>
                  </a:lnTo>
                  <a:lnTo>
                    <a:pt x="6999" y="14980"/>
                  </a:lnTo>
                  <a:lnTo>
                    <a:pt x="6719" y="15023"/>
                  </a:lnTo>
                  <a:lnTo>
                    <a:pt x="6422" y="15058"/>
                  </a:lnTo>
                  <a:lnTo>
                    <a:pt x="6104" y="15086"/>
                  </a:lnTo>
                  <a:lnTo>
                    <a:pt x="5766" y="15107"/>
                  </a:lnTo>
                  <a:lnTo>
                    <a:pt x="5407" y="15120"/>
                  </a:lnTo>
                  <a:lnTo>
                    <a:pt x="5027" y="15124"/>
                  </a:lnTo>
                  <a:lnTo>
                    <a:pt x="4794" y="15119"/>
                  </a:lnTo>
                  <a:lnTo>
                    <a:pt x="4567" y="15103"/>
                  </a:lnTo>
                  <a:lnTo>
                    <a:pt x="4346" y="15077"/>
                  </a:lnTo>
                  <a:lnTo>
                    <a:pt x="4132" y="15042"/>
                  </a:lnTo>
                  <a:lnTo>
                    <a:pt x="3924" y="14998"/>
                  </a:lnTo>
                  <a:lnTo>
                    <a:pt x="3722" y="14944"/>
                  </a:lnTo>
                  <a:lnTo>
                    <a:pt x="3525" y="14882"/>
                  </a:lnTo>
                  <a:lnTo>
                    <a:pt x="3336" y="14811"/>
                  </a:lnTo>
                  <a:lnTo>
                    <a:pt x="3155" y="14734"/>
                  </a:lnTo>
                  <a:lnTo>
                    <a:pt x="2979" y="14648"/>
                  </a:lnTo>
                  <a:lnTo>
                    <a:pt x="2811" y="14554"/>
                  </a:lnTo>
                  <a:lnTo>
                    <a:pt x="2649" y="14454"/>
                  </a:lnTo>
                  <a:lnTo>
                    <a:pt x="2494" y="14347"/>
                  </a:lnTo>
                  <a:lnTo>
                    <a:pt x="2346" y="14235"/>
                  </a:lnTo>
                  <a:lnTo>
                    <a:pt x="2206" y="14117"/>
                  </a:lnTo>
                  <a:lnTo>
                    <a:pt x="2073" y="13992"/>
                  </a:lnTo>
                  <a:lnTo>
                    <a:pt x="1946" y="13863"/>
                  </a:lnTo>
                  <a:lnTo>
                    <a:pt x="1829" y="13729"/>
                  </a:lnTo>
                  <a:lnTo>
                    <a:pt x="1718" y="13590"/>
                  </a:lnTo>
                  <a:lnTo>
                    <a:pt x="1614" y="13448"/>
                  </a:lnTo>
                  <a:lnTo>
                    <a:pt x="1519" y="13302"/>
                  </a:lnTo>
                  <a:lnTo>
                    <a:pt x="1432" y="13152"/>
                  </a:lnTo>
                  <a:lnTo>
                    <a:pt x="1352" y="12998"/>
                  </a:lnTo>
                  <a:lnTo>
                    <a:pt x="1280" y="12843"/>
                  </a:lnTo>
                  <a:lnTo>
                    <a:pt x="1216" y="12685"/>
                  </a:lnTo>
                  <a:lnTo>
                    <a:pt x="1161" y="12524"/>
                  </a:lnTo>
                  <a:lnTo>
                    <a:pt x="1114" y="12363"/>
                  </a:lnTo>
                  <a:lnTo>
                    <a:pt x="1076" y="12200"/>
                  </a:lnTo>
                  <a:lnTo>
                    <a:pt x="1045" y="12035"/>
                  </a:lnTo>
                  <a:lnTo>
                    <a:pt x="1023" y="11870"/>
                  </a:lnTo>
                  <a:lnTo>
                    <a:pt x="1010" y="11706"/>
                  </a:lnTo>
                  <a:lnTo>
                    <a:pt x="1006" y="11540"/>
                  </a:lnTo>
                  <a:lnTo>
                    <a:pt x="1006" y="11414"/>
                  </a:lnTo>
                  <a:lnTo>
                    <a:pt x="1008" y="11289"/>
                  </a:lnTo>
                  <a:lnTo>
                    <a:pt x="1012" y="11166"/>
                  </a:lnTo>
                  <a:lnTo>
                    <a:pt x="1017" y="11044"/>
                  </a:lnTo>
                  <a:lnTo>
                    <a:pt x="1023" y="10924"/>
                  </a:lnTo>
                  <a:lnTo>
                    <a:pt x="1030" y="10804"/>
                  </a:lnTo>
                  <a:lnTo>
                    <a:pt x="1038" y="10686"/>
                  </a:lnTo>
                  <a:lnTo>
                    <a:pt x="1048" y="10568"/>
                  </a:lnTo>
                  <a:lnTo>
                    <a:pt x="1059" y="10453"/>
                  </a:lnTo>
                  <a:lnTo>
                    <a:pt x="1071" y="10337"/>
                  </a:lnTo>
                  <a:lnTo>
                    <a:pt x="1084" y="10222"/>
                  </a:lnTo>
                  <a:lnTo>
                    <a:pt x="1097" y="10108"/>
                  </a:lnTo>
                  <a:lnTo>
                    <a:pt x="1112" y="9995"/>
                  </a:lnTo>
                  <a:lnTo>
                    <a:pt x="1128" y="9883"/>
                  </a:lnTo>
                  <a:lnTo>
                    <a:pt x="1144" y="9771"/>
                  </a:lnTo>
                  <a:lnTo>
                    <a:pt x="1161" y="9659"/>
                  </a:lnTo>
                  <a:lnTo>
                    <a:pt x="1179" y="9548"/>
                  </a:lnTo>
                  <a:lnTo>
                    <a:pt x="1197" y="9438"/>
                  </a:lnTo>
                  <a:lnTo>
                    <a:pt x="1217" y="9328"/>
                  </a:lnTo>
                  <a:lnTo>
                    <a:pt x="1237" y="9218"/>
                  </a:lnTo>
                  <a:lnTo>
                    <a:pt x="1258" y="9110"/>
                  </a:lnTo>
                  <a:lnTo>
                    <a:pt x="1279" y="9001"/>
                  </a:lnTo>
                  <a:lnTo>
                    <a:pt x="1301" y="8892"/>
                  </a:lnTo>
                  <a:lnTo>
                    <a:pt x="1322" y="8783"/>
                  </a:lnTo>
                  <a:lnTo>
                    <a:pt x="1368" y="8565"/>
                  </a:lnTo>
                  <a:lnTo>
                    <a:pt x="1414" y="8348"/>
                  </a:lnTo>
                  <a:lnTo>
                    <a:pt x="1463" y="8130"/>
                  </a:lnTo>
                  <a:lnTo>
                    <a:pt x="1511" y="7911"/>
                  </a:lnTo>
                  <a:lnTo>
                    <a:pt x="1572" y="7631"/>
                  </a:lnTo>
                  <a:lnTo>
                    <a:pt x="1634" y="7351"/>
                  </a:lnTo>
                  <a:lnTo>
                    <a:pt x="1664" y="7210"/>
                  </a:lnTo>
                  <a:lnTo>
                    <a:pt x="1694" y="7068"/>
                  </a:lnTo>
                  <a:lnTo>
                    <a:pt x="1723" y="6926"/>
                  </a:lnTo>
                  <a:lnTo>
                    <a:pt x="1751" y="6782"/>
                  </a:lnTo>
                  <a:lnTo>
                    <a:pt x="1779" y="6638"/>
                  </a:lnTo>
                  <a:lnTo>
                    <a:pt x="1806" y="6493"/>
                  </a:lnTo>
                  <a:lnTo>
                    <a:pt x="1834" y="6347"/>
                  </a:lnTo>
                  <a:lnTo>
                    <a:pt x="1859" y="6200"/>
                  </a:lnTo>
                  <a:lnTo>
                    <a:pt x="1883" y="6051"/>
                  </a:lnTo>
                  <a:lnTo>
                    <a:pt x="1907" y="5901"/>
                  </a:lnTo>
                  <a:lnTo>
                    <a:pt x="1929" y="5750"/>
                  </a:lnTo>
                  <a:lnTo>
                    <a:pt x="1949" y="5598"/>
                  </a:lnTo>
                  <a:lnTo>
                    <a:pt x="1969" y="5444"/>
                  </a:lnTo>
                  <a:lnTo>
                    <a:pt x="1987" y="5287"/>
                  </a:lnTo>
                  <a:lnTo>
                    <a:pt x="2004" y="5130"/>
                  </a:lnTo>
                  <a:lnTo>
                    <a:pt x="2018" y="4971"/>
                  </a:lnTo>
                  <a:lnTo>
                    <a:pt x="2031" y="4809"/>
                  </a:lnTo>
                  <a:lnTo>
                    <a:pt x="2042" y="4646"/>
                  </a:lnTo>
                  <a:lnTo>
                    <a:pt x="2051" y="4482"/>
                  </a:lnTo>
                  <a:lnTo>
                    <a:pt x="2059" y="4314"/>
                  </a:lnTo>
                  <a:lnTo>
                    <a:pt x="2064" y="4145"/>
                  </a:lnTo>
                  <a:lnTo>
                    <a:pt x="2066" y="3973"/>
                  </a:lnTo>
                  <a:lnTo>
                    <a:pt x="2067" y="3798"/>
                  </a:lnTo>
                  <a:lnTo>
                    <a:pt x="2065" y="3622"/>
                  </a:lnTo>
                  <a:lnTo>
                    <a:pt x="2061" y="3443"/>
                  </a:lnTo>
                  <a:lnTo>
                    <a:pt x="2054" y="3261"/>
                  </a:lnTo>
                  <a:lnTo>
                    <a:pt x="2044" y="3076"/>
                  </a:lnTo>
                  <a:lnTo>
                    <a:pt x="2032" y="2890"/>
                  </a:lnTo>
                  <a:lnTo>
                    <a:pt x="2174" y="3093"/>
                  </a:lnTo>
                  <a:lnTo>
                    <a:pt x="2311" y="3300"/>
                  </a:lnTo>
                  <a:lnTo>
                    <a:pt x="2442" y="3510"/>
                  </a:lnTo>
                  <a:lnTo>
                    <a:pt x="2567" y="3722"/>
                  </a:lnTo>
                  <a:lnTo>
                    <a:pt x="2687" y="3935"/>
                  </a:lnTo>
                  <a:lnTo>
                    <a:pt x="2802" y="4150"/>
                  </a:lnTo>
                  <a:lnTo>
                    <a:pt x="2910" y="4365"/>
                  </a:lnTo>
                  <a:lnTo>
                    <a:pt x="3014" y="4578"/>
                  </a:lnTo>
                  <a:lnTo>
                    <a:pt x="3112" y="4792"/>
                  </a:lnTo>
                  <a:lnTo>
                    <a:pt x="3206" y="5003"/>
                  </a:lnTo>
                  <a:lnTo>
                    <a:pt x="3294" y="5213"/>
                  </a:lnTo>
                  <a:lnTo>
                    <a:pt x="3378" y="5418"/>
                  </a:lnTo>
                  <a:lnTo>
                    <a:pt x="3457" y="5620"/>
                  </a:lnTo>
                  <a:lnTo>
                    <a:pt x="3531" y="5818"/>
                  </a:lnTo>
                  <a:lnTo>
                    <a:pt x="3600" y="6011"/>
                  </a:lnTo>
                  <a:lnTo>
                    <a:pt x="3664" y="6198"/>
                  </a:lnTo>
                  <a:lnTo>
                    <a:pt x="3725" y="6379"/>
                  </a:lnTo>
                  <a:lnTo>
                    <a:pt x="3780" y="6553"/>
                  </a:lnTo>
                  <a:lnTo>
                    <a:pt x="3831" y="6719"/>
                  </a:lnTo>
                  <a:lnTo>
                    <a:pt x="3877" y="6877"/>
                  </a:lnTo>
                  <a:lnTo>
                    <a:pt x="3921" y="7026"/>
                  </a:lnTo>
                  <a:lnTo>
                    <a:pt x="3959" y="7166"/>
                  </a:lnTo>
                  <a:lnTo>
                    <a:pt x="3993" y="7295"/>
                  </a:lnTo>
                  <a:lnTo>
                    <a:pt x="4023" y="7414"/>
                  </a:lnTo>
                  <a:lnTo>
                    <a:pt x="4050" y="7521"/>
                  </a:lnTo>
                  <a:lnTo>
                    <a:pt x="4072" y="7615"/>
                  </a:lnTo>
                  <a:lnTo>
                    <a:pt x="4091" y="7697"/>
                  </a:lnTo>
                  <a:lnTo>
                    <a:pt x="4108" y="7766"/>
                  </a:lnTo>
                  <a:lnTo>
                    <a:pt x="4128" y="7860"/>
                  </a:lnTo>
                  <a:lnTo>
                    <a:pt x="4134" y="7893"/>
                  </a:lnTo>
                  <a:lnTo>
                    <a:pt x="4150" y="7869"/>
                  </a:lnTo>
                  <a:lnTo>
                    <a:pt x="4197" y="7804"/>
                  </a:lnTo>
                  <a:lnTo>
                    <a:pt x="4269" y="7699"/>
                  </a:lnTo>
                  <a:lnTo>
                    <a:pt x="4366" y="7560"/>
                  </a:lnTo>
                  <a:lnTo>
                    <a:pt x="4480" y="7392"/>
                  </a:lnTo>
                  <a:lnTo>
                    <a:pt x="4611" y="7200"/>
                  </a:lnTo>
                  <a:lnTo>
                    <a:pt x="4753" y="6987"/>
                  </a:lnTo>
                  <a:lnTo>
                    <a:pt x="4904" y="6758"/>
                  </a:lnTo>
                  <a:lnTo>
                    <a:pt x="4981" y="6640"/>
                  </a:lnTo>
                  <a:lnTo>
                    <a:pt x="5059" y="6519"/>
                  </a:lnTo>
                  <a:lnTo>
                    <a:pt x="5137" y="6396"/>
                  </a:lnTo>
                  <a:lnTo>
                    <a:pt x="5215" y="6273"/>
                  </a:lnTo>
                  <a:lnTo>
                    <a:pt x="5292" y="6149"/>
                  </a:lnTo>
                  <a:lnTo>
                    <a:pt x="5368" y="6025"/>
                  </a:lnTo>
                  <a:lnTo>
                    <a:pt x="5443" y="5901"/>
                  </a:lnTo>
                  <a:lnTo>
                    <a:pt x="5515" y="5779"/>
                  </a:lnTo>
                  <a:lnTo>
                    <a:pt x="5585" y="5659"/>
                  </a:lnTo>
                  <a:lnTo>
                    <a:pt x="5652" y="5541"/>
                  </a:lnTo>
                  <a:lnTo>
                    <a:pt x="5715" y="5426"/>
                  </a:lnTo>
                  <a:lnTo>
                    <a:pt x="5774" y="5315"/>
                  </a:lnTo>
                  <a:lnTo>
                    <a:pt x="5830" y="5208"/>
                  </a:lnTo>
                  <a:lnTo>
                    <a:pt x="5880" y="5106"/>
                  </a:lnTo>
                  <a:lnTo>
                    <a:pt x="5925" y="5008"/>
                  </a:lnTo>
                  <a:lnTo>
                    <a:pt x="5964" y="4916"/>
                  </a:lnTo>
                  <a:lnTo>
                    <a:pt x="5992" y="4978"/>
                  </a:lnTo>
                  <a:lnTo>
                    <a:pt x="6020" y="5046"/>
                  </a:lnTo>
                  <a:lnTo>
                    <a:pt x="6048" y="5124"/>
                  </a:lnTo>
                  <a:lnTo>
                    <a:pt x="6075" y="5209"/>
                  </a:lnTo>
                  <a:lnTo>
                    <a:pt x="6101" y="5300"/>
                  </a:lnTo>
                  <a:lnTo>
                    <a:pt x="6128" y="5399"/>
                  </a:lnTo>
                  <a:lnTo>
                    <a:pt x="6153" y="5505"/>
                  </a:lnTo>
                  <a:lnTo>
                    <a:pt x="6179" y="5617"/>
                  </a:lnTo>
                  <a:lnTo>
                    <a:pt x="6205" y="5736"/>
                  </a:lnTo>
                  <a:lnTo>
                    <a:pt x="6229" y="5861"/>
                  </a:lnTo>
                  <a:lnTo>
                    <a:pt x="6253" y="5991"/>
                  </a:lnTo>
                  <a:lnTo>
                    <a:pt x="6276" y="6127"/>
                  </a:lnTo>
                  <a:lnTo>
                    <a:pt x="6298" y="6267"/>
                  </a:lnTo>
                  <a:lnTo>
                    <a:pt x="6320" y="6413"/>
                  </a:lnTo>
                  <a:lnTo>
                    <a:pt x="6341" y="6564"/>
                  </a:lnTo>
                  <a:lnTo>
                    <a:pt x="6361" y="6719"/>
                  </a:lnTo>
                  <a:lnTo>
                    <a:pt x="6380" y="6878"/>
                  </a:lnTo>
                  <a:lnTo>
                    <a:pt x="6400" y="7041"/>
                  </a:lnTo>
                  <a:lnTo>
                    <a:pt x="6417" y="7208"/>
                  </a:lnTo>
                  <a:lnTo>
                    <a:pt x="6433" y="7377"/>
                  </a:lnTo>
                  <a:lnTo>
                    <a:pt x="6449" y="7550"/>
                  </a:lnTo>
                  <a:lnTo>
                    <a:pt x="6463" y="7726"/>
                  </a:lnTo>
                  <a:lnTo>
                    <a:pt x="6476" y="7904"/>
                  </a:lnTo>
                  <a:lnTo>
                    <a:pt x="6488" y="8085"/>
                  </a:lnTo>
                  <a:lnTo>
                    <a:pt x="6498" y="8268"/>
                  </a:lnTo>
                  <a:lnTo>
                    <a:pt x="6508" y="8451"/>
                  </a:lnTo>
                  <a:lnTo>
                    <a:pt x="6516" y="8637"/>
                  </a:lnTo>
                  <a:lnTo>
                    <a:pt x="6523" y="8824"/>
                  </a:lnTo>
                  <a:lnTo>
                    <a:pt x="6528" y="9012"/>
                  </a:lnTo>
                  <a:lnTo>
                    <a:pt x="6532" y="9200"/>
                  </a:lnTo>
                  <a:lnTo>
                    <a:pt x="6534" y="9390"/>
                  </a:lnTo>
                  <a:lnTo>
                    <a:pt x="6535" y="9578"/>
                  </a:lnTo>
                  <a:lnTo>
                    <a:pt x="6550" y="9565"/>
                  </a:lnTo>
                  <a:lnTo>
                    <a:pt x="6595" y="9528"/>
                  </a:lnTo>
                  <a:lnTo>
                    <a:pt x="6665" y="9465"/>
                  </a:lnTo>
                  <a:lnTo>
                    <a:pt x="6759" y="9380"/>
                  </a:lnTo>
                  <a:lnTo>
                    <a:pt x="6815" y="9329"/>
                  </a:lnTo>
                  <a:lnTo>
                    <a:pt x="6875" y="9272"/>
                  </a:lnTo>
                  <a:lnTo>
                    <a:pt x="6940" y="9209"/>
                  </a:lnTo>
                  <a:lnTo>
                    <a:pt x="7011" y="9142"/>
                  </a:lnTo>
                  <a:lnTo>
                    <a:pt x="7084" y="9069"/>
                  </a:lnTo>
                  <a:lnTo>
                    <a:pt x="7162" y="8991"/>
                  </a:lnTo>
                  <a:lnTo>
                    <a:pt x="7243" y="8908"/>
                  </a:lnTo>
                  <a:lnTo>
                    <a:pt x="7327" y="8819"/>
                  </a:lnTo>
                  <a:lnTo>
                    <a:pt x="7415" y="8726"/>
                  </a:lnTo>
                  <a:lnTo>
                    <a:pt x="7505" y="8629"/>
                  </a:lnTo>
                  <a:lnTo>
                    <a:pt x="7598" y="8527"/>
                  </a:lnTo>
                  <a:lnTo>
                    <a:pt x="7692" y="8420"/>
                  </a:lnTo>
                  <a:lnTo>
                    <a:pt x="7789" y="8308"/>
                  </a:lnTo>
                  <a:lnTo>
                    <a:pt x="7886" y="8192"/>
                  </a:lnTo>
                  <a:lnTo>
                    <a:pt x="7985" y="8072"/>
                  </a:lnTo>
                  <a:lnTo>
                    <a:pt x="8084" y="7948"/>
                  </a:lnTo>
                  <a:lnTo>
                    <a:pt x="8184" y="7820"/>
                  </a:lnTo>
                  <a:lnTo>
                    <a:pt x="8284" y="7688"/>
                  </a:lnTo>
                  <a:lnTo>
                    <a:pt x="8384" y="7552"/>
                  </a:lnTo>
                  <a:lnTo>
                    <a:pt x="8483" y="7412"/>
                  </a:lnTo>
                  <a:lnTo>
                    <a:pt x="8583" y="7268"/>
                  </a:lnTo>
                  <a:lnTo>
                    <a:pt x="8681" y="7121"/>
                  </a:lnTo>
                  <a:lnTo>
                    <a:pt x="8777" y="6971"/>
                  </a:lnTo>
                  <a:lnTo>
                    <a:pt x="8872" y="6817"/>
                  </a:lnTo>
                  <a:lnTo>
                    <a:pt x="8969" y="6995"/>
                  </a:lnTo>
                  <a:lnTo>
                    <a:pt x="9062" y="7174"/>
                  </a:lnTo>
                  <a:lnTo>
                    <a:pt x="9150" y="7352"/>
                  </a:lnTo>
                  <a:lnTo>
                    <a:pt x="9235" y="7532"/>
                  </a:lnTo>
                  <a:lnTo>
                    <a:pt x="9316" y="7710"/>
                  </a:lnTo>
                  <a:lnTo>
                    <a:pt x="9393" y="7890"/>
                  </a:lnTo>
                  <a:lnTo>
                    <a:pt x="9466" y="8069"/>
                  </a:lnTo>
                  <a:lnTo>
                    <a:pt x="9534" y="8248"/>
                  </a:lnTo>
                  <a:lnTo>
                    <a:pt x="9598" y="8428"/>
                  </a:lnTo>
                  <a:lnTo>
                    <a:pt x="9659" y="8607"/>
                  </a:lnTo>
                  <a:lnTo>
                    <a:pt x="9715" y="8787"/>
                  </a:lnTo>
                  <a:lnTo>
                    <a:pt x="9767" y="8965"/>
                  </a:lnTo>
                  <a:lnTo>
                    <a:pt x="9814" y="9144"/>
                  </a:lnTo>
                  <a:lnTo>
                    <a:pt x="9858" y="9321"/>
                  </a:lnTo>
                  <a:lnTo>
                    <a:pt x="9897" y="9499"/>
                  </a:lnTo>
                  <a:lnTo>
                    <a:pt x="9932" y="9675"/>
                  </a:lnTo>
                  <a:lnTo>
                    <a:pt x="9963" y="9852"/>
                  </a:lnTo>
                  <a:lnTo>
                    <a:pt x="9989" y="10027"/>
                  </a:lnTo>
                  <a:lnTo>
                    <a:pt x="10011" y="10201"/>
                  </a:lnTo>
                  <a:lnTo>
                    <a:pt x="10029" y="10375"/>
                  </a:lnTo>
                  <a:lnTo>
                    <a:pt x="10042" y="10547"/>
                  </a:lnTo>
                  <a:lnTo>
                    <a:pt x="10051" y="10720"/>
                  </a:lnTo>
                  <a:lnTo>
                    <a:pt x="10055" y="10890"/>
                  </a:lnTo>
                  <a:lnTo>
                    <a:pt x="10055" y="11059"/>
                  </a:lnTo>
                  <a:lnTo>
                    <a:pt x="10051" y="11227"/>
                  </a:lnTo>
                  <a:lnTo>
                    <a:pt x="10042" y="11394"/>
                  </a:lnTo>
                  <a:lnTo>
                    <a:pt x="10028" y="11559"/>
                  </a:lnTo>
                  <a:lnTo>
                    <a:pt x="10009" y="11723"/>
                  </a:lnTo>
                  <a:lnTo>
                    <a:pt x="9986" y="11885"/>
                  </a:lnTo>
                  <a:lnTo>
                    <a:pt x="9959" y="12046"/>
                  </a:lnTo>
                  <a:lnTo>
                    <a:pt x="9927" y="12205"/>
                  </a:lnTo>
                  <a:lnTo>
                    <a:pt x="9891" y="12362"/>
                  </a:lnTo>
                  <a:close/>
                  <a:moveTo>
                    <a:pt x="8546" y="4537"/>
                  </a:moveTo>
                  <a:lnTo>
                    <a:pt x="8540" y="4663"/>
                  </a:lnTo>
                  <a:lnTo>
                    <a:pt x="8529" y="4787"/>
                  </a:lnTo>
                  <a:lnTo>
                    <a:pt x="8513" y="4910"/>
                  </a:lnTo>
                  <a:lnTo>
                    <a:pt x="8492" y="5031"/>
                  </a:lnTo>
                  <a:lnTo>
                    <a:pt x="8467" y="5150"/>
                  </a:lnTo>
                  <a:lnTo>
                    <a:pt x="8438" y="5267"/>
                  </a:lnTo>
                  <a:lnTo>
                    <a:pt x="8406" y="5382"/>
                  </a:lnTo>
                  <a:lnTo>
                    <a:pt x="8370" y="5494"/>
                  </a:lnTo>
                  <a:lnTo>
                    <a:pt x="8332" y="5604"/>
                  </a:lnTo>
                  <a:lnTo>
                    <a:pt x="8290" y="5712"/>
                  </a:lnTo>
                  <a:lnTo>
                    <a:pt x="8247" y="5816"/>
                  </a:lnTo>
                  <a:lnTo>
                    <a:pt x="8203" y="5916"/>
                  </a:lnTo>
                  <a:lnTo>
                    <a:pt x="8157" y="6014"/>
                  </a:lnTo>
                  <a:lnTo>
                    <a:pt x="8110" y="6108"/>
                  </a:lnTo>
                  <a:lnTo>
                    <a:pt x="8061" y="6199"/>
                  </a:lnTo>
                  <a:lnTo>
                    <a:pt x="8014" y="6286"/>
                  </a:lnTo>
                  <a:lnTo>
                    <a:pt x="7966" y="6369"/>
                  </a:lnTo>
                  <a:lnTo>
                    <a:pt x="7919" y="6448"/>
                  </a:lnTo>
                  <a:lnTo>
                    <a:pt x="7871" y="6522"/>
                  </a:lnTo>
                  <a:lnTo>
                    <a:pt x="7826" y="6593"/>
                  </a:lnTo>
                  <a:lnTo>
                    <a:pt x="7782" y="6658"/>
                  </a:lnTo>
                  <a:lnTo>
                    <a:pt x="7741" y="6719"/>
                  </a:lnTo>
                  <a:lnTo>
                    <a:pt x="7700" y="6774"/>
                  </a:lnTo>
                  <a:lnTo>
                    <a:pt x="7663" y="6825"/>
                  </a:lnTo>
                  <a:lnTo>
                    <a:pt x="7629" y="6870"/>
                  </a:lnTo>
                  <a:lnTo>
                    <a:pt x="7599" y="6911"/>
                  </a:lnTo>
                  <a:lnTo>
                    <a:pt x="7572" y="6944"/>
                  </a:lnTo>
                  <a:lnTo>
                    <a:pt x="7549" y="6972"/>
                  </a:lnTo>
                  <a:lnTo>
                    <a:pt x="7516" y="7011"/>
                  </a:lnTo>
                  <a:lnTo>
                    <a:pt x="7505" y="7024"/>
                  </a:lnTo>
                  <a:lnTo>
                    <a:pt x="7499" y="6791"/>
                  </a:lnTo>
                  <a:lnTo>
                    <a:pt x="7483" y="6560"/>
                  </a:lnTo>
                  <a:lnTo>
                    <a:pt x="7456" y="6334"/>
                  </a:lnTo>
                  <a:lnTo>
                    <a:pt x="7420" y="6110"/>
                  </a:lnTo>
                  <a:lnTo>
                    <a:pt x="7376" y="5891"/>
                  </a:lnTo>
                  <a:lnTo>
                    <a:pt x="7322" y="5677"/>
                  </a:lnTo>
                  <a:lnTo>
                    <a:pt x="7263" y="5468"/>
                  </a:lnTo>
                  <a:lnTo>
                    <a:pt x="7197" y="5262"/>
                  </a:lnTo>
                  <a:lnTo>
                    <a:pt x="7124" y="5062"/>
                  </a:lnTo>
                  <a:lnTo>
                    <a:pt x="7047" y="4868"/>
                  </a:lnTo>
                  <a:lnTo>
                    <a:pt x="6966" y="4679"/>
                  </a:lnTo>
                  <a:lnTo>
                    <a:pt x="6880" y="4497"/>
                  </a:lnTo>
                  <a:lnTo>
                    <a:pt x="6792" y="4320"/>
                  </a:lnTo>
                  <a:lnTo>
                    <a:pt x="6702" y="4151"/>
                  </a:lnTo>
                  <a:lnTo>
                    <a:pt x="6610" y="3988"/>
                  </a:lnTo>
                  <a:lnTo>
                    <a:pt x="6517" y="3832"/>
                  </a:lnTo>
                  <a:lnTo>
                    <a:pt x="6425" y="3683"/>
                  </a:lnTo>
                  <a:lnTo>
                    <a:pt x="6333" y="3542"/>
                  </a:lnTo>
                  <a:lnTo>
                    <a:pt x="6243" y="3409"/>
                  </a:lnTo>
                  <a:lnTo>
                    <a:pt x="6154" y="3284"/>
                  </a:lnTo>
                  <a:lnTo>
                    <a:pt x="6070" y="3168"/>
                  </a:lnTo>
                  <a:lnTo>
                    <a:pt x="5987" y="3060"/>
                  </a:lnTo>
                  <a:lnTo>
                    <a:pt x="5911" y="2961"/>
                  </a:lnTo>
                  <a:lnTo>
                    <a:pt x="5839" y="2871"/>
                  </a:lnTo>
                  <a:lnTo>
                    <a:pt x="5772" y="2792"/>
                  </a:lnTo>
                  <a:lnTo>
                    <a:pt x="5712" y="2721"/>
                  </a:lnTo>
                  <a:lnTo>
                    <a:pt x="5660" y="2661"/>
                  </a:lnTo>
                  <a:lnTo>
                    <a:pt x="5614" y="2611"/>
                  </a:lnTo>
                  <a:lnTo>
                    <a:pt x="5552" y="2544"/>
                  </a:lnTo>
                  <a:lnTo>
                    <a:pt x="5530" y="2521"/>
                  </a:lnTo>
                  <a:lnTo>
                    <a:pt x="5529" y="2538"/>
                  </a:lnTo>
                  <a:lnTo>
                    <a:pt x="5527" y="2588"/>
                  </a:lnTo>
                  <a:lnTo>
                    <a:pt x="5524" y="2624"/>
                  </a:lnTo>
                  <a:lnTo>
                    <a:pt x="5521" y="2669"/>
                  </a:lnTo>
                  <a:lnTo>
                    <a:pt x="5516" y="2719"/>
                  </a:lnTo>
                  <a:lnTo>
                    <a:pt x="5510" y="2778"/>
                  </a:lnTo>
                  <a:lnTo>
                    <a:pt x="5503" y="2842"/>
                  </a:lnTo>
                  <a:lnTo>
                    <a:pt x="5493" y="2913"/>
                  </a:lnTo>
                  <a:lnTo>
                    <a:pt x="5482" y="2989"/>
                  </a:lnTo>
                  <a:lnTo>
                    <a:pt x="5469" y="3072"/>
                  </a:lnTo>
                  <a:lnTo>
                    <a:pt x="5453" y="3161"/>
                  </a:lnTo>
                  <a:lnTo>
                    <a:pt x="5435" y="3254"/>
                  </a:lnTo>
                  <a:lnTo>
                    <a:pt x="5414" y="3352"/>
                  </a:lnTo>
                  <a:lnTo>
                    <a:pt x="5391" y="3455"/>
                  </a:lnTo>
                  <a:lnTo>
                    <a:pt x="5365" y="3563"/>
                  </a:lnTo>
                  <a:lnTo>
                    <a:pt x="5336" y="3674"/>
                  </a:lnTo>
                  <a:lnTo>
                    <a:pt x="5304" y="3790"/>
                  </a:lnTo>
                  <a:lnTo>
                    <a:pt x="5268" y="3909"/>
                  </a:lnTo>
                  <a:lnTo>
                    <a:pt x="5227" y="4031"/>
                  </a:lnTo>
                  <a:lnTo>
                    <a:pt x="5184" y="4156"/>
                  </a:lnTo>
                  <a:lnTo>
                    <a:pt x="5137" y="4285"/>
                  </a:lnTo>
                  <a:lnTo>
                    <a:pt x="5086" y="4415"/>
                  </a:lnTo>
                  <a:lnTo>
                    <a:pt x="5029" y="4548"/>
                  </a:lnTo>
                  <a:lnTo>
                    <a:pt x="4969" y="4683"/>
                  </a:lnTo>
                  <a:lnTo>
                    <a:pt x="4904" y="4819"/>
                  </a:lnTo>
                  <a:lnTo>
                    <a:pt x="4834" y="4958"/>
                  </a:lnTo>
                  <a:lnTo>
                    <a:pt x="4759" y="5097"/>
                  </a:lnTo>
                  <a:lnTo>
                    <a:pt x="4680" y="5237"/>
                  </a:lnTo>
                  <a:lnTo>
                    <a:pt x="4594" y="5378"/>
                  </a:lnTo>
                  <a:lnTo>
                    <a:pt x="4503" y="5519"/>
                  </a:lnTo>
                  <a:lnTo>
                    <a:pt x="4403" y="5195"/>
                  </a:lnTo>
                  <a:lnTo>
                    <a:pt x="4293" y="4878"/>
                  </a:lnTo>
                  <a:lnTo>
                    <a:pt x="4173" y="4571"/>
                  </a:lnTo>
                  <a:lnTo>
                    <a:pt x="4043" y="4274"/>
                  </a:lnTo>
                  <a:lnTo>
                    <a:pt x="3906" y="3985"/>
                  </a:lnTo>
                  <a:lnTo>
                    <a:pt x="3762" y="3705"/>
                  </a:lnTo>
                  <a:lnTo>
                    <a:pt x="3611" y="3435"/>
                  </a:lnTo>
                  <a:lnTo>
                    <a:pt x="3455" y="3175"/>
                  </a:lnTo>
                  <a:lnTo>
                    <a:pt x="3295" y="2924"/>
                  </a:lnTo>
                  <a:lnTo>
                    <a:pt x="3131" y="2683"/>
                  </a:lnTo>
                  <a:lnTo>
                    <a:pt x="2965" y="2451"/>
                  </a:lnTo>
                  <a:lnTo>
                    <a:pt x="2797" y="2229"/>
                  </a:lnTo>
                  <a:lnTo>
                    <a:pt x="2628" y="2018"/>
                  </a:lnTo>
                  <a:lnTo>
                    <a:pt x="2459" y="1816"/>
                  </a:lnTo>
                  <a:lnTo>
                    <a:pt x="2292" y="1624"/>
                  </a:lnTo>
                  <a:lnTo>
                    <a:pt x="2126" y="1443"/>
                  </a:lnTo>
                  <a:lnTo>
                    <a:pt x="1964" y="1271"/>
                  </a:lnTo>
                  <a:lnTo>
                    <a:pt x="1805" y="1110"/>
                  </a:lnTo>
                  <a:lnTo>
                    <a:pt x="1651" y="960"/>
                  </a:lnTo>
                  <a:lnTo>
                    <a:pt x="1503" y="820"/>
                  </a:lnTo>
                  <a:lnTo>
                    <a:pt x="1361" y="691"/>
                  </a:lnTo>
                  <a:lnTo>
                    <a:pt x="1227" y="573"/>
                  </a:lnTo>
                  <a:lnTo>
                    <a:pt x="1102" y="465"/>
                  </a:lnTo>
                  <a:lnTo>
                    <a:pt x="985" y="368"/>
                  </a:lnTo>
                  <a:lnTo>
                    <a:pt x="879" y="283"/>
                  </a:lnTo>
                  <a:lnTo>
                    <a:pt x="784" y="209"/>
                  </a:lnTo>
                  <a:lnTo>
                    <a:pt x="701" y="145"/>
                  </a:lnTo>
                  <a:lnTo>
                    <a:pt x="631" y="93"/>
                  </a:lnTo>
                  <a:lnTo>
                    <a:pt x="534" y="23"/>
                  </a:lnTo>
                  <a:lnTo>
                    <a:pt x="501" y="0"/>
                  </a:lnTo>
                  <a:lnTo>
                    <a:pt x="630" y="507"/>
                  </a:lnTo>
                  <a:lnTo>
                    <a:pt x="742" y="995"/>
                  </a:lnTo>
                  <a:lnTo>
                    <a:pt x="834" y="1464"/>
                  </a:lnTo>
                  <a:lnTo>
                    <a:pt x="910" y="1916"/>
                  </a:lnTo>
                  <a:lnTo>
                    <a:pt x="968" y="2351"/>
                  </a:lnTo>
                  <a:lnTo>
                    <a:pt x="1011" y="2771"/>
                  </a:lnTo>
                  <a:lnTo>
                    <a:pt x="1040" y="3176"/>
                  </a:lnTo>
                  <a:lnTo>
                    <a:pt x="1056" y="3567"/>
                  </a:lnTo>
                  <a:lnTo>
                    <a:pt x="1059" y="3946"/>
                  </a:lnTo>
                  <a:lnTo>
                    <a:pt x="1050" y="4313"/>
                  </a:lnTo>
                  <a:lnTo>
                    <a:pt x="1030" y="4671"/>
                  </a:lnTo>
                  <a:lnTo>
                    <a:pt x="1001" y="5018"/>
                  </a:lnTo>
                  <a:lnTo>
                    <a:pt x="965" y="5358"/>
                  </a:lnTo>
                  <a:lnTo>
                    <a:pt x="920" y="5690"/>
                  </a:lnTo>
                  <a:lnTo>
                    <a:pt x="870" y="6014"/>
                  </a:lnTo>
                  <a:lnTo>
                    <a:pt x="813" y="6335"/>
                  </a:lnTo>
                  <a:lnTo>
                    <a:pt x="753" y="6650"/>
                  </a:lnTo>
                  <a:lnTo>
                    <a:pt x="689" y="6962"/>
                  </a:lnTo>
                  <a:lnTo>
                    <a:pt x="622" y="7271"/>
                  </a:lnTo>
                  <a:lnTo>
                    <a:pt x="554" y="7580"/>
                  </a:lnTo>
                  <a:lnTo>
                    <a:pt x="486" y="7888"/>
                  </a:lnTo>
                  <a:lnTo>
                    <a:pt x="418" y="8197"/>
                  </a:lnTo>
                  <a:lnTo>
                    <a:pt x="353" y="8507"/>
                  </a:lnTo>
                  <a:lnTo>
                    <a:pt x="290" y="8820"/>
                  </a:lnTo>
                  <a:lnTo>
                    <a:pt x="229" y="9137"/>
                  </a:lnTo>
                  <a:lnTo>
                    <a:pt x="175" y="9457"/>
                  </a:lnTo>
                  <a:lnTo>
                    <a:pt x="126" y="9784"/>
                  </a:lnTo>
                  <a:lnTo>
                    <a:pt x="83" y="10118"/>
                  </a:lnTo>
                  <a:lnTo>
                    <a:pt x="48" y="10460"/>
                  </a:lnTo>
                  <a:lnTo>
                    <a:pt x="22" y="10809"/>
                  </a:lnTo>
                  <a:lnTo>
                    <a:pt x="6" y="11169"/>
                  </a:lnTo>
                  <a:lnTo>
                    <a:pt x="0" y="11540"/>
                  </a:lnTo>
                  <a:lnTo>
                    <a:pt x="6" y="11760"/>
                  </a:lnTo>
                  <a:lnTo>
                    <a:pt x="23" y="11980"/>
                  </a:lnTo>
                  <a:lnTo>
                    <a:pt x="51" y="12198"/>
                  </a:lnTo>
                  <a:lnTo>
                    <a:pt x="91" y="12414"/>
                  </a:lnTo>
                  <a:lnTo>
                    <a:pt x="142" y="12627"/>
                  </a:lnTo>
                  <a:lnTo>
                    <a:pt x="203" y="12838"/>
                  </a:lnTo>
                  <a:lnTo>
                    <a:pt x="275" y="13047"/>
                  </a:lnTo>
                  <a:lnTo>
                    <a:pt x="358" y="13251"/>
                  </a:lnTo>
                  <a:lnTo>
                    <a:pt x="450" y="13452"/>
                  </a:lnTo>
                  <a:lnTo>
                    <a:pt x="554" y="13649"/>
                  </a:lnTo>
                  <a:lnTo>
                    <a:pt x="666" y="13841"/>
                  </a:lnTo>
                  <a:lnTo>
                    <a:pt x="789" y="14028"/>
                  </a:lnTo>
                  <a:lnTo>
                    <a:pt x="922" y="14210"/>
                  </a:lnTo>
                  <a:lnTo>
                    <a:pt x="1063" y="14386"/>
                  </a:lnTo>
                  <a:lnTo>
                    <a:pt x="1213" y="14556"/>
                  </a:lnTo>
                  <a:lnTo>
                    <a:pt x="1374" y="14719"/>
                  </a:lnTo>
                  <a:lnTo>
                    <a:pt x="1542" y="14876"/>
                  </a:lnTo>
                  <a:lnTo>
                    <a:pt x="1720" y="15025"/>
                  </a:lnTo>
                  <a:lnTo>
                    <a:pt x="1906" y="15167"/>
                  </a:lnTo>
                  <a:lnTo>
                    <a:pt x="2101" y="15300"/>
                  </a:lnTo>
                  <a:lnTo>
                    <a:pt x="2303" y="15425"/>
                  </a:lnTo>
                  <a:lnTo>
                    <a:pt x="2514" y="15541"/>
                  </a:lnTo>
                  <a:lnTo>
                    <a:pt x="2733" y="15648"/>
                  </a:lnTo>
                  <a:lnTo>
                    <a:pt x="2960" y="15746"/>
                  </a:lnTo>
                  <a:lnTo>
                    <a:pt x="3193" y="15834"/>
                  </a:lnTo>
                  <a:lnTo>
                    <a:pt x="3434" y="15910"/>
                  </a:lnTo>
                  <a:lnTo>
                    <a:pt x="3683" y="15977"/>
                  </a:lnTo>
                  <a:lnTo>
                    <a:pt x="3939" y="16031"/>
                  </a:lnTo>
                  <a:lnTo>
                    <a:pt x="4201" y="16075"/>
                  </a:lnTo>
                  <a:lnTo>
                    <a:pt x="4469" y="16107"/>
                  </a:lnTo>
                  <a:lnTo>
                    <a:pt x="4745" y="16126"/>
                  </a:lnTo>
                  <a:lnTo>
                    <a:pt x="5027" y="16132"/>
                  </a:lnTo>
                  <a:lnTo>
                    <a:pt x="5439" y="16127"/>
                  </a:lnTo>
                  <a:lnTo>
                    <a:pt x="5830" y="16113"/>
                  </a:lnTo>
                  <a:lnTo>
                    <a:pt x="6201" y="16090"/>
                  </a:lnTo>
                  <a:lnTo>
                    <a:pt x="6551" y="16057"/>
                  </a:lnTo>
                  <a:lnTo>
                    <a:pt x="6884" y="16016"/>
                  </a:lnTo>
                  <a:lnTo>
                    <a:pt x="7198" y="15967"/>
                  </a:lnTo>
                  <a:lnTo>
                    <a:pt x="7494" y="15909"/>
                  </a:lnTo>
                  <a:lnTo>
                    <a:pt x="7774" y="15844"/>
                  </a:lnTo>
                  <a:lnTo>
                    <a:pt x="8036" y="15771"/>
                  </a:lnTo>
                  <a:lnTo>
                    <a:pt x="8282" y="15690"/>
                  </a:lnTo>
                  <a:lnTo>
                    <a:pt x="8514" y="15603"/>
                  </a:lnTo>
                  <a:lnTo>
                    <a:pt x="8731" y="15509"/>
                  </a:lnTo>
                  <a:lnTo>
                    <a:pt x="8933" y="15408"/>
                  </a:lnTo>
                  <a:lnTo>
                    <a:pt x="9121" y="15301"/>
                  </a:lnTo>
                  <a:lnTo>
                    <a:pt x="9297" y="15188"/>
                  </a:lnTo>
                  <a:lnTo>
                    <a:pt x="9461" y="15069"/>
                  </a:lnTo>
                  <a:lnTo>
                    <a:pt x="9611" y="14945"/>
                  </a:lnTo>
                  <a:lnTo>
                    <a:pt x="9752" y="14816"/>
                  </a:lnTo>
                  <a:lnTo>
                    <a:pt x="9882" y="14681"/>
                  </a:lnTo>
                  <a:lnTo>
                    <a:pt x="10001" y="14543"/>
                  </a:lnTo>
                  <a:lnTo>
                    <a:pt x="10111" y="14399"/>
                  </a:lnTo>
                  <a:lnTo>
                    <a:pt x="10213" y="14252"/>
                  </a:lnTo>
                  <a:lnTo>
                    <a:pt x="10305" y="14100"/>
                  </a:lnTo>
                  <a:lnTo>
                    <a:pt x="10390" y="13945"/>
                  </a:lnTo>
                  <a:lnTo>
                    <a:pt x="10468" y="13787"/>
                  </a:lnTo>
                  <a:lnTo>
                    <a:pt x="10540" y="13625"/>
                  </a:lnTo>
                  <a:lnTo>
                    <a:pt x="10606" y="13461"/>
                  </a:lnTo>
                  <a:lnTo>
                    <a:pt x="10666" y="13294"/>
                  </a:lnTo>
                  <a:lnTo>
                    <a:pt x="10721" y="13124"/>
                  </a:lnTo>
                  <a:lnTo>
                    <a:pt x="10772" y="12954"/>
                  </a:lnTo>
                  <a:lnTo>
                    <a:pt x="10821" y="12781"/>
                  </a:lnTo>
                  <a:lnTo>
                    <a:pt x="10866" y="12606"/>
                  </a:lnTo>
                  <a:lnTo>
                    <a:pt x="10921" y="12364"/>
                  </a:lnTo>
                  <a:lnTo>
                    <a:pt x="10967" y="12119"/>
                  </a:lnTo>
                  <a:lnTo>
                    <a:pt x="11004" y="11873"/>
                  </a:lnTo>
                  <a:lnTo>
                    <a:pt x="11032" y="11624"/>
                  </a:lnTo>
                  <a:lnTo>
                    <a:pt x="11051" y="11374"/>
                  </a:lnTo>
                  <a:lnTo>
                    <a:pt x="11061" y="11122"/>
                  </a:lnTo>
                  <a:lnTo>
                    <a:pt x="11062" y="10868"/>
                  </a:lnTo>
                  <a:lnTo>
                    <a:pt x="11055" y="10614"/>
                  </a:lnTo>
                  <a:lnTo>
                    <a:pt x="11039" y="10358"/>
                  </a:lnTo>
                  <a:lnTo>
                    <a:pt x="11015" y="10101"/>
                  </a:lnTo>
                  <a:lnTo>
                    <a:pt x="10982" y="9843"/>
                  </a:lnTo>
                  <a:lnTo>
                    <a:pt x="10941" y="9584"/>
                  </a:lnTo>
                  <a:lnTo>
                    <a:pt x="10892" y="9325"/>
                  </a:lnTo>
                  <a:lnTo>
                    <a:pt x="10835" y="9066"/>
                  </a:lnTo>
                  <a:lnTo>
                    <a:pt x="10769" y="8807"/>
                  </a:lnTo>
                  <a:lnTo>
                    <a:pt x="10696" y="8548"/>
                  </a:lnTo>
                  <a:lnTo>
                    <a:pt x="10616" y="8289"/>
                  </a:lnTo>
                  <a:lnTo>
                    <a:pt x="10527" y="8031"/>
                  </a:lnTo>
                  <a:lnTo>
                    <a:pt x="10432" y="7772"/>
                  </a:lnTo>
                  <a:lnTo>
                    <a:pt x="10328" y="7514"/>
                  </a:lnTo>
                  <a:lnTo>
                    <a:pt x="10218" y="7257"/>
                  </a:lnTo>
                  <a:lnTo>
                    <a:pt x="10100" y="7002"/>
                  </a:lnTo>
                  <a:lnTo>
                    <a:pt x="9974" y="6747"/>
                  </a:lnTo>
                  <a:lnTo>
                    <a:pt x="9843" y="6494"/>
                  </a:lnTo>
                  <a:lnTo>
                    <a:pt x="9704" y="6243"/>
                  </a:lnTo>
                  <a:lnTo>
                    <a:pt x="9558" y="5993"/>
                  </a:lnTo>
                  <a:lnTo>
                    <a:pt x="9405" y="5745"/>
                  </a:lnTo>
                  <a:lnTo>
                    <a:pt x="9246" y="5498"/>
                  </a:lnTo>
                  <a:lnTo>
                    <a:pt x="9081" y="5254"/>
                  </a:lnTo>
                  <a:lnTo>
                    <a:pt x="8909" y="5013"/>
                  </a:lnTo>
                  <a:lnTo>
                    <a:pt x="8730" y="4774"/>
                  </a:lnTo>
                  <a:lnTo>
                    <a:pt x="8546" y="45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iśľîḋê"/>
            <p:cNvSpPr/>
            <p:nvPr/>
          </p:nvSpPr>
          <p:spPr bwMode="auto">
            <a:xfrm>
              <a:off x="4899051" y="184152"/>
              <a:ext cx="153880" cy="124380"/>
            </a:xfrm>
            <a:custGeom>
              <a:avLst/>
              <a:gdLst>
                <a:gd name="T0" fmla="*/ 6161 w 7135"/>
                <a:gd name="T1" fmla="*/ 2475 h 5775"/>
                <a:gd name="T2" fmla="*/ 5762 w 7135"/>
                <a:gd name="T3" fmla="*/ 2876 h 5775"/>
                <a:gd name="T4" fmla="*/ 5263 w 7135"/>
                <a:gd name="T5" fmla="*/ 3283 h 5775"/>
                <a:gd name="T6" fmla="*/ 4610 w 7135"/>
                <a:gd name="T7" fmla="*/ 3704 h 5775"/>
                <a:gd name="T8" fmla="*/ 4041 w 7135"/>
                <a:gd name="T9" fmla="*/ 3621 h 5775"/>
                <a:gd name="T10" fmla="*/ 3918 w 7135"/>
                <a:gd name="T11" fmla="*/ 3141 h 5775"/>
                <a:gd name="T12" fmla="*/ 3836 w 7135"/>
                <a:gd name="T13" fmla="*/ 2666 h 5775"/>
                <a:gd name="T14" fmla="*/ 3788 w 7135"/>
                <a:gd name="T15" fmla="*/ 2122 h 5775"/>
                <a:gd name="T16" fmla="*/ 2970 w 7135"/>
                <a:gd name="T17" fmla="*/ 2186 h 5775"/>
                <a:gd name="T18" fmla="*/ 2646 w 7135"/>
                <a:gd name="T19" fmla="*/ 2694 h 5775"/>
                <a:gd name="T20" fmla="*/ 2288 w 7135"/>
                <a:gd name="T21" fmla="*/ 3226 h 5775"/>
                <a:gd name="T22" fmla="*/ 1744 w 7135"/>
                <a:gd name="T23" fmla="*/ 2191 h 5775"/>
                <a:gd name="T24" fmla="*/ 1302 w 7135"/>
                <a:gd name="T25" fmla="*/ 1101 h 5775"/>
                <a:gd name="T26" fmla="*/ 523 w 7135"/>
                <a:gd name="T27" fmla="*/ 1126 h 5775"/>
                <a:gd name="T28" fmla="*/ 322 w 7135"/>
                <a:gd name="T29" fmla="*/ 1803 h 5775"/>
                <a:gd name="T30" fmla="*/ 155 w 7135"/>
                <a:gd name="T31" fmla="*/ 2614 h 5775"/>
                <a:gd name="T32" fmla="*/ 42 w 7135"/>
                <a:gd name="T33" fmla="*/ 3654 h 5775"/>
                <a:gd name="T34" fmla="*/ 0 w 7135"/>
                <a:gd name="T35" fmla="*/ 5018 h 5775"/>
                <a:gd name="T36" fmla="*/ 15 w 7135"/>
                <a:gd name="T37" fmla="*/ 5105 h 5775"/>
                <a:gd name="T38" fmla="*/ 57 w 7135"/>
                <a:gd name="T39" fmla="*/ 5179 h 5775"/>
                <a:gd name="T40" fmla="*/ 120 w 7135"/>
                <a:gd name="T41" fmla="*/ 5234 h 5775"/>
                <a:gd name="T42" fmla="*/ 201 w 7135"/>
                <a:gd name="T43" fmla="*/ 5265 h 5775"/>
                <a:gd name="T44" fmla="*/ 289 w 7135"/>
                <a:gd name="T45" fmla="*/ 5267 h 5775"/>
                <a:gd name="T46" fmla="*/ 370 w 7135"/>
                <a:gd name="T47" fmla="*/ 5240 h 5775"/>
                <a:gd name="T48" fmla="*/ 437 w 7135"/>
                <a:gd name="T49" fmla="*/ 5188 h 5775"/>
                <a:gd name="T50" fmla="*/ 482 w 7135"/>
                <a:gd name="T51" fmla="*/ 5117 h 5775"/>
                <a:gd name="T52" fmla="*/ 502 w 7135"/>
                <a:gd name="T53" fmla="*/ 5032 h 5775"/>
                <a:gd name="T54" fmla="*/ 520 w 7135"/>
                <a:gd name="T55" fmla="*/ 4087 h 5775"/>
                <a:gd name="T56" fmla="*/ 584 w 7135"/>
                <a:gd name="T57" fmla="*/ 3203 h 5775"/>
                <a:gd name="T58" fmla="*/ 685 w 7135"/>
                <a:gd name="T59" fmla="*/ 2490 h 5775"/>
                <a:gd name="T60" fmla="*/ 816 w 7135"/>
                <a:gd name="T61" fmla="*/ 1897 h 5775"/>
                <a:gd name="T62" fmla="*/ 1026 w 7135"/>
                <a:gd name="T63" fmla="*/ 1774 h 5775"/>
                <a:gd name="T64" fmla="*/ 1436 w 7135"/>
                <a:gd name="T65" fmla="*/ 2753 h 5775"/>
                <a:gd name="T66" fmla="*/ 1949 w 7135"/>
                <a:gd name="T67" fmla="*/ 3914 h 5775"/>
                <a:gd name="T68" fmla="*/ 2728 w 7135"/>
                <a:gd name="T69" fmla="*/ 3474 h 5775"/>
                <a:gd name="T70" fmla="*/ 3116 w 7135"/>
                <a:gd name="T71" fmla="*/ 2895 h 5775"/>
                <a:gd name="T72" fmla="*/ 3343 w 7135"/>
                <a:gd name="T73" fmla="*/ 2782 h 5775"/>
                <a:gd name="T74" fmla="*/ 3419 w 7135"/>
                <a:gd name="T75" fmla="*/ 3221 h 5775"/>
                <a:gd name="T76" fmla="*/ 3595 w 7135"/>
                <a:gd name="T77" fmla="*/ 3883 h 5775"/>
                <a:gd name="T78" fmla="*/ 4108 w 7135"/>
                <a:gd name="T79" fmla="*/ 4532 h 5775"/>
                <a:gd name="T80" fmla="*/ 4902 w 7135"/>
                <a:gd name="T81" fmla="*/ 4116 h 5775"/>
                <a:gd name="T82" fmla="*/ 5527 w 7135"/>
                <a:gd name="T83" fmla="*/ 3714 h 5775"/>
                <a:gd name="T84" fmla="*/ 6017 w 7135"/>
                <a:gd name="T85" fmla="*/ 3324 h 5775"/>
                <a:gd name="T86" fmla="*/ 6411 w 7135"/>
                <a:gd name="T87" fmla="*/ 2943 h 5775"/>
                <a:gd name="T88" fmla="*/ 6624 w 7135"/>
                <a:gd name="T89" fmla="*/ 2997 h 5775"/>
                <a:gd name="T90" fmla="*/ 6623 w 7135"/>
                <a:gd name="T91" fmla="*/ 3626 h 5775"/>
                <a:gd name="T92" fmla="*/ 6567 w 7135"/>
                <a:gd name="T93" fmla="*/ 4245 h 5775"/>
                <a:gd name="T94" fmla="*/ 6457 w 7135"/>
                <a:gd name="T95" fmla="*/ 4831 h 5775"/>
                <a:gd name="T96" fmla="*/ 6297 w 7135"/>
                <a:gd name="T97" fmla="*/ 5360 h 5775"/>
                <a:gd name="T98" fmla="*/ 6251 w 7135"/>
                <a:gd name="T99" fmla="*/ 5502 h 5775"/>
                <a:gd name="T100" fmla="*/ 6259 w 7135"/>
                <a:gd name="T101" fmla="*/ 5587 h 5775"/>
                <a:gd name="T102" fmla="*/ 6295 w 7135"/>
                <a:gd name="T103" fmla="*/ 5664 h 5775"/>
                <a:gd name="T104" fmla="*/ 6353 w 7135"/>
                <a:gd name="T105" fmla="*/ 5726 h 5775"/>
                <a:gd name="T106" fmla="*/ 6431 w 7135"/>
                <a:gd name="T107" fmla="*/ 5765 h 5775"/>
                <a:gd name="T108" fmla="*/ 6522 w 7135"/>
                <a:gd name="T109" fmla="*/ 5775 h 5775"/>
                <a:gd name="T110" fmla="*/ 6641 w 7135"/>
                <a:gd name="T111" fmla="*/ 5733 h 5775"/>
                <a:gd name="T112" fmla="*/ 6728 w 7135"/>
                <a:gd name="T113" fmla="*/ 5635 h 5775"/>
                <a:gd name="T114" fmla="*/ 6926 w 7135"/>
                <a:gd name="T115" fmla="*/ 5033 h 5775"/>
                <a:gd name="T116" fmla="*/ 7072 w 7135"/>
                <a:gd name="T117" fmla="*/ 4273 h 5775"/>
                <a:gd name="T118" fmla="*/ 7134 w 7135"/>
                <a:gd name="T119" fmla="*/ 3469 h 5775"/>
                <a:gd name="T120" fmla="*/ 7108 w 7135"/>
                <a:gd name="T121" fmla="*/ 2658 h 5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35" h="5775">
                  <a:moveTo>
                    <a:pt x="6940" y="1575"/>
                  </a:moveTo>
                  <a:lnTo>
                    <a:pt x="6513" y="2072"/>
                  </a:lnTo>
                  <a:lnTo>
                    <a:pt x="6413" y="2188"/>
                  </a:lnTo>
                  <a:lnTo>
                    <a:pt x="6314" y="2303"/>
                  </a:lnTo>
                  <a:lnTo>
                    <a:pt x="6263" y="2361"/>
                  </a:lnTo>
                  <a:lnTo>
                    <a:pt x="6212" y="2418"/>
                  </a:lnTo>
                  <a:lnTo>
                    <a:pt x="6161" y="2475"/>
                  </a:lnTo>
                  <a:lnTo>
                    <a:pt x="6108" y="2532"/>
                  </a:lnTo>
                  <a:lnTo>
                    <a:pt x="6053" y="2590"/>
                  </a:lnTo>
                  <a:lnTo>
                    <a:pt x="5999" y="2647"/>
                  </a:lnTo>
                  <a:lnTo>
                    <a:pt x="5942" y="2704"/>
                  </a:lnTo>
                  <a:lnTo>
                    <a:pt x="5883" y="2761"/>
                  </a:lnTo>
                  <a:lnTo>
                    <a:pt x="5824" y="2818"/>
                  </a:lnTo>
                  <a:lnTo>
                    <a:pt x="5762" y="2876"/>
                  </a:lnTo>
                  <a:lnTo>
                    <a:pt x="5698" y="2933"/>
                  </a:lnTo>
                  <a:lnTo>
                    <a:pt x="5632" y="2992"/>
                  </a:lnTo>
                  <a:lnTo>
                    <a:pt x="5564" y="3049"/>
                  </a:lnTo>
                  <a:lnTo>
                    <a:pt x="5492" y="3108"/>
                  </a:lnTo>
                  <a:lnTo>
                    <a:pt x="5419" y="3166"/>
                  </a:lnTo>
                  <a:lnTo>
                    <a:pt x="5343" y="3225"/>
                  </a:lnTo>
                  <a:lnTo>
                    <a:pt x="5263" y="3283"/>
                  </a:lnTo>
                  <a:lnTo>
                    <a:pt x="5181" y="3343"/>
                  </a:lnTo>
                  <a:lnTo>
                    <a:pt x="5094" y="3402"/>
                  </a:lnTo>
                  <a:lnTo>
                    <a:pt x="5005" y="3462"/>
                  </a:lnTo>
                  <a:lnTo>
                    <a:pt x="4912" y="3521"/>
                  </a:lnTo>
                  <a:lnTo>
                    <a:pt x="4815" y="3582"/>
                  </a:lnTo>
                  <a:lnTo>
                    <a:pt x="4714" y="3642"/>
                  </a:lnTo>
                  <a:lnTo>
                    <a:pt x="4610" y="3704"/>
                  </a:lnTo>
                  <a:lnTo>
                    <a:pt x="4500" y="3765"/>
                  </a:lnTo>
                  <a:lnTo>
                    <a:pt x="4387" y="3828"/>
                  </a:lnTo>
                  <a:lnTo>
                    <a:pt x="4268" y="3890"/>
                  </a:lnTo>
                  <a:lnTo>
                    <a:pt x="4145" y="3953"/>
                  </a:lnTo>
                  <a:lnTo>
                    <a:pt x="4110" y="3844"/>
                  </a:lnTo>
                  <a:lnTo>
                    <a:pt x="4075" y="3734"/>
                  </a:lnTo>
                  <a:lnTo>
                    <a:pt x="4041" y="3621"/>
                  </a:lnTo>
                  <a:lnTo>
                    <a:pt x="4008" y="3506"/>
                  </a:lnTo>
                  <a:lnTo>
                    <a:pt x="3991" y="3448"/>
                  </a:lnTo>
                  <a:lnTo>
                    <a:pt x="3976" y="3388"/>
                  </a:lnTo>
                  <a:lnTo>
                    <a:pt x="3961" y="3328"/>
                  </a:lnTo>
                  <a:lnTo>
                    <a:pt x="3946" y="3266"/>
                  </a:lnTo>
                  <a:lnTo>
                    <a:pt x="3931" y="3204"/>
                  </a:lnTo>
                  <a:lnTo>
                    <a:pt x="3918" y="3141"/>
                  </a:lnTo>
                  <a:lnTo>
                    <a:pt x="3904" y="3077"/>
                  </a:lnTo>
                  <a:lnTo>
                    <a:pt x="3891" y="3011"/>
                  </a:lnTo>
                  <a:lnTo>
                    <a:pt x="3879" y="2944"/>
                  </a:lnTo>
                  <a:lnTo>
                    <a:pt x="3867" y="2877"/>
                  </a:lnTo>
                  <a:lnTo>
                    <a:pt x="3856" y="2807"/>
                  </a:lnTo>
                  <a:lnTo>
                    <a:pt x="3846" y="2738"/>
                  </a:lnTo>
                  <a:lnTo>
                    <a:pt x="3836" y="2666"/>
                  </a:lnTo>
                  <a:lnTo>
                    <a:pt x="3827" y="2593"/>
                  </a:lnTo>
                  <a:lnTo>
                    <a:pt x="3819" y="2518"/>
                  </a:lnTo>
                  <a:lnTo>
                    <a:pt x="3811" y="2442"/>
                  </a:lnTo>
                  <a:lnTo>
                    <a:pt x="3803" y="2365"/>
                  </a:lnTo>
                  <a:lnTo>
                    <a:pt x="3797" y="2285"/>
                  </a:lnTo>
                  <a:lnTo>
                    <a:pt x="3792" y="2204"/>
                  </a:lnTo>
                  <a:lnTo>
                    <a:pt x="3788" y="2122"/>
                  </a:lnTo>
                  <a:lnTo>
                    <a:pt x="3785" y="2038"/>
                  </a:lnTo>
                  <a:lnTo>
                    <a:pt x="3782" y="1951"/>
                  </a:lnTo>
                  <a:lnTo>
                    <a:pt x="3781" y="1864"/>
                  </a:lnTo>
                  <a:lnTo>
                    <a:pt x="3780" y="1774"/>
                  </a:lnTo>
                  <a:lnTo>
                    <a:pt x="3780" y="912"/>
                  </a:lnTo>
                  <a:lnTo>
                    <a:pt x="3017" y="2111"/>
                  </a:lnTo>
                  <a:lnTo>
                    <a:pt x="2970" y="2186"/>
                  </a:lnTo>
                  <a:lnTo>
                    <a:pt x="2923" y="2261"/>
                  </a:lnTo>
                  <a:lnTo>
                    <a:pt x="2877" y="2334"/>
                  </a:lnTo>
                  <a:lnTo>
                    <a:pt x="2830" y="2407"/>
                  </a:lnTo>
                  <a:lnTo>
                    <a:pt x="2785" y="2479"/>
                  </a:lnTo>
                  <a:lnTo>
                    <a:pt x="2739" y="2550"/>
                  </a:lnTo>
                  <a:lnTo>
                    <a:pt x="2693" y="2622"/>
                  </a:lnTo>
                  <a:lnTo>
                    <a:pt x="2646" y="2694"/>
                  </a:lnTo>
                  <a:lnTo>
                    <a:pt x="2599" y="2766"/>
                  </a:lnTo>
                  <a:lnTo>
                    <a:pt x="2551" y="2840"/>
                  </a:lnTo>
                  <a:lnTo>
                    <a:pt x="2502" y="2913"/>
                  </a:lnTo>
                  <a:lnTo>
                    <a:pt x="2450" y="2989"/>
                  </a:lnTo>
                  <a:lnTo>
                    <a:pt x="2398" y="3066"/>
                  </a:lnTo>
                  <a:lnTo>
                    <a:pt x="2344" y="3145"/>
                  </a:lnTo>
                  <a:lnTo>
                    <a:pt x="2288" y="3226"/>
                  </a:lnTo>
                  <a:lnTo>
                    <a:pt x="2229" y="3308"/>
                  </a:lnTo>
                  <a:lnTo>
                    <a:pt x="2141" y="3108"/>
                  </a:lnTo>
                  <a:lnTo>
                    <a:pt x="2055" y="2913"/>
                  </a:lnTo>
                  <a:lnTo>
                    <a:pt x="1973" y="2724"/>
                  </a:lnTo>
                  <a:lnTo>
                    <a:pt x="1893" y="2541"/>
                  </a:lnTo>
                  <a:lnTo>
                    <a:pt x="1817" y="2364"/>
                  </a:lnTo>
                  <a:lnTo>
                    <a:pt x="1744" y="2191"/>
                  </a:lnTo>
                  <a:lnTo>
                    <a:pt x="1672" y="2023"/>
                  </a:lnTo>
                  <a:lnTo>
                    <a:pt x="1605" y="1861"/>
                  </a:lnTo>
                  <a:lnTo>
                    <a:pt x="1540" y="1701"/>
                  </a:lnTo>
                  <a:lnTo>
                    <a:pt x="1476" y="1546"/>
                  </a:lnTo>
                  <a:lnTo>
                    <a:pt x="1416" y="1395"/>
                  </a:lnTo>
                  <a:lnTo>
                    <a:pt x="1358" y="1247"/>
                  </a:lnTo>
                  <a:lnTo>
                    <a:pt x="1302" y="1101"/>
                  </a:lnTo>
                  <a:lnTo>
                    <a:pt x="1249" y="959"/>
                  </a:lnTo>
                  <a:lnTo>
                    <a:pt x="1197" y="819"/>
                  </a:lnTo>
                  <a:lnTo>
                    <a:pt x="1148" y="681"/>
                  </a:lnTo>
                  <a:lnTo>
                    <a:pt x="907" y="0"/>
                  </a:lnTo>
                  <a:lnTo>
                    <a:pt x="646" y="762"/>
                  </a:lnTo>
                  <a:lnTo>
                    <a:pt x="584" y="943"/>
                  </a:lnTo>
                  <a:lnTo>
                    <a:pt x="523" y="1126"/>
                  </a:lnTo>
                  <a:lnTo>
                    <a:pt x="493" y="1217"/>
                  </a:lnTo>
                  <a:lnTo>
                    <a:pt x="463" y="1311"/>
                  </a:lnTo>
                  <a:lnTo>
                    <a:pt x="434" y="1406"/>
                  </a:lnTo>
                  <a:lnTo>
                    <a:pt x="405" y="1502"/>
                  </a:lnTo>
                  <a:lnTo>
                    <a:pt x="377" y="1599"/>
                  </a:lnTo>
                  <a:lnTo>
                    <a:pt x="348" y="1700"/>
                  </a:lnTo>
                  <a:lnTo>
                    <a:pt x="322" y="1803"/>
                  </a:lnTo>
                  <a:lnTo>
                    <a:pt x="295" y="1908"/>
                  </a:lnTo>
                  <a:lnTo>
                    <a:pt x="270" y="2017"/>
                  </a:lnTo>
                  <a:lnTo>
                    <a:pt x="245" y="2129"/>
                  </a:lnTo>
                  <a:lnTo>
                    <a:pt x="221" y="2244"/>
                  </a:lnTo>
                  <a:lnTo>
                    <a:pt x="199" y="2363"/>
                  </a:lnTo>
                  <a:lnTo>
                    <a:pt x="176" y="2487"/>
                  </a:lnTo>
                  <a:lnTo>
                    <a:pt x="155" y="2614"/>
                  </a:lnTo>
                  <a:lnTo>
                    <a:pt x="135" y="2747"/>
                  </a:lnTo>
                  <a:lnTo>
                    <a:pt x="116" y="2884"/>
                  </a:lnTo>
                  <a:lnTo>
                    <a:pt x="99" y="3026"/>
                  </a:lnTo>
                  <a:lnTo>
                    <a:pt x="83" y="3174"/>
                  </a:lnTo>
                  <a:lnTo>
                    <a:pt x="68" y="3329"/>
                  </a:lnTo>
                  <a:lnTo>
                    <a:pt x="54" y="3488"/>
                  </a:lnTo>
                  <a:lnTo>
                    <a:pt x="42" y="3654"/>
                  </a:lnTo>
                  <a:lnTo>
                    <a:pt x="31" y="3828"/>
                  </a:lnTo>
                  <a:lnTo>
                    <a:pt x="22" y="4007"/>
                  </a:lnTo>
                  <a:lnTo>
                    <a:pt x="14" y="4194"/>
                  </a:lnTo>
                  <a:lnTo>
                    <a:pt x="8" y="4388"/>
                  </a:lnTo>
                  <a:lnTo>
                    <a:pt x="4" y="4590"/>
                  </a:lnTo>
                  <a:lnTo>
                    <a:pt x="1" y="4801"/>
                  </a:lnTo>
                  <a:lnTo>
                    <a:pt x="0" y="5018"/>
                  </a:lnTo>
                  <a:lnTo>
                    <a:pt x="0" y="5032"/>
                  </a:lnTo>
                  <a:lnTo>
                    <a:pt x="1" y="5045"/>
                  </a:lnTo>
                  <a:lnTo>
                    <a:pt x="3" y="5057"/>
                  </a:lnTo>
                  <a:lnTo>
                    <a:pt x="5" y="5070"/>
                  </a:lnTo>
                  <a:lnTo>
                    <a:pt x="8" y="5082"/>
                  </a:lnTo>
                  <a:lnTo>
                    <a:pt x="11" y="5094"/>
                  </a:lnTo>
                  <a:lnTo>
                    <a:pt x="15" y="5105"/>
                  </a:lnTo>
                  <a:lnTo>
                    <a:pt x="20" y="5117"/>
                  </a:lnTo>
                  <a:lnTo>
                    <a:pt x="25" y="5128"/>
                  </a:lnTo>
                  <a:lnTo>
                    <a:pt x="30" y="5138"/>
                  </a:lnTo>
                  <a:lnTo>
                    <a:pt x="36" y="5150"/>
                  </a:lnTo>
                  <a:lnTo>
                    <a:pt x="43" y="5160"/>
                  </a:lnTo>
                  <a:lnTo>
                    <a:pt x="50" y="5170"/>
                  </a:lnTo>
                  <a:lnTo>
                    <a:pt x="57" y="5179"/>
                  </a:lnTo>
                  <a:lnTo>
                    <a:pt x="65" y="5188"/>
                  </a:lnTo>
                  <a:lnTo>
                    <a:pt x="73" y="5197"/>
                  </a:lnTo>
                  <a:lnTo>
                    <a:pt x="82" y="5205"/>
                  </a:lnTo>
                  <a:lnTo>
                    <a:pt x="91" y="5213"/>
                  </a:lnTo>
                  <a:lnTo>
                    <a:pt x="100" y="5221"/>
                  </a:lnTo>
                  <a:lnTo>
                    <a:pt x="110" y="5228"/>
                  </a:lnTo>
                  <a:lnTo>
                    <a:pt x="120" y="5234"/>
                  </a:lnTo>
                  <a:lnTo>
                    <a:pt x="131" y="5240"/>
                  </a:lnTo>
                  <a:lnTo>
                    <a:pt x="141" y="5246"/>
                  </a:lnTo>
                  <a:lnTo>
                    <a:pt x="152" y="5251"/>
                  </a:lnTo>
                  <a:lnTo>
                    <a:pt x="164" y="5255"/>
                  </a:lnTo>
                  <a:lnTo>
                    <a:pt x="176" y="5259"/>
                  </a:lnTo>
                  <a:lnTo>
                    <a:pt x="188" y="5262"/>
                  </a:lnTo>
                  <a:lnTo>
                    <a:pt x="201" y="5265"/>
                  </a:lnTo>
                  <a:lnTo>
                    <a:pt x="213" y="5267"/>
                  </a:lnTo>
                  <a:lnTo>
                    <a:pt x="225" y="5270"/>
                  </a:lnTo>
                  <a:lnTo>
                    <a:pt x="238" y="5271"/>
                  </a:lnTo>
                  <a:lnTo>
                    <a:pt x="251" y="5271"/>
                  </a:lnTo>
                  <a:lnTo>
                    <a:pt x="264" y="5271"/>
                  </a:lnTo>
                  <a:lnTo>
                    <a:pt x="277" y="5270"/>
                  </a:lnTo>
                  <a:lnTo>
                    <a:pt x="289" y="5267"/>
                  </a:lnTo>
                  <a:lnTo>
                    <a:pt x="301" y="5265"/>
                  </a:lnTo>
                  <a:lnTo>
                    <a:pt x="313" y="5262"/>
                  </a:lnTo>
                  <a:lnTo>
                    <a:pt x="325" y="5259"/>
                  </a:lnTo>
                  <a:lnTo>
                    <a:pt x="337" y="5255"/>
                  </a:lnTo>
                  <a:lnTo>
                    <a:pt x="348" y="5251"/>
                  </a:lnTo>
                  <a:lnTo>
                    <a:pt x="359" y="5246"/>
                  </a:lnTo>
                  <a:lnTo>
                    <a:pt x="370" y="5240"/>
                  </a:lnTo>
                  <a:lnTo>
                    <a:pt x="382" y="5234"/>
                  </a:lnTo>
                  <a:lnTo>
                    <a:pt x="392" y="5228"/>
                  </a:lnTo>
                  <a:lnTo>
                    <a:pt x="402" y="5221"/>
                  </a:lnTo>
                  <a:lnTo>
                    <a:pt x="411" y="5213"/>
                  </a:lnTo>
                  <a:lnTo>
                    <a:pt x="420" y="5205"/>
                  </a:lnTo>
                  <a:lnTo>
                    <a:pt x="429" y="5197"/>
                  </a:lnTo>
                  <a:lnTo>
                    <a:pt x="437" y="5188"/>
                  </a:lnTo>
                  <a:lnTo>
                    <a:pt x="445" y="5179"/>
                  </a:lnTo>
                  <a:lnTo>
                    <a:pt x="452" y="5170"/>
                  </a:lnTo>
                  <a:lnTo>
                    <a:pt x="459" y="5160"/>
                  </a:lnTo>
                  <a:lnTo>
                    <a:pt x="466" y="5150"/>
                  </a:lnTo>
                  <a:lnTo>
                    <a:pt x="472" y="5138"/>
                  </a:lnTo>
                  <a:lnTo>
                    <a:pt x="477" y="5128"/>
                  </a:lnTo>
                  <a:lnTo>
                    <a:pt x="482" y="5117"/>
                  </a:lnTo>
                  <a:lnTo>
                    <a:pt x="487" y="5105"/>
                  </a:lnTo>
                  <a:lnTo>
                    <a:pt x="491" y="5094"/>
                  </a:lnTo>
                  <a:lnTo>
                    <a:pt x="494" y="5082"/>
                  </a:lnTo>
                  <a:lnTo>
                    <a:pt x="497" y="5070"/>
                  </a:lnTo>
                  <a:lnTo>
                    <a:pt x="499" y="5057"/>
                  </a:lnTo>
                  <a:lnTo>
                    <a:pt x="501" y="5045"/>
                  </a:lnTo>
                  <a:lnTo>
                    <a:pt x="502" y="5032"/>
                  </a:lnTo>
                  <a:lnTo>
                    <a:pt x="502" y="5018"/>
                  </a:lnTo>
                  <a:lnTo>
                    <a:pt x="503" y="4851"/>
                  </a:lnTo>
                  <a:lnTo>
                    <a:pt x="504" y="4688"/>
                  </a:lnTo>
                  <a:lnTo>
                    <a:pt x="507" y="4530"/>
                  </a:lnTo>
                  <a:lnTo>
                    <a:pt x="510" y="4378"/>
                  </a:lnTo>
                  <a:lnTo>
                    <a:pt x="515" y="4230"/>
                  </a:lnTo>
                  <a:lnTo>
                    <a:pt x="520" y="4087"/>
                  </a:lnTo>
                  <a:lnTo>
                    <a:pt x="527" y="3949"/>
                  </a:lnTo>
                  <a:lnTo>
                    <a:pt x="534" y="3814"/>
                  </a:lnTo>
                  <a:lnTo>
                    <a:pt x="542" y="3684"/>
                  </a:lnTo>
                  <a:lnTo>
                    <a:pt x="551" y="3557"/>
                  </a:lnTo>
                  <a:lnTo>
                    <a:pt x="562" y="3435"/>
                  </a:lnTo>
                  <a:lnTo>
                    <a:pt x="573" y="3318"/>
                  </a:lnTo>
                  <a:lnTo>
                    <a:pt x="584" y="3203"/>
                  </a:lnTo>
                  <a:lnTo>
                    <a:pt x="596" y="3092"/>
                  </a:lnTo>
                  <a:lnTo>
                    <a:pt x="609" y="2984"/>
                  </a:lnTo>
                  <a:lnTo>
                    <a:pt x="623" y="2879"/>
                  </a:lnTo>
                  <a:lnTo>
                    <a:pt x="637" y="2777"/>
                  </a:lnTo>
                  <a:lnTo>
                    <a:pt x="653" y="2678"/>
                  </a:lnTo>
                  <a:lnTo>
                    <a:pt x="668" y="2583"/>
                  </a:lnTo>
                  <a:lnTo>
                    <a:pt x="685" y="2490"/>
                  </a:lnTo>
                  <a:lnTo>
                    <a:pt x="702" y="2398"/>
                  </a:lnTo>
                  <a:lnTo>
                    <a:pt x="719" y="2310"/>
                  </a:lnTo>
                  <a:lnTo>
                    <a:pt x="737" y="2224"/>
                  </a:lnTo>
                  <a:lnTo>
                    <a:pt x="757" y="2139"/>
                  </a:lnTo>
                  <a:lnTo>
                    <a:pt x="776" y="2056"/>
                  </a:lnTo>
                  <a:lnTo>
                    <a:pt x="796" y="1976"/>
                  </a:lnTo>
                  <a:lnTo>
                    <a:pt x="816" y="1897"/>
                  </a:lnTo>
                  <a:lnTo>
                    <a:pt x="837" y="1819"/>
                  </a:lnTo>
                  <a:lnTo>
                    <a:pt x="858" y="1743"/>
                  </a:lnTo>
                  <a:lnTo>
                    <a:pt x="880" y="1667"/>
                  </a:lnTo>
                  <a:lnTo>
                    <a:pt x="902" y="1593"/>
                  </a:lnTo>
                  <a:lnTo>
                    <a:pt x="924" y="1520"/>
                  </a:lnTo>
                  <a:lnTo>
                    <a:pt x="975" y="1646"/>
                  </a:lnTo>
                  <a:lnTo>
                    <a:pt x="1026" y="1774"/>
                  </a:lnTo>
                  <a:lnTo>
                    <a:pt x="1079" y="1905"/>
                  </a:lnTo>
                  <a:lnTo>
                    <a:pt x="1134" y="2038"/>
                  </a:lnTo>
                  <a:lnTo>
                    <a:pt x="1191" y="2175"/>
                  </a:lnTo>
                  <a:lnTo>
                    <a:pt x="1249" y="2314"/>
                  </a:lnTo>
                  <a:lnTo>
                    <a:pt x="1309" y="2456"/>
                  </a:lnTo>
                  <a:lnTo>
                    <a:pt x="1372" y="2603"/>
                  </a:lnTo>
                  <a:lnTo>
                    <a:pt x="1436" y="2753"/>
                  </a:lnTo>
                  <a:lnTo>
                    <a:pt x="1503" y="2906"/>
                  </a:lnTo>
                  <a:lnTo>
                    <a:pt x="1572" y="3063"/>
                  </a:lnTo>
                  <a:lnTo>
                    <a:pt x="1642" y="3225"/>
                  </a:lnTo>
                  <a:lnTo>
                    <a:pt x="1716" y="3390"/>
                  </a:lnTo>
                  <a:lnTo>
                    <a:pt x="1791" y="3561"/>
                  </a:lnTo>
                  <a:lnTo>
                    <a:pt x="1868" y="3735"/>
                  </a:lnTo>
                  <a:lnTo>
                    <a:pt x="1949" y="3914"/>
                  </a:lnTo>
                  <a:lnTo>
                    <a:pt x="2126" y="4310"/>
                  </a:lnTo>
                  <a:lnTo>
                    <a:pt x="2381" y="3960"/>
                  </a:lnTo>
                  <a:lnTo>
                    <a:pt x="2456" y="3856"/>
                  </a:lnTo>
                  <a:lnTo>
                    <a:pt x="2530" y="3755"/>
                  </a:lnTo>
                  <a:lnTo>
                    <a:pt x="2599" y="3658"/>
                  </a:lnTo>
                  <a:lnTo>
                    <a:pt x="2665" y="3565"/>
                  </a:lnTo>
                  <a:lnTo>
                    <a:pt x="2728" y="3474"/>
                  </a:lnTo>
                  <a:lnTo>
                    <a:pt x="2789" y="3386"/>
                  </a:lnTo>
                  <a:lnTo>
                    <a:pt x="2847" y="3300"/>
                  </a:lnTo>
                  <a:lnTo>
                    <a:pt x="2904" y="3217"/>
                  </a:lnTo>
                  <a:lnTo>
                    <a:pt x="2959" y="3135"/>
                  </a:lnTo>
                  <a:lnTo>
                    <a:pt x="3012" y="3054"/>
                  </a:lnTo>
                  <a:lnTo>
                    <a:pt x="3065" y="2974"/>
                  </a:lnTo>
                  <a:lnTo>
                    <a:pt x="3116" y="2895"/>
                  </a:lnTo>
                  <a:lnTo>
                    <a:pt x="3166" y="2816"/>
                  </a:lnTo>
                  <a:lnTo>
                    <a:pt x="3216" y="2737"/>
                  </a:lnTo>
                  <a:lnTo>
                    <a:pt x="3268" y="2657"/>
                  </a:lnTo>
                  <a:lnTo>
                    <a:pt x="3318" y="2577"/>
                  </a:lnTo>
                  <a:lnTo>
                    <a:pt x="3326" y="2647"/>
                  </a:lnTo>
                  <a:lnTo>
                    <a:pt x="3334" y="2715"/>
                  </a:lnTo>
                  <a:lnTo>
                    <a:pt x="3343" y="2782"/>
                  </a:lnTo>
                  <a:lnTo>
                    <a:pt x="3353" y="2848"/>
                  </a:lnTo>
                  <a:lnTo>
                    <a:pt x="3362" y="2912"/>
                  </a:lnTo>
                  <a:lnTo>
                    <a:pt x="3373" y="2976"/>
                  </a:lnTo>
                  <a:lnTo>
                    <a:pt x="3384" y="3038"/>
                  </a:lnTo>
                  <a:lnTo>
                    <a:pt x="3395" y="3101"/>
                  </a:lnTo>
                  <a:lnTo>
                    <a:pt x="3407" y="3161"/>
                  </a:lnTo>
                  <a:lnTo>
                    <a:pt x="3419" y="3221"/>
                  </a:lnTo>
                  <a:lnTo>
                    <a:pt x="3433" y="3280"/>
                  </a:lnTo>
                  <a:lnTo>
                    <a:pt x="3446" y="3339"/>
                  </a:lnTo>
                  <a:lnTo>
                    <a:pt x="3474" y="3453"/>
                  </a:lnTo>
                  <a:lnTo>
                    <a:pt x="3502" y="3564"/>
                  </a:lnTo>
                  <a:lnTo>
                    <a:pt x="3532" y="3672"/>
                  </a:lnTo>
                  <a:lnTo>
                    <a:pt x="3563" y="3778"/>
                  </a:lnTo>
                  <a:lnTo>
                    <a:pt x="3595" y="3883"/>
                  </a:lnTo>
                  <a:lnTo>
                    <a:pt x="3628" y="3986"/>
                  </a:lnTo>
                  <a:lnTo>
                    <a:pt x="3661" y="4088"/>
                  </a:lnTo>
                  <a:lnTo>
                    <a:pt x="3695" y="4188"/>
                  </a:lnTo>
                  <a:lnTo>
                    <a:pt x="3729" y="4287"/>
                  </a:lnTo>
                  <a:lnTo>
                    <a:pt x="3763" y="4387"/>
                  </a:lnTo>
                  <a:lnTo>
                    <a:pt x="3854" y="4653"/>
                  </a:lnTo>
                  <a:lnTo>
                    <a:pt x="4108" y="4532"/>
                  </a:lnTo>
                  <a:lnTo>
                    <a:pt x="4234" y="4472"/>
                  </a:lnTo>
                  <a:lnTo>
                    <a:pt x="4354" y="4412"/>
                  </a:lnTo>
                  <a:lnTo>
                    <a:pt x="4472" y="4352"/>
                  </a:lnTo>
                  <a:lnTo>
                    <a:pt x="4585" y="4293"/>
                  </a:lnTo>
                  <a:lnTo>
                    <a:pt x="4694" y="4233"/>
                  </a:lnTo>
                  <a:lnTo>
                    <a:pt x="4801" y="4175"/>
                  </a:lnTo>
                  <a:lnTo>
                    <a:pt x="4902" y="4116"/>
                  </a:lnTo>
                  <a:lnTo>
                    <a:pt x="5001" y="4058"/>
                  </a:lnTo>
                  <a:lnTo>
                    <a:pt x="5096" y="4000"/>
                  </a:lnTo>
                  <a:lnTo>
                    <a:pt x="5189" y="3942"/>
                  </a:lnTo>
                  <a:lnTo>
                    <a:pt x="5277" y="3884"/>
                  </a:lnTo>
                  <a:lnTo>
                    <a:pt x="5364" y="3828"/>
                  </a:lnTo>
                  <a:lnTo>
                    <a:pt x="5446" y="3770"/>
                  </a:lnTo>
                  <a:lnTo>
                    <a:pt x="5527" y="3714"/>
                  </a:lnTo>
                  <a:lnTo>
                    <a:pt x="5604" y="3657"/>
                  </a:lnTo>
                  <a:lnTo>
                    <a:pt x="5678" y="3601"/>
                  </a:lnTo>
                  <a:lnTo>
                    <a:pt x="5751" y="3545"/>
                  </a:lnTo>
                  <a:lnTo>
                    <a:pt x="5820" y="3489"/>
                  </a:lnTo>
                  <a:lnTo>
                    <a:pt x="5888" y="3433"/>
                  </a:lnTo>
                  <a:lnTo>
                    <a:pt x="5954" y="3379"/>
                  </a:lnTo>
                  <a:lnTo>
                    <a:pt x="6017" y="3324"/>
                  </a:lnTo>
                  <a:lnTo>
                    <a:pt x="6078" y="3269"/>
                  </a:lnTo>
                  <a:lnTo>
                    <a:pt x="6138" y="3214"/>
                  </a:lnTo>
                  <a:lnTo>
                    <a:pt x="6195" y="3159"/>
                  </a:lnTo>
                  <a:lnTo>
                    <a:pt x="6251" y="3106"/>
                  </a:lnTo>
                  <a:lnTo>
                    <a:pt x="6307" y="3051"/>
                  </a:lnTo>
                  <a:lnTo>
                    <a:pt x="6360" y="2998"/>
                  </a:lnTo>
                  <a:lnTo>
                    <a:pt x="6411" y="2943"/>
                  </a:lnTo>
                  <a:lnTo>
                    <a:pt x="6462" y="2890"/>
                  </a:lnTo>
                  <a:lnTo>
                    <a:pt x="6512" y="2837"/>
                  </a:lnTo>
                  <a:lnTo>
                    <a:pt x="6560" y="2783"/>
                  </a:lnTo>
                  <a:lnTo>
                    <a:pt x="6608" y="2731"/>
                  </a:lnTo>
                  <a:lnTo>
                    <a:pt x="6615" y="2818"/>
                  </a:lnTo>
                  <a:lnTo>
                    <a:pt x="6620" y="2907"/>
                  </a:lnTo>
                  <a:lnTo>
                    <a:pt x="6624" y="2997"/>
                  </a:lnTo>
                  <a:lnTo>
                    <a:pt x="6628" y="3087"/>
                  </a:lnTo>
                  <a:lnTo>
                    <a:pt x="6630" y="3176"/>
                  </a:lnTo>
                  <a:lnTo>
                    <a:pt x="6631" y="3266"/>
                  </a:lnTo>
                  <a:lnTo>
                    <a:pt x="6630" y="3356"/>
                  </a:lnTo>
                  <a:lnTo>
                    <a:pt x="6629" y="3446"/>
                  </a:lnTo>
                  <a:lnTo>
                    <a:pt x="6627" y="3535"/>
                  </a:lnTo>
                  <a:lnTo>
                    <a:pt x="6623" y="3626"/>
                  </a:lnTo>
                  <a:lnTo>
                    <a:pt x="6618" y="3715"/>
                  </a:lnTo>
                  <a:lnTo>
                    <a:pt x="6612" y="3805"/>
                  </a:lnTo>
                  <a:lnTo>
                    <a:pt x="6605" y="3893"/>
                  </a:lnTo>
                  <a:lnTo>
                    <a:pt x="6597" y="3982"/>
                  </a:lnTo>
                  <a:lnTo>
                    <a:pt x="6588" y="4071"/>
                  </a:lnTo>
                  <a:lnTo>
                    <a:pt x="6578" y="4158"/>
                  </a:lnTo>
                  <a:lnTo>
                    <a:pt x="6567" y="4245"/>
                  </a:lnTo>
                  <a:lnTo>
                    <a:pt x="6554" y="4332"/>
                  </a:lnTo>
                  <a:lnTo>
                    <a:pt x="6541" y="4418"/>
                  </a:lnTo>
                  <a:lnTo>
                    <a:pt x="6526" y="4502"/>
                  </a:lnTo>
                  <a:lnTo>
                    <a:pt x="6511" y="4586"/>
                  </a:lnTo>
                  <a:lnTo>
                    <a:pt x="6494" y="4669"/>
                  </a:lnTo>
                  <a:lnTo>
                    <a:pt x="6476" y="4750"/>
                  </a:lnTo>
                  <a:lnTo>
                    <a:pt x="6457" y="4831"/>
                  </a:lnTo>
                  <a:lnTo>
                    <a:pt x="6437" y="4911"/>
                  </a:lnTo>
                  <a:lnTo>
                    <a:pt x="6416" y="4989"/>
                  </a:lnTo>
                  <a:lnTo>
                    <a:pt x="6394" y="5067"/>
                  </a:lnTo>
                  <a:lnTo>
                    <a:pt x="6371" y="5142"/>
                  </a:lnTo>
                  <a:lnTo>
                    <a:pt x="6347" y="5216"/>
                  </a:lnTo>
                  <a:lnTo>
                    <a:pt x="6322" y="5289"/>
                  </a:lnTo>
                  <a:lnTo>
                    <a:pt x="6297" y="5360"/>
                  </a:lnTo>
                  <a:lnTo>
                    <a:pt x="6269" y="5429"/>
                  </a:lnTo>
                  <a:lnTo>
                    <a:pt x="6264" y="5441"/>
                  </a:lnTo>
                  <a:lnTo>
                    <a:pt x="6260" y="5453"/>
                  </a:lnTo>
                  <a:lnTo>
                    <a:pt x="6257" y="5466"/>
                  </a:lnTo>
                  <a:lnTo>
                    <a:pt x="6255" y="5478"/>
                  </a:lnTo>
                  <a:lnTo>
                    <a:pt x="6253" y="5490"/>
                  </a:lnTo>
                  <a:lnTo>
                    <a:pt x="6251" y="5502"/>
                  </a:lnTo>
                  <a:lnTo>
                    <a:pt x="6251" y="5515"/>
                  </a:lnTo>
                  <a:lnTo>
                    <a:pt x="6251" y="5528"/>
                  </a:lnTo>
                  <a:lnTo>
                    <a:pt x="6251" y="5540"/>
                  </a:lnTo>
                  <a:lnTo>
                    <a:pt x="6252" y="5552"/>
                  </a:lnTo>
                  <a:lnTo>
                    <a:pt x="6254" y="5564"/>
                  </a:lnTo>
                  <a:lnTo>
                    <a:pt x="6256" y="5575"/>
                  </a:lnTo>
                  <a:lnTo>
                    <a:pt x="6259" y="5587"/>
                  </a:lnTo>
                  <a:lnTo>
                    <a:pt x="6263" y="5599"/>
                  </a:lnTo>
                  <a:lnTo>
                    <a:pt x="6266" y="5610"/>
                  </a:lnTo>
                  <a:lnTo>
                    <a:pt x="6271" y="5621"/>
                  </a:lnTo>
                  <a:lnTo>
                    <a:pt x="6276" y="5632"/>
                  </a:lnTo>
                  <a:lnTo>
                    <a:pt x="6281" y="5644"/>
                  </a:lnTo>
                  <a:lnTo>
                    <a:pt x="6288" y="5654"/>
                  </a:lnTo>
                  <a:lnTo>
                    <a:pt x="6295" y="5664"/>
                  </a:lnTo>
                  <a:lnTo>
                    <a:pt x="6302" y="5674"/>
                  </a:lnTo>
                  <a:lnTo>
                    <a:pt x="6309" y="5683"/>
                  </a:lnTo>
                  <a:lnTo>
                    <a:pt x="6317" y="5693"/>
                  </a:lnTo>
                  <a:lnTo>
                    <a:pt x="6326" y="5702"/>
                  </a:lnTo>
                  <a:lnTo>
                    <a:pt x="6334" y="5710"/>
                  </a:lnTo>
                  <a:lnTo>
                    <a:pt x="6344" y="5718"/>
                  </a:lnTo>
                  <a:lnTo>
                    <a:pt x="6353" y="5726"/>
                  </a:lnTo>
                  <a:lnTo>
                    <a:pt x="6364" y="5733"/>
                  </a:lnTo>
                  <a:lnTo>
                    <a:pt x="6374" y="5739"/>
                  </a:lnTo>
                  <a:lnTo>
                    <a:pt x="6385" y="5745"/>
                  </a:lnTo>
                  <a:lnTo>
                    <a:pt x="6396" y="5751"/>
                  </a:lnTo>
                  <a:lnTo>
                    <a:pt x="6408" y="5756"/>
                  </a:lnTo>
                  <a:lnTo>
                    <a:pt x="6420" y="5761"/>
                  </a:lnTo>
                  <a:lnTo>
                    <a:pt x="6431" y="5765"/>
                  </a:lnTo>
                  <a:lnTo>
                    <a:pt x="6443" y="5768"/>
                  </a:lnTo>
                  <a:lnTo>
                    <a:pt x="6455" y="5771"/>
                  </a:lnTo>
                  <a:lnTo>
                    <a:pt x="6467" y="5773"/>
                  </a:lnTo>
                  <a:lnTo>
                    <a:pt x="6480" y="5774"/>
                  </a:lnTo>
                  <a:lnTo>
                    <a:pt x="6491" y="5775"/>
                  </a:lnTo>
                  <a:lnTo>
                    <a:pt x="6503" y="5775"/>
                  </a:lnTo>
                  <a:lnTo>
                    <a:pt x="6522" y="5775"/>
                  </a:lnTo>
                  <a:lnTo>
                    <a:pt x="6540" y="5773"/>
                  </a:lnTo>
                  <a:lnTo>
                    <a:pt x="6558" y="5769"/>
                  </a:lnTo>
                  <a:lnTo>
                    <a:pt x="6576" y="5765"/>
                  </a:lnTo>
                  <a:lnTo>
                    <a:pt x="6593" y="5759"/>
                  </a:lnTo>
                  <a:lnTo>
                    <a:pt x="6610" y="5750"/>
                  </a:lnTo>
                  <a:lnTo>
                    <a:pt x="6626" y="5742"/>
                  </a:lnTo>
                  <a:lnTo>
                    <a:pt x="6641" y="5733"/>
                  </a:lnTo>
                  <a:lnTo>
                    <a:pt x="6656" y="5722"/>
                  </a:lnTo>
                  <a:lnTo>
                    <a:pt x="6671" y="5710"/>
                  </a:lnTo>
                  <a:lnTo>
                    <a:pt x="6685" y="5697"/>
                  </a:lnTo>
                  <a:lnTo>
                    <a:pt x="6697" y="5683"/>
                  </a:lnTo>
                  <a:lnTo>
                    <a:pt x="6708" y="5668"/>
                  </a:lnTo>
                  <a:lnTo>
                    <a:pt x="6719" y="5652"/>
                  </a:lnTo>
                  <a:lnTo>
                    <a:pt x="6728" y="5635"/>
                  </a:lnTo>
                  <a:lnTo>
                    <a:pt x="6736" y="5617"/>
                  </a:lnTo>
                  <a:lnTo>
                    <a:pt x="6771" y="5525"/>
                  </a:lnTo>
                  <a:lnTo>
                    <a:pt x="6805" y="5431"/>
                  </a:lnTo>
                  <a:lnTo>
                    <a:pt x="6838" y="5334"/>
                  </a:lnTo>
                  <a:lnTo>
                    <a:pt x="6869" y="5235"/>
                  </a:lnTo>
                  <a:lnTo>
                    <a:pt x="6898" y="5134"/>
                  </a:lnTo>
                  <a:lnTo>
                    <a:pt x="6926" y="5033"/>
                  </a:lnTo>
                  <a:lnTo>
                    <a:pt x="6952" y="4928"/>
                  </a:lnTo>
                  <a:lnTo>
                    <a:pt x="6976" y="4822"/>
                  </a:lnTo>
                  <a:lnTo>
                    <a:pt x="6998" y="4715"/>
                  </a:lnTo>
                  <a:lnTo>
                    <a:pt x="7019" y="4606"/>
                  </a:lnTo>
                  <a:lnTo>
                    <a:pt x="7038" y="4496"/>
                  </a:lnTo>
                  <a:lnTo>
                    <a:pt x="7057" y="4385"/>
                  </a:lnTo>
                  <a:lnTo>
                    <a:pt x="7072" y="4273"/>
                  </a:lnTo>
                  <a:lnTo>
                    <a:pt x="7086" y="4160"/>
                  </a:lnTo>
                  <a:lnTo>
                    <a:pt x="7099" y="4046"/>
                  </a:lnTo>
                  <a:lnTo>
                    <a:pt x="7109" y="3932"/>
                  </a:lnTo>
                  <a:lnTo>
                    <a:pt x="7118" y="3817"/>
                  </a:lnTo>
                  <a:lnTo>
                    <a:pt x="7125" y="3701"/>
                  </a:lnTo>
                  <a:lnTo>
                    <a:pt x="7130" y="3585"/>
                  </a:lnTo>
                  <a:lnTo>
                    <a:pt x="7134" y="3469"/>
                  </a:lnTo>
                  <a:lnTo>
                    <a:pt x="7135" y="3353"/>
                  </a:lnTo>
                  <a:lnTo>
                    <a:pt x="7135" y="3236"/>
                  </a:lnTo>
                  <a:lnTo>
                    <a:pt x="7133" y="3120"/>
                  </a:lnTo>
                  <a:lnTo>
                    <a:pt x="7130" y="3004"/>
                  </a:lnTo>
                  <a:lnTo>
                    <a:pt x="7124" y="2888"/>
                  </a:lnTo>
                  <a:lnTo>
                    <a:pt x="7117" y="2773"/>
                  </a:lnTo>
                  <a:lnTo>
                    <a:pt x="7108" y="2658"/>
                  </a:lnTo>
                  <a:lnTo>
                    <a:pt x="7097" y="2544"/>
                  </a:lnTo>
                  <a:lnTo>
                    <a:pt x="7084" y="2430"/>
                  </a:lnTo>
                  <a:lnTo>
                    <a:pt x="7069" y="2318"/>
                  </a:lnTo>
                  <a:lnTo>
                    <a:pt x="7052" y="2207"/>
                  </a:lnTo>
                  <a:lnTo>
                    <a:pt x="7033" y="2097"/>
                  </a:lnTo>
                  <a:lnTo>
                    <a:pt x="6940" y="1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ïṣḷídê"/>
            <p:cNvSpPr/>
            <p:nvPr/>
          </p:nvSpPr>
          <p:spPr bwMode="auto">
            <a:xfrm>
              <a:off x="4630596" y="1619697"/>
              <a:ext cx="467782" cy="335512"/>
            </a:xfrm>
            <a:custGeom>
              <a:avLst/>
              <a:gdLst>
                <a:gd name="T0" fmla="*/ 7962 w 16095"/>
                <a:gd name="T1" fmla="*/ 5014 h 11549"/>
                <a:gd name="T2" fmla="*/ 1276 w 16095"/>
                <a:gd name="T3" fmla="*/ 3458 h 11549"/>
                <a:gd name="T4" fmla="*/ 1143 w 16095"/>
                <a:gd name="T5" fmla="*/ 3357 h 11549"/>
                <a:gd name="T6" fmla="*/ 1050 w 16095"/>
                <a:gd name="T7" fmla="*/ 3220 h 11549"/>
                <a:gd name="T8" fmla="*/ 1008 w 16095"/>
                <a:gd name="T9" fmla="*/ 3056 h 11549"/>
                <a:gd name="T10" fmla="*/ 1022 w 16095"/>
                <a:gd name="T11" fmla="*/ 2885 h 11549"/>
                <a:gd name="T12" fmla="*/ 1090 w 16095"/>
                <a:gd name="T13" fmla="*/ 2734 h 11549"/>
                <a:gd name="T14" fmla="*/ 1204 w 16095"/>
                <a:gd name="T15" fmla="*/ 2613 h 11549"/>
                <a:gd name="T16" fmla="*/ 1354 w 16095"/>
                <a:gd name="T17" fmla="*/ 2535 h 11549"/>
                <a:gd name="T18" fmla="*/ 8076 w 16095"/>
                <a:gd name="T19" fmla="*/ 1005 h 11549"/>
                <a:gd name="T20" fmla="*/ 14781 w 16095"/>
                <a:gd name="T21" fmla="*/ 2550 h 11549"/>
                <a:gd name="T22" fmla="*/ 14923 w 16095"/>
                <a:gd name="T23" fmla="*/ 2640 h 11549"/>
                <a:gd name="T24" fmla="*/ 15026 w 16095"/>
                <a:gd name="T25" fmla="*/ 2769 h 11549"/>
                <a:gd name="T26" fmla="*/ 15082 w 16095"/>
                <a:gd name="T27" fmla="*/ 2926 h 11549"/>
                <a:gd name="T28" fmla="*/ 15082 w 16095"/>
                <a:gd name="T29" fmla="*/ 3099 h 11549"/>
                <a:gd name="T30" fmla="*/ 15026 w 16095"/>
                <a:gd name="T31" fmla="*/ 3257 h 11549"/>
                <a:gd name="T32" fmla="*/ 14923 w 16095"/>
                <a:gd name="T33" fmla="*/ 3386 h 11549"/>
                <a:gd name="T34" fmla="*/ 14781 w 16095"/>
                <a:gd name="T35" fmla="*/ 3476 h 11549"/>
                <a:gd name="T36" fmla="*/ 12557 w 16095"/>
                <a:gd name="T37" fmla="*/ 9147 h 11549"/>
                <a:gd name="T38" fmla="*/ 12133 w 16095"/>
                <a:gd name="T39" fmla="*/ 9634 h 11549"/>
                <a:gd name="T40" fmla="*/ 11142 w 16095"/>
                <a:gd name="T41" fmla="*/ 10111 h 11549"/>
                <a:gd name="T42" fmla="*/ 9586 w 16095"/>
                <a:gd name="T43" fmla="*/ 10454 h 11549"/>
                <a:gd name="T44" fmla="*/ 7499 w 16095"/>
                <a:gd name="T45" fmla="*/ 10534 h 11549"/>
                <a:gd name="T46" fmla="*/ 5660 w 16095"/>
                <a:gd name="T47" fmla="*/ 10307 h 11549"/>
                <a:gd name="T48" fmla="*/ 4387 w 16095"/>
                <a:gd name="T49" fmla="*/ 9882 h 11549"/>
                <a:gd name="T50" fmla="*/ 3680 w 16095"/>
                <a:gd name="T51" fmla="*/ 9384 h 11549"/>
                <a:gd name="T52" fmla="*/ 7715 w 16095"/>
                <a:gd name="T53" fmla="*/ 5989 h 11549"/>
                <a:gd name="T54" fmla="*/ 8048 w 16095"/>
                <a:gd name="T55" fmla="*/ 6026 h 11549"/>
                <a:gd name="T56" fmla="*/ 8388 w 16095"/>
                <a:gd name="T57" fmla="*/ 5988 h 11549"/>
                <a:gd name="T58" fmla="*/ 16061 w 16095"/>
                <a:gd name="T59" fmla="*/ 2690 h 11549"/>
                <a:gd name="T60" fmla="*/ 15875 w 16095"/>
                <a:gd name="T61" fmla="*/ 2227 h 11549"/>
                <a:gd name="T62" fmla="*/ 15551 w 16095"/>
                <a:gd name="T63" fmla="*/ 1852 h 11549"/>
                <a:gd name="T64" fmla="*/ 15113 w 16095"/>
                <a:gd name="T65" fmla="*/ 1601 h 11549"/>
                <a:gd name="T66" fmla="*/ 8214 w 16095"/>
                <a:gd name="T67" fmla="*/ 9 h 11549"/>
                <a:gd name="T68" fmla="*/ 7880 w 16095"/>
                <a:gd name="T69" fmla="*/ 9 h 11549"/>
                <a:gd name="T70" fmla="*/ 982 w 16095"/>
                <a:gd name="T71" fmla="*/ 1601 h 11549"/>
                <a:gd name="T72" fmla="*/ 544 w 16095"/>
                <a:gd name="T73" fmla="*/ 1852 h 11549"/>
                <a:gd name="T74" fmla="*/ 220 w 16095"/>
                <a:gd name="T75" fmla="*/ 2227 h 11549"/>
                <a:gd name="T76" fmla="*/ 34 w 16095"/>
                <a:gd name="T77" fmla="*/ 2690 h 11549"/>
                <a:gd name="T78" fmla="*/ 12 w 16095"/>
                <a:gd name="T79" fmla="*/ 3209 h 11549"/>
                <a:gd name="T80" fmla="*/ 159 w 16095"/>
                <a:gd name="T81" fmla="*/ 3691 h 11549"/>
                <a:gd name="T82" fmla="*/ 452 w 16095"/>
                <a:gd name="T83" fmla="*/ 4090 h 11549"/>
                <a:gd name="T84" fmla="*/ 863 w 16095"/>
                <a:gd name="T85" fmla="*/ 4376 h 11549"/>
                <a:gd name="T86" fmla="*/ 2520 w 16095"/>
                <a:gd name="T87" fmla="*/ 9163 h 11549"/>
                <a:gd name="T88" fmla="*/ 2898 w 16095"/>
                <a:gd name="T89" fmla="*/ 10104 h 11549"/>
                <a:gd name="T90" fmla="*/ 3950 w 16095"/>
                <a:gd name="T91" fmla="*/ 10878 h 11549"/>
                <a:gd name="T92" fmla="*/ 5765 w 16095"/>
                <a:gd name="T93" fmla="*/ 11391 h 11549"/>
                <a:gd name="T94" fmla="*/ 8416 w 16095"/>
                <a:gd name="T95" fmla="*/ 11545 h 11549"/>
                <a:gd name="T96" fmla="*/ 10860 w 16095"/>
                <a:gd name="T97" fmla="*/ 11292 h 11549"/>
                <a:gd name="T98" fmla="*/ 12476 w 16095"/>
                <a:gd name="T99" fmla="*/ 10706 h 11549"/>
                <a:gd name="T100" fmla="*/ 13351 w 16095"/>
                <a:gd name="T101" fmla="*/ 9880 h 11549"/>
                <a:gd name="T102" fmla="*/ 13580 w 16095"/>
                <a:gd name="T103" fmla="*/ 4790 h 11549"/>
                <a:gd name="T104" fmla="*/ 15345 w 16095"/>
                <a:gd name="T105" fmla="*/ 4316 h 11549"/>
                <a:gd name="T106" fmla="*/ 15729 w 16095"/>
                <a:gd name="T107" fmla="*/ 4000 h 11549"/>
                <a:gd name="T108" fmla="*/ 15987 w 16095"/>
                <a:gd name="T109" fmla="*/ 3576 h 11549"/>
                <a:gd name="T110" fmla="*/ 16094 w 16095"/>
                <a:gd name="T111" fmla="*/ 3079 h 1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95" h="11549">
                  <a:moveTo>
                    <a:pt x="8160" y="5008"/>
                  </a:moveTo>
                  <a:lnTo>
                    <a:pt x="8133" y="5014"/>
                  </a:lnTo>
                  <a:lnTo>
                    <a:pt x="8105" y="5018"/>
                  </a:lnTo>
                  <a:lnTo>
                    <a:pt x="8076" y="5020"/>
                  </a:lnTo>
                  <a:lnTo>
                    <a:pt x="8048" y="5021"/>
                  </a:lnTo>
                  <a:lnTo>
                    <a:pt x="8019" y="5020"/>
                  </a:lnTo>
                  <a:lnTo>
                    <a:pt x="7990" y="5018"/>
                  </a:lnTo>
                  <a:lnTo>
                    <a:pt x="7962" y="5014"/>
                  </a:lnTo>
                  <a:lnTo>
                    <a:pt x="7935" y="5008"/>
                  </a:lnTo>
                  <a:lnTo>
                    <a:pt x="1396" y="3502"/>
                  </a:lnTo>
                  <a:lnTo>
                    <a:pt x="1374" y="3497"/>
                  </a:lnTo>
                  <a:lnTo>
                    <a:pt x="1354" y="3491"/>
                  </a:lnTo>
                  <a:lnTo>
                    <a:pt x="1334" y="3484"/>
                  </a:lnTo>
                  <a:lnTo>
                    <a:pt x="1314" y="3476"/>
                  </a:lnTo>
                  <a:lnTo>
                    <a:pt x="1294" y="3467"/>
                  </a:lnTo>
                  <a:lnTo>
                    <a:pt x="1276" y="3458"/>
                  </a:lnTo>
                  <a:lnTo>
                    <a:pt x="1256" y="3448"/>
                  </a:lnTo>
                  <a:lnTo>
                    <a:pt x="1238" y="3437"/>
                  </a:lnTo>
                  <a:lnTo>
                    <a:pt x="1221" y="3425"/>
                  </a:lnTo>
                  <a:lnTo>
                    <a:pt x="1204" y="3413"/>
                  </a:lnTo>
                  <a:lnTo>
                    <a:pt x="1188" y="3400"/>
                  </a:lnTo>
                  <a:lnTo>
                    <a:pt x="1172" y="3386"/>
                  </a:lnTo>
                  <a:lnTo>
                    <a:pt x="1157" y="3372"/>
                  </a:lnTo>
                  <a:lnTo>
                    <a:pt x="1143" y="3357"/>
                  </a:lnTo>
                  <a:lnTo>
                    <a:pt x="1129" y="3341"/>
                  </a:lnTo>
                  <a:lnTo>
                    <a:pt x="1116" y="3325"/>
                  </a:lnTo>
                  <a:lnTo>
                    <a:pt x="1103" y="3309"/>
                  </a:lnTo>
                  <a:lnTo>
                    <a:pt x="1090" y="3292"/>
                  </a:lnTo>
                  <a:lnTo>
                    <a:pt x="1079" y="3275"/>
                  </a:lnTo>
                  <a:lnTo>
                    <a:pt x="1069" y="3257"/>
                  </a:lnTo>
                  <a:lnTo>
                    <a:pt x="1059" y="3238"/>
                  </a:lnTo>
                  <a:lnTo>
                    <a:pt x="1050" y="3220"/>
                  </a:lnTo>
                  <a:lnTo>
                    <a:pt x="1042" y="3201"/>
                  </a:lnTo>
                  <a:lnTo>
                    <a:pt x="1035" y="3181"/>
                  </a:lnTo>
                  <a:lnTo>
                    <a:pt x="1028" y="3160"/>
                  </a:lnTo>
                  <a:lnTo>
                    <a:pt x="1022" y="3140"/>
                  </a:lnTo>
                  <a:lnTo>
                    <a:pt x="1018" y="3119"/>
                  </a:lnTo>
                  <a:lnTo>
                    <a:pt x="1013" y="3099"/>
                  </a:lnTo>
                  <a:lnTo>
                    <a:pt x="1010" y="3077"/>
                  </a:lnTo>
                  <a:lnTo>
                    <a:pt x="1008" y="3056"/>
                  </a:lnTo>
                  <a:lnTo>
                    <a:pt x="1007" y="3035"/>
                  </a:lnTo>
                  <a:lnTo>
                    <a:pt x="1006" y="3013"/>
                  </a:lnTo>
                  <a:lnTo>
                    <a:pt x="1007" y="2991"/>
                  </a:lnTo>
                  <a:lnTo>
                    <a:pt x="1008" y="2970"/>
                  </a:lnTo>
                  <a:lnTo>
                    <a:pt x="1010" y="2948"/>
                  </a:lnTo>
                  <a:lnTo>
                    <a:pt x="1013" y="2926"/>
                  </a:lnTo>
                  <a:lnTo>
                    <a:pt x="1018" y="2905"/>
                  </a:lnTo>
                  <a:lnTo>
                    <a:pt x="1022" y="2885"/>
                  </a:lnTo>
                  <a:lnTo>
                    <a:pt x="1028" y="2865"/>
                  </a:lnTo>
                  <a:lnTo>
                    <a:pt x="1035" y="2845"/>
                  </a:lnTo>
                  <a:lnTo>
                    <a:pt x="1042" y="2825"/>
                  </a:lnTo>
                  <a:lnTo>
                    <a:pt x="1050" y="2806"/>
                  </a:lnTo>
                  <a:lnTo>
                    <a:pt x="1059" y="2788"/>
                  </a:lnTo>
                  <a:lnTo>
                    <a:pt x="1069" y="2769"/>
                  </a:lnTo>
                  <a:lnTo>
                    <a:pt x="1079" y="2751"/>
                  </a:lnTo>
                  <a:lnTo>
                    <a:pt x="1090" y="2734"/>
                  </a:lnTo>
                  <a:lnTo>
                    <a:pt x="1103" y="2717"/>
                  </a:lnTo>
                  <a:lnTo>
                    <a:pt x="1116" y="2701"/>
                  </a:lnTo>
                  <a:lnTo>
                    <a:pt x="1129" y="2684"/>
                  </a:lnTo>
                  <a:lnTo>
                    <a:pt x="1143" y="2668"/>
                  </a:lnTo>
                  <a:lnTo>
                    <a:pt x="1157" y="2654"/>
                  </a:lnTo>
                  <a:lnTo>
                    <a:pt x="1172" y="2640"/>
                  </a:lnTo>
                  <a:lnTo>
                    <a:pt x="1188" y="2626"/>
                  </a:lnTo>
                  <a:lnTo>
                    <a:pt x="1204" y="2613"/>
                  </a:lnTo>
                  <a:lnTo>
                    <a:pt x="1221" y="2601"/>
                  </a:lnTo>
                  <a:lnTo>
                    <a:pt x="1238" y="2589"/>
                  </a:lnTo>
                  <a:lnTo>
                    <a:pt x="1256" y="2578"/>
                  </a:lnTo>
                  <a:lnTo>
                    <a:pt x="1276" y="2568"/>
                  </a:lnTo>
                  <a:lnTo>
                    <a:pt x="1294" y="2559"/>
                  </a:lnTo>
                  <a:lnTo>
                    <a:pt x="1314" y="2550"/>
                  </a:lnTo>
                  <a:lnTo>
                    <a:pt x="1334" y="2542"/>
                  </a:lnTo>
                  <a:lnTo>
                    <a:pt x="1354" y="2535"/>
                  </a:lnTo>
                  <a:lnTo>
                    <a:pt x="1374" y="2529"/>
                  </a:lnTo>
                  <a:lnTo>
                    <a:pt x="1396" y="2524"/>
                  </a:lnTo>
                  <a:lnTo>
                    <a:pt x="7935" y="1017"/>
                  </a:lnTo>
                  <a:lnTo>
                    <a:pt x="7962" y="1011"/>
                  </a:lnTo>
                  <a:lnTo>
                    <a:pt x="7990" y="1007"/>
                  </a:lnTo>
                  <a:lnTo>
                    <a:pt x="8019" y="1005"/>
                  </a:lnTo>
                  <a:lnTo>
                    <a:pt x="8048" y="1004"/>
                  </a:lnTo>
                  <a:lnTo>
                    <a:pt x="8076" y="1005"/>
                  </a:lnTo>
                  <a:lnTo>
                    <a:pt x="8105" y="1007"/>
                  </a:lnTo>
                  <a:lnTo>
                    <a:pt x="8133" y="1011"/>
                  </a:lnTo>
                  <a:lnTo>
                    <a:pt x="8160" y="1017"/>
                  </a:lnTo>
                  <a:lnTo>
                    <a:pt x="14700" y="2524"/>
                  </a:lnTo>
                  <a:lnTo>
                    <a:pt x="14721" y="2529"/>
                  </a:lnTo>
                  <a:lnTo>
                    <a:pt x="14741" y="2535"/>
                  </a:lnTo>
                  <a:lnTo>
                    <a:pt x="14762" y="2542"/>
                  </a:lnTo>
                  <a:lnTo>
                    <a:pt x="14781" y="2550"/>
                  </a:lnTo>
                  <a:lnTo>
                    <a:pt x="14801" y="2559"/>
                  </a:lnTo>
                  <a:lnTo>
                    <a:pt x="14820" y="2568"/>
                  </a:lnTo>
                  <a:lnTo>
                    <a:pt x="14839" y="2578"/>
                  </a:lnTo>
                  <a:lnTo>
                    <a:pt x="14857" y="2589"/>
                  </a:lnTo>
                  <a:lnTo>
                    <a:pt x="14874" y="2601"/>
                  </a:lnTo>
                  <a:lnTo>
                    <a:pt x="14891" y="2613"/>
                  </a:lnTo>
                  <a:lnTo>
                    <a:pt x="14907" y="2626"/>
                  </a:lnTo>
                  <a:lnTo>
                    <a:pt x="14923" y="2640"/>
                  </a:lnTo>
                  <a:lnTo>
                    <a:pt x="14938" y="2654"/>
                  </a:lnTo>
                  <a:lnTo>
                    <a:pt x="14952" y="2668"/>
                  </a:lnTo>
                  <a:lnTo>
                    <a:pt x="14966" y="2684"/>
                  </a:lnTo>
                  <a:lnTo>
                    <a:pt x="14979" y="2701"/>
                  </a:lnTo>
                  <a:lnTo>
                    <a:pt x="14992" y="2717"/>
                  </a:lnTo>
                  <a:lnTo>
                    <a:pt x="15005" y="2734"/>
                  </a:lnTo>
                  <a:lnTo>
                    <a:pt x="15016" y="2751"/>
                  </a:lnTo>
                  <a:lnTo>
                    <a:pt x="15026" y="2769"/>
                  </a:lnTo>
                  <a:lnTo>
                    <a:pt x="15036" y="2788"/>
                  </a:lnTo>
                  <a:lnTo>
                    <a:pt x="15045" y="2806"/>
                  </a:lnTo>
                  <a:lnTo>
                    <a:pt x="15053" y="2825"/>
                  </a:lnTo>
                  <a:lnTo>
                    <a:pt x="15060" y="2845"/>
                  </a:lnTo>
                  <a:lnTo>
                    <a:pt x="15067" y="2865"/>
                  </a:lnTo>
                  <a:lnTo>
                    <a:pt x="15073" y="2885"/>
                  </a:lnTo>
                  <a:lnTo>
                    <a:pt x="15078" y="2905"/>
                  </a:lnTo>
                  <a:lnTo>
                    <a:pt x="15082" y="2926"/>
                  </a:lnTo>
                  <a:lnTo>
                    <a:pt x="15085" y="2948"/>
                  </a:lnTo>
                  <a:lnTo>
                    <a:pt x="15087" y="2970"/>
                  </a:lnTo>
                  <a:lnTo>
                    <a:pt x="15089" y="2991"/>
                  </a:lnTo>
                  <a:lnTo>
                    <a:pt x="15089" y="3013"/>
                  </a:lnTo>
                  <a:lnTo>
                    <a:pt x="15089" y="3035"/>
                  </a:lnTo>
                  <a:lnTo>
                    <a:pt x="15087" y="3056"/>
                  </a:lnTo>
                  <a:lnTo>
                    <a:pt x="15085" y="3077"/>
                  </a:lnTo>
                  <a:lnTo>
                    <a:pt x="15082" y="3099"/>
                  </a:lnTo>
                  <a:lnTo>
                    <a:pt x="15078" y="3119"/>
                  </a:lnTo>
                  <a:lnTo>
                    <a:pt x="15073" y="3140"/>
                  </a:lnTo>
                  <a:lnTo>
                    <a:pt x="15067" y="3160"/>
                  </a:lnTo>
                  <a:lnTo>
                    <a:pt x="15060" y="3181"/>
                  </a:lnTo>
                  <a:lnTo>
                    <a:pt x="15053" y="3201"/>
                  </a:lnTo>
                  <a:lnTo>
                    <a:pt x="15045" y="3220"/>
                  </a:lnTo>
                  <a:lnTo>
                    <a:pt x="15036" y="3238"/>
                  </a:lnTo>
                  <a:lnTo>
                    <a:pt x="15026" y="3257"/>
                  </a:lnTo>
                  <a:lnTo>
                    <a:pt x="15016" y="3275"/>
                  </a:lnTo>
                  <a:lnTo>
                    <a:pt x="15005" y="3292"/>
                  </a:lnTo>
                  <a:lnTo>
                    <a:pt x="14992" y="3309"/>
                  </a:lnTo>
                  <a:lnTo>
                    <a:pt x="14979" y="3325"/>
                  </a:lnTo>
                  <a:lnTo>
                    <a:pt x="14966" y="3341"/>
                  </a:lnTo>
                  <a:lnTo>
                    <a:pt x="14952" y="3357"/>
                  </a:lnTo>
                  <a:lnTo>
                    <a:pt x="14938" y="3372"/>
                  </a:lnTo>
                  <a:lnTo>
                    <a:pt x="14923" y="3386"/>
                  </a:lnTo>
                  <a:lnTo>
                    <a:pt x="14907" y="3400"/>
                  </a:lnTo>
                  <a:lnTo>
                    <a:pt x="14891" y="3413"/>
                  </a:lnTo>
                  <a:lnTo>
                    <a:pt x="14874" y="3425"/>
                  </a:lnTo>
                  <a:lnTo>
                    <a:pt x="14857" y="3437"/>
                  </a:lnTo>
                  <a:lnTo>
                    <a:pt x="14839" y="3448"/>
                  </a:lnTo>
                  <a:lnTo>
                    <a:pt x="14820" y="3458"/>
                  </a:lnTo>
                  <a:lnTo>
                    <a:pt x="14801" y="3467"/>
                  </a:lnTo>
                  <a:lnTo>
                    <a:pt x="14781" y="3476"/>
                  </a:lnTo>
                  <a:lnTo>
                    <a:pt x="14762" y="3484"/>
                  </a:lnTo>
                  <a:lnTo>
                    <a:pt x="14741" y="3491"/>
                  </a:lnTo>
                  <a:lnTo>
                    <a:pt x="14721" y="3497"/>
                  </a:lnTo>
                  <a:lnTo>
                    <a:pt x="14700" y="3502"/>
                  </a:lnTo>
                  <a:lnTo>
                    <a:pt x="8160" y="5008"/>
                  </a:lnTo>
                  <a:close/>
                  <a:moveTo>
                    <a:pt x="12574" y="9039"/>
                  </a:moveTo>
                  <a:lnTo>
                    <a:pt x="12570" y="9092"/>
                  </a:lnTo>
                  <a:lnTo>
                    <a:pt x="12557" y="9147"/>
                  </a:lnTo>
                  <a:lnTo>
                    <a:pt x="12535" y="9204"/>
                  </a:lnTo>
                  <a:lnTo>
                    <a:pt x="12504" y="9263"/>
                  </a:lnTo>
                  <a:lnTo>
                    <a:pt x="12464" y="9323"/>
                  </a:lnTo>
                  <a:lnTo>
                    <a:pt x="12415" y="9384"/>
                  </a:lnTo>
                  <a:lnTo>
                    <a:pt x="12358" y="9445"/>
                  </a:lnTo>
                  <a:lnTo>
                    <a:pt x="12292" y="9509"/>
                  </a:lnTo>
                  <a:lnTo>
                    <a:pt x="12216" y="9571"/>
                  </a:lnTo>
                  <a:lnTo>
                    <a:pt x="12133" y="9634"/>
                  </a:lnTo>
                  <a:lnTo>
                    <a:pt x="12039" y="9696"/>
                  </a:lnTo>
                  <a:lnTo>
                    <a:pt x="11937" y="9759"/>
                  </a:lnTo>
                  <a:lnTo>
                    <a:pt x="11827" y="9821"/>
                  </a:lnTo>
                  <a:lnTo>
                    <a:pt x="11708" y="9882"/>
                  </a:lnTo>
                  <a:lnTo>
                    <a:pt x="11579" y="9941"/>
                  </a:lnTo>
                  <a:lnTo>
                    <a:pt x="11443" y="10000"/>
                  </a:lnTo>
                  <a:lnTo>
                    <a:pt x="11297" y="10057"/>
                  </a:lnTo>
                  <a:lnTo>
                    <a:pt x="11142" y="10111"/>
                  </a:lnTo>
                  <a:lnTo>
                    <a:pt x="10979" y="10164"/>
                  </a:lnTo>
                  <a:lnTo>
                    <a:pt x="10806" y="10215"/>
                  </a:lnTo>
                  <a:lnTo>
                    <a:pt x="10625" y="10263"/>
                  </a:lnTo>
                  <a:lnTo>
                    <a:pt x="10435" y="10307"/>
                  </a:lnTo>
                  <a:lnTo>
                    <a:pt x="10235" y="10349"/>
                  </a:lnTo>
                  <a:lnTo>
                    <a:pt x="10028" y="10387"/>
                  </a:lnTo>
                  <a:lnTo>
                    <a:pt x="9811" y="10422"/>
                  </a:lnTo>
                  <a:lnTo>
                    <a:pt x="9586" y="10454"/>
                  </a:lnTo>
                  <a:lnTo>
                    <a:pt x="9351" y="10481"/>
                  </a:lnTo>
                  <a:lnTo>
                    <a:pt x="9109" y="10503"/>
                  </a:lnTo>
                  <a:lnTo>
                    <a:pt x="8856" y="10521"/>
                  </a:lnTo>
                  <a:lnTo>
                    <a:pt x="8596" y="10534"/>
                  </a:lnTo>
                  <a:lnTo>
                    <a:pt x="8326" y="10542"/>
                  </a:lnTo>
                  <a:lnTo>
                    <a:pt x="8048" y="10545"/>
                  </a:lnTo>
                  <a:lnTo>
                    <a:pt x="7769" y="10542"/>
                  </a:lnTo>
                  <a:lnTo>
                    <a:pt x="7499" y="10534"/>
                  </a:lnTo>
                  <a:lnTo>
                    <a:pt x="7239" y="10521"/>
                  </a:lnTo>
                  <a:lnTo>
                    <a:pt x="6986" y="10503"/>
                  </a:lnTo>
                  <a:lnTo>
                    <a:pt x="6744" y="10481"/>
                  </a:lnTo>
                  <a:lnTo>
                    <a:pt x="6509" y="10454"/>
                  </a:lnTo>
                  <a:lnTo>
                    <a:pt x="6284" y="10422"/>
                  </a:lnTo>
                  <a:lnTo>
                    <a:pt x="6067" y="10387"/>
                  </a:lnTo>
                  <a:lnTo>
                    <a:pt x="5860" y="10349"/>
                  </a:lnTo>
                  <a:lnTo>
                    <a:pt x="5660" y="10307"/>
                  </a:lnTo>
                  <a:lnTo>
                    <a:pt x="5470" y="10263"/>
                  </a:lnTo>
                  <a:lnTo>
                    <a:pt x="5289" y="10215"/>
                  </a:lnTo>
                  <a:lnTo>
                    <a:pt x="5116" y="10164"/>
                  </a:lnTo>
                  <a:lnTo>
                    <a:pt x="4953" y="10111"/>
                  </a:lnTo>
                  <a:lnTo>
                    <a:pt x="4798" y="10057"/>
                  </a:lnTo>
                  <a:lnTo>
                    <a:pt x="4652" y="10000"/>
                  </a:lnTo>
                  <a:lnTo>
                    <a:pt x="4516" y="9941"/>
                  </a:lnTo>
                  <a:lnTo>
                    <a:pt x="4387" y="9882"/>
                  </a:lnTo>
                  <a:lnTo>
                    <a:pt x="4268" y="9821"/>
                  </a:lnTo>
                  <a:lnTo>
                    <a:pt x="4158" y="9759"/>
                  </a:lnTo>
                  <a:lnTo>
                    <a:pt x="4056" y="9696"/>
                  </a:lnTo>
                  <a:lnTo>
                    <a:pt x="3963" y="9634"/>
                  </a:lnTo>
                  <a:lnTo>
                    <a:pt x="3879" y="9571"/>
                  </a:lnTo>
                  <a:lnTo>
                    <a:pt x="3803" y="9509"/>
                  </a:lnTo>
                  <a:lnTo>
                    <a:pt x="3737" y="9445"/>
                  </a:lnTo>
                  <a:lnTo>
                    <a:pt x="3680" y="9384"/>
                  </a:lnTo>
                  <a:lnTo>
                    <a:pt x="3631" y="9323"/>
                  </a:lnTo>
                  <a:lnTo>
                    <a:pt x="3591" y="9263"/>
                  </a:lnTo>
                  <a:lnTo>
                    <a:pt x="3561" y="9204"/>
                  </a:lnTo>
                  <a:lnTo>
                    <a:pt x="3539" y="9147"/>
                  </a:lnTo>
                  <a:lnTo>
                    <a:pt x="3525" y="9092"/>
                  </a:lnTo>
                  <a:lnTo>
                    <a:pt x="3521" y="9039"/>
                  </a:lnTo>
                  <a:lnTo>
                    <a:pt x="3521" y="5022"/>
                  </a:lnTo>
                  <a:lnTo>
                    <a:pt x="7715" y="5989"/>
                  </a:lnTo>
                  <a:lnTo>
                    <a:pt x="7756" y="5998"/>
                  </a:lnTo>
                  <a:lnTo>
                    <a:pt x="7797" y="6005"/>
                  </a:lnTo>
                  <a:lnTo>
                    <a:pt x="7839" y="6012"/>
                  </a:lnTo>
                  <a:lnTo>
                    <a:pt x="7881" y="6017"/>
                  </a:lnTo>
                  <a:lnTo>
                    <a:pt x="7923" y="6021"/>
                  </a:lnTo>
                  <a:lnTo>
                    <a:pt x="7964" y="6024"/>
                  </a:lnTo>
                  <a:lnTo>
                    <a:pt x="8006" y="6025"/>
                  </a:lnTo>
                  <a:lnTo>
                    <a:pt x="8048" y="6026"/>
                  </a:lnTo>
                  <a:lnTo>
                    <a:pt x="8090" y="6025"/>
                  </a:lnTo>
                  <a:lnTo>
                    <a:pt x="8131" y="6024"/>
                  </a:lnTo>
                  <a:lnTo>
                    <a:pt x="8173" y="6021"/>
                  </a:lnTo>
                  <a:lnTo>
                    <a:pt x="8215" y="6017"/>
                  </a:lnTo>
                  <a:lnTo>
                    <a:pt x="8258" y="6011"/>
                  </a:lnTo>
                  <a:lnTo>
                    <a:pt x="8300" y="6005"/>
                  </a:lnTo>
                  <a:lnTo>
                    <a:pt x="8343" y="5997"/>
                  </a:lnTo>
                  <a:lnTo>
                    <a:pt x="8388" y="5988"/>
                  </a:lnTo>
                  <a:lnTo>
                    <a:pt x="12574" y="5022"/>
                  </a:lnTo>
                  <a:lnTo>
                    <a:pt x="12574" y="9039"/>
                  </a:lnTo>
                  <a:close/>
                  <a:moveTo>
                    <a:pt x="16095" y="3013"/>
                  </a:moveTo>
                  <a:lnTo>
                    <a:pt x="16094" y="2947"/>
                  </a:lnTo>
                  <a:lnTo>
                    <a:pt x="16089" y="2881"/>
                  </a:lnTo>
                  <a:lnTo>
                    <a:pt x="16083" y="2817"/>
                  </a:lnTo>
                  <a:lnTo>
                    <a:pt x="16073" y="2754"/>
                  </a:lnTo>
                  <a:lnTo>
                    <a:pt x="16061" y="2690"/>
                  </a:lnTo>
                  <a:lnTo>
                    <a:pt x="16046" y="2628"/>
                  </a:lnTo>
                  <a:lnTo>
                    <a:pt x="16029" y="2568"/>
                  </a:lnTo>
                  <a:lnTo>
                    <a:pt x="16009" y="2508"/>
                  </a:lnTo>
                  <a:lnTo>
                    <a:pt x="15987" y="2449"/>
                  </a:lnTo>
                  <a:lnTo>
                    <a:pt x="15962" y="2391"/>
                  </a:lnTo>
                  <a:lnTo>
                    <a:pt x="15936" y="2335"/>
                  </a:lnTo>
                  <a:lnTo>
                    <a:pt x="15907" y="2280"/>
                  </a:lnTo>
                  <a:lnTo>
                    <a:pt x="15875" y="2227"/>
                  </a:lnTo>
                  <a:lnTo>
                    <a:pt x="15842" y="2173"/>
                  </a:lnTo>
                  <a:lnTo>
                    <a:pt x="15806" y="2123"/>
                  </a:lnTo>
                  <a:lnTo>
                    <a:pt x="15768" y="2074"/>
                  </a:lnTo>
                  <a:lnTo>
                    <a:pt x="15729" y="2026"/>
                  </a:lnTo>
                  <a:lnTo>
                    <a:pt x="15687" y="1979"/>
                  </a:lnTo>
                  <a:lnTo>
                    <a:pt x="15643" y="1935"/>
                  </a:lnTo>
                  <a:lnTo>
                    <a:pt x="15598" y="1893"/>
                  </a:lnTo>
                  <a:lnTo>
                    <a:pt x="15551" y="1852"/>
                  </a:lnTo>
                  <a:lnTo>
                    <a:pt x="15501" y="1814"/>
                  </a:lnTo>
                  <a:lnTo>
                    <a:pt x="15451" y="1777"/>
                  </a:lnTo>
                  <a:lnTo>
                    <a:pt x="15399" y="1741"/>
                  </a:lnTo>
                  <a:lnTo>
                    <a:pt x="15345" y="1709"/>
                  </a:lnTo>
                  <a:lnTo>
                    <a:pt x="15289" y="1679"/>
                  </a:lnTo>
                  <a:lnTo>
                    <a:pt x="15232" y="1650"/>
                  </a:lnTo>
                  <a:lnTo>
                    <a:pt x="15174" y="1625"/>
                  </a:lnTo>
                  <a:lnTo>
                    <a:pt x="15113" y="1601"/>
                  </a:lnTo>
                  <a:lnTo>
                    <a:pt x="15052" y="1580"/>
                  </a:lnTo>
                  <a:lnTo>
                    <a:pt x="14989" y="1561"/>
                  </a:lnTo>
                  <a:lnTo>
                    <a:pt x="14926" y="1545"/>
                  </a:lnTo>
                  <a:lnTo>
                    <a:pt x="8380" y="37"/>
                  </a:lnTo>
                  <a:lnTo>
                    <a:pt x="8339" y="28"/>
                  </a:lnTo>
                  <a:lnTo>
                    <a:pt x="8298" y="21"/>
                  </a:lnTo>
                  <a:lnTo>
                    <a:pt x="8256" y="15"/>
                  </a:lnTo>
                  <a:lnTo>
                    <a:pt x="8214" y="9"/>
                  </a:lnTo>
                  <a:lnTo>
                    <a:pt x="8172" y="5"/>
                  </a:lnTo>
                  <a:lnTo>
                    <a:pt x="8131" y="2"/>
                  </a:lnTo>
                  <a:lnTo>
                    <a:pt x="8090" y="1"/>
                  </a:lnTo>
                  <a:lnTo>
                    <a:pt x="8048" y="0"/>
                  </a:lnTo>
                  <a:lnTo>
                    <a:pt x="8006" y="1"/>
                  </a:lnTo>
                  <a:lnTo>
                    <a:pt x="7964" y="2"/>
                  </a:lnTo>
                  <a:lnTo>
                    <a:pt x="7922" y="5"/>
                  </a:lnTo>
                  <a:lnTo>
                    <a:pt x="7880" y="9"/>
                  </a:lnTo>
                  <a:lnTo>
                    <a:pt x="7837" y="15"/>
                  </a:lnTo>
                  <a:lnTo>
                    <a:pt x="7795" y="21"/>
                  </a:lnTo>
                  <a:lnTo>
                    <a:pt x="7752" y="29"/>
                  </a:lnTo>
                  <a:lnTo>
                    <a:pt x="7707" y="38"/>
                  </a:lnTo>
                  <a:lnTo>
                    <a:pt x="1170" y="1545"/>
                  </a:lnTo>
                  <a:lnTo>
                    <a:pt x="1106" y="1561"/>
                  </a:lnTo>
                  <a:lnTo>
                    <a:pt x="1043" y="1580"/>
                  </a:lnTo>
                  <a:lnTo>
                    <a:pt x="982" y="1601"/>
                  </a:lnTo>
                  <a:lnTo>
                    <a:pt x="921" y="1625"/>
                  </a:lnTo>
                  <a:lnTo>
                    <a:pt x="863" y="1650"/>
                  </a:lnTo>
                  <a:lnTo>
                    <a:pt x="806" y="1679"/>
                  </a:lnTo>
                  <a:lnTo>
                    <a:pt x="750" y="1709"/>
                  </a:lnTo>
                  <a:lnTo>
                    <a:pt x="696" y="1741"/>
                  </a:lnTo>
                  <a:lnTo>
                    <a:pt x="644" y="1777"/>
                  </a:lnTo>
                  <a:lnTo>
                    <a:pt x="594" y="1814"/>
                  </a:lnTo>
                  <a:lnTo>
                    <a:pt x="544" y="1852"/>
                  </a:lnTo>
                  <a:lnTo>
                    <a:pt x="497" y="1893"/>
                  </a:lnTo>
                  <a:lnTo>
                    <a:pt x="452" y="1935"/>
                  </a:lnTo>
                  <a:lnTo>
                    <a:pt x="407" y="1979"/>
                  </a:lnTo>
                  <a:lnTo>
                    <a:pt x="366" y="2026"/>
                  </a:lnTo>
                  <a:lnTo>
                    <a:pt x="327" y="2074"/>
                  </a:lnTo>
                  <a:lnTo>
                    <a:pt x="289" y="2123"/>
                  </a:lnTo>
                  <a:lnTo>
                    <a:pt x="253" y="2173"/>
                  </a:lnTo>
                  <a:lnTo>
                    <a:pt x="220" y="2227"/>
                  </a:lnTo>
                  <a:lnTo>
                    <a:pt x="188" y="2280"/>
                  </a:lnTo>
                  <a:lnTo>
                    <a:pt x="159" y="2335"/>
                  </a:lnTo>
                  <a:lnTo>
                    <a:pt x="133" y="2391"/>
                  </a:lnTo>
                  <a:lnTo>
                    <a:pt x="108" y="2449"/>
                  </a:lnTo>
                  <a:lnTo>
                    <a:pt x="86" y="2508"/>
                  </a:lnTo>
                  <a:lnTo>
                    <a:pt x="66" y="2568"/>
                  </a:lnTo>
                  <a:lnTo>
                    <a:pt x="49" y="2628"/>
                  </a:lnTo>
                  <a:lnTo>
                    <a:pt x="34" y="2690"/>
                  </a:lnTo>
                  <a:lnTo>
                    <a:pt x="22" y="2754"/>
                  </a:lnTo>
                  <a:lnTo>
                    <a:pt x="12" y="2817"/>
                  </a:lnTo>
                  <a:lnTo>
                    <a:pt x="6" y="2881"/>
                  </a:lnTo>
                  <a:lnTo>
                    <a:pt x="1" y="2947"/>
                  </a:lnTo>
                  <a:lnTo>
                    <a:pt x="0" y="3013"/>
                  </a:lnTo>
                  <a:lnTo>
                    <a:pt x="1" y="3079"/>
                  </a:lnTo>
                  <a:lnTo>
                    <a:pt x="6" y="3143"/>
                  </a:lnTo>
                  <a:lnTo>
                    <a:pt x="12" y="3209"/>
                  </a:lnTo>
                  <a:lnTo>
                    <a:pt x="22" y="3272"/>
                  </a:lnTo>
                  <a:lnTo>
                    <a:pt x="34" y="3335"/>
                  </a:lnTo>
                  <a:lnTo>
                    <a:pt x="49" y="3396"/>
                  </a:lnTo>
                  <a:lnTo>
                    <a:pt x="66" y="3458"/>
                  </a:lnTo>
                  <a:lnTo>
                    <a:pt x="86" y="3518"/>
                  </a:lnTo>
                  <a:lnTo>
                    <a:pt x="108" y="3576"/>
                  </a:lnTo>
                  <a:lnTo>
                    <a:pt x="133" y="3635"/>
                  </a:lnTo>
                  <a:lnTo>
                    <a:pt x="159" y="3691"/>
                  </a:lnTo>
                  <a:lnTo>
                    <a:pt x="188" y="3746"/>
                  </a:lnTo>
                  <a:lnTo>
                    <a:pt x="219" y="3800"/>
                  </a:lnTo>
                  <a:lnTo>
                    <a:pt x="253" y="3852"/>
                  </a:lnTo>
                  <a:lnTo>
                    <a:pt x="289" y="3903"/>
                  </a:lnTo>
                  <a:lnTo>
                    <a:pt x="327" y="3953"/>
                  </a:lnTo>
                  <a:lnTo>
                    <a:pt x="366" y="4000"/>
                  </a:lnTo>
                  <a:lnTo>
                    <a:pt x="407" y="4046"/>
                  </a:lnTo>
                  <a:lnTo>
                    <a:pt x="452" y="4090"/>
                  </a:lnTo>
                  <a:lnTo>
                    <a:pt x="497" y="4134"/>
                  </a:lnTo>
                  <a:lnTo>
                    <a:pt x="544" y="4174"/>
                  </a:lnTo>
                  <a:lnTo>
                    <a:pt x="594" y="4213"/>
                  </a:lnTo>
                  <a:lnTo>
                    <a:pt x="644" y="4249"/>
                  </a:lnTo>
                  <a:lnTo>
                    <a:pt x="696" y="4284"/>
                  </a:lnTo>
                  <a:lnTo>
                    <a:pt x="750" y="4316"/>
                  </a:lnTo>
                  <a:lnTo>
                    <a:pt x="806" y="4348"/>
                  </a:lnTo>
                  <a:lnTo>
                    <a:pt x="863" y="4376"/>
                  </a:lnTo>
                  <a:lnTo>
                    <a:pt x="921" y="4402"/>
                  </a:lnTo>
                  <a:lnTo>
                    <a:pt x="982" y="4425"/>
                  </a:lnTo>
                  <a:lnTo>
                    <a:pt x="1043" y="4446"/>
                  </a:lnTo>
                  <a:lnTo>
                    <a:pt x="1106" y="4465"/>
                  </a:lnTo>
                  <a:lnTo>
                    <a:pt x="1170" y="4481"/>
                  </a:lnTo>
                  <a:lnTo>
                    <a:pt x="2515" y="4790"/>
                  </a:lnTo>
                  <a:lnTo>
                    <a:pt x="2515" y="9039"/>
                  </a:lnTo>
                  <a:lnTo>
                    <a:pt x="2520" y="9163"/>
                  </a:lnTo>
                  <a:lnTo>
                    <a:pt x="2533" y="9287"/>
                  </a:lnTo>
                  <a:lnTo>
                    <a:pt x="2556" y="9408"/>
                  </a:lnTo>
                  <a:lnTo>
                    <a:pt x="2588" y="9529"/>
                  </a:lnTo>
                  <a:lnTo>
                    <a:pt x="2631" y="9648"/>
                  </a:lnTo>
                  <a:lnTo>
                    <a:pt x="2682" y="9766"/>
                  </a:lnTo>
                  <a:lnTo>
                    <a:pt x="2744" y="9880"/>
                  </a:lnTo>
                  <a:lnTo>
                    <a:pt x="2817" y="9994"/>
                  </a:lnTo>
                  <a:lnTo>
                    <a:pt x="2898" y="10104"/>
                  </a:lnTo>
                  <a:lnTo>
                    <a:pt x="2992" y="10212"/>
                  </a:lnTo>
                  <a:lnTo>
                    <a:pt x="3095" y="10317"/>
                  </a:lnTo>
                  <a:lnTo>
                    <a:pt x="3209" y="10418"/>
                  </a:lnTo>
                  <a:lnTo>
                    <a:pt x="3335" y="10518"/>
                  </a:lnTo>
                  <a:lnTo>
                    <a:pt x="3471" y="10613"/>
                  </a:lnTo>
                  <a:lnTo>
                    <a:pt x="3619" y="10706"/>
                  </a:lnTo>
                  <a:lnTo>
                    <a:pt x="3779" y="10794"/>
                  </a:lnTo>
                  <a:lnTo>
                    <a:pt x="3950" y="10878"/>
                  </a:lnTo>
                  <a:lnTo>
                    <a:pt x="4134" y="10959"/>
                  </a:lnTo>
                  <a:lnTo>
                    <a:pt x="4330" y="11035"/>
                  </a:lnTo>
                  <a:lnTo>
                    <a:pt x="4537" y="11106"/>
                  </a:lnTo>
                  <a:lnTo>
                    <a:pt x="4757" y="11174"/>
                  </a:lnTo>
                  <a:lnTo>
                    <a:pt x="4989" y="11235"/>
                  </a:lnTo>
                  <a:lnTo>
                    <a:pt x="5235" y="11292"/>
                  </a:lnTo>
                  <a:lnTo>
                    <a:pt x="5493" y="11344"/>
                  </a:lnTo>
                  <a:lnTo>
                    <a:pt x="5765" y="11391"/>
                  </a:lnTo>
                  <a:lnTo>
                    <a:pt x="6050" y="11432"/>
                  </a:lnTo>
                  <a:lnTo>
                    <a:pt x="6348" y="11467"/>
                  </a:lnTo>
                  <a:lnTo>
                    <a:pt x="6660" y="11496"/>
                  </a:lnTo>
                  <a:lnTo>
                    <a:pt x="6985" y="11519"/>
                  </a:lnTo>
                  <a:lnTo>
                    <a:pt x="7325" y="11535"/>
                  </a:lnTo>
                  <a:lnTo>
                    <a:pt x="7679" y="11545"/>
                  </a:lnTo>
                  <a:lnTo>
                    <a:pt x="8048" y="11549"/>
                  </a:lnTo>
                  <a:lnTo>
                    <a:pt x="8416" y="11545"/>
                  </a:lnTo>
                  <a:lnTo>
                    <a:pt x="8770" y="11535"/>
                  </a:lnTo>
                  <a:lnTo>
                    <a:pt x="9110" y="11519"/>
                  </a:lnTo>
                  <a:lnTo>
                    <a:pt x="9435" y="11496"/>
                  </a:lnTo>
                  <a:lnTo>
                    <a:pt x="9748" y="11467"/>
                  </a:lnTo>
                  <a:lnTo>
                    <a:pt x="10045" y="11432"/>
                  </a:lnTo>
                  <a:lnTo>
                    <a:pt x="10330" y="11391"/>
                  </a:lnTo>
                  <a:lnTo>
                    <a:pt x="10602" y="11344"/>
                  </a:lnTo>
                  <a:lnTo>
                    <a:pt x="10860" y="11292"/>
                  </a:lnTo>
                  <a:lnTo>
                    <a:pt x="11106" y="11235"/>
                  </a:lnTo>
                  <a:lnTo>
                    <a:pt x="11338" y="11174"/>
                  </a:lnTo>
                  <a:lnTo>
                    <a:pt x="11558" y="11106"/>
                  </a:lnTo>
                  <a:lnTo>
                    <a:pt x="11765" y="11035"/>
                  </a:lnTo>
                  <a:lnTo>
                    <a:pt x="11961" y="10959"/>
                  </a:lnTo>
                  <a:lnTo>
                    <a:pt x="12145" y="10878"/>
                  </a:lnTo>
                  <a:lnTo>
                    <a:pt x="12316" y="10794"/>
                  </a:lnTo>
                  <a:lnTo>
                    <a:pt x="12476" y="10706"/>
                  </a:lnTo>
                  <a:lnTo>
                    <a:pt x="12624" y="10613"/>
                  </a:lnTo>
                  <a:lnTo>
                    <a:pt x="12760" y="10518"/>
                  </a:lnTo>
                  <a:lnTo>
                    <a:pt x="12886" y="10418"/>
                  </a:lnTo>
                  <a:lnTo>
                    <a:pt x="13000" y="10317"/>
                  </a:lnTo>
                  <a:lnTo>
                    <a:pt x="13103" y="10212"/>
                  </a:lnTo>
                  <a:lnTo>
                    <a:pt x="13197" y="10104"/>
                  </a:lnTo>
                  <a:lnTo>
                    <a:pt x="13278" y="9994"/>
                  </a:lnTo>
                  <a:lnTo>
                    <a:pt x="13351" y="9880"/>
                  </a:lnTo>
                  <a:lnTo>
                    <a:pt x="13413" y="9766"/>
                  </a:lnTo>
                  <a:lnTo>
                    <a:pt x="13464" y="9648"/>
                  </a:lnTo>
                  <a:lnTo>
                    <a:pt x="13507" y="9529"/>
                  </a:lnTo>
                  <a:lnTo>
                    <a:pt x="13539" y="9408"/>
                  </a:lnTo>
                  <a:lnTo>
                    <a:pt x="13562" y="9287"/>
                  </a:lnTo>
                  <a:lnTo>
                    <a:pt x="13576" y="9163"/>
                  </a:lnTo>
                  <a:lnTo>
                    <a:pt x="13580" y="9039"/>
                  </a:lnTo>
                  <a:lnTo>
                    <a:pt x="13580" y="4790"/>
                  </a:lnTo>
                  <a:lnTo>
                    <a:pt x="14925" y="4481"/>
                  </a:lnTo>
                  <a:lnTo>
                    <a:pt x="14989" y="4465"/>
                  </a:lnTo>
                  <a:lnTo>
                    <a:pt x="15052" y="4446"/>
                  </a:lnTo>
                  <a:lnTo>
                    <a:pt x="15113" y="4425"/>
                  </a:lnTo>
                  <a:lnTo>
                    <a:pt x="15174" y="4402"/>
                  </a:lnTo>
                  <a:lnTo>
                    <a:pt x="15232" y="4376"/>
                  </a:lnTo>
                  <a:lnTo>
                    <a:pt x="15289" y="4348"/>
                  </a:lnTo>
                  <a:lnTo>
                    <a:pt x="15345" y="4316"/>
                  </a:lnTo>
                  <a:lnTo>
                    <a:pt x="15399" y="4284"/>
                  </a:lnTo>
                  <a:lnTo>
                    <a:pt x="15451" y="4249"/>
                  </a:lnTo>
                  <a:lnTo>
                    <a:pt x="15501" y="4213"/>
                  </a:lnTo>
                  <a:lnTo>
                    <a:pt x="15551" y="4174"/>
                  </a:lnTo>
                  <a:lnTo>
                    <a:pt x="15598" y="4134"/>
                  </a:lnTo>
                  <a:lnTo>
                    <a:pt x="15643" y="4090"/>
                  </a:lnTo>
                  <a:lnTo>
                    <a:pt x="15687" y="4046"/>
                  </a:lnTo>
                  <a:lnTo>
                    <a:pt x="15729" y="4000"/>
                  </a:lnTo>
                  <a:lnTo>
                    <a:pt x="15768" y="3953"/>
                  </a:lnTo>
                  <a:lnTo>
                    <a:pt x="15806" y="3903"/>
                  </a:lnTo>
                  <a:lnTo>
                    <a:pt x="15842" y="3852"/>
                  </a:lnTo>
                  <a:lnTo>
                    <a:pt x="15875" y="3800"/>
                  </a:lnTo>
                  <a:lnTo>
                    <a:pt x="15906" y="3746"/>
                  </a:lnTo>
                  <a:lnTo>
                    <a:pt x="15935" y="3691"/>
                  </a:lnTo>
                  <a:lnTo>
                    <a:pt x="15962" y="3635"/>
                  </a:lnTo>
                  <a:lnTo>
                    <a:pt x="15987" y="3576"/>
                  </a:lnTo>
                  <a:lnTo>
                    <a:pt x="16009" y="3518"/>
                  </a:lnTo>
                  <a:lnTo>
                    <a:pt x="16029" y="3458"/>
                  </a:lnTo>
                  <a:lnTo>
                    <a:pt x="16046" y="3396"/>
                  </a:lnTo>
                  <a:lnTo>
                    <a:pt x="16061" y="3335"/>
                  </a:lnTo>
                  <a:lnTo>
                    <a:pt x="16073" y="3272"/>
                  </a:lnTo>
                  <a:lnTo>
                    <a:pt x="16083" y="3209"/>
                  </a:lnTo>
                  <a:lnTo>
                    <a:pt x="16089" y="3143"/>
                  </a:lnTo>
                  <a:lnTo>
                    <a:pt x="16094" y="3079"/>
                  </a:lnTo>
                  <a:lnTo>
                    <a:pt x="16095" y="30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8" name="ïṣḷiďe"/>
            <p:cNvSpPr/>
            <p:nvPr/>
          </p:nvSpPr>
          <p:spPr bwMode="auto">
            <a:xfrm>
              <a:off x="5054288" y="1765946"/>
              <a:ext cx="29035" cy="160229"/>
            </a:xfrm>
            <a:custGeom>
              <a:avLst/>
              <a:gdLst>
                <a:gd name="T0" fmla="*/ 1 w 1006"/>
                <a:gd name="T1" fmla="*/ 5048 h 5524"/>
                <a:gd name="T2" fmla="*/ 10 w 1006"/>
                <a:gd name="T3" fmla="*/ 5123 h 5524"/>
                <a:gd name="T4" fmla="*/ 30 w 1006"/>
                <a:gd name="T5" fmla="*/ 5195 h 5524"/>
                <a:gd name="T6" fmla="*/ 60 w 1006"/>
                <a:gd name="T7" fmla="*/ 5262 h 5524"/>
                <a:gd name="T8" fmla="*/ 100 w 1006"/>
                <a:gd name="T9" fmla="*/ 5322 h 5524"/>
                <a:gd name="T10" fmla="*/ 147 w 1006"/>
                <a:gd name="T11" fmla="*/ 5377 h 5524"/>
                <a:gd name="T12" fmla="*/ 202 w 1006"/>
                <a:gd name="T13" fmla="*/ 5425 h 5524"/>
                <a:gd name="T14" fmla="*/ 264 w 1006"/>
                <a:gd name="T15" fmla="*/ 5464 h 5524"/>
                <a:gd name="T16" fmla="*/ 330 w 1006"/>
                <a:gd name="T17" fmla="*/ 5494 h 5524"/>
                <a:gd name="T18" fmla="*/ 401 w 1006"/>
                <a:gd name="T19" fmla="*/ 5514 h 5524"/>
                <a:gd name="T20" fmla="*/ 477 w 1006"/>
                <a:gd name="T21" fmla="*/ 5523 h 5524"/>
                <a:gd name="T22" fmla="*/ 554 w 1006"/>
                <a:gd name="T23" fmla="*/ 5522 h 5524"/>
                <a:gd name="T24" fmla="*/ 629 w 1006"/>
                <a:gd name="T25" fmla="*/ 5508 h 5524"/>
                <a:gd name="T26" fmla="*/ 699 w 1006"/>
                <a:gd name="T27" fmla="*/ 5485 h 5524"/>
                <a:gd name="T28" fmla="*/ 764 w 1006"/>
                <a:gd name="T29" fmla="*/ 5452 h 5524"/>
                <a:gd name="T30" fmla="*/ 823 w 1006"/>
                <a:gd name="T31" fmla="*/ 5410 h 5524"/>
                <a:gd name="T32" fmla="*/ 875 w 1006"/>
                <a:gd name="T33" fmla="*/ 5359 h 5524"/>
                <a:gd name="T34" fmla="*/ 921 w 1006"/>
                <a:gd name="T35" fmla="*/ 5303 h 5524"/>
                <a:gd name="T36" fmla="*/ 957 w 1006"/>
                <a:gd name="T37" fmla="*/ 5240 h 5524"/>
                <a:gd name="T38" fmla="*/ 983 w 1006"/>
                <a:gd name="T39" fmla="*/ 5171 h 5524"/>
                <a:gd name="T40" fmla="*/ 1000 w 1006"/>
                <a:gd name="T41" fmla="*/ 5098 h 5524"/>
                <a:gd name="T42" fmla="*/ 1006 w 1006"/>
                <a:gd name="T43" fmla="*/ 5022 h 5524"/>
                <a:gd name="T44" fmla="*/ 1003 w 1006"/>
                <a:gd name="T45" fmla="*/ 451 h 5524"/>
                <a:gd name="T46" fmla="*/ 990 w 1006"/>
                <a:gd name="T47" fmla="*/ 377 h 5524"/>
                <a:gd name="T48" fmla="*/ 967 w 1006"/>
                <a:gd name="T49" fmla="*/ 307 h 5524"/>
                <a:gd name="T50" fmla="*/ 934 w 1006"/>
                <a:gd name="T51" fmla="*/ 242 h 5524"/>
                <a:gd name="T52" fmla="*/ 891 w 1006"/>
                <a:gd name="T53" fmla="*/ 183 h 5524"/>
                <a:gd name="T54" fmla="*/ 841 w 1006"/>
                <a:gd name="T55" fmla="*/ 131 h 5524"/>
                <a:gd name="T56" fmla="*/ 785 w 1006"/>
                <a:gd name="T57" fmla="*/ 86 h 5524"/>
                <a:gd name="T58" fmla="*/ 721 w 1006"/>
                <a:gd name="T59" fmla="*/ 50 h 5524"/>
                <a:gd name="T60" fmla="*/ 653 w 1006"/>
                <a:gd name="T61" fmla="*/ 24 h 5524"/>
                <a:gd name="T62" fmla="*/ 580 w 1006"/>
                <a:gd name="T63" fmla="*/ 6 h 5524"/>
                <a:gd name="T64" fmla="*/ 503 w 1006"/>
                <a:gd name="T65" fmla="*/ 0 h 5524"/>
                <a:gd name="T66" fmla="*/ 427 w 1006"/>
                <a:gd name="T67" fmla="*/ 6 h 5524"/>
                <a:gd name="T68" fmla="*/ 353 w 1006"/>
                <a:gd name="T69" fmla="*/ 24 h 5524"/>
                <a:gd name="T70" fmla="*/ 285 w 1006"/>
                <a:gd name="T71" fmla="*/ 50 h 5524"/>
                <a:gd name="T72" fmla="*/ 221 w 1006"/>
                <a:gd name="T73" fmla="*/ 86 h 5524"/>
                <a:gd name="T74" fmla="*/ 165 w 1006"/>
                <a:gd name="T75" fmla="*/ 131 h 5524"/>
                <a:gd name="T76" fmla="*/ 115 w 1006"/>
                <a:gd name="T77" fmla="*/ 183 h 5524"/>
                <a:gd name="T78" fmla="*/ 73 w 1006"/>
                <a:gd name="T79" fmla="*/ 242 h 5524"/>
                <a:gd name="T80" fmla="*/ 39 w 1006"/>
                <a:gd name="T81" fmla="*/ 307 h 5524"/>
                <a:gd name="T82" fmla="*/ 16 w 1006"/>
                <a:gd name="T83" fmla="*/ 377 h 5524"/>
                <a:gd name="T84" fmla="*/ 2 w 1006"/>
                <a:gd name="T85" fmla="*/ 451 h 5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5524">
                  <a:moveTo>
                    <a:pt x="0" y="503"/>
                  </a:moveTo>
                  <a:lnTo>
                    <a:pt x="0" y="5022"/>
                  </a:lnTo>
                  <a:lnTo>
                    <a:pt x="1" y="5048"/>
                  </a:lnTo>
                  <a:lnTo>
                    <a:pt x="2" y="5073"/>
                  </a:lnTo>
                  <a:lnTo>
                    <a:pt x="6" y="5098"/>
                  </a:lnTo>
                  <a:lnTo>
                    <a:pt x="10" y="5123"/>
                  </a:lnTo>
                  <a:lnTo>
                    <a:pt x="16" y="5147"/>
                  </a:lnTo>
                  <a:lnTo>
                    <a:pt x="22" y="5171"/>
                  </a:lnTo>
                  <a:lnTo>
                    <a:pt x="30" y="5195"/>
                  </a:lnTo>
                  <a:lnTo>
                    <a:pt x="39" y="5218"/>
                  </a:lnTo>
                  <a:lnTo>
                    <a:pt x="49" y="5240"/>
                  </a:lnTo>
                  <a:lnTo>
                    <a:pt x="60" y="5262"/>
                  </a:lnTo>
                  <a:lnTo>
                    <a:pt x="73" y="5282"/>
                  </a:lnTo>
                  <a:lnTo>
                    <a:pt x="86" y="5303"/>
                  </a:lnTo>
                  <a:lnTo>
                    <a:pt x="100" y="5322"/>
                  </a:lnTo>
                  <a:lnTo>
                    <a:pt x="115" y="5341"/>
                  </a:lnTo>
                  <a:lnTo>
                    <a:pt x="131" y="5359"/>
                  </a:lnTo>
                  <a:lnTo>
                    <a:pt x="147" y="5377"/>
                  </a:lnTo>
                  <a:lnTo>
                    <a:pt x="165" y="5393"/>
                  </a:lnTo>
                  <a:lnTo>
                    <a:pt x="183" y="5410"/>
                  </a:lnTo>
                  <a:lnTo>
                    <a:pt x="202" y="5425"/>
                  </a:lnTo>
                  <a:lnTo>
                    <a:pt x="221" y="5439"/>
                  </a:lnTo>
                  <a:lnTo>
                    <a:pt x="243" y="5452"/>
                  </a:lnTo>
                  <a:lnTo>
                    <a:pt x="264" y="5464"/>
                  </a:lnTo>
                  <a:lnTo>
                    <a:pt x="285" y="5475"/>
                  </a:lnTo>
                  <a:lnTo>
                    <a:pt x="307" y="5485"/>
                  </a:lnTo>
                  <a:lnTo>
                    <a:pt x="330" y="5494"/>
                  </a:lnTo>
                  <a:lnTo>
                    <a:pt x="353" y="5502"/>
                  </a:lnTo>
                  <a:lnTo>
                    <a:pt x="377" y="5508"/>
                  </a:lnTo>
                  <a:lnTo>
                    <a:pt x="401" y="5514"/>
                  </a:lnTo>
                  <a:lnTo>
                    <a:pt x="427" y="5518"/>
                  </a:lnTo>
                  <a:lnTo>
                    <a:pt x="452" y="5522"/>
                  </a:lnTo>
                  <a:lnTo>
                    <a:pt x="477" y="5523"/>
                  </a:lnTo>
                  <a:lnTo>
                    <a:pt x="503" y="5524"/>
                  </a:lnTo>
                  <a:lnTo>
                    <a:pt x="529" y="5523"/>
                  </a:lnTo>
                  <a:lnTo>
                    <a:pt x="554" y="5522"/>
                  </a:lnTo>
                  <a:lnTo>
                    <a:pt x="580" y="5518"/>
                  </a:lnTo>
                  <a:lnTo>
                    <a:pt x="605" y="5514"/>
                  </a:lnTo>
                  <a:lnTo>
                    <a:pt x="629" y="5508"/>
                  </a:lnTo>
                  <a:lnTo>
                    <a:pt x="653" y="5502"/>
                  </a:lnTo>
                  <a:lnTo>
                    <a:pt x="676" y="5494"/>
                  </a:lnTo>
                  <a:lnTo>
                    <a:pt x="699" y="5485"/>
                  </a:lnTo>
                  <a:lnTo>
                    <a:pt x="721" y="5475"/>
                  </a:lnTo>
                  <a:lnTo>
                    <a:pt x="742" y="5464"/>
                  </a:lnTo>
                  <a:lnTo>
                    <a:pt x="764" y="5452"/>
                  </a:lnTo>
                  <a:lnTo>
                    <a:pt x="785" y="5439"/>
                  </a:lnTo>
                  <a:lnTo>
                    <a:pt x="804" y="5425"/>
                  </a:lnTo>
                  <a:lnTo>
                    <a:pt x="823" y="5410"/>
                  </a:lnTo>
                  <a:lnTo>
                    <a:pt x="841" y="5393"/>
                  </a:lnTo>
                  <a:lnTo>
                    <a:pt x="859" y="5377"/>
                  </a:lnTo>
                  <a:lnTo>
                    <a:pt x="875" y="5359"/>
                  </a:lnTo>
                  <a:lnTo>
                    <a:pt x="891" y="5341"/>
                  </a:lnTo>
                  <a:lnTo>
                    <a:pt x="906" y="5322"/>
                  </a:lnTo>
                  <a:lnTo>
                    <a:pt x="921" y="5303"/>
                  </a:lnTo>
                  <a:lnTo>
                    <a:pt x="934" y="5282"/>
                  </a:lnTo>
                  <a:lnTo>
                    <a:pt x="946" y="5262"/>
                  </a:lnTo>
                  <a:lnTo>
                    <a:pt x="957" y="5240"/>
                  </a:lnTo>
                  <a:lnTo>
                    <a:pt x="967" y="5218"/>
                  </a:lnTo>
                  <a:lnTo>
                    <a:pt x="976" y="5195"/>
                  </a:lnTo>
                  <a:lnTo>
                    <a:pt x="983" y="5171"/>
                  </a:lnTo>
                  <a:lnTo>
                    <a:pt x="990" y="5147"/>
                  </a:lnTo>
                  <a:lnTo>
                    <a:pt x="996" y="5123"/>
                  </a:lnTo>
                  <a:lnTo>
                    <a:pt x="1000" y="5098"/>
                  </a:lnTo>
                  <a:lnTo>
                    <a:pt x="1003" y="5073"/>
                  </a:lnTo>
                  <a:lnTo>
                    <a:pt x="1005" y="5048"/>
                  </a:lnTo>
                  <a:lnTo>
                    <a:pt x="1006" y="5022"/>
                  </a:lnTo>
                  <a:lnTo>
                    <a:pt x="1006" y="503"/>
                  </a:lnTo>
                  <a:lnTo>
                    <a:pt x="1005" y="476"/>
                  </a:lnTo>
                  <a:lnTo>
                    <a:pt x="1003" y="451"/>
                  </a:lnTo>
                  <a:lnTo>
                    <a:pt x="1000" y="426"/>
                  </a:lnTo>
                  <a:lnTo>
                    <a:pt x="996" y="401"/>
                  </a:lnTo>
                  <a:lnTo>
                    <a:pt x="990" y="377"/>
                  </a:lnTo>
                  <a:lnTo>
                    <a:pt x="983" y="353"/>
                  </a:lnTo>
                  <a:lnTo>
                    <a:pt x="976" y="330"/>
                  </a:lnTo>
                  <a:lnTo>
                    <a:pt x="967" y="307"/>
                  </a:lnTo>
                  <a:lnTo>
                    <a:pt x="957" y="285"/>
                  </a:lnTo>
                  <a:lnTo>
                    <a:pt x="946" y="264"/>
                  </a:lnTo>
                  <a:lnTo>
                    <a:pt x="934" y="242"/>
                  </a:lnTo>
                  <a:lnTo>
                    <a:pt x="921" y="221"/>
                  </a:lnTo>
                  <a:lnTo>
                    <a:pt x="906" y="202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3" y="115"/>
                  </a:lnTo>
                  <a:lnTo>
                    <a:pt x="804" y="100"/>
                  </a:lnTo>
                  <a:lnTo>
                    <a:pt x="785" y="86"/>
                  </a:lnTo>
                  <a:lnTo>
                    <a:pt x="764" y="73"/>
                  </a:lnTo>
                  <a:lnTo>
                    <a:pt x="742" y="61"/>
                  </a:lnTo>
                  <a:lnTo>
                    <a:pt x="721" y="50"/>
                  </a:lnTo>
                  <a:lnTo>
                    <a:pt x="699" y="40"/>
                  </a:lnTo>
                  <a:lnTo>
                    <a:pt x="676" y="31"/>
                  </a:lnTo>
                  <a:lnTo>
                    <a:pt x="653" y="24"/>
                  </a:lnTo>
                  <a:lnTo>
                    <a:pt x="629" y="16"/>
                  </a:lnTo>
                  <a:lnTo>
                    <a:pt x="605" y="10"/>
                  </a:lnTo>
                  <a:lnTo>
                    <a:pt x="580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4"/>
                  </a:lnTo>
                  <a:lnTo>
                    <a:pt x="330" y="31"/>
                  </a:lnTo>
                  <a:lnTo>
                    <a:pt x="307" y="40"/>
                  </a:lnTo>
                  <a:lnTo>
                    <a:pt x="285" y="50"/>
                  </a:lnTo>
                  <a:lnTo>
                    <a:pt x="264" y="61"/>
                  </a:lnTo>
                  <a:lnTo>
                    <a:pt x="243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3" y="242"/>
                  </a:lnTo>
                  <a:lnTo>
                    <a:pt x="60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2" y="451"/>
                  </a:lnTo>
                  <a:lnTo>
                    <a:pt x="1" y="476"/>
                  </a:lnTo>
                  <a:lnTo>
                    <a:pt x="0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íSlïḓè"/>
            <p:cNvSpPr/>
            <p:nvPr/>
          </p:nvSpPr>
          <p:spPr bwMode="auto">
            <a:xfrm>
              <a:off x="5040309" y="1941230"/>
              <a:ext cx="58069" cy="87104"/>
            </a:xfrm>
            <a:custGeom>
              <a:avLst/>
              <a:gdLst>
                <a:gd name="T0" fmla="*/ 903 w 2012"/>
                <a:gd name="T1" fmla="*/ 16 h 3013"/>
                <a:gd name="T2" fmla="*/ 755 w 2012"/>
                <a:gd name="T3" fmla="*/ 98 h 3013"/>
                <a:gd name="T4" fmla="*/ 615 w 2012"/>
                <a:gd name="T5" fmla="*/ 236 h 3013"/>
                <a:gd name="T6" fmla="*/ 485 w 2012"/>
                <a:gd name="T7" fmla="*/ 420 h 3013"/>
                <a:gd name="T8" fmla="*/ 366 w 2012"/>
                <a:gd name="T9" fmla="*/ 638 h 3013"/>
                <a:gd name="T10" fmla="*/ 262 w 2012"/>
                <a:gd name="T11" fmla="*/ 879 h 3013"/>
                <a:gd name="T12" fmla="*/ 172 w 2012"/>
                <a:gd name="T13" fmla="*/ 1130 h 3013"/>
                <a:gd name="T14" fmla="*/ 100 w 2012"/>
                <a:gd name="T15" fmla="*/ 1380 h 3013"/>
                <a:gd name="T16" fmla="*/ 45 w 2012"/>
                <a:gd name="T17" fmla="*/ 1617 h 3013"/>
                <a:gd name="T18" fmla="*/ 12 w 2012"/>
                <a:gd name="T19" fmla="*/ 1831 h 3013"/>
                <a:gd name="T20" fmla="*/ 0 w 2012"/>
                <a:gd name="T21" fmla="*/ 2009 h 3013"/>
                <a:gd name="T22" fmla="*/ 12 w 2012"/>
                <a:gd name="T23" fmla="*/ 2161 h 3013"/>
                <a:gd name="T24" fmla="*/ 45 w 2012"/>
                <a:gd name="T25" fmla="*/ 2307 h 3013"/>
                <a:gd name="T26" fmla="*/ 100 w 2012"/>
                <a:gd name="T27" fmla="*/ 2444 h 3013"/>
                <a:gd name="T28" fmla="*/ 172 w 2012"/>
                <a:gd name="T29" fmla="*/ 2570 h 3013"/>
                <a:gd name="T30" fmla="*/ 262 w 2012"/>
                <a:gd name="T31" fmla="*/ 2684 h 3013"/>
                <a:gd name="T32" fmla="*/ 366 w 2012"/>
                <a:gd name="T33" fmla="*/ 2784 h 3013"/>
                <a:gd name="T34" fmla="*/ 485 w 2012"/>
                <a:gd name="T35" fmla="*/ 2867 h 3013"/>
                <a:gd name="T36" fmla="*/ 615 w 2012"/>
                <a:gd name="T37" fmla="*/ 2934 h 3013"/>
                <a:gd name="T38" fmla="*/ 755 w 2012"/>
                <a:gd name="T39" fmla="*/ 2981 h 3013"/>
                <a:gd name="T40" fmla="*/ 903 w 2012"/>
                <a:gd name="T41" fmla="*/ 3008 h 3013"/>
                <a:gd name="T42" fmla="*/ 1057 w 2012"/>
                <a:gd name="T43" fmla="*/ 3012 h 3013"/>
                <a:gd name="T44" fmla="*/ 1208 w 2012"/>
                <a:gd name="T45" fmla="*/ 2993 h 3013"/>
                <a:gd name="T46" fmla="*/ 1352 w 2012"/>
                <a:gd name="T47" fmla="*/ 2952 h 3013"/>
                <a:gd name="T48" fmla="*/ 1486 w 2012"/>
                <a:gd name="T49" fmla="*/ 2891 h 3013"/>
                <a:gd name="T50" fmla="*/ 1608 w 2012"/>
                <a:gd name="T51" fmla="*/ 2813 h 3013"/>
                <a:gd name="T52" fmla="*/ 1717 w 2012"/>
                <a:gd name="T53" fmla="*/ 2719 h 3013"/>
                <a:gd name="T54" fmla="*/ 1812 w 2012"/>
                <a:gd name="T55" fmla="*/ 2609 h 3013"/>
                <a:gd name="T56" fmla="*/ 1890 w 2012"/>
                <a:gd name="T57" fmla="*/ 2488 h 3013"/>
                <a:gd name="T58" fmla="*/ 1951 w 2012"/>
                <a:gd name="T59" fmla="*/ 2354 h 3013"/>
                <a:gd name="T60" fmla="*/ 1992 w 2012"/>
                <a:gd name="T61" fmla="*/ 2211 h 3013"/>
                <a:gd name="T62" fmla="*/ 2011 w 2012"/>
                <a:gd name="T63" fmla="*/ 2060 h 3013"/>
                <a:gd name="T64" fmla="*/ 2007 w 2012"/>
                <a:gd name="T65" fmla="*/ 1895 h 3013"/>
                <a:gd name="T66" fmla="*/ 1980 w 2012"/>
                <a:gd name="T67" fmla="*/ 1692 h 3013"/>
                <a:gd name="T68" fmla="*/ 1933 w 2012"/>
                <a:gd name="T69" fmla="*/ 1461 h 3013"/>
                <a:gd name="T70" fmla="*/ 1866 w 2012"/>
                <a:gd name="T71" fmla="*/ 1213 h 3013"/>
                <a:gd name="T72" fmla="*/ 1783 w 2012"/>
                <a:gd name="T73" fmla="*/ 961 h 3013"/>
                <a:gd name="T74" fmla="*/ 1682 w 2012"/>
                <a:gd name="T75" fmla="*/ 716 h 3013"/>
                <a:gd name="T76" fmla="*/ 1568 w 2012"/>
                <a:gd name="T77" fmla="*/ 489 h 3013"/>
                <a:gd name="T78" fmla="*/ 1442 w 2012"/>
                <a:gd name="T79" fmla="*/ 292 h 3013"/>
                <a:gd name="T80" fmla="*/ 1305 w 2012"/>
                <a:gd name="T81" fmla="*/ 138 h 3013"/>
                <a:gd name="T82" fmla="*/ 1159 w 2012"/>
                <a:gd name="T83" fmla="*/ 36 h 3013"/>
                <a:gd name="T84" fmla="*/ 1006 w 2012"/>
                <a:gd name="T85" fmla="*/ 0 h 3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2" h="3013">
                  <a:moveTo>
                    <a:pt x="1006" y="0"/>
                  </a:moveTo>
                  <a:lnTo>
                    <a:pt x="955" y="4"/>
                  </a:lnTo>
                  <a:lnTo>
                    <a:pt x="903" y="16"/>
                  </a:lnTo>
                  <a:lnTo>
                    <a:pt x="853" y="36"/>
                  </a:lnTo>
                  <a:lnTo>
                    <a:pt x="804" y="63"/>
                  </a:lnTo>
                  <a:lnTo>
                    <a:pt x="755" y="98"/>
                  </a:lnTo>
                  <a:lnTo>
                    <a:pt x="707" y="138"/>
                  </a:lnTo>
                  <a:lnTo>
                    <a:pt x="660" y="184"/>
                  </a:lnTo>
                  <a:lnTo>
                    <a:pt x="615" y="236"/>
                  </a:lnTo>
                  <a:lnTo>
                    <a:pt x="570" y="292"/>
                  </a:lnTo>
                  <a:lnTo>
                    <a:pt x="527" y="355"/>
                  </a:lnTo>
                  <a:lnTo>
                    <a:pt x="485" y="420"/>
                  </a:lnTo>
                  <a:lnTo>
                    <a:pt x="444" y="489"/>
                  </a:lnTo>
                  <a:lnTo>
                    <a:pt x="405" y="563"/>
                  </a:lnTo>
                  <a:lnTo>
                    <a:pt x="366" y="638"/>
                  </a:lnTo>
                  <a:lnTo>
                    <a:pt x="330" y="716"/>
                  </a:lnTo>
                  <a:lnTo>
                    <a:pt x="295" y="797"/>
                  </a:lnTo>
                  <a:lnTo>
                    <a:pt x="262" y="879"/>
                  </a:lnTo>
                  <a:lnTo>
                    <a:pt x="230" y="961"/>
                  </a:lnTo>
                  <a:lnTo>
                    <a:pt x="200" y="1046"/>
                  </a:lnTo>
                  <a:lnTo>
                    <a:pt x="172" y="1130"/>
                  </a:lnTo>
                  <a:lnTo>
                    <a:pt x="146" y="1213"/>
                  </a:lnTo>
                  <a:lnTo>
                    <a:pt x="122" y="1298"/>
                  </a:lnTo>
                  <a:lnTo>
                    <a:pt x="100" y="1380"/>
                  </a:lnTo>
                  <a:lnTo>
                    <a:pt x="80" y="1461"/>
                  </a:lnTo>
                  <a:lnTo>
                    <a:pt x="61" y="1541"/>
                  </a:lnTo>
                  <a:lnTo>
                    <a:pt x="45" y="1617"/>
                  </a:lnTo>
                  <a:lnTo>
                    <a:pt x="32" y="1692"/>
                  </a:lnTo>
                  <a:lnTo>
                    <a:pt x="20" y="1764"/>
                  </a:lnTo>
                  <a:lnTo>
                    <a:pt x="12" y="1831"/>
                  </a:lnTo>
                  <a:lnTo>
                    <a:pt x="5" y="1895"/>
                  </a:lnTo>
                  <a:lnTo>
                    <a:pt x="1" y="1954"/>
                  </a:lnTo>
                  <a:lnTo>
                    <a:pt x="0" y="2009"/>
                  </a:lnTo>
                  <a:lnTo>
                    <a:pt x="1" y="2060"/>
                  </a:lnTo>
                  <a:lnTo>
                    <a:pt x="5" y="2111"/>
                  </a:lnTo>
                  <a:lnTo>
                    <a:pt x="12" y="2161"/>
                  </a:lnTo>
                  <a:lnTo>
                    <a:pt x="20" y="2211"/>
                  </a:lnTo>
                  <a:lnTo>
                    <a:pt x="32" y="2260"/>
                  </a:lnTo>
                  <a:lnTo>
                    <a:pt x="45" y="2307"/>
                  </a:lnTo>
                  <a:lnTo>
                    <a:pt x="61" y="2354"/>
                  </a:lnTo>
                  <a:lnTo>
                    <a:pt x="80" y="2399"/>
                  </a:lnTo>
                  <a:lnTo>
                    <a:pt x="100" y="2444"/>
                  </a:lnTo>
                  <a:lnTo>
                    <a:pt x="122" y="2488"/>
                  </a:lnTo>
                  <a:lnTo>
                    <a:pt x="146" y="2529"/>
                  </a:lnTo>
                  <a:lnTo>
                    <a:pt x="172" y="2570"/>
                  </a:lnTo>
                  <a:lnTo>
                    <a:pt x="200" y="2609"/>
                  </a:lnTo>
                  <a:lnTo>
                    <a:pt x="230" y="2647"/>
                  </a:lnTo>
                  <a:lnTo>
                    <a:pt x="262" y="2684"/>
                  </a:lnTo>
                  <a:lnTo>
                    <a:pt x="295" y="2719"/>
                  </a:lnTo>
                  <a:lnTo>
                    <a:pt x="330" y="2752"/>
                  </a:lnTo>
                  <a:lnTo>
                    <a:pt x="366" y="2784"/>
                  </a:lnTo>
                  <a:lnTo>
                    <a:pt x="405" y="2813"/>
                  </a:lnTo>
                  <a:lnTo>
                    <a:pt x="444" y="2841"/>
                  </a:lnTo>
                  <a:lnTo>
                    <a:pt x="485" y="2867"/>
                  </a:lnTo>
                  <a:lnTo>
                    <a:pt x="527" y="2891"/>
                  </a:lnTo>
                  <a:lnTo>
                    <a:pt x="570" y="2914"/>
                  </a:lnTo>
                  <a:lnTo>
                    <a:pt x="615" y="2934"/>
                  </a:lnTo>
                  <a:lnTo>
                    <a:pt x="660" y="2952"/>
                  </a:lnTo>
                  <a:lnTo>
                    <a:pt x="707" y="2968"/>
                  </a:lnTo>
                  <a:lnTo>
                    <a:pt x="755" y="2981"/>
                  </a:lnTo>
                  <a:lnTo>
                    <a:pt x="804" y="2993"/>
                  </a:lnTo>
                  <a:lnTo>
                    <a:pt x="853" y="3001"/>
                  </a:lnTo>
                  <a:lnTo>
                    <a:pt x="903" y="3008"/>
                  </a:lnTo>
                  <a:lnTo>
                    <a:pt x="955" y="3012"/>
                  </a:lnTo>
                  <a:lnTo>
                    <a:pt x="1006" y="3013"/>
                  </a:lnTo>
                  <a:lnTo>
                    <a:pt x="1057" y="3012"/>
                  </a:lnTo>
                  <a:lnTo>
                    <a:pt x="1109" y="3008"/>
                  </a:lnTo>
                  <a:lnTo>
                    <a:pt x="1159" y="3001"/>
                  </a:lnTo>
                  <a:lnTo>
                    <a:pt x="1208" y="2993"/>
                  </a:lnTo>
                  <a:lnTo>
                    <a:pt x="1258" y="2981"/>
                  </a:lnTo>
                  <a:lnTo>
                    <a:pt x="1305" y="2968"/>
                  </a:lnTo>
                  <a:lnTo>
                    <a:pt x="1352" y="2952"/>
                  </a:lnTo>
                  <a:lnTo>
                    <a:pt x="1397" y="2934"/>
                  </a:lnTo>
                  <a:lnTo>
                    <a:pt x="1442" y="2914"/>
                  </a:lnTo>
                  <a:lnTo>
                    <a:pt x="1486" y="2891"/>
                  </a:lnTo>
                  <a:lnTo>
                    <a:pt x="1527" y="2867"/>
                  </a:lnTo>
                  <a:lnTo>
                    <a:pt x="1568" y="2841"/>
                  </a:lnTo>
                  <a:lnTo>
                    <a:pt x="1608" y="2813"/>
                  </a:lnTo>
                  <a:lnTo>
                    <a:pt x="1646" y="2784"/>
                  </a:lnTo>
                  <a:lnTo>
                    <a:pt x="1682" y="2752"/>
                  </a:lnTo>
                  <a:lnTo>
                    <a:pt x="1717" y="2719"/>
                  </a:lnTo>
                  <a:lnTo>
                    <a:pt x="1750" y="2684"/>
                  </a:lnTo>
                  <a:lnTo>
                    <a:pt x="1783" y="2647"/>
                  </a:lnTo>
                  <a:lnTo>
                    <a:pt x="1812" y="2609"/>
                  </a:lnTo>
                  <a:lnTo>
                    <a:pt x="1840" y="2570"/>
                  </a:lnTo>
                  <a:lnTo>
                    <a:pt x="1866" y="2529"/>
                  </a:lnTo>
                  <a:lnTo>
                    <a:pt x="1890" y="2488"/>
                  </a:lnTo>
                  <a:lnTo>
                    <a:pt x="1912" y="2444"/>
                  </a:lnTo>
                  <a:lnTo>
                    <a:pt x="1933" y="2399"/>
                  </a:lnTo>
                  <a:lnTo>
                    <a:pt x="1951" y="2354"/>
                  </a:lnTo>
                  <a:lnTo>
                    <a:pt x="1967" y="2307"/>
                  </a:lnTo>
                  <a:lnTo>
                    <a:pt x="1980" y="2260"/>
                  </a:lnTo>
                  <a:lnTo>
                    <a:pt x="1992" y="2211"/>
                  </a:lnTo>
                  <a:lnTo>
                    <a:pt x="2000" y="2161"/>
                  </a:lnTo>
                  <a:lnTo>
                    <a:pt x="2007" y="2111"/>
                  </a:lnTo>
                  <a:lnTo>
                    <a:pt x="2011" y="2060"/>
                  </a:lnTo>
                  <a:lnTo>
                    <a:pt x="2012" y="2009"/>
                  </a:lnTo>
                  <a:lnTo>
                    <a:pt x="2011" y="1954"/>
                  </a:lnTo>
                  <a:lnTo>
                    <a:pt x="2007" y="1895"/>
                  </a:lnTo>
                  <a:lnTo>
                    <a:pt x="2000" y="1831"/>
                  </a:lnTo>
                  <a:lnTo>
                    <a:pt x="1992" y="1764"/>
                  </a:lnTo>
                  <a:lnTo>
                    <a:pt x="1980" y="1692"/>
                  </a:lnTo>
                  <a:lnTo>
                    <a:pt x="1967" y="1617"/>
                  </a:lnTo>
                  <a:lnTo>
                    <a:pt x="1951" y="1541"/>
                  </a:lnTo>
                  <a:lnTo>
                    <a:pt x="1933" y="1461"/>
                  </a:lnTo>
                  <a:lnTo>
                    <a:pt x="1912" y="1380"/>
                  </a:lnTo>
                  <a:lnTo>
                    <a:pt x="1890" y="1298"/>
                  </a:lnTo>
                  <a:lnTo>
                    <a:pt x="1866" y="1213"/>
                  </a:lnTo>
                  <a:lnTo>
                    <a:pt x="1840" y="1130"/>
                  </a:lnTo>
                  <a:lnTo>
                    <a:pt x="1812" y="1046"/>
                  </a:lnTo>
                  <a:lnTo>
                    <a:pt x="1783" y="961"/>
                  </a:lnTo>
                  <a:lnTo>
                    <a:pt x="1750" y="879"/>
                  </a:lnTo>
                  <a:lnTo>
                    <a:pt x="1717" y="797"/>
                  </a:lnTo>
                  <a:lnTo>
                    <a:pt x="1682" y="716"/>
                  </a:lnTo>
                  <a:lnTo>
                    <a:pt x="1646" y="638"/>
                  </a:lnTo>
                  <a:lnTo>
                    <a:pt x="1608" y="563"/>
                  </a:lnTo>
                  <a:lnTo>
                    <a:pt x="1568" y="489"/>
                  </a:lnTo>
                  <a:lnTo>
                    <a:pt x="1527" y="420"/>
                  </a:lnTo>
                  <a:lnTo>
                    <a:pt x="1486" y="355"/>
                  </a:lnTo>
                  <a:lnTo>
                    <a:pt x="1442" y="292"/>
                  </a:lnTo>
                  <a:lnTo>
                    <a:pt x="1397" y="236"/>
                  </a:lnTo>
                  <a:lnTo>
                    <a:pt x="1352" y="184"/>
                  </a:lnTo>
                  <a:lnTo>
                    <a:pt x="1305" y="138"/>
                  </a:lnTo>
                  <a:lnTo>
                    <a:pt x="1258" y="98"/>
                  </a:lnTo>
                  <a:lnTo>
                    <a:pt x="1208" y="63"/>
                  </a:lnTo>
                  <a:lnTo>
                    <a:pt x="1159" y="36"/>
                  </a:lnTo>
                  <a:lnTo>
                    <a:pt x="1109" y="16"/>
                  </a:lnTo>
                  <a:lnTo>
                    <a:pt x="1057" y="4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0" name="îSļïḍé"/>
            <p:cNvSpPr/>
            <p:nvPr/>
          </p:nvSpPr>
          <p:spPr bwMode="auto">
            <a:xfrm>
              <a:off x="4821555" y="2306672"/>
              <a:ext cx="65098" cy="66304"/>
            </a:xfrm>
            <a:custGeom>
              <a:avLst/>
              <a:gdLst>
                <a:gd name="T0" fmla="*/ 903 w 2011"/>
                <a:gd name="T1" fmla="*/ 5 h 2014"/>
                <a:gd name="T2" fmla="*/ 754 w 2011"/>
                <a:gd name="T3" fmla="*/ 31 h 2014"/>
                <a:gd name="T4" fmla="*/ 614 w 2011"/>
                <a:gd name="T5" fmla="*/ 79 h 2014"/>
                <a:gd name="T6" fmla="*/ 483 w 2011"/>
                <a:gd name="T7" fmla="*/ 146 h 2014"/>
                <a:gd name="T8" fmla="*/ 366 w 2011"/>
                <a:gd name="T9" fmla="*/ 229 h 2014"/>
                <a:gd name="T10" fmla="*/ 261 w 2011"/>
                <a:gd name="T11" fmla="*/ 330 h 2014"/>
                <a:gd name="T12" fmla="*/ 172 w 2011"/>
                <a:gd name="T13" fmla="*/ 444 h 2014"/>
                <a:gd name="T14" fmla="*/ 99 w 2011"/>
                <a:gd name="T15" fmla="*/ 571 h 2014"/>
                <a:gd name="T16" fmla="*/ 45 w 2011"/>
                <a:gd name="T17" fmla="*/ 708 h 2014"/>
                <a:gd name="T18" fmla="*/ 11 w 2011"/>
                <a:gd name="T19" fmla="*/ 854 h 2014"/>
                <a:gd name="T20" fmla="*/ 0 w 2011"/>
                <a:gd name="T21" fmla="*/ 1007 h 2014"/>
                <a:gd name="T22" fmla="*/ 11 w 2011"/>
                <a:gd name="T23" fmla="*/ 1160 h 2014"/>
                <a:gd name="T24" fmla="*/ 45 w 2011"/>
                <a:gd name="T25" fmla="*/ 1306 h 2014"/>
                <a:gd name="T26" fmla="*/ 99 w 2011"/>
                <a:gd name="T27" fmla="*/ 1443 h 2014"/>
                <a:gd name="T28" fmla="*/ 172 w 2011"/>
                <a:gd name="T29" fmla="*/ 1570 h 2014"/>
                <a:gd name="T30" fmla="*/ 261 w 2011"/>
                <a:gd name="T31" fmla="*/ 1684 h 2014"/>
                <a:gd name="T32" fmla="*/ 366 w 2011"/>
                <a:gd name="T33" fmla="*/ 1785 h 2014"/>
                <a:gd name="T34" fmla="*/ 483 w 2011"/>
                <a:gd name="T35" fmla="*/ 1868 h 2014"/>
                <a:gd name="T36" fmla="*/ 614 w 2011"/>
                <a:gd name="T37" fmla="*/ 1935 h 2014"/>
                <a:gd name="T38" fmla="*/ 754 w 2011"/>
                <a:gd name="T39" fmla="*/ 1982 h 2014"/>
                <a:gd name="T40" fmla="*/ 903 w 2011"/>
                <a:gd name="T41" fmla="*/ 2009 h 2014"/>
                <a:gd name="T42" fmla="*/ 1057 w 2011"/>
                <a:gd name="T43" fmla="*/ 2013 h 2014"/>
                <a:gd name="T44" fmla="*/ 1208 w 2011"/>
                <a:gd name="T45" fmla="*/ 1994 h 2014"/>
                <a:gd name="T46" fmla="*/ 1351 w 2011"/>
                <a:gd name="T47" fmla="*/ 1953 h 2014"/>
                <a:gd name="T48" fmla="*/ 1484 w 2011"/>
                <a:gd name="T49" fmla="*/ 1892 h 2014"/>
                <a:gd name="T50" fmla="*/ 1607 w 2011"/>
                <a:gd name="T51" fmla="*/ 1814 h 2014"/>
                <a:gd name="T52" fmla="*/ 1717 w 2011"/>
                <a:gd name="T53" fmla="*/ 1719 h 2014"/>
                <a:gd name="T54" fmla="*/ 1811 w 2011"/>
                <a:gd name="T55" fmla="*/ 1609 h 2014"/>
                <a:gd name="T56" fmla="*/ 1890 w 2011"/>
                <a:gd name="T57" fmla="*/ 1487 h 2014"/>
                <a:gd name="T58" fmla="*/ 1950 w 2011"/>
                <a:gd name="T59" fmla="*/ 1353 h 2014"/>
                <a:gd name="T60" fmla="*/ 1991 w 2011"/>
                <a:gd name="T61" fmla="*/ 1209 h 2014"/>
                <a:gd name="T62" fmla="*/ 2010 w 2011"/>
                <a:gd name="T63" fmla="*/ 1058 h 2014"/>
                <a:gd name="T64" fmla="*/ 2006 w 2011"/>
                <a:gd name="T65" fmla="*/ 904 h 2014"/>
                <a:gd name="T66" fmla="*/ 1979 w 2011"/>
                <a:gd name="T67" fmla="*/ 755 h 2014"/>
                <a:gd name="T68" fmla="*/ 1932 w 2011"/>
                <a:gd name="T69" fmla="*/ 615 h 2014"/>
                <a:gd name="T70" fmla="*/ 1866 w 2011"/>
                <a:gd name="T71" fmla="*/ 485 h 2014"/>
                <a:gd name="T72" fmla="*/ 1781 w 2011"/>
                <a:gd name="T73" fmla="*/ 366 h 2014"/>
                <a:gd name="T74" fmla="*/ 1681 w 2011"/>
                <a:gd name="T75" fmla="*/ 261 h 2014"/>
                <a:gd name="T76" fmla="*/ 1568 w 2011"/>
                <a:gd name="T77" fmla="*/ 172 h 2014"/>
                <a:gd name="T78" fmla="*/ 1441 w 2011"/>
                <a:gd name="T79" fmla="*/ 99 h 2014"/>
                <a:gd name="T80" fmla="*/ 1304 w 2011"/>
                <a:gd name="T81" fmla="*/ 45 h 2014"/>
                <a:gd name="T82" fmla="*/ 1158 w 2011"/>
                <a:gd name="T83" fmla="*/ 11 h 2014"/>
                <a:gd name="T84" fmla="*/ 1005 w 2011"/>
                <a:gd name="T85" fmla="*/ 0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1" h="2014">
                  <a:moveTo>
                    <a:pt x="1005" y="0"/>
                  </a:moveTo>
                  <a:lnTo>
                    <a:pt x="953" y="1"/>
                  </a:lnTo>
                  <a:lnTo>
                    <a:pt x="903" y="5"/>
                  </a:lnTo>
                  <a:lnTo>
                    <a:pt x="853" y="11"/>
                  </a:lnTo>
                  <a:lnTo>
                    <a:pt x="802" y="20"/>
                  </a:lnTo>
                  <a:lnTo>
                    <a:pt x="754" y="31"/>
                  </a:lnTo>
                  <a:lnTo>
                    <a:pt x="707" y="45"/>
                  </a:lnTo>
                  <a:lnTo>
                    <a:pt x="659" y="61"/>
                  </a:lnTo>
                  <a:lnTo>
                    <a:pt x="614" y="79"/>
                  </a:lnTo>
                  <a:lnTo>
                    <a:pt x="570" y="99"/>
                  </a:lnTo>
                  <a:lnTo>
                    <a:pt x="526" y="121"/>
                  </a:lnTo>
                  <a:lnTo>
                    <a:pt x="483" y="146"/>
                  </a:lnTo>
                  <a:lnTo>
                    <a:pt x="443" y="172"/>
                  </a:lnTo>
                  <a:lnTo>
                    <a:pt x="404" y="200"/>
                  </a:lnTo>
                  <a:lnTo>
                    <a:pt x="366" y="229"/>
                  </a:lnTo>
                  <a:lnTo>
                    <a:pt x="329" y="261"/>
                  </a:lnTo>
                  <a:lnTo>
                    <a:pt x="294" y="295"/>
                  </a:lnTo>
                  <a:lnTo>
                    <a:pt x="261" y="330"/>
                  </a:lnTo>
                  <a:lnTo>
                    <a:pt x="229" y="366"/>
                  </a:lnTo>
                  <a:lnTo>
                    <a:pt x="200" y="404"/>
                  </a:lnTo>
                  <a:lnTo>
                    <a:pt x="172" y="444"/>
                  </a:lnTo>
                  <a:lnTo>
                    <a:pt x="145" y="485"/>
                  </a:lnTo>
                  <a:lnTo>
                    <a:pt x="121" y="526"/>
                  </a:lnTo>
                  <a:lnTo>
                    <a:pt x="99" y="571"/>
                  </a:lnTo>
                  <a:lnTo>
                    <a:pt x="79" y="615"/>
                  </a:lnTo>
                  <a:lnTo>
                    <a:pt x="61" y="660"/>
                  </a:lnTo>
                  <a:lnTo>
                    <a:pt x="45" y="708"/>
                  </a:lnTo>
                  <a:lnTo>
                    <a:pt x="31" y="755"/>
                  </a:lnTo>
                  <a:lnTo>
                    <a:pt x="20" y="804"/>
                  </a:lnTo>
                  <a:lnTo>
                    <a:pt x="11" y="854"/>
                  </a:lnTo>
                  <a:lnTo>
                    <a:pt x="5" y="904"/>
                  </a:lnTo>
                  <a:lnTo>
                    <a:pt x="1" y="955"/>
                  </a:lnTo>
                  <a:lnTo>
                    <a:pt x="0" y="1007"/>
                  </a:lnTo>
                  <a:lnTo>
                    <a:pt x="1" y="1058"/>
                  </a:lnTo>
                  <a:lnTo>
                    <a:pt x="5" y="1110"/>
                  </a:lnTo>
                  <a:lnTo>
                    <a:pt x="11" y="1160"/>
                  </a:lnTo>
                  <a:lnTo>
                    <a:pt x="20" y="1209"/>
                  </a:lnTo>
                  <a:lnTo>
                    <a:pt x="31" y="1259"/>
                  </a:lnTo>
                  <a:lnTo>
                    <a:pt x="45" y="1306"/>
                  </a:lnTo>
                  <a:lnTo>
                    <a:pt x="61" y="1353"/>
                  </a:lnTo>
                  <a:lnTo>
                    <a:pt x="79" y="1399"/>
                  </a:lnTo>
                  <a:lnTo>
                    <a:pt x="99" y="1443"/>
                  </a:lnTo>
                  <a:lnTo>
                    <a:pt x="121" y="1487"/>
                  </a:lnTo>
                  <a:lnTo>
                    <a:pt x="145" y="1529"/>
                  </a:lnTo>
                  <a:lnTo>
                    <a:pt x="172" y="1570"/>
                  </a:lnTo>
                  <a:lnTo>
                    <a:pt x="200" y="1609"/>
                  </a:lnTo>
                  <a:lnTo>
                    <a:pt x="229" y="1648"/>
                  </a:lnTo>
                  <a:lnTo>
                    <a:pt x="261" y="1684"/>
                  </a:lnTo>
                  <a:lnTo>
                    <a:pt x="294" y="1719"/>
                  </a:lnTo>
                  <a:lnTo>
                    <a:pt x="329" y="1752"/>
                  </a:lnTo>
                  <a:lnTo>
                    <a:pt x="366" y="1785"/>
                  </a:lnTo>
                  <a:lnTo>
                    <a:pt x="404" y="1814"/>
                  </a:lnTo>
                  <a:lnTo>
                    <a:pt x="443" y="1842"/>
                  </a:lnTo>
                  <a:lnTo>
                    <a:pt x="483" y="1868"/>
                  </a:lnTo>
                  <a:lnTo>
                    <a:pt x="526" y="1892"/>
                  </a:lnTo>
                  <a:lnTo>
                    <a:pt x="570" y="1914"/>
                  </a:lnTo>
                  <a:lnTo>
                    <a:pt x="614" y="1935"/>
                  </a:lnTo>
                  <a:lnTo>
                    <a:pt x="659" y="1953"/>
                  </a:lnTo>
                  <a:lnTo>
                    <a:pt x="707" y="1969"/>
                  </a:lnTo>
                  <a:lnTo>
                    <a:pt x="754" y="1982"/>
                  </a:lnTo>
                  <a:lnTo>
                    <a:pt x="802" y="1994"/>
                  </a:lnTo>
                  <a:lnTo>
                    <a:pt x="853" y="2003"/>
                  </a:lnTo>
                  <a:lnTo>
                    <a:pt x="903" y="2009"/>
                  </a:lnTo>
                  <a:lnTo>
                    <a:pt x="953" y="2013"/>
                  </a:lnTo>
                  <a:lnTo>
                    <a:pt x="1005" y="2014"/>
                  </a:lnTo>
                  <a:lnTo>
                    <a:pt x="1057" y="2013"/>
                  </a:lnTo>
                  <a:lnTo>
                    <a:pt x="1108" y="2009"/>
                  </a:lnTo>
                  <a:lnTo>
                    <a:pt x="1158" y="2003"/>
                  </a:lnTo>
                  <a:lnTo>
                    <a:pt x="1208" y="1994"/>
                  </a:lnTo>
                  <a:lnTo>
                    <a:pt x="1257" y="1982"/>
                  </a:lnTo>
                  <a:lnTo>
                    <a:pt x="1304" y="1969"/>
                  </a:lnTo>
                  <a:lnTo>
                    <a:pt x="1351" y="1953"/>
                  </a:lnTo>
                  <a:lnTo>
                    <a:pt x="1397" y="1935"/>
                  </a:lnTo>
                  <a:lnTo>
                    <a:pt x="1441" y="1914"/>
                  </a:lnTo>
                  <a:lnTo>
                    <a:pt x="1484" y="1892"/>
                  </a:lnTo>
                  <a:lnTo>
                    <a:pt x="1527" y="1868"/>
                  </a:lnTo>
                  <a:lnTo>
                    <a:pt x="1568" y="1842"/>
                  </a:lnTo>
                  <a:lnTo>
                    <a:pt x="1607" y="1814"/>
                  </a:lnTo>
                  <a:lnTo>
                    <a:pt x="1645" y="1785"/>
                  </a:lnTo>
                  <a:lnTo>
                    <a:pt x="1681" y="1752"/>
                  </a:lnTo>
                  <a:lnTo>
                    <a:pt x="1717" y="1719"/>
                  </a:lnTo>
                  <a:lnTo>
                    <a:pt x="1750" y="1684"/>
                  </a:lnTo>
                  <a:lnTo>
                    <a:pt x="1781" y="1648"/>
                  </a:lnTo>
                  <a:lnTo>
                    <a:pt x="1811" y="1609"/>
                  </a:lnTo>
                  <a:lnTo>
                    <a:pt x="1839" y="1570"/>
                  </a:lnTo>
                  <a:lnTo>
                    <a:pt x="1866" y="1529"/>
                  </a:lnTo>
                  <a:lnTo>
                    <a:pt x="1890" y="1487"/>
                  </a:lnTo>
                  <a:lnTo>
                    <a:pt x="1912" y="1443"/>
                  </a:lnTo>
                  <a:lnTo>
                    <a:pt x="1932" y="1399"/>
                  </a:lnTo>
                  <a:lnTo>
                    <a:pt x="1950" y="1353"/>
                  </a:lnTo>
                  <a:lnTo>
                    <a:pt x="1966" y="1306"/>
                  </a:lnTo>
                  <a:lnTo>
                    <a:pt x="1979" y="1259"/>
                  </a:lnTo>
                  <a:lnTo>
                    <a:pt x="1991" y="1209"/>
                  </a:lnTo>
                  <a:lnTo>
                    <a:pt x="1999" y="1160"/>
                  </a:lnTo>
                  <a:lnTo>
                    <a:pt x="2006" y="1110"/>
                  </a:lnTo>
                  <a:lnTo>
                    <a:pt x="2010" y="1058"/>
                  </a:lnTo>
                  <a:lnTo>
                    <a:pt x="2011" y="1007"/>
                  </a:lnTo>
                  <a:lnTo>
                    <a:pt x="2010" y="955"/>
                  </a:lnTo>
                  <a:lnTo>
                    <a:pt x="2006" y="904"/>
                  </a:lnTo>
                  <a:lnTo>
                    <a:pt x="1999" y="854"/>
                  </a:lnTo>
                  <a:lnTo>
                    <a:pt x="1991" y="804"/>
                  </a:lnTo>
                  <a:lnTo>
                    <a:pt x="1979" y="755"/>
                  </a:lnTo>
                  <a:lnTo>
                    <a:pt x="1966" y="708"/>
                  </a:lnTo>
                  <a:lnTo>
                    <a:pt x="1950" y="660"/>
                  </a:lnTo>
                  <a:lnTo>
                    <a:pt x="1932" y="615"/>
                  </a:lnTo>
                  <a:lnTo>
                    <a:pt x="1912" y="571"/>
                  </a:lnTo>
                  <a:lnTo>
                    <a:pt x="1890" y="526"/>
                  </a:lnTo>
                  <a:lnTo>
                    <a:pt x="1866" y="485"/>
                  </a:lnTo>
                  <a:lnTo>
                    <a:pt x="1839" y="444"/>
                  </a:lnTo>
                  <a:lnTo>
                    <a:pt x="1811" y="404"/>
                  </a:lnTo>
                  <a:lnTo>
                    <a:pt x="1781" y="366"/>
                  </a:lnTo>
                  <a:lnTo>
                    <a:pt x="1750" y="330"/>
                  </a:lnTo>
                  <a:lnTo>
                    <a:pt x="1717" y="295"/>
                  </a:lnTo>
                  <a:lnTo>
                    <a:pt x="1681" y="261"/>
                  </a:lnTo>
                  <a:lnTo>
                    <a:pt x="1645" y="229"/>
                  </a:lnTo>
                  <a:lnTo>
                    <a:pt x="1607" y="200"/>
                  </a:lnTo>
                  <a:lnTo>
                    <a:pt x="1568" y="172"/>
                  </a:lnTo>
                  <a:lnTo>
                    <a:pt x="1527" y="146"/>
                  </a:lnTo>
                  <a:lnTo>
                    <a:pt x="1484" y="121"/>
                  </a:lnTo>
                  <a:lnTo>
                    <a:pt x="1441" y="99"/>
                  </a:lnTo>
                  <a:lnTo>
                    <a:pt x="1397" y="79"/>
                  </a:lnTo>
                  <a:lnTo>
                    <a:pt x="1351" y="61"/>
                  </a:lnTo>
                  <a:lnTo>
                    <a:pt x="1304" y="45"/>
                  </a:lnTo>
                  <a:lnTo>
                    <a:pt x="1257" y="31"/>
                  </a:lnTo>
                  <a:lnTo>
                    <a:pt x="1208" y="20"/>
                  </a:lnTo>
                  <a:lnTo>
                    <a:pt x="1158" y="11"/>
                  </a:lnTo>
                  <a:lnTo>
                    <a:pt x="1108" y="5"/>
                  </a:lnTo>
                  <a:lnTo>
                    <a:pt x="1057" y="1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1" name="ï$ḷiḓe"/>
            <p:cNvSpPr/>
            <p:nvPr/>
          </p:nvSpPr>
          <p:spPr bwMode="auto">
            <a:xfrm>
              <a:off x="4558752" y="2028195"/>
              <a:ext cx="524401" cy="508733"/>
            </a:xfrm>
            <a:custGeom>
              <a:avLst/>
              <a:gdLst>
                <a:gd name="T0" fmla="*/ 8272 w 16095"/>
                <a:gd name="T1" fmla="*/ 10861 h 15614"/>
                <a:gd name="T2" fmla="*/ 7663 w 16095"/>
                <a:gd name="T3" fmla="*/ 10157 h 15614"/>
                <a:gd name="T4" fmla="*/ 7592 w 16095"/>
                <a:gd name="T5" fmla="*/ 9193 h 15614"/>
                <a:gd name="T6" fmla="*/ 8095 w 16095"/>
                <a:gd name="T7" fmla="*/ 8404 h 15614"/>
                <a:gd name="T8" fmla="*/ 8976 w 16095"/>
                <a:gd name="T9" fmla="*/ 8061 h 15614"/>
                <a:gd name="T10" fmla="*/ 13895 w 16095"/>
                <a:gd name="T11" fmla="*/ 8004 h 15614"/>
                <a:gd name="T12" fmla="*/ 14225 w 16095"/>
                <a:gd name="T13" fmla="*/ 7822 h 15614"/>
                <a:gd name="T14" fmla="*/ 14471 w 16095"/>
                <a:gd name="T15" fmla="*/ 7513 h 15614"/>
                <a:gd name="T16" fmla="*/ 14715 w 16095"/>
                <a:gd name="T17" fmla="*/ 7669 h 15614"/>
                <a:gd name="T18" fmla="*/ 14993 w 16095"/>
                <a:gd name="T19" fmla="*/ 8335 h 15614"/>
                <a:gd name="T20" fmla="*/ 15089 w 16095"/>
                <a:gd name="T21" fmla="*/ 9066 h 15614"/>
                <a:gd name="T22" fmla="*/ 14939 w 16095"/>
                <a:gd name="T23" fmla="*/ 9973 h 15614"/>
                <a:gd name="T24" fmla="*/ 14509 w 16095"/>
                <a:gd name="T25" fmla="*/ 10768 h 15614"/>
                <a:gd name="T26" fmla="*/ 13502 w 16095"/>
                <a:gd name="T27" fmla="*/ 13368 h 15614"/>
                <a:gd name="T28" fmla="*/ 12873 w 16095"/>
                <a:gd name="T29" fmla="*/ 14256 h 15614"/>
                <a:gd name="T30" fmla="*/ 11820 w 16095"/>
                <a:gd name="T31" fmla="*/ 14607 h 15614"/>
                <a:gd name="T32" fmla="*/ 1782 w 16095"/>
                <a:gd name="T33" fmla="*/ 14305 h 15614"/>
                <a:gd name="T34" fmla="*/ 1113 w 16095"/>
                <a:gd name="T35" fmla="*/ 13450 h 15614"/>
                <a:gd name="T36" fmla="*/ 1239 w 16095"/>
                <a:gd name="T37" fmla="*/ 5079 h 15614"/>
                <a:gd name="T38" fmla="*/ 1927 w 16095"/>
                <a:gd name="T39" fmla="*/ 5411 h 15614"/>
                <a:gd name="T40" fmla="*/ 2704 w 16095"/>
                <a:gd name="T41" fmla="*/ 5539 h 15614"/>
                <a:gd name="T42" fmla="*/ 13317 w 16095"/>
                <a:gd name="T43" fmla="*/ 5601 h 15614"/>
                <a:gd name="T44" fmla="*/ 13531 w 16095"/>
                <a:gd name="T45" fmla="*/ 5826 h 15614"/>
                <a:gd name="T46" fmla="*/ 8796 w 16095"/>
                <a:gd name="T47" fmla="*/ 7065 h 15614"/>
                <a:gd name="T48" fmla="*/ 7362 w 16095"/>
                <a:gd name="T49" fmla="*/ 7705 h 15614"/>
                <a:gd name="T50" fmla="*/ 6590 w 16095"/>
                <a:gd name="T51" fmla="*/ 9062 h 15614"/>
                <a:gd name="T52" fmla="*/ 6787 w 16095"/>
                <a:gd name="T53" fmla="*/ 10662 h 15614"/>
                <a:gd name="T54" fmla="*/ 7854 w 16095"/>
                <a:gd name="T55" fmla="*/ 11784 h 15614"/>
                <a:gd name="T56" fmla="*/ 12574 w 16095"/>
                <a:gd name="T57" fmla="*/ 4029 h 15614"/>
                <a:gd name="T58" fmla="*/ 2279 w 16095"/>
                <a:gd name="T59" fmla="*/ 4461 h 15614"/>
                <a:gd name="T60" fmla="*/ 12574 w 16095"/>
                <a:gd name="T61" fmla="*/ 3526 h 15614"/>
                <a:gd name="T62" fmla="*/ 13203 w 16095"/>
                <a:gd name="T63" fmla="*/ 1023 h 15614"/>
                <a:gd name="T64" fmla="*/ 13465 w 16095"/>
                <a:gd name="T65" fmla="*/ 1191 h 15614"/>
                <a:gd name="T66" fmla="*/ 13580 w 16095"/>
                <a:gd name="T67" fmla="*/ 1485 h 15614"/>
                <a:gd name="T68" fmla="*/ 13305 w 16095"/>
                <a:gd name="T69" fmla="*/ 4552 h 15614"/>
                <a:gd name="T70" fmla="*/ 13074 w 16095"/>
                <a:gd name="T71" fmla="*/ 1963 h 15614"/>
                <a:gd name="T72" fmla="*/ 12946 w 16095"/>
                <a:gd name="T73" fmla="*/ 1676 h 15614"/>
                <a:gd name="T74" fmla="*/ 12675 w 16095"/>
                <a:gd name="T75" fmla="*/ 1521 h 15614"/>
                <a:gd name="T76" fmla="*/ 1816 w 16095"/>
                <a:gd name="T77" fmla="*/ 1550 h 15614"/>
                <a:gd name="T78" fmla="*/ 1581 w 16095"/>
                <a:gd name="T79" fmla="*/ 1754 h 15614"/>
                <a:gd name="T80" fmla="*/ 1508 w 16095"/>
                <a:gd name="T81" fmla="*/ 4000 h 15614"/>
                <a:gd name="T82" fmla="*/ 1194 w 16095"/>
                <a:gd name="T83" fmla="*/ 3561 h 15614"/>
                <a:gd name="T84" fmla="*/ 1026 w 16095"/>
                <a:gd name="T85" fmla="*/ 3034 h 15614"/>
                <a:gd name="T86" fmla="*/ 1113 w 16095"/>
                <a:gd name="T87" fmla="*/ 2164 h 15614"/>
                <a:gd name="T88" fmla="*/ 1782 w 16095"/>
                <a:gd name="T89" fmla="*/ 1309 h 15614"/>
                <a:gd name="T90" fmla="*/ 14587 w 16095"/>
                <a:gd name="T91" fmla="*/ 6044 h 15614"/>
                <a:gd name="T92" fmla="*/ 14437 w 16095"/>
                <a:gd name="T93" fmla="*/ 856 h 15614"/>
                <a:gd name="T94" fmla="*/ 13796 w 16095"/>
                <a:gd name="T95" fmla="*/ 182 h 15614"/>
                <a:gd name="T96" fmla="*/ 2624 w 16095"/>
                <a:gd name="T97" fmla="*/ 4 h 15614"/>
                <a:gd name="T98" fmla="*/ 1008 w 16095"/>
                <a:gd name="T99" fmla="*/ 634 h 15614"/>
                <a:gd name="T100" fmla="*/ 88 w 16095"/>
                <a:gd name="T101" fmla="*/ 2079 h 15614"/>
                <a:gd name="T102" fmla="*/ 168 w 16095"/>
                <a:gd name="T103" fmla="*/ 13795 h 15614"/>
                <a:gd name="T104" fmla="*/ 1220 w 16095"/>
                <a:gd name="T105" fmla="*/ 15141 h 15614"/>
                <a:gd name="T106" fmla="*/ 11820 w 16095"/>
                <a:gd name="T107" fmla="*/ 15614 h 15614"/>
                <a:gd name="T108" fmla="*/ 13474 w 16095"/>
                <a:gd name="T109" fmla="*/ 15063 h 15614"/>
                <a:gd name="T110" fmla="*/ 14461 w 16095"/>
                <a:gd name="T111" fmla="*/ 13667 h 15614"/>
                <a:gd name="T112" fmla="*/ 15382 w 16095"/>
                <a:gd name="T113" fmla="*/ 11280 h 15614"/>
                <a:gd name="T114" fmla="*/ 16072 w 16095"/>
                <a:gd name="T115" fmla="*/ 8642 h 15614"/>
                <a:gd name="T116" fmla="*/ 14769 w 16095"/>
                <a:gd name="T117" fmla="*/ 6190 h 15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95" h="15614">
                  <a:moveTo>
                    <a:pt x="14223" y="11081"/>
                  </a:moveTo>
                  <a:lnTo>
                    <a:pt x="9053" y="11081"/>
                  </a:lnTo>
                  <a:lnTo>
                    <a:pt x="8976" y="11079"/>
                  </a:lnTo>
                  <a:lnTo>
                    <a:pt x="8900" y="11073"/>
                  </a:lnTo>
                  <a:lnTo>
                    <a:pt x="8824" y="11064"/>
                  </a:lnTo>
                  <a:lnTo>
                    <a:pt x="8750" y="11050"/>
                  </a:lnTo>
                  <a:lnTo>
                    <a:pt x="8677" y="11034"/>
                  </a:lnTo>
                  <a:lnTo>
                    <a:pt x="8606" y="11012"/>
                  </a:lnTo>
                  <a:lnTo>
                    <a:pt x="8535" y="10989"/>
                  </a:lnTo>
                  <a:lnTo>
                    <a:pt x="8467" y="10962"/>
                  </a:lnTo>
                  <a:lnTo>
                    <a:pt x="8400" y="10932"/>
                  </a:lnTo>
                  <a:lnTo>
                    <a:pt x="8335" y="10899"/>
                  </a:lnTo>
                  <a:lnTo>
                    <a:pt x="8272" y="10861"/>
                  </a:lnTo>
                  <a:lnTo>
                    <a:pt x="8210" y="10822"/>
                  </a:lnTo>
                  <a:lnTo>
                    <a:pt x="8151" y="10781"/>
                  </a:lnTo>
                  <a:lnTo>
                    <a:pt x="8095" y="10735"/>
                  </a:lnTo>
                  <a:lnTo>
                    <a:pt x="8039" y="10688"/>
                  </a:lnTo>
                  <a:lnTo>
                    <a:pt x="7987" y="10638"/>
                  </a:lnTo>
                  <a:lnTo>
                    <a:pt x="7937" y="10585"/>
                  </a:lnTo>
                  <a:lnTo>
                    <a:pt x="7890" y="10531"/>
                  </a:lnTo>
                  <a:lnTo>
                    <a:pt x="7844" y="10473"/>
                  </a:lnTo>
                  <a:lnTo>
                    <a:pt x="7803" y="10414"/>
                  </a:lnTo>
                  <a:lnTo>
                    <a:pt x="7764" y="10353"/>
                  </a:lnTo>
                  <a:lnTo>
                    <a:pt x="7727" y="10289"/>
                  </a:lnTo>
                  <a:lnTo>
                    <a:pt x="7693" y="10225"/>
                  </a:lnTo>
                  <a:lnTo>
                    <a:pt x="7663" y="10157"/>
                  </a:lnTo>
                  <a:lnTo>
                    <a:pt x="7636" y="10089"/>
                  </a:lnTo>
                  <a:lnTo>
                    <a:pt x="7613" y="10019"/>
                  </a:lnTo>
                  <a:lnTo>
                    <a:pt x="7592" y="9947"/>
                  </a:lnTo>
                  <a:lnTo>
                    <a:pt x="7576" y="9874"/>
                  </a:lnTo>
                  <a:lnTo>
                    <a:pt x="7562" y="9800"/>
                  </a:lnTo>
                  <a:lnTo>
                    <a:pt x="7553" y="9724"/>
                  </a:lnTo>
                  <a:lnTo>
                    <a:pt x="7547" y="9647"/>
                  </a:lnTo>
                  <a:lnTo>
                    <a:pt x="7545" y="9570"/>
                  </a:lnTo>
                  <a:lnTo>
                    <a:pt x="7547" y="9492"/>
                  </a:lnTo>
                  <a:lnTo>
                    <a:pt x="7553" y="9416"/>
                  </a:lnTo>
                  <a:lnTo>
                    <a:pt x="7562" y="9340"/>
                  </a:lnTo>
                  <a:lnTo>
                    <a:pt x="7576" y="9266"/>
                  </a:lnTo>
                  <a:lnTo>
                    <a:pt x="7592" y="9193"/>
                  </a:lnTo>
                  <a:lnTo>
                    <a:pt x="7613" y="9121"/>
                  </a:lnTo>
                  <a:lnTo>
                    <a:pt x="7636" y="9051"/>
                  </a:lnTo>
                  <a:lnTo>
                    <a:pt x="7663" y="8983"/>
                  </a:lnTo>
                  <a:lnTo>
                    <a:pt x="7693" y="8915"/>
                  </a:lnTo>
                  <a:lnTo>
                    <a:pt x="7727" y="8851"/>
                  </a:lnTo>
                  <a:lnTo>
                    <a:pt x="7764" y="8787"/>
                  </a:lnTo>
                  <a:lnTo>
                    <a:pt x="7803" y="8726"/>
                  </a:lnTo>
                  <a:lnTo>
                    <a:pt x="7844" y="8666"/>
                  </a:lnTo>
                  <a:lnTo>
                    <a:pt x="7890" y="8609"/>
                  </a:lnTo>
                  <a:lnTo>
                    <a:pt x="7937" y="8554"/>
                  </a:lnTo>
                  <a:lnTo>
                    <a:pt x="7987" y="8502"/>
                  </a:lnTo>
                  <a:lnTo>
                    <a:pt x="8039" y="8452"/>
                  </a:lnTo>
                  <a:lnTo>
                    <a:pt x="8095" y="8404"/>
                  </a:lnTo>
                  <a:lnTo>
                    <a:pt x="8151" y="8359"/>
                  </a:lnTo>
                  <a:lnTo>
                    <a:pt x="8210" y="8318"/>
                  </a:lnTo>
                  <a:lnTo>
                    <a:pt x="8272" y="8278"/>
                  </a:lnTo>
                  <a:lnTo>
                    <a:pt x="8335" y="8241"/>
                  </a:lnTo>
                  <a:lnTo>
                    <a:pt x="8400" y="8208"/>
                  </a:lnTo>
                  <a:lnTo>
                    <a:pt x="8467" y="8178"/>
                  </a:lnTo>
                  <a:lnTo>
                    <a:pt x="8535" y="8151"/>
                  </a:lnTo>
                  <a:lnTo>
                    <a:pt x="8606" y="8127"/>
                  </a:lnTo>
                  <a:lnTo>
                    <a:pt x="8677" y="8106"/>
                  </a:lnTo>
                  <a:lnTo>
                    <a:pt x="8750" y="8090"/>
                  </a:lnTo>
                  <a:lnTo>
                    <a:pt x="8824" y="8076"/>
                  </a:lnTo>
                  <a:lnTo>
                    <a:pt x="8900" y="8067"/>
                  </a:lnTo>
                  <a:lnTo>
                    <a:pt x="8976" y="8061"/>
                  </a:lnTo>
                  <a:lnTo>
                    <a:pt x="9053" y="8059"/>
                  </a:lnTo>
                  <a:lnTo>
                    <a:pt x="13580" y="8059"/>
                  </a:lnTo>
                  <a:lnTo>
                    <a:pt x="13609" y="8058"/>
                  </a:lnTo>
                  <a:lnTo>
                    <a:pt x="13639" y="8057"/>
                  </a:lnTo>
                  <a:lnTo>
                    <a:pt x="13668" y="8054"/>
                  </a:lnTo>
                  <a:lnTo>
                    <a:pt x="13697" y="8051"/>
                  </a:lnTo>
                  <a:lnTo>
                    <a:pt x="13725" y="8047"/>
                  </a:lnTo>
                  <a:lnTo>
                    <a:pt x="13754" y="8042"/>
                  </a:lnTo>
                  <a:lnTo>
                    <a:pt x="13782" y="8036"/>
                  </a:lnTo>
                  <a:lnTo>
                    <a:pt x="13811" y="8029"/>
                  </a:lnTo>
                  <a:lnTo>
                    <a:pt x="13840" y="8022"/>
                  </a:lnTo>
                  <a:lnTo>
                    <a:pt x="13867" y="8014"/>
                  </a:lnTo>
                  <a:lnTo>
                    <a:pt x="13895" y="8004"/>
                  </a:lnTo>
                  <a:lnTo>
                    <a:pt x="13922" y="7994"/>
                  </a:lnTo>
                  <a:lnTo>
                    <a:pt x="13949" y="7984"/>
                  </a:lnTo>
                  <a:lnTo>
                    <a:pt x="13976" y="7973"/>
                  </a:lnTo>
                  <a:lnTo>
                    <a:pt x="14004" y="7961"/>
                  </a:lnTo>
                  <a:lnTo>
                    <a:pt x="14030" y="7949"/>
                  </a:lnTo>
                  <a:lnTo>
                    <a:pt x="14055" y="7935"/>
                  </a:lnTo>
                  <a:lnTo>
                    <a:pt x="14081" y="7921"/>
                  </a:lnTo>
                  <a:lnTo>
                    <a:pt x="14106" y="7907"/>
                  </a:lnTo>
                  <a:lnTo>
                    <a:pt x="14130" y="7891"/>
                  </a:lnTo>
                  <a:lnTo>
                    <a:pt x="14155" y="7874"/>
                  </a:lnTo>
                  <a:lnTo>
                    <a:pt x="14179" y="7858"/>
                  </a:lnTo>
                  <a:lnTo>
                    <a:pt x="14202" y="7840"/>
                  </a:lnTo>
                  <a:lnTo>
                    <a:pt x="14225" y="7822"/>
                  </a:lnTo>
                  <a:lnTo>
                    <a:pt x="14247" y="7803"/>
                  </a:lnTo>
                  <a:lnTo>
                    <a:pt x="14268" y="7784"/>
                  </a:lnTo>
                  <a:lnTo>
                    <a:pt x="14289" y="7764"/>
                  </a:lnTo>
                  <a:lnTo>
                    <a:pt x="14310" y="7743"/>
                  </a:lnTo>
                  <a:lnTo>
                    <a:pt x="14331" y="7721"/>
                  </a:lnTo>
                  <a:lnTo>
                    <a:pt x="14350" y="7699"/>
                  </a:lnTo>
                  <a:lnTo>
                    <a:pt x="14368" y="7677"/>
                  </a:lnTo>
                  <a:lnTo>
                    <a:pt x="14386" y="7654"/>
                  </a:lnTo>
                  <a:lnTo>
                    <a:pt x="14405" y="7627"/>
                  </a:lnTo>
                  <a:lnTo>
                    <a:pt x="14423" y="7599"/>
                  </a:lnTo>
                  <a:lnTo>
                    <a:pt x="14440" y="7571"/>
                  </a:lnTo>
                  <a:lnTo>
                    <a:pt x="14456" y="7542"/>
                  </a:lnTo>
                  <a:lnTo>
                    <a:pt x="14471" y="7513"/>
                  </a:lnTo>
                  <a:lnTo>
                    <a:pt x="14486" y="7483"/>
                  </a:lnTo>
                  <a:lnTo>
                    <a:pt x="14499" y="7452"/>
                  </a:lnTo>
                  <a:lnTo>
                    <a:pt x="14512" y="7421"/>
                  </a:lnTo>
                  <a:lnTo>
                    <a:pt x="14516" y="7414"/>
                  </a:lnTo>
                  <a:lnTo>
                    <a:pt x="14520" y="7406"/>
                  </a:lnTo>
                  <a:lnTo>
                    <a:pt x="14525" y="7399"/>
                  </a:lnTo>
                  <a:lnTo>
                    <a:pt x="14529" y="7391"/>
                  </a:lnTo>
                  <a:lnTo>
                    <a:pt x="14562" y="7435"/>
                  </a:lnTo>
                  <a:lnTo>
                    <a:pt x="14594" y="7481"/>
                  </a:lnTo>
                  <a:lnTo>
                    <a:pt x="14625" y="7527"/>
                  </a:lnTo>
                  <a:lnTo>
                    <a:pt x="14657" y="7573"/>
                  </a:lnTo>
                  <a:lnTo>
                    <a:pt x="14686" y="7621"/>
                  </a:lnTo>
                  <a:lnTo>
                    <a:pt x="14715" y="7669"/>
                  </a:lnTo>
                  <a:lnTo>
                    <a:pt x="14742" y="7717"/>
                  </a:lnTo>
                  <a:lnTo>
                    <a:pt x="14768" y="7766"/>
                  </a:lnTo>
                  <a:lnTo>
                    <a:pt x="14794" y="7815"/>
                  </a:lnTo>
                  <a:lnTo>
                    <a:pt x="14818" y="7865"/>
                  </a:lnTo>
                  <a:lnTo>
                    <a:pt x="14843" y="7916"/>
                  </a:lnTo>
                  <a:lnTo>
                    <a:pt x="14865" y="7966"/>
                  </a:lnTo>
                  <a:lnTo>
                    <a:pt x="14886" y="8018"/>
                  </a:lnTo>
                  <a:lnTo>
                    <a:pt x="14907" y="8070"/>
                  </a:lnTo>
                  <a:lnTo>
                    <a:pt x="14926" y="8122"/>
                  </a:lnTo>
                  <a:lnTo>
                    <a:pt x="14944" y="8175"/>
                  </a:lnTo>
                  <a:lnTo>
                    <a:pt x="14961" y="8228"/>
                  </a:lnTo>
                  <a:lnTo>
                    <a:pt x="14978" y="8281"/>
                  </a:lnTo>
                  <a:lnTo>
                    <a:pt x="14993" y="8335"/>
                  </a:lnTo>
                  <a:lnTo>
                    <a:pt x="15008" y="8389"/>
                  </a:lnTo>
                  <a:lnTo>
                    <a:pt x="15020" y="8444"/>
                  </a:lnTo>
                  <a:lnTo>
                    <a:pt x="15032" y="8499"/>
                  </a:lnTo>
                  <a:lnTo>
                    <a:pt x="15043" y="8554"/>
                  </a:lnTo>
                  <a:lnTo>
                    <a:pt x="15053" y="8610"/>
                  </a:lnTo>
                  <a:lnTo>
                    <a:pt x="15061" y="8666"/>
                  </a:lnTo>
                  <a:lnTo>
                    <a:pt x="15069" y="8723"/>
                  </a:lnTo>
                  <a:lnTo>
                    <a:pt x="15075" y="8779"/>
                  </a:lnTo>
                  <a:lnTo>
                    <a:pt x="15080" y="8837"/>
                  </a:lnTo>
                  <a:lnTo>
                    <a:pt x="15084" y="8893"/>
                  </a:lnTo>
                  <a:lnTo>
                    <a:pt x="15087" y="8950"/>
                  </a:lnTo>
                  <a:lnTo>
                    <a:pt x="15089" y="9008"/>
                  </a:lnTo>
                  <a:lnTo>
                    <a:pt x="15089" y="9066"/>
                  </a:lnTo>
                  <a:lnTo>
                    <a:pt x="15088" y="9139"/>
                  </a:lnTo>
                  <a:lnTo>
                    <a:pt x="15086" y="9210"/>
                  </a:lnTo>
                  <a:lnTo>
                    <a:pt x="15081" y="9283"/>
                  </a:lnTo>
                  <a:lnTo>
                    <a:pt x="15075" y="9353"/>
                  </a:lnTo>
                  <a:lnTo>
                    <a:pt x="15067" y="9425"/>
                  </a:lnTo>
                  <a:lnTo>
                    <a:pt x="15057" y="9495"/>
                  </a:lnTo>
                  <a:lnTo>
                    <a:pt x="15045" y="9565"/>
                  </a:lnTo>
                  <a:lnTo>
                    <a:pt x="15032" y="9634"/>
                  </a:lnTo>
                  <a:lnTo>
                    <a:pt x="15017" y="9704"/>
                  </a:lnTo>
                  <a:lnTo>
                    <a:pt x="15000" y="9771"/>
                  </a:lnTo>
                  <a:lnTo>
                    <a:pt x="14981" y="9840"/>
                  </a:lnTo>
                  <a:lnTo>
                    <a:pt x="14961" y="9906"/>
                  </a:lnTo>
                  <a:lnTo>
                    <a:pt x="14939" y="9973"/>
                  </a:lnTo>
                  <a:lnTo>
                    <a:pt x="14916" y="10039"/>
                  </a:lnTo>
                  <a:lnTo>
                    <a:pt x="14891" y="10104"/>
                  </a:lnTo>
                  <a:lnTo>
                    <a:pt x="14864" y="10168"/>
                  </a:lnTo>
                  <a:lnTo>
                    <a:pt x="14836" y="10233"/>
                  </a:lnTo>
                  <a:lnTo>
                    <a:pt x="14805" y="10295"/>
                  </a:lnTo>
                  <a:lnTo>
                    <a:pt x="14773" y="10358"/>
                  </a:lnTo>
                  <a:lnTo>
                    <a:pt x="14740" y="10419"/>
                  </a:lnTo>
                  <a:lnTo>
                    <a:pt x="14706" y="10480"/>
                  </a:lnTo>
                  <a:lnTo>
                    <a:pt x="14670" y="10539"/>
                  </a:lnTo>
                  <a:lnTo>
                    <a:pt x="14631" y="10597"/>
                  </a:lnTo>
                  <a:lnTo>
                    <a:pt x="14592" y="10655"/>
                  </a:lnTo>
                  <a:lnTo>
                    <a:pt x="14551" y="10712"/>
                  </a:lnTo>
                  <a:lnTo>
                    <a:pt x="14509" y="10768"/>
                  </a:lnTo>
                  <a:lnTo>
                    <a:pt x="14464" y="10823"/>
                  </a:lnTo>
                  <a:lnTo>
                    <a:pt x="14419" y="10876"/>
                  </a:lnTo>
                  <a:lnTo>
                    <a:pt x="14372" y="10929"/>
                  </a:lnTo>
                  <a:lnTo>
                    <a:pt x="14324" y="10981"/>
                  </a:lnTo>
                  <a:lnTo>
                    <a:pt x="14274" y="11032"/>
                  </a:lnTo>
                  <a:lnTo>
                    <a:pt x="14223" y="11081"/>
                  </a:lnTo>
                  <a:close/>
                  <a:moveTo>
                    <a:pt x="13580" y="12844"/>
                  </a:moveTo>
                  <a:lnTo>
                    <a:pt x="13578" y="12934"/>
                  </a:lnTo>
                  <a:lnTo>
                    <a:pt x="13571" y="13024"/>
                  </a:lnTo>
                  <a:lnTo>
                    <a:pt x="13560" y="13113"/>
                  </a:lnTo>
                  <a:lnTo>
                    <a:pt x="13545" y="13199"/>
                  </a:lnTo>
                  <a:lnTo>
                    <a:pt x="13525" y="13284"/>
                  </a:lnTo>
                  <a:lnTo>
                    <a:pt x="13502" y="13368"/>
                  </a:lnTo>
                  <a:lnTo>
                    <a:pt x="13474" y="13450"/>
                  </a:lnTo>
                  <a:lnTo>
                    <a:pt x="13442" y="13530"/>
                  </a:lnTo>
                  <a:lnTo>
                    <a:pt x="13407" y="13608"/>
                  </a:lnTo>
                  <a:lnTo>
                    <a:pt x="13368" y="13684"/>
                  </a:lnTo>
                  <a:lnTo>
                    <a:pt x="13326" y="13758"/>
                  </a:lnTo>
                  <a:lnTo>
                    <a:pt x="13279" y="13830"/>
                  </a:lnTo>
                  <a:lnTo>
                    <a:pt x="13231" y="13898"/>
                  </a:lnTo>
                  <a:lnTo>
                    <a:pt x="13179" y="13965"/>
                  </a:lnTo>
                  <a:lnTo>
                    <a:pt x="13123" y="14029"/>
                  </a:lnTo>
                  <a:lnTo>
                    <a:pt x="13065" y="14091"/>
                  </a:lnTo>
                  <a:lnTo>
                    <a:pt x="13004" y="14148"/>
                  </a:lnTo>
                  <a:lnTo>
                    <a:pt x="12939" y="14204"/>
                  </a:lnTo>
                  <a:lnTo>
                    <a:pt x="12873" y="14256"/>
                  </a:lnTo>
                  <a:lnTo>
                    <a:pt x="12805" y="14305"/>
                  </a:lnTo>
                  <a:lnTo>
                    <a:pt x="12733" y="14352"/>
                  </a:lnTo>
                  <a:lnTo>
                    <a:pt x="12659" y="14394"/>
                  </a:lnTo>
                  <a:lnTo>
                    <a:pt x="12583" y="14432"/>
                  </a:lnTo>
                  <a:lnTo>
                    <a:pt x="12505" y="14468"/>
                  </a:lnTo>
                  <a:lnTo>
                    <a:pt x="12425" y="14500"/>
                  </a:lnTo>
                  <a:lnTo>
                    <a:pt x="12343" y="14527"/>
                  </a:lnTo>
                  <a:lnTo>
                    <a:pt x="12259" y="14551"/>
                  </a:lnTo>
                  <a:lnTo>
                    <a:pt x="12175" y="14571"/>
                  </a:lnTo>
                  <a:lnTo>
                    <a:pt x="12088" y="14586"/>
                  </a:lnTo>
                  <a:lnTo>
                    <a:pt x="12000" y="14598"/>
                  </a:lnTo>
                  <a:lnTo>
                    <a:pt x="11910" y="14605"/>
                  </a:lnTo>
                  <a:lnTo>
                    <a:pt x="11820" y="14607"/>
                  </a:lnTo>
                  <a:lnTo>
                    <a:pt x="2766" y="14607"/>
                  </a:lnTo>
                  <a:lnTo>
                    <a:pt x="2676" y="14605"/>
                  </a:lnTo>
                  <a:lnTo>
                    <a:pt x="2586" y="14598"/>
                  </a:lnTo>
                  <a:lnTo>
                    <a:pt x="2498" y="14586"/>
                  </a:lnTo>
                  <a:lnTo>
                    <a:pt x="2411" y="14571"/>
                  </a:lnTo>
                  <a:lnTo>
                    <a:pt x="2327" y="14551"/>
                  </a:lnTo>
                  <a:lnTo>
                    <a:pt x="2243" y="14527"/>
                  </a:lnTo>
                  <a:lnTo>
                    <a:pt x="2161" y="14500"/>
                  </a:lnTo>
                  <a:lnTo>
                    <a:pt x="2081" y="14468"/>
                  </a:lnTo>
                  <a:lnTo>
                    <a:pt x="2003" y="14432"/>
                  </a:lnTo>
                  <a:lnTo>
                    <a:pt x="1927" y="14394"/>
                  </a:lnTo>
                  <a:lnTo>
                    <a:pt x="1853" y="14352"/>
                  </a:lnTo>
                  <a:lnTo>
                    <a:pt x="1782" y="14305"/>
                  </a:lnTo>
                  <a:lnTo>
                    <a:pt x="1713" y="14256"/>
                  </a:lnTo>
                  <a:lnTo>
                    <a:pt x="1647" y="14204"/>
                  </a:lnTo>
                  <a:lnTo>
                    <a:pt x="1582" y="14148"/>
                  </a:lnTo>
                  <a:lnTo>
                    <a:pt x="1521" y="14091"/>
                  </a:lnTo>
                  <a:lnTo>
                    <a:pt x="1464" y="14029"/>
                  </a:lnTo>
                  <a:lnTo>
                    <a:pt x="1408" y="13965"/>
                  </a:lnTo>
                  <a:lnTo>
                    <a:pt x="1356" y="13898"/>
                  </a:lnTo>
                  <a:lnTo>
                    <a:pt x="1307" y="13830"/>
                  </a:lnTo>
                  <a:lnTo>
                    <a:pt x="1260" y="13758"/>
                  </a:lnTo>
                  <a:lnTo>
                    <a:pt x="1218" y="13684"/>
                  </a:lnTo>
                  <a:lnTo>
                    <a:pt x="1180" y="13608"/>
                  </a:lnTo>
                  <a:lnTo>
                    <a:pt x="1145" y="13530"/>
                  </a:lnTo>
                  <a:lnTo>
                    <a:pt x="1113" y="13450"/>
                  </a:lnTo>
                  <a:lnTo>
                    <a:pt x="1085" y="13368"/>
                  </a:lnTo>
                  <a:lnTo>
                    <a:pt x="1061" y="13284"/>
                  </a:lnTo>
                  <a:lnTo>
                    <a:pt x="1041" y="13199"/>
                  </a:lnTo>
                  <a:lnTo>
                    <a:pt x="1026" y="13113"/>
                  </a:lnTo>
                  <a:lnTo>
                    <a:pt x="1015" y="13024"/>
                  </a:lnTo>
                  <a:lnTo>
                    <a:pt x="1008" y="12934"/>
                  </a:lnTo>
                  <a:lnTo>
                    <a:pt x="1006" y="12844"/>
                  </a:lnTo>
                  <a:lnTo>
                    <a:pt x="1006" y="4905"/>
                  </a:lnTo>
                  <a:lnTo>
                    <a:pt x="1051" y="4942"/>
                  </a:lnTo>
                  <a:lnTo>
                    <a:pt x="1097" y="4977"/>
                  </a:lnTo>
                  <a:lnTo>
                    <a:pt x="1144" y="5013"/>
                  </a:lnTo>
                  <a:lnTo>
                    <a:pt x="1191" y="5046"/>
                  </a:lnTo>
                  <a:lnTo>
                    <a:pt x="1239" y="5079"/>
                  </a:lnTo>
                  <a:lnTo>
                    <a:pt x="1289" y="5111"/>
                  </a:lnTo>
                  <a:lnTo>
                    <a:pt x="1338" y="5142"/>
                  </a:lnTo>
                  <a:lnTo>
                    <a:pt x="1389" y="5172"/>
                  </a:lnTo>
                  <a:lnTo>
                    <a:pt x="1439" y="5201"/>
                  </a:lnTo>
                  <a:lnTo>
                    <a:pt x="1492" y="5228"/>
                  </a:lnTo>
                  <a:lnTo>
                    <a:pt x="1544" y="5255"/>
                  </a:lnTo>
                  <a:lnTo>
                    <a:pt x="1596" y="5281"/>
                  </a:lnTo>
                  <a:lnTo>
                    <a:pt x="1651" y="5305"/>
                  </a:lnTo>
                  <a:lnTo>
                    <a:pt x="1705" y="5328"/>
                  </a:lnTo>
                  <a:lnTo>
                    <a:pt x="1759" y="5350"/>
                  </a:lnTo>
                  <a:lnTo>
                    <a:pt x="1815" y="5371"/>
                  </a:lnTo>
                  <a:lnTo>
                    <a:pt x="1871" y="5391"/>
                  </a:lnTo>
                  <a:lnTo>
                    <a:pt x="1927" y="5411"/>
                  </a:lnTo>
                  <a:lnTo>
                    <a:pt x="1984" y="5428"/>
                  </a:lnTo>
                  <a:lnTo>
                    <a:pt x="2042" y="5444"/>
                  </a:lnTo>
                  <a:lnTo>
                    <a:pt x="2099" y="5459"/>
                  </a:lnTo>
                  <a:lnTo>
                    <a:pt x="2158" y="5473"/>
                  </a:lnTo>
                  <a:lnTo>
                    <a:pt x="2217" y="5486"/>
                  </a:lnTo>
                  <a:lnTo>
                    <a:pt x="2276" y="5497"/>
                  </a:lnTo>
                  <a:lnTo>
                    <a:pt x="2337" y="5507"/>
                  </a:lnTo>
                  <a:lnTo>
                    <a:pt x="2396" y="5516"/>
                  </a:lnTo>
                  <a:lnTo>
                    <a:pt x="2458" y="5523"/>
                  </a:lnTo>
                  <a:lnTo>
                    <a:pt x="2518" y="5529"/>
                  </a:lnTo>
                  <a:lnTo>
                    <a:pt x="2580" y="5534"/>
                  </a:lnTo>
                  <a:lnTo>
                    <a:pt x="2642" y="5537"/>
                  </a:lnTo>
                  <a:lnTo>
                    <a:pt x="2704" y="5539"/>
                  </a:lnTo>
                  <a:lnTo>
                    <a:pt x="2766" y="5540"/>
                  </a:lnTo>
                  <a:lnTo>
                    <a:pt x="11065" y="5540"/>
                  </a:lnTo>
                  <a:lnTo>
                    <a:pt x="13077" y="5540"/>
                  </a:lnTo>
                  <a:lnTo>
                    <a:pt x="13103" y="5541"/>
                  </a:lnTo>
                  <a:lnTo>
                    <a:pt x="13128" y="5543"/>
                  </a:lnTo>
                  <a:lnTo>
                    <a:pt x="13154" y="5546"/>
                  </a:lnTo>
                  <a:lnTo>
                    <a:pt x="13179" y="5551"/>
                  </a:lnTo>
                  <a:lnTo>
                    <a:pt x="13203" y="5557"/>
                  </a:lnTo>
                  <a:lnTo>
                    <a:pt x="13227" y="5564"/>
                  </a:lnTo>
                  <a:lnTo>
                    <a:pt x="13250" y="5571"/>
                  </a:lnTo>
                  <a:lnTo>
                    <a:pt x="13273" y="5580"/>
                  </a:lnTo>
                  <a:lnTo>
                    <a:pt x="13295" y="5590"/>
                  </a:lnTo>
                  <a:lnTo>
                    <a:pt x="13317" y="5601"/>
                  </a:lnTo>
                  <a:lnTo>
                    <a:pt x="13338" y="5613"/>
                  </a:lnTo>
                  <a:lnTo>
                    <a:pt x="13358" y="5626"/>
                  </a:lnTo>
                  <a:lnTo>
                    <a:pt x="13378" y="5640"/>
                  </a:lnTo>
                  <a:lnTo>
                    <a:pt x="13397" y="5655"/>
                  </a:lnTo>
                  <a:lnTo>
                    <a:pt x="13415" y="5671"/>
                  </a:lnTo>
                  <a:lnTo>
                    <a:pt x="13433" y="5688"/>
                  </a:lnTo>
                  <a:lnTo>
                    <a:pt x="13449" y="5706"/>
                  </a:lnTo>
                  <a:lnTo>
                    <a:pt x="13465" y="5724"/>
                  </a:lnTo>
                  <a:lnTo>
                    <a:pt x="13481" y="5743"/>
                  </a:lnTo>
                  <a:lnTo>
                    <a:pt x="13495" y="5762"/>
                  </a:lnTo>
                  <a:lnTo>
                    <a:pt x="13508" y="5783"/>
                  </a:lnTo>
                  <a:lnTo>
                    <a:pt x="13520" y="5804"/>
                  </a:lnTo>
                  <a:lnTo>
                    <a:pt x="13531" y="5826"/>
                  </a:lnTo>
                  <a:lnTo>
                    <a:pt x="13541" y="5848"/>
                  </a:lnTo>
                  <a:lnTo>
                    <a:pt x="13550" y="5871"/>
                  </a:lnTo>
                  <a:lnTo>
                    <a:pt x="13558" y="5894"/>
                  </a:lnTo>
                  <a:lnTo>
                    <a:pt x="13564" y="5918"/>
                  </a:lnTo>
                  <a:lnTo>
                    <a:pt x="13570" y="5942"/>
                  </a:lnTo>
                  <a:lnTo>
                    <a:pt x="13574" y="5968"/>
                  </a:lnTo>
                  <a:lnTo>
                    <a:pt x="13578" y="5993"/>
                  </a:lnTo>
                  <a:lnTo>
                    <a:pt x="13580" y="6018"/>
                  </a:lnTo>
                  <a:lnTo>
                    <a:pt x="13580" y="6044"/>
                  </a:lnTo>
                  <a:lnTo>
                    <a:pt x="13580" y="7051"/>
                  </a:lnTo>
                  <a:lnTo>
                    <a:pt x="9053" y="7051"/>
                  </a:lnTo>
                  <a:lnTo>
                    <a:pt x="8924" y="7055"/>
                  </a:lnTo>
                  <a:lnTo>
                    <a:pt x="8796" y="7065"/>
                  </a:lnTo>
                  <a:lnTo>
                    <a:pt x="8670" y="7081"/>
                  </a:lnTo>
                  <a:lnTo>
                    <a:pt x="8546" y="7103"/>
                  </a:lnTo>
                  <a:lnTo>
                    <a:pt x="8425" y="7131"/>
                  </a:lnTo>
                  <a:lnTo>
                    <a:pt x="8306" y="7164"/>
                  </a:lnTo>
                  <a:lnTo>
                    <a:pt x="8188" y="7205"/>
                  </a:lnTo>
                  <a:lnTo>
                    <a:pt x="8075" y="7249"/>
                  </a:lnTo>
                  <a:lnTo>
                    <a:pt x="7963" y="7299"/>
                  </a:lnTo>
                  <a:lnTo>
                    <a:pt x="7854" y="7356"/>
                  </a:lnTo>
                  <a:lnTo>
                    <a:pt x="7750" y="7416"/>
                  </a:lnTo>
                  <a:lnTo>
                    <a:pt x="7647" y="7482"/>
                  </a:lnTo>
                  <a:lnTo>
                    <a:pt x="7549" y="7552"/>
                  </a:lnTo>
                  <a:lnTo>
                    <a:pt x="7454" y="7627"/>
                  </a:lnTo>
                  <a:lnTo>
                    <a:pt x="7362" y="7705"/>
                  </a:lnTo>
                  <a:lnTo>
                    <a:pt x="7275" y="7789"/>
                  </a:lnTo>
                  <a:lnTo>
                    <a:pt x="7191" y="7877"/>
                  </a:lnTo>
                  <a:lnTo>
                    <a:pt x="7113" y="7968"/>
                  </a:lnTo>
                  <a:lnTo>
                    <a:pt x="7039" y="8063"/>
                  </a:lnTo>
                  <a:lnTo>
                    <a:pt x="6968" y="8162"/>
                  </a:lnTo>
                  <a:lnTo>
                    <a:pt x="6903" y="8264"/>
                  </a:lnTo>
                  <a:lnTo>
                    <a:pt x="6842" y="8369"/>
                  </a:lnTo>
                  <a:lnTo>
                    <a:pt x="6787" y="8478"/>
                  </a:lnTo>
                  <a:lnTo>
                    <a:pt x="6737" y="8590"/>
                  </a:lnTo>
                  <a:lnTo>
                    <a:pt x="6691" y="8704"/>
                  </a:lnTo>
                  <a:lnTo>
                    <a:pt x="6651" y="8820"/>
                  </a:lnTo>
                  <a:lnTo>
                    <a:pt x="6618" y="8940"/>
                  </a:lnTo>
                  <a:lnTo>
                    <a:pt x="6590" y="9062"/>
                  </a:lnTo>
                  <a:lnTo>
                    <a:pt x="6568" y="9186"/>
                  </a:lnTo>
                  <a:lnTo>
                    <a:pt x="6552" y="9312"/>
                  </a:lnTo>
                  <a:lnTo>
                    <a:pt x="6542" y="9440"/>
                  </a:lnTo>
                  <a:lnTo>
                    <a:pt x="6539" y="9570"/>
                  </a:lnTo>
                  <a:lnTo>
                    <a:pt x="6542" y="9700"/>
                  </a:lnTo>
                  <a:lnTo>
                    <a:pt x="6552" y="9828"/>
                  </a:lnTo>
                  <a:lnTo>
                    <a:pt x="6568" y="9954"/>
                  </a:lnTo>
                  <a:lnTo>
                    <a:pt x="6590" y="10078"/>
                  </a:lnTo>
                  <a:lnTo>
                    <a:pt x="6618" y="10199"/>
                  </a:lnTo>
                  <a:lnTo>
                    <a:pt x="6651" y="10319"/>
                  </a:lnTo>
                  <a:lnTo>
                    <a:pt x="6691" y="10436"/>
                  </a:lnTo>
                  <a:lnTo>
                    <a:pt x="6737" y="10550"/>
                  </a:lnTo>
                  <a:lnTo>
                    <a:pt x="6787" y="10662"/>
                  </a:lnTo>
                  <a:lnTo>
                    <a:pt x="6842" y="10771"/>
                  </a:lnTo>
                  <a:lnTo>
                    <a:pt x="6903" y="10876"/>
                  </a:lnTo>
                  <a:lnTo>
                    <a:pt x="6968" y="10978"/>
                  </a:lnTo>
                  <a:lnTo>
                    <a:pt x="7039" y="11077"/>
                  </a:lnTo>
                  <a:lnTo>
                    <a:pt x="7113" y="11172"/>
                  </a:lnTo>
                  <a:lnTo>
                    <a:pt x="7191" y="11263"/>
                  </a:lnTo>
                  <a:lnTo>
                    <a:pt x="7275" y="11351"/>
                  </a:lnTo>
                  <a:lnTo>
                    <a:pt x="7362" y="11434"/>
                  </a:lnTo>
                  <a:lnTo>
                    <a:pt x="7454" y="11513"/>
                  </a:lnTo>
                  <a:lnTo>
                    <a:pt x="7549" y="11588"/>
                  </a:lnTo>
                  <a:lnTo>
                    <a:pt x="7647" y="11658"/>
                  </a:lnTo>
                  <a:lnTo>
                    <a:pt x="7750" y="11724"/>
                  </a:lnTo>
                  <a:lnTo>
                    <a:pt x="7854" y="11784"/>
                  </a:lnTo>
                  <a:lnTo>
                    <a:pt x="7963" y="11839"/>
                  </a:lnTo>
                  <a:lnTo>
                    <a:pt x="8075" y="11891"/>
                  </a:lnTo>
                  <a:lnTo>
                    <a:pt x="8188" y="11935"/>
                  </a:lnTo>
                  <a:lnTo>
                    <a:pt x="8306" y="11975"/>
                  </a:lnTo>
                  <a:lnTo>
                    <a:pt x="8425" y="12009"/>
                  </a:lnTo>
                  <a:lnTo>
                    <a:pt x="8546" y="12037"/>
                  </a:lnTo>
                  <a:lnTo>
                    <a:pt x="8670" y="12059"/>
                  </a:lnTo>
                  <a:lnTo>
                    <a:pt x="8796" y="12075"/>
                  </a:lnTo>
                  <a:lnTo>
                    <a:pt x="8924" y="12085"/>
                  </a:lnTo>
                  <a:lnTo>
                    <a:pt x="9053" y="12088"/>
                  </a:lnTo>
                  <a:lnTo>
                    <a:pt x="13580" y="12088"/>
                  </a:lnTo>
                  <a:lnTo>
                    <a:pt x="13580" y="12844"/>
                  </a:lnTo>
                  <a:close/>
                  <a:moveTo>
                    <a:pt x="12574" y="4029"/>
                  </a:moveTo>
                  <a:lnTo>
                    <a:pt x="12574" y="4533"/>
                  </a:lnTo>
                  <a:lnTo>
                    <a:pt x="11065" y="4533"/>
                  </a:lnTo>
                  <a:lnTo>
                    <a:pt x="2766" y="4533"/>
                  </a:lnTo>
                  <a:lnTo>
                    <a:pt x="2716" y="4532"/>
                  </a:lnTo>
                  <a:lnTo>
                    <a:pt x="2666" y="4530"/>
                  </a:lnTo>
                  <a:lnTo>
                    <a:pt x="2615" y="4526"/>
                  </a:lnTo>
                  <a:lnTo>
                    <a:pt x="2566" y="4521"/>
                  </a:lnTo>
                  <a:lnTo>
                    <a:pt x="2517" y="4514"/>
                  </a:lnTo>
                  <a:lnTo>
                    <a:pt x="2469" y="4506"/>
                  </a:lnTo>
                  <a:lnTo>
                    <a:pt x="2420" y="4497"/>
                  </a:lnTo>
                  <a:lnTo>
                    <a:pt x="2373" y="4486"/>
                  </a:lnTo>
                  <a:lnTo>
                    <a:pt x="2326" y="4474"/>
                  </a:lnTo>
                  <a:lnTo>
                    <a:pt x="2279" y="4461"/>
                  </a:lnTo>
                  <a:lnTo>
                    <a:pt x="2233" y="4446"/>
                  </a:lnTo>
                  <a:lnTo>
                    <a:pt x="2188" y="4430"/>
                  </a:lnTo>
                  <a:lnTo>
                    <a:pt x="2143" y="4413"/>
                  </a:lnTo>
                  <a:lnTo>
                    <a:pt x="2098" y="4396"/>
                  </a:lnTo>
                  <a:lnTo>
                    <a:pt x="2055" y="4377"/>
                  </a:lnTo>
                  <a:lnTo>
                    <a:pt x="2011" y="4357"/>
                  </a:lnTo>
                  <a:lnTo>
                    <a:pt x="2011" y="4029"/>
                  </a:lnTo>
                  <a:lnTo>
                    <a:pt x="12574" y="4029"/>
                  </a:lnTo>
                  <a:close/>
                  <a:moveTo>
                    <a:pt x="12574" y="3526"/>
                  </a:moveTo>
                  <a:lnTo>
                    <a:pt x="2011" y="3526"/>
                  </a:lnTo>
                  <a:lnTo>
                    <a:pt x="2011" y="3022"/>
                  </a:lnTo>
                  <a:lnTo>
                    <a:pt x="12574" y="3022"/>
                  </a:lnTo>
                  <a:lnTo>
                    <a:pt x="12574" y="3526"/>
                  </a:lnTo>
                  <a:close/>
                  <a:moveTo>
                    <a:pt x="12574" y="2518"/>
                  </a:moveTo>
                  <a:lnTo>
                    <a:pt x="2011" y="2518"/>
                  </a:lnTo>
                  <a:lnTo>
                    <a:pt x="2011" y="2015"/>
                  </a:lnTo>
                  <a:lnTo>
                    <a:pt x="12574" y="2015"/>
                  </a:lnTo>
                  <a:lnTo>
                    <a:pt x="12574" y="2518"/>
                  </a:lnTo>
                  <a:close/>
                  <a:moveTo>
                    <a:pt x="2766" y="1007"/>
                  </a:moveTo>
                  <a:lnTo>
                    <a:pt x="11065" y="1007"/>
                  </a:lnTo>
                  <a:lnTo>
                    <a:pt x="13077" y="1007"/>
                  </a:lnTo>
                  <a:lnTo>
                    <a:pt x="13103" y="1008"/>
                  </a:lnTo>
                  <a:lnTo>
                    <a:pt x="13128" y="1010"/>
                  </a:lnTo>
                  <a:lnTo>
                    <a:pt x="13154" y="1013"/>
                  </a:lnTo>
                  <a:lnTo>
                    <a:pt x="13179" y="1017"/>
                  </a:lnTo>
                  <a:lnTo>
                    <a:pt x="13203" y="1023"/>
                  </a:lnTo>
                  <a:lnTo>
                    <a:pt x="13227" y="1031"/>
                  </a:lnTo>
                  <a:lnTo>
                    <a:pt x="13250" y="1038"/>
                  </a:lnTo>
                  <a:lnTo>
                    <a:pt x="13273" y="1047"/>
                  </a:lnTo>
                  <a:lnTo>
                    <a:pt x="13295" y="1057"/>
                  </a:lnTo>
                  <a:lnTo>
                    <a:pt x="13317" y="1068"/>
                  </a:lnTo>
                  <a:lnTo>
                    <a:pt x="13338" y="1080"/>
                  </a:lnTo>
                  <a:lnTo>
                    <a:pt x="13358" y="1093"/>
                  </a:lnTo>
                  <a:lnTo>
                    <a:pt x="13378" y="1107"/>
                  </a:lnTo>
                  <a:lnTo>
                    <a:pt x="13397" y="1122"/>
                  </a:lnTo>
                  <a:lnTo>
                    <a:pt x="13415" y="1138"/>
                  </a:lnTo>
                  <a:lnTo>
                    <a:pt x="13433" y="1155"/>
                  </a:lnTo>
                  <a:lnTo>
                    <a:pt x="13449" y="1173"/>
                  </a:lnTo>
                  <a:lnTo>
                    <a:pt x="13465" y="1191"/>
                  </a:lnTo>
                  <a:lnTo>
                    <a:pt x="13481" y="1210"/>
                  </a:lnTo>
                  <a:lnTo>
                    <a:pt x="13495" y="1230"/>
                  </a:lnTo>
                  <a:lnTo>
                    <a:pt x="13508" y="1250"/>
                  </a:lnTo>
                  <a:lnTo>
                    <a:pt x="13520" y="1271"/>
                  </a:lnTo>
                  <a:lnTo>
                    <a:pt x="13531" y="1292"/>
                  </a:lnTo>
                  <a:lnTo>
                    <a:pt x="13541" y="1316"/>
                  </a:lnTo>
                  <a:lnTo>
                    <a:pt x="13550" y="1338"/>
                  </a:lnTo>
                  <a:lnTo>
                    <a:pt x="13558" y="1361"/>
                  </a:lnTo>
                  <a:lnTo>
                    <a:pt x="13564" y="1385"/>
                  </a:lnTo>
                  <a:lnTo>
                    <a:pt x="13570" y="1409"/>
                  </a:lnTo>
                  <a:lnTo>
                    <a:pt x="13574" y="1434"/>
                  </a:lnTo>
                  <a:lnTo>
                    <a:pt x="13578" y="1460"/>
                  </a:lnTo>
                  <a:lnTo>
                    <a:pt x="13580" y="1485"/>
                  </a:lnTo>
                  <a:lnTo>
                    <a:pt x="13580" y="1511"/>
                  </a:lnTo>
                  <a:lnTo>
                    <a:pt x="13580" y="2770"/>
                  </a:lnTo>
                  <a:lnTo>
                    <a:pt x="13580" y="3022"/>
                  </a:lnTo>
                  <a:lnTo>
                    <a:pt x="13580" y="4626"/>
                  </a:lnTo>
                  <a:lnTo>
                    <a:pt x="13551" y="4616"/>
                  </a:lnTo>
                  <a:lnTo>
                    <a:pt x="13521" y="4606"/>
                  </a:lnTo>
                  <a:lnTo>
                    <a:pt x="13491" y="4597"/>
                  </a:lnTo>
                  <a:lnTo>
                    <a:pt x="13459" y="4587"/>
                  </a:lnTo>
                  <a:lnTo>
                    <a:pt x="13429" y="4579"/>
                  </a:lnTo>
                  <a:lnTo>
                    <a:pt x="13398" y="4571"/>
                  </a:lnTo>
                  <a:lnTo>
                    <a:pt x="13367" y="4564"/>
                  </a:lnTo>
                  <a:lnTo>
                    <a:pt x="13336" y="4558"/>
                  </a:lnTo>
                  <a:lnTo>
                    <a:pt x="13305" y="4552"/>
                  </a:lnTo>
                  <a:lnTo>
                    <a:pt x="13272" y="4547"/>
                  </a:lnTo>
                  <a:lnTo>
                    <a:pt x="13240" y="4543"/>
                  </a:lnTo>
                  <a:lnTo>
                    <a:pt x="13208" y="4539"/>
                  </a:lnTo>
                  <a:lnTo>
                    <a:pt x="13176" y="4537"/>
                  </a:lnTo>
                  <a:lnTo>
                    <a:pt x="13144" y="4535"/>
                  </a:lnTo>
                  <a:lnTo>
                    <a:pt x="13110" y="4533"/>
                  </a:lnTo>
                  <a:lnTo>
                    <a:pt x="13077" y="4533"/>
                  </a:lnTo>
                  <a:lnTo>
                    <a:pt x="13077" y="4533"/>
                  </a:lnTo>
                  <a:lnTo>
                    <a:pt x="13077" y="4029"/>
                  </a:lnTo>
                  <a:lnTo>
                    <a:pt x="13077" y="3022"/>
                  </a:lnTo>
                  <a:lnTo>
                    <a:pt x="13077" y="2015"/>
                  </a:lnTo>
                  <a:lnTo>
                    <a:pt x="13076" y="1989"/>
                  </a:lnTo>
                  <a:lnTo>
                    <a:pt x="13074" y="1963"/>
                  </a:lnTo>
                  <a:lnTo>
                    <a:pt x="13071" y="1938"/>
                  </a:lnTo>
                  <a:lnTo>
                    <a:pt x="13066" y="1913"/>
                  </a:lnTo>
                  <a:lnTo>
                    <a:pt x="13061" y="1889"/>
                  </a:lnTo>
                  <a:lnTo>
                    <a:pt x="13054" y="1865"/>
                  </a:lnTo>
                  <a:lnTo>
                    <a:pt x="13046" y="1841"/>
                  </a:lnTo>
                  <a:lnTo>
                    <a:pt x="13037" y="1818"/>
                  </a:lnTo>
                  <a:lnTo>
                    <a:pt x="13027" y="1796"/>
                  </a:lnTo>
                  <a:lnTo>
                    <a:pt x="13016" y="1774"/>
                  </a:lnTo>
                  <a:lnTo>
                    <a:pt x="13004" y="1754"/>
                  </a:lnTo>
                  <a:lnTo>
                    <a:pt x="12991" y="1733"/>
                  </a:lnTo>
                  <a:lnTo>
                    <a:pt x="12977" y="1714"/>
                  </a:lnTo>
                  <a:lnTo>
                    <a:pt x="12962" y="1694"/>
                  </a:lnTo>
                  <a:lnTo>
                    <a:pt x="12946" y="1676"/>
                  </a:lnTo>
                  <a:lnTo>
                    <a:pt x="12929" y="1658"/>
                  </a:lnTo>
                  <a:lnTo>
                    <a:pt x="12912" y="1642"/>
                  </a:lnTo>
                  <a:lnTo>
                    <a:pt x="12894" y="1626"/>
                  </a:lnTo>
                  <a:lnTo>
                    <a:pt x="12875" y="1611"/>
                  </a:lnTo>
                  <a:lnTo>
                    <a:pt x="12855" y="1597"/>
                  </a:lnTo>
                  <a:lnTo>
                    <a:pt x="12835" y="1584"/>
                  </a:lnTo>
                  <a:lnTo>
                    <a:pt x="12814" y="1571"/>
                  </a:lnTo>
                  <a:lnTo>
                    <a:pt x="12792" y="1560"/>
                  </a:lnTo>
                  <a:lnTo>
                    <a:pt x="12769" y="1550"/>
                  </a:lnTo>
                  <a:lnTo>
                    <a:pt x="12746" y="1541"/>
                  </a:lnTo>
                  <a:lnTo>
                    <a:pt x="12723" y="1534"/>
                  </a:lnTo>
                  <a:lnTo>
                    <a:pt x="12700" y="1527"/>
                  </a:lnTo>
                  <a:lnTo>
                    <a:pt x="12675" y="1521"/>
                  </a:lnTo>
                  <a:lnTo>
                    <a:pt x="12651" y="1517"/>
                  </a:lnTo>
                  <a:lnTo>
                    <a:pt x="12626" y="1514"/>
                  </a:lnTo>
                  <a:lnTo>
                    <a:pt x="12599" y="1512"/>
                  </a:lnTo>
                  <a:lnTo>
                    <a:pt x="12574" y="1511"/>
                  </a:lnTo>
                  <a:lnTo>
                    <a:pt x="2011" y="1511"/>
                  </a:lnTo>
                  <a:lnTo>
                    <a:pt x="1986" y="1512"/>
                  </a:lnTo>
                  <a:lnTo>
                    <a:pt x="1960" y="1514"/>
                  </a:lnTo>
                  <a:lnTo>
                    <a:pt x="1934" y="1517"/>
                  </a:lnTo>
                  <a:lnTo>
                    <a:pt x="1910" y="1521"/>
                  </a:lnTo>
                  <a:lnTo>
                    <a:pt x="1886" y="1527"/>
                  </a:lnTo>
                  <a:lnTo>
                    <a:pt x="1862" y="1534"/>
                  </a:lnTo>
                  <a:lnTo>
                    <a:pt x="1839" y="1541"/>
                  </a:lnTo>
                  <a:lnTo>
                    <a:pt x="1816" y="1550"/>
                  </a:lnTo>
                  <a:lnTo>
                    <a:pt x="1794" y="1560"/>
                  </a:lnTo>
                  <a:lnTo>
                    <a:pt x="1771" y="1571"/>
                  </a:lnTo>
                  <a:lnTo>
                    <a:pt x="1750" y="1584"/>
                  </a:lnTo>
                  <a:lnTo>
                    <a:pt x="1730" y="1597"/>
                  </a:lnTo>
                  <a:lnTo>
                    <a:pt x="1710" y="1611"/>
                  </a:lnTo>
                  <a:lnTo>
                    <a:pt x="1691" y="1626"/>
                  </a:lnTo>
                  <a:lnTo>
                    <a:pt x="1673" y="1642"/>
                  </a:lnTo>
                  <a:lnTo>
                    <a:pt x="1656" y="1658"/>
                  </a:lnTo>
                  <a:lnTo>
                    <a:pt x="1639" y="1676"/>
                  </a:lnTo>
                  <a:lnTo>
                    <a:pt x="1624" y="1694"/>
                  </a:lnTo>
                  <a:lnTo>
                    <a:pt x="1608" y="1714"/>
                  </a:lnTo>
                  <a:lnTo>
                    <a:pt x="1594" y="1733"/>
                  </a:lnTo>
                  <a:lnTo>
                    <a:pt x="1581" y="1754"/>
                  </a:lnTo>
                  <a:lnTo>
                    <a:pt x="1569" y="1774"/>
                  </a:lnTo>
                  <a:lnTo>
                    <a:pt x="1558" y="1796"/>
                  </a:lnTo>
                  <a:lnTo>
                    <a:pt x="1548" y="1818"/>
                  </a:lnTo>
                  <a:lnTo>
                    <a:pt x="1539" y="1841"/>
                  </a:lnTo>
                  <a:lnTo>
                    <a:pt x="1531" y="1865"/>
                  </a:lnTo>
                  <a:lnTo>
                    <a:pt x="1524" y="1889"/>
                  </a:lnTo>
                  <a:lnTo>
                    <a:pt x="1519" y="1913"/>
                  </a:lnTo>
                  <a:lnTo>
                    <a:pt x="1514" y="1938"/>
                  </a:lnTo>
                  <a:lnTo>
                    <a:pt x="1511" y="1963"/>
                  </a:lnTo>
                  <a:lnTo>
                    <a:pt x="1509" y="1989"/>
                  </a:lnTo>
                  <a:lnTo>
                    <a:pt x="1508" y="2015"/>
                  </a:lnTo>
                  <a:lnTo>
                    <a:pt x="1508" y="3022"/>
                  </a:lnTo>
                  <a:lnTo>
                    <a:pt x="1508" y="4000"/>
                  </a:lnTo>
                  <a:lnTo>
                    <a:pt x="1480" y="3970"/>
                  </a:lnTo>
                  <a:lnTo>
                    <a:pt x="1452" y="3940"/>
                  </a:lnTo>
                  <a:lnTo>
                    <a:pt x="1424" y="3909"/>
                  </a:lnTo>
                  <a:lnTo>
                    <a:pt x="1397" y="3876"/>
                  </a:lnTo>
                  <a:lnTo>
                    <a:pt x="1372" y="3843"/>
                  </a:lnTo>
                  <a:lnTo>
                    <a:pt x="1347" y="3810"/>
                  </a:lnTo>
                  <a:lnTo>
                    <a:pt x="1323" y="3777"/>
                  </a:lnTo>
                  <a:lnTo>
                    <a:pt x="1299" y="3741"/>
                  </a:lnTo>
                  <a:lnTo>
                    <a:pt x="1277" y="3706"/>
                  </a:lnTo>
                  <a:lnTo>
                    <a:pt x="1254" y="3671"/>
                  </a:lnTo>
                  <a:lnTo>
                    <a:pt x="1233" y="3635"/>
                  </a:lnTo>
                  <a:lnTo>
                    <a:pt x="1213" y="3598"/>
                  </a:lnTo>
                  <a:lnTo>
                    <a:pt x="1194" y="3561"/>
                  </a:lnTo>
                  <a:lnTo>
                    <a:pt x="1175" y="3523"/>
                  </a:lnTo>
                  <a:lnTo>
                    <a:pt x="1158" y="3484"/>
                  </a:lnTo>
                  <a:lnTo>
                    <a:pt x="1141" y="3446"/>
                  </a:lnTo>
                  <a:lnTo>
                    <a:pt x="1125" y="3407"/>
                  </a:lnTo>
                  <a:lnTo>
                    <a:pt x="1110" y="3367"/>
                  </a:lnTo>
                  <a:lnTo>
                    <a:pt x="1096" y="3327"/>
                  </a:lnTo>
                  <a:lnTo>
                    <a:pt x="1083" y="3286"/>
                  </a:lnTo>
                  <a:lnTo>
                    <a:pt x="1071" y="3246"/>
                  </a:lnTo>
                  <a:lnTo>
                    <a:pt x="1060" y="3204"/>
                  </a:lnTo>
                  <a:lnTo>
                    <a:pt x="1050" y="3162"/>
                  </a:lnTo>
                  <a:lnTo>
                    <a:pt x="1041" y="3120"/>
                  </a:lnTo>
                  <a:lnTo>
                    <a:pt x="1033" y="3077"/>
                  </a:lnTo>
                  <a:lnTo>
                    <a:pt x="1026" y="3034"/>
                  </a:lnTo>
                  <a:lnTo>
                    <a:pt x="1020" y="2991"/>
                  </a:lnTo>
                  <a:lnTo>
                    <a:pt x="1015" y="2948"/>
                  </a:lnTo>
                  <a:lnTo>
                    <a:pt x="1011" y="2903"/>
                  </a:lnTo>
                  <a:lnTo>
                    <a:pt x="1008" y="2860"/>
                  </a:lnTo>
                  <a:lnTo>
                    <a:pt x="1007" y="2815"/>
                  </a:lnTo>
                  <a:lnTo>
                    <a:pt x="1006" y="2770"/>
                  </a:lnTo>
                  <a:lnTo>
                    <a:pt x="1008" y="2680"/>
                  </a:lnTo>
                  <a:lnTo>
                    <a:pt x="1015" y="2590"/>
                  </a:lnTo>
                  <a:lnTo>
                    <a:pt x="1026" y="2501"/>
                  </a:lnTo>
                  <a:lnTo>
                    <a:pt x="1041" y="2415"/>
                  </a:lnTo>
                  <a:lnTo>
                    <a:pt x="1061" y="2330"/>
                  </a:lnTo>
                  <a:lnTo>
                    <a:pt x="1085" y="2246"/>
                  </a:lnTo>
                  <a:lnTo>
                    <a:pt x="1113" y="2164"/>
                  </a:lnTo>
                  <a:lnTo>
                    <a:pt x="1145" y="2084"/>
                  </a:lnTo>
                  <a:lnTo>
                    <a:pt x="1180" y="2006"/>
                  </a:lnTo>
                  <a:lnTo>
                    <a:pt x="1218" y="1930"/>
                  </a:lnTo>
                  <a:lnTo>
                    <a:pt x="1260" y="1857"/>
                  </a:lnTo>
                  <a:lnTo>
                    <a:pt x="1307" y="1785"/>
                  </a:lnTo>
                  <a:lnTo>
                    <a:pt x="1356" y="1716"/>
                  </a:lnTo>
                  <a:lnTo>
                    <a:pt x="1408" y="1649"/>
                  </a:lnTo>
                  <a:lnTo>
                    <a:pt x="1464" y="1585"/>
                  </a:lnTo>
                  <a:lnTo>
                    <a:pt x="1521" y="1524"/>
                  </a:lnTo>
                  <a:lnTo>
                    <a:pt x="1582" y="1466"/>
                  </a:lnTo>
                  <a:lnTo>
                    <a:pt x="1647" y="1410"/>
                  </a:lnTo>
                  <a:lnTo>
                    <a:pt x="1713" y="1358"/>
                  </a:lnTo>
                  <a:lnTo>
                    <a:pt x="1782" y="1309"/>
                  </a:lnTo>
                  <a:lnTo>
                    <a:pt x="1853" y="1262"/>
                  </a:lnTo>
                  <a:lnTo>
                    <a:pt x="1927" y="1220"/>
                  </a:lnTo>
                  <a:lnTo>
                    <a:pt x="2003" y="1182"/>
                  </a:lnTo>
                  <a:lnTo>
                    <a:pt x="2081" y="1146"/>
                  </a:lnTo>
                  <a:lnTo>
                    <a:pt x="2161" y="1114"/>
                  </a:lnTo>
                  <a:lnTo>
                    <a:pt x="2243" y="1087"/>
                  </a:lnTo>
                  <a:lnTo>
                    <a:pt x="2327" y="1063"/>
                  </a:lnTo>
                  <a:lnTo>
                    <a:pt x="2411" y="1044"/>
                  </a:lnTo>
                  <a:lnTo>
                    <a:pt x="2498" y="1028"/>
                  </a:lnTo>
                  <a:lnTo>
                    <a:pt x="2586" y="1016"/>
                  </a:lnTo>
                  <a:lnTo>
                    <a:pt x="2676" y="1009"/>
                  </a:lnTo>
                  <a:lnTo>
                    <a:pt x="2766" y="1007"/>
                  </a:lnTo>
                  <a:close/>
                  <a:moveTo>
                    <a:pt x="14587" y="6044"/>
                  </a:moveTo>
                  <a:lnTo>
                    <a:pt x="14586" y="6044"/>
                  </a:lnTo>
                  <a:lnTo>
                    <a:pt x="14586" y="3022"/>
                  </a:lnTo>
                  <a:lnTo>
                    <a:pt x="14586" y="2770"/>
                  </a:lnTo>
                  <a:lnTo>
                    <a:pt x="14586" y="1511"/>
                  </a:lnTo>
                  <a:lnTo>
                    <a:pt x="14584" y="1433"/>
                  </a:lnTo>
                  <a:lnTo>
                    <a:pt x="14578" y="1357"/>
                  </a:lnTo>
                  <a:lnTo>
                    <a:pt x="14569" y="1281"/>
                  </a:lnTo>
                  <a:lnTo>
                    <a:pt x="14556" y="1207"/>
                  </a:lnTo>
                  <a:lnTo>
                    <a:pt x="14539" y="1133"/>
                  </a:lnTo>
                  <a:lnTo>
                    <a:pt x="14519" y="1062"/>
                  </a:lnTo>
                  <a:lnTo>
                    <a:pt x="14495" y="991"/>
                  </a:lnTo>
                  <a:lnTo>
                    <a:pt x="14467" y="923"/>
                  </a:lnTo>
                  <a:lnTo>
                    <a:pt x="14437" y="856"/>
                  </a:lnTo>
                  <a:lnTo>
                    <a:pt x="14404" y="791"/>
                  </a:lnTo>
                  <a:lnTo>
                    <a:pt x="14368" y="727"/>
                  </a:lnTo>
                  <a:lnTo>
                    <a:pt x="14329" y="666"/>
                  </a:lnTo>
                  <a:lnTo>
                    <a:pt x="14286" y="607"/>
                  </a:lnTo>
                  <a:lnTo>
                    <a:pt x="14242" y="550"/>
                  </a:lnTo>
                  <a:lnTo>
                    <a:pt x="14194" y="495"/>
                  </a:lnTo>
                  <a:lnTo>
                    <a:pt x="14144" y="442"/>
                  </a:lnTo>
                  <a:lnTo>
                    <a:pt x="14092" y="393"/>
                  </a:lnTo>
                  <a:lnTo>
                    <a:pt x="14037" y="346"/>
                  </a:lnTo>
                  <a:lnTo>
                    <a:pt x="13980" y="300"/>
                  </a:lnTo>
                  <a:lnTo>
                    <a:pt x="13921" y="258"/>
                  </a:lnTo>
                  <a:lnTo>
                    <a:pt x="13860" y="219"/>
                  </a:lnTo>
                  <a:lnTo>
                    <a:pt x="13796" y="182"/>
                  </a:lnTo>
                  <a:lnTo>
                    <a:pt x="13731" y="149"/>
                  </a:lnTo>
                  <a:lnTo>
                    <a:pt x="13665" y="119"/>
                  </a:lnTo>
                  <a:lnTo>
                    <a:pt x="13596" y="92"/>
                  </a:lnTo>
                  <a:lnTo>
                    <a:pt x="13526" y="67"/>
                  </a:lnTo>
                  <a:lnTo>
                    <a:pt x="13454" y="47"/>
                  </a:lnTo>
                  <a:lnTo>
                    <a:pt x="13381" y="30"/>
                  </a:lnTo>
                  <a:lnTo>
                    <a:pt x="13307" y="17"/>
                  </a:lnTo>
                  <a:lnTo>
                    <a:pt x="13231" y="8"/>
                  </a:lnTo>
                  <a:lnTo>
                    <a:pt x="13155" y="2"/>
                  </a:lnTo>
                  <a:lnTo>
                    <a:pt x="13077" y="0"/>
                  </a:lnTo>
                  <a:lnTo>
                    <a:pt x="11065" y="0"/>
                  </a:lnTo>
                  <a:lnTo>
                    <a:pt x="2766" y="0"/>
                  </a:lnTo>
                  <a:lnTo>
                    <a:pt x="2624" y="4"/>
                  </a:lnTo>
                  <a:lnTo>
                    <a:pt x="2484" y="14"/>
                  </a:lnTo>
                  <a:lnTo>
                    <a:pt x="2346" y="32"/>
                  </a:lnTo>
                  <a:lnTo>
                    <a:pt x="2209" y="56"/>
                  </a:lnTo>
                  <a:lnTo>
                    <a:pt x="2075" y="88"/>
                  </a:lnTo>
                  <a:lnTo>
                    <a:pt x="1944" y="125"/>
                  </a:lnTo>
                  <a:lnTo>
                    <a:pt x="1816" y="168"/>
                  </a:lnTo>
                  <a:lnTo>
                    <a:pt x="1690" y="218"/>
                  </a:lnTo>
                  <a:lnTo>
                    <a:pt x="1568" y="274"/>
                  </a:lnTo>
                  <a:lnTo>
                    <a:pt x="1449" y="335"/>
                  </a:lnTo>
                  <a:lnTo>
                    <a:pt x="1333" y="402"/>
                  </a:lnTo>
                  <a:lnTo>
                    <a:pt x="1220" y="473"/>
                  </a:lnTo>
                  <a:lnTo>
                    <a:pt x="1113" y="551"/>
                  </a:lnTo>
                  <a:lnTo>
                    <a:pt x="1008" y="634"/>
                  </a:lnTo>
                  <a:lnTo>
                    <a:pt x="907" y="720"/>
                  </a:lnTo>
                  <a:lnTo>
                    <a:pt x="811" y="812"/>
                  </a:lnTo>
                  <a:lnTo>
                    <a:pt x="719" y="909"/>
                  </a:lnTo>
                  <a:lnTo>
                    <a:pt x="633" y="1009"/>
                  </a:lnTo>
                  <a:lnTo>
                    <a:pt x="550" y="1114"/>
                  </a:lnTo>
                  <a:lnTo>
                    <a:pt x="473" y="1223"/>
                  </a:lnTo>
                  <a:lnTo>
                    <a:pt x="401" y="1335"/>
                  </a:lnTo>
                  <a:lnTo>
                    <a:pt x="334" y="1451"/>
                  </a:lnTo>
                  <a:lnTo>
                    <a:pt x="274" y="1570"/>
                  </a:lnTo>
                  <a:lnTo>
                    <a:pt x="217" y="1693"/>
                  </a:lnTo>
                  <a:lnTo>
                    <a:pt x="168" y="1819"/>
                  </a:lnTo>
                  <a:lnTo>
                    <a:pt x="125" y="1947"/>
                  </a:lnTo>
                  <a:lnTo>
                    <a:pt x="88" y="2079"/>
                  </a:lnTo>
                  <a:lnTo>
                    <a:pt x="56" y="2213"/>
                  </a:lnTo>
                  <a:lnTo>
                    <a:pt x="32" y="2349"/>
                  </a:lnTo>
                  <a:lnTo>
                    <a:pt x="14" y="2487"/>
                  </a:lnTo>
                  <a:lnTo>
                    <a:pt x="4" y="2628"/>
                  </a:lnTo>
                  <a:lnTo>
                    <a:pt x="0" y="2770"/>
                  </a:lnTo>
                  <a:lnTo>
                    <a:pt x="0" y="12844"/>
                  </a:lnTo>
                  <a:lnTo>
                    <a:pt x="4" y="12986"/>
                  </a:lnTo>
                  <a:lnTo>
                    <a:pt x="14" y="13127"/>
                  </a:lnTo>
                  <a:lnTo>
                    <a:pt x="32" y="13265"/>
                  </a:lnTo>
                  <a:lnTo>
                    <a:pt x="56" y="13401"/>
                  </a:lnTo>
                  <a:lnTo>
                    <a:pt x="88" y="13535"/>
                  </a:lnTo>
                  <a:lnTo>
                    <a:pt x="125" y="13667"/>
                  </a:lnTo>
                  <a:lnTo>
                    <a:pt x="168" y="13795"/>
                  </a:lnTo>
                  <a:lnTo>
                    <a:pt x="217" y="13921"/>
                  </a:lnTo>
                  <a:lnTo>
                    <a:pt x="274" y="14044"/>
                  </a:lnTo>
                  <a:lnTo>
                    <a:pt x="334" y="14163"/>
                  </a:lnTo>
                  <a:lnTo>
                    <a:pt x="401" y="14279"/>
                  </a:lnTo>
                  <a:lnTo>
                    <a:pt x="473" y="14391"/>
                  </a:lnTo>
                  <a:lnTo>
                    <a:pt x="550" y="14500"/>
                  </a:lnTo>
                  <a:lnTo>
                    <a:pt x="633" y="14605"/>
                  </a:lnTo>
                  <a:lnTo>
                    <a:pt x="719" y="14705"/>
                  </a:lnTo>
                  <a:lnTo>
                    <a:pt x="811" y="14802"/>
                  </a:lnTo>
                  <a:lnTo>
                    <a:pt x="907" y="14894"/>
                  </a:lnTo>
                  <a:lnTo>
                    <a:pt x="1008" y="14980"/>
                  </a:lnTo>
                  <a:lnTo>
                    <a:pt x="1113" y="15063"/>
                  </a:lnTo>
                  <a:lnTo>
                    <a:pt x="1220" y="15141"/>
                  </a:lnTo>
                  <a:lnTo>
                    <a:pt x="1333" y="15212"/>
                  </a:lnTo>
                  <a:lnTo>
                    <a:pt x="1449" y="15280"/>
                  </a:lnTo>
                  <a:lnTo>
                    <a:pt x="1568" y="15340"/>
                  </a:lnTo>
                  <a:lnTo>
                    <a:pt x="1690" y="15396"/>
                  </a:lnTo>
                  <a:lnTo>
                    <a:pt x="1816" y="15446"/>
                  </a:lnTo>
                  <a:lnTo>
                    <a:pt x="1944" y="15489"/>
                  </a:lnTo>
                  <a:lnTo>
                    <a:pt x="2075" y="15526"/>
                  </a:lnTo>
                  <a:lnTo>
                    <a:pt x="2209" y="15558"/>
                  </a:lnTo>
                  <a:lnTo>
                    <a:pt x="2346" y="15582"/>
                  </a:lnTo>
                  <a:lnTo>
                    <a:pt x="2484" y="15600"/>
                  </a:lnTo>
                  <a:lnTo>
                    <a:pt x="2624" y="15610"/>
                  </a:lnTo>
                  <a:lnTo>
                    <a:pt x="2766" y="15614"/>
                  </a:lnTo>
                  <a:lnTo>
                    <a:pt x="11820" y="15614"/>
                  </a:lnTo>
                  <a:lnTo>
                    <a:pt x="11962" y="15610"/>
                  </a:lnTo>
                  <a:lnTo>
                    <a:pt x="12102" y="15600"/>
                  </a:lnTo>
                  <a:lnTo>
                    <a:pt x="12240" y="15582"/>
                  </a:lnTo>
                  <a:lnTo>
                    <a:pt x="12377" y="15558"/>
                  </a:lnTo>
                  <a:lnTo>
                    <a:pt x="12510" y="15526"/>
                  </a:lnTo>
                  <a:lnTo>
                    <a:pt x="12642" y="15489"/>
                  </a:lnTo>
                  <a:lnTo>
                    <a:pt x="12770" y="15446"/>
                  </a:lnTo>
                  <a:lnTo>
                    <a:pt x="12895" y="15396"/>
                  </a:lnTo>
                  <a:lnTo>
                    <a:pt x="13018" y="15340"/>
                  </a:lnTo>
                  <a:lnTo>
                    <a:pt x="13138" y="15280"/>
                  </a:lnTo>
                  <a:lnTo>
                    <a:pt x="13253" y="15212"/>
                  </a:lnTo>
                  <a:lnTo>
                    <a:pt x="13366" y="15141"/>
                  </a:lnTo>
                  <a:lnTo>
                    <a:pt x="13474" y="15063"/>
                  </a:lnTo>
                  <a:lnTo>
                    <a:pt x="13578" y="14980"/>
                  </a:lnTo>
                  <a:lnTo>
                    <a:pt x="13679" y="14894"/>
                  </a:lnTo>
                  <a:lnTo>
                    <a:pt x="13775" y="14802"/>
                  </a:lnTo>
                  <a:lnTo>
                    <a:pt x="13867" y="14705"/>
                  </a:lnTo>
                  <a:lnTo>
                    <a:pt x="13953" y="14605"/>
                  </a:lnTo>
                  <a:lnTo>
                    <a:pt x="14036" y="14500"/>
                  </a:lnTo>
                  <a:lnTo>
                    <a:pt x="14113" y="14391"/>
                  </a:lnTo>
                  <a:lnTo>
                    <a:pt x="14185" y="14279"/>
                  </a:lnTo>
                  <a:lnTo>
                    <a:pt x="14252" y="14163"/>
                  </a:lnTo>
                  <a:lnTo>
                    <a:pt x="14313" y="14044"/>
                  </a:lnTo>
                  <a:lnTo>
                    <a:pt x="14369" y="13921"/>
                  </a:lnTo>
                  <a:lnTo>
                    <a:pt x="14418" y="13795"/>
                  </a:lnTo>
                  <a:lnTo>
                    <a:pt x="14461" y="13667"/>
                  </a:lnTo>
                  <a:lnTo>
                    <a:pt x="14499" y="13535"/>
                  </a:lnTo>
                  <a:lnTo>
                    <a:pt x="14530" y="13401"/>
                  </a:lnTo>
                  <a:lnTo>
                    <a:pt x="14554" y="13265"/>
                  </a:lnTo>
                  <a:lnTo>
                    <a:pt x="14572" y="13127"/>
                  </a:lnTo>
                  <a:lnTo>
                    <a:pt x="14583" y="12986"/>
                  </a:lnTo>
                  <a:lnTo>
                    <a:pt x="14586" y="12844"/>
                  </a:lnTo>
                  <a:lnTo>
                    <a:pt x="14586" y="12088"/>
                  </a:lnTo>
                  <a:lnTo>
                    <a:pt x="14587" y="12088"/>
                  </a:lnTo>
                  <a:lnTo>
                    <a:pt x="14769" y="11942"/>
                  </a:lnTo>
                  <a:lnTo>
                    <a:pt x="14940" y="11788"/>
                  </a:lnTo>
                  <a:lnTo>
                    <a:pt x="15099" y="11626"/>
                  </a:lnTo>
                  <a:lnTo>
                    <a:pt x="15247" y="11457"/>
                  </a:lnTo>
                  <a:lnTo>
                    <a:pt x="15382" y="11280"/>
                  </a:lnTo>
                  <a:lnTo>
                    <a:pt x="15506" y="11099"/>
                  </a:lnTo>
                  <a:lnTo>
                    <a:pt x="15618" y="10912"/>
                  </a:lnTo>
                  <a:lnTo>
                    <a:pt x="15718" y="10718"/>
                  </a:lnTo>
                  <a:lnTo>
                    <a:pt x="15806" y="10522"/>
                  </a:lnTo>
                  <a:lnTo>
                    <a:pt x="15883" y="10321"/>
                  </a:lnTo>
                  <a:lnTo>
                    <a:pt x="15948" y="10117"/>
                  </a:lnTo>
                  <a:lnTo>
                    <a:pt x="16000" y="9910"/>
                  </a:lnTo>
                  <a:lnTo>
                    <a:pt x="16042" y="9701"/>
                  </a:lnTo>
                  <a:lnTo>
                    <a:pt x="16072" y="9490"/>
                  </a:lnTo>
                  <a:lnTo>
                    <a:pt x="16089" y="9279"/>
                  </a:lnTo>
                  <a:lnTo>
                    <a:pt x="16095" y="9066"/>
                  </a:lnTo>
                  <a:lnTo>
                    <a:pt x="16089" y="8854"/>
                  </a:lnTo>
                  <a:lnTo>
                    <a:pt x="16072" y="8642"/>
                  </a:lnTo>
                  <a:lnTo>
                    <a:pt x="16042" y="8432"/>
                  </a:lnTo>
                  <a:lnTo>
                    <a:pt x="16000" y="8222"/>
                  </a:lnTo>
                  <a:lnTo>
                    <a:pt x="15948" y="8016"/>
                  </a:lnTo>
                  <a:lnTo>
                    <a:pt x="15883" y="7811"/>
                  </a:lnTo>
                  <a:lnTo>
                    <a:pt x="15806" y="7611"/>
                  </a:lnTo>
                  <a:lnTo>
                    <a:pt x="15718" y="7413"/>
                  </a:lnTo>
                  <a:lnTo>
                    <a:pt x="15618" y="7221"/>
                  </a:lnTo>
                  <a:lnTo>
                    <a:pt x="15506" y="7033"/>
                  </a:lnTo>
                  <a:lnTo>
                    <a:pt x="15382" y="6852"/>
                  </a:lnTo>
                  <a:lnTo>
                    <a:pt x="15247" y="6676"/>
                  </a:lnTo>
                  <a:lnTo>
                    <a:pt x="15099" y="6507"/>
                  </a:lnTo>
                  <a:lnTo>
                    <a:pt x="14940" y="6344"/>
                  </a:lnTo>
                  <a:lnTo>
                    <a:pt x="14769" y="6190"/>
                  </a:lnTo>
                  <a:lnTo>
                    <a:pt x="14587" y="60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2" name="îs1íďê"/>
            <p:cNvSpPr/>
            <p:nvPr/>
          </p:nvSpPr>
          <p:spPr bwMode="auto">
            <a:xfrm>
              <a:off x="4143833" y="2524105"/>
              <a:ext cx="403593" cy="404523"/>
            </a:xfrm>
            <a:custGeom>
              <a:avLst/>
              <a:gdLst>
                <a:gd name="T0" fmla="*/ 15014 w 16058"/>
                <a:gd name="T1" fmla="*/ 14913 h 16095"/>
                <a:gd name="T2" fmla="*/ 14893 w 16058"/>
                <a:gd name="T3" fmla="*/ 15041 h 16095"/>
                <a:gd name="T4" fmla="*/ 14719 w 16058"/>
                <a:gd name="T5" fmla="*/ 15089 h 16095"/>
                <a:gd name="T6" fmla="*/ 1179 w 16058"/>
                <a:gd name="T7" fmla="*/ 15049 h 16095"/>
                <a:gd name="T8" fmla="*/ 1052 w 16058"/>
                <a:gd name="T9" fmla="*/ 14927 h 16095"/>
                <a:gd name="T10" fmla="*/ 1004 w 16058"/>
                <a:gd name="T11" fmla="*/ 14754 h 16095"/>
                <a:gd name="T12" fmla="*/ 1044 w 16058"/>
                <a:gd name="T13" fmla="*/ 2690 h 16095"/>
                <a:gd name="T14" fmla="*/ 1165 w 16058"/>
                <a:gd name="T15" fmla="*/ 2563 h 16095"/>
                <a:gd name="T16" fmla="*/ 1338 w 16058"/>
                <a:gd name="T17" fmla="*/ 2515 h 16095"/>
                <a:gd name="T18" fmla="*/ 3562 w 16058"/>
                <a:gd name="T19" fmla="*/ 3739 h 16095"/>
                <a:gd name="T20" fmla="*/ 3733 w 16058"/>
                <a:gd name="T21" fmla="*/ 3938 h 16095"/>
                <a:gd name="T22" fmla="*/ 3988 w 16058"/>
                <a:gd name="T23" fmla="*/ 4023 h 16095"/>
                <a:gd name="T24" fmla="*/ 4253 w 16058"/>
                <a:gd name="T25" fmla="*/ 3963 h 16095"/>
                <a:gd name="T26" fmla="*/ 4444 w 16058"/>
                <a:gd name="T27" fmla="*/ 3781 h 16095"/>
                <a:gd name="T28" fmla="*/ 4516 w 16058"/>
                <a:gd name="T29" fmla="*/ 3521 h 16095"/>
                <a:gd name="T30" fmla="*/ 7566 w 16058"/>
                <a:gd name="T31" fmla="*/ 3717 h 16095"/>
                <a:gd name="T32" fmla="*/ 7729 w 16058"/>
                <a:gd name="T33" fmla="*/ 3924 h 16095"/>
                <a:gd name="T34" fmla="*/ 7978 w 16058"/>
                <a:gd name="T35" fmla="*/ 4021 h 16095"/>
                <a:gd name="T36" fmla="*/ 8247 w 16058"/>
                <a:gd name="T37" fmla="*/ 3974 h 16095"/>
                <a:gd name="T38" fmla="*/ 8446 w 16058"/>
                <a:gd name="T39" fmla="*/ 3802 h 16095"/>
                <a:gd name="T40" fmla="*/ 8530 w 16058"/>
                <a:gd name="T41" fmla="*/ 3547 h 16095"/>
                <a:gd name="T42" fmla="*/ 11572 w 16058"/>
                <a:gd name="T43" fmla="*/ 3694 h 16095"/>
                <a:gd name="T44" fmla="*/ 11724 w 16058"/>
                <a:gd name="T45" fmla="*/ 3909 h 16095"/>
                <a:gd name="T46" fmla="*/ 11967 w 16058"/>
                <a:gd name="T47" fmla="*/ 4018 h 16095"/>
                <a:gd name="T48" fmla="*/ 12238 w 16058"/>
                <a:gd name="T49" fmla="*/ 3985 h 16095"/>
                <a:gd name="T50" fmla="*/ 12446 w 16058"/>
                <a:gd name="T51" fmla="*/ 3822 h 16095"/>
                <a:gd name="T52" fmla="*/ 12542 w 16058"/>
                <a:gd name="T53" fmla="*/ 3572 h 16095"/>
                <a:gd name="T54" fmla="*/ 14835 w 16058"/>
                <a:gd name="T55" fmla="*/ 2535 h 16095"/>
                <a:gd name="T56" fmla="*/ 14978 w 16058"/>
                <a:gd name="T57" fmla="*/ 2637 h 16095"/>
                <a:gd name="T58" fmla="*/ 15050 w 16058"/>
                <a:gd name="T59" fmla="*/ 2799 h 16095"/>
                <a:gd name="T60" fmla="*/ 12535 w 16058"/>
                <a:gd name="T61" fmla="*/ 401 h 16095"/>
                <a:gd name="T62" fmla="*/ 12415 w 16058"/>
                <a:gd name="T63" fmla="*/ 165 h 16095"/>
                <a:gd name="T64" fmla="*/ 12193 w 16058"/>
                <a:gd name="T65" fmla="*/ 22 h 16095"/>
                <a:gd name="T66" fmla="*/ 11918 w 16058"/>
                <a:gd name="T67" fmla="*/ 16 h 16095"/>
                <a:gd name="T68" fmla="*/ 11688 w 16058"/>
                <a:gd name="T69" fmla="*/ 147 h 16095"/>
                <a:gd name="T70" fmla="*/ 11558 w 16058"/>
                <a:gd name="T71" fmla="*/ 377 h 16095"/>
                <a:gd name="T72" fmla="*/ 8525 w 16058"/>
                <a:gd name="T73" fmla="*/ 427 h 16095"/>
                <a:gd name="T74" fmla="*/ 8416 w 16058"/>
                <a:gd name="T75" fmla="*/ 183 h 16095"/>
                <a:gd name="T76" fmla="*/ 8202 w 16058"/>
                <a:gd name="T77" fmla="*/ 30 h 16095"/>
                <a:gd name="T78" fmla="*/ 7928 w 16058"/>
                <a:gd name="T79" fmla="*/ 10 h 16095"/>
                <a:gd name="T80" fmla="*/ 7692 w 16058"/>
                <a:gd name="T81" fmla="*/ 131 h 16095"/>
                <a:gd name="T82" fmla="*/ 7549 w 16058"/>
                <a:gd name="T83" fmla="*/ 353 h 16095"/>
                <a:gd name="T84" fmla="*/ 4513 w 16058"/>
                <a:gd name="T85" fmla="*/ 452 h 16095"/>
                <a:gd name="T86" fmla="*/ 4417 w 16058"/>
                <a:gd name="T87" fmla="*/ 202 h 16095"/>
                <a:gd name="T88" fmla="*/ 4210 w 16058"/>
                <a:gd name="T89" fmla="*/ 39 h 16095"/>
                <a:gd name="T90" fmla="*/ 3938 w 16058"/>
                <a:gd name="T91" fmla="*/ 6 h 16095"/>
                <a:gd name="T92" fmla="*/ 3695 w 16058"/>
                <a:gd name="T93" fmla="*/ 115 h 16095"/>
                <a:gd name="T94" fmla="*/ 3543 w 16058"/>
                <a:gd name="T95" fmla="*/ 330 h 16095"/>
                <a:gd name="T96" fmla="*/ 1201 w 16058"/>
                <a:gd name="T97" fmla="*/ 1516 h 16095"/>
                <a:gd name="T98" fmla="*/ 538 w 16058"/>
                <a:gd name="T99" fmla="*/ 1775 h 16095"/>
                <a:gd name="T100" fmla="*/ 105 w 16058"/>
                <a:gd name="T101" fmla="*/ 2328 h 16095"/>
                <a:gd name="T102" fmla="*/ 7 w 16058"/>
                <a:gd name="T103" fmla="*/ 14891 h 16095"/>
                <a:gd name="T104" fmla="*/ 266 w 16058"/>
                <a:gd name="T105" fmla="*/ 15556 h 16095"/>
                <a:gd name="T106" fmla="*/ 817 w 16058"/>
                <a:gd name="T107" fmla="*/ 15989 h 16095"/>
                <a:gd name="T108" fmla="*/ 14857 w 16058"/>
                <a:gd name="T109" fmla="*/ 16088 h 16095"/>
                <a:gd name="T110" fmla="*/ 15520 w 16058"/>
                <a:gd name="T111" fmla="*/ 15828 h 16095"/>
                <a:gd name="T112" fmla="*/ 15953 w 16058"/>
                <a:gd name="T113" fmla="*/ 15276 h 16095"/>
                <a:gd name="T114" fmla="*/ 16051 w 16058"/>
                <a:gd name="T115" fmla="*/ 2713 h 16095"/>
                <a:gd name="T116" fmla="*/ 15792 w 16058"/>
                <a:gd name="T117" fmla="*/ 2047 h 16095"/>
                <a:gd name="T118" fmla="*/ 15241 w 16058"/>
                <a:gd name="T119" fmla="*/ 161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6095">
                  <a:moveTo>
                    <a:pt x="15054" y="14754"/>
                  </a:moveTo>
                  <a:lnTo>
                    <a:pt x="15053" y="14771"/>
                  </a:lnTo>
                  <a:lnTo>
                    <a:pt x="15052" y="14788"/>
                  </a:lnTo>
                  <a:lnTo>
                    <a:pt x="15050" y="14804"/>
                  </a:lnTo>
                  <a:lnTo>
                    <a:pt x="15047" y="14821"/>
                  </a:lnTo>
                  <a:lnTo>
                    <a:pt x="15043" y="14838"/>
                  </a:lnTo>
                  <a:lnTo>
                    <a:pt x="15039" y="14854"/>
                  </a:lnTo>
                  <a:lnTo>
                    <a:pt x="15034" y="14869"/>
                  </a:lnTo>
                  <a:lnTo>
                    <a:pt x="15028" y="14884"/>
                  </a:lnTo>
                  <a:lnTo>
                    <a:pt x="15021" y="14899"/>
                  </a:lnTo>
                  <a:lnTo>
                    <a:pt x="15014" y="14913"/>
                  </a:lnTo>
                  <a:lnTo>
                    <a:pt x="15006" y="14927"/>
                  </a:lnTo>
                  <a:lnTo>
                    <a:pt x="14997" y="14941"/>
                  </a:lnTo>
                  <a:lnTo>
                    <a:pt x="14988" y="14954"/>
                  </a:lnTo>
                  <a:lnTo>
                    <a:pt x="14978" y="14967"/>
                  </a:lnTo>
                  <a:lnTo>
                    <a:pt x="14967" y="14979"/>
                  </a:lnTo>
                  <a:lnTo>
                    <a:pt x="14956" y="14990"/>
                  </a:lnTo>
                  <a:lnTo>
                    <a:pt x="14945" y="15002"/>
                  </a:lnTo>
                  <a:lnTo>
                    <a:pt x="14932" y="15013"/>
                  </a:lnTo>
                  <a:lnTo>
                    <a:pt x="14920" y="15023"/>
                  </a:lnTo>
                  <a:lnTo>
                    <a:pt x="14907" y="15032"/>
                  </a:lnTo>
                  <a:lnTo>
                    <a:pt x="14893" y="15041"/>
                  </a:lnTo>
                  <a:lnTo>
                    <a:pt x="14879" y="15049"/>
                  </a:lnTo>
                  <a:lnTo>
                    <a:pt x="14865" y="15056"/>
                  </a:lnTo>
                  <a:lnTo>
                    <a:pt x="14850" y="15063"/>
                  </a:lnTo>
                  <a:lnTo>
                    <a:pt x="14835" y="15069"/>
                  </a:lnTo>
                  <a:lnTo>
                    <a:pt x="14820" y="15074"/>
                  </a:lnTo>
                  <a:lnTo>
                    <a:pt x="14803" y="15079"/>
                  </a:lnTo>
                  <a:lnTo>
                    <a:pt x="14787" y="15082"/>
                  </a:lnTo>
                  <a:lnTo>
                    <a:pt x="14770" y="15085"/>
                  </a:lnTo>
                  <a:lnTo>
                    <a:pt x="14754" y="15087"/>
                  </a:lnTo>
                  <a:lnTo>
                    <a:pt x="14737" y="15089"/>
                  </a:lnTo>
                  <a:lnTo>
                    <a:pt x="14719" y="15089"/>
                  </a:lnTo>
                  <a:lnTo>
                    <a:pt x="1338" y="15089"/>
                  </a:lnTo>
                  <a:lnTo>
                    <a:pt x="1321" y="15089"/>
                  </a:lnTo>
                  <a:lnTo>
                    <a:pt x="1304" y="15087"/>
                  </a:lnTo>
                  <a:lnTo>
                    <a:pt x="1288" y="15085"/>
                  </a:lnTo>
                  <a:lnTo>
                    <a:pt x="1271" y="15082"/>
                  </a:lnTo>
                  <a:lnTo>
                    <a:pt x="1255" y="15079"/>
                  </a:lnTo>
                  <a:lnTo>
                    <a:pt x="1238" y="15074"/>
                  </a:lnTo>
                  <a:lnTo>
                    <a:pt x="1223" y="15069"/>
                  </a:lnTo>
                  <a:lnTo>
                    <a:pt x="1208" y="15063"/>
                  </a:lnTo>
                  <a:lnTo>
                    <a:pt x="1193" y="15056"/>
                  </a:lnTo>
                  <a:lnTo>
                    <a:pt x="1179" y="15049"/>
                  </a:lnTo>
                  <a:lnTo>
                    <a:pt x="1165" y="15041"/>
                  </a:lnTo>
                  <a:lnTo>
                    <a:pt x="1151" y="15032"/>
                  </a:lnTo>
                  <a:lnTo>
                    <a:pt x="1138" y="15023"/>
                  </a:lnTo>
                  <a:lnTo>
                    <a:pt x="1125" y="15013"/>
                  </a:lnTo>
                  <a:lnTo>
                    <a:pt x="1113" y="15002"/>
                  </a:lnTo>
                  <a:lnTo>
                    <a:pt x="1102" y="14990"/>
                  </a:lnTo>
                  <a:lnTo>
                    <a:pt x="1091" y="14979"/>
                  </a:lnTo>
                  <a:lnTo>
                    <a:pt x="1080" y="14967"/>
                  </a:lnTo>
                  <a:lnTo>
                    <a:pt x="1070" y="14954"/>
                  </a:lnTo>
                  <a:lnTo>
                    <a:pt x="1061" y="14941"/>
                  </a:lnTo>
                  <a:lnTo>
                    <a:pt x="1052" y="14927"/>
                  </a:lnTo>
                  <a:lnTo>
                    <a:pt x="1044" y="14913"/>
                  </a:lnTo>
                  <a:lnTo>
                    <a:pt x="1037" y="14899"/>
                  </a:lnTo>
                  <a:lnTo>
                    <a:pt x="1030" y="14884"/>
                  </a:lnTo>
                  <a:lnTo>
                    <a:pt x="1024" y="14869"/>
                  </a:lnTo>
                  <a:lnTo>
                    <a:pt x="1019" y="14854"/>
                  </a:lnTo>
                  <a:lnTo>
                    <a:pt x="1014" y="14838"/>
                  </a:lnTo>
                  <a:lnTo>
                    <a:pt x="1011" y="14821"/>
                  </a:lnTo>
                  <a:lnTo>
                    <a:pt x="1008" y="14804"/>
                  </a:lnTo>
                  <a:lnTo>
                    <a:pt x="1006" y="14788"/>
                  </a:lnTo>
                  <a:lnTo>
                    <a:pt x="1004" y="14771"/>
                  </a:lnTo>
                  <a:lnTo>
                    <a:pt x="1004" y="14754"/>
                  </a:lnTo>
                  <a:lnTo>
                    <a:pt x="1004" y="2850"/>
                  </a:lnTo>
                  <a:lnTo>
                    <a:pt x="1004" y="2833"/>
                  </a:lnTo>
                  <a:lnTo>
                    <a:pt x="1006" y="2816"/>
                  </a:lnTo>
                  <a:lnTo>
                    <a:pt x="1008" y="2799"/>
                  </a:lnTo>
                  <a:lnTo>
                    <a:pt x="1011" y="2782"/>
                  </a:lnTo>
                  <a:lnTo>
                    <a:pt x="1014" y="2766"/>
                  </a:lnTo>
                  <a:lnTo>
                    <a:pt x="1019" y="2750"/>
                  </a:lnTo>
                  <a:lnTo>
                    <a:pt x="1024" y="2735"/>
                  </a:lnTo>
                  <a:lnTo>
                    <a:pt x="1030" y="2720"/>
                  </a:lnTo>
                  <a:lnTo>
                    <a:pt x="1037" y="2705"/>
                  </a:lnTo>
                  <a:lnTo>
                    <a:pt x="1044" y="2690"/>
                  </a:lnTo>
                  <a:lnTo>
                    <a:pt x="1052" y="2676"/>
                  </a:lnTo>
                  <a:lnTo>
                    <a:pt x="1061" y="2663"/>
                  </a:lnTo>
                  <a:lnTo>
                    <a:pt x="1070" y="2650"/>
                  </a:lnTo>
                  <a:lnTo>
                    <a:pt x="1080" y="2637"/>
                  </a:lnTo>
                  <a:lnTo>
                    <a:pt x="1091" y="2624"/>
                  </a:lnTo>
                  <a:lnTo>
                    <a:pt x="1102" y="2613"/>
                  </a:lnTo>
                  <a:lnTo>
                    <a:pt x="1113" y="2602"/>
                  </a:lnTo>
                  <a:lnTo>
                    <a:pt x="1125" y="2591"/>
                  </a:lnTo>
                  <a:lnTo>
                    <a:pt x="1138" y="2581"/>
                  </a:lnTo>
                  <a:lnTo>
                    <a:pt x="1151" y="2572"/>
                  </a:lnTo>
                  <a:lnTo>
                    <a:pt x="1165" y="2563"/>
                  </a:lnTo>
                  <a:lnTo>
                    <a:pt x="1179" y="2555"/>
                  </a:lnTo>
                  <a:lnTo>
                    <a:pt x="1193" y="2548"/>
                  </a:lnTo>
                  <a:lnTo>
                    <a:pt x="1208" y="2541"/>
                  </a:lnTo>
                  <a:lnTo>
                    <a:pt x="1223" y="2535"/>
                  </a:lnTo>
                  <a:lnTo>
                    <a:pt x="1238" y="2530"/>
                  </a:lnTo>
                  <a:lnTo>
                    <a:pt x="1255" y="2525"/>
                  </a:lnTo>
                  <a:lnTo>
                    <a:pt x="1271" y="2522"/>
                  </a:lnTo>
                  <a:lnTo>
                    <a:pt x="1288" y="2519"/>
                  </a:lnTo>
                  <a:lnTo>
                    <a:pt x="1304" y="2517"/>
                  </a:lnTo>
                  <a:lnTo>
                    <a:pt x="1321" y="2515"/>
                  </a:lnTo>
                  <a:lnTo>
                    <a:pt x="1338" y="2515"/>
                  </a:lnTo>
                  <a:lnTo>
                    <a:pt x="3513" y="2515"/>
                  </a:lnTo>
                  <a:lnTo>
                    <a:pt x="3513" y="3521"/>
                  </a:lnTo>
                  <a:lnTo>
                    <a:pt x="3514" y="3547"/>
                  </a:lnTo>
                  <a:lnTo>
                    <a:pt x="3515" y="3572"/>
                  </a:lnTo>
                  <a:lnTo>
                    <a:pt x="3519" y="3597"/>
                  </a:lnTo>
                  <a:lnTo>
                    <a:pt x="3523" y="3622"/>
                  </a:lnTo>
                  <a:lnTo>
                    <a:pt x="3529" y="3647"/>
                  </a:lnTo>
                  <a:lnTo>
                    <a:pt x="3535" y="3671"/>
                  </a:lnTo>
                  <a:lnTo>
                    <a:pt x="3543" y="3694"/>
                  </a:lnTo>
                  <a:lnTo>
                    <a:pt x="3552" y="3717"/>
                  </a:lnTo>
                  <a:lnTo>
                    <a:pt x="3562" y="3739"/>
                  </a:lnTo>
                  <a:lnTo>
                    <a:pt x="3573" y="3760"/>
                  </a:lnTo>
                  <a:lnTo>
                    <a:pt x="3585" y="3781"/>
                  </a:lnTo>
                  <a:lnTo>
                    <a:pt x="3598" y="3802"/>
                  </a:lnTo>
                  <a:lnTo>
                    <a:pt x="3612" y="3822"/>
                  </a:lnTo>
                  <a:lnTo>
                    <a:pt x="3627" y="3841"/>
                  </a:lnTo>
                  <a:lnTo>
                    <a:pt x="3643" y="3859"/>
                  </a:lnTo>
                  <a:lnTo>
                    <a:pt x="3659" y="3877"/>
                  </a:lnTo>
                  <a:lnTo>
                    <a:pt x="3677" y="3893"/>
                  </a:lnTo>
                  <a:lnTo>
                    <a:pt x="3695" y="3909"/>
                  </a:lnTo>
                  <a:lnTo>
                    <a:pt x="3714" y="3924"/>
                  </a:lnTo>
                  <a:lnTo>
                    <a:pt x="3733" y="3938"/>
                  </a:lnTo>
                  <a:lnTo>
                    <a:pt x="3755" y="3951"/>
                  </a:lnTo>
                  <a:lnTo>
                    <a:pt x="3776" y="3963"/>
                  </a:lnTo>
                  <a:lnTo>
                    <a:pt x="3797" y="3974"/>
                  </a:lnTo>
                  <a:lnTo>
                    <a:pt x="3819" y="3985"/>
                  </a:lnTo>
                  <a:lnTo>
                    <a:pt x="3842" y="3994"/>
                  </a:lnTo>
                  <a:lnTo>
                    <a:pt x="3865" y="4002"/>
                  </a:lnTo>
                  <a:lnTo>
                    <a:pt x="3889" y="4008"/>
                  </a:lnTo>
                  <a:lnTo>
                    <a:pt x="3913" y="4014"/>
                  </a:lnTo>
                  <a:lnTo>
                    <a:pt x="3938" y="4018"/>
                  </a:lnTo>
                  <a:lnTo>
                    <a:pt x="3963" y="4021"/>
                  </a:lnTo>
                  <a:lnTo>
                    <a:pt x="3988" y="4023"/>
                  </a:lnTo>
                  <a:lnTo>
                    <a:pt x="4015" y="4024"/>
                  </a:lnTo>
                  <a:lnTo>
                    <a:pt x="4041" y="4023"/>
                  </a:lnTo>
                  <a:lnTo>
                    <a:pt x="4066" y="4021"/>
                  </a:lnTo>
                  <a:lnTo>
                    <a:pt x="4091" y="4018"/>
                  </a:lnTo>
                  <a:lnTo>
                    <a:pt x="4116" y="4014"/>
                  </a:lnTo>
                  <a:lnTo>
                    <a:pt x="4140" y="4008"/>
                  </a:lnTo>
                  <a:lnTo>
                    <a:pt x="4164" y="4002"/>
                  </a:lnTo>
                  <a:lnTo>
                    <a:pt x="4187" y="3994"/>
                  </a:lnTo>
                  <a:lnTo>
                    <a:pt x="4210" y="3985"/>
                  </a:lnTo>
                  <a:lnTo>
                    <a:pt x="4232" y="3974"/>
                  </a:lnTo>
                  <a:lnTo>
                    <a:pt x="4253" y="3963"/>
                  </a:lnTo>
                  <a:lnTo>
                    <a:pt x="4274" y="3951"/>
                  </a:lnTo>
                  <a:lnTo>
                    <a:pt x="4295" y="3938"/>
                  </a:lnTo>
                  <a:lnTo>
                    <a:pt x="4315" y="3924"/>
                  </a:lnTo>
                  <a:lnTo>
                    <a:pt x="4334" y="3909"/>
                  </a:lnTo>
                  <a:lnTo>
                    <a:pt x="4352" y="3893"/>
                  </a:lnTo>
                  <a:lnTo>
                    <a:pt x="4369" y="3877"/>
                  </a:lnTo>
                  <a:lnTo>
                    <a:pt x="4386" y="3859"/>
                  </a:lnTo>
                  <a:lnTo>
                    <a:pt x="4402" y="3841"/>
                  </a:lnTo>
                  <a:lnTo>
                    <a:pt x="4417" y="3822"/>
                  </a:lnTo>
                  <a:lnTo>
                    <a:pt x="4431" y="3802"/>
                  </a:lnTo>
                  <a:lnTo>
                    <a:pt x="4444" y="3781"/>
                  </a:lnTo>
                  <a:lnTo>
                    <a:pt x="4456" y="3760"/>
                  </a:lnTo>
                  <a:lnTo>
                    <a:pt x="4467" y="3739"/>
                  </a:lnTo>
                  <a:lnTo>
                    <a:pt x="4477" y="3717"/>
                  </a:lnTo>
                  <a:lnTo>
                    <a:pt x="4486" y="3694"/>
                  </a:lnTo>
                  <a:lnTo>
                    <a:pt x="4493" y="3671"/>
                  </a:lnTo>
                  <a:lnTo>
                    <a:pt x="4500" y="3647"/>
                  </a:lnTo>
                  <a:lnTo>
                    <a:pt x="4506" y="3622"/>
                  </a:lnTo>
                  <a:lnTo>
                    <a:pt x="4510" y="3597"/>
                  </a:lnTo>
                  <a:lnTo>
                    <a:pt x="4513" y="3572"/>
                  </a:lnTo>
                  <a:lnTo>
                    <a:pt x="4515" y="3547"/>
                  </a:lnTo>
                  <a:lnTo>
                    <a:pt x="4516" y="3521"/>
                  </a:lnTo>
                  <a:lnTo>
                    <a:pt x="4516" y="2515"/>
                  </a:lnTo>
                  <a:lnTo>
                    <a:pt x="7527" y="2515"/>
                  </a:lnTo>
                  <a:lnTo>
                    <a:pt x="7527" y="3521"/>
                  </a:lnTo>
                  <a:lnTo>
                    <a:pt x="7528" y="3547"/>
                  </a:lnTo>
                  <a:lnTo>
                    <a:pt x="7529" y="3572"/>
                  </a:lnTo>
                  <a:lnTo>
                    <a:pt x="7533" y="3597"/>
                  </a:lnTo>
                  <a:lnTo>
                    <a:pt x="7537" y="3622"/>
                  </a:lnTo>
                  <a:lnTo>
                    <a:pt x="7543" y="3647"/>
                  </a:lnTo>
                  <a:lnTo>
                    <a:pt x="7549" y="3671"/>
                  </a:lnTo>
                  <a:lnTo>
                    <a:pt x="7557" y="3694"/>
                  </a:lnTo>
                  <a:lnTo>
                    <a:pt x="7566" y="3717"/>
                  </a:lnTo>
                  <a:lnTo>
                    <a:pt x="7576" y="3739"/>
                  </a:lnTo>
                  <a:lnTo>
                    <a:pt x="7587" y="3760"/>
                  </a:lnTo>
                  <a:lnTo>
                    <a:pt x="7599" y="3781"/>
                  </a:lnTo>
                  <a:lnTo>
                    <a:pt x="7612" y="3802"/>
                  </a:lnTo>
                  <a:lnTo>
                    <a:pt x="7627" y="3822"/>
                  </a:lnTo>
                  <a:lnTo>
                    <a:pt x="7642" y="3841"/>
                  </a:lnTo>
                  <a:lnTo>
                    <a:pt x="7658" y="3859"/>
                  </a:lnTo>
                  <a:lnTo>
                    <a:pt x="7674" y="3877"/>
                  </a:lnTo>
                  <a:lnTo>
                    <a:pt x="7692" y="3893"/>
                  </a:lnTo>
                  <a:lnTo>
                    <a:pt x="7710" y="3909"/>
                  </a:lnTo>
                  <a:lnTo>
                    <a:pt x="7729" y="3924"/>
                  </a:lnTo>
                  <a:lnTo>
                    <a:pt x="7748" y="3938"/>
                  </a:lnTo>
                  <a:lnTo>
                    <a:pt x="7769" y="3951"/>
                  </a:lnTo>
                  <a:lnTo>
                    <a:pt x="7790" y="3963"/>
                  </a:lnTo>
                  <a:lnTo>
                    <a:pt x="7811" y="3974"/>
                  </a:lnTo>
                  <a:lnTo>
                    <a:pt x="7833" y="3985"/>
                  </a:lnTo>
                  <a:lnTo>
                    <a:pt x="7856" y="3994"/>
                  </a:lnTo>
                  <a:lnTo>
                    <a:pt x="7879" y="4002"/>
                  </a:lnTo>
                  <a:lnTo>
                    <a:pt x="7904" y="4008"/>
                  </a:lnTo>
                  <a:lnTo>
                    <a:pt x="7928" y="4014"/>
                  </a:lnTo>
                  <a:lnTo>
                    <a:pt x="7953" y="4018"/>
                  </a:lnTo>
                  <a:lnTo>
                    <a:pt x="7978" y="4021"/>
                  </a:lnTo>
                  <a:lnTo>
                    <a:pt x="8003" y="4023"/>
                  </a:lnTo>
                  <a:lnTo>
                    <a:pt x="8029" y="4024"/>
                  </a:lnTo>
                  <a:lnTo>
                    <a:pt x="8055" y="4023"/>
                  </a:lnTo>
                  <a:lnTo>
                    <a:pt x="8080" y="4021"/>
                  </a:lnTo>
                  <a:lnTo>
                    <a:pt x="8105" y="4018"/>
                  </a:lnTo>
                  <a:lnTo>
                    <a:pt x="8130" y="4014"/>
                  </a:lnTo>
                  <a:lnTo>
                    <a:pt x="8154" y="4008"/>
                  </a:lnTo>
                  <a:lnTo>
                    <a:pt x="8179" y="4002"/>
                  </a:lnTo>
                  <a:lnTo>
                    <a:pt x="8202" y="3994"/>
                  </a:lnTo>
                  <a:lnTo>
                    <a:pt x="8224" y="3985"/>
                  </a:lnTo>
                  <a:lnTo>
                    <a:pt x="8247" y="3974"/>
                  </a:lnTo>
                  <a:lnTo>
                    <a:pt x="8268" y="3963"/>
                  </a:lnTo>
                  <a:lnTo>
                    <a:pt x="8289" y="3951"/>
                  </a:lnTo>
                  <a:lnTo>
                    <a:pt x="8309" y="3938"/>
                  </a:lnTo>
                  <a:lnTo>
                    <a:pt x="8329" y="3924"/>
                  </a:lnTo>
                  <a:lnTo>
                    <a:pt x="8348" y="3909"/>
                  </a:lnTo>
                  <a:lnTo>
                    <a:pt x="8366" y="3893"/>
                  </a:lnTo>
                  <a:lnTo>
                    <a:pt x="8383" y="3877"/>
                  </a:lnTo>
                  <a:lnTo>
                    <a:pt x="8400" y="3859"/>
                  </a:lnTo>
                  <a:lnTo>
                    <a:pt x="8416" y="3841"/>
                  </a:lnTo>
                  <a:lnTo>
                    <a:pt x="8431" y="3822"/>
                  </a:lnTo>
                  <a:lnTo>
                    <a:pt x="8446" y="3802"/>
                  </a:lnTo>
                  <a:lnTo>
                    <a:pt x="8459" y="3781"/>
                  </a:lnTo>
                  <a:lnTo>
                    <a:pt x="8471" y="3760"/>
                  </a:lnTo>
                  <a:lnTo>
                    <a:pt x="8482" y="3739"/>
                  </a:lnTo>
                  <a:lnTo>
                    <a:pt x="8492" y="3717"/>
                  </a:lnTo>
                  <a:lnTo>
                    <a:pt x="8501" y="3694"/>
                  </a:lnTo>
                  <a:lnTo>
                    <a:pt x="8508" y="3671"/>
                  </a:lnTo>
                  <a:lnTo>
                    <a:pt x="8515" y="3647"/>
                  </a:lnTo>
                  <a:lnTo>
                    <a:pt x="8521" y="3622"/>
                  </a:lnTo>
                  <a:lnTo>
                    <a:pt x="8525" y="3597"/>
                  </a:lnTo>
                  <a:lnTo>
                    <a:pt x="8528" y="3572"/>
                  </a:lnTo>
                  <a:lnTo>
                    <a:pt x="8530" y="3547"/>
                  </a:lnTo>
                  <a:lnTo>
                    <a:pt x="8531" y="3521"/>
                  </a:lnTo>
                  <a:lnTo>
                    <a:pt x="8531" y="2515"/>
                  </a:lnTo>
                  <a:lnTo>
                    <a:pt x="11542" y="2515"/>
                  </a:lnTo>
                  <a:lnTo>
                    <a:pt x="11542" y="3521"/>
                  </a:lnTo>
                  <a:lnTo>
                    <a:pt x="11543" y="3547"/>
                  </a:lnTo>
                  <a:lnTo>
                    <a:pt x="11545" y="3572"/>
                  </a:lnTo>
                  <a:lnTo>
                    <a:pt x="11548" y="3597"/>
                  </a:lnTo>
                  <a:lnTo>
                    <a:pt x="11552" y="3622"/>
                  </a:lnTo>
                  <a:lnTo>
                    <a:pt x="11558" y="3647"/>
                  </a:lnTo>
                  <a:lnTo>
                    <a:pt x="11564" y="3671"/>
                  </a:lnTo>
                  <a:lnTo>
                    <a:pt x="11572" y="3694"/>
                  </a:lnTo>
                  <a:lnTo>
                    <a:pt x="11581" y="3717"/>
                  </a:lnTo>
                  <a:lnTo>
                    <a:pt x="11591" y="3739"/>
                  </a:lnTo>
                  <a:lnTo>
                    <a:pt x="11602" y="3760"/>
                  </a:lnTo>
                  <a:lnTo>
                    <a:pt x="11614" y="3781"/>
                  </a:lnTo>
                  <a:lnTo>
                    <a:pt x="11627" y="3802"/>
                  </a:lnTo>
                  <a:lnTo>
                    <a:pt x="11641" y="3822"/>
                  </a:lnTo>
                  <a:lnTo>
                    <a:pt x="11656" y="3841"/>
                  </a:lnTo>
                  <a:lnTo>
                    <a:pt x="11672" y="3859"/>
                  </a:lnTo>
                  <a:lnTo>
                    <a:pt x="11688" y="3877"/>
                  </a:lnTo>
                  <a:lnTo>
                    <a:pt x="11706" y="3893"/>
                  </a:lnTo>
                  <a:lnTo>
                    <a:pt x="11724" y="3909"/>
                  </a:lnTo>
                  <a:lnTo>
                    <a:pt x="11743" y="3924"/>
                  </a:lnTo>
                  <a:lnTo>
                    <a:pt x="11762" y="3938"/>
                  </a:lnTo>
                  <a:lnTo>
                    <a:pt x="11784" y="3951"/>
                  </a:lnTo>
                  <a:lnTo>
                    <a:pt x="11805" y="3963"/>
                  </a:lnTo>
                  <a:lnTo>
                    <a:pt x="11826" y="3974"/>
                  </a:lnTo>
                  <a:lnTo>
                    <a:pt x="11848" y="3985"/>
                  </a:lnTo>
                  <a:lnTo>
                    <a:pt x="11871" y="3994"/>
                  </a:lnTo>
                  <a:lnTo>
                    <a:pt x="11894" y="4002"/>
                  </a:lnTo>
                  <a:lnTo>
                    <a:pt x="11918" y="4008"/>
                  </a:lnTo>
                  <a:lnTo>
                    <a:pt x="11942" y="4014"/>
                  </a:lnTo>
                  <a:lnTo>
                    <a:pt x="11967" y="4018"/>
                  </a:lnTo>
                  <a:lnTo>
                    <a:pt x="11992" y="4021"/>
                  </a:lnTo>
                  <a:lnTo>
                    <a:pt x="12017" y="4023"/>
                  </a:lnTo>
                  <a:lnTo>
                    <a:pt x="12044" y="4024"/>
                  </a:lnTo>
                  <a:lnTo>
                    <a:pt x="12070" y="4023"/>
                  </a:lnTo>
                  <a:lnTo>
                    <a:pt x="12095" y="4021"/>
                  </a:lnTo>
                  <a:lnTo>
                    <a:pt x="12120" y="4018"/>
                  </a:lnTo>
                  <a:lnTo>
                    <a:pt x="12145" y="4014"/>
                  </a:lnTo>
                  <a:lnTo>
                    <a:pt x="12169" y="4008"/>
                  </a:lnTo>
                  <a:lnTo>
                    <a:pt x="12193" y="4002"/>
                  </a:lnTo>
                  <a:lnTo>
                    <a:pt x="12216" y="3994"/>
                  </a:lnTo>
                  <a:lnTo>
                    <a:pt x="12238" y="3985"/>
                  </a:lnTo>
                  <a:lnTo>
                    <a:pt x="12261" y="3974"/>
                  </a:lnTo>
                  <a:lnTo>
                    <a:pt x="12282" y="3963"/>
                  </a:lnTo>
                  <a:lnTo>
                    <a:pt x="12303" y="3951"/>
                  </a:lnTo>
                  <a:lnTo>
                    <a:pt x="12324" y="3938"/>
                  </a:lnTo>
                  <a:lnTo>
                    <a:pt x="12344" y="3924"/>
                  </a:lnTo>
                  <a:lnTo>
                    <a:pt x="12363" y="3909"/>
                  </a:lnTo>
                  <a:lnTo>
                    <a:pt x="12381" y="3893"/>
                  </a:lnTo>
                  <a:lnTo>
                    <a:pt x="12398" y="3877"/>
                  </a:lnTo>
                  <a:lnTo>
                    <a:pt x="12415" y="3859"/>
                  </a:lnTo>
                  <a:lnTo>
                    <a:pt x="12431" y="3841"/>
                  </a:lnTo>
                  <a:lnTo>
                    <a:pt x="12446" y="3822"/>
                  </a:lnTo>
                  <a:lnTo>
                    <a:pt x="12460" y="3802"/>
                  </a:lnTo>
                  <a:lnTo>
                    <a:pt x="12473" y="3781"/>
                  </a:lnTo>
                  <a:lnTo>
                    <a:pt x="12485" y="3760"/>
                  </a:lnTo>
                  <a:lnTo>
                    <a:pt x="12496" y="3739"/>
                  </a:lnTo>
                  <a:lnTo>
                    <a:pt x="12506" y="3717"/>
                  </a:lnTo>
                  <a:lnTo>
                    <a:pt x="12515" y="3694"/>
                  </a:lnTo>
                  <a:lnTo>
                    <a:pt x="12522" y="3671"/>
                  </a:lnTo>
                  <a:lnTo>
                    <a:pt x="12529" y="3647"/>
                  </a:lnTo>
                  <a:lnTo>
                    <a:pt x="12535" y="3622"/>
                  </a:lnTo>
                  <a:lnTo>
                    <a:pt x="12539" y="3597"/>
                  </a:lnTo>
                  <a:lnTo>
                    <a:pt x="12542" y="3572"/>
                  </a:lnTo>
                  <a:lnTo>
                    <a:pt x="12544" y="3547"/>
                  </a:lnTo>
                  <a:lnTo>
                    <a:pt x="12545" y="3521"/>
                  </a:lnTo>
                  <a:lnTo>
                    <a:pt x="12545" y="2515"/>
                  </a:lnTo>
                  <a:lnTo>
                    <a:pt x="14719" y="2515"/>
                  </a:lnTo>
                  <a:lnTo>
                    <a:pt x="14737" y="2515"/>
                  </a:lnTo>
                  <a:lnTo>
                    <a:pt x="14754" y="2517"/>
                  </a:lnTo>
                  <a:lnTo>
                    <a:pt x="14770" y="2519"/>
                  </a:lnTo>
                  <a:lnTo>
                    <a:pt x="14787" y="2522"/>
                  </a:lnTo>
                  <a:lnTo>
                    <a:pt x="14803" y="2525"/>
                  </a:lnTo>
                  <a:lnTo>
                    <a:pt x="14820" y="2530"/>
                  </a:lnTo>
                  <a:lnTo>
                    <a:pt x="14835" y="2535"/>
                  </a:lnTo>
                  <a:lnTo>
                    <a:pt x="14850" y="2541"/>
                  </a:lnTo>
                  <a:lnTo>
                    <a:pt x="14865" y="2548"/>
                  </a:lnTo>
                  <a:lnTo>
                    <a:pt x="14879" y="2555"/>
                  </a:lnTo>
                  <a:lnTo>
                    <a:pt x="14893" y="2563"/>
                  </a:lnTo>
                  <a:lnTo>
                    <a:pt x="14907" y="2572"/>
                  </a:lnTo>
                  <a:lnTo>
                    <a:pt x="14920" y="2581"/>
                  </a:lnTo>
                  <a:lnTo>
                    <a:pt x="14932" y="2591"/>
                  </a:lnTo>
                  <a:lnTo>
                    <a:pt x="14945" y="2602"/>
                  </a:lnTo>
                  <a:lnTo>
                    <a:pt x="14956" y="2613"/>
                  </a:lnTo>
                  <a:lnTo>
                    <a:pt x="14967" y="2624"/>
                  </a:lnTo>
                  <a:lnTo>
                    <a:pt x="14978" y="2637"/>
                  </a:lnTo>
                  <a:lnTo>
                    <a:pt x="14988" y="2650"/>
                  </a:lnTo>
                  <a:lnTo>
                    <a:pt x="14997" y="2663"/>
                  </a:lnTo>
                  <a:lnTo>
                    <a:pt x="15006" y="2676"/>
                  </a:lnTo>
                  <a:lnTo>
                    <a:pt x="15014" y="2690"/>
                  </a:lnTo>
                  <a:lnTo>
                    <a:pt x="15021" y="2705"/>
                  </a:lnTo>
                  <a:lnTo>
                    <a:pt x="15028" y="2720"/>
                  </a:lnTo>
                  <a:lnTo>
                    <a:pt x="15034" y="2735"/>
                  </a:lnTo>
                  <a:lnTo>
                    <a:pt x="15039" y="2750"/>
                  </a:lnTo>
                  <a:lnTo>
                    <a:pt x="15043" y="2766"/>
                  </a:lnTo>
                  <a:lnTo>
                    <a:pt x="15047" y="2782"/>
                  </a:lnTo>
                  <a:lnTo>
                    <a:pt x="15050" y="2799"/>
                  </a:lnTo>
                  <a:lnTo>
                    <a:pt x="15052" y="2816"/>
                  </a:lnTo>
                  <a:lnTo>
                    <a:pt x="15053" y="2833"/>
                  </a:lnTo>
                  <a:lnTo>
                    <a:pt x="15054" y="2850"/>
                  </a:lnTo>
                  <a:lnTo>
                    <a:pt x="15054" y="14754"/>
                  </a:lnTo>
                  <a:close/>
                  <a:moveTo>
                    <a:pt x="14719" y="1509"/>
                  </a:moveTo>
                  <a:lnTo>
                    <a:pt x="12545" y="1509"/>
                  </a:lnTo>
                  <a:lnTo>
                    <a:pt x="12545" y="503"/>
                  </a:lnTo>
                  <a:lnTo>
                    <a:pt x="12544" y="477"/>
                  </a:lnTo>
                  <a:lnTo>
                    <a:pt x="12542" y="452"/>
                  </a:lnTo>
                  <a:lnTo>
                    <a:pt x="12539" y="427"/>
                  </a:lnTo>
                  <a:lnTo>
                    <a:pt x="12535" y="401"/>
                  </a:lnTo>
                  <a:lnTo>
                    <a:pt x="12529" y="377"/>
                  </a:lnTo>
                  <a:lnTo>
                    <a:pt x="12522" y="353"/>
                  </a:lnTo>
                  <a:lnTo>
                    <a:pt x="12515" y="330"/>
                  </a:lnTo>
                  <a:lnTo>
                    <a:pt x="12506" y="307"/>
                  </a:lnTo>
                  <a:lnTo>
                    <a:pt x="12496" y="285"/>
                  </a:lnTo>
                  <a:lnTo>
                    <a:pt x="12485" y="264"/>
                  </a:lnTo>
                  <a:lnTo>
                    <a:pt x="12473" y="242"/>
                  </a:lnTo>
                  <a:lnTo>
                    <a:pt x="12460" y="221"/>
                  </a:lnTo>
                  <a:lnTo>
                    <a:pt x="12446" y="202"/>
                  </a:lnTo>
                  <a:lnTo>
                    <a:pt x="12431" y="183"/>
                  </a:lnTo>
                  <a:lnTo>
                    <a:pt x="12415" y="165"/>
                  </a:lnTo>
                  <a:lnTo>
                    <a:pt x="12398" y="147"/>
                  </a:lnTo>
                  <a:lnTo>
                    <a:pt x="12381" y="131"/>
                  </a:lnTo>
                  <a:lnTo>
                    <a:pt x="12363" y="115"/>
                  </a:lnTo>
                  <a:lnTo>
                    <a:pt x="12344" y="100"/>
                  </a:lnTo>
                  <a:lnTo>
                    <a:pt x="12324" y="86"/>
                  </a:lnTo>
                  <a:lnTo>
                    <a:pt x="12303" y="72"/>
                  </a:lnTo>
                  <a:lnTo>
                    <a:pt x="12282" y="60"/>
                  </a:lnTo>
                  <a:lnTo>
                    <a:pt x="12261" y="49"/>
                  </a:lnTo>
                  <a:lnTo>
                    <a:pt x="12238" y="39"/>
                  </a:lnTo>
                  <a:lnTo>
                    <a:pt x="12216" y="30"/>
                  </a:lnTo>
                  <a:lnTo>
                    <a:pt x="12193" y="22"/>
                  </a:lnTo>
                  <a:lnTo>
                    <a:pt x="12169" y="16"/>
                  </a:lnTo>
                  <a:lnTo>
                    <a:pt x="12145" y="10"/>
                  </a:lnTo>
                  <a:lnTo>
                    <a:pt x="12120" y="6"/>
                  </a:lnTo>
                  <a:lnTo>
                    <a:pt x="12095" y="3"/>
                  </a:lnTo>
                  <a:lnTo>
                    <a:pt x="12070" y="1"/>
                  </a:lnTo>
                  <a:lnTo>
                    <a:pt x="12044" y="0"/>
                  </a:lnTo>
                  <a:lnTo>
                    <a:pt x="12017" y="1"/>
                  </a:lnTo>
                  <a:lnTo>
                    <a:pt x="11992" y="3"/>
                  </a:lnTo>
                  <a:lnTo>
                    <a:pt x="11967" y="6"/>
                  </a:lnTo>
                  <a:lnTo>
                    <a:pt x="11942" y="10"/>
                  </a:lnTo>
                  <a:lnTo>
                    <a:pt x="11918" y="16"/>
                  </a:lnTo>
                  <a:lnTo>
                    <a:pt x="11894" y="22"/>
                  </a:lnTo>
                  <a:lnTo>
                    <a:pt x="11871" y="30"/>
                  </a:lnTo>
                  <a:lnTo>
                    <a:pt x="11848" y="39"/>
                  </a:lnTo>
                  <a:lnTo>
                    <a:pt x="11826" y="49"/>
                  </a:lnTo>
                  <a:lnTo>
                    <a:pt x="11805" y="60"/>
                  </a:lnTo>
                  <a:lnTo>
                    <a:pt x="11784" y="72"/>
                  </a:lnTo>
                  <a:lnTo>
                    <a:pt x="11762" y="86"/>
                  </a:lnTo>
                  <a:lnTo>
                    <a:pt x="11743" y="100"/>
                  </a:lnTo>
                  <a:lnTo>
                    <a:pt x="11724" y="115"/>
                  </a:lnTo>
                  <a:lnTo>
                    <a:pt x="11706" y="131"/>
                  </a:lnTo>
                  <a:lnTo>
                    <a:pt x="11688" y="147"/>
                  </a:lnTo>
                  <a:lnTo>
                    <a:pt x="11672" y="165"/>
                  </a:lnTo>
                  <a:lnTo>
                    <a:pt x="11656" y="183"/>
                  </a:lnTo>
                  <a:lnTo>
                    <a:pt x="11641" y="202"/>
                  </a:lnTo>
                  <a:lnTo>
                    <a:pt x="11627" y="221"/>
                  </a:lnTo>
                  <a:lnTo>
                    <a:pt x="11614" y="242"/>
                  </a:lnTo>
                  <a:lnTo>
                    <a:pt x="11602" y="264"/>
                  </a:lnTo>
                  <a:lnTo>
                    <a:pt x="11591" y="285"/>
                  </a:lnTo>
                  <a:lnTo>
                    <a:pt x="11581" y="307"/>
                  </a:lnTo>
                  <a:lnTo>
                    <a:pt x="11572" y="330"/>
                  </a:lnTo>
                  <a:lnTo>
                    <a:pt x="11564" y="353"/>
                  </a:lnTo>
                  <a:lnTo>
                    <a:pt x="11558" y="377"/>
                  </a:lnTo>
                  <a:lnTo>
                    <a:pt x="11552" y="401"/>
                  </a:lnTo>
                  <a:lnTo>
                    <a:pt x="11548" y="427"/>
                  </a:lnTo>
                  <a:lnTo>
                    <a:pt x="11545" y="452"/>
                  </a:lnTo>
                  <a:lnTo>
                    <a:pt x="11543" y="477"/>
                  </a:lnTo>
                  <a:lnTo>
                    <a:pt x="11542" y="503"/>
                  </a:lnTo>
                  <a:lnTo>
                    <a:pt x="11542" y="1509"/>
                  </a:lnTo>
                  <a:lnTo>
                    <a:pt x="8531" y="1509"/>
                  </a:lnTo>
                  <a:lnTo>
                    <a:pt x="8531" y="503"/>
                  </a:lnTo>
                  <a:lnTo>
                    <a:pt x="8530" y="477"/>
                  </a:lnTo>
                  <a:lnTo>
                    <a:pt x="8528" y="452"/>
                  </a:lnTo>
                  <a:lnTo>
                    <a:pt x="8525" y="427"/>
                  </a:lnTo>
                  <a:lnTo>
                    <a:pt x="8521" y="401"/>
                  </a:lnTo>
                  <a:lnTo>
                    <a:pt x="8515" y="377"/>
                  </a:lnTo>
                  <a:lnTo>
                    <a:pt x="8508" y="353"/>
                  </a:lnTo>
                  <a:lnTo>
                    <a:pt x="8501" y="330"/>
                  </a:lnTo>
                  <a:lnTo>
                    <a:pt x="8492" y="307"/>
                  </a:lnTo>
                  <a:lnTo>
                    <a:pt x="8482" y="285"/>
                  </a:lnTo>
                  <a:lnTo>
                    <a:pt x="8471" y="264"/>
                  </a:lnTo>
                  <a:lnTo>
                    <a:pt x="8459" y="242"/>
                  </a:lnTo>
                  <a:lnTo>
                    <a:pt x="8446" y="221"/>
                  </a:lnTo>
                  <a:lnTo>
                    <a:pt x="8431" y="202"/>
                  </a:lnTo>
                  <a:lnTo>
                    <a:pt x="8416" y="183"/>
                  </a:lnTo>
                  <a:lnTo>
                    <a:pt x="8400" y="165"/>
                  </a:lnTo>
                  <a:lnTo>
                    <a:pt x="8383" y="147"/>
                  </a:lnTo>
                  <a:lnTo>
                    <a:pt x="8366" y="131"/>
                  </a:lnTo>
                  <a:lnTo>
                    <a:pt x="8348" y="115"/>
                  </a:lnTo>
                  <a:lnTo>
                    <a:pt x="8329" y="100"/>
                  </a:lnTo>
                  <a:lnTo>
                    <a:pt x="8309" y="86"/>
                  </a:lnTo>
                  <a:lnTo>
                    <a:pt x="8289" y="72"/>
                  </a:lnTo>
                  <a:lnTo>
                    <a:pt x="8268" y="60"/>
                  </a:lnTo>
                  <a:lnTo>
                    <a:pt x="8247" y="49"/>
                  </a:lnTo>
                  <a:lnTo>
                    <a:pt x="8224" y="39"/>
                  </a:lnTo>
                  <a:lnTo>
                    <a:pt x="8202" y="30"/>
                  </a:lnTo>
                  <a:lnTo>
                    <a:pt x="8179" y="22"/>
                  </a:lnTo>
                  <a:lnTo>
                    <a:pt x="8154" y="16"/>
                  </a:lnTo>
                  <a:lnTo>
                    <a:pt x="8130" y="10"/>
                  </a:lnTo>
                  <a:lnTo>
                    <a:pt x="8105" y="6"/>
                  </a:lnTo>
                  <a:lnTo>
                    <a:pt x="8080" y="3"/>
                  </a:lnTo>
                  <a:lnTo>
                    <a:pt x="8055" y="1"/>
                  </a:lnTo>
                  <a:lnTo>
                    <a:pt x="8029" y="0"/>
                  </a:lnTo>
                  <a:lnTo>
                    <a:pt x="8003" y="1"/>
                  </a:lnTo>
                  <a:lnTo>
                    <a:pt x="7978" y="3"/>
                  </a:lnTo>
                  <a:lnTo>
                    <a:pt x="7953" y="6"/>
                  </a:lnTo>
                  <a:lnTo>
                    <a:pt x="7928" y="10"/>
                  </a:lnTo>
                  <a:lnTo>
                    <a:pt x="7904" y="16"/>
                  </a:lnTo>
                  <a:lnTo>
                    <a:pt x="7879" y="22"/>
                  </a:lnTo>
                  <a:lnTo>
                    <a:pt x="7856" y="30"/>
                  </a:lnTo>
                  <a:lnTo>
                    <a:pt x="7833" y="39"/>
                  </a:lnTo>
                  <a:lnTo>
                    <a:pt x="7811" y="49"/>
                  </a:lnTo>
                  <a:lnTo>
                    <a:pt x="7790" y="60"/>
                  </a:lnTo>
                  <a:lnTo>
                    <a:pt x="7769" y="72"/>
                  </a:lnTo>
                  <a:lnTo>
                    <a:pt x="7748" y="86"/>
                  </a:lnTo>
                  <a:lnTo>
                    <a:pt x="7729" y="100"/>
                  </a:lnTo>
                  <a:lnTo>
                    <a:pt x="7710" y="115"/>
                  </a:lnTo>
                  <a:lnTo>
                    <a:pt x="7692" y="131"/>
                  </a:lnTo>
                  <a:lnTo>
                    <a:pt x="7674" y="147"/>
                  </a:lnTo>
                  <a:lnTo>
                    <a:pt x="7658" y="165"/>
                  </a:lnTo>
                  <a:lnTo>
                    <a:pt x="7642" y="183"/>
                  </a:lnTo>
                  <a:lnTo>
                    <a:pt x="7627" y="202"/>
                  </a:lnTo>
                  <a:lnTo>
                    <a:pt x="7612" y="221"/>
                  </a:lnTo>
                  <a:lnTo>
                    <a:pt x="7599" y="242"/>
                  </a:lnTo>
                  <a:lnTo>
                    <a:pt x="7587" y="264"/>
                  </a:lnTo>
                  <a:lnTo>
                    <a:pt x="7576" y="285"/>
                  </a:lnTo>
                  <a:lnTo>
                    <a:pt x="7566" y="307"/>
                  </a:lnTo>
                  <a:lnTo>
                    <a:pt x="7557" y="330"/>
                  </a:lnTo>
                  <a:lnTo>
                    <a:pt x="7549" y="353"/>
                  </a:lnTo>
                  <a:lnTo>
                    <a:pt x="7543" y="377"/>
                  </a:lnTo>
                  <a:lnTo>
                    <a:pt x="7537" y="401"/>
                  </a:lnTo>
                  <a:lnTo>
                    <a:pt x="7533" y="427"/>
                  </a:lnTo>
                  <a:lnTo>
                    <a:pt x="7529" y="452"/>
                  </a:lnTo>
                  <a:lnTo>
                    <a:pt x="7528" y="477"/>
                  </a:lnTo>
                  <a:lnTo>
                    <a:pt x="7527" y="503"/>
                  </a:lnTo>
                  <a:lnTo>
                    <a:pt x="7527" y="1509"/>
                  </a:lnTo>
                  <a:lnTo>
                    <a:pt x="4516" y="1509"/>
                  </a:lnTo>
                  <a:lnTo>
                    <a:pt x="4516" y="503"/>
                  </a:lnTo>
                  <a:lnTo>
                    <a:pt x="4515" y="477"/>
                  </a:lnTo>
                  <a:lnTo>
                    <a:pt x="4513" y="452"/>
                  </a:lnTo>
                  <a:lnTo>
                    <a:pt x="4510" y="427"/>
                  </a:lnTo>
                  <a:lnTo>
                    <a:pt x="4506" y="401"/>
                  </a:lnTo>
                  <a:lnTo>
                    <a:pt x="4500" y="377"/>
                  </a:lnTo>
                  <a:lnTo>
                    <a:pt x="4493" y="353"/>
                  </a:lnTo>
                  <a:lnTo>
                    <a:pt x="4486" y="330"/>
                  </a:lnTo>
                  <a:lnTo>
                    <a:pt x="4477" y="307"/>
                  </a:lnTo>
                  <a:lnTo>
                    <a:pt x="4467" y="285"/>
                  </a:lnTo>
                  <a:lnTo>
                    <a:pt x="4456" y="264"/>
                  </a:lnTo>
                  <a:lnTo>
                    <a:pt x="4444" y="242"/>
                  </a:lnTo>
                  <a:lnTo>
                    <a:pt x="4431" y="221"/>
                  </a:lnTo>
                  <a:lnTo>
                    <a:pt x="4417" y="202"/>
                  </a:lnTo>
                  <a:lnTo>
                    <a:pt x="4402" y="183"/>
                  </a:lnTo>
                  <a:lnTo>
                    <a:pt x="4386" y="165"/>
                  </a:lnTo>
                  <a:lnTo>
                    <a:pt x="4369" y="147"/>
                  </a:lnTo>
                  <a:lnTo>
                    <a:pt x="4352" y="131"/>
                  </a:lnTo>
                  <a:lnTo>
                    <a:pt x="4334" y="115"/>
                  </a:lnTo>
                  <a:lnTo>
                    <a:pt x="4315" y="100"/>
                  </a:lnTo>
                  <a:lnTo>
                    <a:pt x="4295" y="86"/>
                  </a:lnTo>
                  <a:lnTo>
                    <a:pt x="4274" y="72"/>
                  </a:lnTo>
                  <a:lnTo>
                    <a:pt x="4253" y="60"/>
                  </a:lnTo>
                  <a:lnTo>
                    <a:pt x="4232" y="49"/>
                  </a:lnTo>
                  <a:lnTo>
                    <a:pt x="4210" y="39"/>
                  </a:lnTo>
                  <a:lnTo>
                    <a:pt x="4187" y="30"/>
                  </a:lnTo>
                  <a:lnTo>
                    <a:pt x="4164" y="22"/>
                  </a:lnTo>
                  <a:lnTo>
                    <a:pt x="4140" y="16"/>
                  </a:lnTo>
                  <a:lnTo>
                    <a:pt x="4116" y="10"/>
                  </a:lnTo>
                  <a:lnTo>
                    <a:pt x="4091" y="6"/>
                  </a:lnTo>
                  <a:lnTo>
                    <a:pt x="4066" y="3"/>
                  </a:lnTo>
                  <a:lnTo>
                    <a:pt x="4041" y="1"/>
                  </a:lnTo>
                  <a:lnTo>
                    <a:pt x="4015" y="0"/>
                  </a:lnTo>
                  <a:lnTo>
                    <a:pt x="3988" y="1"/>
                  </a:lnTo>
                  <a:lnTo>
                    <a:pt x="3963" y="3"/>
                  </a:lnTo>
                  <a:lnTo>
                    <a:pt x="3938" y="6"/>
                  </a:lnTo>
                  <a:lnTo>
                    <a:pt x="3913" y="10"/>
                  </a:lnTo>
                  <a:lnTo>
                    <a:pt x="3889" y="16"/>
                  </a:lnTo>
                  <a:lnTo>
                    <a:pt x="3865" y="22"/>
                  </a:lnTo>
                  <a:lnTo>
                    <a:pt x="3842" y="30"/>
                  </a:lnTo>
                  <a:lnTo>
                    <a:pt x="3819" y="39"/>
                  </a:lnTo>
                  <a:lnTo>
                    <a:pt x="3797" y="49"/>
                  </a:lnTo>
                  <a:lnTo>
                    <a:pt x="3776" y="60"/>
                  </a:lnTo>
                  <a:lnTo>
                    <a:pt x="3755" y="72"/>
                  </a:lnTo>
                  <a:lnTo>
                    <a:pt x="3733" y="86"/>
                  </a:lnTo>
                  <a:lnTo>
                    <a:pt x="3714" y="100"/>
                  </a:lnTo>
                  <a:lnTo>
                    <a:pt x="3695" y="115"/>
                  </a:lnTo>
                  <a:lnTo>
                    <a:pt x="3677" y="131"/>
                  </a:lnTo>
                  <a:lnTo>
                    <a:pt x="3659" y="147"/>
                  </a:lnTo>
                  <a:lnTo>
                    <a:pt x="3643" y="165"/>
                  </a:lnTo>
                  <a:lnTo>
                    <a:pt x="3627" y="183"/>
                  </a:lnTo>
                  <a:lnTo>
                    <a:pt x="3612" y="202"/>
                  </a:lnTo>
                  <a:lnTo>
                    <a:pt x="3598" y="221"/>
                  </a:lnTo>
                  <a:lnTo>
                    <a:pt x="3585" y="242"/>
                  </a:lnTo>
                  <a:lnTo>
                    <a:pt x="3573" y="264"/>
                  </a:lnTo>
                  <a:lnTo>
                    <a:pt x="3562" y="285"/>
                  </a:lnTo>
                  <a:lnTo>
                    <a:pt x="3552" y="307"/>
                  </a:lnTo>
                  <a:lnTo>
                    <a:pt x="3543" y="330"/>
                  </a:lnTo>
                  <a:lnTo>
                    <a:pt x="3535" y="353"/>
                  </a:lnTo>
                  <a:lnTo>
                    <a:pt x="3529" y="377"/>
                  </a:lnTo>
                  <a:lnTo>
                    <a:pt x="3523" y="401"/>
                  </a:lnTo>
                  <a:lnTo>
                    <a:pt x="3519" y="427"/>
                  </a:lnTo>
                  <a:lnTo>
                    <a:pt x="3515" y="452"/>
                  </a:lnTo>
                  <a:lnTo>
                    <a:pt x="3514" y="477"/>
                  </a:lnTo>
                  <a:lnTo>
                    <a:pt x="3513" y="503"/>
                  </a:lnTo>
                  <a:lnTo>
                    <a:pt x="3513" y="1509"/>
                  </a:lnTo>
                  <a:lnTo>
                    <a:pt x="1338" y="1509"/>
                  </a:lnTo>
                  <a:lnTo>
                    <a:pt x="1270" y="1511"/>
                  </a:lnTo>
                  <a:lnTo>
                    <a:pt x="1201" y="1516"/>
                  </a:lnTo>
                  <a:lnTo>
                    <a:pt x="1134" y="1524"/>
                  </a:lnTo>
                  <a:lnTo>
                    <a:pt x="1069" y="1536"/>
                  </a:lnTo>
                  <a:lnTo>
                    <a:pt x="1004" y="1551"/>
                  </a:lnTo>
                  <a:lnTo>
                    <a:pt x="940" y="1569"/>
                  </a:lnTo>
                  <a:lnTo>
                    <a:pt x="878" y="1590"/>
                  </a:lnTo>
                  <a:lnTo>
                    <a:pt x="817" y="1615"/>
                  </a:lnTo>
                  <a:lnTo>
                    <a:pt x="758" y="1641"/>
                  </a:lnTo>
                  <a:lnTo>
                    <a:pt x="701" y="1671"/>
                  </a:lnTo>
                  <a:lnTo>
                    <a:pt x="644" y="1703"/>
                  </a:lnTo>
                  <a:lnTo>
                    <a:pt x="590" y="1738"/>
                  </a:lnTo>
                  <a:lnTo>
                    <a:pt x="538" y="1775"/>
                  </a:lnTo>
                  <a:lnTo>
                    <a:pt x="487" y="1815"/>
                  </a:lnTo>
                  <a:lnTo>
                    <a:pt x="439" y="1857"/>
                  </a:lnTo>
                  <a:lnTo>
                    <a:pt x="391" y="1901"/>
                  </a:lnTo>
                  <a:lnTo>
                    <a:pt x="347" y="1949"/>
                  </a:lnTo>
                  <a:lnTo>
                    <a:pt x="305" y="1997"/>
                  </a:lnTo>
                  <a:lnTo>
                    <a:pt x="266" y="2047"/>
                  </a:lnTo>
                  <a:lnTo>
                    <a:pt x="229" y="2100"/>
                  </a:lnTo>
                  <a:lnTo>
                    <a:pt x="194" y="2155"/>
                  </a:lnTo>
                  <a:lnTo>
                    <a:pt x="162" y="2210"/>
                  </a:lnTo>
                  <a:lnTo>
                    <a:pt x="131" y="2268"/>
                  </a:lnTo>
                  <a:lnTo>
                    <a:pt x="105" y="2328"/>
                  </a:lnTo>
                  <a:lnTo>
                    <a:pt x="81" y="2389"/>
                  </a:lnTo>
                  <a:lnTo>
                    <a:pt x="60" y="2450"/>
                  </a:lnTo>
                  <a:lnTo>
                    <a:pt x="42" y="2515"/>
                  </a:lnTo>
                  <a:lnTo>
                    <a:pt x="27" y="2579"/>
                  </a:lnTo>
                  <a:lnTo>
                    <a:pt x="15" y="2646"/>
                  </a:lnTo>
                  <a:lnTo>
                    <a:pt x="7" y="2713"/>
                  </a:lnTo>
                  <a:lnTo>
                    <a:pt x="2" y="2780"/>
                  </a:lnTo>
                  <a:lnTo>
                    <a:pt x="0" y="2850"/>
                  </a:lnTo>
                  <a:lnTo>
                    <a:pt x="0" y="14754"/>
                  </a:lnTo>
                  <a:lnTo>
                    <a:pt x="2" y="14822"/>
                  </a:lnTo>
                  <a:lnTo>
                    <a:pt x="7" y="14891"/>
                  </a:lnTo>
                  <a:lnTo>
                    <a:pt x="15" y="14958"/>
                  </a:lnTo>
                  <a:lnTo>
                    <a:pt x="27" y="15024"/>
                  </a:lnTo>
                  <a:lnTo>
                    <a:pt x="42" y="15089"/>
                  </a:lnTo>
                  <a:lnTo>
                    <a:pt x="60" y="15152"/>
                  </a:lnTo>
                  <a:lnTo>
                    <a:pt x="81" y="15215"/>
                  </a:lnTo>
                  <a:lnTo>
                    <a:pt x="105" y="15276"/>
                  </a:lnTo>
                  <a:lnTo>
                    <a:pt x="131" y="15336"/>
                  </a:lnTo>
                  <a:lnTo>
                    <a:pt x="162" y="15393"/>
                  </a:lnTo>
                  <a:lnTo>
                    <a:pt x="194" y="15449"/>
                  </a:lnTo>
                  <a:lnTo>
                    <a:pt x="229" y="15504"/>
                  </a:lnTo>
                  <a:lnTo>
                    <a:pt x="266" y="15556"/>
                  </a:lnTo>
                  <a:lnTo>
                    <a:pt x="305" y="15607"/>
                  </a:lnTo>
                  <a:lnTo>
                    <a:pt x="347" y="15655"/>
                  </a:lnTo>
                  <a:lnTo>
                    <a:pt x="391" y="15702"/>
                  </a:lnTo>
                  <a:lnTo>
                    <a:pt x="439" y="15747"/>
                  </a:lnTo>
                  <a:lnTo>
                    <a:pt x="487" y="15789"/>
                  </a:lnTo>
                  <a:lnTo>
                    <a:pt x="538" y="15828"/>
                  </a:lnTo>
                  <a:lnTo>
                    <a:pt x="590" y="15866"/>
                  </a:lnTo>
                  <a:lnTo>
                    <a:pt x="644" y="15901"/>
                  </a:lnTo>
                  <a:lnTo>
                    <a:pt x="701" y="15933"/>
                  </a:lnTo>
                  <a:lnTo>
                    <a:pt x="758" y="15963"/>
                  </a:lnTo>
                  <a:lnTo>
                    <a:pt x="817" y="15989"/>
                  </a:lnTo>
                  <a:lnTo>
                    <a:pt x="878" y="16014"/>
                  </a:lnTo>
                  <a:lnTo>
                    <a:pt x="940" y="16035"/>
                  </a:lnTo>
                  <a:lnTo>
                    <a:pt x="1004" y="16053"/>
                  </a:lnTo>
                  <a:lnTo>
                    <a:pt x="1069" y="16068"/>
                  </a:lnTo>
                  <a:lnTo>
                    <a:pt x="1134" y="16080"/>
                  </a:lnTo>
                  <a:lnTo>
                    <a:pt x="1201" y="16088"/>
                  </a:lnTo>
                  <a:lnTo>
                    <a:pt x="1270" y="16093"/>
                  </a:lnTo>
                  <a:lnTo>
                    <a:pt x="1338" y="16095"/>
                  </a:lnTo>
                  <a:lnTo>
                    <a:pt x="14719" y="16095"/>
                  </a:lnTo>
                  <a:lnTo>
                    <a:pt x="14788" y="16093"/>
                  </a:lnTo>
                  <a:lnTo>
                    <a:pt x="14857" y="16088"/>
                  </a:lnTo>
                  <a:lnTo>
                    <a:pt x="14924" y="16080"/>
                  </a:lnTo>
                  <a:lnTo>
                    <a:pt x="14989" y="16068"/>
                  </a:lnTo>
                  <a:lnTo>
                    <a:pt x="15054" y="16053"/>
                  </a:lnTo>
                  <a:lnTo>
                    <a:pt x="15118" y="16035"/>
                  </a:lnTo>
                  <a:lnTo>
                    <a:pt x="15180" y="16014"/>
                  </a:lnTo>
                  <a:lnTo>
                    <a:pt x="15241" y="15989"/>
                  </a:lnTo>
                  <a:lnTo>
                    <a:pt x="15300" y="15963"/>
                  </a:lnTo>
                  <a:lnTo>
                    <a:pt x="15357" y="15933"/>
                  </a:lnTo>
                  <a:lnTo>
                    <a:pt x="15414" y="15901"/>
                  </a:lnTo>
                  <a:lnTo>
                    <a:pt x="15468" y="15866"/>
                  </a:lnTo>
                  <a:lnTo>
                    <a:pt x="15520" y="15828"/>
                  </a:lnTo>
                  <a:lnTo>
                    <a:pt x="15571" y="15789"/>
                  </a:lnTo>
                  <a:lnTo>
                    <a:pt x="15619" y="15747"/>
                  </a:lnTo>
                  <a:lnTo>
                    <a:pt x="15666" y="15702"/>
                  </a:lnTo>
                  <a:lnTo>
                    <a:pt x="15711" y="15655"/>
                  </a:lnTo>
                  <a:lnTo>
                    <a:pt x="15752" y="15607"/>
                  </a:lnTo>
                  <a:lnTo>
                    <a:pt x="15792" y="15556"/>
                  </a:lnTo>
                  <a:lnTo>
                    <a:pt x="15829" y="15504"/>
                  </a:lnTo>
                  <a:lnTo>
                    <a:pt x="15864" y="15449"/>
                  </a:lnTo>
                  <a:lnTo>
                    <a:pt x="15896" y="15393"/>
                  </a:lnTo>
                  <a:lnTo>
                    <a:pt x="15926" y="15336"/>
                  </a:lnTo>
                  <a:lnTo>
                    <a:pt x="15953" y="15276"/>
                  </a:lnTo>
                  <a:lnTo>
                    <a:pt x="15977" y="15215"/>
                  </a:lnTo>
                  <a:lnTo>
                    <a:pt x="15998" y="15152"/>
                  </a:lnTo>
                  <a:lnTo>
                    <a:pt x="16016" y="15089"/>
                  </a:lnTo>
                  <a:lnTo>
                    <a:pt x="16031" y="15024"/>
                  </a:lnTo>
                  <a:lnTo>
                    <a:pt x="16043" y="14958"/>
                  </a:lnTo>
                  <a:lnTo>
                    <a:pt x="16051" y="14891"/>
                  </a:lnTo>
                  <a:lnTo>
                    <a:pt x="16056" y="14822"/>
                  </a:lnTo>
                  <a:lnTo>
                    <a:pt x="16058" y="14754"/>
                  </a:lnTo>
                  <a:lnTo>
                    <a:pt x="16058" y="2850"/>
                  </a:lnTo>
                  <a:lnTo>
                    <a:pt x="16056" y="2780"/>
                  </a:lnTo>
                  <a:lnTo>
                    <a:pt x="16051" y="2713"/>
                  </a:lnTo>
                  <a:lnTo>
                    <a:pt x="16043" y="2646"/>
                  </a:lnTo>
                  <a:lnTo>
                    <a:pt x="16031" y="2579"/>
                  </a:lnTo>
                  <a:lnTo>
                    <a:pt x="16016" y="2515"/>
                  </a:lnTo>
                  <a:lnTo>
                    <a:pt x="15998" y="2450"/>
                  </a:lnTo>
                  <a:lnTo>
                    <a:pt x="15977" y="2389"/>
                  </a:lnTo>
                  <a:lnTo>
                    <a:pt x="15953" y="2328"/>
                  </a:lnTo>
                  <a:lnTo>
                    <a:pt x="15926" y="2268"/>
                  </a:lnTo>
                  <a:lnTo>
                    <a:pt x="15896" y="2210"/>
                  </a:lnTo>
                  <a:lnTo>
                    <a:pt x="15864" y="2155"/>
                  </a:lnTo>
                  <a:lnTo>
                    <a:pt x="15829" y="2100"/>
                  </a:lnTo>
                  <a:lnTo>
                    <a:pt x="15792" y="2047"/>
                  </a:lnTo>
                  <a:lnTo>
                    <a:pt x="15752" y="1997"/>
                  </a:lnTo>
                  <a:lnTo>
                    <a:pt x="15711" y="1949"/>
                  </a:lnTo>
                  <a:lnTo>
                    <a:pt x="15666" y="1901"/>
                  </a:lnTo>
                  <a:lnTo>
                    <a:pt x="15619" y="1857"/>
                  </a:lnTo>
                  <a:lnTo>
                    <a:pt x="15571" y="1815"/>
                  </a:lnTo>
                  <a:lnTo>
                    <a:pt x="15520" y="1775"/>
                  </a:lnTo>
                  <a:lnTo>
                    <a:pt x="15468" y="1738"/>
                  </a:lnTo>
                  <a:lnTo>
                    <a:pt x="15414" y="1703"/>
                  </a:lnTo>
                  <a:lnTo>
                    <a:pt x="15357" y="1671"/>
                  </a:lnTo>
                  <a:lnTo>
                    <a:pt x="15300" y="1641"/>
                  </a:lnTo>
                  <a:lnTo>
                    <a:pt x="15241" y="1615"/>
                  </a:lnTo>
                  <a:lnTo>
                    <a:pt x="15180" y="1590"/>
                  </a:lnTo>
                  <a:lnTo>
                    <a:pt x="15118" y="1569"/>
                  </a:lnTo>
                  <a:lnTo>
                    <a:pt x="15054" y="1551"/>
                  </a:lnTo>
                  <a:lnTo>
                    <a:pt x="14989" y="1536"/>
                  </a:lnTo>
                  <a:lnTo>
                    <a:pt x="14924" y="1524"/>
                  </a:lnTo>
                  <a:lnTo>
                    <a:pt x="14857" y="1516"/>
                  </a:lnTo>
                  <a:lnTo>
                    <a:pt x="14788" y="1511"/>
                  </a:lnTo>
                  <a:lnTo>
                    <a:pt x="14719" y="15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3" name="iṣľídê"/>
            <p:cNvSpPr/>
            <p:nvPr/>
          </p:nvSpPr>
          <p:spPr bwMode="auto">
            <a:xfrm>
              <a:off x="4232177" y="26756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4" name="ïŝľîḋê"/>
            <p:cNvSpPr/>
            <p:nvPr/>
          </p:nvSpPr>
          <p:spPr bwMode="auto">
            <a:xfrm>
              <a:off x="4232177" y="273892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5" name="íṡļiḋè"/>
            <p:cNvSpPr/>
            <p:nvPr/>
          </p:nvSpPr>
          <p:spPr bwMode="auto">
            <a:xfrm>
              <a:off x="4232177" y="2802158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6" name="íşlíḍê"/>
            <p:cNvSpPr/>
            <p:nvPr/>
          </p:nvSpPr>
          <p:spPr bwMode="auto">
            <a:xfrm>
              <a:off x="4320521" y="2802158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7" name="işḻîḍé"/>
            <p:cNvSpPr/>
            <p:nvPr/>
          </p:nvSpPr>
          <p:spPr bwMode="auto">
            <a:xfrm>
              <a:off x="4320521" y="273892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8" name="iş1íḑe"/>
            <p:cNvSpPr/>
            <p:nvPr/>
          </p:nvSpPr>
          <p:spPr bwMode="auto">
            <a:xfrm>
              <a:off x="4320521" y="26756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9" name="ï$ḻîdê"/>
            <p:cNvSpPr/>
            <p:nvPr/>
          </p:nvSpPr>
          <p:spPr bwMode="auto">
            <a:xfrm>
              <a:off x="4408866" y="2802158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0" name="iṩḻiḑè"/>
            <p:cNvSpPr/>
            <p:nvPr/>
          </p:nvSpPr>
          <p:spPr bwMode="auto">
            <a:xfrm>
              <a:off x="4408866" y="273892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1" name="îṥḻïdê"/>
            <p:cNvSpPr/>
            <p:nvPr/>
          </p:nvSpPr>
          <p:spPr bwMode="auto">
            <a:xfrm>
              <a:off x="4408866" y="26756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2" name="îşlîḋe"/>
            <p:cNvSpPr/>
            <p:nvPr/>
          </p:nvSpPr>
          <p:spPr bwMode="auto">
            <a:xfrm>
              <a:off x="2621874" y="2019340"/>
              <a:ext cx="402604" cy="401679"/>
            </a:xfrm>
            <a:custGeom>
              <a:avLst/>
              <a:gdLst>
                <a:gd name="T0" fmla="*/ 15050 w 16095"/>
                <a:gd name="T1" fmla="*/ 7221 h 16058"/>
                <a:gd name="T2" fmla="*/ 14924 w 16095"/>
                <a:gd name="T3" fmla="*/ 7397 h 16058"/>
                <a:gd name="T4" fmla="*/ 14736 w 16095"/>
                <a:gd name="T5" fmla="*/ 7505 h 16058"/>
                <a:gd name="T6" fmla="*/ 13077 w 16095"/>
                <a:gd name="T7" fmla="*/ 4015 h 16058"/>
                <a:gd name="T8" fmla="*/ 13328 w 16095"/>
                <a:gd name="T9" fmla="*/ 4081 h 16058"/>
                <a:gd name="T10" fmla="*/ 15001 w 16095"/>
                <a:gd name="T11" fmla="*/ 6239 h 16058"/>
                <a:gd name="T12" fmla="*/ 15074 w 16095"/>
                <a:gd name="T13" fmla="*/ 6403 h 16058"/>
                <a:gd name="T14" fmla="*/ 10562 w 16095"/>
                <a:gd name="T15" fmla="*/ 15054 h 16058"/>
                <a:gd name="T16" fmla="*/ 10523 w 16095"/>
                <a:gd name="T17" fmla="*/ 9841 h 16058"/>
                <a:gd name="T18" fmla="*/ 10397 w 16095"/>
                <a:gd name="T19" fmla="*/ 9665 h 16058"/>
                <a:gd name="T20" fmla="*/ 10209 w 16095"/>
                <a:gd name="T21" fmla="*/ 9557 h 16058"/>
                <a:gd name="T22" fmla="*/ 6236 w 16095"/>
                <a:gd name="T23" fmla="*/ 9537 h 16058"/>
                <a:gd name="T24" fmla="*/ 6027 w 16095"/>
                <a:gd name="T25" fmla="*/ 9607 h 16058"/>
                <a:gd name="T26" fmla="*/ 5870 w 16095"/>
                <a:gd name="T27" fmla="*/ 9755 h 16058"/>
                <a:gd name="T28" fmla="*/ 5790 w 16095"/>
                <a:gd name="T29" fmla="*/ 9960 h 16058"/>
                <a:gd name="T30" fmla="*/ 10059 w 16095"/>
                <a:gd name="T31" fmla="*/ 15054 h 16058"/>
                <a:gd name="T32" fmla="*/ 1010 w 16095"/>
                <a:gd name="T33" fmla="*/ 6462 h 16058"/>
                <a:gd name="T34" fmla="*/ 1063 w 16095"/>
                <a:gd name="T35" fmla="*/ 6291 h 16058"/>
                <a:gd name="T36" fmla="*/ 2696 w 16095"/>
                <a:gd name="T37" fmla="*/ 4131 h 16058"/>
                <a:gd name="T38" fmla="*/ 2930 w 16095"/>
                <a:gd name="T39" fmla="*/ 4023 h 16058"/>
                <a:gd name="T40" fmla="*/ 1432 w 16095"/>
                <a:gd name="T41" fmla="*/ 7521 h 16058"/>
                <a:gd name="T42" fmla="*/ 1227 w 16095"/>
                <a:gd name="T43" fmla="*/ 7442 h 16058"/>
                <a:gd name="T44" fmla="*/ 1078 w 16095"/>
                <a:gd name="T45" fmla="*/ 7285 h 16058"/>
                <a:gd name="T46" fmla="*/ 1009 w 16095"/>
                <a:gd name="T47" fmla="*/ 7077 h 16058"/>
                <a:gd name="T48" fmla="*/ 9439 w 16095"/>
                <a:gd name="T49" fmla="*/ 4015 h 16058"/>
                <a:gd name="T50" fmla="*/ 5127 w 16095"/>
                <a:gd name="T51" fmla="*/ 7527 h 16058"/>
                <a:gd name="T52" fmla="*/ 13077 w 16095"/>
                <a:gd name="T53" fmla="*/ 1004 h 16058"/>
                <a:gd name="T54" fmla="*/ 14110 w 16095"/>
                <a:gd name="T55" fmla="*/ 3426 h 16058"/>
                <a:gd name="T56" fmla="*/ 14022 w 16095"/>
                <a:gd name="T57" fmla="*/ 658 h 16058"/>
                <a:gd name="T58" fmla="*/ 13788 w 16095"/>
                <a:gd name="T59" fmla="*/ 294 h 16058"/>
                <a:gd name="T60" fmla="*/ 13423 w 16095"/>
                <a:gd name="T61" fmla="*/ 61 h 16058"/>
                <a:gd name="T62" fmla="*/ 2967 w 16095"/>
                <a:gd name="T63" fmla="*/ 1 h 16058"/>
                <a:gd name="T64" fmla="*/ 2538 w 16095"/>
                <a:gd name="T65" fmla="*/ 121 h 16058"/>
                <a:gd name="T66" fmla="*/ 2212 w 16095"/>
                <a:gd name="T67" fmla="*/ 403 h 16058"/>
                <a:gd name="T68" fmla="*/ 2032 w 16095"/>
                <a:gd name="T69" fmla="*/ 802 h 16058"/>
                <a:gd name="T70" fmla="*/ 1906 w 16095"/>
                <a:gd name="T71" fmla="*/ 3503 h 16058"/>
                <a:gd name="T72" fmla="*/ 233 w 16095"/>
                <a:gd name="T73" fmla="*/ 5720 h 16058"/>
                <a:gd name="T74" fmla="*/ 110 w 16095"/>
                <a:gd name="T75" fmla="*/ 5962 h 16058"/>
                <a:gd name="T76" fmla="*/ 31 w 16095"/>
                <a:gd name="T77" fmla="*/ 6222 h 16058"/>
                <a:gd name="T78" fmla="*/ 0 w 16095"/>
                <a:gd name="T79" fmla="*/ 6493 h 16058"/>
                <a:gd name="T80" fmla="*/ 92 w 16095"/>
                <a:gd name="T81" fmla="*/ 7542 h 16058"/>
                <a:gd name="T82" fmla="*/ 443 w 16095"/>
                <a:gd name="T83" fmla="*/ 8089 h 16058"/>
                <a:gd name="T84" fmla="*/ 991 w 16095"/>
                <a:gd name="T85" fmla="*/ 8439 h 16058"/>
                <a:gd name="T86" fmla="*/ 1510 w 16095"/>
                <a:gd name="T87" fmla="*/ 15106 h 16058"/>
                <a:gd name="T88" fmla="*/ 1631 w 16095"/>
                <a:gd name="T89" fmla="*/ 15533 h 16058"/>
                <a:gd name="T90" fmla="*/ 1913 w 16095"/>
                <a:gd name="T91" fmla="*/ 15858 h 16058"/>
                <a:gd name="T92" fmla="*/ 2312 w 16095"/>
                <a:gd name="T93" fmla="*/ 16038 h 16058"/>
                <a:gd name="T94" fmla="*/ 13782 w 16095"/>
                <a:gd name="T95" fmla="*/ 16038 h 16058"/>
                <a:gd name="T96" fmla="*/ 14182 w 16095"/>
                <a:gd name="T97" fmla="*/ 15858 h 16058"/>
                <a:gd name="T98" fmla="*/ 14464 w 16095"/>
                <a:gd name="T99" fmla="*/ 15533 h 16058"/>
                <a:gd name="T100" fmla="*/ 14585 w 16095"/>
                <a:gd name="T101" fmla="*/ 15106 h 16058"/>
                <a:gd name="T102" fmla="*/ 15104 w 16095"/>
                <a:gd name="T103" fmla="*/ 8439 h 16058"/>
                <a:gd name="T104" fmla="*/ 15652 w 16095"/>
                <a:gd name="T105" fmla="*/ 8089 h 16058"/>
                <a:gd name="T106" fmla="*/ 16003 w 16095"/>
                <a:gd name="T107" fmla="*/ 7542 h 16058"/>
                <a:gd name="T108" fmla="*/ 16095 w 16095"/>
                <a:gd name="T109" fmla="*/ 6493 h 16058"/>
                <a:gd name="T110" fmla="*/ 16064 w 16095"/>
                <a:gd name="T111" fmla="*/ 6222 h 16058"/>
                <a:gd name="T112" fmla="*/ 15985 w 16095"/>
                <a:gd name="T113" fmla="*/ 5963 h 16058"/>
                <a:gd name="T114" fmla="*/ 15862 w 16095"/>
                <a:gd name="T115" fmla="*/ 572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95" h="16058">
                  <a:moveTo>
                    <a:pt x="15089" y="7025"/>
                  </a:moveTo>
                  <a:lnTo>
                    <a:pt x="15088" y="7051"/>
                  </a:lnTo>
                  <a:lnTo>
                    <a:pt x="15086" y="7077"/>
                  </a:lnTo>
                  <a:lnTo>
                    <a:pt x="15083" y="7102"/>
                  </a:lnTo>
                  <a:lnTo>
                    <a:pt x="15079" y="7127"/>
                  </a:lnTo>
                  <a:lnTo>
                    <a:pt x="15073" y="7151"/>
                  </a:lnTo>
                  <a:lnTo>
                    <a:pt x="15066" y="7175"/>
                  </a:lnTo>
                  <a:lnTo>
                    <a:pt x="15059" y="7198"/>
                  </a:lnTo>
                  <a:lnTo>
                    <a:pt x="15050" y="7221"/>
                  </a:lnTo>
                  <a:lnTo>
                    <a:pt x="15040" y="7243"/>
                  </a:lnTo>
                  <a:lnTo>
                    <a:pt x="15029" y="7264"/>
                  </a:lnTo>
                  <a:lnTo>
                    <a:pt x="15017" y="7285"/>
                  </a:lnTo>
                  <a:lnTo>
                    <a:pt x="15004" y="7306"/>
                  </a:lnTo>
                  <a:lnTo>
                    <a:pt x="14989" y="7325"/>
                  </a:lnTo>
                  <a:lnTo>
                    <a:pt x="14974" y="7345"/>
                  </a:lnTo>
                  <a:lnTo>
                    <a:pt x="14958" y="7363"/>
                  </a:lnTo>
                  <a:lnTo>
                    <a:pt x="14942" y="7381"/>
                  </a:lnTo>
                  <a:lnTo>
                    <a:pt x="14924" y="7397"/>
                  </a:lnTo>
                  <a:lnTo>
                    <a:pt x="14906" y="7413"/>
                  </a:lnTo>
                  <a:lnTo>
                    <a:pt x="14887" y="7428"/>
                  </a:lnTo>
                  <a:lnTo>
                    <a:pt x="14867" y="7442"/>
                  </a:lnTo>
                  <a:lnTo>
                    <a:pt x="14847" y="7455"/>
                  </a:lnTo>
                  <a:lnTo>
                    <a:pt x="14826" y="7467"/>
                  </a:lnTo>
                  <a:lnTo>
                    <a:pt x="14804" y="7478"/>
                  </a:lnTo>
                  <a:lnTo>
                    <a:pt x="14782" y="7488"/>
                  </a:lnTo>
                  <a:lnTo>
                    <a:pt x="14759" y="7497"/>
                  </a:lnTo>
                  <a:lnTo>
                    <a:pt x="14736" y="7505"/>
                  </a:lnTo>
                  <a:lnTo>
                    <a:pt x="14712" y="7511"/>
                  </a:lnTo>
                  <a:lnTo>
                    <a:pt x="14688" y="7517"/>
                  </a:lnTo>
                  <a:lnTo>
                    <a:pt x="14663" y="7521"/>
                  </a:lnTo>
                  <a:lnTo>
                    <a:pt x="14637" y="7524"/>
                  </a:lnTo>
                  <a:lnTo>
                    <a:pt x="14612" y="7526"/>
                  </a:lnTo>
                  <a:lnTo>
                    <a:pt x="14586" y="7527"/>
                  </a:lnTo>
                  <a:lnTo>
                    <a:pt x="13654" y="7527"/>
                  </a:lnTo>
                  <a:lnTo>
                    <a:pt x="11642" y="4015"/>
                  </a:lnTo>
                  <a:lnTo>
                    <a:pt x="13077" y="4015"/>
                  </a:lnTo>
                  <a:lnTo>
                    <a:pt x="13106" y="4016"/>
                  </a:lnTo>
                  <a:lnTo>
                    <a:pt x="13137" y="4018"/>
                  </a:lnTo>
                  <a:lnTo>
                    <a:pt x="13165" y="4023"/>
                  </a:lnTo>
                  <a:lnTo>
                    <a:pt x="13194" y="4029"/>
                  </a:lnTo>
                  <a:lnTo>
                    <a:pt x="13222" y="4036"/>
                  </a:lnTo>
                  <a:lnTo>
                    <a:pt x="13249" y="4045"/>
                  </a:lnTo>
                  <a:lnTo>
                    <a:pt x="13276" y="4056"/>
                  </a:lnTo>
                  <a:lnTo>
                    <a:pt x="13303" y="4068"/>
                  </a:lnTo>
                  <a:lnTo>
                    <a:pt x="13328" y="4081"/>
                  </a:lnTo>
                  <a:lnTo>
                    <a:pt x="13352" y="4096"/>
                  </a:lnTo>
                  <a:lnTo>
                    <a:pt x="13376" y="4113"/>
                  </a:lnTo>
                  <a:lnTo>
                    <a:pt x="13399" y="4131"/>
                  </a:lnTo>
                  <a:lnTo>
                    <a:pt x="13420" y="4150"/>
                  </a:lnTo>
                  <a:lnTo>
                    <a:pt x="13441" y="4170"/>
                  </a:lnTo>
                  <a:lnTo>
                    <a:pt x="13461" y="4192"/>
                  </a:lnTo>
                  <a:lnTo>
                    <a:pt x="13480" y="4215"/>
                  </a:lnTo>
                  <a:lnTo>
                    <a:pt x="14988" y="6222"/>
                  </a:lnTo>
                  <a:lnTo>
                    <a:pt x="15001" y="6239"/>
                  </a:lnTo>
                  <a:lnTo>
                    <a:pt x="15012" y="6256"/>
                  </a:lnTo>
                  <a:lnTo>
                    <a:pt x="15022" y="6274"/>
                  </a:lnTo>
                  <a:lnTo>
                    <a:pt x="15032" y="6291"/>
                  </a:lnTo>
                  <a:lnTo>
                    <a:pt x="15041" y="6309"/>
                  </a:lnTo>
                  <a:lnTo>
                    <a:pt x="15049" y="6327"/>
                  </a:lnTo>
                  <a:lnTo>
                    <a:pt x="15057" y="6346"/>
                  </a:lnTo>
                  <a:lnTo>
                    <a:pt x="15063" y="6365"/>
                  </a:lnTo>
                  <a:lnTo>
                    <a:pt x="15069" y="6384"/>
                  </a:lnTo>
                  <a:lnTo>
                    <a:pt x="15074" y="6403"/>
                  </a:lnTo>
                  <a:lnTo>
                    <a:pt x="15079" y="6423"/>
                  </a:lnTo>
                  <a:lnTo>
                    <a:pt x="15082" y="6443"/>
                  </a:lnTo>
                  <a:lnTo>
                    <a:pt x="15085" y="6462"/>
                  </a:lnTo>
                  <a:lnTo>
                    <a:pt x="15087" y="6483"/>
                  </a:lnTo>
                  <a:lnTo>
                    <a:pt x="15089" y="6503"/>
                  </a:lnTo>
                  <a:lnTo>
                    <a:pt x="15089" y="6524"/>
                  </a:lnTo>
                  <a:lnTo>
                    <a:pt x="15089" y="7025"/>
                  </a:lnTo>
                  <a:close/>
                  <a:moveTo>
                    <a:pt x="13580" y="15054"/>
                  </a:moveTo>
                  <a:lnTo>
                    <a:pt x="10562" y="15054"/>
                  </a:lnTo>
                  <a:lnTo>
                    <a:pt x="10562" y="10036"/>
                  </a:lnTo>
                  <a:lnTo>
                    <a:pt x="10561" y="10010"/>
                  </a:lnTo>
                  <a:lnTo>
                    <a:pt x="10559" y="9985"/>
                  </a:lnTo>
                  <a:lnTo>
                    <a:pt x="10556" y="9960"/>
                  </a:lnTo>
                  <a:lnTo>
                    <a:pt x="10552" y="9935"/>
                  </a:lnTo>
                  <a:lnTo>
                    <a:pt x="10546" y="9911"/>
                  </a:lnTo>
                  <a:lnTo>
                    <a:pt x="10539" y="9887"/>
                  </a:lnTo>
                  <a:lnTo>
                    <a:pt x="10532" y="9864"/>
                  </a:lnTo>
                  <a:lnTo>
                    <a:pt x="10523" y="9841"/>
                  </a:lnTo>
                  <a:lnTo>
                    <a:pt x="10513" y="9818"/>
                  </a:lnTo>
                  <a:lnTo>
                    <a:pt x="10502" y="9797"/>
                  </a:lnTo>
                  <a:lnTo>
                    <a:pt x="10490" y="9776"/>
                  </a:lnTo>
                  <a:lnTo>
                    <a:pt x="10477" y="9755"/>
                  </a:lnTo>
                  <a:lnTo>
                    <a:pt x="10463" y="9736"/>
                  </a:lnTo>
                  <a:lnTo>
                    <a:pt x="10448" y="9717"/>
                  </a:lnTo>
                  <a:lnTo>
                    <a:pt x="10432" y="9699"/>
                  </a:lnTo>
                  <a:lnTo>
                    <a:pt x="10415" y="9681"/>
                  </a:lnTo>
                  <a:lnTo>
                    <a:pt x="10397" y="9665"/>
                  </a:lnTo>
                  <a:lnTo>
                    <a:pt x="10379" y="9649"/>
                  </a:lnTo>
                  <a:lnTo>
                    <a:pt x="10360" y="9634"/>
                  </a:lnTo>
                  <a:lnTo>
                    <a:pt x="10340" y="9620"/>
                  </a:lnTo>
                  <a:lnTo>
                    <a:pt x="10320" y="9607"/>
                  </a:lnTo>
                  <a:lnTo>
                    <a:pt x="10299" y="9595"/>
                  </a:lnTo>
                  <a:lnTo>
                    <a:pt x="10278" y="9584"/>
                  </a:lnTo>
                  <a:lnTo>
                    <a:pt x="10256" y="9574"/>
                  </a:lnTo>
                  <a:lnTo>
                    <a:pt x="10232" y="9565"/>
                  </a:lnTo>
                  <a:lnTo>
                    <a:pt x="10209" y="9557"/>
                  </a:lnTo>
                  <a:lnTo>
                    <a:pt x="10185" y="9550"/>
                  </a:lnTo>
                  <a:lnTo>
                    <a:pt x="10161" y="9544"/>
                  </a:lnTo>
                  <a:lnTo>
                    <a:pt x="10136" y="9540"/>
                  </a:lnTo>
                  <a:lnTo>
                    <a:pt x="10111" y="9537"/>
                  </a:lnTo>
                  <a:lnTo>
                    <a:pt x="10086" y="9535"/>
                  </a:lnTo>
                  <a:lnTo>
                    <a:pt x="10059" y="9534"/>
                  </a:lnTo>
                  <a:lnTo>
                    <a:pt x="6287" y="9534"/>
                  </a:lnTo>
                  <a:lnTo>
                    <a:pt x="6261" y="9535"/>
                  </a:lnTo>
                  <a:lnTo>
                    <a:pt x="6236" y="9537"/>
                  </a:lnTo>
                  <a:lnTo>
                    <a:pt x="6211" y="9540"/>
                  </a:lnTo>
                  <a:lnTo>
                    <a:pt x="6186" y="9544"/>
                  </a:lnTo>
                  <a:lnTo>
                    <a:pt x="6161" y="9550"/>
                  </a:lnTo>
                  <a:lnTo>
                    <a:pt x="6137" y="9557"/>
                  </a:lnTo>
                  <a:lnTo>
                    <a:pt x="6114" y="9565"/>
                  </a:lnTo>
                  <a:lnTo>
                    <a:pt x="6091" y="9574"/>
                  </a:lnTo>
                  <a:lnTo>
                    <a:pt x="6069" y="9584"/>
                  </a:lnTo>
                  <a:lnTo>
                    <a:pt x="6048" y="9595"/>
                  </a:lnTo>
                  <a:lnTo>
                    <a:pt x="6027" y="9607"/>
                  </a:lnTo>
                  <a:lnTo>
                    <a:pt x="6005" y="9620"/>
                  </a:lnTo>
                  <a:lnTo>
                    <a:pt x="5986" y="9634"/>
                  </a:lnTo>
                  <a:lnTo>
                    <a:pt x="5967" y="9649"/>
                  </a:lnTo>
                  <a:lnTo>
                    <a:pt x="5949" y="9665"/>
                  </a:lnTo>
                  <a:lnTo>
                    <a:pt x="5931" y="9681"/>
                  </a:lnTo>
                  <a:lnTo>
                    <a:pt x="5915" y="9699"/>
                  </a:lnTo>
                  <a:lnTo>
                    <a:pt x="5899" y="9717"/>
                  </a:lnTo>
                  <a:lnTo>
                    <a:pt x="5884" y="9736"/>
                  </a:lnTo>
                  <a:lnTo>
                    <a:pt x="5870" y="9755"/>
                  </a:lnTo>
                  <a:lnTo>
                    <a:pt x="5857" y="9776"/>
                  </a:lnTo>
                  <a:lnTo>
                    <a:pt x="5844" y="9797"/>
                  </a:lnTo>
                  <a:lnTo>
                    <a:pt x="5833" y="9818"/>
                  </a:lnTo>
                  <a:lnTo>
                    <a:pt x="5823" y="9841"/>
                  </a:lnTo>
                  <a:lnTo>
                    <a:pt x="5814" y="9864"/>
                  </a:lnTo>
                  <a:lnTo>
                    <a:pt x="5806" y="9887"/>
                  </a:lnTo>
                  <a:lnTo>
                    <a:pt x="5800" y="9911"/>
                  </a:lnTo>
                  <a:lnTo>
                    <a:pt x="5794" y="9935"/>
                  </a:lnTo>
                  <a:lnTo>
                    <a:pt x="5790" y="9960"/>
                  </a:lnTo>
                  <a:lnTo>
                    <a:pt x="5787" y="9985"/>
                  </a:lnTo>
                  <a:lnTo>
                    <a:pt x="5785" y="10010"/>
                  </a:lnTo>
                  <a:lnTo>
                    <a:pt x="5784" y="10036"/>
                  </a:lnTo>
                  <a:lnTo>
                    <a:pt x="5784" y="15054"/>
                  </a:lnTo>
                  <a:lnTo>
                    <a:pt x="2515" y="15054"/>
                  </a:lnTo>
                  <a:lnTo>
                    <a:pt x="2515" y="8531"/>
                  </a:lnTo>
                  <a:lnTo>
                    <a:pt x="13580" y="8531"/>
                  </a:lnTo>
                  <a:lnTo>
                    <a:pt x="13580" y="15054"/>
                  </a:lnTo>
                  <a:close/>
                  <a:moveTo>
                    <a:pt x="10059" y="15054"/>
                  </a:moveTo>
                  <a:lnTo>
                    <a:pt x="6287" y="15054"/>
                  </a:lnTo>
                  <a:lnTo>
                    <a:pt x="6287" y="10036"/>
                  </a:lnTo>
                  <a:lnTo>
                    <a:pt x="10059" y="10036"/>
                  </a:lnTo>
                  <a:lnTo>
                    <a:pt x="10059" y="15054"/>
                  </a:lnTo>
                  <a:close/>
                  <a:moveTo>
                    <a:pt x="1006" y="7025"/>
                  </a:moveTo>
                  <a:lnTo>
                    <a:pt x="1006" y="6524"/>
                  </a:lnTo>
                  <a:lnTo>
                    <a:pt x="1006" y="6503"/>
                  </a:lnTo>
                  <a:lnTo>
                    <a:pt x="1008" y="6483"/>
                  </a:lnTo>
                  <a:lnTo>
                    <a:pt x="1010" y="6462"/>
                  </a:lnTo>
                  <a:lnTo>
                    <a:pt x="1012" y="6443"/>
                  </a:lnTo>
                  <a:lnTo>
                    <a:pt x="1016" y="6423"/>
                  </a:lnTo>
                  <a:lnTo>
                    <a:pt x="1020" y="6403"/>
                  </a:lnTo>
                  <a:lnTo>
                    <a:pt x="1026" y="6384"/>
                  </a:lnTo>
                  <a:lnTo>
                    <a:pt x="1032" y="6365"/>
                  </a:lnTo>
                  <a:lnTo>
                    <a:pt x="1038" y="6346"/>
                  </a:lnTo>
                  <a:lnTo>
                    <a:pt x="1046" y="6327"/>
                  </a:lnTo>
                  <a:lnTo>
                    <a:pt x="1054" y="6309"/>
                  </a:lnTo>
                  <a:lnTo>
                    <a:pt x="1063" y="6291"/>
                  </a:lnTo>
                  <a:lnTo>
                    <a:pt x="1073" y="6274"/>
                  </a:lnTo>
                  <a:lnTo>
                    <a:pt x="1083" y="6256"/>
                  </a:lnTo>
                  <a:lnTo>
                    <a:pt x="1094" y="6239"/>
                  </a:lnTo>
                  <a:lnTo>
                    <a:pt x="1107" y="6222"/>
                  </a:lnTo>
                  <a:lnTo>
                    <a:pt x="2615" y="4215"/>
                  </a:lnTo>
                  <a:lnTo>
                    <a:pt x="2634" y="4192"/>
                  </a:lnTo>
                  <a:lnTo>
                    <a:pt x="2654" y="4170"/>
                  </a:lnTo>
                  <a:lnTo>
                    <a:pt x="2674" y="4150"/>
                  </a:lnTo>
                  <a:lnTo>
                    <a:pt x="2696" y="4131"/>
                  </a:lnTo>
                  <a:lnTo>
                    <a:pt x="2719" y="4113"/>
                  </a:lnTo>
                  <a:lnTo>
                    <a:pt x="2743" y="4096"/>
                  </a:lnTo>
                  <a:lnTo>
                    <a:pt x="2767" y="4081"/>
                  </a:lnTo>
                  <a:lnTo>
                    <a:pt x="2792" y="4068"/>
                  </a:lnTo>
                  <a:lnTo>
                    <a:pt x="2819" y="4056"/>
                  </a:lnTo>
                  <a:lnTo>
                    <a:pt x="2846" y="4045"/>
                  </a:lnTo>
                  <a:lnTo>
                    <a:pt x="2873" y="4036"/>
                  </a:lnTo>
                  <a:lnTo>
                    <a:pt x="2901" y="4029"/>
                  </a:lnTo>
                  <a:lnTo>
                    <a:pt x="2930" y="4023"/>
                  </a:lnTo>
                  <a:lnTo>
                    <a:pt x="2958" y="4018"/>
                  </a:lnTo>
                  <a:lnTo>
                    <a:pt x="2989" y="4016"/>
                  </a:lnTo>
                  <a:lnTo>
                    <a:pt x="3018" y="4015"/>
                  </a:lnTo>
                  <a:lnTo>
                    <a:pt x="4452" y="4015"/>
                  </a:lnTo>
                  <a:lnTo>
                    <a:pt x="2440" y="7527"/>
                  </a:lnTo>
                  <a:lnTo>
                    <a:pt x="1509" y="7527"/>
                  </a:lnTo>
                  <a:lnTo>
                    <a:pt x="1483" y="7526"/>
                  </a:lnTo>
                  <a:lnTo>
                    <a:pt x="1458" y="7524"/>
                  </a:lnTo>
                  <a:lnTo>
                    <a:pt x="1432" y="7521"/>
                  </a:lnTo>
                  <a:lnTo>
                    <a:pt x="1407" y="7517"/>
                  </a:lnTo>
                  <a:lnTo>
                    <a:pt x="1383" y="7511"/>
                  </a:lnTo>
                  <a:lnTo>
                    <a:pt x="1359" y="7505"/>
                  </a:lnTo>
                  <a:lnTo>
                    <a:pt x="1336" y="7497"/>
                  </a:lnTo>
                  <a:lnTo>
                    <a:pt x="1313" y="7488"/>
                  </a:lnTo>
                  <a:lnTo>
                    <a:pt x="1291" y="7478"/>
                  </a:lnTo>
                  <a:lnTo>
                    <a:pt x="1269" y="7467"/>
                  </a:lnTo>
                  <a:lnTo>
                    <a:pt x="1248" y="7455"/>
                  </a:lnTo>
                  <a:lnTo>
                    <a:pt x="1227" y="7442"/>
                  </a:lnTo>
                  <a:lnTo>
                    <a:pt x="1208" y="7428"/>
                  </a:lnTo>
                  <a:lnTo>
                    <a:pt x="1189" y="7413"/>
                  </a:lnTo>
                  <a:lnTo>
                    <a:pt x="1171" y="7397"/>
                  </a:lnTo>
                  <a:lnTo>
                    <a:pt x="1153" y="7381"/>
                  </a:lnTo>
                  <a:lnTo>
                    <a:pt x="1137" y="7363"/>
                  </a:lnTo>
                  <a:lnTo>
                    <a:pt x="1121" y="7345"/>
                  </a:lnTo>
                  <a:lnTo>
                    <a:pt x="1106" y="7325"/>
                  </a:lnTo>
                  <a:lnTo>
                    <a:pt x="1091" y="7306"/>
                  </a:lnTo>
                  <a:lnTo>
                    <a:pt x="1078" y="7285"/>
                  </a:lnTo>
                  <a:lnTo>
                    <a:pt x="1066" y="7264"/>
                  </a:lnTo>
                  <a:lnTo>
                    <a:pt x="1055" y="7243"/>
                  </a:lnTo>
                  <a:lnTo>
                    <a:pt x="1045" y="7221"/>
                  </a:lnTo>
                  <a:lnTo>
                    <a:pt x="1036" y="7198"/>
                  </a:lnTo>
                  <a:lnTo>
                    <a:pt x="1028" y="7175"/>
                  </a:lnTo>
                  <a:lnTo>
                    <a:pt x="1022" y="7151"/>
                  </a:lnTo>
                  <a:lnTo>
                    <a:pt x="1016" y="7127"/>
                  </a:lnTo>
                  <a:lnTo>
                    <a:pt x="1012" y="7102"/>
                  </a:lnTo>
                  <a:lnTo>
                    <a:pt x="1009" y="7077"/>
                  </a:lnTo>
                  <a:lnTo>
                    <a:pt x="1007" y="7051"/>
                  </a:lnTo>
                  <a:lnTo>
                    <a:pt x="1006" y="7025"/>
                  </a:lnTo>
                  <a:close/>
                  <a:moveTo>
                    <a:pt x="9962" y="4015"/>
                  </a:moveTo>
                  <a:lnTo>
                    <a:pt x="11062" y="4015"/>
                  </a:lnTo>
                  <a:lnTo>
                    <a:pt x="13074" y="7527"/>
                  </a:lnTo>
                  <a:lnTo>
                    <a:pt x="10968" y="7527"/>
                  </a:lnTo>
                  <a:lnTo>
                    <a:pt x="9962" y="4015"/>
                  </a:lnTo>
                  <a:close/>
                  <a:moveTo>
                    <a:pt x="8299" y="4015"/>
                  </a:moveTo>
                  <a:lnTo>
                    <a:pt x="9439" y="4015"/>
                  </a:lnTo>
                  <a:lnTo>
                    <a:pt x="10444" y="7527"/>
                  </a:lnTo>
                  <a:lnTo>
                    <a:pt x="8299" y="7527"/>
                  </a:lnTo>
                  <a:lnTo>
                    <a:pt x="8299" y="4015"/>
                  </a:lnTo>
                  <a:close/>
                  <a:moveTo>
                    <a:pt x="6656" y="4015"/>
                  </a:moveTo>
                  <a:lnTo>
                    <a:pt x="7796" y="4015"/>
                  </a:lnTo>
                  <a:lnTo>
                    <a:pt x="7796" y="7527"/>
                  </a:lnTo>
                  <a:lnTo>
                    <a:pt x="5650" y="7527"/>
                  </a:lnTo>
                  <a:lnTo>
                    <a:pt x="6656" y="4015"/>
                  </a:lnTo>
                  <a:close/>
                  <a:moveTo>
                    <a:pt x="5127" y="7527"/>
                  </a:moveTo>
                  <a:lnTo>
                    <a:pt x="3020" y="7527"/>
                  </a:lnTo>
                  <a:lnTo>
                    <a:pt x="5032" y="4015"/>
                  </a:lnTo>
                  <a:lnTo>
                    <a:pt x="6132" y="4015"/>
                  </a:lnTo>
                  <a:lnTo>
                    <a:pt x="5127" y="7527"/>
                  </a:lnTo>
                  <a:close/>
                  <a:moveTo>
                    <a:pt x="13077" y="1004"/>
                  </a:moveTo>
                  <a:lnTo>
                    <a:pt x="13077" y="3011"/>
                  </a:lnTo>
                  <a:lnTo>
                    <a:pt x="3018" y="3011"/>
                  </a:lnTo>
                  <a:lnTo>
                    <a:pt x="3018" y="1004"/>
                  </a:lnTo>
                  <a:lnTo>
                    <a:pt x="13077" y="1004"/>
                  </a:lnTo>
                  <a:close/>
                  <a:moveTo>
                    <a:pt x="15793" y="5620"/>
                  </a:moveTo>
                  <a:lnTo>
                    <a:pt x="14284" y="3614"/>
                  </a:lnTo>
                  <a:lnTo>
                    <a:pt x="14262" y="3585"/>
                  </a:lnTo>
                  <a:lnTo>
                    <a:pt x="14239" y="3557"/>
                  </a:lnTo>
                  <a:lnTo>
                    <a:pt x="14214" y="3530"/>
                  </a:lnTo>
                  <a:lnTo>
                    <a:pt x="14189" y="3503"/>
                  </a:lnTo>
                  <a:lnTo>
                    <a:pt x="14164" y="3477"/>
                  </a:lnTo>
                  <a:lnTo>
                    <a:pt x="14137" y="3451"/>
                  </a:lnTo>
                  <a:lnTo>
                    <a:pt x="14110" y="3426"/>
                  </a:lnTo>
                  <a:lnTo>
                    <a:pt x="14083" y="3401"/>
                  </a:lnTo>
                  <a:lnTo>
                    <a:pt x="14083" y="1004"/>
                  </a:lnTo>
                  <a:lnTo>
                    <a:pt x="14082" y="952"/>
                  </a:lnTo>
                  <a:lnTo>
                    <a:pt x="14078" y="901"/>
                  </a:lnTo>
                  <a:lnTo>
                    <a:pt x="14072" y="851"/>
                  </a:lnTo>
                  <a:lnTo>
                    <a:pt x="14063" y="802"/>
                  </a:lnTo>
                  <a:lnTo>
                    <a:pt x="14052" y="753"/>
                  </a:lnTo>
                  <a:lnTo>
                    <a:pt x="14038" y="706"/>
                  </a:lnTo>
                  <a:lnTo>
                    <a:pt x="14022" y="658"/>
                  </a:lnTo>
                  <a:lnTo>
                    <a:pt x="14004" y="613"/>
                  </a:lnTo>
                  <a:lnTo>
                    <a:pt x="13984" y="569"/>
                  </a:lnTo>
                  <a:lnTo>
                    <a:pt x="13961" y="526"/>
                  </a:lnTo>
                  <a:lnTo>
                    <a:pt x="13937" y="484"/>
                  </a:lnTo>
                  <a:lnTo>
                    <a:pt x="13911" y="443"/>
                  </a:lnTo>
                  <a:lnTo>
                    <a:pt x="13883" y="403"/>
                  </a:lnTo>
                  <a:lnTo>
                    <a:pt x="13854" y="365"/>
                  </a:lnTo>
                  <a:lnTo>
                    <a:pt x="13822" y="329"/>
                  </a:lnTo>
                  <a:lnTo>
                    <a:pt x="13788" y="294"/>
                  </a:lnTo>
                  <a:lnTo>
                    <a:pt x="13753" y="261"/>
                  </a:lnTo>
                  <a:lnTo>
                    <a:pt x="13717" y="229"/>
                  </a:lnTo>
                  <a:lnTo>
                    <a:pt x="13679" y="200"/>
                  </a:lnTo>
                  <a:lnTo>
                    <a:pt x="13640" y="172"/>
                  </a:lnTo>
                  <a:lnTo>
                    <a:pt x="13598" y="146"/>
                  </a:lnTo>
                  <a:lnTo>
                    <a:pt x="13557" y="121"/>
                  </a:lnTo>
                  <a:lnTo>
                    <a:pt x="13513" y="99"/>
                  </a:lnTo>
                  <a:lnTo>
                    <a:pt x="13468" y="79"/>
                  </a:lnTo>
                  <a:lnTo>
                    <a:pt x="13423" y="61"/>
                  </a:lnTo>
                  <a:lnTo>
                    <a:pt x="13376" y="45"/>
                  </a:lnTo>
                  <a:lnTo>
                    <a:pt x="13329" y="32"/>
                  </a:lnTo>
                  <a:lnTo>
                    <a:pt x="13279" y="20"/>
                  </a:lnTo>
                  <a:lnTo>
                    <a:pt x="13230" y="12"/>
                  </a:lnTo>
                  <a:lnTo>
                    <a:pt x="13180" y="5"/>
                  </a:lnTo>
                  <a:lnTo>
                    <a:pt x="13128" y="1"/>
                  </a:lnTo>
                  <a:lnTo>
                    <a:pt x="13077" y="0"/>
                  </a:lnTo>
                  <a:lnTo>
                    <a:pt x="3018" y="0"/>
                  </a:lnTo>
                  <a:lnTo>
                    <a:pt x="2967" y="1"/>
                  </a:lnTo>
                  <a:lnTo>
                    <a:pt x="2915" y="5"/>
                  </a:lnTo>
                  <a:lnTo>
                    <a:pt x="2865" y="12"/>
                  </a:lnTo>
                  <a:lnTo>
                    <a:pt x="2815" y="20"/>
                  </a:lnTo>
                  <a:lnTo>
                    <a:pt x="2766" y="32"/>
                  </a:lnTo>
                  <a:lnTo>
                    <a:pt x="2718" y="45"/>
                  </a:lnTo>
                  <a:lnTo>
                    <a:pt x="2672" y="61"/>
                  </a:lnTo>
                  <a:lnTo>
                    <a:pt x="2627" y="79"/>
                  </a:lnTo>
                  <a:lnTo>
                    <a:pt x="2581" y="99"/>
                  </a:lnTo>
                  <a:lnTo>
                    <a:pt x="2538" y="121"/>
                  </a:lnTo>
                  <a:lnTo>
                    <a:pt x="2496" y="146"/>
                  </a:lnTo>
                  <a:lnTo>
                    <a:pt x="2455" y="172"/>
                  </a:lnTo>
                  <a:lnTo>
                    <a:pt x="2416" y="200"/>
                  </a:lnTo>
                  <a:lnTo>
                    <a:pt x="2378" y="229"/>
                  </a:lnTo>
                  <a:lnTo>
                    <a:pt x="2341" y="261"/>
                  </a:lnTo>
                  <a:lnTo>
                    <a:pt x="2307" y="294"/>
                  </a:lnTo>
                  <a:lnTo>
                    <a:pt x="2273" y="329"/>
                  </a:lnTo>
                  <a:lnTo>
                    <a:pt x="2241" y="365"/>
                  </a:lnTo>
                  <a:lnTo>
                    <a:pt x="2212" y="403"/>
                  </a:lnTo>
                  <a:lnTo>
                    <a:pt x="2184" y="443"/>
                  </a:lnTo>
                  <a:lnTo>
                    <a:pt x="2158" y="484"/>
                  </a:lnTo>
                  <a:lnTo>
                    <a:pt x="2134" y="526"/>
                  </a:lnTo>
                  <a:lnTo>
                    <a:pt x="2111" y="569"/>
                  </a:lnTo>
                  <a:lnTo>
                    <a:pt x="2091" y="613"/>
                  </a:lnTo>
                  <a:lnTo>
                    <a:pt x="2073" y="658"/>
                  </a:lnTo>
                  <a:lnTo>
                    <a:pt x="2057" y="706"/>
                  </a:lnTo>
                  <a:lnTo>
                    <a:pt x="2043" y="753"/>
                  </a:lnTo>
                  <a:lnTo>
                    <a:pt x="2032" y="802"/>
                  </a:lnTo>
                  <a:lnTo>
                    <a:pt x="2023" y="851"/>
                  </a:lnTo>
                  <a:lnTo>
                    <a:pt x="2017" y="901"/>
                  </a:lnTo>
                  <a:lnTo>
                    <a:pt x="2013" y="952"/>
                  </a:lnTo>
                  <a:lnTo>
                    <a:pt x="2012" y="1004"/>
                  </a:lnTo>
                  <a:lnTo>
                    <a:pt x="2012" y="3402"/>
                  </a:lnTo>
                  <a:lnTo>
                    <a:pt x="1985" y="3426"/>
                  </a:lnTo>
                  <a:lnTo>
                    <a:pt x="1959" y="3451"/>
                  </a:lnTo>
                  <a:lnTo>
                    <a:pt x="1931" y="3477"/>
                  </a:lnTo>
                  <a:lnTo>
                    <a:pt x="1906" y="3503"/>
                  </a:lnTo>
                  <a:lnTo>
                    <a:pt x="1881" y="3529"/>
                  </a:lnTo>
                  <a:lnTo>
                    <a:pt x="1857" y="3556"/>
                  </a:lnTo>
                  <a:lnTo>
                    <a:pt x="1833" y="3584"/>
                  </a:lnTo>
                  <a:lnTo>
                    <a:pt x="1811" y="3613"/>
                  </a:lnTo>
                  <a:lnTo>
                    <a:pt x="303" y="5619"/>
                  </a:lnTo>
                  <a:lnTo>
                    <a:pt x="285" y="5644"/>
                  </a:lnTo>
                  <a:lnTo>
                    <a:pt x="268" y="5669"/>
                  </a:lnTo>
                  <a:lnTo>
                    <a:pt x="250" y="5695"/>
                  </a:lnTo>
                  <a:lnTo>
                    <a:pt x="233" y="5720"/>
                  </a:lnTo>
                  <a:lnTo>
                    <a:pt x="217" y="5746"/>
                  </a:lnTo>
                  <a:lnTo>
                    <a:pt x="202" y="5772"/>
                  </a:lnTo>
                  <a:lnTo>
                    <a:pt x="187" y="5798"/>
                  </a:lnTo>
                  <a:lnTo>
                    <a:pt x="173" y="5825"/>
                  </a:lnTo>
                  <a:lnTo>
                    <a:pt x="159" y="5851"/>
                  </a:lnTo>
                  <a:lnTo>
                    <a:pt x="146" y="5879"/>
                  </a:lnTo>
                  <a:lnTo>
                    <a:pt x="133" y="5906"/>
                  </a:lnTo>
                  <a:lnTo>
                    <a:pt x="121" y="5934"/>
                  </a:lnTo>
                  <a:lnTo>
                    <a:pt x="110" y="5962"/>
                  </a:lnTo>
                  <a:lnTo>
                    <a:pt x="99" y="5991"/>
                  </a:lnTo>
                  <a:lnTo>
                    <a:pt x="88" y="6019"/>
                  </a:lnTo>
                  <a:lnTo>
                    <a:pt x="78" y="6047"/>
                  </a:lnTo>
                  <a:lnTo>
                    <a:pt x="68" y="6076"/>
                  </a:lnTo>
                  <a:lnTo>
                    <a:pt x="60" y="6105"/>
                  </a:lnTo>
                  <a:lnTo>
                    <a:pt x="51" y="6134"/>
                  </a:lnTo>
                  <a:lnTo>
                    <a:pt x="44" y="6163"/>
                  </a:lnTo>
                  <a:lnTo>
                    <a:pt x="37" y="6193"/>
                  </a:lnTo>
                  <a:lnTo>
                    <a:pt x="31" y="6222"/>
                  </a:lnTo>
                  <a:lnTo>
                    <a:pt x="25" y="6253"/>
                  </a:lnTo>
                  <a:lnTo>
                    <a:pt x="20" y="6282"/>
                  </a:lnTo>
                  <a:lnTo>
                    <a:pt x="15" y="6312"/>
                  </a:lnTo>
                  <a:lnTo>
                    <a:pt x="11" y="6342"/>
                  </a:lnTo>
                  <a:lnTo>
                    <a:pt x="8" y="6372"/>
                  </a:lnTo>
                  <a:lnTo>
                    <a:pt x="5" y="6402"/>
                  </a:lnTo>
                  <a:lnTo>
                    <a:pt x="3" y="6432"/>
                  </a:lnTo>
                  <a:lnTo>
                    <a:pt x="1" y="6463"/>
                  </a:lnTo>
                  <a:lnTo>
                    <a:pt x="0" y="6493"/>
                  </a:lnTo>
                  <a:lnTo>
                    <a:pt x="0" y="6524"/>
                  </a:lnTo>
                  <a:lnTo>
                    <a:pt x="0" y="7025"/>
                  </a:lnTo>
                  <a:lnTo>
                    <a:pt x="2" y="7103"/>
                  </a:lnTo>
                  <a:lnTo>
                    <a:pt x="8" y="7179"/>
                  </a:lnTo>
                  <a:lnTo>
                    <a:pt x="17" y="7254"/>
                  </a:lnTo>
                  <a:lnTo>
                    <a:pt x="31" y="7328"/>
                  </a:lnTo>
                  <a:lnTo>
                    <a:pt x="47" y="7401"/>
                  </a:lnTo>
                  <a:lnTo>
                    <a:pt x="68" y="7473"/>
                  </a:lnTo>
                  <a:lnTo>
                    <a:pt x="92" y="7542"/>
                  </a:lnTo>
                  <a:lnTo>
                    <a:pt x="119" y="7610"/>
                  </a:lnTo>
                  <a:lnTo>
                    <a:pt x="149" y="7678"/>
                  </a:lnTo>
                  <a:lnTo>
                    <a:pt x="182" y="7742"/>
                  </a:lnTo>
                  <a:lnTo>
                    <a:pt x="218" y="7805"/>
                  </a:lnTo>
                  <a:lnTo>
                    <a:pt x="259" y="7866"/>
                  </a:lnTo>
                  <a:lnTo>
                    <a:pt x="300" y="7926"/>
                  </a:lnTo>
                  <a:lnTo>
                    <a:pt x="345" y="7983"/>
                  </a:lnTo>
                  <a:lnTo>
                    <a:pt x="392" y="8037"/>
                  </a:lnTo>
                  <a:lnTo>
                    <a:pt x="443" y="8089"/>
                  </a:lnTo>
                  <a:lnTo>
                    <a:pt x="495" y="8139"/>
                  </a:lnTo>
                  <a:lnTo>
                    <a:pt x="549" y="8187"/>
                  </a:lnTo>
                  <a:lnTo>
                    <a:pt x="607" y="8232"/>
                  </a:lnTo>
                  <a:lnTo>
                    <a:pt x="666" y="8273"/>
                  </a:lnTo>
                  <a:lnTo>
                    <a:pt x="727" y="8313"/>
                  </a:lnTo>
                  <a:lnTo>
                    <a:pt x="791" y="8349"/>
                  </a:lnTo>
                  <a:lnTo>
                    <a:pt x="855" y="8382"/>
                  </a:lnTo>
                  <a:lnTo>
                    <a:pt x="922" y="8412"/>
                  </a:lnTo>
                  <a:lnTo>
                    <a:pt x="991" y="8439"/>
                  </a:lnTo>
                  <a:lnTo>
                    <a:pt x="1060" y="8464"/>
                  </a:lnTo>
                  <a:lnTo>
                    <a:pt x="1133" y="8484"/>
                  </a:lnTo>
                  <a:lnTo>
                    <a:pt x="1205" y="8501"/>
                  </a:lnTo>
                  <a:lnTo>
                    <a:pt x="1280" y="8514"/>
                  </a:lnTo>
                  <a:lnTo>
                    <a:pt x="1355" y="8523"/>
                  </a:lnTo>
                  <a:lnTo>
                    <a:pt x="1431" y="8529"/>
                  </a:lnTo>
                  <a:lnTo>
                    <a:pt x="1509" y="8531"/>
                  </a:lnTo>
                  <a:lnTo>
                    <a:pt x="1509" y="15054"/>
                  </a:lnTo>
                  <a:lnTo>
                    <a:pt x="1510" y="15106"/>
                  </a:lnTo>
                  <a:lnTo>
                    <a:pt x="1514" y="15157"/>
                  </a:lnTo>
                  <a:lnTo>
                    <a:pt x="1520" y="15207"/>
                  </a:lnTo>
                  <a:lnTo>
                    <a:pt x="1529" y="15257"/>
                  </a:lnTo>
                  <a:lnTo>
                    <a:pt x="1540" y="15305"/>
                  </a:lnTo>
                  <a:lnTo>
                    <a:pt x="1554" y="15352"/>
                  </a:lnTo>
                  <a:lnTo>
                    <a:pt x="1570" y="15400"/>
                  </a:lnTo>
                  <a:lnTo>
                    <a:pt x="1588" y="15445"/>
                  </a:lnTo>
                  <a:lnTo>
                    <a:pt x="1608" y="15489"/>
                  </a:lnTo>
                  <a:lnTo>
                    <a:pt x="1631" y="15533"/>
                  </a:lnTo>
                  <a:lnTo>
                    <a:pt x="1655" y="15574"/>
                  </a:lnTo>
                  <a:lnTo>
                    <a:pt x="1681" y="15615"/>
                  </a:lnTo>
                  <a:lnTo>
                    <a:pt x="1709" y="15655"/>
                  </a:lnTo>
                  <a:lnTo>
                    <a:pt x="1738" y="15693"/>
                  </a:lnTo>
                  <a:lnTo>
                    <a:pt x="1770" y="15729"/>
                  </a:lnTo>
                  <a:lnTo>
                    <a:pt x="1804" y="15764"/>
                  </a:lnTo>
                  <a:lnTo>
                    <a:pt x="1839" y="15797"/>
                  </a:lnTo>
                  <a:lnTo>
                    <a:pt x="1875" y="15829"/>
                  </a:lnTo>
                  <a:lnTo>
                    <a:pt x="1913" y="15858"/>
                  </a:lnTo>
                  <a:lnTo>
                    <a:pt x="1953" y="15886"/>
                  </a:lnTo>
                  <a:lnTo>
                    <a:pt x="1993" y="15912"/>
                  </a:lnTo>
                  <a:lnTo>
                    <a:pt x="2035" y="15937"/>
                  </a:lnTo>
                  <a:lnTo>
                    <a:pt x="2078" y="15959"/>
                  </a:lnTo>
                  <a:lnTo>
                    <a:pt x="2124" y="15979"/>
                  </a:lnTo>
                  <a:lnTo>
                    <a:pt x="2169" y="15997"/>
                  </a:lnTo>
                  <a:lnTo>
                    <a:pt x="2216" y="16013"/>
                  </a:lnTo>
                  <a:lnTo>
                    <a:pt x="2263" y="16026"/>
                  </a:lnTo>
                  <a:lnTo>
                    <a:pt x="2312" y="16038"/>
                  </a:lnTo>
                  <a:lnTo>
                    <a:pt x="2362" y="16046"/>
                  </a:lnTo>
                  <a:lnTo>
                    <a:pt x="2412" y="16053"/>
                  </a:lnTo>
                  <a:lnTo>
                    <a:pt x="2464" y="16057"/>
                  </a:lnTo>
                  <a:lnTo>
                    <a:pt x="2515" y="16058"/>
                  </a:lnTo>
                  <a:lnTo>
                    <a:pt x="13580" y="16058"/>
                  </a:lnTo>
                  <a:lnTo>
                    <a:pt x="13632" y="16057"/>
                  </a:lnTo>
                  <a:lnTo>
                    <a:pt x="13683" y="16053"/>
                  </a:lnTo>
                  <a:lnTo>
                    <a:pt x="13733" y="16046"/>
                  </a:lnTo>
                  <a:lnTo>
                    <a:pt x="13782" y="16038"/>
                  </a:lnTo>
                  <a:lnTo>
                    <a:pt x="13832" y="16026"/>
                  </a:lnTo>
                  <a:lnTo>
                    <a:pt x="13879" y="16013"/>
                  </a:lnTo>
                  <a:lnTo>
                    <a:pt x="13926" y="15997"/>
                  </a:lnTo>
                  <a:lnTo>
                    <a:pt x="13971" y="15979"/>
                  </a:lnTo>
                  <a:lnTo>
                    <a:pt x="14016" y="15959"/>
                  </a:lnTo>
                  <a:lnTo>
                    <a:pt x="14060" y="15937"/>
                  </a:lnTo>
                  <a:lnTo>
                    <a:pt x="14101" y="15912"/>
                  </a:lnTo>
                  <a:lnTo>
                    <a:pt x="14142" y="15886"/>
                  </a:lnTo>
                  <a:lnTo>
                    <a:pt x="14182" y="15858"/>
                  </a:lnTo>
                  <a:lnTo>
                    <a:pt x="14220" y="15829"/>
                  </a:lnTo>
                  <a:lnTo>
                    <a:pt x="14256" y="15797"/>
                  </a:lnTo>
                  <a:lnTo>
                    <a:pt x="14291" y="15764"/>
                  </a:lnTo>
                  <a:lnTo>
                    <a:pt x="14325" y="15729"/>
                  </a:lnTo>
                  <a:lnTo>
                    <a:pt x="14356" y="15693"/>
                  </a:lnTo>
                  <a:lnTo>
                    <a:pt x="14386" y="15655"/>
                  </a:lnTo>
                  <a:lnTo>
                    <a:pt x="14414" y="15615"/>
                  </a:lnTo>
                  <a:lnTo>
                    <a:pt x="14440" y="15574"/>
                  </a:lnTo>
                  <a:lnTo>
                    <a:pt x="14464" y="15533"/>
                  </a:lnTo>
                  <a:lnTo>
                    <a:pt x="14487" y="15489"/>
                  </a:lnTo>
                  <a:lnTo>
                    <a:pt x="14507" y="15445"/>
                  </a:lnTo>
                  <a:lnTo>
                    <a:pt x="14525" y="15400"/>
                  </a:lnTo>
                  <a:lnTo>
                    <a:pt x="14541" y="15352"/>
                  </a:lnTo>
                  <a:lnTo>
                    <a:pt x="14554" y="15305"/>
                  </a:lnTo>
                  <a:lnTo>
                    <a:pt x="14566" y="15257"/>
                  </a:lnTo>
                  <a:lnTo>
                    <a:pt x="14574" y="15207"/>
                  </a:lnTo>
                  <a:lnTo>
                    <a:pt x="14581" y="15157"/>
                  </a:lnTo>
                  <a:lnTo>
                    <a:pt x="14585" y="15106"/>
                  </a:lnTo>
                  <a:lnTo>
                    <a:pt x="14586" y="15054"/>
                  </a:lnTo>
                  <a:lnTo>
                    <a:pt x="14586" y="8531"/>
                  </a:lnTo>
                  <a:lnTo>
                    <a:pt x="14664" y="8529"/>
                  </a:lnTo>
                  <a:lnTo>
                    <a:pt x="14740" y="8523"/>
                  </a:lnTo>
                  <a:lnTo>
                    <a:pt x="14815" y="8514"/>
                  </a:lnTo>
                  <a:lnTo>
                    <a:pt x="14890" y="8501"/>
                  </a:lnTo>
                  <a:lnTo>
                    <a:pt x="14962" y="8484"/>
                  </a:lnTo>
                  <a:lnTo>
                    <a:pt x="15034" y="8464"/>
                  </a:lnTo>
                  <a:lnTo>
                    <a:pt x="15104" y="8439"/>
                  </a:lnTo>
                  <a:lnTo>
                    <a:pt x="15173" y="8412"/>
                  </a:lnTo>
                  <a:lnTo>
                    <a:pt x="15240" y="8382"/>
                  </a:lnTo>
                  <a:lnTo>
                    <a:pt x="15304" y="8349"/>
                  </a:lnTo>
                  <a:lnTo>
                    <a:pt x="15368" y="8313"/>
                  </a:lnTo>
                  <a:lnTo>
                    <a:pt x="15429" y="8273"/>
                  </a:lnTo>
                  <a:lnTo>
                    <a:pt x="15488" y="8232"/>
                  </a:lnTo>
                  <a:lnTo>
                    <a:pt x="15545" y="8187"/>
                  </a:lnTo>
                  <a:lnTo>
                    <a:pt x="15600" y="8139"/>
                  </a:lnTo>
                  <a:lnTo>
                    <a:pt x="15652" y="8089"/>
                  </a:lnTo>
                  <a:lnTo>
                    <a:pt x="15703" y="8037"/>
                  </a:lnTo>
                  <a:lnTo>
                    <a:pt x="15750" y="7983"/>
                  </a:lnTo>
                  <a:lnTo>
                    <a:pt x="15795" y="7926"/>
                  </a:lnTo>
                  <a:lnTo>
                    <a:pt x="15836" y="7866"/>
                  </a:lnTo>
                  <a:lnTo>
                    <a:pt x="15876" y="7805"/>
                  </a:lnTo>
                  <a:lnTo>
                    <a:pt x="15913" y="7742"/>
                  </a:lnTo>
                  <a:lnTo>
                    <a:pt x="15946" y="7678"/>
                  </a:lnTo>
                  <a:lnTo>
                    <a:pt x="15976" y="7610"/>
                  </a:lnTo>
                  <a:lnTo>
                    <a:pt x="16003" y="7542"/>
                  </a:lnTo>
                  <a:lnTo>
                    <a:pt x="16027" y="7473"/>
                  </a:lnTo>
                  <a:lnTo>
                    <a:pt x="16048" y="7401"/>
                  </a:lnTo>
                  <a:lnTo>
                    <a:pt x="16064" y="7328"/>
                  </a:lnTo>
                  <a:lnTo>
                    <a:pt x="16078" y="7254"/>
                  </a:lnTo>
                  <a:lnTo>
                    <a:pt x="16087" y="7179"/>
                  </a:lnTo>
                  <a:lnTo>
                    <a:pt x="16093" y="7103"/>
                  </a:lnTo>
                  <a:lnTo>
                    <a:pt x="16095" y="7025"/>
                  </a:lnTo>
                  <a:lnTo>
                    <a:pt x="16095" y="6524"/>
                  </a:lnTo>
                  <a:lnTo>
                    <a:pt x="16095" y="6493"/>
                  </a:lnTo>
                  <a:lnTo>
                    <a:pt x="16094" y="6463"/>
                  </a:lnTo>
                  <a:lnTo>
                    <a:pt x="16092" y="6432"/>
                  </a:lnTo>
                  <a:lnTo>
                    <a:pt x="16090" y="6402"/>
                  </a:lnTo>
                  <a:lnTo>
                    <a:pt x="16087" y="6372"/>
                  </a:lnTo>
                  <a:lnTo>
                    <a:pt x="16084" y="6342"/>
                  </a:lnTo>
                  <a:lnTo>
                    <a:pt x="16080" y="6312"/>
                  </a:lnTo>
                  <a:lnTo>
                    <a:pt x="16075" y="6282"/>
                  </a:lnTo>
                  <a:lnTo>
                    <a:pt x="16070" y="6253"/>
                  </a:lnTo>
                  <a:lnTo>
                    <a:pt x="16064" y="6222"/>
                  </a:lnTo>
                  <a:lnTo>
                    <a:pt x="16058" y="6193"/>
                  </a:lnTo>
                  <a:lnTo>
                    <a:pt x="16051" y="6163"/>
                  </a:lnTo>
                  <a:lnTo>
                    <a:pt x="16044" y="6134"/>
                  </a:lnTo>
                  <a:lnTo>
                    <a:pt x="16035" y="6105"/>
                  </a:lnTo>
                  <a:lnTo>
                    <a:pt x="16027" y="6076"/>
                  </a:lnTo>
                  <a:lnTo>
                    <a:pt x="16018" y="6047"/>
                  </a:lnTo>
                  <a:lnTo>
                    <a:pt x="16007" y="6019"/>
                  </a:lnTo>
                  <a:lnTo>
                    <a:pt x="15996" y="5991"/>
                  </a:lnTo>
                  <a:lnTo>
                    <a:pt x="15985" y="5963"/>
                  </a:lnTo>
                  <a:lnTo>
                    <a:pt x="15974" y="5934"/>
                  </a:lnTo>
                  <a:lnTo>
                    <a:pt x="15962" y="5906"/>
                  </a:lnTo>
                  <a:lnTo>
                    <a:pt x="15949" y="5879"/>
                  </a:lnTo>
                  <a:lnTo>
                    <a:pt x="15936" y="5852"/>
                  </a:lnTo>
                  <a:lnTo>
                    <a:pt x="15922" y="5825"/>
                  </a:lnTo>
                  <a:lnTo>
                    <a:pt x="15908" y="5798"/>
                  </a:lnTo>
                  <a:lnTo>
                    <a:pt x="15893" y="5772"/>
                  </a:lnTo>
                  <a:lnTo>
                    <a:pt x="15878" y="5746"/>
                  </a:lnTo>
                  <a:lnTo>
                    <a:pt x="15862" y="5720"/>
                  </a:lnTo>
                  <a:lnTo>
                    <a:pt x="15846" y="5695"/>
                  </a:lnTo>
                  <a:lnTo>
                    <a:pt x="15828" y="5669"/>
                  </a:lnTo>
                  <a:lnTo>
                    <a:pt x="15811" y="5644"/>
                  </a:lnTo>
                  <a:lnTo>
                    <a:pt x="15793" y="56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3" name="ïślîḍè"/>
            <p:cNvSpPr/>
            <p:nvPr/>
          </p:nvSpPr>
          <p:spPr bwMode="auto">
            <a:xfrm>
              <a:off x="3700087" y="1717618"/>
              <a:ext cx="325956" cy="295234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4" name="îSḷíḋê"/>
            <p:cNvSpPr/>
            <p:nvPr/>
          </p:nvSpPr>
          <p:spPr bwMode="auto">
            <a:xfrm>
              <a:off x="3719883" y="2452159"/>
              <a:ext cx="366358" cy="366358"/>
            </a:xfrm>
            <a:custGeom>
              <a:avLst/>
              <a:gdLst>
                <a:gd name="T0" fmla="*/ 4167 w 16092"/>
                <a:gd name="T1" fmla="*/ 13921 h 16091"/>
                <a:gd name="T2" fmla="*/ 2857 w 16092"/>
                <a:gd name="T3" fmla="*/ 12802 h 16091"/>
                <a:gd name="T4" fmla="*/ 1872 w 16092"/>
                <a:gd name="T5" fmla="*/ 11423 h 16091"/>
                <a:gd name="T6" fmla="*/ 1245 w 16092"/>
                <a:gd name="T7" fmla="*/ 9857 h 16091"/>
                <a:gd name="T8" fmla="*/ 1007 w 16092"/>
                <a:gd name="T9" fmla="*/ 8176 h 16091"/>
                <a:gd name="T10" fmla="*/ 1188 w 16092"/>
                <a:gd name="T11" fmla="*/ 6453 h 16091"/>
                <a:gd name="T12" fmla="*/ 1812 w 16092"/>
                <a:gd name="T13" fmla="*/ 4775 h 16091"/>
                <a:gd name="T14" fmla="*/ 2807 w 16092"/>
                <a:gd name="T15" fmla="*/ 3343 h 16091"/>
                <a:gd name="T16" fmla="*/ 4090 w 16092"/>
                <a:gd name="T17" fmla="*/ 2225 h 16091"/>
                <a:gd name="T18" fmla="*/ 5590 w 16092"/>
                <a:gd name="T19" fmla="*/ 1452 h 16091"/>
                <a:gd name="T20" fmla="*/ 7234 w 16092"/>
                <a:gd name="T21" fmla="*/ 1054 h 16091"/>
                <a:gd name="T22" fmla="*/ 8949 w 16092"/>
                <a:gd name="T23" fmla="*/ 1063 h 16091"/>
                <a:gd name="T24" fmla="*/ 10662 w 16092"/>
                <a:gd name="T25" fmla="*/ 1511 h 16091"/>
                <a:gd name="T26" fmla="*/ 12211 w 16092"/>
                <a:gd name="T27" fmla="*/ 2370 h 16091"/>
                <a:gd name="T28" fmla="*/ 13458 w 16092"/>
                <a:gd name="T29" fmla="*/ 3547 h 16091"/>
                <a:gd name="T30" fmla="*/ 14374 w 16092"/>
                <a:gd name="T31" fmla="*/ 4968 h 16091"/>
                <a:gd name="T32" fmla="*/ 14925 w 16092"/>
                <a:gd name="T33" fmla="*/ 6564 h 16091"/>
                <a:gd name="T34" fmla="*/ 15082 w 16092"/>
                <a:gd name="T35" fmla="*/ 8259 h 16091"/>
                <a:gd name="T36" fmla="*/ 14814 w 16092"/>
                <a:gd name="T37" fmla="*/ 9982 h 16091"/>
                <a:gd name="T38" fmla="*/ 14107 w 16092"/>
                <a:gd name="T39" fmla="*/ 11626 h 16091"/>
                <a:gd name="T40" fmla="*/ 13049 w 16092"/>
                <a:gd name="T41" fmla="*/ 12998 h 16091"/>
                <a:gd name="T42" fmla="*/ 11716 w 16092"/>
                <a:gd name="T43" fmla="*/ 14049 h 16091"/>
                <a:gd name="T44" fmla="*/ 10181 w 16092"/>
                <a:gd name="T45" fmla="*/ 14750 h 16091"/>
                <a:gd name="T46" fmla="*/ 8518 w 16092"/>
                <a:gd name="T47" fmla="*/ 15069 h 16091"/>
                <a:gd name="T48" fmla="*/ 6797 w 16092"/>
                <a:gd name="T49" fmla="*/ 14974 h 16091"/>
                <a:gd name="T50" fmla="*/ 11036 w 16092"/>
                <a:gd name="T51" fmla="*/ 576 h 16091"/>
                <a:gd name="T52" fmla="*/ 9076 w 16092"/>
                <a:gd name="T53" fmla="*/ 64 h 16091"/>
                <a:gd name="T54" fmla="*/ 7115 w 16092"/>
                <a:gd name="T55" fmla="*/ 52 h 16091"/>
                <a:gd name="T56" fmla="*/ 5238 w 16092"/>
                <a:gd name="T57" fmla="*/ 506 h 16091"/>
                <a:gd name="T58" fmla="*/ 3525 w 16092"/>
                <a:gd name="T59" fmla="*/ 1390 h 16091"/>
                <a:gd name="T60" fmla="*/ 2058 w 16092"/>
                <a:gd name="T61" fmla="*/ 2669 h 16091"/>
                <a:gd name="T62" fmla="*/ 921 w 16092"/>
                <a:gd name="T63" fmla="*/ 4306 h 16091"/>
                <a:gd name="T64" fmla="*/ 207 w 16092"/>
                <a:gd name="T65" fmla="*/ 6227 h 16091"/>
                <a:gd name="T66" fmla="*/ 0 w 16092"/>
                <a:gd name="T67" fmla="*/ 8197 h 16091"/>
                <a:gd name="T68" fmla="*/ 272 w 16092"/>
                <a:gd name="T69" fmla="*/ 10118 h 16091"/>
                <a:gd name="T70" fmla="*/ 987 w 16092"/>
                <a:gd name="T71" fmla="*/ 11906 h 16091"/>
                <a:gd name="T72" fmla="*/ 2111 w 16092"/>
                <a:gd name="T73" fmla="*/ 13482 h 16091"/>
                <a:gd name="T74" fmla="*/ 3610 w 16092"/>
                <a:gd name="T75" fmla="*/ 14760 h 16091"/>
                <a:gd name="T76" fmla="*/ 5443 w 16092"/>
                <a:gd name="T77" fmla="*/ 15658 h 16091"/>
                <a:gd name="T78" fmla="*/ 7410 w 16092"/>
                <a:gd name="T79" fmla="*/ 16068 h 16091"/>
                <a:gd name="T80" fmla="*/ 9360 w 16092"/>
                <a:gd name="T81" fmla="*/ 15984 h 16091"/>
                <a:gd name="T82" fmla="*/ 11211 w 16092"/>
                <a:gd name="T83" fmla="*/ 15441 h 16091"/>
                <a:gd name="T84" fmla="*/ 12882 w 16092"/>
                <a:gd name="T85" fmla="*/ 14476 h 16091"/>
                <a:gd name="T86" fmla="*/ 14289 w 16092"/>
                <a:gd name="T87" fmla="*/ 13122 h 16091"/>
                <a:gd name="T88" fmla="*/ 15351 w 16092"/>
                <a:gd name="T89" fmla="*/ 11416 h 16091"/>
                <a:gd name="T90" fmla="*/ 15965 w 16092"/>
                <a:gd name="T91" fmla="*/ 9470 h 16091"/>
                <a:gd name="T92" fmla="*/ 16075 w 16092"/>
                <a:gd name="T93" fmla="*/ 7503 h 16091"/>
                <a:gd name="T94" fmla="*/ 15711 w 16092"/>
                <a:gd name="T95" fmla="*/ 5602 h 16091"/>
                <a:gd name="T96" fmla="*/ 14911 w 16092"/>
                <a:gd name="T97" fmla="*/ 3850 h 16091"/>
                <a:gd name="T98" fmla="*/ 13708 w 16092"/>
                <a:gd name="T99" fmla="*/ 2328 h 16091"/>
                <a:gd name="T100" fmla="*/ 12139 w 16092"/>
                <a:gd name="T101" fmla="*/ 1119 h 16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92" h="16091">
                  <a:moveTo>
                    <a:pt x="5429" y="14581"/>
                  </a:moveTo>
                  <a:lnTo>
                    <a:pt x="5096" y="14438"/>
                  </a:lnTo>
                  <a:lnTo>
                    <a:pt x="4775" y="14279"/>
                  </a:lnTo>
                  <a:lnTo>
                    <a:pt x="4465" y="14107"/>
                  </a:lnTo>
                  <a:lnTo>
                    <a:pt x="4167" y="13921"/>
                  </a:lnTo>
                  <a:lnTo>
                    <a:pt x="3880" y="13721"/>
                  </a:lnTo>
                  <a:lnTo>
                    <a:pt x="3605" y="13509"/>
                  </a:lnTo>
                  <a:lnTo>
                    <a:pt x="3343" y="13284"/>
                  </a:lnTo>
                  <a:lnTo>
                    <a:pt x="3093" y="13049"/>
                  </a:lnTo>
                  <a:lnTo>
                    <a:pt x="2857" y="12802"/>
                  </a:lnTo>
                  <a:lnTo>
                    <a:pt x="2633" y="12544"/>
                  </a:lnTo>
                  <a:lnTo>
                    <a:pt x="2422" y="12277"/>
                  </a:lnTo>
                  <a:lnTo>
                    <a:pt x="2225" y="12001"/>
                  </a:lnTo>
                  <a:lnTo>
                    <a:pt x="2042" y="11716"/>
                  </a:lnTo>
                  <a:lnTo>
                    <a:pt x="1872" y="11423"/>
                  </a:lnTo>
                  <a:lnTo>
                    <a:pt x="1717" y="11123"/>
                  </a:lnTo>
                  <a:lnTo>
                    <a:pt x="1577" y="10815"/>
                  </a:lnTo>
                  <a:lnTo>
                    <a:pt x="1452" y="10501"/>
                  </a:lnTo>
                  <a:lnTo>
                    <a:pt x="1341" y="10182"/>
                  </a:lnTo>
                  <a:lnTo>
                    <a:pt x="1245" y="9857"/>
                  </a:lnTo>
                  <a:lnTo>
                    <a:pt x="1166" y="9527"/>
                  </a:lnTo>
                  <a:lnTo>
                    <a:pt x="1102" y="9194"/>
                  </a:lnTo>
                  <a:lnTo>
                    <a:pt x="1054" y="8857"/>
                  </a:lnTo>
                  <a:lnTo>
                    <a:pt x="1022" y="8518"/>
                  </a:lnTo>
                  <a:lnTo>
                    <a:pt x="1007" y="8176"/>
                  </a:lnTo>
                  <a:lnTo>
                    <a:pt x="1009" y="7832"/>
                  </a:lnTo>
                  <a:lnTo>
                    <a:pt x="1027" y="7488"/>
                  </a:lnTo>
                  <a:lnTo>
                    <a:pt x="1063" y="7143"/>
                  </a:lnTo>
                  <a:lnTo>
                    <a:pt x="1117" y="6797"/>
                  </a:lnTo>
                  <a:lnTo>
                    <a:pt x="1188" y="6453"/>
                  </a:lnTo>
                  <a:lnTo>
                    <a:pt x="1277" y="6109"/>
                  </a:lnTo>
                  <a:lnTo>
                    <a:pt x="1384" y="5768"/>
                  </a:lnTo>
                  <a:lnTo>
                    <a:pt x="1510" y="5429"/>
                  </a:lnTo>
                  <a:lnTo>
                    <a:pt x="1654" y="5096"/>
                  </a:lnTo>
                  <a:lnTo>
                    <a:pt x="1812" y="4775"/>
                  </a:lnTo>
                  <a:lnTo>
                    <a:pt x="1984" y="4465"/>
                  </a:lnTo>
                  <a:lnTo>
                    <a:pt x="2170" y="4167"/>
                  </a:lnTo>
                  <a:lnTo>
                    <a:pt x="2370" y="3880"/>
                  </a:lnTo>
                  <a:lnTo>
                    <a:pt x="2582" y="3605"/>
                  </a:lnTo>
                  <a:lnTo>
                    <a:pt x="2807" y="3343"/>
                  </a:lnTo>
                  <a:lnTo>
                    <a:pt x="3042" y="3093"/>
                  </a:lnTo>
                  <a:lnTo>
                    <a:pt x="3289" y="2857"/>
                  </a:lnTo>
                  <a:lnTo>
                    <a:pt x="3547" y="2633"/>
                  </a:lnTo>
                  <a:lnTo>
                    <a:pt x="3814" y="2422"/>
                  </a:lnTo>
                  <a:lnTo>
                    <a:pt x="4090" y="2225"/>
                  </a:lnTo>
                  <a:lnTo>
                    <a:pt x="4375" y="2042"/>
                  </a:lnTo>
                  <a:lnTo>
                    <a:pt x="4669" y="1873"/>
                  </a:lnTo>
                  <a:lnTo>
                    <a:pt x="4968" y="1718"/>
                  </a:lnTo>
                  <a:lnTo>
                    <a:pt x="5276" y="1577"/>
                  </a:lnTo>
                  <a:lnTo>
                    <a:pt x="5590" y="1452"/>
                  </a:lnTo>
                  <a:lnTo>
                    <a:pt x="5910" y="1341"/>
                  </a:lnTo>
                  <a:lnTo>
                    <a:pt x="6234" y="1245"/>
                  </a:lnTo>
                  <a:lnTo>
                    <a:pt x="6564" y="1166"/>
                  </a:lnTo>
                  <a:lnTo>
                    <a:pt x="6897" y="1103"/>
                  </a:lnTo>
                  <a:lnTo>
                    <a:pt x="7234" y="1054"/>
                  </a:lnTo>
                  <a:lnTo>
                    <a:pt x="7573" y="1022"/>
                  </a:lnTo>
                  <a:lnTo>
                    <a:pt x="7915" y="1007"/>
                  </a:lnTo>
                  <a:lnTo>
                    <a:pt x="8259" y="1009"/>
                  </a:lnTo>
                  <a:lnTo>
                    <a:pt x="8603" y="1028"/>
                  </a:lnTo>
                  <a:lnTo>
                    <a:pt x="8949" y="1063"/>
                  </a:lnTo>
                  <a:lnTo>
                    <a:pt x="9294" y="1117"/>
                  </a:lnTo>
                  <a:lnTo>
                    <a:pt x="9638" y="1188"/>
                  </a:lnTo>
                  <a:lnTo>
                    <a:pt x="9982" y="1278"/>
                  </a:lnTo>
                  <a:lnTo>
                    <a:pt x="10323" y="1385"/>
                  </a:lnTo>
                  <a:lnTo>
                    <a:pt x="10662" y="1511"/>
                  </a:lnTo>
                  <a:lnTo>
                    <a:pt x="10995" y="1654"/>
                  </a:lnTo>
                  <a:lnTo>
                    <a:pt x="11316" y="1812"/>
                  </a:lnTo>
                  <a:lnTo>
                    <a:pt x="11626" y="1984"/>
                  </a:lnTo>
                  <a:lnTo>
                    <a:pt x="11924" y="2171"/>
                  </a:lnTo>
                  <a:lnTo>
                    <a:pt x="12211" y="2370"/>
                  </a:lnTo>
                  <a:lnTo>
                    <a:pt x="12486" y="2582"/>
                  </a:lnTo>
                  <a:lnTo>
                    <a:pt x="12748" y="2807"/>
                  </a:lnTo>
                  <a:lnTo>
                    <a:pt x="12998" y="3043"/>
                  </a:lnTo>
                  <a:lnTo>
                    <a:pt x="13234" y="3289"/>
                  </a:lnTo>
                  <a:lnTo>
                    <a:pt x="13458" y="3547"/>
                  </a:lnTo>
                  <a:lnTo>
                    <a:pt x="13669" y="3814"/>
                  </a:lnTo>
                  <a:lnTo>
                    <a:pt x="13866" y="4090"/>
                  </a:lnTo>
                  <a:lnTo>
                    <a:pt x="14049" y="4375"/>
                  </a:lnTo>
                  <a:lnTo>
                    <a:pt x="14219" y="4669"/>
                  </a:lnTo>
                  <a:lnTo>
                    <a:pt x="14374" y="4968"/>
                  </a:lnTo>
                  <a:lnTo>
                    <a:pt x="14514" y="5276"/>
                  </a:lnTo>
                  <a:lnTo>
                    <a:pt x="14639" y="5590"/>
                  </a:lnTo>
                  <a:lnTo>
                    <a:pt x="14750" y="5910"/>
                  </a:lnTo>
                  <a:lnTo>
                    <a:pt x="14846" y="6234"/>
                  </a:lnTo>
                  <a:lnTo>
                    <a:pt x="14925" y="6564"/>
                  </a:lnTo>
                  <a:lnTo>
                    <a:pt x="14989" y="6897"/>
                  </a:lnTo>
                  <a:lnTo>
                    <a:pt x="15037" y="7234"/>
                  </a:lnTo>
                  <a:lnTo>
                    <a:pt x="15069" y="7573"/>
                  </a:lnTo>
                  <a:lnTo>
                    <a:pt x="15084" y="7915"/>
                  </a:lnTo>
                  <a:lnTo>
                    <a:pt x="15082" y="8259"/>
                  </a:lnTo>
                  <a:lnTo>
                    <a:pt x="15064" y="8603"/>
                  </a:lnTo>
                  <a:lnTo>
                    <a:pt x="15028" y="8949"/>
                  </a:lnTo>
                  <a:lnTo>
                    <a:pt x="14974" y="9294"/>
                  </a:lnTo>
                  <a:lnTo>
                    <a:pt x="14903" y="9638"/>
                  </a:lnTo>
                  <a:lnTo>
                    <a:pt x="14814" y="9982"/>
                  </a:lnTo>
                  <a:lnTo>
                    <a:pt x="14707" y="10323"/>
                  </a:lnTo>
                  <a:lnTo>
                    <a:pt x="14581" y="10662"/>
                  </a:lnTo>
                  <a:lnTo>
                    <a:pt x="14437" y="10995"/>
                  </a:lnTo>
                  <a:lnTo>
                    <a:pt x="14279" y="11316"/>
                  </a:lnTo>
                  <a:lnTo>
                    <a:pt x="14107" y="11626"/>
                  </a:lnTo>
                  <a:lnTo>
                    <a:pt x="13921" y="11924"/>
                  </a:lnTo>
                  <a:lnTo>
                    <a:pt x="13721" y="12211"/>
                  </a:lnTo>
                  <a:lnTo>
                    <a:pt x="13509" y="12486"/>
                  </a:lnTo>
                  <a:lnTo>
                    <a:pt x="13284" y="12748"/>
                  </a:lnTo>
                  <a:lnTo>
                    <a:pt x="13049" y="12998"/>
                  </a:lnTo>
                  <a:lnTo>
                    <a:pt x="12802" y="13235"/>
                  </a:lnTo>
                  <a:lnTo>
                    <a:pt x="12544" y="13458"/>
                  </a:lnTo>
                  <a:lnTo>
                    <a:pt x="12277" y="13669"/>
                  </a:lnTo>
                  <a:lnTo>
                    <a:pt x="12001" y="13866"/>
                  </a:lnTo>
                  <a:lnTo>
                    <a:pt x="11716" y="14049"/>
                  </a:lnTo>
                  <a:lnTo>
                    <a:pt x="11422" y="14219"/>
                  </a:lnTo>
                  <a:lnTo>
                    <a:pt x="11123" y="14374"/>
                  </a:lnTo>
                  <a:lnTo>
                    <a:pt x="10815" y="14514"/>
                  </a:lnTo>
                  <a:lnTo>
                    <a:pt x="10501" y="14639"/>
                  </a:lnTo>
                  <a:lnTo>
                    <a:pt x="10181" y="14750"/>
                  </a:lnTo>
                  <a:lnTo>
                    <a:pt x="9857" y="14846"/>
                  </a:lnTo>
                  <a:lnTo>
                    <a:pt x="9527" y="14925"/>
                  </a:lnTo>
                  <a:lnTo>
                    <a:pt x="9194" y="14989"/>
                  </a:lnTo>
                  <a:lnTo>
                    <a:pt x="8857" y="15037"/>
                  </a:lnTo>
                  <a:lnTo>
                    <a:pt x="8518" y="15069"/>
                  </a:lnTo>
                  <a:lnTo>
                    <a:pt x="8176" y="15084"/>
                  </a:lnTo>
                  <a:lnTo>
                    <a:pt x="7832" y="15082"/>
                  </a:lnTo>
                  <a:lnTo>
                    <a:pt x="7487" y="15064"/>
                  </a:lnTo>
                  <a:lnTo>
                    <a:pt x="7142" y="15028"/>
                  </a:lnTo>
                  <a:lnTo>
                    <a:pt x="6797" y="14974"/>
                  </a:lnTo>
                  <a:lnTo>
                    <a:pt x="6453" y="14903"/>
                  </a:lnTo>
                  <a:lnTo>
                    <a:pt x="6109" y="14814"/>
                  </a:lnTo>
                  <a:lnTo>
                    <a:pt x="5768" y="14707"/>
                  </a:lnTo>
                  <a:lnTo>
                    <a:pt x="5429" y="14581"/>
                  </a:lnTo>
                  <a:close/>
                  <a:moveTo>
                    <a:pt x="11036" y="576"/>
                  </a:moveTo>
                  <a:lnTo>
                    <a:pt x="10648" y="433"/>
                  </a:lnTo>
                  <a:lnTo>
                    <a:pt x="10258" y="310"/>
                  </a:lnTo>
                  <a:lnTo>
                    <a:pt x="9864" y="207"/>
                  </a:lnTo>
                  <a:lnTo>
                    <a:pt x="9470" y="126"/>
                  </a:lnTo>
                  <a:lnTo>
                    <a:pt x="9076" y="64"/>
                  </a:lnTo>
                  <a:lnTo>
                    <a:pt x="8681" y="23"/>
                  </a:lnTo>
                  <a:lnTo>
                    <a:pt x="8287" y="2"/>
                  </a:lnTo>
                  <a:lnTo>
                    <a:pt x="7895" y="0"/>
                  </a:lnTo>
                  <a:lnTo>
                    <a:pt x="7503" y="17"/>
                  </a:lnTo>
                  <a:lnTo>
                    <a:pt x="7115" y="52"/>
                  </a:lnTo>
                  <a:lnTo>
                    <a:pt x="6731" y="108"/>
                  </a:lnTo>
                  <a:lnTo>
                    <a:pt x="6349" y="180"/>
                  </a:lnTo>
                  <a:lnTo>
                    <a:pt x="5973" y="272"/>
                  </a:lnTo>
                  <a:lnTo>
                    <a:pt x="5603" y="380"/>
                  </a:lnTo>
                  <a:lnTo>
                    <a:pt x="5238" y="506"/>
                  </a:lnTo>
                  <a:lnTo>
                    <a:pt x="4880" y="650"/>
                  </a:lnTo>
                  <a:lnTo>
                    <a:pt x="4529" y="810"/>
                  </a:lnTo>
                  <a:lnTo>
                    <a:pt x="4185" y="987"/>
                  </a:lnTo>
                  <a:lnTo>
                    <a:pt x="3851" y="1180"/>
                  </a:lnTo>
                  <a:lnTo>
                    <a:pt x="3525" y="1390"/>
                  </a:lnTo>
                  <a:lnTo>
                    <a:pt x="3209" y="1616"/>
                  </a:lnTo>
                  <a:lnTo>
                    <a:pt x="2904" y="1856"/>
                  </a:lnTo>
                  <a:lnTo>
                    <a:pt x="2610" y="2111"/>
                  </a:lnTo>
                  <a:lnTo>
                    <a:pt x="2328" y="2383"/>
                  </a:lnTo>
                  <a:lnTo>
                    <a:pt x="2058" y="2669"/>
                  </a:lnTo>
                  <a:lnTo>
                    <a:pt x="1803" y="2969"/>
                  </a:lnTo>
                  <a:lnTo>
                    <a:pt x="1559" y="3282"/>
                  </a:lnTo>
                  <a:lnTo>
                    <a:pt x="1332" y="3610"/>
                  </a:lnTo>
                  <a:lnTo>
                    <a:pt x="1119" y="3951"/>
                  </a:lnTo>
                  <a:lnTo>
                    <a:pt x="921" y="4306"/>
                  </a:lnTo>
                  <a:lnTo>
                    <a:pt x="740" y="4675"/>
                  </a:lnTo>
                  <a:lnTo>
                    <a:pt x="577" y="5055"/>
                  </a:lnTo>
                  <a:lnTo>
                    <a:pt x="433" y="5443"/>
                  </a:lnTo>
                  <a:lnTo>
                    <a:pt x="310" y="5833"/>
                  </a:lnTo>
                  <a:lnTo>
                    <a:pt x="207" y="6227"/>
                  </a:lnTo>
                  <a:lnTo>
                    <a:pt x="126" y="6621"/>
                  </a:lnTo>
                  <a:lnTo>
                    <a:pt x="64" y="7015"/>
                  </a:lnTo>
                  <a:lnTo>
                    <a:pt x="23" y="7411"/>
                  </a:lnTo>
                  <a:lnTo>
                    <a:pt x="2" y="7804"/>
                  </a:lnTo>
                  <a:lnTo>
                    <a:pt x="0" y="8197"/>
                  </a:lnTo>
                  <a:lnTo>
                    <a:pt x="17" y="8588"/>
                  </a:lnTo>
                  <a:lnTo>
                    <a:pt x="52" y="8976"/>
                  </a:lnTo>
                  <a:lnTo>
                    <a:pt x="108" y="9360"/>
                  </a:lnTo>
                  <a:lnTo>
                    <a:pt x="180" y="9742"/>
                  </a:lnTo>
                  <a:lnTo>
                    <a:pt x="272" y="10118"/>
                  </a:lnTo>
                  <a:lnTo>
                    <a:pt x="380" y="10489"/>
                  </a:lnTo>
                  <a:lnTo>
                    <a:pt x="506" y="10854"/>
                  </a:lnTo>
                  <a:lnTo>
                    <a:pt x="650" y="11212"/>
                  </a:lnTo>
                  <a:lnTo>
                    <a:pt x="810" y="11563"/>
                  </a:lnTo>
                  <a:lnTo>
                    <a:pt x="987" y="11906"/>
                  </a:lnTo>
                  <a:lnTo>
                    <a:pt x="1180" y="12241"/>
                  </a:lnTo>
                  <a:lnTo>
                    <a:pt x="1389" y="12566"/>
                  </a:lnTo>
                  <a:lnTo>
                    <a:pt x="1615" y="12882"/>
                  </a:lnTo>
                  <a:lnTo>
                    <a:pt x="1856" y="13188"/>
                  </a:lnTo>
                  <a:lnTo>
                    <a:pt x="2111" y="13482"/>
                  </a:lnTo>
                  <a:lnTo>
                    <a:pt x="2383" y="13763"/>
                  </a:lnTo>
                  <a:lnTo>
                    <a:pt x="2669" y="14033"/>
                  </a:lnTo>
                  <a:lnTo>
                    <a:pt x="2969" y="14289"/>
                  </a:lnTo>
                  <a:lnTo>
                    <a:pt x="3282" y="14532"/>
                  </a:lnTo>
                  <a:lnTo>
                    <a:pt x="3610" y="14760"/>
                  </a:lnTo>
                  <a:lnTo>
                    <a:pt x="3951" y="14972"/>
                  </a:lnTo>
                  <a:lnTo>
                    <a:pt x="4306" y="15170"/>
                  </a:lnTo>
                  <a:lnTo>
                    <a:pt x="4675" y="15351"/>
                  </a:lnTo>
                  <a:lnTo>
                    <a:pt x="5055" y="15514"/>
                  </a:lnTo>
                  <a:lnTo>
                    <a:pt x="5443" y="15658"/>
                  </a:lnTo>
                  <a:lnTo>
                    <a:pt x="5833" y="15781"/>
                  </a:lnTo>
                  <a:lnTo>
                    <a:pt x="6227" y="15884"/>
                  </a:lnTo>
                  <a:lnTo>
                    <a:pt x="6621" y="15965"/>
                  </a:lnTo>
                  <a:lnTo>
                    <a:pt x="7015" y="16027"/>
                  </a:lnTo>
                  <a:lnTo>
                    <a:pt x="7410" y="16068"/>
                  </a:lnTo>
                  <a:lnTo>
                    <a:pt x="7804" y="16089"/>
                  </a:lnTo>
                  <a:lnTo>
                    <a:pt x="8196" y="16091"/>
                  </a:lnTo>
                  <a:lnTo>
                    <a:pt x="8588" y="16074"/>
                  </a:lnTo>
                  <a:lnTo>
                    <a:pt x="8976" y="16039"/>
                  </a:lnTo>
                  <a:lnTo>
                    <a:pt x="9360" y="15984"/>
                  </a:lnTo>
                  <a:lnTo>
                    <a:pt x="9742" y="15911"/>
                  </a:lnTo>
                  <a:lnTo>
                    <a:pt x="10118" y="15820"/>
                  </a:lnTo>
                  <a:lnTo>
                    <a:pt x="10488" y="15711"/>
                  </a:lnTo>
                  <a:lnTo>
                    <a:pt x="10853" y="15585"/>
                  </a:lnTo>
                  <a:lnTo>
                    <a:pt x="11211" y="15441"/>
                  </a:lnTo>
                  <a:lnTo>
                    <a:pt x="11563" y="15281"/>
                  </a:lnTo>
                  <a:lnTo>
                    <a:pt x="11906" y="15104"/>
                  </a:lnTo>
                  <a:lnTo>
                    <a:pt x="12241" y="14911"/>
                  </a:lnTo>
                  <a:lnTo>
                    <a:pt x="12566" y="14702"/>
                  </a:lnTo>
                  <a:lnTo>
                    <a:pt x="12882" y="14476"/>
                  </a:lnTo>
                  <a:lnTo>
                    <a:pt x="13187" y="14235"/>
                  </a:lnTo>
                  <a:lnTo>
                    <a:pt x="13481" y="13980"/>
                  </a:lnTo>
                  <a:lnTo>
                    <a:pt x="13763" y="13708"/>
                  </a:lnTo>
                  <a:lnTo>
                    <a:pt x="14033" y="13423"/>
                  </a:lnTo>
                  <a:lnTo>
                    <a:pt x="14289" y="13122"/>
                  </a:lnTo>
                  <a:lnTo>
                    <a:pt x="14532" y="12809"/>
                  </a:lnTo>
                  <a:lnTo>
                    <a:pt x="14760" y="12481"/>
                  </a:lnTo>
                  <a:lnTo>
                    <a:pt x="14972" y="12140"/>
                  </a:lnTo>
                  <a:lnTo>
                    <a:pt x="15170" y="11785"/>
                  </a:lnTo>
                  <a:lnTo>
                    <a:pt x="15351" y="11416"/>
                  </a:lnTo>
                  <a:lnTo>
                    <a:pt x="15515" y="11036"/>
                  </a:lnTo>
                  <a:lnTo>
                    <a:pt x="15658" y="10648"/>
                  </a:lnTo>
                  <a:lnTo>
                    <a:pt x="15781" y="10258"/>
                  </a:lnTo>
                  <a:lnTo>
                    <a:pt x="15884" y="9864"/>
                  </a:lnTo>
                  <a:lnTo>
                    <a:pt x="15965" y="9470"/>
                  </a:lnTo>
                  <a:lnTo>
                    <a:pt x="16027" y="9076"/>
                  </a:lnTo>
                  <a:lnTo>
                    <a:pt x="16068" y="8680"/>
                  </a:lnTo>
                  <a:lnTo>
                    <a:pt x="16089" y="8287"/>
                  </a:lnTo>
                  <a:lnTo>
                    <a:pt x="16092" y="7894"/>
                  </a:lnTo>
                  <a:lnTo>
                    <a:pt x="16075" y="7503"/>
                  </a:lnTo>
                  <a:lnTo>
                    <a:pt x="16039" y="7115"/>
                  </a:lnTo>
                  <a:lnTo>
                    <a:pt x="15984" y="6731"/>
                  </a:lnTo>
                  <a:lnTo>
                    <a:pt x="15911" y="6349"/>
                  </a:lnTo>
                  <a:lnTo>
                    <a:pt x="15820" y="5973"/>
                  </a:lnTo>
                  <a:lnTo>
                    <a:pt x="15711" y="5602"/>
                  </a:lnTo>
                  <a:lnTo>
                    <a:pt x="15585" y="5238"/>
                  </a:lnTo>
                  <a:lnTo>
                    <a:pt x="15441" y="4879"/>
                  </a:lnTo>
                  <a:lnTo>
                    <a:pt x="15281" y="4528"/>
                  </a:lnTo>
                  <a:lnTo>
                    <a:pt x="15104" y="4185"/>
                  </a:lnTo>
                  <a:lnTo>
                    <a:pt x="14911" y="3850"/>
                  </a:lnTo>
                  <a:lnTo>
                    <a:pt x="14701" y="3525"/>
                  </a:lnTo>
                  <a:lnTo>
                    <a:pt x="14476" y="3209"/>
                  </a:lnTo>
                  <a:lnTo>
                    <a:pt x="14235" y="2904"/>
                  </a:lnTo>
                  <a:lnTo>
                    <a:pt x="13980" y="2610"/>
                  </a:lnTo>
                  <a:lnTo>
                    <a:pt x="13708" y="2328"/>
                  </a:lnTo>
                  <a:lnTo>
                    <a:pt x="13422" y="2058"/>
                  </a:lnTo>
                  <a:lnTo>
                    <a:pt x="13122" y="1802"/>
                  </a:lnTo>
                  <a:lnTo>
                    <a:pt x="12809" y="1559"/>
                  </a:lnTo>
                  <a:lnTo>
                    <a:pt x="12481" y="1331"/>
                  </a:lnTo>
                  <a:lnTo>
                    <a:pt x="12139" y="1119"/>
                  </a:lnTo>
                  <a:lnTo>
                    <a:pt x="11785" y="921"/>
                  </a:lnTo>
                  <a:lnTo>
                    <a:pt x="11416" y="740"/>
                  </a:lnTo>
                  <a:lnTo>
                    <a:pt x="11036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5" name="íŝḷídê"/>
            <p:cNvSpPr/>
            <p:nvPr/>
          </p:nvSpPr>
          <p:spPr bwMode="auto">
            <a:xfrm>
              <a:off x="3879902" y="2612178"/>
              <a:ext cx="46321" cy="46321"/>
            </a:xfrm>
            <a:custGeom>
              <a:avLst/>
              <a:gdLst>
                <a:gd name="T0" fmla="*/ 728 w 2011"/>
                <a:gd name="T1" fmla="*/ 1425 h 2011"/>
                <a:gd name="T2" fmla="*/ 634 w 2011"/>
                <a:gd name="T3" fmla="*/ 1346 h 2011"/>
                <a:gd name="T4" fmla="*/ 565 w 2011"/>
                <a:gd name="T5" fmla="*/ 1247 h 2011"/>
                <a:gd name="T6" fmla="*/ 520 w 2011"/>
                <a:gd name="T7" fmla="*/ 1135 h 2011"/>
                <a:gd name="T8" fmla="*/ 503 w 2011"/>
                <a:gd name="T9" fmla="*/ 1015 h 2011"/>
                <a:gd name="T10" fmla="*/ 516 w 2011"/>
                <a:gd name="T11" fmla="*/ 892 h 2011"/>
                <a:gd name="T12" fmla="*/ 560 w 2011"/>
                <a:gd name="T13" fmla="*/ 771 h 2011"/>
                <a:gd name="T14" fmla="*/ 631 w 2011"/>
                <a:gd name="T15" fmla="*/ 670 h 2011"/>
                <a:gd name="T16" fmla="*/ 723 w 2011"/>
                <a:gd name="T17" fmla="*/ 590 h 2011"/>
                <a:gd name="T18" fmla="*/ 830 w 2011"/>
                <a:gd name="T19" fmla="*/ 535 h 2011"/>
                <a:gd name="T20" fmla="*/ 947 w 2011"/>
                <a:gd name="T21" fmla="*/ 507 h 2011"/>
                <a:gd name="T22" fmla="*/ 1070 w 2011"/>
                <a:gd name="T23" fmla="*/ 507 h 2011"/>
                <a:gd name="T24" fmla="*/ 1193 w 2011"/>
                <a:gd name="T25" fmla="*/ 539 h 2011"/>
                <a:gd name="T26" fmla="*/ 1303 w 2011"/>
                <a:gd name="T27" fmla="*/ 600 h 2011"/>
                <a:gd name="T28" fmla="*/ 1392 w 2011"/>
                <a:gd name="T29" fmla="*/ 685 h 2011"/>
                <a:gd name="T30" fmla="*/ 1457 w 2011"/>
                <a:gd name="T31" fmla="*/ 786 h 2011"/>
                <a:gd name="T32" fmla="*/ 1496 w 2011"/>
                <a:gd name="T33" fmla="*/ 900 h 2011"/>
                <a:gd name="T34" fmla="*/ 1507 w 2011"/>
                <a:gd name="T35" fmla="*/ 1021 h 2011"/>
                <a:gd name="T36" fmla="*/ 1488 w 2011"/>
                <a:gd name="T37" fmla="*/ 1143 h 2011"/>
                <a:gd name="T38" fmla="*/ 1438 w 2011"/>
                <a:gd name="T39" fmla="*/ 1261 h 2011"/>
                <a:gd name="T40" fmla="*/ 1363 w 2011"/>
                <a:gd name="T41" fmla="*/ 1360 h 2011"/>
                <a:gd name="T42" fmla="*/ 1267 w 2011"/>
                <a:gd name="T43" fmla="*/ 1434 h 2011"/>
                <a:gd name="T44" fmla="*/ 1158 w 2011"/>
                <a:gd name="T45" fmla="*/ 1484 h 2011"/>
                <a:gd name="T46" fmla="*/ 1039 w 2011"/>
                <a:gd name="T47" fmla="*/ 1507 h 2011"/>
                <a:gd name="T48" fmla="*/ 916 w 2011"/>
                <a:gd name="T49" fmla="*/ 1500 h 2011"/>
                <a:gd name="T50" fmla="*/ 1380 w 2011"/>
                <a:gd name="T51" fmla="*/ 72 h 2011"/>
                <a:gd name="T52" fmla="*/ 1134 w 2011"/>
                <a:gd name="T53" fmla="*/ 8 h 2011"/>
                <a:gd name="T54" fmla="*/ 890 w 2011"/>
                <a:gd name="T55" fmla="*/ 7 h 2011"/>
                <a:gd name="T56" fmla="*/ 654 w 2011"/>
                <a:gd name="T57" fmla="*/ 63 h 2011"/>
                <a:gd name="T58" fmla="*/ 440 w 2011"/>
                <a:gd name="T59" fmla="*/ 174 h 2011"/>
                <a:gd name="T60" fmla="*/ 257 w 2011"/>
                <a:gd name="T61" fmla="*/ 334 h 2011"/>
                <a:gd name="T62" fmla="*/ 115 w 2011"/>
                <a:gd name="T63" fmla="*/ 538 h 2011"/>
                <a:gd name="T64" fmla="*/ 26 w 2011"/>
                <a:gd name="T65" fmla="*/ 778 h 2011"/>
                <a:gd name="T66" fmla="*/ 0 w 2011"/>
                <a:gd name="T67" fmla="*/ 1025 h 2011"/>
                <a:gd name="T68" fmla="*/ 34 w 2011"/>
                <a:gd name="T69" fmla="*/ 1265 h 2011"/>
                <a:gd name="T70" fmla="*/ 123 w 2011"/>
                <a:gd name="T71" fmla="*/ 1488 h 2011"/>
                <a:gd name="T72" fmla="*/ 264 w 2011"/>
                <a:gd name="T73" fmla="*/ 1686 h 2011"/>
                <a:gd name="T74" fmla="*/ 451 w 2011"/>
                <a:gd name="T75" fmla="*/ 1844 h 2011"/>
                <a:gd name="T76" fmla="*/ 680 w 2011"/>
                <a:gd name="T77" fmla="*/ 1957 h 2011"/>
                <a:gd name="T78" fmla="*/ 926 w 2011"/>
                <a:gd name="T79" fmla="*/ 2008 h 2011"/>
                <a:gd name="T80" fmla="*/ 1169 w 2011"/>
                <a:gd name="T81" fmla="*/ 1997 h 2011"/>
                <a:gd name="T82" fmla="*/ 1401 w 2011"/>
                <a:gd name="T83" fmla="*/ 1930 h 2011"/>
                <a:gd name="T84" fmla="*/ 1610 w 2011"/>
                <a:gd name="T85" fmla="*/ 1809 h 2011"/>
                <a:gd name="T86" fmla="*/ 1786 w 2011"/>
                <a:gd name="T87" fmla="*/ 1640 h 2011"/>
                <a:gd name="T88" fmla="*/ 1919 w 2011"/>
                <a:gd name="T89" fmla="*/ 1427 h 2011"/>
                <a:gd name="T90" fmla="*/ 1995 w 2011"/>
                <a:gd name="T91" fmla="*/ 1184 h 2011"/>
                <a:gd name="T92" fmla="*/ 2009 w 2011"/>
                <a:gd name="T93" fmla="*/ 938 h 2011"/>
                <a:gd name="T94" fmla="*/ 1964 w 2011"/>
                <a:gd name="T95" fmla="*/ 701 h 2011"/>
                <a:gd name="T96" fmla="*/ 1864 w 2011"/>
                <a:gd name="T97" fmla="*/ 481 h 2011"/>
                <a:gd name="T98" fmla="*/ 1714 w 2011"/>
                <a:gd name="T99" fmla="*/ 291 h 2011"/>
                <a:gd name="T100" fmla="*/ 1518 w 2011"/>
                <a:gd name="T101" fmla="*/ 139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1" h="2011">
                  <a:moveTo>
                    <a:pt x="818" y="1472"/>
                  </a:moveTo>
                  <a:lnTo>
                    <a:pt x="794" y="1462"/>
                  </a:lnTo>
                  <a:lnTo>
                    <a:pt x="772" y="1451"/>
                  </a:lnTo>
                  <a:lnTo>
                    <a:pt x="750" y="1438"/>
                  </a:lnTo>
                  <a:lnTo>
                    <a:pt x="728" y="1425"/>
                  </a:lnTo>
                  <a:lnTo>
                    <a:pt x="708" y="1411"/>
                  </a:lnTo>
                  <a:lnTo>
                    <a:pt x="689" y="1396"/>
                  </a:lnTo>
                  <a:lnTo>
                    <a:pt x="670" y="1380"/>
                  </a:lnTo>
                  <a:lnTo>
                    <a:pt x="651" y="1363"/>
                  </a:lnTo>
                  <a:lnTo>
                    <a:pt x="634" y="1346"/>
                  </a:lnTo>
                  <a:lnTo>
                    <a:pt x="619" y="1326"/>
                  </a:lnTo>
                  <a:lnTo>
                    <a:pt x="604" y="1307"/>
                  </a:lnTo>
                  <a:lnTo>
                    <a:pt x="590" y="1288"/>
                  </a:lnTo>
                  <a:lnTo>
                    <a:pt x="577" y="1268"/>
                  </a:lnTo>
                  <a:lnTo>
                    <a:pt x="565" y="1247"/>
                  </a:lnTo>
                  <a:lnTo>
                    <a:pt x="554" y="1225"/>
                  </a:lnTo>
                  <a:lnTo>
                    <a:pt x="544" y="1204"/>
                  </a:lnTo>
                  <a:lnTo>
                    <a:pt x="535" y="1181"/>
                  </a:lnTo>
                  <a:lnTo>
                    <a:pt x="527" y="1158"/>
                  </a:lnTo>
                  <a:lnTo>
                    <a:pt x="520" y="1135"/>
                  </a:lnTo>
                  <a:lnTo>
                    <a:pt x="514" y="1111"/>
                  </a:lnTo>
                  <a:lnTo>
                    <a:pt x="510" y="1087"/>
                  </a:lnTo>
                  <a:lnTo>
                    <a:pt x="507" y="1064"/>
                  </a:lnTo>
                  <a:lnTo>
                    <a:pt x="504" y="1039"/>
                  </a:lnTo>
                  <a:lnTo>
                    <a:pt x="503" y="1015"/>
                  </a:lnTo>
                  <a:lnTo>
                    <a:pt x="503" y="990"/>
                  </a:lnTo>
                  <a:lnTo>
                    <a:pt x="505" y="965"/>
                  </a:lnTo>
                  <a:lnTo>
                    <a:pt x="507" y="941"/>
                  </a:lnTo>
                  <a:lnTo>
                    <a:pt x="511" y="916"/>
                  </a:lnTo>
                  <a:lnTo>
                    <a:pt x="516" y="892"/>
                  </a:lnTo>
                  <a:lnTo>
                    <a:pt x="522" y="867"/>
                  </a:lnTo>
                  <a:lnTo>
                    <a:pt x="530" y="843"/>
                  </a:lnTo>
                  <a:lnTo>
                    <a:pt x="539" y="818"/>
                  </a:lnTo>
                  <a:lnTo>
                    <a:pt x="549" y="794"/>
                  </a:lnTo>
                  <a:lnTo>
                    <a:pt x="560" y="771"/>
                  </a:lnTo>
                  <a:lnTo>
                    <a:pt x="572" y="749"/>
                  </a:lnTo>
                  <a:lnTo>
                    <a:pt x="586" y="728"/>
                  </a:lnTo>
                  <a:lnTo>
                    <a:pt x="600" y="708"/>
                  </a:lnTo>
                  <a:lnTo>
                    <a:pt x="615" y="689"/>
                  </a:lnTo>
                  <a:lnTo>
                    <a:pt x="631" y="670"/>
                  </a:lnTo>
                  <a:lnTo>
                    <a:pt x="648" y="651"/>
                  </a:lnTo>
                  <a:lnTo>
                    <a:pt x="665" y="634"/>
                  </a:lnTo>
                  <a:lnTo>
                    <a:pt x="685" y="619"/>
                  </a:lnTo>
                  <a:lnTo>
                    <a:pt x="703" y="604"/>
                  </a:lnTo>
                  <a:lnTo>
                    <a:pt x="723" y="590"/>
                  </a:lnTo>
                  <a:lnTo>
                    <a:pt x="743" y="577"/>
                  </a:lnTo>
                  <a:lnTo>
                    <a:pt x="764" y="565"/>
                  </a:lnTo>
                  <a:lnTo>
                    <a:pt x="786" y="554"/>
                  </a:lnTo>
                  <a:lnTo>
                    <a:pt x="807" y="544"/>
                  </a:lnTo>
                  <a:lnTo>
                    <a:pt x="830" y="535"/>
                  </a:lnTo>
                  <a:lnTo>
                    <a:pt x="853" y="527"/>
                  </a:lnTo>
                  <a:lnTo>
                    <a:pt x="876" y="520"/>
                  </a:lnTo>
                  <a:lnTo>
                    <a:pt x="900" y="515"/>
                  </a:lnTo>
                  <a:lnTo>
                    <a:pt x="923" y="510"/>
                  </a:lnTo>
                  <a:lnTo>
                    <a:pt x="947" y="507"/>
                  </a:lnTo>
                  <a:lnTo>
                    <a:pt x="972" y="504"/>
                  </a:lnTo>
                  <a:lnTo>
                    <a:pt x="996" y="503"/>
                  </a:lnTo>
                  <a:lnTo>
                    <a:pt x="1021" y="503"/>
                  </a:lnTo>
                  <a:lnTo>
                    <a:pt x="1046" y="505"/>
                  </a:lnTo>
                  <a:lnTo>
                    <a:pt x="1070" y="507"/>
                  </a:lnTo>
                  <a:lnTo>
                    <a:pt x="1095" y="511"/>
                  </a:lnTo>
                  <a:lnTo>
                    <a:pt x="1119" y="516"/>
                  </a:lnTo>
                  <a:lnTo>
                    <a:pt x="1144" y="522"/>
                  </a:lnTo>
                  <a:lnTo>
                    <a:pt x="1168" y="530"/>
                  </a:lnTo>
                  <a:lnTo>
                    <a:pt x="1193" y="539"/>
                  </a:lnTo>
                  <a:lnTo>
                    <a:pt x="1217" y="549"/>
                  </a:lnTo>
                  <a:lnTo>
                    <a:pt x="1239" y="560"/>
                  </a:lnTo>
                  <a:lnTo>
                    <a:pt x="1261" y="573"/>
                  </a:lnTo>
                  <a:lnTo>
                    <a:pt x="1282" y="586"/>
                  </a:lnTo>
                  <a:lnTo>
                    <a:pt x="1303" y="600"/>
                  </a:lnTo>
                  <a:lnTo>
                    <a:pt x="1322" y="615"/>
                  </a:lnTo>
                  <a:lnTo>
                    <a:pt x="1341" y="631"/>
                  </a:lnTo>
                  <a:lnTo>
                    <a:pt x="1360" y="648"/>
                  </a:lnTo>
                  <a:lnTo>
                    <a:pt x="1376" y="665"/>
                  </a:lnTo>
                  <a:lnTo>
                    <a:pt x="1392" y="685"/>
                  </a:lnTo>
                  <a:lnTo>
                    <a:pt x="1407" y="704"/>
                  </a:lnTo>
                  <a:lnTo>
                    <a:pt x="1421" y="723"/>
                  </a:lnTo>
                  <a:lnTo>
                    <a:pt x="1434" y="743"/>
                  </a:lnTo>
                  <a:lnTo>
                    <a:pt x="1446" y="764"/>
                  </a:lnTo>
                  <a:lnTo>
                    <a:pt x="1457" y="786"/>
                  </a:lnTo>
                  <a:lnTo>
                    <a:pt x="1467" y="807"/>
                  </a:lnTo>
                  <a:lnTo>
                    <a:pt x="1476" y="830"/>
                  </a:lnTo>
                  <a:lnTo>
                    <a:pt x="1484" y="853"/>
                  </a:lnTo>
                  <a:lnTo>
                    <a:pt x="1491" y="876"/>
                  </a:lnTo>
                  <a:lnTo>
                    <a:pt x="1496" y="900"/>
                  </a:lnTo>
                  <a:lnTo>
                    <a:pt x="1501" y="923"/>
                  </a:lnTo>
                  <a:lnTo>
                    <a:pt x="1504" y="947"/>
                  </a:lnTo>
                  <a:lnTo>
                    <a:pt x="1506" y="971"/>
                  </a:lnTo>
                  <a:lnTo>
                    <a:pt x="1508" y="996"/>
                  </a:lnTo>
                  <a:lnTo>
                    <a:pt x="1507" y="1021"/>
                  </a:lnTo>
                  <a:lnTo>
                    <a:pt x="1506" y="1046"/>
                  </a:lnTo>
                  <a:lnTo>
                    <a:pt x="1504" y="1070"/>
                  </a:lnTo>
                  <a:lnTo>
                    <a:pt x="1500" y="1095"/>
                  </a:lnTo>
                  <a:lnTo>
                    <a:pt x="1495" y="1119"/>
                  </a:lnTo>
                  <a:lnTo>
                    <a:pt x="1488" y="1143"/>
                  </a:lnTo>
                  <a:lnTo>
                    <a:pt x="1481" y="1168"/>
                  </a:lnTo>
                  <a:lnTo>
                    <a:pt x="1472" y="1193"/>
                  </a:lnTo>
                  <a:lnTo>
                    <a:pt x="1462" y="1216"/>
                  </a:lnTo>
                  <a:lnTo>
                    <a:pt x="1451" y="1239"/>
                  </a:lnTo>
                  <a:lnTo>
                    <a:pt x="1438" y="1261"/>
                  </a:lnTo>
                  <a:lnTo>
                    <a:pt x="1425" y="1282"/>
                  </a:lnTo>
                  <a:lnTo>
                    <a:pt x="1411" y="1303"/>
                  </a:lnTo>
                  <a:lnTo>
                    <a:pt x="1396" y="1322"/>
                  </a:lnTo>
                  <a:lnTo>
                    <a:pt x="1380" y="1341"/>
                  </a:lnTo>
                  <a:lnTo>
                    <a:pt x="1363" y="1360"/>
                  </a:lnTo>
                  <a:lnTo>
                    <a:pt x="1346" y="1376"/>
                  </a:lnTo>
                  <a:lnTo>
                    <a:pt x="1326" y="1392"/>
                  </a:lnTo>
                  <a:lnTo>
                    <a:pt x="1307" y="1407"/>
                  </a:lnTo>
                  <a:lnTo>
                    <a:pt x="1288" y="1421"/>
                  </a:lnTo>
                  <a:lnTo>
                    <a:pt x="1267" y="1434"/>
                  </a:lnTo>
                  <a:lnTo>
                    <a:pt x="1247" y="1446"/>
                  </a:lnTo>
                  <a:lnTo>
                    <a:pt x="1225" y="1457"/>
                  </a:lnTo>
                  <a:lnTo>
                    <a:pt x="1204" y="1467"/>
                  </a:lnTo>
                  <a:lnTo>
                    <a:pt x="1181" y="1476"/>
                  </a:lnTo>
                  <a:lnTo>
                    <a:pt x="1158" y="1484"/>
                  </a:lnTo>
                  <a:lnTo>
                    <a:pt x="1134" y="1491"/>
                  </a:lnTo>
                  <a:lnTo>
                    <a:pt x="1111" y="1496"/>
                  </a:lnTo>
                  <a:lnTo>
                    <a:pt x="1087" y="1501"/>
                  </a:lnTo>
                  <a:lnTo>
                    <a:pt x="1063" y="1504"/>
                  </a:lnTo>
                  <a:lnTo>
                    <a:pt x="1039" y="1507"/>
                  </a:lnTo>
                  <a:lnTo>
                    <a:pt x="1015" y="1508"/>
                  </a:lnTo>
                  <a:lnTo>
                    <a:pt x="990" y="1508"/>
                  </a:lnTo>
                  <a:lnTo>
                    <a:pt x="965" y="1506"/>
                  </a:lnTo>
                  <a:lnTo>
                    <a:pt x="941" y="1504"/>
                  </a:lnTo>
                  <a:lnTo>
                    <a:pt x="916" y="1500"/>
                  </a:lnTo>
                  <a:lnTo>
                    <a:pt x="892" y="1495"/>
                  </a:lnTo>
                  <a:lnTo>
                    <a:pt x="867" y="1489"/>
                  </a:lnTo>
                  <a:lnTo>
                    <a:pt x="843" y="1481"/>
                  </a:lnTo>
                  <a:lnTo>
                    <a:pt x="818" y="1472"/>
                  </a:lnTo>
                  <a:close/>
                  <a:moveTo>
                    <a:pt x="1380" y="72"/>
                  </a:moveTo>
                  <a:lnTo>
                    <a:pt x="1331" y="54"/>
                  </a:lnTo>
                  <a:lnTo>
                    <a:pt x="1282" y="39"/>
                  </a:lnTo>
                  <a:lnTo>
                    <a:pt x="1233" y="26"/>
                  </a:lnTo>
                  <a:lnTo>
                    <a:pt x="1184" y="16"/>
                  </a:lnTo>
                  <a:lnTo>
                    <a:pt x="1134" y="8"/>
                  </a:lnTo>
                  <a:lnTo>
                    <a:pt x="1085" y="3"/>
                  </a:lnTo>
                  <a:lnTo>
                    <a:pt x="1036" y="1"/>
                  </a:lnTo>
                  <a:lnTo>
                    <a:pt x="987" y="0"/>
                  </a:lnTo>
                  <a:lnTo>
                    <a:pt x="938" y="2"/>
                  </a:lnTo>
                  <a:lnTo>
                    <a:pt x="890" y="7"/>
                  </a:lnTo>
                  <a:lnTo>
                    <a:pt x="842" y="14"/>
                  </a:lnTo>
                  <a:lnTo>
                    <a:pt x="794" y="23"/>
                  </a:lnTo>
                  <a:lnTo>
                    <a:pt x="747" y="34"/>
                  </a:lnTo>
                  <a:lnTo>
                    <a:pt x="701" y="48"/>
                  </a:lnTo>
                  <a:lnTo>
                    <a:pt x="654" y="63"/>
                  </a:lnTo>
                  <a:lnTo>
                    <a:pt x="610" y="81"/>
                  </a:lnTo>
                  <a:lnTo>
                    <a:pt x="566" y="101"/>
                  </a:lnTo>
                  <a:lnTo>
                    <a:pt x="524" y="123"/>
                  </a:lnTo>
                  <a:lnTo>
                    <a:pt x="481" y="147"/>
                  </a:lnTo>
                  <a:lnTo>
                    <a:pt x="440" y="174"/>
                  </a:lnTo>
                  <a:lnTo>
                    <a:pt x="401" y="202"/>
                  </a:lnTo>
                  <a:lnTo>
                    <a:pt x="363" y="232"/>
                  </a:lnTo>
                  <a:lnTo>
                    <a:pt x="326" y="264"/>
                  </a:lnTo>
                  <a:lnTo>
                    <a:pt x="291" y="297"/>
                  </a:lnTo>
                  <a:lnTo>
                    <a:pt x="257" y="334"/>
                  </a:lnTo>
                  <a:lnTo>
                    <a:pt x="225" y="371"/>
                  </a:lnTo>
                  <a:lnTo>
                    <a:pt x="195" y="410"/>
                  </a:lnTo>
                  <a:lnTo>
                    <a:pt x="167" y="451"/>
                  </a:lnTo>
                  <a:lnTo>
                    <a:pt x="139" y="493"/>
                  </a:lnTo>
                  <a:lnTo>
                    <a:pt x="115" y="538"/>
                  </a:lnTo>
                  <a:lnTo>
                    <a:pt x="93" y="584"/>
                  </a:lnTo>
                  <a:lnTo>
                    <a:pt x="72" y="631"/>
                  </a:lnTo>
                  <a:lnTo>
                    <a:pt x="54" y="681"/>
                  </a:lnTo>
                  <a:lnTo>
                    <a:pt x="39" y="729"/>
                  </a:lnTo>
                  <a:lnTo>
                    <a:pt x="26" y="778"/>
                  </a:lnTo>
                  <a:lnTo>
                    <a:pt x="16" y="827"/>
                  </a:lnTo>
                  <a:lnTo>
                    <a:pt x="8" y="877"/>
                  </a:lnTo>
                  <a:lnTo>
                    <a:pt x="3" y="926"/>
                  </a:lnTo>
                  <a:lnTo>
                    <a:pt x="1" y="975"/>
                  </a:lnTo>
                  <a:lnTo>
                    <a:pt x="0" y="1025"/>
                  </a:lnTo>
                  <a:lnTo>
                    <a:pt x="3" y="1074"/>
                  </a:lnTo>
                  <a:lnTo>
                    <a:pt x="7" y="1122"/>
                  </a:lnTo>
                  <a:lnTo>
                    <a:pt x="14" y="1170"/>
                  </a:lnTo>
                  <a:lnTo>
                    <a:pt x="23" y="1218"/>
                  </a:lnTo>
                  <a:lnTo>
                    <a:pt x="34" y="1265"/>
                  </a:lnTo>
                  <a:lnTo>
                    <a:pt x="48" y="1311"/>
                  </a:lnTo>
                  <a:lnTo>
                    <a:pt x="63" y="1357"/>
                  </a:lnTo>
                  <a:lnTo>
                    <a:pt x="81" y="1402"/>
                  </a:lnTo>
                  <a:lnTo>
                    <a:pt x="101" y="1445"/>
                  </a:lnTo>
                  <a:lnTo>
                    <a:pt x="123" y="1488"/>
                  </a:lnTo>
                  <a:lnTo>
                    <a:pt x="147" y="1531"/>
                  </a:lnTo>
                  <a:lnTo>
                    <a:pt x="174" y="1571"/>
                  </a:lnTo>
                  <a:lnTo>
                    <a:pt x="202" y="1610"/>
                  </a:lnTo>
                  <a:lnTo>
                    <a:pt x="232" y="1648"/>
                  </a:lnTo>
                  <a:lnTo>
                    <a:pt x="264" y="1686"/>
                  </a:lnTo>
                  <a:lnTo>
                    <a:pt x="297" y="1721"/>
                  </a:lnTo>
                  <a:lnTo>
                    <a:pt x="334" y="1754"/>
                  </a:lnTo>
                  <a:lnTo>
                    <a:pt x="371" y="1786"/>
                  </a:lnTo>
                  <a:lnTo>
                    <a:pt x="410" y="1816"/>
                  </a:lnTo>
                  <a:lnTo>
                    <a:pt x="451" y="1844"/>
                  </a:lnTo>
                  <a:lnTo>
                    <a:pt x="493" y="1872"/>
                  </a:lnTo>
                  <a:lnTo>
                    <a:pt x="538" y="1896"/>
                  </a:lnTo>
                  <a:lnTo>
                    <a:pt x="584" y="1919"/>
                  </a:lnTo>
                  <a:lnTo>
                    <a:pt x="631" y="1939"/>
                  </a:lnTo>
                  <a:lnTo>
                    <a:pt x="680" y="1957"/>
                  </a:lnTo>
                  <a:lnTo>
                    <a:pt x="729" y="1972"/>
                  </a:lnTo>
                  <a:lnTo>
                    <a:pt x="778" y="1985"/>
                  </a:lnTo>
                  <a:lnTo>
                    <a:pt x="827" y="1995"/>
                  </a:lnTo>
                  <a:lnTo>
                    <a:pt x="877" y="2003"/>
                  </a:lnTo>
                  <a:lnTo>
                    <a:pt x="926" y="2008"/>
                  </a:lnTo>
                  <a:lnTo>
                    <a:pt x="975" y="2011"/>
                  </a:lnTo>
                  <a:lnTo>
                    <a:pt x="1025" y="2011"/>
                  </a:lnTo>
                  <a:lnTo>
                    <a:pt x="1073" y="2009"/>
                  </a:lnTo>
                  <a:lnTo>
                    <a:pt x="1122" y="2004"/>
                  </a:lnTo>
                  <a:lnTo>
                    <a:pt x="1169" y="1997"/>
                  </a:lnTo>
                  <a:lnTo>
                    <a:pt x="1218" y="1988"/>
                  </a:lnTo>
                  <a:lnTo>
                    <a:pt x="1264" y="1977"/>
                  </a:lnTo>
                  <a:lnTo>
                    <a:pt x="1311" y="1964"/>
                  </a:lnTo>
                  <a:lnTo>
                    <a:pt x="1357" y="1948"/>
                  </a:lnTo>
                  <a:lnTo>
                    <a:pt x="1401" y="1930"/>
                  </a:lnTo>
                  <a:lnTo>
                    <a:pt x="1445" y="1910"/>
                  </a:lnTo>
                  <a:lnTo>
                    <a:pt x="1488" y="1888"/>
                  </a:lnTo>
                  <a:lnTo>
                    <a:pt x="1530" y="1864"/>
                  </a:lnTo>
                  <a:lnTo>
                    <a:pt x="1571" y="1837"/>
                  </a:lnTo>
                  <a:lnTo>
                    <a:pt x="1610" y="1809"/>
                  </a:lnTo>
                  <a:lnTo>
                    <a:pt x="1648" y="1779"/>
                  </a:lnTo>
                  <a:lnTo>
                    <a:pt x="1685" y="1747"/>
                  </a:lnTo>
                  <a:lnTo>
                    <a:pt x="1721" y="1714"/>
                  </a:lnTo>
                  <a:lnTo>
                    <a:pt x="1754" y="1677"/>
                  </a:lnTo>
                  <a:lnTo>
                    <a:pt x="1786" y="1640"/>
                  </a:lnTo>
                  <a:lnTo>
                    <a:pt x="1816" y="1601"/>
                  </a:lnTo>
                  <a:lnTo>
                    <a:pt x="1844" y="1560"/>
                  </a:lnTo>
                  <a:lnTo>
                    <a:pt x="1872" y="1518"/>
                  </a:lnTo>
                  <a:lnTo>
                    <a:pt x="1896" y="1473"/>
                  </a:lnTo>
                  <a:lnTo>
                    <a:pt x="1919" y="1427"/>
                  </a:lnTo>
                  <a:lnTo>
                    <a:pt x="1939" y="1380"/>
                  </a:lnTo>
                  <a:lnTo>
                    <a:pt x="1957" y="1330"/>
                  </a:lnTo>
                  <a:lnTo>
                    <a:pt x="1972" y="1282"/>
                  </a:lnTo>
                  <a:lnTo>
                    <a:pt x="1985" y="1233"/>
                  </a:lnTo>
                  <a:lnTo>
                    <a:pt x="1995" y="1184"/>
                  </a:lnTo>
                  <a:lnTo>
                    <a:pt x="2003" y="1134"/>
                  </a:lnTo>
                  <a:lnTo>
                    <a:pt x="2008" y="1085"/>
                  </a:lnTo>
                  <a:lnTo>
                    <a:pt x="2011" y="1036"/>
                  </a:lnTo>
                  <a:lnTo>
                    <a:pt x="2011" y="986"/>
                  </a:lnTo>
                  <a:lnTo>
                    <a:pt x="2009" y="938"/>
                  </a:lnTo>
                  <a:lnTo>
                    <a:pt x="2004" y="890"/>
                  </a:lnTo>
                  <a:lnTo>
                    <a:pt x="1998" y="842"/>
                  </a:lnTo>
                  <a:lnTo>
                    <a:pt x="1988" y="794"/>
                  </a:lnTo>
                  <a:lnTo>
                    <a:pt x="1977" y="747"/>
                  </a:lnTo>
                  <a:lnTo>
                    <a:pt x="1964" y="701"/>
                  </a:lnTo>
                  <a:lnTo>
                    <a:pt x="1948" y="654"/>
                  </a:lnTo>
                  <a:lnTo>
                    <a:pt x="1930" y="610"/>
                  </a:lnTo>
                  <a:lnTo>
                    <a:pt x="1910" y="566"/>
                  </a:lnTo>
                  <a:lnTo>
                    <a:pt x="1888" y="523"/>
                  </a:lnTo>
                  <a:lnTo>
                    <a:pt x="1864" y="481"/>
                  </a:lnTo>
                  <a:lnTo>
                    <a:pt x="1837" y="441"/>
                  </a:lnTo>
                  <a:lnTo>
                    <a:pt x="1809" y="401"/>
                  </a:lnTo>
                  <a:lnTo>
                    <a:pt x="1780" y="363"/>
                  </a:lnTo>
                  <a:lnTo>
                    <a:pt x="1748" y="326"/>
                  </a:lnTo>
                  <a:lnTo>
                    <a:pt x="1714" y="291"/>
                  </a:lnTo>
                  <a:lnTo>
                    <a:pt x="1678" y="257"/>
                  </a:lnTo>
                  <a:lnTo>
                    <a:pt x="1640" y="225"/>
                  </a:lnTo>
                  <a:lnTo>
                    <a:pt x="1601" y="195"/>
                  </a:lnTo>
                  <a:lnTo>
                    <a:pt x="1561" y="167"/>
                  </a:lnTo>
                  <a:lnTo>
                    <a:pt x="1518" y="139"/>
                  </a:lnTo>
                  <a:lnTo>
                    <a:pt x="1473" y="115"/>
                  </a:lnTo>
                  <a:lnTo>
                    <a:pt x="1427" y="92"/>
                  </a:lnTo>
                  <a:lnTo>
                    <a:pt x="138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6" name="ïşlîdê"/>
            <p:cNvSpPr/>
            <p:nvPr/>
          </p:nvSpPr>
          <p:spPr bwMode="auto">
            <a:xfrm>
              <a:off x="3834423" y="2566699"/>
              <a:ext cx="137279" cy="137279"/>
            </a:xfrm>
            <a:custGeom>
              <a:avLst/>
              <a:gdLst>
                <a:gd name="T0" fmla="*/ 1909 w 6034"/>
                <a:gd name="T1" fmla="*/ 4695 h 6033"/>
                <a:gd name="T2" fmla="*/ 1534 w 6034"/>
                <a:gd name="T3" fmla="*/ 4376 h 6033"/>
                <a:gd name="T4" fmla="*/ 1253 w 6034"/>
                <a:gd name="T5" fmla="*/ 3981 h 6033"/>
                <a:gd name="T6" fmla="*/ 1074 w 6034"/>
                <a:gd name="T7" fmla="*/ 3534 h 6033"/>
                <a:gd name="T8" fmla="*/ 1006 w 6034"/>
                <a:gd name="T9" fmla="*/ 3054 h 6033"/>
                <a:gd name="T10" fmla="*/ 1057 w 6034"/>
                <a:gd name="T11" fmla="*/ 2561 h 6033"/>
                <a:gd name="T12" fmla="*/ 1235 w 6034"/>
                <a:gd name="T13" fmla="*/ 2082 h 6033"/>
                <a:gd name="T14" fmla="*/ 1520 w 6034"/>
                <a:gd name="T15" fmla="*/ 1673 h 6033"/>
                <a:gd name="T16" fmla="*/ 1886 w 6034"/>
                <a:gd name="T17" fmla="*/ 1354 h 6033"/>
                <a:gd name="T18" fmla="*/ 2314 w 6034"/>
                <a:gd name="T19" fmla="*/ 1132 h 6033"/>
                <a:gd name="T20" fmla="*/ 2784 w 6034"/>
                <a:gd name="T21" fmla="*/ 1019 h 6033"/>
                <a:gd name="T22" fmla="*/ 3274 w 6034"/>
                <a:gd name="T23" fmla="*/ 1022 h 6033"/>
                <a:gd name="T24" fmla="*/ 3764 w 6034"/>
                <a:gd name="T25" fmla="*/ 1148 h 6033"/>
                <a:gd name="T26" fmla="*/ 4207 w 6034"/>
                <a:gd name="T27" fmla="*/ 1395 h 6033"/>
                <a:gd name="T28" fmla="*/ 4563 w 6034"/>
                <a:gd name="T29" fmla="*/ 1731 h 6033"/>
                <a:gd name="T30" fmla="*/ 4824 w 6034"/>
                <a:gd name="T31" fmla="*/ 2137 h 6033"/>
                <a:gd name="T32" fmla="*/ 4982 w 6034"/>
                <a:gd name="T33" fmla="*/ 2593 h 6033"/>
                <a:gd name="T34" fmla="*/ 5027 w 6034"/>
                <a:gd name="T35" fmla="*/ 3078 h 6033"/>
                <a:gd name="T36" fmla="*/ 4951 w 6034"/>
                <a:gd name="T37" fmla="*/ 3570 h 6033"/>
                <a:gd name="T38" fmla="*/ 4749 w 6034"/>
                <a:gd name="T39" fmla="*/ 4040 h 6033"/>
                <a:gd name="T40" fmla="*/ 4446 w 6034"/>
                <a:gd name="T41" fmla="*/ 4431 h 6033"/>
                <a:gd name="T42" fmla="*/ 4066 w 6034"/>
                <a:gd name="T43" fmla="*/ 4732 h 6033"/>
                <a:gd name="T44" fmla="*/ 3627 w 6034"/>
                <a:gd name="T45" fmla="*/ 4932 h 6033"/>
                <a:gd name="T46" fmla="*/ 3151 w 6034"/>
                <a:gd name="T47" fmla="*/ 5023 h 6033"/>
                <a:gd name="T48" fmla="*/ 2660 w 6034"/>
                <a:gd name="T49" fmla="*/ 4996 h 6033"/>
                <a:gd name="T50" fmla="*/ 4138 w 6034"/>
                <a:gd name="T51" fmla="*/ 216 h 6033"/>
                <a:gd name="T52" fmla="*/ 3403 w 6034"/>
                <a:gd name="T53" fmla="*/ 24 h 6033"/>
                <a:gd name="T54" fmla="*/ 2667 w 6034"/>
                <a:gd name="T55" fmla="*/ 19 h 6033"/>
                <a:gd name="T56" fmla="*/ 1963 w 6034"/>
                <a:gd name="T57" fmla="*/ 190 h 6033"/>
                <a:gd name="T58" fmla="*/ 1321 w 6034"/>
                <a:gd name="T59" fmla="*/ 521 h 6033"/>
                <a:gd name="T60" fmla="*/ 771 w 6034"/>
                <a:gd name="T61" fmla="*/ 1001 h 6033"/>
                <a:gd name="T62" fmla="*/ 346 w 6034"/>
                <a:gd name="T63" fmla="*/ 1614 h 6033"/>
                <a:gd name="T64" fmla="*/ 78 w 6034"/>
                <a:gd name="T65" fmla="*/ 2334 h 6033"/>
                <a:gd name="T66" fmla="*/ 0 w 6034"/>
                <a:gd name="T67" fmla="*/ 3073 h 6033"/>
                <a:gd name="T68" fmla="*/ 101 w 6034"/>
                <a:gd name="T69" fmla="*/ 3793 h 6033"/>
                <a:gd name="T70" fmla="*/ 370 w 6034"/>
                <a:gd name="T71" fmla="*/ 4464 h 6033"/>
                <a:gd name="T72" fmla="*/ 791 w 6034"/>
                <a:gd name="T73" fmla="*/ 5055 h 6033"/>
                <a:gd name="T74" fmla="*/ 1354 w 6034"/>
                <a:gd name="T75" fmla="*/ 5534 h 6033"/>
                <a:gd name="T76" fmla="*/ 2041 w 6034"/>
                <a:gd name="T77" fmla="*/ 5870 h 6033"/>
                <a:gd name="T78" fmla="*/ 2778 w 6034"/>
                <a:gd name="T79" fmla="*/ 6024 h 6033"/>
                <a:gd name="T80" fmla="*/ 3509 w 6034"/>
                <a:gd name="T81" fmla="*/ 5993 h 6033"/>
                <a:gd name="T82" fmla="*/ 4205 w 6034"/>
                <a:gd name="T83" fmla="*/ 5790 h 6033"/>
                <a:gd name="T84" fmla="*/ 4830 w 6034"/>
                <a:gd name="T85" fmla="*/ 5428 h 6033"/>
                <a:gd name="T86" fmla="*/ 5358 w 6034"/>
                <a:gd name="T87" fmla="*/ 4921 h 6033"/>
                <a:gd name="T88" fmla="*/ 5757 w 6034"/>
                <a:gd name="T89" fmla="*/ 4281 h 6033"/>
                <a:gd name="T90" fmla="*/ 5987 w 6034"/>
                <a:gd name="T91" fmla="*/ 3551 h 6033"/>
                <a:gd name="T92" fmla="*/ 6027 w 6034"/>
                <a:gd name="T93" fmla="*/ 2813 h 6033"/>
                <a:gd name="T94" fmla="*/ 5891 w 6034"/>
                <a:gd name="T95" fmla="*/ 2100 h 6033"/>
                <a:gd name="T96" fmla="*/ 5591 w 6034"/>
                <a:gd name="T97" fmla="*/ 1443 h 6033"/>
                <a:gd name="T98" fmla="*/ 5140 w 6034"/>
                <a:gd name="T99" fmla="*/ 873 h 6033"/>
                <a:gd name="T100" fmla="*/ 4552 w 6034"/>
                <a:gd name="T101" fmla="*/ 419 h 6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4" h="6033">
                  <a:moveTo>
                    <a:pt x="2269" y="4884"/>
                  </a:moveTo>
                  <a:lnTo>
                    <a:pt x="2175" y="4842"/>
                  </a:lnTo>
                  <a:lnTo>
                    <a:pt x="2082" y="4797"/>
                  </a:lnTo>
                  <a:lnTo>
                    <a:pt x="1993" y="4749"/>
                  </a:lnTo>
                  <a:lnTo>
                    <a:pt x="1909" y="4695"/>
                  </a:lnTo>
                  <a:lnTo>
                    <a:pt x="1826" y="4638"/>
                  </a:lnTo>
                  <a:lnTo>
                    <a:pt x="1748" y="4578"/>
                  </a:lnTo>
                  <a:lnTo>
                    <a:pt x="1674" y="4513"/>
                  </a:lnTo>
                  <a:lnTo>
                    <a:pt x="1602" y="4446"/>
                  </a:lnTo>
                  <a:lnTo>
                    <a:pt x="1534" y="4376"/>
                  </a:lnTo>
                  <a:lnTo>
                    <a:pt x="1470" y="4302"/>
                  </a:lnTo>
                  <a:lnTo>
                    <a:pt x="1410" y="4226"/>
                  </a:lnTo>
                  <a:lnTo>
                    <a:pt x="1354" y="4146"/>
                  </a:lnTo>
                  <a:lnTo>
                    <a:pt x="1301" y="4065"/>
                  </a:lnTo>
                  <a:lnTo>
                    <a:pt x="1253" y="3981"/>
                  </a:lnTo>
                  <a:lnTo>
                    <a:pt x="1209" y="3896"/>
                  </a:lnTo>
                  <a:lnTo>
                    <a:pt x="1169" y="3807"/>
                  </a:lnTo>
                  <a:lnTo>
                    <a:pt x="1132" y="3718"/>
                  </a:lnTo>
                  <a:lnTo>
                    <a:pt x="1101" y="3627"/>
                  </a:lnTo>
                  <a:lnTo>
                    <a:pt x="1074" y="3534"/>
                  </a:lnTo>
                  <a:lnTo>
                    <a:pt x="1051" y="3440"/>
                  </a:lnTo>
                  <a:lnTo>
                    <a:pt x="1033" y="3344"/>
                  </a:lnTo>
                  <a:lnTo>
                    <a:pt x="1019" y="3248"/>
                  </a:lnTo>
                  <a:lnTo>
                    <a:pt x="1010" y="3151"/>
                  </a:lnTo>
                  <a:lnTo>
                    <a:pt x="1006" y="3054"/>
                  </a:lnTo>
                  <a:lnTo>
                    <a:pt x="1007" y="2955"/>
                  </a:lnTo>
                  <a:lnTo>
                    <a:pt x="1012" y="2857"/>
                  </a:lnTo>
                  <a:lnTo>
                    <a:pt x="1022" y="2758"/>
                  </a:lnTo>
                  <a:lnTo>
                    <a:pt x="1037" y="2659"/>
                  </a:lnTo>
                  <a:lnTo>
                    <a:pt x="1057" y="2561"/>
                  </a:lnTo>
                  <a:lnTo>
                    <a:pt x="1083" y="2463"/>
                  </a:lnTo>
                  <a:lnTo>
                    <a:pt x="1113" y="2366"/>
                  </a:lnTo>
                  <a:lnTo>
                    <a:pt x="1149" y="2269"/>
                  </a:lnTo>
                  <a:lnTo>
                    <a:pt x="1190" y="2174"/>
                  </a:lnTo>
                  <a:lnTo>
                    <a:pt x="1235" y="2082"/>
                  </a:lnTo>
                  <a:lnTo>
                    <a:pt x="1284" y="1993"/>
                  </a:lnTo>
                  <a:lnTo>
                    <a:pt x="1338" y="1908"/>
                  </a:lnTo>
                  <a:lnTo>
                    <a:pt x="1395" y="1826"/>
                  </a:lnTo>
                  <a:lnTo>
                    <a:pt x="1455" y="1748"/>
                  </a:lnTo>
                  <a:lnTo>
                    <a:pt x="1520" y="1673"/>
                  </a:lnTo>
                  <a:lnTo>
                    <a:pt x="1587" y="1601"/>
                  </a:lnTo>
                  <a:lnTo>
                    <a:pt x="1657" y="1534"/>
                  </a:lnTo>
                  <a:lnTo>
                    <a:pt x="1731" y="1470"/>
                  </a:lnTo>
                  <a:lnTo>
                    <a:pt x="1807" y="1410"/>
                  </a:lnTo>
                  <a:lnTo>
                    <a:pt x="1886" y="1354"/>
                  </a:lnTo>
                  <a:lnTo>
                    <a:pt x="1967" y="1301"/>
                  </a:lnTo>
                  <a:lnTo>
                    <a:pt x="2052" y="1253"/>
                  </a:lnTo>
                  <a:lnTo>
                    <a:pt x="2137" y="1209"/>
                  </a:lnTo>
                  <a:lnTo>
                    <a:pt x="2225" y="1169"/>
                  </a:lnTo>
                  <a:lnTo>
                    <a:pt x="2314" y="1132"/>
                  </a:lnTo>
                  <a:lnTo>
                    <a:pt x="2406" y="1101"/>
                  </a:lnTo>
                  <a:lnTo>
                    <a:pt x="2498" y="1074"/>
                  </a:lnTo>
                  <a:lnTo>
                    <a:pt x="2593" y="1051"/>
                  </a:lnTo>
                  <a:lnTo>
                    <a:pt x="2689" y="1033"/>
                  </a:lnTo>
                  <a:lnTo>
                    <a:pt x="2784" y="1019"/>
                  </a:lnTo>
                  <a:lnTo>
                    <a:pt x="2882" y="1010"/>
                  </a:lnTo>
                  <a:lnTo>
                    <a:pt x="2979" y="1006"/>
                  </a:lnTo>
                  <a:lnTo>
                    <a:pt x="3077" y="1006"/>
                  </a:lnTo>
                  <a:lnTo>
                    <a:pt x="3175" y="1011"/>
                  </a:lnTo>
                  <a:lnTo>
                    <a:pt x="3274" y="1022"/>
                  </a:lnTo>
                  <a:lnTo>
                    <a:pt x="3373" y="1037"/>
                  </a:lnTo>
                  <a:lnTo>
                    <a:pt x="3471" y="1057"/>
                  </a:lnTo>
                  <a:lnTo>
                    <a:pt x="3570" y="1082"/>
                  </a:lnTo>
                  <a:lnTo>
                    <a:pt x="3667" y="1113"/>
                  </a:lnTo>
                  <a:lnTo>
                    <a:pt x="3764" y="1148"/>
                  </a:lnTo>
                  <a:lnTo>
                    <a:pt x="3859" y="1190"/>
                  </a:lnTo>
                  <a:lnTo>
                    <a:pt x="3951" y="1235"/>
                  </a:lnTo>
                  <a:lnTo>
                    <a:pt x="4040" y="1284"/>
                  </a:lnTo>
                  <a:lnTo>
                    <a:pt x="4125" y="1338"/>
                  </a:lnTo>
                  <a:lnTo>
                    <a:pt x="4207" y="1395"/>
                  </a:lnTo>
                  <a:lnTo>
                    <a:pt x="4285" y="1455"/>
                  </a:lnTo>
                  <a:lnTo>
                    <a:pt x="4360" y="1520"/>
                  </a:lnTo>
                  <a:lnTo>
                    <a:pt x="4432" y="1587"/>
                  </a:lnTo>
                  <a:lnTo>
                    <a:pt x="4499" y="1657"/>
                  </a:lnTo>
                  <a:lnTo>
                    <a:pt x="4563" y="1731"/>
                  </a:lnTo>
                  <a:lnTo>
                    <a:pt x="4623" y="1807"/>
                  </a:lnTo>
                  <a:lnTo>
                    <a:pt x="4679" y="1887"/>
                  </a:lnTo>
                  <a:lnTo>
                    <a:pt x="4732" y="1968"/>
                  </a:lnTo>
                  <a:lnTo>
                    <a:pt x="4780" y="2052"/>
                  </a:lnTo>
                  <a:lnTo>
                    <a:pt x="4824" y="2137"/>
                  </a:lnTo>
                  <a:lnTo>
                    <a:pt x="4864" y="2226"/>
                  </a:lnTo>
                  <a:lnTo>
                    <a:pt x="4901" y="2315"/>
                  </a:lnTo>
                  <a:lnTo>
                    <a:pt x="4932" y="2407"/>
                  </a:lnTo>
                  <a:lnTo>
                    <a:pt x="4960" y="2499"/>
                  </a:lnTo>
                  <a:lnTo>
                    <a:pt x="4982" y="2593"/>
                  </a:lnTo>
                  <a:lnTo>
                    <a:pt x="5000" y="2689"/>
                  </a:lnTo>
                  <a:lnTo>
                    <a:pt x="5014" y="2785"/>
                  </a:lnTo>
                  <a:lnTo>
                    <a:pt x="5023" y="2882"/>
                  </a:lnTo>
                  <a:lnTo>
                    <a:pt x="5027" y="2979"/>
                  </a:lnTo>
                  <a:lnTo>
                    <a:pt x="5027" y="3078"/>
                  </a:lnTo>
                  <a:lnTo>
                    <a:pt x="5021" y="3176"/>
                  </a:lnTo>
                  <a:lnTo>
                    <a:pt x="5011" y="3275"/>
                  </a:lnTo>
                  <a:lnTo>
                    <a:pt x="4996" y="3374"/>
                  </a:lnTo>
                  <a:lnTo>
                    <a:pt x="4976" y="3472"/>
                  </a:lnTo>
                  <a:lnTo>
                    <a:pt x="4951" y="3570"/>
                  </a:lnTo>
                  <a:lnTo>
                    <a:pt x="4920" y="3667"/>
                  </a:lnTo>
                  <a:lnTo>
                    <a:pt x="4884" y="3764"/>
                  </a:lnTo>
                  <a:lnTo>
                    <a:pt x="4843" y="3859"/>
                  </a:lnTo>
                  <a:lnTo>
                    <a:pt x="4798" y="3951"/>
                  </a:lnTo>
                  <a:lnTo>
                    <a:pt x="4749" y="4040"/>
                  </a:lnTo>
                  <a:lnTo>
                    <a:pt x="4695" y="4125"/>
                  </a:lnTo>
                  <a:lnTo>
                    <a:pt x="4638" y="4207"/>
                  </a:lnTo>
                  <a:lnTo>
                    <a:pt x="4578" y="4285"/>
                  </a:lnTo>
                  <a:lnTo>
                    <a:pt x="4513" y="4359"/>
                  </a:lnTo>
                  <a:lnTo>
                    <a:pt x="4446" y="4431"/>
                  </a:lnTo>
                  <a:lnTo>
                    <a:pt x="4376" y="4499"/>
                  </a:lnTo>
                  <a:lnTo>
                    <a:pt x="4302" y="4563"/>
                  </a:lnTo>
                  <a:lnTo>
                    <a:pt x="4226" y="4623"/>
                  </a:lnTo>
                  <a:lnTo>
                    <a:pt x="4147" y="4679"/>
                  </a:lnTo>
                  <a:lnTo>
                    <a:pt x="4066" y="4732"/>
                  </a:lnTo>
                  <a:lnTo>
                    <a:pt x="3981" y="4780"/>
                  </a:lnTo>
                  <a:lnTo>
                    <a:pt x="3896" y="4824"/>
                  </a:lnTo>
                  <a:lnTo>
                    <a:pt x="3808" y="4864"/>
                  </a:lnTo>
                  <a:lnTo>
                    <a:pt x="3719" y="4901"/>
                  </a:lnTo>
                  <a:lnTo>
                    <a:pt x="3627" y="4932"/>
                  </a:lnTo>
                  <a:lnTo>
                    <a:pt x="3535" y="4959"/>
                  </a:lnTo>
                  <a:lnTo>
                    <a:pt x="3440" y="4982"/>
                  </a:lnTo>
                  <a:lnTo>
                    <a:pt x="3344" y="5000"/>
                  </a:lnTo>
                  <a:lnTo>
                    <a:pt x="3249" y="5014"/>
                  </a:lnTo>
                  <a:lnTo>
                    <a:pt x="3151" y="5023"/>
                  </a:lnTo>
                  <a:lnTo>
                    <a:pt x="3054" y="5027"/>
                  </a:lnTo>
                  <a:lnTo>
                    <a:pt x="2956" y="5027"/>
                  </a:lnTo>
                  <a:lnTo>
                    <a:pt x="2858" y="5021"/>
                  </a:lnTo>
                  <a:lnTo>
                    <a:pt x="2759" y="5011"/>
                  </a:lnTo>
                  <a:lnTo>
                    <a:pt x="2660" y="4996"/>
                  </a:lnTo>
                  <a:lnTo>
                    <a:pt x="2562" y="4976"/>
                  </a:lnTo>
                  <a:lnTo>
                    <a:pt x="2463" y="4950"/>
                  </a:lnTo>
                  <a:lnTo>
                    <a:pt x="2366" y="4920"/>
                  </a:lnTo>
                  <a:lnTo>
                    <a:pt x="2269" y="4884"/>
                  </a:lnTo>
                  <a:close/>
                  <a:moveTo>
                    <a:pt x="4138" y="216"/>
                  </a:moveTo>
                  <a:lnTo>
                    <a:pt x="3992" y="162"/>
                  </a:lnTo>
                  <a:lnTo>
                    <a:pt x="3846" y="115"/>
                  </a:lnTo>
                  <a:lnTo>
                    <a:pt x="3699" y="77"/>
                  </a:lnTo>
                  <a:lnTo>
                    <a:pt x="3551" y="47"/>
                  </a:lnTo>
                  <a:lnTo>
                    <a:pt x="3403" y="24"/>
                  </a:lnTo>
                  <a:lnTo>
                    <a:pt x="3255" y="9"/>
                  </a:lnTo>
                  <a:lnTo>
                    <a:pt x="3107" y="1"/>
                  </a:lnTo>
                  <a:lnTo>
                    <a:pt x="2960" y="0"/>
                  </a:lnTo>
                  <a:lnTo>
                    <a:pt x="2813" y="6"/>
                  </a:lnTo>
                  <a:lnTo>
                    <a:pt x="2667" y="19"/>
                  </a:lnTo>
                  <a:lnTo>
                    <a:pt x="2524" y="40"/>
                  </a:lnTo>
                  <a:lnTo>
                    <a:pt x="2381" y="67"/>
                  </a:lnTo>
                  <a:lnTo>
                    <a:pt x="2240" y="101"/>
                  </a:lnTo>
                  <a:lnTo>
                    <a:pt x="2100" y="142"/>
                  </a:lnTo>
                  <a:lnTo>
                    <a:pt x="1963" y="190"/>
                  </a:lnTo>
                  <a:lnTo>
                    <a:pt x="1829" y="243"/>
                  </a:lnTo>
                  <a:lnTo>
                    <a:pt x="1698" y="303"/>
                  </a:lnTo>
                  <a:lnTo>
                    <a:pt x="1569" y="370"/>
                  </a:lnTo>
                  <a:lnTo>
                    <a:pt x="1443" y="442"/>
                  </a:lnTo>
                  <a:lnTo>
                    <a:pt x="1321" y="521"/>
                  </a:lnTo>
                  <a:lnTo>
                    <a:pt x="1203" y="605"/>
                  </a:lnTo>
                  <a:lnTo>
                    <a:pt x="1088" y="696"/>
                  </a:lnTo>
                  <a:lnTo>
                    <a:pt x="978" y="791"/>
                  </a:lnTo>
                  <a:lnTo>
                    <a:pt x="873" y="893"/>
                  </a:lnTo>
                  <a:lnTo>
                    <a:pt x="771" y="1001"/>
                  </a:lnTo>
                  <a:lnTo>
                    <a:pt x="676" y="1112"/>
                  </a:lnTo>
                  <a:lnTo>
                    <a:pt x="584" y="1231"/>
                  </a:lnTo>
                  <a:lnTo>
                    <a:pt x="499" y="1354"/>
                  </a:lnTo>
                  <a:lnTo>
                    <a:pt x="419" y="1481"/>
                  </a:lnTo>
                  <a:lnTo>
                    <a:pt x="346" y="1614"/>
                  </a:lnTo>
                  <a:lnTo>
                    <a:pt x="277" y="1752"/>
                  </a:lnTo>
                  <a:lnTo>
                    <a:pt x="216" y="1895"/>
                  </a:lnTo>
                  <a:lnTo>
                    <a:pt x="162" y="2041"/>
                  </a:lnTo>
                  <a:lnTo>
                    <a:pt x="116" y="2188"/>
                  </a:lnTo>
                  <a:lnTo>
                    <a:pt x="78" y="2334"/>
                  </a:lnTo>
                  <a:lnTo>
                    <a:pt x="47" y="2482"/>
                  </a:lnTo>
                  <a:lnTo>
                    <a:pt x="24" y="2630"/>
                  </a:lnTo>
                  <a:lnTo>
                    <a:pt x="9" y="2778"/>
                  </a:lnTo>
                  <a:lnTo>
                    <a:pt x="1" y="2926"/>
                  </a:lnTo>
                  <a:lnTo>
                    <a:pt x="0" y="3073"/>
                  </a:lnTo>
                  <a:lnTo>
                    <a:pt x="6" y="3220"/>
                  </a:lnTo>
                  <a:lnTo>
                    <a:pt x="20" y="3366"/>
                  </a:lnTo>
                  <a:lnTo>
                    <a:pt x="40" y="3509"/>
                  </a:lnTo>
                  <a:lnTo>
                    <a:pt x="67" y="3652"/>
                  </a:lnTo>
                  <a:lnTo>
                    <a:pt x="101" y="3793"/>
                  </a:lnTo>
                  <a:lnTo>
                    <a:pt x="143" y="3933"/>
                  </a:lnTo>
                  <a:lnTo>
                    <a:pt x="190" y="4070"/>
                  </a:lnTo>
                  <a:lnTo>
                    <a:pt x="243" y="4204"/>
                  </a:lnTo>
                  <a:lnTo>
                    <a:pt x="303" y="4335"/>
                  </a:lnTo>
                  <a:lnTo>
                    <a:pt x="370" y="4464"/>
                  </a:lnTo>
                  <a:lnTo>
                    <a:pt x="442" y="4590"/>
                  </a:lnTo>
                  <a:lnTo>
                    <a:pt x="521" y="4712"/>
                  </a:lnTo>
                  <a:lnTo>
                    <a:pt x="605" y="4830"/>
                  </a:lnTo>
                  <a:lnTo>
                    <a:pt x="696" y="4945"/>
                  </a:lnTo>
                  <a:lnTo>
                    <a:pt x="791" y="5055"/>
                  </a:lnTo>
                  <a:lnTo>
                    <a:pt x="893" y="5160"/>
                  </a:lnTo>
                  <a:lnTo>
                    <a:pt x="1001" y="5262"/>
                  </a:lnTo>
                  <a:lnTo>
                    <a:pt x="1113" y="5357"/>
                  </a:lnTo>
                  <a:lnTo>
                    <a:pt x="1231" y="5449"/>
                  </a:lnTo>
                  <a:lnTo>
                    <a:pt x="1354" y="5534"/>
                  </a:lnTo>
                  <a:lnTo>
                    <a:pt x="1481" y="5614"/>
                  </a:lnTo>
                  <a:lnTo>
                    <a:pt x="1614" y="5687"/>
                  </a:lnTo>
                  <a:lnTo>
                    <a:pt x="1752" y="5756"/>
                  </a:lnTo>
                  <a:lnTo>
                    <a:pt x="1895" y="5817"/>
                  </a:lnTo>
                  <a:lnTo>
                    <a:pt x="2041" y="5870"/>
                  </a:lnTo>
                  <a:lnTo>
                    <a:pt x="2188" y="5917"/>
                  </a:lnTo>
                  <a:lnTo>
                    <a:pt x="2334" y="5955"/>
                  </a:lnTo>
                  <a:lnTo>
                    <a:pt x="2482" y="5986"/>
                  </a:lnTo>
                  <a:lnTo>
                    <a:pt x="2630" y="6009"/>
                  </a:lnTo>
                  <a:lnTo>
                    <a:pt x="2778" y="6024"/>
                  </a:lnTo>
                  <a:lnTo>
                    <a:pt x="2926" y="6032"/>
                  </a:lnTo>
                  <a:lnTo>
                    <a:pt x="3074" y="6033"/>
                  </a:lnTo>
                  <a:lnTo>
                    <a:pt x="3220" y="6027"/>
                  </a:lnTo>
                  <a:lnTo>
                    <a:pt x="3366" y="6013"/>
                  </a:lnTo>
                  <a:lnTo>
                    <a:pt x="3509" y="5993"/>
                  </a:lnTo>
                  <a:lnTo>
                    <a:pt x="3652" y="5966"/>
                  </a:lnTo>
                  <a:lnTo>
                    <a:pt x="3794" y="5932"/>
                  </a:lnTo>
                  <a:lnTo>
                    <a:pt x="3933" y="5891"/>
                  </a:lnTo>
                  <a:lnTo>
                    <a:pt x="4070" y="5843"/>
                  </a:lnTo>
                  <a:lnTo>
                    <a:pt x="4205" y="5790"/>
                  </a:lnTo>
                  <a:lnTo>
                    <a:pt x="4336" y="5730"/>
                  </a:lnTo>
                  <a:lnTo>
                    <a:pt x="4465" y="5663"/>
                  </a:lnTo>
                  <a:lnTo>
                    <a:pt x="4590" y="5591"/>
                  </a:lnTo>
                  <a:lnTo>
                    <a:pt x="4713" y="5512"/>
                  </a:lnTo>
                  <a:lnTo>
                    <a:pt x="4830" y="5428"/>
                  </a:lnTo>
                  <a:lnTo>
                    <a:pt x="4945" y="5338"/>
                  </a:lnTo>
                  <a:lnTo>
                    <a:pt x="5056" y="5242"/>
                  </a:lnTo>
                  <a:lnTo>
                    <a:pt x="5161" y="5140"/>
                  </a:lnTo>
                  <a:lnTo>
                    <a:pt x="5262" y="5033"/>
                  </a:lnTo>
                  <a:lnTo>
                    <a:pt x="5358" y="4921"/>
                  </a:lnTo>
                  <a:lnTo>
                    <a:pt x="5449" y="4803"/>
                  </a:lnTo>
                  <a:lnTo>
                    <a:pt x="5534" y="4680"/>
                  </a:lnTo>
                  <a:lnTo>
                    <a:pt x="5615" y="4552"/>
                  </a:lnTo>
                  <a:lnTo>
                    <a:pt x="5688" y="4419"/>
                  </a:lnTo>
                  <a:lnTo>
                    <a:pt x="5757" y="4281"/>
                  </a:lnTo>
                  <a:lnTo>
                    <a:pt x="5818" y="4138"/>
                  </a:lnTo>
                  <a:lnTo>
                    <a:pt x="5871" y="3992"/>
                  </a:lnTo>
                  <a:lnTo>
                    <a:pt x="5918" y="3846"/>
                  </a:lnTo>
                  <a:lnTo>
                    <a:pt x="5956" y="3699"/>
                  </a:lnTo>
                  <a:lnTo>
                    <a:pt x="5987" y="3551"/>
                  </a:lnTo>
                  <a:lnTo>
                    <a:pt x="6009" y="3403"/>
                  </a:lnTo>
                  <a:lnTo>
                    <a:pt x="6025" y="3255"/>
                  </a:lnTo>
                  <a:lnTo>
                    <a:pt x="6033" y="3107"/>
                  </a:lnTo>
                  <a:lnTo>
                    <a:pt x="6034" y="2960"/>
                  </a:lnTo>
                  <a:lnTo>
                    <a:pt x="6027" y="2813"/>
                  </a:lnTo>
                  <a:lnTo>
                    <a:pt x="6014" y="2667"/>
                  </a:lnTo>
                  <a:lnTo>
                    <a:pt x="5993" y="2524"/>
                  </a:lnTo>
                  <a:lnTo>
                    <a:pt x="5966" y="2381"/>
                  </a:lnTo>
                  <a:lnTo>
                    <a:pt x="5932" y="2240"/>
                  </a:lnTo>
                  <a:lnTo>
                    <a:pt x="5891" y="2100"/>
                  </a:lnTo>
                  <a:lnTo>
                    <a:pt x="5844" y="1963"/>
                  </a:lnTo>
                  <a:lnTo>
                    <a:pt x="5790" y="1829"/>
                  </a:lnTo>
                  <a:lnTo>
                    <a:pt x="5730" y="1698"/>
                  </a:lnTo>
                  <a:lnTo>
                    <a:pt x="5663" y="1569"/>
                  </a:lnTo>
                  <a:lnTo>
                    <a:pt x="5591" y="1443"/>
                  </a:lnTo>
                  <a:lnTo>
                    <a:pt x="5512" y="1321"/>
                  </a:lnTo>
                  <a:lnTo>
                    <a:pt x="5428" y="1203"/>
                  </a:lnTo>
                  <a:lnTo>
                    <a:pt x="5338" y="1088"/>
                  </a:lnTo>
                  <a:lnTo>
                    <a:pt x="5242" y="978"/>
                  </a:lnTo>
                  <a:lnTo>
                    <a:pt x="5140" y="873"/>
                  </a:lnTo>
                  <a:lnTo>
                    <a:pt x="5033" y="771"/>
                  </a:lnTo>
                  <a:lnTo>
                    <a:pt x="4921" y="676"/>
                  </a:lnTo>
                  <a:lnTo>
                    <a:pt x="4803" y="584"/>
                  </a:lnTo>
                  <a:lnTo>
                    <a:pt x="4679" y="499"/>
                  </a:lnTo>
                  <a:lnTo>
                    <a:pt x="4552" y="419"/>
                  </a:lnTo>
                  <a:lnTo>
                    <a:pt x="4419" y="345"/>
                  </a:lnTo>
                  <a:lnTo>
                    <a:pt x="4281" y="277"/>
                  </a:lnTo>
                  <a:lnTo>
                    <a:pt x="4138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7" name="ï$ḻiḑé"/>
            <p:cNvSpPr/>
            <p:nvPr/>
          </p:nvSpPr>
          <p:spPr bwMode="auto">
            <a:xfrm>
              <a:off x="3931276" y="2661867"/>
              <a:ext cx="57270" cy="58112"/>
            </a:xfrm>
            <a:custGeom>
              <a:avLst/>
              <a:gdLst>
                <a:gd name="T0" fmla="*/ 2514 w 2520"/>
                <a:gd name="T1" fmla="*/ 308 h 2567"/>
                <a:gd name="T2" fmla="*/ 2520 w 2520"/>
                <a:gd name="T3" fmla="*/ 259 h 2567"/>
                <a:gd name="T4" fmla="*/ 2517 w 2520"/>
                <a:gd name="T5" fmla="*/ 211 h 2567"/>
                <a:gd name="T6" fmla="*/ 2505 w 2520"/>
                <a:gd name="T7" fmla="*/ 163 h 2567"/>
                <a:gd name="T8" fmla="*/ 2483 w 2520"/>
                <a:gd name="T9" fmla="*/ 120 h 2567"/>
                <a:gd name="T10" fmla="*/ 2454 w 2520"/>
                <a:gd name="T11" fmla="*/ 82 h 2567"/>
                <a:gd name="T12" fmla="*/ 2417 w 2520"/>
                <a:gd name="T13" fmla="*/ 49 h 2567"/>
                <a:gd name="T14" fmla="*/ 2374 w 2520"/>
                <a:gd name="T15" fmla="*/ 23 h 2567"/>
                <a:gd name="T16" fmla="*/ 2326 w 2520"/>
                <a:gd name="T17" fmla="*/ 6 h 2567"/>
                <a:gd name="T18" fmla="*/ 2276 w 2520"/>
                <a:gd name="T19" fmla="*/ 0 h 2567"/>
                <a:gd name="T20" fmla="*/ 2227 w 2520"/>
                <a:gd name="T21" fmla="*/ 3 h 2567"/>
                <a:gd name="T22" fmla="*/ 2181 w 2520"/>
                <a:gd name="T23" fmla="*/ 15 h 2567"/>
                <a:gd name="T24" fmla="*/ 2137 w 2520"/>
                <a:gd name="T25" fmla="*/ 37 h 2567"/>
                <a:gd name="T26" fmla="*/ 2098 w 2520"/>
                <a:gd name="T27" fmla="*/ 66 h 2567"/>
                <a:gd name="T28" fmla="*/ 2066 w 2520"/>
                <a:gd name="T29" fmla="*/ 103 h 2567"/>
                <a:gd name="T30" fmla="*/ 2041 w 2520"/>
                <a:gd name="T31" fmla="*/ 146 h 2567"/>
                <a:gd name="T32" fmla="*/ 1963 w 2520"/>
                <a:gd name="T33" fmla="*/ 324 h 2567"/>
                <a:gd name="T34" fmla="*/ 1797 w 2520"/>
                <a:gd name="T35" fmla="*/ 640 h 2567"/>
                <a:gd name="T36" fmla="*/ 1605 w 2520"/>
                <a:gd name="T37" fmla="*/ 934 h 2567"/>
                <a:gd name="T38" fmla="*/ 1387 w 2520"/>
                <a:gd name="T39" fmla="*/ 1202 h 2567"/>
                <a:gd name="T40" fmla="*/ 1146 w 2520"/>
                <a:gd name="T41" fmla="*/ 1446 h 2567"/>
                <a:gd name="T42" fmla="*/ 883 w 2520"/>
                <a:gd name="T43" fmla="*/ 1663 h 2567"/>
                <a:gd name="T44" fmla="*/ 602 w 2520"/>
                <a:gd name="T45" fmla="*/ 1853 h 2567"/>
                <a:gd name="T46" fmla="*/ 306 w 2520"/>
                <a:gd name="T47" fmla="*/ 2015 h 2567"/>
                <a:gd name="T48" fmla="*/ 130 w 2520"/>
                <a:gd name="T49" fmla="*/ 2097 h 2567"/>
                <a:gd name="T50" fmla="*/ 88 w 2520"/>
                <a:gd name="T51" fmla="*/ 2125 h 2567"/>
                <a:gd name="T52" fmla="*/ 54 w 2520"/>
                <a:gd name="T53" fmla="*/ 2160 h 2567"/>
                <a:gd name="T54" fmla="*/ 28 w 2520"/>
                <a:gd name="T55" fmla="*/ 2201 h 2567"/>
                <a:gd name="T56" fmla="*/ 10 w 2520"/>
                <a:gd name="T57" fmla="*/ 2246 h 2567"/>
                <a:gd name="T58" fmla="*/ 1 w 2520"/>
                <a:gd name="T59" fmla="*/ 2293 h 2567"/>
                <a:gd name="T60" fmla="*/ 2 w 2520"/>
                <a:gd name="T61" fmla="*/ 2342 h 2567"/>
                <a:gd name="T62" fmla="*/ 12 w 2520"/>
                <a:gd name="T63" fmla="*/ 2390 h 2567"/>
                <a:gd name="T64" fmla="*/ 32 w 2520"/>
                <a:gd name="T65" fmla="*/ 2438 h 2567"/>
                <a:gd name="T66" fmla="*/ 60 w 2520"/>
                <a:gd name="T67" fmla="*/ 2479 h 2567"/>
                <a:gd name="T68" fmla="*/ 95 w 2520"/>
                <a:gd name="T69" fmla="*/ 2513 h 2567"/>
                <a:gd name="T70" fmla="*/ 137 w 2520"/>
                <a:gd name="T71" fmla="*/ 2539 h 2567"/>
                <a:gd name="T72" fmla="*/ 181 w 2520"/>
                <a:gd name="T73" fmla="*/ 2557 h 2567"/>
                <a:gd name="T74" fmla="*/ 228 w 2520"/>
                <a:gd name="T75" fmla="*/ 2566 h 2567"/>
                <a:gd name="T76" fmla="*/ 277 w 2520"/>
                <a:gd name="T77" fmla="*/ 2566 h 2567"/>
                <a:gd name="T78" fmla="*/ 327 w 2520"/>
                <a:gd name="T79" fmla="*/ 2556 h 2567"/>
                <a:gd name="T80" fmla="*/ 362 w 2520"/>
                <a:gd name="T81" fmla="*/ 2540 h 2567"/>
                <a:gd name="T82" fmla="*/ 707 w 2520"/>
                <a:gd name="T83" fmla="*/ 2371 h 2567"/>
                <a:gd name="T84" fmla="*/ 1036 w 2520"/>
                <a:gd name="T85" fmla="*/ 2169 h 2567"/>
                <a:gd name="T86" fmla="*/ 1344 w 2520"/>
                <a:gd name="T87" fmla="*/ 1937 h 2567"/>
                <a:gd name="T88" fmla="*/ 1630 w 2520"/>
                <a:gd name="T89" fmla="*/ 1674 h 2567"/>
                <a:gd name="T90" fmla="*/ 1892 w 2520"/>
                <a:gd name="T91" fmla="*/ 1382 h 2567"/>
                <a:gd name="T92" fmla="*/ 2126 w 2520"/>
                <a:gd name="T93" fmla="*/ 1063 h 2567"/>
                <a:gd name="T94" fmla="*/ 2331 w 2520"/>
                <a:gd name="T95" fmla="*/ 717 h 2567"/>
                <a:gd name="T96" fmla="*/ 2502 w 2520"/>
                <a:gd name="T97" fmla="*/ 34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2" y="344"/>
                  </a:moveTo>
                  <a:lnTo>
                    <a:pt x="2507" y="332"/>
                  </a:lnTo>
                  <a:lnTo>
                    <a:pt x="2511" y="320"/>
                  </a:lnTo>
                  <a:lnTo>
                    <a:pt x="2514" y="308"/>
                  </a:lnTo>
                  <a:lnTo>
                    <a:pt x="2516" y="296"/>
                  </a:lnTo>
                  <a:lnTo>
                    <a:pt x="2518" y="284"/>
                  </a:lnTo>
                  <a:lnTo>
                    <a:pt x="2520" y="271"/>
                  </a:lnTo>
                  <a:lnTo>
                    <a:pt x="2520" y="259"/>
                  </a:lnTo>
                  <a:lnTo>
                    <a:pt x="2520" y="247"/>
                  </a:lnTo>
                  <a:lnTo>
                    <a:pt x="2520" y="235"/>
                  </a:lnTo>
                  <a:lnTo>
                    <a:pt x="2519" y="223"/>
                  </a:lnTo>
                  <a:lnTo>
                    <a:pt x="2517" y="211"/>
                  </a:lnTo>
                  <a:lnTo>
                    <a:pt x="2515" y="198"/>
                  </a:lnTo>
                  <a:lnTo>
                    <a:pt x="2512" y="186"/>
                  </a:lnTo>
                  <a:lnTo>
                    <a:pt x="2509" y="175"/>
                  </a:lnTo>
                  <a:lnTo>
                    <a:pt x="2505" y="163"/>
                  </a:lnTo>
                  <a:lnTo>
                    <a:pt x="2500" y="152"/>
                  </a:lnTo>
                  <a:lnTo>
                    <a:pt x="2494" y="141"/>
                  </a:lnTo>
                  <a:lnTo>
                    <a:pt x="2489" y="131"/>
                  </a:lnTo>
                  <a:lnTo>
                    <a:pt x="2483" y="120"/>
                  </a:lnTo>
                  <a:lnTo>
                    <a:pt x="2476" y="110"/>
                  </a:lnTo>
                  <a:lnTo>
                    <a:pt x="2469" y="100"/>
                  </a:lnTo>
                  <a:lnTo>
                    <a:pt x="2462" y="91"/>
                  </a:lnTo>
                  <a:lnTo>
                    <a:pt x="2454" y="82"/>
                  </a:lnTo>
                  <a:lnTo>
                    <a:pt x="2445" y="73"/>
                  </a:lnTo>
                  <a:lnTo>
                    <a:pt x="2437" y="65"/>
                  </a:lnTo>
                  <a:lnTo>
                    <a:pt x="2427" y="57"/>
                  </a:lnTo>
                  <a:lnTo>
                    <a:pt x="2417" y="49"/>
                  </a:lnTo>
                  <a:lnTo>
                    <a:pt x="2407" y="42"/>
                  </a:lnTo>
                  <a:lnTo>
                    <a:pt x="2397" y="36"/>
                  </a:lnTo>
                  <a:lnTo>
                    <a:pt x="2386" y="29"/>
                  </a:lnTo>
                  <a:lnTo>
                    <a:pt x="2374" y="23"/>
                  </a:lnTo>
                  <a:lnTo>
                    <a:pt x="2362" y="18"/>
                  </a:lnTo>
                  <a:lnTo>
                    <a:pt x="2350" y="13"/>
                  </a:lnTo>
                  <a:lnTo>
                    <a:pt x="2338" y="9"/>
                  </a:lnTo>
                  <a:lnTo>
                    <a:pt x="2326" y="6"/>
                  </a:lnTo>
                  <a:lnTo>
                    <a:pt x="2313" y="4"/>
                  </a:lnTo>
                  <a:lnTo>
                    <a:pt x="2300" y="2"/>
                  </a:lnTo>
                  <a:lnTo>
                    <a:pt x="2288" y="0"/>
                  </a:lnTo>
                  <a:lnTo>
                    <a:pt x="2276" y="0"/>
                  </a:lnTo>
                  <a:lnTo>
                    <a:pt x="2264" y="0"/>
                  </a:lnTo>
                  <a:lnTo>
                    <a:pt x="2251" y="0"/>
                  </a:lnTo>
                  <a:lnTo>
                    <a:pt x="2239" y="1"/>
                  </a:lnTo>
                  <a:lnTo>
                    <a:pt x="2227" y="3"/>
                  </a:lnTo>
                  <a:lnTo>
                    <a:pt x="2216" y="5"/>
                  </a:lnTo>
                  <a:lnTo>
                    <a:pt x="2204" y="8"/>
                  </a:lnTo>
                  <a:lnTo>
                    <a:pt x="2192" y="11"/>
                  </a:lnTo>
                  <a:lnTo>
                    <a:pt x="2181" y="15"/>
                  </a:lnTo>
                  <a:lnTo>
                    <a:pt x="2170" y="20"/>
                  </a:lnTo>
                  <a:lnTo>
                    <a:pt x="2159" y="25"/>
                  </a:lnTo>
                  <a:lnTo>
                    <a:pt x="2147" y="30"/>
                  </a:lnTo>
                  <a:lnTo>
                    <a:pt x="2137" y="37"/>
                  </a:lnTo>
                  <a:lnTo>
                    <a:pt x="2127" y="44"/>
                  </a:lnTo>
                  <a:lnTo>
                    <a:pt x="2117" y="51"/>
                  </a:lnTo>
                  <a:lnTo>
                    <a:pt x="2108" y="58"/>
                  </a:lnTo>
                  <a:lnTo>
                    <a:pt x="2098" y="66"/>
                  </a:lnTo>
                  <a:lnTo>
                    <a:pt x="2090" y="75"/>
                  </a:lnTo>
                  <a:lnTo>
                    <a:pt x="2081" y="83"/>
                  </a:lnTo>
                  <a:lnTo>
                    <a:pt x="2073" y="93"/>
                  </a:lnTo>
                  <a:lnTo>
                    <a:pt x="2066" y="103"/>
                  </a:lnTo>
                  <a:lnTo>
                    <a:pt x="2059" y="113"/>
                  </a:lnTo>
                  <a:lnTo>
                    <a:pt x="2052" y="124"/>
                  </a:lnTo>
                  <a:lnTo>
                    <a:pt x="2046" y="135"/>
                  </a:lnTo>
                  <a:lnTo>
                    <a:pt x="2041" y="146"/>
                  </a:lnTo>
                  <a:lnTo>
                    <a:pt x="2036" y="158"/>
                  </a:lnTo>
                  <a:lnTo>
                    <a:pt x="2035" y="157"/>
                  </a:lnTo>
                  <a:lnTo>
                    <a:pt x="2000" y="242"/>
                  </a:lnTo>
                  <a:lnTo>
                    <a:pt x="1963" y="324"/>
                  </a:lnTo>
                  <a:lnTo>
                    <a:pt x="1924" y="406"/>
                  </a:lnTo>
                  <a:lnTo>
                    <a:pt x="1884" y="485"/>
                  </a:lnTo>
                  <a:lnTo>
                    <a:pt x="1842" y="564"/>
                  </a:lnTo>
                  <a:lnTo>
                    <a:pt x="1797" y="640"/>
                  </a:lnTo>
                  <a:lnTo>
                    <a:pt x="1752" y="716"/>
                  </a:lnTo>
                  <a:lnTo>
                    <a:pt x="1705" y="790"/>
                  </a:lnTo>
                  <a:lnTo>
                    <a:pt x="1656" y="862"/>
                  </a:lnTo>
                  <a:lnTo>
                    <a:pt x="1605" y="934"/>
                  </a:lnTo>
                  <a:lnTo>
                    <a:pt x="1553" y="1003"/>
                  </a:lnTo>
                  <a:lnTo>
                    <a:pt x="1499" y="1071"/>
                  </a:lnTo>
                  <a:lnTo>
                    <a:pt x="1443" y="1137"/>
                  </a:lnTo>
                  <a:lnTo>
                    <a:pt x="1387" y="1202"/>
                  </a:lnTo>
                  <a:lnTo>
                    <a:pt x="1329" y="1266"/>
                  </a:lnTo>
                  <a:lnTo>
                    <a:pt x="1268" y="1327"/>
                  </a:lnTo>
                  <a:lnTo>
                    <a:pt x="1208" y="1387"/>
                  </a:lnTo>
                  <a:lnTo>
                    <a:pt x="1146" y="1446"/>
                  </a:lnTo>
                  <a:lnTo>
                    <a:pt x="1081" y="1502"/>
                  </a:lnTo>
                  <a:lnTo>
                    <a:pt x="1017" y="1557"/>
                  </a:lnTo>
                  <a:lnTo>
                    <a:pt x="950" y="1612"/>
                  </a:lnTo>
                  <a:lnTo>
                    <a:pt x="883" y="1663"/>
                  </a:lnTo>
                  <a:lnTo>
                    <a:pt x="815" y="1713"/>
                  </a:lnTo>
                  <a:lnTo>
                    <a:pt x="745" y="1762"/>
                  </a:lnTo>
                  <a:lnTo>
                    <a:pt x="674" y="1808"/>
                  </a:lnTo>
                  <a:lnTo>
                    <a:pt x="602" y="1853"/>
                  </a:lnTo>
                  <a:lnTo>
                    <a:pt x="530" y="1896"/>
                  </a:lnTo>
                  <a:lnTo>
                    <a:pt x="456" y="1938"/>
                  </a:lnTo>
                  <a:lnTo>
                    <a:pt x="381" y="1978"/>
                  </a:lnTo>
                  <a:lnTo>
                    <a:pt x="306" y="2015"/>
                  </a:lnTo>
                  <a:lnTo>
                    <a:pt x="229" y="2051"/>
                  </a:lnTo>
                  <a:lnTo>
                    <a:pt x="153" y="2086"/>
                  </a:lnTo>
                  <a:lnTo>
                    <a:pt x="141" y="2091"/>
                  </a:lnTo>
                  <a:lnTo>
                    <a:pt x="130" y="2097"/>
                  </a:lnTo>
                  <a:lnTo>
                    <a:pt x="118" y="2103"/>
                  </a:lnTo>
                  <a:lnTo>
                    <a:pt x="107" y="2110"/>
                  </a:lnTo>
                  <a:lnTo>
                    <a:pt x="97" y="2118"/>
                  </a:lnTo>
                  <a:lnTo>
                    <a:pt x="88" y="2125"/>
                  </a:lnTo>
                  <a:lnTo>
                    <a:pt x="79" y="2133"/>
                  </a:lnTo>
                  <a:lnTo>
                    <a:pt x="70" y="2142"/>
                  </a:lnTo>
                  <a:lnTo>
                    <a:pt x="62" y="2151"/>
                  </a:lnTo>
                  <a:lnTo>
                    <a:pt x="54" y="2160"/>
                  </a:lnTo>
                  <a:lnTo>
                    <a:pt x="47" y="2170"/>
                  </a:lnTo>
                  <a:lnTo>
                    <a:pt x="40" y="2180"/>
                  </a:lnTo>
                  <a:lnTo>
                    <a:pt x="34" y="2190"/>
                  </a:lnTo>
                  <a:lnTo>
                    <a:pt x="28" y="2201"/>
                  </a:lnTo>
                  <a:lnTo>
                    <a:pt x="23" y="2211"/>
                  </a:lnTo>
                  <a:lnTo>
                    <a:pt x="18" y="2222"/>
                  </a:lnTo>
                  <a:lnTo>
                    <a:pt x="14" y="2234"/>
                  </a:lnTo>
                  <a:lnTo>
                    <a:pt x="10" y="2246"/>
                  </a:lnTo>
                  <a:lnTo>
                    <a:pt x="7" y="2258"/>
                  </a:lnTo>
                  <a:lnTo>
                    <a:pt x="5" y="2269"/>
                  </a:lnTo>
                  <a:lnTo>
                    <a:pt x="3" y="2281"/>
                  </a:lnTo>
                  <a:lnTo>
                    <a:pt x="1" y="2293"/>
                  </a:lnTo>
                  <a:lnTo>
                    <a:pt x="1" y="2305"/>
                  </a:lnTo>
                  <a:lnTo>
                    <a:pt x="0" y="2317"/>
                  </a:lnTo>
                  <a:lnTo>
                    <a:pt x="1" y="2330"/>
                  </a:lnTo>
                  <a:lnTo>
                    <a:pt x="2" y="2342"/>
                  </a:lnTo>
                  <a:lnTo>
                    <a:pt x="3" y="2354"/>
                  </a:lnTo>
                  <a:lnTo>
                    <a:pt x="5" y="2366"/>
                  </a:lnTo>
                  <a:lnTo>
                    <a:pt x="8" y="2378"/>
                  </a:lnTo>
                  <a:lnTo>
                    <a:pt x="12" y="2390"/>
                  </a:lnTo>
                  <a:lnTo>
                    <a:pt x="16" y="2402"/>
                  </a:lnTo>
                  <a:lnTo>
                    <a:pt x="21" y="2415"/>
                  </a:lnTo>
                  <a:lnTo>
                    <a:pt x="26" y="2427"/>
                  </a:lnTo>
                  <a:lnTo>
                    <a:pt x="32" y="2438"/>
                  </a:lnTo>
                  <a:lnTo>
                    <a:pt x="38" y="2449"/>
                  </a:lnTo>
                  <a:lnTo>
                    <a:pt x="45" y="2460"/>
                  </a:lnTo>
                  <a:lnTo>
                    <a:pt x="52" y="2470"/>
                  </a:lnTo>
                  <a:lnTo>
                    <a:pt x="60" y="2479"/>
                  </a:lnTo>
                  <a:lnTo>
                    <a:pt x="68" y="2489"/>
                  </a:lnTo>
                  <a:lnTo>
                    <a:pt x="77" y="2497"/>
                  </a:lnTo>
                  <a:lnTo>
                    <a:pt x="86" y="2506"/>
                  </a:lnTo>
                  <a:lnTo>
                    <a:pt x="95" y="2513"/>
                  </a:lnTo>
                  <a:lnTo>
                    <a:pt x="105" y="2521"/>
                  </a:lnTo>
                  <a:lnTo>
                    <a:pt x="115" y="2527"/>
                  </a:lnTo>
                  <a:lnTo>
                    <a:pt x="126" y="2534"/>
                  </a:lnTo>
                  <a:lnTo>
                    <a:pt x="137" y="2539"/>
                  </a:lnTo>
                  <a:lnTo>
                    <a:pt x="148" y="2545"/>
                  </a:lnTo>
                  <a:lnTo>
                    <a:pt x="159" y="2549"/>
                  </a:lnTo>
                  <a:lnTo>
                    <a:pt x="170" y="2553"/>
                  </a:lnTo>
                  <a:lnTo>
                    <a:pt x="181" y="2557"/>
                  </a:lnTo>
                  <a:lnTo>
                    <a:pt x="193" y="2560"/>
                  </a:lnTo>
                  <a:lnTo>
                    <a:pt x="204" y="2563"/>
                  </a:lnTo>
                  <a:lnTo>
                    <a:pt x="216" y="2565"/>
                  </a:lnTo>
                  <a:lnTo>
                    <a:pt x="228" y="2566"/>
                  </a:lnTo>
                  <a:lnTo>
                    <a:pt x="240" y="2567"/>
                  </a:lnTo>
                  <a:lnTo>
                    <a:pt x="253" y="2567"/>
                  </a:lnTo>
                  <a:lnTo>
                    <a:pt x="265" y="2567"/>
                  </a:lnTo>
                  <a:lnTo>
                    <a:pt x="277" y="2566"/>
                  </a:lnTo>
                  <a:lnTo>
                    <a:pt x="289" y="2564"/>
                  </a:lnTo>
                  <a:lnTo>
                    <a:pt x="302" y="2562"/>
                  </a:lnTo>
                  <a:lnTo>
                    <a:pt x="314" y="2559"/>
                  </a:lnTo>
                  <a:lnTo>
                    <a:pt x="327" y="2556"/>
                  </a:lnTo>
                  <a:lnTo>
                    <a:pt x="339" y="2552"/>
                  </a:lnTo>
                  <a:lnTo>
                    <a:pt x="351" y="2547"/>
                  </a:lnTo>
                  <a:lnTo>
                    <a:pt x="356" y="2543"/>
                  </a:lnTo>
                  <a:lnTo>
                    <a:pt x="362" y="2540"/>
                  </a:lnTo>
                  <a:lnTo>
                    <a:pt x="449" y="2501"/>
                  </a:lnTo>
                  <a:lnTo>
                    <a:pt x="536" y="2460"/>
                  </a:lnTo>
                  <a:lnTo>
                    <a:pt x="622" y="2417"/>
                  </a:lnTo>
                  <a:lnTo>
                    <a:pt x="707" y="2371"/>
                  </a:lnTo>
                  <a:lnTo>
                    <a:pt x="790" y="2324"/>
                  </a:lnTo>
                  <a:lnTo>
                    <a:pt x="874" y="2275"/>
                  </a:lnTo>
                  <a:lnTo>
                    <a:pt x="955" y="2222"/>
                  </a:lnTo>
                  <a:lnTo>
                    <a:pt x="1036" y="2169"/>
                  </a:lnTo>
                  <a:lnTo>
                    <a:pt x="1114" y="2114"/>
                  </a:lnTo>
                  <a:lnTo>
                    <a:pt x="1193" y="2057"/>
                  </a:lnTo>
                  <a:lnTo>
                    <a:pt x="1269" y="1998"/>
                  </a:lnTo>
                  <a:lnTo>
                    <a:pt x="1344" y="1937"/>
                  </a:lnTo>
                  <a:lnTo>
                    <a:pt x="1418" y="1874"/>
                  </a:lnTo>
                  <a:lnTo>
                    <a:pt x="1491" y="1809"/>
                  </a:lnTo>
                  <a:lnTo>
                    <a:pt x="1561" y="1743"/>
                  </a:lnTo>
                  <a:lnTo>
                    <a:pt x="1630" y="1674"/>
                  </a:lnTo>
                  <a:lnTo>
                    <a:pt x="1699" y="1604"/>
                  </a:lnTo>
                  <a:lnTo>
                    <a:pt x="1765" y="1532"/>
                  </a:lnTo>
                  <a:lnTo>
                    <a:pt x="1830" y="1458"/>
                  </a:lnTo>
                  <a:lnTo>
                    <a:pt x="1892" y="1382"/>
                  </a:lnTo>
                  <a:lnTo>
                    <a:pt x="1953" y="1305"/>
                  </a:lnTo>
                  <a:lnTo>
                    <a:pt x="2013" y="1227"/>
                  </a:lnTo>
                  <a:lnTo>
                    <a:pt x="2071" y="1145"/>
                  </a:lnTo>
                  <a:lnTo>
                    <a:pt x="2126" y="1063"/>
                  </a:lnTo>
                  <a:lnTo>
                    <a:pt x="2181" y="979"/>
                  </a:lnTo>
                  <a:lnTo>
                    <a:pt x="2232" y="894"/>
                  </a:lnTo>
                  <a:lnTo>
                    <a:pt x="2282" y="806"/>
                  </a:lnTo>
                  <a:lnTo>
                    <a:pt x="2331" y="717"/>
                  </a:lnTo>
                  <a:lnTo>
                    <a:pt x="2376" y="626"/>
                  </a:lnTo>
                  <a:lnTo>
                    <a:pt x="2420" y="533"/>
                  </a:lnTo>
                  <a:lnTo>
                    <a:pt x="2462" y="440"/>
                  </a:lnTo>
                  <a:lnTo>
                    <a:pt x="2502" y="344"/>
                  </a:lnTo>
                  <a:lnTo>
                    <a:pt x="2502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8" name="ïṡḻïḓê"/>
            <p:cNvSpPr/>
            <p:nvPr/>
          </p:nvSpPr>
          <p:spPr bwMode="auto">
            <a:xfrm>
              <a:off x="3948962" y="2678711"/>
              <a:ext cx="81693" cy="83378"/>
            </a:xfrm>
            <a:custGeom>
              <a:avLst/>
              <a:gdLst>
                <a:gd name="T0" fmla="*/ 3402 w 3596"/>
                <a:gd name="T1" fmla="*/ 6 h 3668"/>
                <a:gd name="T2" fmla="*/ 3352 w 3596"/>
                <a:gd name="T3" fmla="*/ 0 h 3668"/>
                <a:gd name="T4" fmla="*/ 3303 w 3596"/>
                <a:gd name="T5" fmla="*/ 3 h 3668"/>
                <a:gd name="T6" fmla="*/ 3257 w 3596"/>
                <a:gd name="T7" fmla="*/ 15 h 3668"/>
                <a:gd name="T8" fmla="*/ 3213 w 3596"/>
                <a:gd name="T9" fmla="*/ 36 h 3668"/>
                <a:gd name="T10" fmla="*/ 3174 w 3596"/>
                <a:gd name="T11" fmla="*/ 65 h 3668"/>
                <a:gd name="T12" fmla="*/ 3142 w 3596"/>
                <a:gd name="T13" fmla="*/ 102 h 3668"/>
                <a:gd name="T14" fmla="*/ 3116 w 3596"/>
                <a:gd name="T15" fmla="*/ 146 h 3668"/>
                <a:gd name="T16" fmla="*/ 2938 w 3596"/>
                <a:gd name="T17" fmla="*/ 547 h 3668"/>
                <a:gd name="T18" fmla="*/ 2666 w 3596"/>
                <a:gd name="T19" fmla="*/ 1035 h 3668"/>
                <a:gd name="T20" fmla="*/ 2353 w 3596"/>
                <a:gd name="T21" fmla="*/ 1485 h 3668"/>
                <a:gd name="T22" fmla="*/ 2000 w 3596"/>
                <a:gd name="T23" fmla="*/ 1898 h 3668"/>
                <a:gd name="T24" fmla="*/ 1613 w 3596"/>
                <a:gd name="T25" fmla="*/ 2270 h 3668"/>
                <a:gd name="T26" fmla="*/ 1193 w 3596"/>
                <a:gd name="T27" fmla="*/ 2601 h 3668"/>
                <a:gd name="T28" fmla="*/ 746 w 3596"/>
                <a:gd name="T29" fmla="*/ 2889 h 3668"/>
                <a:gd name="T30" fmla="*/ 274 w 3596"/>
                <a:gd name="T31" fmla="*/ 3133 h 3668"/>
                <a:gd name="T32" fmla="*/ 119 w 3596"/>
                <a:gd name="T33" fmla="*/ 3204 h 3668"/>
                <a:gd name="T34" fmla="*/ 80 w 3596"/>
                <a:gd name="T35" fmla="*/ 3234 h 3668"/>
                <a:gd name="T36" fmla="*/ 48 w 3596"/>
                <a:gd name="T37" fmla="*/ 3271 h 3668"/>
                <a:gd name="T38" fmla="*/ 24 w 3596"/>
                <a:gd name="T39" fmla="*/ 3312 h 3668"/>
                <a:gd name="T40" fmla="*/ 7 w 3596"/>
                <a:gd name="T41" fmla="*/ 3359 h 3668"/>
                <a:gd name="T42" fmla="*/ 1 w 3596"/>
                <a:gd name="T43" fmla="*/ 3406 h 3668"/>
                <a:gd name="T44" fmla="*/ 3 w 3596"/>
                <a:gd name="T45" fmla="*/ 3455 h 3668"/>
                <a:gd name="T46" fmla="*/ 17 w 3596"/>
                <a:gd name="T47" fmla="*/ 3504 h 3668"/>
                <a:gd name="T48" fmla="*/ 39 w 3596"/>
                <a:gd name="T49" fmla="*/ 3551 h 3668"/>
                <a:gd name="T50" fmla="*/ 69 w 3596"/>
                <a:gd name="T51" fmla="*/ 3590 h 3668"/>
                <a:gd name="T52" fmla="*/ 106 w 3596"/>
                <a:gd name="T53" fmla="*/ 3622 h 3668"/>
                <a:gd name="T54" fmla="*/ 147 w 3596"/>
                <a:gd name="T55" fmla="*/ 3646 h 3668"/>
                <a:gd name="T56" fmla="*/ 194 w 3596"/>
                <a:gd name="T57" fmla="*/ 3661 h 3668"/>
                <a:gd name="T58" fmla="*/ 241 w 3596"/>
                <a:gd name="T59" fmla="*/ 3668 h 3668"/>
                <a:gd name="T60" fmla="*/ 290 w 3596"/>
                <a:gd name="T61" fmla="*/ 3666 h 3668"/>
                <a:gd name="T62" fmla="*/ 339 w 3596"/>
                <a:gd name="T63" fmla="*/ 3653 h 3668"/>
                <a:gd name="T64" fmla="*/ 499 w 3596"/>
                <a:gd name="T65" fmla="*/ 3578 h 3668"/>
                <a:gd name="T66" fmla="*/ 1011 w 3596"/>
                <a:gd name="T67" fmla="*/ 3312 h 3668"/>
                <a:gd name="T68" fmla="*/ 1497 w 3596"/>
                <a:gd name="T69" fmla="*/ 2998 h 3668"/>
                <a:gd name="T70" fmla="*/ 1952 w 3596"/>
                <a:gd name="T71" fmla="*/ 2638 h 3668"/>
                <a:gd name="T72" fmla="*/ 2373 w 3596"/>
                <a:gd name="T73" fmla="*/ 2233 h 3668"/>
                <a:gd name="T74" fmla="*/ 2756 w 3596"/>
                <a:gd name="T75" fmla="*/ 1785 h 3668"/>
                <a:gd name="T76" fmla="*/ 3096 w 3596"/>
                <a:gd name="T77" fmla="*/ 1295 h 3668"/>
                <a:gd name="T78" fmla="*/ 3390 w 3596"/>
                <a:gd name="T79" fmla="*/ 766 h 3668"/>
                <a:gd name="T80" fmla="*/ 3583 w 3596"/>
                <a:gd name="T81" fmla="*/ 333 h 3668"/>
                <a:gd name="T82" fmla="*/ 3594 w 3596"/>
                <a:gd name="T83" fmla="*/ 283 h 3668"/>
                <a:gd name="T84" fmla="*/ 3596 w 3596"/>
                <a:gd name="T85" fmla="*/ 234 h 3668"/>
                <a:gd name="T86" fmla="*/ 3587 w 3596"/>
                <a:gd name="T87" fmla="*/ 186 h 3668"/>
                <a:gd name="T88" fmla="*/ 3571 w 3596"/>
                <a:gd name="T89" fmla="*/ 142 h 3668"/>
                <a:gd name="T90" fmla="*/ 3545 w 3596"/>
                <a:gd name="T91" fmla="*/ 100 h 3668"/>
                <a:gd name="T92" fmla="*/ 3512 w 3596"/>
                <a:gd name="T93" fmla="*/ 64 h 3668"/>
                <a:gd name="T94" fmla="*/ 3472 w 3596"/>
                <a:gd name="T95" fmla="*/ 35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438" y="18"/>
                  </a:moveTo>
                  <a:lnTo>
                    <a:pt x="3426" y="13"/>
                  </a:lnTo>
                  <a:lnTo>
                    <a:pt x="3414" y="9"/>
                  </a:lnTo>
                  <a:lnTo>
                    <a:pt x="3402" y="6"/>
                  </a:lnTo>
                  <a:lnTo>
                    <a:pt x="3388" y="4"/>
                  </a:lnTo>
                  <a:lnTo>
                    <a:pt x="3376" y="2"/>
                  </a:lnTo>
                  <a:lnTo>
                    <a:pt x="3364" y="0"/>
                  </a:lnTo>
                  <a:lnTo>
                    <a:pt x="3352" y="0"/>
                  </a:lnTo>
                  <a:lnTo>
                    <a:pt x="3339" y="0"/>
                  </a:lnTo>
                  <a:lnTo>
                    <a:pt x="3327" y="0"/>
                  </a:lnTo>
                  <a:lnTo>
                    <a:pt x="3315" y="1"/>
                  </a:lnTo>
                  <a:lnTo>
                    <a:pt x="3303" y="3"/>
                  </a:lnTo>
                  <a:lnTo>
                    <a:pt x="3291" y="5"/>
                  </a:lnTo>
                  <a:lnTo>
                    <a:pt x="3280" y="8"/>
                  </a:lnTo>
                  <a:lnTo>
                    <a:pt x="3268" y="11"/>
                  </a:lnTo>
                  <a:lnTo>
                    <a:pt x="3257" y="15"/>
                  </a:lnTo>
                  <a:lnTo>
                    <a:pt x="3246" y="20"/>
                  </a:lnTo>
                  <a:lnTo>
                    <a:pt x="3235" y="25"/>
                  </a:lnTo>
                  <a:lnTo>
                    <a:pt x="3223" y="30"/>
                  </a:lnTo>
                  <a:lnTo>
                    <a:pt x="3213" y="36"/>
                  </a:lnTo>
                  <a:lnTo>
                    <a:pt x="3203" y="43"/>
                  </a:lnTo>
                  <a:lnTo>
                    <a:pt x="3193" y="50"/>
                  </a:lnTo>
                  <a:lnTo>
                    <a:pt x="3183" y="57"/>
                  </a:lnTo>
                  <a:lnTo>
                    <a:pt x="3174" y="65"/>
                  </a:lnTo>
                  <a:lnTo>
                    <a:pt x="3165" y="74"/>
                  </a:lnTo>
                  <a:lnTo>
                    <a:pt x="3157" y="83"/>
                  </a:lnTo>
                  <a:lnTo>
                    <a:pt x="3149" y="92"/>
                  </a:lnTo>
                  <a:lnTo>
                    <a:pt x="3142" y="102"/>
                  </a:lnTo>
                  <a:lnTo>
                    <a:pt x="3135" y="112"/>
                  </a:lnTo>
                  <a:lnTo>
                    <a:pt x="3128" y="122"/>
                  </a:lnTo>
                  <a:lnTo>
                    <a:pt x="3122" y="133"/>
                  </a:lnTo>
                  <a:lnTo>
                    <a:pt x="3116" y="146"/>
                  </a:lnTo>
                  <a:lnTo>
                    <a:pt x="3111" y="158"/>
                  </a:lnTo>
                  <a:lnTo>
                    <a:pt x="3056" y="289"/>
                  </a:lnTo>
                  <a:lnTo>
                    <a:pt x="2998" y="419"/>
                  </a:lnTo>
                  <a:lnTo>
                    <a:pt x="2938" y="547"/>
                  </a:lnTo>
                  <a:lnTo>
                    <a:pt x="2874" y="672"/>
                  </a:lnTo>
                  <a:lnTo>
                    <a:pt x="2808" y="795"/>
                  </a:lnTo>
                  <a:lnTo>
                    <a:pt x="2739" y="916"/>
                  </a:lnTo>
                  <a:lnTo>
                    <a:pt x="2666" y="1035"/>
                  </a:lnTo>
                  <a:lnTo>
                    <a:pt x="2592" y="1150"/>
                  </a:lnTo>
                  <a:lnTo>
                    <a:pt x="2515" y="1264"/>
                  </a:lnTo>
                  <a:lnTo>
                    <a:pt x="2435" y="1376"/>
                  </a:lnTo>
                  <a:lnTo>
                    <a:pt x="2353" y="1485"/>
                  </a:lnTo>
                  <a:lnTo>
                    <a:pt x="2269" y="1592"/>
                  </a:lnTo>
                  <a:lnTo>
                    <a:pt x="2181" y="1697"/>
                  </a:lnTo>
                  <a:lnTo>
                    <a:pt x="2092" y="1798"/>
                  </a:lnTo>
                  <a:lnTo>
                    <a:pt x="2000" y="1898"/>
                  </a:lnTo>
                  <a:lnTo>
                    <a:pt x="1907" y="1994"/>
                  </a:lnTo>
                  <a:lnTo>
                    <a:pt x="1811" y="2089"/>
                  </a:lnTo>
                  <a:lnTo>
                    <a:pt x="1713" y="2181"/>
                  </a:lnTo>
                  <a:lnTo>
                    <a:pt x="1613" y="2270"/>
                  </a:lnTo>
                  <a:lnTo>
                    <a:pt x="1511" y="2357"/>
                  </a:lnTo>
                  <a:lnTo>
                    <a:pt x="1407" y="2441"/>
                  </a:lnTo>
                  <a:lnTo>
                    <a:pt x="1301" y="2523"/>
                  </a:lnTo>
                  <a:lnTo>
                    <a:pt x="1193" y="2601"/>
                  </a:lnTo>
                  <a:lnTo>
                    <a:pt x="1084" y="2678"/>
                  </a:lnTo>
                  <a:lnTo>
                    <a:pt x="973" y="2751"/>
                  </a:lnTo>
                  <a:lnTo>
                    <a:pt x="861" y="2821"/>
                  </a:lnTo>
                  <a:lnTo>
                    <a:pt x="746" y="2889"/>
                  </a:lnTo>
                  <a:lnTo>
                    <a:pt x="630" y="2954"/>
                  </a:lnTo>
                  <a:lnTo>
                    <a:pt x="512" y="3017"/>
                  </a:lnTo>
                  <a:lnTo>
                    <a:pt x="394" y="3076"/>
                  </a:lnTo>
                  <a:lnTo>
                    <a:pt x="274" y="3133"/>
                  </a:lnTo>
                  <a:lnTo>
                    <a:pt x="152" y="3187"/>
                  </a:lnTo>
                  <a:lnTo>
                    <a:pt x="141" y="3192"/>
                  </a:lnTo>
                  <a:lnTo>
                    <a:pt x="129" y="3198"/>
                  </a:lnTo>
                  <a:lnTo>
                    <a:pt x="119" y="3204"/>
                  </a:lnTo>
                  <a:lnTo>
                    <a:pt x="108" y="3211"/>
                  </a:lnTo>
                  <a:lnTo>
                    <a:pt x="98" y="3219"/>
                  </a:lnTo>
                  <a:lnTo>
                    <a:pt x="89" y="3226"/>
                  </a:lnTo>
                  <a:lnTo>
                    <a:pt x="80" y="3234"/>
                  </a:lnTo>
                  <a:lnTo>
                    <a:pt x="71" y="3243"/>
                  </a:lnTo>
                  <a:lnTo>
                    <a:pt x="63" y="3252"/>
                  </a:lnTo>
                  <a:lnTo>
                    <a:pt x="55" y="3261"/>
                  </a:lnTo>
                  <a:lnTo>
                    <a:pt x="48" y="3271"/>
                  </a:lnTo>
                  <a:lnTo>
                    <a:pt x="41" y="3281"/>
                  </a:lnTo>
                  <a:lnTo>
                    <a:pt x="35" y="3291"/>
                  </a:lnTo>
                  <a:lnTo>
                    <a:pt x="29" y="3302"/>
                  </a:lnTo>
                  <a:lnTo>
                    <a:pt x="24" y="3312"/>
                  </a:lnTo>
                  <a:lnTo>
                    <a:pt x="19" y="3324"/>
                  </a:lnTo>
                  <a:lnTo>
                    <a:pt x="15" y="3335"/>
                  </a:lnTo>
                  <a:lnTo>
                    <a:pt x="11" y="3346"/>
                  </a:lnTo>
                  <a:lnTo>
                    <a:pt x="7" y="3359"/>
                  </a:lnTo>
                  <a:lnTo>
                    <a:pt x="5" y="3370"/>
                  </a:lnTo>
                  <a:lnTo>
                    <a:pt x="3" y="3382"/>
                  </a:lnTo>
                  <a:lnTo>
                    <a:pt x="1" y="3394"/>
                  </a:lnTo>
                  <a:lnTo>
                    <a:pt x="1" y="3406"/>
                  </a:lnTo>
                  <a:lnTo>
                    <a:pt x="0" y="3419"/>
                  </a:lnTo>
                  <a:lnTo>
                    <a:pt x="1" y="3431"/>
                  </a:lnTo>
                  <a:lnTo>
                    <a:pt x="2" y="3443"/>
                  </a:lnTo>
                  <a:lnTo>
                    <a:pt x="3" y="3455"/>
                  </a:lnTo>
                  <a:lnTo>
                    <a:pt x="6" y="3467"/>
                  </a:lnTo>
                  <a:lnTo>
                    <a:pt x="8" y="3480"/>
                  </a:lnTo>
                  <a:lnTo>
                    <a:pt x="13" y="3492"/>
                  </a:lnTo>
                  <a:lnTo>
                    <a:pt x="17" y="3504"/>
                  </a:lnTo>
                  <a:lnTo>
                    <a:pt x="22" y="3516"/>
                  </a:lnTo>
                  <a:lnTo>
                    <a:pt x="27" y="3529"/>
                  </a:lnTo>
                  <a:lnTo>
                    <a:pt x="33" y="3540"/>
                  </a:lnTo>
                  <a:lnTo>
                    <a:pt x="39" y="3551"/>
                  </a:lnTo>
                  <a:lnTo>
                    <a:pt x="46" y="3561"/>
                  </a:lnTo>
                  <a:lnTo>
                    <a:pt x="54" y="3571"/>
                  </a:lnTo>
                  <a:lnTo>
                    <a:pt x="61" y="3581"/>
                  </a:lnTo>
                  <a:lnTo>
                    <a:pt x="69" y="3590"/>
                  </a:lnTo>
                  <a:lnTo>
                    <a:pt x="78" y="3599"/>
                  </a:lnTo>
                  <a:lnTo>
                    <a:pt x="87" y="3607"/>
                  </a:lnTo>
                  <a:lnTo>
                    <a:pt x="96" y="3615"/>
                  </a:lnTo>
                  <a:lnTo>
                    <a:pt x="106" y="3622"/>
                  </a:lnTo>
                  <a:lnTo>
                    <a:pt x="116" y="3629"/>
                  </a:lnTo>
                  <a:lnTo>
                    <a:pt x="126" y="3635"/>
                  </a:lnTo>
                  <a:lnTo>
                    <a:pt x="137" y="3641"/>
                  </a:lnTo>
                  <a:lnTo>
                    <a:pt x="147" y="3646"/>
                  </a:lnTo>
                  <a:lnTo>
                    <a:pt x="158" y="3651"/>
                  </a:lnTo>
                  <a:lnTo>
                    <a:pt x="170" y="3655"/>
                  </a:lnTo>
                  <a:lnTo>
                    <a:pt x="182" y="3658"/>
                  </a:lnTo>
                  <a:lnTo>
                    <a:pt x="194" y="3661"/>
                  </a:lnTo>
                  <a:lnTo>
                    <a:pt x="205" y="3664"/>
                  </a:lnTo>
                  <a:lnTo>
                    <a:pt x="217" y="3666"/>
                  </a:lnTo>
                  <a:lnTo>
                    <a:pt x="229" y="3667"/>
                  </a:lnTo>
                  <a:lnTo>
                    <a:pt x="241" y="3668"/>
                  </a:lnTo>
                  <a:lnTo>
                    <a:pt x="254" y="3668"/>
                  </a:lnTo>
                  <a:lnTo>
                    <a:pt x="266" y="3668"/>
                  </a:lnTo>
                  <a:lnTo>
                    <a:pt x="278" y="3667"/>
                  </a:lnTo>
                  <a:lnTo>
                    <a:pt x="290" y="3666"/>
                  </a:lnTo>
                  <a:lnTo>
                    <a:pt x="302" y="3663"/>
                  </a:lnTo>
                  <a:lnTo>
                    <a:pt x="315" y="3661"/>
                  </a:lnTo>
                  <a:lnTo>
                    <a:pt x="327" y="3657"/>
                  </a:lnTo>
                  <a:lnTo>
                    <a:pt x="339" y="3653"/>
                  </a:lnTo>
                  <a:lnTo>
                    <a:pt x="352" y="3648"/>
                  </a:lnTo>
                  <a:lnTo>
                    <a:pt x="360" y="3642"/>
                  </a:lnTo>
                  <a:lnTo>
                    <a:pt x="368" y="3637"/>
                  </a:lnTo>
                  <a:lnTo>
                    <a:pt x="499" y="3578"/>
                  </a:lnTo>
                  <a:lnTo>
                    <a:pt x="629" y="3516"/>
                  </a:lnTo>
                  <a:lnTo>
                    <a:pt x="758" y="3451"/>
                  </a:lnTo>
                  <a:lnTo>
                    <a:pt x="886" y="3384"/>
                  </a:lnTo>
                  <a:lnTo>
                    <a:pt x="1011" y="3312"/>
                  </a:lnTo>
                  <a:lnTo>
                    <a:pt x="1135" y="3238"/>
                  </a:lnTo>
                  <a:lnTo>
                    <a:pt x="1258" y="3161"/>
                  </a:lnTo>
                  <a:lnTo>
                    <a:pt x="1379" y="3081"/>
                  </a:lnTo>
                  <a:lnTo>
                    <a:pt x="1497" y="2998"/>
                  </a:lnTo>
                  <a:lnTo>
                    <a:pt x="1614" y="2913"/>
                  </a:lnTo>
                  <a:lnTo>
                    <a:pt x="1729" y="2824"/>
                  </a:lnTo>
                  <a:lnTo>
                    <a:pt x="1841" y="2733"/>
                  </a:lnTo>
                  <a:lnTo>
                    <a:pt x="1952" y="2638"/>
                  </a:lnTo>
                  <a:lnTo>
                    <a:pt x="2061" y="2541"/>
                  </a:lnTo>
                  <a:lnTo>
                    <a:pt x="2167" y="2441"/>
                  </a:lnTo>
                  <a:lnTo>
                    <a:pt x="2271" y="2339"/>
                  </a:lnTo>
                  <a:lnTo>
                    <a:pt x="2373" y="2233"/>
                  </a:lnTo>
                  <a:lnTo>
                    <a:pt x="2472" y="2125"/>
                  </a:lnTo>
                  <a:lnTo>
                    <a:pt x="2570" y="2015"/>
                  </a:lnTo>
                  <a:lnTo>
                    <a:pt x="2664" y="1901"/>
                  </a:lnTo>
                  <a:lnTo>
                    <a:pt x="2756" y="1785"/>
                  </a:lnTo>
                  <a:lnTo>
                    <a:pt x="2845" y="1667"/>
                  </a:lnTo>
                  <a:lnTo>
                    <a:pt x="2932" y="1546"/>
                  </a:lnTo>
                  <a:lnTo>
                    <a:pt x="3015" y="1422"/>
                  </a:lnTo>
                  <a:lnTo>
                    <a:pt x="3096" y="1295"/>
                  </a:lnTo>
                  <a:lnTo>
                    <a:pt x="3174" y="1167"/>
                  </a:lnTo>
                  <a:lnTo>
                    <a:pt x="3249" y="1036"/>
                  </a:lnTo>
                  <a:lnTo>
                    <a:pt x="3321" y="902"/>
                  </a:lnTo>
                  <a:lnTo>
                    <a:pt x="3390" y="766"/>
                  </a:lnTo>
                  <a:lnTo>
                    <a:pt x="3456" y="628"/>
                  </a:lnTo>
                  <a:lnTo>
                    <a:pt x="3518" y="488"/>
                  </a:lnTo>
                  <a:lnTo>
                    <a:pt x="3578" y="345"/>
                  </a:lnTo>
                  <a:lnTo>
                    <a:pt x="3583" y="333"/>
                  </a:lnTo>
                  <a:lnTo>
                    <a:pt x="3587" y="320"/>
                  </a:lnTo>
                  <a:lnTo>
                    <a:pt x="3590" y="308"/>
                  </a:lnTo>
                  <a:lnTo>
                    <a:pt x="3592" y="295"/>
                  </a:lnTo>
                  <a:lnTo>
                    <a:pt x="3594" y="283"/>
                  </a:lnTo>
                  <a:lnTo>
                    <a:pt x="3595" y="271"/>
                  </a:lnTo>
                  <a:lnTo>
                    <a:pt x="3596" y="258"/>
                  </a:lnTo>
                  <a:lnTo>
                    <a:pt x="3596" y="246"/>
                  </a:lnTo>
                  <a:lnTo>
                    <a:pt x="3596" y="234"/>
                  </a:lnTo>
                  <a:lnTo>
                    <a:pt x="3594" y="222"/>
                  </a:lnTo>
                  <a:lnTo>
                    <a:pt x="3593" y="210"/>
                  </a:lnTo>
                  <a:lnTo>
                    <a:pt x="3590" y="198"/>
                  </a:lnTo>
                  <a:lnTo>
                    <a:pt x="3587" y="186"/>
                  </a:lnTo>
                  <a:lnTo>
                    <a:pt x="3584" y="175"/>
                  </a:lnTo>
                  <a:lnTo>
                    <a:pt x="3580" y="164"/>
                  </a:lnTo>
                  <a:lnTo>
                    <a:pt x="3576" y="153"/>
                  </a:lnTo>
                  <a:lnTo>
                    <a:pt x="3571" y="142"/>
                  </a:lnTo>
                  <a:lnTo>
                    <a:pt x="3564" y="130"/>
                  </a:lnTo>
                  <a:lnTo>
                    <a:pt x="3558" y="119"/>
                  </a:lnTo>
                  <a:lnTo>
                    <a:pt x="3552" y="109"/>
                  </a:lnTo>
                  <a:lnTo>
                    <a:pt x="3545" y="100"/>
                  </a:lnTo>
                  <a:lnTo>
                    <a:pt x="3537" y="90"/>
                  </a:lnTo>
                  <a:lnTo>
                    <a:pt x="3529" y="81"/>
                  </a:lnTo>
                  <a:lnTo>
                    <a:pt x="3521" y="72"/>
                  </a:lnTo>
                  <a:lnTo>
                    <a:pt x="3512" y="64"/>
                  </a:lnTo>
                  <a:lnTo>
                    <a:pt x="3503" y="56"/>
                  </a:lnTo>
                  <a:lnTo>
                    <a:pt x="3493" y="48"/>
                  </a:lnTo>
                  <a:lnTo>
                    <a:pt x="3483" y="41"/>
                  </a:lnTo>
                  <a:lnTo>
                    <a:pt x="3472" y="35"/>
                  </a:lnTo>
                  <a:lnTo>
                    <a:pt x="3461" y="29"/>
                  </a:lnTo>
                  <a:lnTo>
                    <a:pt x="3450" y="23"/>
                  </a:lnTo>
                  <a:lnTo>
                    <a:pt x="34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9" name="íṡḻîḍé"/>
            <p:cNvSpPr/>
            <p:nvPr/>
          </p:nvSpPr>
          <p:spPr bwMode="auto">
            <a:xfrm>
              <a:off x="3940540" y="2670289"/>
              <a:ext cx="69061" cy="70745"/>
            </a:xfrm>
            <a:custGeom>
              <a:avLst/>
              <a:gdLst>
                <a:gd name="T0" fmla="*/ 2862 w 3057"/>
                <a:gd name="T1" fmla="*/ 8 h 3119"/>
                <a:gd name="T2" fmla="*/ 2813 w 3057"/>
                <a:gd name="T3" fmla="*/ 0 h 3119"/>
                <a:gd name="T4" fmla="*/ 2764 w 3057"/>
                <a:gd name="T5" fmla="*/ 4 h 3119"/>
                <a:gd name="T6" fmla="*/ 2718 w 3057"/>
                <a:gd name="T7" fmla="*/ 17 h 3119"/>
                <a:gd name="T8" fmla="*/ 2674 w 3057"/>
                <a:gd name="T9" fmla="*/ 38 h 3119"/>
                <a:gd name="T10" fmla="*/ 2636 w 3057"/>
                <a:gd name="T11" fmla="*/ 67 h 3119"/>
                <a:gd name="T12" fmla="*/ 2602 w 3057"/>
                <a:gd name="T13" fmla="*/ 103 h 3119"/>
                <a:gd name="T14" fmla="*/ 2577 w 3057"/>
                <a:gd name="T15" fmla="*/ 146 h 3119"/>
                <a:gd name="T16" fmla="*/ 2430 w 3057"/>
                <a:gd name="T17" fmla="*/ 477 h 3119"/>
                <a:gd name="T18" fmla="*/ 2209 w 3057"/>
                <a:gd name="T19" fmla="*/ 877 h 3119"/>
                <a:gd name="T20" fmla="*/ 1953 w 3057"/>
                <a:gd name="T21" fmla="*/ 1245 h 3119"/>
                <a:gd name="T22" fmla="*/ 1664 w 3057"/>
                <a:gd name="T23" fmla="*/ 1583 h 3119"/>
                <a:gd name="T24" fmla="*/ 1347 w 3057"/>
                <a:gd name="T25" fmla="*/ 1888 h 3119"/>
                <a:gd name="T26" fmla="*/ 1004 w 3057"/>
                <a:gd name="T27" fmla="*/ 2158 h 3119"/>
                <a:gd name="T28" fmla="*/ 638 w 3057"/>
                <a:gd name="T29" fmla="*/ 2394 h 3119"/>
                <a:gd name="T30" fmla="*/ 252 w 3057"/>
                <a:gd name="T31" fmla="*/ 2593 h 3119"/>
                <a:gd name="T32" fmla="*/ 129 w 3057"/>
                <a:gd name="T33" fmla="*/ 2648 h 3119"/>
                <a:gd name="T34" fmla="*/ 88 w 3057"/>
                <a:gd name="T35" fmla="*/ 2676 h 3119"/>
                <a:gd name="T36" fmla="*/ 54 w 3057"/>
                <a:gd name="T37" fmla="*/ 2711 h 3119"/>
                <a:gd name="T38" fmla="*/ 28 w 3057"/>
                <a:gd name="T39" fmla="*/ 2753 h 3119"/>
                <a:gd name="T40" fmla="*/ 10 w 3057"/>
                <a:gd name="T41" fmla="*/ 2797 h 3119"/>
                <a:gd name="T42" fmla="*/ 1 w 3057"/>
                <a:gd name="T43" fmla="*/ 2844 h 3119"/>
                <a:gd name="T44" fmla="*/ 1 w 3057"/>
                <a:gd name="T45" fmla="*/ 2894 h 3119"/>
                <a:gd name="T46" fmla="*/ 11 w 3057"/>
                <a:gd name="T47" fmla="*/ 2943 h 3119"/>
                <a:gd name="T48" fmla="*/ 31 w 3057"/>
                <a:gd name="T49" fmla="*/ 2990 h 3119"/>
                <a:gd name="T50" fmla="*/ 60 w 3057"/>
                <a:gd name="T51" fmla="*/ 3031 h 3119"/>
                <a:gd name="T52" fmla="*/ 96 w 3057"/>
                <a:gd name="T53" fmla="*/ 3066 h 3119"/>
                <a:gd name="T54" fmla="*/ 136 w 3057"/>
                <a:gd name="T55" fmla="*/ 3092 h 3119"/>
                <a:gd name="T56" fmla="*/ 181 w 3057"/>
                <a:gd name="T57" fmla="*/ 3109 h 3119"/>
                <a:gd name="T58" fmla="*/ 228 w 3057"/>
                <a:gd name="T59" fmla="*/ 3118 h 3119"/>
                <a:gd name="T60" fmla="*/ 278 w 3057"/>
                <a:gd name="T61" fmla="*/ 3118 h 3119"/>
                <a:gd name="T62" fmla="*/ 326 w 3057"/>
                <a:gd name="T63" fmla="*/ 3108 h 3119"/>
                <a:gd name="T64" fmla="*/ 363 w 3057"/>
                <a:gd name="T65" fmla="*/ 3089 h 3119"/>
                <a:gd name="T66" fmla="*/ 796 w 3057"/>
                <a:gd name="T67" fmla="*/ 2877 h 3119"/>
                <a:gd name="T68" fmla="*/ 1206 w 3057"/>
                <a:gd name="T69" fmla="*/ 2626 h 3119"/>
                <a:gd name="T70" fmla="*/ 1593 w 3057"/>
                <a:gd name="T71" fmla="*/ 2336 h 3119"/>
                <a:gd name="T72" fmla="*/ 1951 w 3057"/>
                <a:gd name="T73" fmla="*/ 2007 h 3119"/>
                <a:gd name="T74" fmla="*/ 2278 w 3057"/>
                <a:gd name="T75" fmla="*/ 1643 h 3119"/>
                <a:gd name="T76" fmla="*/ 2570 w 3057"/>
                <a:gd name="T77" fmla="*/ 1244 h 3119"/>
                <a:gd name="T78" fmla="*/ 2825 w 3057"/>
                <a:gd name="T79" fmla="*/ 810 h 3119"/>
                <a:gd name="T80" fmla="*/ 3039 w 3057"/>
                <a:gd name="T81" fmla="*/ 346 h 3119"/>
                <a:gd name="T82" fmla="*/ 3053 w 3057"/>
                <a:gd name="T83" fmla="*/ 297 h 3119"/>
                <a:gd name="T84" fmla="*/ 3057 w 3057"/>
                <a:gd name="T85" fmla="*/ 248 h 3119"/>
                <a:gd name="T86" fmla="*/ 3051 w 3057"/>
                <a:gd name="T87" fmla="*/ 200 h 3119"/>
                <a:gd name="T88" fmla="*/ 3036 w 3057"/>
                <a:gd name="T89" fmla="*/ 153 h 3119"/>
                <a:gd name="T90" fmla="*/ 3013 w 3057"/>
                <a:gd name="T91" fmla="*/ 111 h 3119"/>
                <a:gd name="T92" fmla="*/ 2983 w 3057"/>
                <a:gd name="T93" fmla="*/ 74 h 3119"/>
                <a:gd name="T94" fmla="*/ 2943 w 3057"/>
                <a:gd name="T95" fmla="*/ 43 h 3119"/>
                <a:gd name="T96" fmla="*/ 2899 w 3057"/>
                <a:gd name="T97" fmla="*/ 19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899" y="19"/>
                  </a:moveTo>
                  <a:lnTo>
                    <a:pt x="2887" y="15"/>
                  </a:lnTo>
                  <a:lnTo>
                    <a:pt x="2874" y="11"/>
                  </a:lnTo>
                  <a:lnTo>
                    <a:pt x="2862" y="8"/>
                  </a:lnTo>
                  <a:lnTo>
                    <a:pt x="2850" y="5"/>
                  </a:lnTo>
                  <a:lnTo>
                    <a:pt x="2838" y="3"/>
                  </a:lnTo>
                  <a:lnTo>
                    <a:pt x="2825" y="2"/>
                  </a:lnTo>
                  <a:lnTo>
                    <a:pt x="2813" y="0"/>
                  </a:lnTo>
                  <a:lnTo>
                    <a:pt x="2801" y="0"/>
                  </a:lnTo>
                  <a:lnTo>
                    <a:pt x="2789" y="2"/>
                  </a:lnTo>
                  <a:lnTo>
                    <a:pt x="2777" y="3"/>
                  </a:lnTo>
                  <a:lnTo>
                    <a:pt x="2764" y="4"/>
                  </a:lnTo>
                  <a:lnTo>
                    <a:pt x="2752" y="7"/>
                  </a:lnTo>
                  <a:lnTo>
                    <a:pt x="2740" y="9"/>
                  </a:lnTo>
                  <a:lnTo>
                    <a:pt x="2729" y="13"/>
                  </a:lnTo>
                  <a:lnTo>
                    <a:pt x="2718" y="17"/>
                  </a:lnTo>
                  <a:lnTo>
                    <a:pt x="2706" y="21"/>
                  </a:lnTo>
                  <a:lnTo>
                    <a:pt x="2695" y="26"/>
                  </a:lnTo>
                  <a:lnTo>
                    <a:pt x="2685" y="32"/>
                  </a:lnTo>
                  <a:lnTo>
                    <a:pt x="2674" y="38"/>
                  </a:lnTo>
                  <a:lnTo>
                    <a:pt x="2664" y="44"/>
                  </a:lnTo>
                  <a:lnTo>
                    <a:pt x="2655" y="51"/>
                  </a:lnTo>
                  <a:lnTo>
                    <a:pt x="2645" y="59"/>
                  </a:lnTo>
                  <a:lnTo>
                    <a:pt x="2636" y="67"/>
                  </a:lnTo>
                  <a:lnTo>
                    <a:pt x="2627" y="75"/>
                  </a:lnTo>
                  <a:lnTo>
                    <a:pt x="2619" y="84"/>
                  </a:lnTo>
                  <a:lnTo>
                    <a:pt x="2611" y="93"/>
                  </a:lnTo>
                  <a:lnTo>
                    <a:pt x="2602" y="103"/>
                  </a:lnTo>
                  <a:lnTo>
                    <a:pt x="2595" y="113"/>
                  </a:lnTo>
                  <a:lnTo>
                    <a:pt x="2589" y="124"/>
                  </a:lnTo>
                  <a:lnTo>
                    <a:pt x="2582" y="135"/>
                  </a:lnTo>
                  <a:lnTo>
                    <a:pt x="2577" y="146"/>
                  </a:lnTo>
                  <a:lnTo>
                    <a:pt x="2572" y="158"/>
                  </a:lnTo>
                  <a:lnTo>
                    <a:pt x="2527" y="266"/>
                  </a:lnTo>
                  <a:lnTo>
                    <a:pt x="2480" y="373"/>
                  </a:lnTo>
                  <a:lnTo>
                    <a:pt x="2430" y="477"/>
                  </a:lnTo>
                  <a:lnTo>
                    <a:pt x="2378" y="580"/>
                  </a:lnTo>
                  <a:lnTo>
                    <a:pt x="2324" y="681"/>
                  </a:lnTo>
                  <a:lnTo>
                    <a:pt x="2267" y="779"/>
                  </a:lnTo>
                  <a:lnTo>
                    <a:pt x="2209" y="877"/>
                  </a:lnTo>
                  <a:lnTo>
                    <a:pt x="2148" y="971"/>
                  </a:lnTo>
                  <a:lnTo>
                    <a:pt x="2084" y="1065"/>
                  </a:lnTo>
                  <a:lnTo>
                    <a:pt x="2020" y="1156"/>
                  </a:lnTo>
                  <a:lnTo>
                    <a:pt x="1953" y="1245"/>
                  </a:lnTo>
                  <a:lnTo>
                    <a:pt x="1883" y="1332"/>
                  </a:lnTo>
                  <a:lnTo>
                    <a:pt x="1812" y="1418"/>
                  </a:lnTo>
                  <a:lnTo>
                    <a:pt x="1739" y="1501"/>
                  </a:lnTo>
                  <a:lnTo>
                    <a:pt x="1664" y="1583"/>
                  </a:lnTo>
                  <a:lnTo>
                    <a:pt x="1587" y="1662"/>
                  </a:lnTo>
                  <a:lnTo>
                    <a:pt x="1509" y="1739"/>
                  </a:lnTo>
                  <a:lnTo>
                    <a:pt x="1429" y="1814"/>
                  </a:lnTo>
                  <a:lnTo>
                    <a:pt x="1347" y="1888"/>
                  </a:lnTo>
                  <a:lnTo>
                    <a:pt x="1264" y="1958"/>
                  </a:lnTo>
                  <a:lnTo>
                    <a:pt x="1178" y="2027"/>
                  </a:lnTo>
                  <a:lnTo>
                    <a:pt x="1092" y="2094"/>
                  </a:lnTo>
                  <a:lnTo>
                    <a:pt x="1004" y="2158"/>
                  </a:lnTo>
                  <a:lnTo>
                    <a:pt x="915" y="2221"/>
                  </a:lnTo>
                  <a:lnTo>
                    <a:pt x="823" y="2280"/>
                  </a:lnTo>
                  <a:lnTo>
                    <a:pt x="731" y="2338"/>
                  </a:lnTo>
                  <a:lnTo>
                    <a:pt x="638" y="2394"/>
                  </a:lnTo>
                  <a:lnTo>
                    <a:pt x="542" y="2447"/>
                  </a:lnTo>
                  <a:lnTo>
                    <a:pt x="447" y="2498"/>
                  </a:lnTo>
                  <a:lnTo>
                    <a:pt x="349" y="2547"/>
                  </a:lnTo>
                  <a:lnTo>
                    <a:pt x="252" y="2593"/>
                  </a:lnTo>
                  <a:lnTo>
                    <a:pt x="152" y="2636"/>
                  </a:lnTo>
                  <a:lnTo>
                    <a:pt x="152" y="2636"/>
                  </a:lnTo>
                  <a:lnTo>
                    <a:pt x="141" y="2642"/>
                  </a:lnTo>
                  <a:lnTo>
                    <a:pt x="129" y="2648"/>
                  </a:lnTo>
                  <a:lnTo>
                    <a:pt x="119" y="2654"/>
                  </a:lnTo>
                  <a:lnTo>
                    <a:pt x="108" y="2661"/>
                  </a:lnTo>
                  <a:lnTo>
                    <a:pt x="98" y="2668"/>
                  </a:lnTo>
                  <a:lnTo>
                    <a:pt x="88" y="2676"/>
                  </a:lnTo>
                  <a:lnTo>
                    <a:pt x="79" y="2684"/>
                  </a:lnTo>
                  <a:lnTo>
                    <a:pt x="71" y="2693"/>
                  </a:lnTo>
                  <a:lnTo>
                    <a:pt x="61" y="2702"/>
                  </a:lnTo>
                  <a:lnTo>
                    <a:pt x="54" y="2711"/>
                  </a:lnTo>
                  <a:lnTo>
                    <a:pt x="46" y="2722"/>
                  </a:lnTo>
                  <a:lnTo>
                    <a:pt x="40" y="2732"/>
                  </a:lnTo>
                  <a:lnTo>
                    <a:pt x="33" y="2742"/>
                  </a:lnTo>
                  <a:lnTo>
                    <a:pt x="28" y="2753"/>
                  </a:lnTo>
                  <a:lnTo>
                    <a:pt x="22" y="2763"/>
                  </a:lnTo>
                  <a:lnTo>
                    <a:pt x="18" y="2775"/>
                  </a:lnTo>
                  <a:lnTo>
                    <a:pt x="13" y="2786"/>
                  </a:lnTo>
                  <a:lnTo>
                    <a:pt x="10" y="2797"/>
                  </a:lnTo>
                  <a:lnTo>
                    <a:pt x="7" y="2809"/>
                  </a:lnTo>
                  <a:lnTo>
                    <a:pt x="4" y="2821"/>
                  </a:lnTo>
                  <a:lnTo>
                    <a:pt x="2" y="2832"/>
                  </a:lnTo>
                  <a:lnTo>
                    <a:pt x="1" y="2844"/>
                  </a:lnTo>
                  <a:lnTo>
                    <a:pt x="0" y="2857"/>
                  </a:lnTo>
                  <a:lnTo>
                    <a:pt x="0" y="2869"/>
                  </a:lnTo>
                  <a:lnTo>
                    <a:pt x="0" y="2882"/>
                  </a:lnTo>
                  <a:lnTo>
                    <a:pt x="1" y="2894"/>
                  </a:lnTo>
                  <a:lnTo>
                    <a:pt x="3" y="2906"/>
                  </a:lnTo>
                  <a:lnTo>
                    <a:pt x="5" y="2919"/>
                  </a:lnTo>
                  <a:lnTo>
                    <a:pt x="8" y="2931"/>
                  </a:lnTo>
                  <a:lnTo>
                    <a:pt x="11" y="2943"/>
                  </a:lnTo>
                  <a:lnTo>
                    <a:pt x="15" y="2955"/>
                  </a:lnTo>
                  <a:lnTo>
                    <a:pt x="20" y="2967"/>
                  </a:lnTo>
                  <a:lnTo>
                    <a:pt x="25" y="2979"/>
                  </a:lnTo>
                  <a:lnTo>
                    <a:pt x="31" y="2990"/>
                  </a:lnTo>
                  <a:lnTo>
                    <a:pt x="38" y="3001"/>
                  </a:lnTo>
                  <a:lnTo>
                    <a:pt x="45" y="3011"/>
                  </a:lnTo>
                  <a:lnTo>
                    <a:pt x="52" y="3021"/>
                  </a:lnTo>
                  <a:lnTo>
                    <a:pt x="60" y="3031"/>
                  </a:lnTo>
                  <a:lnTo>
                    <a:pt x="69" y="3040"/>
                  </a:lnTo>
                  <a:lnTo>
                    <a:pt x="77" y="3049"/>
                  </a:lnTo>
                  <a:lnTo>
                    <a:pt x="86" y="3058"/>
                  </a:lnTo>
                  <a:lnTo>
                    <a:pt x="96" y="3066"/>
                  </a:lnTo>
                  <a:lnTo>
                    <a:pt x="105" y="3073"/>
                  </a:lnTo>
                  <a:lnTo>
                    <a:pt x="115" y="3080"/>
                  </a:lnTo>
                  <a:lnTo>
                    <a:pt x="126" y="3086"/>
                  </a:lnTo>
                  <a:lnTo>
                    <a:pt x="136" y="3092"/>
                  </a:lnTo>
                  <a:lnTo>
                    <a:pt x="147" y="3097"/>
                  </a:lnTo>
                  <a:lnTo>
                    <a:pt x="158" y="3101"/>
                  </a:lnTo>
                  <a:lnTo>
                    <a:pt x="169" y="3106"/>
                  </a:lnTo>
                  <a:lnTo>
                    <a:pt x="181" y="3109"/>
                  </a:lnTo>
                  <a:lnTo>
                    <a:pt x="192" y="3112"/>
                  </a:lnTo>
                  <a:lnTo>
                    <a:pt x="204" y="3115"/>
                  </a:lnTo>
                  <a:lnTo>
                    <a:pt x="216" y="3117"/>
                  </a:lnTo>
                  <a:lnTo>
                    <a:pt x="228" y="3118"/>
                  </a:lnTo>
                  <a:lnTo>
                    <a:pt x="241" y="3119"/>
                  </a:lnTo>
                  <a:lnTo>
                    <a:pt x="253" y="3119"/>
                  </a:lnTo>
                  <a:lnTo>
                    <a:pt x="265" y="3119"/>
                  </a:lnTo>
                  <a:lnTo>
                    <a:pt x="278" y="3118"/>
                  </a:lnTo>
                  <a:lnTo>
                    <a:pt x="290" y="3117"/>
                  </a:lnTo>
                  <a:lnTo>
                    <a:pt x="302" y="3114"/>
                  </a:lnTo>
                  <a:lnTo>
                    <a:pt x="314" y="3112"/>
                  </a:lnTo>
                  <a:lnTo>
                    <a:pt x="326" y="3108"/>
                  </a:lnTo>
                  <a:lnTo>
                    <a:pt x="338" y="3104"/>
                  </a:lnTo>
                  <a:lnTo>
                    <a:pt x="350" y="3099"/>
                  </a:lnTo>
                  <a:lnTo>
                    <a:pt x="357" y="3094"/>
                  </a:lnTo>
                  <a:lnTo>
                    <a:pt x="363" y="3089"/>
                  </a:lnTo>
                  <a:lnTo>
                    <a:pt x="474" y="3040"/>
                  </a:lnTo>
                  <a:lnTo>
                    <a:pt x="582" y="2988"/>
                  </a:lnTo>
                  <a:lnTo>
                    <a:pt x="689" y="2935"/>
                  </a:lnTo>
                  <a:lnTo>
                    <a:pt x="796" y="2877"/>
                  </a:lnTo>
                  <a:lnTo>
                    <a:pt x="900" y="2819"/>
                  </a:lnTo>
                  <a:lnTo>
                    <a:pt x="1004" y="2757"/>
                  </a:lnTo>
                  <a:lnTo>
                    <a:pt x="1106" y="2693"/>
                  </a:lnTo>
                  <a:lnTo>
                    <a:pt x="1206" y="2626"/>
                  </a:lnTo>
                  <a:lnTo>
                    <a:pt x="1305" y="2558"/>
                  </a:lnTo>
                  <a:lnTo>
                    <a:pt x="1402" y="2486"/>
                  </a:lnTo>
                  <a:lnTo>
                    <a:pt x="1498" y="2412"/>
                  </a:lnTo>
                  <a:lnTo>
                    <a:pt x="1593" y="2336"/>
                  </a:lnTo>
                  <a:lnTo>
                    <a:pt x="1684" y="2257"/>
                  </a:lnTo>
                  <a:lnTo>
                    <a:pt x="1775" y="2176"/>
                  </a:lnTo>
                  <a:lnTo>
                    <a:pt x="1863" y="2093"/>
                  </a:lnTo>
                  <a:lnTo>
                    <a:pt x="1951" y="2007"/>
                  </a:lnTo>
                  <a:lnTo>
                    <a:pt x="2035" y="1920"/>
                  </a:lnTo>
                  <a:lnTo>
                    <a:pt x="2118" y="1829"/>
                  </a:lnTo>
                  <a:lnTo>
                    <a:pt x="2199" y="1738"/>
                  </a:lnTo>
                  <a:lnTo>
                    <a:pt x="2278" y="1643"/>
                  </a:lnTo>
                  <a:lnTo>
                    <a:pt x="2354" y="1547"/>
                  </a:lnTo>
                  <a:lnTo>
                    <a:pt x="2428" y="1448"/>
                  </a:lnTo>
                  <a:lnTo>
                    <a:pt x="2500" y="1346"/>
                  </a:lnTo>
                  <a:lnTo>
                    <a:pt x="2570" y="1244"/>
                  </a:lnTo>
                  <a:lnTo>
                    <a:pt x="2638" y="1138"/>
                  </a:lnTo>
                  <a:lnTo>
                    <a:pt x="2702" y="1032"/>
                  </a:lnTo>
                  <a:lnTo>
                    <a:pt x="2764" y="922"/>
                  </a:lnTo>
                  <a:lnTo>
                    <a:pt x="2825" y="810"/>
                  </a:lnTo>
                  <a:lnTo>
                    <a:pt x="2882" y="698"/>
                  </a:lnTo>
                  <a:lnTo>
                    <a:pt x="2937" y="582"/>
                  </a:lnTo>
                  <a:lnTo>
                    <a:pt x="2989" y="465"/>
                  </a:lnTo>
                  <a:lnTo>
                    <a:pt x="3039" y="346"/>
                  </a:lnTo>
                  <a:lnTo>
                    <a:pt x="3043" y="333"/>
                  </a:lnTo>
                  <a:lnTo>
                    <a:pt x="3047" y="321"/>
                  </a:lnTo>
                  <a:lnTo>
                    <a:pt x="3050" y="309"/>
                  </a:lnTo>
                  <a:lnTo>
                    <a:pt x="3053" y="297"/>
                  </a:lnTo>
                  <a:lnTo>
                    <a:pt x="3055" y="284"/>
                  </a:lnTo>
                  <a:lnTo>
                    <a:pt x="3056" y="272"/>
                  </a:lnTo>
                  <a:lnTo>
                    <a:pt x="3057" y="260"/>
                  </a:lnTo>
                  <a:lnTo>
                    <a:pt x="3057" y="248"/>
                  </a:lnTo>
                  <a:lnTo>
                    <a:pt x="3056" y="236"/>
                  </a:lnTo>
                  <a:lnTo>
                    <a:pt x="3055" y="223"/>
                  </a:lnTo>
                  <a:lnTo>
                    <a:pt x="3053" y="212"/>
                  </a:lnTo>
                  <a:lnTo>
                    <a:pt x="3051" y="200"/>
                  </a:lnTo>
                  <a:lnTo>
                    <a:pt x="3048" y="188"/>
                  </a:lnTo>
                  <a:lnTo>
                    <a:pt x="3045" y="176"/>
                  </a:lnTo>
                  <a:lnTo>
                    <a:pt x="3041" y="164"/>
                  </a:lnTo>
                  <a:lnTo>
                    <a:pt x="3036" y="153"/>
                  </a:lnTo>
                  <a:lnTo>
                    <a:pt x="3031" y="142"/>
                  </a:lnTo>
                  <a:lnTo>
                    <a:pt x="3026" y="131"/>
                  </a:lnTo>
                  <a:lnTo>
                    <a:pt x="3020" y="121"/>
                  </a:lnTo>
                  <a:lnTo>
                    <a:pt x="3013" y="111"/>
                  </a:lnTo>
                  <a:lnTo>
                    <a:pt x="3006" y="101"/>
                  </a:lnTo>
                  <a:lnTo>
                    <a:pt x="2999" y="92"/>
                  </a:lnTo>
                  <a:lnTo>
                    <a:pt x="2991" y="83"/>
                  </a:lnTo>
                  <a:lnTo>
                    <a:pt x="2983" y="74"/>
                  </a:lnTo>
                  <a:lnTo>
                    <a:pt x="2974" y="65"/>
                  </a:lnTo>
                  <a:lnTo>
                    <a:pt x="2964" y="57"/>
                  </a:lnTo>
                  <a:lnTo>
                    <a:pt x="2955" y="50"/>
                  </a:lnTo>
                  <a:lnTo>
                    <a:pt x="2943" y="43"/>
                  </a:lnTo>
                  <a:lnTo>
                    <a:pt x="2933" y="36"/>
                  </a:lnTo>
                  <a:lnTo>
                    <a:pt x="2922" y="30"/>
                  </a:lnTo>
                  <a:lnTo>
                    <a:pt x="2910" y="24"/>
                  </a:lnTo>
                  <a:lnTo>
                    <a:pt x="289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0" name="îSľïḑè"/>
            <p:cNvSpPr/>
            <p:nvPr/>
          </p:nvSpPr>
          <p:spPr bwMode="auto">
            <a:xfrm>
              <a:off x="3817579" y="2550696"/>
              <a:ext cx="57270" cy="58112"/>
            </a:xfrm>
            <a:custGeom>
              <a:avLst/>
              <a:gdLst>
                <a:gd name="T0" fmla="*/ 2482 w 2520"/>
                <a:gd name="T1" fmla="*/ 117 h 2567"/>
                <a:gd name="T2" fmla="*/ 2452 w 2520"/>
                <a:gd name="T3" fmla="*/ 78 h 2567"/>
                <a:gd name="T4" fmla="*/ 2415 w 2520"/>
                <a:gd name="T5" fmla="*/ 46 h 2567"/>
                <a:gd name="T6" fmla="*/ 2373 w 2520"/>
                <a:gd name="T7" fmla="*/ 22 h 2567"/>
                <a:gd name="T8" fmla="*/ 2327 w 2520"/>
                <a:gd name="T9" fmla="*/ 6 h 2567"/>
                <a:gd name="T10" fmla="*/ 2280 w 2520"/>
                <a:gd name="T11" fmla="*/ 0 h 2567"/>
                <a:gd name="T12" fmla="*/ 2231 w 2520"/>
                <a:gd name="T13" fmla="*/ 3 h 2567"/>
                <a:gd name="T14" fmla="*/ 2181 w 2520"/>
                <a:gd name="T15" fmla="*/ 15 h 2567"/>
                <a:gd name="T16" fmla="*/ 2072 w 2520"/>
                <a:gd name="T17" fmla="*/ 66 h 2567"/>
                <a:gd name="T18" fmla="*/ 1730 w 2520"/>
                <a:gd name="T19" fmla="*/ 243 h 2567"/>
                <a:gd name="T20" fmla="*/ 1406 w 2520"/>
                <a:gd name="T21" fmla="*/ 453 h 2567"/>
                <a:gd name="T22" fmla="*/ 1102 w 2520"/>
                <a:gd name="T23" fmla="*/ 693 h 2567"/>
                <a:gd name="T24" fmla="*/ 822 w 2520"/>
                <a:gd name="T25" fmla="*/ 963 h 2567"/>
                <a:gd name="T26" fmla="*/ 567 w 2520"/>
                <a:gd name="T27" fmla="*/ 1262 h 2567"/>
                <a:gd name="T28" fmla="*/ 340 w 2520"/>
                <a:gd name="T29" fmla="*/ 1588 h 2567"/>
                <a:gd name="T30" fmla="*/ 144 w 2520"/>
                <a:gd name="T31" fmla="*/ 1941 h 2567"/>
                <a:gd name="T32" fmla="*/ 18 w 2520"/>
                <a:gd name="T33" fmla="*/ 2222 h 2567"/>
                <a:gd name="T34" fmla="*/ 4 w 2520"/>
                <a:gd name="T35" fmla="*/ 2271 h 2567"/>
                <a:gd name="T36" fmla="*/ 0 w 2520"/>
                <a:gd name="T37" fmla="*/ 2320 h 2567"/>
                <a:gd name="T38" fmla="*/ 5 w 2520"/>
                <a:gd name="T39" fmla="*/ 2369 h 2567"/>
                <a:gd name="T40" fmla="*/ 20 w 2520"/>
                <a:gd name="T41" fmla="*/ 2415 h 2567"/>
                <a:gd name="T42" fmla="*/ 44 w 2520"/>
                <a:gd name="T43" fmla="*/ 2457 h 2567"/>
                <a:gd name="T44" fmla="*/ 75 w 2520"/>
                <a:gd name="T45" fmla="*/ 2494 h 2567"/>
                <a:gd name="T46" fmla="*/ 113 w 2520"/>
                <a:gd name="T47" fmla="*/ 2525 h 2567"/>
                <a:gd name="T48" fmla="*/ 158 w 2520"/>
                <a:gd name="T49" fmla="*/ 2549 h 2567"/>
                <a:gd name="T50" fmla="*/ 208 w 2520"/>
                <a:gd name="T51" fmla="*/ 2563 h 2567"/>
                <a:gd name="T52" fmla="*/ 257 w 2520"/>
                <a:gd name="T53" fmla="*/ 2567 h 2567"/>
                <a:gd name="T54" fmla="*/ 305 w 2520"/>
                <a:gd name="T55" fmla="*/ 2561 h 2567"/>
                <a:gd name="T56" fmla="*/ 351 w 2520"/>
                <a:gd name="T57" fmla="*/ 2547 h 2567"/>
                <a:gd name="T58" fmla="*/ 394 w 2520"/>
                <a:gd name="T59" fmla="*/ 2523 h 2567"/>
                <a:gd name="T60" fmla="*/ 431 w 2520"/>
                <a:gd name="T61" fmla="*/ 2492 h 2567"/>
                <a:gd name="T62" fmla="*/ 462 w 2520"/>
                <a:gd name="T63" fmla="*/ 2454 h 2567"/>
                <a:gd name="T64" fmla="*/ 485 w 2520"/>
                <a:gd name="T65" fmla="*/ 2409 h 2567"/>
                <a:gd name="T66" fmla="*/ 596 w 2520"/>
                <a:gd name="T67" fmla="*/ 2161 h 2567"/>
                <a:gd name="T68" fmla="*/ 768 w 2520"/>
                <a:gd name="T69" fmla="*/ 1850 h 2567"/>
                <a:gd name="T70" fmla="*/ 968 w 2520"/>
                <a:gd name="T71" fmla="*/ 1564 h 2567"/>
                <a:gd name="T72" fmla="*/ 1192 w 2520"/>
                <a:gd name="T73" fmla="*/ 1301 h 2567"/>
                <a:gd name="T74" fmla="*/ 1439 w 2520"/>
                <a:gd name="T75" fmla="*/ 1065 h 2567"/>
                <a:gd name="T76" fmla="*/ 1705 w 2520"/>
                <a:gd name="T77" fmla="*/ 854 h 2567"/>
                <a:gd name="T78" fmla="*/ 1990 w 2520"/>
                <a:gd name="T79" fmla="*/ 671 h 2567"/>
                <a:gd name="T80" fmla="*/ 2291 w 2520"/>
                <a:gd name="T81" fmla="*/ 516 h 2567"/>
                <a:gd name="T82" fmla="*/ 2402 w 2520"/>
                <a:gd name="T83" fmla="*/ 464 h 2567"/>
                <a:gd name="T84" fmla="*/ 2441 w 2520"/>
                <a:gd name="T85" fmla="*/ 434 h 2567"/>
                <a:gd name="T86" fmla="*/ 2473 w 2520"/>
                <a:gd name="T87" fmla="*/ 397 h 2567"/>
                <a:gd name="T88" fmla="*/ 2497 w 2520"/>
                <a:gd name="T89" fmla="*/ 356 h 2567"/>
                <a:gd name="T90" fmla="*/ 2513 w 2520"/>
                <a:gd name="T91" fmla="*/ 309 h 2567"/>
                <a:gd name="T92" fmla="*/ 2520 w 2520"/>
                <a:gd name="T93" fmla="*/ 262 h 2567"/>
                <a:gd name="T94" fmla="*/ 2517 w 2520"/>
                <a:gd name="T95" fmla="*/ 213 h 2567"/>
                <a:gd name="T96" fmla="*/ 2505 w 2520"/>
                <a:gd name="T97" fmla="*/ 16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0" y="151"/>
                  </a:moveTo>
                  <a:lnTo>
                    <a:pt x="2494" y="139"/>
                  </a:lnTo>
                  <a:lnTo>
                    <a:pt x="2489" y="128"/>
                  </a:lnTo>
                  <a:lnTo>
                    <a:pt x="2482" y="117"/>
                  </a:lnTo>
                  <a:lnTo>
                    <a:pt x="2475" y="107"/>
                  </a:lnTo>
                  <a:lnTo>
                    <a:pt x="2468" y="97"/>
                  </a:lnTo>
                  <a:lnTo>
                    <a:pt x="2460" y="87"/>
                  </a:lnTo>
                  <a:lnTo>
                    <a:pt x="2452" y="78"/>
                  </a:lnTo>
                  <a:lnTo>
                    <a:pt x="2443" y="69"/>
                  </a:lnTo>
                  <a:lnTo>
                    <a:pt x="2434" y="61"/>
                  </a:lnTo>
                  <a:lnTo>
                    <a:pt x="2425" y="53"/>
                  </a:lnTo>
                  <a:lnTo>
                    <a:pt x="2415" y="46"/>
                  </a:lnTo>
                  <a:lnTo>
                    <a:pt x="2405" y="39"/>
                  </a:lnTo>
                  <a:lnTo>
                    <a:pt x="2394" y="33"/>
                  </a:lnTo>
                  <a:lnTo>
                    <a:pt x="2384" y="27"/>
                  </a:lnTo>
                  <a:lnTo>
                    <a:pt x="2373" y="22"/>
                  </a:lnTo>
                  <a:lnTo>
                    <a:pt x="2362" y="17"/>
                  </a:lnTo>
                  <a:lnTo>
                    <a:pt x="2351" y="13"/>
                  </a:lnTo>
                  <a:lnTo>
                    <a:pt x="2339" y="10"/>
                  </a:lnTo>
                  <a:lnTo>
                    <a:pt x="2327" y="6"/>
                  </a:lnTo>
                  <a:lnTo>
                    <a:pt x="2316" y="4"/>
                  </a:lnTo>
                  <a:lnTo>
                    <a:pt x="2304" y="2"/>
                  </a:lnTo>
                  <a:lnTo>
                    <a:pt x="2292" y="1"/>
                  </a:lnTo>
                  <a:lnTo>
                    <a:pt x="2280" y="0"/>
                  </a:lnTo>
                  <a:lnTo>
                    <a:pt x="2268" y="0"/>
                  </a:lnTo>
                  <a:lnTo>
                    <a:pt x="2255" y="0"/>
                  </a:lnTo>
                  <a:lnTo>
                    <a:pt x="2243" y="1"/>
                  </a:lnTo>
                  <a:lnTo>
                    <a:pt x="2231" y="3"/>
                  </a:lnTo>
                  <a:lnTo>
                    <a:pt x="2218" y="5"/>
                  </a:lnTo>
                  <a:lnTo>
                    <a:pt x="2206" y="8"/>
                  </a:lnTo>
                  <a:lnTo>
                    <a:pt x="2193" y="11"/>
                  </a:lnTo>
                  <a:lnTo>
                    <a:pt x="2181" y="15"/>
                  </a:lnTo>
                  <a:lnTo>
                    <a:pt x="2169" y="20"/>
                  </a:lnTo>
                  <a:lnTo>
                    <a:pt x="2164" y="24"/>
                  </a:lnTo>
                  <a:lnTo>
                    <a:pt x="2159" y="27"/>
                  </a:lnTo>
                  <a:lnTo>
                    <a:pt x="2072" y="66"/>
                  </a:lnTo>
                  <a:lnTo>
                    <a:pt x="1984" y="107"/>
                  </a:lnTo>
                  <a:lnTo>
                    <a:pt x="1899" y="150"/>
                  </a:lnTo>
                  <a:lnTo>
                    <a:pt x="1813" y="196"/>
                  </a:lnTo>
                  <a:lnTo>
                    <a:pt x="1730" y="243"/>
                  </a:lnTo>
                  <a:lnTo>
                    <a:pt x="1647" y="292"/>
                  </a:lnTo>
                  <a:lnTo>
                    <a:pt x="1566" y="345"/>
                  </a:lnTo>
                  <a:lnTo>
                    <a:pt x="1485" y="398"/>
                  </a:lnTo>
                  <a:lnTo>
                    <a:pt x="1406" y="453"/>
                  </a:lnTo>
                  <a:lnTo>
                    <a:pt x="1328" y="510"/>
                  </a:lnTo>
                  <a:lnTo>
                    <a:pt x="1252" y="569"/>
                  </a:lnTo>
                  <a:lnTo>
                    <a:pt x="1176" y="630"/>
                  </a:lnTo>
                  <a:lnTo>
                    <a:pt x="1102" y="693"/>
                  </a:lnTo>
                  <a:lnTo>
                    <a:pt x="1029" y="758"/>
                  </a:lnTo>
                  <a:lnTo>
                    <a:pt x="959" y="824"/>
                  </a:lnTo>
                  <a:lnTo>
                    <a:pt x="890" y="893"/>
                  </a:lnTo>
                  <a:lnTo>
                    <a:pt x="822" y="963"/>
                  </a:lnTo>
                  <a:lnTo>
                    <a:pt x="756" y="1036"/>
                  </a:lnTo>
                  <a:lnTo>
                    <a:pt x="690" y="1109"/>
                  </a:lnTo>
                  <a:lnTo>
                    <a:pt x="628" y="1185"/>
                  </a:lnTo>
                  <a:lnTo>
                    <a:pt x="567" y="1262"/>
                  </a:lnTo>
                  <a:lnTo>
                    <a:pt x="507" y="1340"/>
                  </a:lnTo>
                  <a:lnTo>
                    <a:pt x="450" y="1422"/>
                  </a:lnTo>
                  <a:lnTo>
                    <a:pt x="394" y="1504"/>
                  </a:lnTo>
                  <a:lnTo>
                    <a:pt x="340" y="1588"/>
                  </a:lnTo>
                  <a:lnTo>
                    <a:pt x="288" y="1673"/>
                  </a:lnTo>
                  <a:lnTo>
                    <a:pt x="238" y="1761"/>
                  </a:lnTo>
                  <a:lnTo>
                    <a:pt x="189" y="1850"/>
                  </a:lnTo>
                  <a:lnTo>
                    <a:pt x="144" y="1941"/>
                  </a:lnTo>
                  <a:lnTo>
                    <a:pt x="100" y="2034"/>
                  </a:lnTo>
                  <a:lnTo>
                    <a:pt x="58" y="2127"/>
                  </a:lnTo>
                  <a:lnTo>
                    <a:pt x="18" y="2222"/>
                  </a:lnTo>
                  <a:lnTo>
                    <a:pt x="18" y="2222"/>
                  </a:lnTo>
                  <a:lnTo>
                    <a:pt x="13" y="2235"/>
                  </a:lnTo>
                  <a:lnTo>
                    <a:pt x="9" y="2247"/>
                  </a:lnTo>
                  <a:lnTo>
                    <a:pt x="6" y="2259"/>
                  </a:lnTo>
                  <a:lnTo>
                    <a:pt x="4" y="2271"/>
                  </a:lnTo>
                  <a:lnTo>
                    <a:pt x="2" y="2283"/>
                  </a:lnTo>
                  <a:lnTo>
                    <a:pt x="1" y="2296"/>
                  </a:lnTo>
                  <a:lnTo>
                    <a:pt x="0" y="2308"/>
                  </a:lnTo>
                  <a:lnTo>
                    <a:pt x="0" y="2320"/>
                  </a:lnTo>
                  <a:lnTo>
                    <a:pt x="0" y="2332"/>
                  </a:lnTo>
                  <a:lnTo>
                    <a:pt x="1" y="2344"/>
                  </a:lnTo>
                  <a:lnTo>
                    <a:pt x="3" y="2356"/>
                  </a:lnTo>
                  <a:lnTo>
                    <a:pt x="5" y="2369"/>
                  </a:lnTo>
                  <a:lnTo>
                    <a:pt x="8" y="2381"/>
                  </a:lnTo>
                  <a:lnTo>
                    <a:pt x="12" y="2392"/>
                  </a:lnTo>
                  <a:lnTo>
                    <a:pt x="16" y="2404"/>
                  </a:lnTo>
                  <a:lnTo>
                    <a:pt x="20" y="2415"/>
                  </a:lnTo>
                  <a:lnTo>
                    <a:pt x="26" y="2426"/>
                  </a:lnTo>
                  <a:lnTo>
                    <a:pt x="31" y="2436"/>
                  </a:lnTo>
                  <a:lnTo>
                    <a:pt x="37" y="2447"/>
                  </a:lnTo>
                  <a:lnTo>
                    <a:pt x="44" y="2457"/>
                  </a:lnTo>
                  <a:lnTo>
                    <a:pt x="51" y="2467"/>
                  </a:lnTo>
                  <a:lnTo>
                    <a:pt x="58" y="2476"/>
                  </a:lnTo>
                  <a:lnTo>
                    <a:pt x="66" y="2485"/>
                  </a:lnTo>
                  <a:lnTo>
                    <a:pt x="75" y="2494"/>
                  </a:lnTo>
                  <a:lnTo>
                    <a:pt x="84" y="2502"/>
                  </a:lnTo>
                  <a:lnTo>
                    <a:pt x="93" y="2510"/>
                  </a:lnTo>
                  <a:lnTo>
                    <a:pt x="103" y="2518"/>
                  </a:lnTo>
                  <a:lnTo>
                    <a:pt x="113" y="2525"/>
                  </a:lnTo>
                  <a:lnTo>
                    <a:pt x="124" y="2533"/>
                  </a:lnTo>
                  <a:lnTo>
                    <a:pt x="135" y="2539"/>
                  </a:lnTo>
                  <a:lnTo>
                    <a:pt x="146" y="2544"/>
                  </a:lnTo>
                  <a:lnTo>
                    <a:pt x="158" y="2549"/>
                  </a:lnTo>
                  <a:lnTo>
                    <a:pt x="170" y="2554"/>
                  </a:lnTo>
                  <a:lnTo>
                    <a:pt x="182" y="2558"/>
                  </a:lnTo>
                  <a:lnTo>
                    <a:pt x="194" y="2561"/>
                  </a:lnTo>
                  <a:lnTo>
                    <a:pt x="208" y="2563"/>
                  </a:lnTo>
                  <a:lnTo>
                    <a:pt x="220" y="2565"/>
                  </a:lnTo>
                  <a:lnTo>
                    <a:pt x="232" y="2566"/>
                  </a:lnTo>
                  <a:lnTo>
                    <a:pt x="245" y="2567"/>
                  </a:lnTo>
                  <a:lnTo>
                    <a:pt x="257" y="2567"/>
                  </a:lnTo>
                  <a:lnTo>
                    <a:pt x="269" y="2567"/>
                  </a:lnTo>
                  <a:lnTo>
                    <a:pt x="281" y="2565"/>
                  </a:lnTo>
                  <a:lnTo>
                    <a:pt x="293" y="2564"/>
                  </a:lnTo>
                  <a:lnTo>
                    <a:pt x="305" y="2561"/>
                  </a:lnTo>
                  <a:lnTo>
                    <a:pt x="316" y="2559"/>
                  </a:lnTo>
                  <a:lnTo>
                    <a:pt x="328" y="2555"/>
                  </a:lnTo>
                  <a:lnTo>
                    <a:pt x="339" y="2551"/>
                  </a:lnTo>
                  <a:lnTo>
                    <a:pt x="351" y="2547"/>
                  </a:lnTo>
                  <a:lnTo>
                    <a:pt x="361" y="2542"/>
                  </a:lnTo>
                  <a:lnTo>
                    <a:pt x="373" y="2536"/>
                  </a:lnTo>
                  <a:lnTo>
                    <a:pt x="383" y="2529"/>
                  </a:lnTo>
                  <a:lnTo>
                    <a:pt x="394" y="2523"/>
                  </a:lnTo>
                  <a:lnTo>
                    <a:pt x="403" y="2516"/>
                  </a:lnTo>
                  <a:lnTo>
                    <a:pt x="413" y="2508"/>
                  </a:lnTo>
                  <a:lnTo>
                    <a:pt x="422" y="2500"/>
                  </a:lnTo>
                  <a:lnTo>
                    <a:pt x="431" y="2492"/>
                  </a:lnTo>
                  <a:lnTo>
                    <a:pt x="439" y="2483"/>
                  </a:lnTo>
                  <a:lnTo>
                    <a:pt x="447" y="2474"/>
                  </a:lnTo>
                  <a:lnTo>
                    <a:pt x="455" y="2464"/>
                  </a:lnTo>
                  <a:lnTo>
                    <a:pt x="462" y="2454"/>
                  </a:lnTo>
                  <a:lnTo>
                    <a:pt x="468" y="2443"/>
                  </a:lnTo>
                  <a:lnTo>
                    <a:pt x="474" y="2432"/>
                  </a:lnTo>
                  <a:lnTo>
                    <a:pt x="480" y="2421"/>
                  </a:lnTo>
                  <a:lnTo>
                    <a:pt x="485" y="2409"/>
                  </a:lnTo>
                  <a:lnTo>
                    <a:pt x="485" y="2409"/>
                  </a:lnTo>
                  <a:lnTo>
                    <a:pt x="520" y="2324"/>
                  </a:lnTo>
                  <a:lnTo>
                    <a:pt x="558" y="2242"/>
                  </a:lnTo>
                  <a:lnTo>
                    <a:pt x="596" y="2161"/>
                  </a:lnTo>
                  <a:lnTo>
                    <a:pt x="636" y="2082"/>
                  </a:lnTo>
                  <a:lnTo>
                    <a:pt x="678" y="2003"/>
                  </a:lnTo>
                  <a:lnTo>
                    <a:pt x="723" y="1926"/>
                  </a:lnTo>
                  <a:lnTo>
                    <a:pt x="768" y="1850"/>
                  </a:lnTo>
                  <a:lnTo>
                    <a:pt x="815" y="1777"/>
                  </a:lnTo>
                  <a:lnTo>
                    <a:pt x="864" y="1705"/>
                  </a:lnTo>
                  <a:lnTo>
                    <a:pt x="916" y="1633"/>
                  </a:lnTo>
                  <a:lnTo>
                    <a:pt x="968" y="1564"/>
                  </a:lnTo>
                  <a:lnTo>
                    <a:pt x="1021" y="1496"/>
                  </a:lnTo>
                  <a:lnTo>
                    <a:pt x="1077" y="1430"/>
                  </a:lnTo>
                  <a:lnTo>
                    <a:pt x="1134" y="1365"/>
                  </a:lnTo>
                  <a:lnTo>
                    <a:pt x="1192" y="1301"/>
                  </a:lnTo>
                  <a:lnTo>
                    <a:pt x="1252" y="1240"/>
                  </a:lnTo>
                  <a:lnTo>
                    <a:pt x="1313" y="1180"/>
                  </a:lnTo>
                  <a:lnTo>
                    <a:pt x="1375" y="1121"/>
                  </a:lnTo>
                  <a:lnTo>
                    <a:pt x="1439" y="1065"/>
                  </a:lnTo>
                  <a:lnTo>
                    <a:pt x="1503" y="1010"/>
                  </a:lnTo>
                  <a:lnTo>
                    <a:pt x="1570" y="956"/>
                  </a:lnTo>
                  <a:lnTo>
                    <a:pt x="1637" y="904"/>
                  </a:lnTo>
                  <a:lnTo>
                    <a:pt x="1705" y="854"/>
                  </a:lnTo>
                  <a:lnTo>
                    <a:pt x="1775" y="805"/>
                  </a:lnTo>
                  <a:lnTo>
                    <a:pt x="1846" y="759"/>
                  </a:lnTo>
                  <a:lnTo>
                    <a:pt x="1918" y="714"/>
                  </a:lnTo>
                  <a:lnTo>
                    <a:pt x="1990" y="671"/>
                  </a:lnTo>
                  <a:lnTo>
                    <a:pt x="2064" y="629"/>
                  </a:lnTo>
                  <a:lnTo>
                    <a:pt x="2139" y="590"/>
                  </a:lnTo>
                  <a:lnTo>
                    <a:pt x="2214" y="552"/>
                  </a:lnTo>
                  <a:lnTo>
                    <a:pt x="2291" y="516"/>
                  </a:lnTo>
                  <a:lnTo>
                    <a:pt x="2367" y="481"/>
                  </a:lnTo>
                  <a:lnTo>
                    <a:pt x="2379" y="476"/>
                  </a:lnTo>
                  <a:lnTo>
                    <a:pt x="2390" y="470"/>
                  </a:lnTo>
                  <a:lnTo>
                    <a:pt x="2402" y="464"/>
                  </a:lnTo>
                  <a:lnTo>
                    <a:pt x="2413" y="457"/>
                  </a:lnTo>
                  <a:lnTo>
                    <a:pt x="2423" y="450"/>
                  </a:lnTo>
                  <a:lnTo>
                    <a:pt x="2432" y="442"/>
                  </a:lnTo>
                  <a:lnTo>
                    <a:pt x="2441" y="434"/>
                  </a:lnTo>
                  <a:lnTo>
                    <a:pt x="2450" y="425"/>
                  </a:lnTo>
                  <a:lnTo>
                    <a:pt x="2458" y="416"/>
                  </a:lnTo>
                  <a:lnTo>
                    <a:pt x="2466" y="407"/>
                  </a:lnTo>
                  <a:lnTo>
                    <a:pt x="2473" y="397"/>
                  </a:lnTo>
                  <a:lnTo>
                    <a:pt x="2480" y="387"/>
                  </a:lnTo>
                  <a:lnTo>
                    <a:pt x="2486" y="377"/>
                  </a:lnTo>
                  <a:lnTo>
                    <a:pt x="2492" y="366"/>
                  </a:lnTo>
                  <a:lnTo>
                    <a:pt x="2497" y="356"/>
                  </a:lnTo>
                  <a:lnTo>
                    <a:pt x="2502" y="345"/>
                  </a:lnTo>
                  <a:lnTo>
                    <a:pt x="2506" y="333"/>
                  </a:lnTo>
                  <a:lnTo>
                    <a:pt x="2510" y="321"/>
                  </a:lnTo>
                  <a:lnTo>
                    <a:pt x="2513" y="309"/>
                  </a:lnTo>
                  <a:lnTo>
                    <a:pt x="2515" y="298"/>
                  </a:lnTo>
                  <a:lnTo>
                    <a:pt x="2517" y="286"/>
                  </a:lnTo>
                  <a:lnTo>
                    <a:pt x="2519" y="274"/>
                  </a:lnTo>
                  <a:lnTo>
                    <a:pt x="2520" y="262"/>
                  </a:lnTo>
                  <a:lnTo>
                    <a:pt x="2520" y="249"/>
                  </a:lnTo>
                  <a:lnTo>
                    <a:pt x="2520" y="237"/>
                  </a:lnTo>
                  <a:lnTo>
                    <a:pt x="2519" y="225"/>
                  </a:lnTo>
                  <a:lnTo>
                    <a:pt x="2517" y="213"/>
                  </a:lnTo>
                  <a:lnTo>
                    <a:pt x="2515" y="200"/>
                  </a:lnTo>
                  <a:lnTo>
                    <a:pt x="2512" y="188"/>
                  </a:lnTo>
                  <a:lnTo>
                    <a:pt x="2509" y="176"/>
                  </a:lnTo>
                  <a:lnTo>
                    <a:pt x="2505" y="164"/>
                  </a:lnTo>
                  <a:lnTo>
                    <a:pt x="2500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1" name="iṡḷiḑè"/>
            <p:cNvSpPr/>
            <p:nvPr/>
          </p:nvSpPr>
          <p:spPr bwMode="auto">
            <a:xfrm>
              <a:off x="3775468" y="2508586"/>
              <a:ext cx="81693" cy="83378"/>
            </a:xfrm>
            <a:custGeom>
              <a:avLst/>
              <a:gdLst>
                <a:gd name="T0" fmla="*/ 3557 w 3596"/>
                <a:gd name="T1" fmla="*/ 117 h 3668"/>
                <a:gd name="T2" fmla="*/ 3527 w 3596"/>
                <a:gd name="T3" fmla="*/ 78 h 3668"/>
                <a:gd name="T4" fmla="*/ 3490 w 3596"/>
                <a:gd name="T5" fmla="*/ 46 h 3668"/>
                <a:gd name="T6" fmla="*/ 3449 w 3596"/>
                <a:gd name="T7" fmla="*/ 22 h 3668"/>
                <a:gd name="T8" fmla="*/ 3402 w 3596"/>
                <a:gd name="T9" fmla="*/ 7 h 3668"/>
                <a:gd name="T10" fmla="*/ 3355 w 3596"/>
                <a:gd name="T11" fmla="*/ 0 h 3668"/>
                <a:gd name="T12" fmla="*/ 3306 w 3596"/>
                <a:gd name="T13" fmla="*/ 2 h 3668"/>
                <a:gd name="T14" fmla="*/ 3257 w 3596"/>
                <a:gd name="T15" fmla="*/ 15 h 3668"/>
                <a:gd name="T16" fmla="*/ 3098 w 3596"/>
                <a:gd name="T17" fmla="*/ 89 h 3668"/>
                <a:gd name="T18" fmla="*/ 2585 w 3596"/>
                <a:gd name="T19" fmla="*/ 356 h 3668"/>
                <a:gd name="T20" fmla="*/ 2100 w 3596"/>
                <a:gd name="T21" fmla="*/ 670 h 3668"/>
                <a:gd name="T22" fmla="*/ 1644 w 3596"/>
                <a:gd name="T23" fmla="*/ 1030 h 3668"/>
                <a:gd name="T24" fmla="*/ 1224 w 3596"/>
                <a:gd name="T25" fmla="*/ 1434 h 3668"/>
                <a:gd name="T26" fmla="*/ 841 w 3596"/>
                <a:gd name="T27" fmla="*/ 1883 h 3668"/>
                <a:gd name="T28" fmla="*/ 500 w 3596"/>
                <a:gd name="T29" fmla="*/ 2372 h 3668"/>
                <a:gd name="T30" fmla="*/ 207 w 3596"/>
                <a:gd name="T31" fmla="*/ 2901 h 3668"/>
                <a:gd name="T32" fmla="*/ 14 w 3596"/>
                <a:gd name="T33" fmla="*/ 3335 h 3668"/>
                <a:gd name="T34" fmla="*/ 2 w 3596"/>
                <a:gd name="T35" fmla="*/ 3385 h 3668"/>
                <a:gd name="T36" fmla="*/ 1 w 3596"/>
                <a:gd name="T37" fmla="*/ 3434 h 3668"/>
                <a:gd name="T38" fmla="*/ 9 w 3596"/>
                <a:gd name="T39" fmla="*/ 3481 h 3668"/>
                <a:gd name="T40" fmla="*/ 25 w 3596"/>
                <a:gd name="T41" fmla="*/ 3526 h 3668"/>
                <a:gd name="T42" fmla="*/ 52 w 3596"/>
                <a:gd name="T43" fmla="*/ 3568 h 3668"/>
                <a:gd name="T44" fmla="*/ 84 w 3596"/>
                <a:gd name="T45" fmla="*/ 3604 h 3668"/>
                <a:gd name="T46" fmla="*/ 124 w 3596"/>
                <a:gd name="T47" fmla="*/ 3633 h 3668"/>
                <a:gd name="T48" fmla="*/ 171 w 3596"/>
                <a:gd name="T49" fmla="*/ 3655 h 3668"/>
                <a:gd name="T50" fmla="*/ 220 w 3596"/>
                <a:gd name="T51" fmla="*/ 3666 h 3668"/>
                <a:gd name="T52" fmla="*/ 269 w 3596"/>
                <a:gd name="T53" fmla="*/ 3668 h 3668"/>
                <a:gd name="T54" fmla="*/ 316 w 3596"/>
                <a:gd name="T55" fmla="*/ 3660 h 3668"/>
                <a:gd name="T56" fmla="*/ 361 w 3596"/>
                <a:gd name="T57" fmla="*/ 3643 h 3668"/>
                <a:gd name="T58" fmla="*/ 403 w 3596"/>
                <a:gd name="T59" fmla="*/ 3618 h 3668"/>
                <a:gd name="T60" fmla="*/ 439 w 3596"/>
                <a:gd name="T61" fmla="*/ 3586 h 3668"/>
                <a:gd name="T62" fmla="*/ 468 w 3596"/>
                <a:gd name="T63" fmla="*/ 3546 h 3668"/>
                <a:gd name="T64" fmla="*/ 540 w 3596"/>
                <a:gd name="T65" fmla="*/ 3379 h 3668"/>
                <a:gd name="T66" fmla="*/ 788 w 3596"/>
                <a:gd name="T67" fmla="*/ 2873 h 3668"/>
                <a:gd name="T68" fmla="*/ 1081 w 3596"/>
                <a:gd name="T69" fmla="*/ 2404 h 3668"/>
                <a:gd name="T70" fmla="*/ 1415 w 3596"/>
                <a:gd name="T71" fmla="*/ 1971 h 3668"/>
                <a:gd name="T72" fmla="*/ 1785 w 3596"/>
                <a:gd name="T73" fmla="*/ 1579 h 3668"/>
                <a:gd name="T74" fmla="*/ 2189 w 3596"/>
                <a:gd name="T75" fmla="*/ 1227 h 3668"/>
                <a:gd name="T76" fmla="*/ 2623 w 3596"/>
                <a:gd name="T77" fmla="*/ 917 h 3668"/>
                <a:gd name="T78" fmla="*/ 3084 w 3596"/>
                <a:gd name="T79" fmla="*/ 651 h 3668"/>
                <a:gd name="T80" fmla="*/ 3455 w 3596"/>
                <a:gd name="T81" fmla="*/ 476 h 3668"/>
                <a:gd name="T82" fmla="*/ 3498 w 3596"/>
                <a:gd name="T83" fmla="*/ 449 h 3668"/>
                <a:gd name="T84" fmla="*/ 3533 w 3596"/>
                <a:gd name="T85" fmla="*/ 416 h 3668"/>
                <a:gd name="T86" fmla="*/ 3561 w 3596"/>
                <a:gd name="T87" fmla="*/ 377 h 3668"/>
                <a:gd name="T88" fmla="*/ 3581 w 3596"/>
                <a:gd name="T89" fmla="*/ 333 h 3668"/>
                <a:gd name="T90" fmla="*/ 3593 w 3596"/>
                <a:gd name="T91" fmla="*/ 286 h 3668"/>
                <a:gd name="T92" fmla="*/ 3596 w 3596"/>
                <a:gd name="T93" fmla="*/ 237 h 3668"/>
                <a:gd name="T94" fmla="*/ 3588 w 3596"/>
                <a:gd name="T95" fmla="*/ 18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575" y="152"/>
                  </a:moveTo>
                  <a:lnTo>
                    <a:pt x="3569" y="140"/>
                  </a:lnTo>
                  <a:lnTo>
                    <a:pt x="3563" y="128"/>
                  </a:lnTo>
                  <a:lnTo>
                    <a:pt x="3557" y="117"/>
                  </a:lnTo>
                  <a:lnTo>
                    <a:pt x="3550" y="107"/>
                  </a:lnTo>
                  <a:lnTo>
                    <a:pt x="3543" y="97"/>
                  </a:lnTo>
                  <a:lnTo>
                    <a:pt x="3535" y="87"/>
                  </a:lnTo>
                  <a:lnTo>
                    <a:pt x="3527" y="78"/>
                  </a:lnTo>
                  <a:lnTo>
                    <a:pt x="3518" y="70"/>
                  </a:lnTo>
                  <a:lnTo>
                    <a:pt x="3509" y="61"/>
                  </a:lnTo>
                  <a:lnTo>
                    <a:pt x="3500" y="54"/>
                  </a:lnTo>
                  <a:lnTo>
                    <a:pt x="3490" y="46"/>
                  </a:lnTo>
                  <a:lnTo>
                    <a:pt x="3480" y="40"/>
                  </a:lnTo>
                  <a:lnTo>
                    <a:pt x="3470" y="33"/>
                  </a:lnTo>
                  <a:lnTo>
                    <a:pt x="3459" y="28"/>
                  </a:lnTo>
                  <a:lnTo>
                    <a:pt x="3449" y="22"/>
                  </a:lnTo>
                  <a:lnTo>
                    <a:pt x="3438" y="18"/>
                  </a:lnTo>
                  <a:lnTo>
                    <a:pt x="3426" y="13"/>
                  </a:lnTo>
                  <a:lnTo>
                    <a:pt x="3414" y="10"/>
                  </a:lnTo>
                  <a:lnTo>
                    <a:pt x="3402" y="7"/>
                  </a:lnTo>
                  <a:lnTo>
                    <a:pt x="3391" y="4"/>
                  </a:lnTo>
                  <a:lnTo>
                    <a:pt x="3379" y="2"/>
                  </a:lnTo>
                  <a:lnTo>
                    <a:pt x="3367" y="1"/>
                  </a:lnTo>
                  <a:lnTo>
                    <a:pt x="3355" y="0"/>
                  </a:lnTo>
                  <a:lnTo>
                    <a:pt x="3342" y="0"/>
                  </a:lnTo>
                  <a:lnTo>
                    <a:pt x="3330" y="0"/>
                  </a:lnTo>
                  <a:lnTo>
                    <a:pt x="3318" y="1"/>
                  </a:lnTo>
                  <a:lnTo>
                    <a:pt x="3306" y="2"/>
                  </a:lnTo>
                  <a:lnTo>
                    <a:pt x="3294" y="5"/>
                  </a:lnTo>
                  <a:lnTo>
                    <a:pt x="3281" y="7"/>
                  </a:lnTo>
                  <a:lnTo>
                    <a:pt x="3269" y="11"/>
                  </a:lnTo>
                  <a:lnTo>
                    <a:pt x="3257" y="15"/>
                  </a:lnTo>
                  <a:lnTo>
                    <a:pt x="3244" y="20"/>
                  </a:lnTo>
                  <a:lnTo>
                    <a:pt x="3236" y="25"/>
                  </a:lnTo>
                  <a:lnTo>
                    <a:pt x="3229" y="31"/>
                  </a:lnTo>
                  <a:lnTo>
                    <a:pt x="3098" y="89"/>
                  </a:lnTo>
                  <a:lnTo>
                    <a:pt x="2967" y="152"/>
                  </a:lnTo>
                  <a:lnTo>
                    <a:pt x="2838" y="216"/>
                  </a:lnTo>
                  <a:lnTo>
                    <a:pt x="2710" y="284"/>
                  </a:lnTo>
                  <a:lnTo>
                    <a:pt x="2585" y="356"/>
                  </a:lnTo>
                  <a:lnTo>
                    <a:pt x="2461" y="429"/>
                  </a:lnTo>
                  <a:lnTo>
                    <a:pt x="2338" y="507"/>
                  </a:lnTo>
                  <a:lnTo>
                    <a:pt x="2218" y="586"/>
                  </a:lnTo>
                  <a:lnTo>
                    <a:pt x="2100" y="670"/>
                  </a:lnTo>
                  <a:lnTo>
                    <a:pt x="1982" y="755"/>
                  </a:lnTo>
                  <a:lnTo>
                    <a:pt x="1867" y="844"/>
                  </a:lnTo>
                  <a:lnTo>
                    <a:pt x="1755" y="935"/>
                  </a:lnTo>
                  <a:lnTo>
                    <a:pt x="1644" y="1030"/>
                  </a:lnTo>
                  <a:lnTo>
                    <a:pt x="1535" y="1126"/>
                  </a:lnTo>
                  <a:lnTo>
                    <a:pt x="1429" y="1227"/>
                  </a:lnTo>
                  <a:lnTo>
                    <a:pt x="1325" y="1329"/>
                  </a:lnTo>
                  <a:lnTo>
                    <a:pt x="1224" y="1434"/>
                  </a:lnTo>
                  <a:lnTo>
                    <a:pt x="1124" y="1543"/>
                  </a:lnTo>
                  <a:lnTo>
                    <a:pt x="1027" y="1653"/>
                  </a:lnTo>
                  <a:lnTo>
                    <a:pt x="933" y="1766"/>
                  </a:lnTo>
                  <a:lnTo>
                    <a:pt x="841" y="1883"/>
                  </a:lnTo>
                  <a:lnTo>
                    <a:pt x="752" y="2001"/>
                  </a:lnTo>
                  <a:lnTo>
                    <a:pt x="665" y="2122"/>
                  </a:lnTo>
                  <a:lnTo>
                    <a:pt x="582" y="2246"/>
                  </a:lnTo>
                  <a:lnTo>
                    <a:pt x="500" y="2372"/>
                  </a:lnTo>
                  <a:lnTo>
                    <a:pt x="423" y="2500"/>
                  </a:lnTo>
                  <a:lnTo>
                    <a:pt x="347" y="2631"/>
                  </a:lnTo>
                  <a:lnTo>
                    <a:pt x="276" y="2765"/>
                  </a:lnTo>
                  <a:lnTo>
                    <a:pt x="207" y="2901"/>
                  </a:lnTo>
                  <a:lnTo>
                    <a:pt x="141" y="3040"/>
                  </a:lnTo>
                  <a:lnTo>
                    <a:pt x="78" y="3180"/>
                  </a:lnTo>
                  <a:lnTo>
                    <a:pt x="18" y="3323"/>
                  </a:lnTo>
                  <a:lnTo>
                    <a:pt x="14" y="3335"/>
                  </a:lnTo>
                  <a:lnTo>
                    <a:pt x="10" y="3347"/>
                  </a:lnTo>
                  <a:lnTo>
                    <a:pt x="7" y="3359"/>
                  </a:lnTo>
                  <a:lnTo>
                    <a:pt x="4" y="3373"/>
                  </a:lnTo>
                  <a:lnTo>
                    <a:pt x="2" y="3385"/>
                  </a:lnTo>
                  <a:lnTo>
                    <a:pt x="1" y="3397"/>
                  </a:lnTo>
                  <a:lnTo>
                    <a:pt x="0" y="3409"/>
                  </a:lnTo>
                  <a:lnTo>
                    <a:pt x="0" y="3422"/>
                  </a:lnTo>
                  <a:lnTo>
                    <a:pt x="1" y="3434"/>
                  </a:lnTo>
                  <a:lnTo>
                    <a:pt x="2" y="3446"/>
                  </a:lnTo>
                  <a:lnTo>
                    <a:pt x="4" y="3458"/>
                  </a:lnTo>
                  <a:lnTo>
                    <a:pt x="6" y="3470"/>
                  </a:lnTo>
                  <a:lnTo>
                    <a:pt x="9" y="3481"/>
                  </a:lnTo>
                  <a:lnTo>
                    <a:pt x="12" y="3493"/>
                  </a:lnTo>
                  <a:lnTo>
                    <a:pt x="16" y="3504"/>
                  </a:lnTo>
                  <a:lnTo>
                    <a:pt x="20" y="3515"/>
                  </a:lnTo>
                  <a:lnTo>
                    <a:pt x="25" y="3526"/>
                  </a:lnTo>
                  <a:lnTo>
                    <a:pt x="32" y="3538"/>
                  </a:lnTo>
                  <a:lnTo>
                    <a:pt x="38" y="3548"/>
                  </a:lnTo>
                  <a:lnTo>
                    <a:pt x="45" y="3559"/>
                  </a:lnTo>
                  <a:lnTo>
                    <a:pt x="52" y="3568"/>
                  </a:lnTo>
                  <a:lnTo>
                    <a:pt x="59" y="3578"/>
                  </a:lnTo>
                  <a:lnTo>
                    <a:pt x="67" y="3587"/>
                  </a:lnTo>
                  <a:lnTo>
                    <a:pt x="75" y="3596"/>
                  </a:lnTo>
                  <a:lnTo>
                    <a:pt x="84" y="3604"/>
                  </a:lnTo>
                  <a:lnTo>
                    <a:pt x="94" y="3612"/>
                  </a:lnTo>
                  <a:lnTo>
                    <a:pt x="103" y="3620"/>
                  </a:lnTo>
                  <a:lnTo>
                    <a:pt x="114" y="3627"/>
                  </a:lnTo>
                  <a:lnTo>
                    <a:pt x="124" y="3633"/>
                  </a:lnTo>
                  <a:lnTo>
                    <a:pt x="135" y="3639"/>
                  </a:lnTo>
                  <a:lnTo>
                    <a:pt x="147" y="3645"/>
                  </a:lnTo>
                  <a:lnTo>
                    <a:pt x="159" y="3650"/>
                  </a:lnTo>
                  <a:lnTo>
                    <a:pt x="171" y="3655"/>
                  </a:lnTo>
                  <a:lnTo>
                    <a:pt x="183" y="3659"/>
                  </a:lnTo>
                  <a:lnTo>
                    <a:pt x="195" y="3662"/>
                  </a:lnTo>
                  <a:lnTo>
                    <a:pt x="208" y="3664"/>
                  </a:lnTo>
                  <a:lnTo>
                    <a:pt x="220" y="3666"/>
                  </a:lnTo>
                  <a:lnTo>
                    <a:pt x="232" y="3668"/>
                  </a:lnTo>
                  <a:lnTo>
                    <a:pt x="245" y="3668"/>
                  </a:lnTo>
                  <a:lnTo>
                    <a:pt x="257" y="3668"/>
                  </a:lnTo>
                  <a:lnTo>
                    <a:pt x="269" y="3668"/>
                  </a:lnTo>
                  <a:lnTo>
                    <a:pt x="281" y="3667"/>
                  </a:lnTo>
                  <a:lnTo>
                    <a:pt x="293" y="3665"/>
                  </a:lnTo>
                  <a:lnTo>
                    <a:pt x="305" y="3663"/>
                  </a:lnTo>
                  <a:lnTo>
                    <a:pt x="316" y="3660"/>
                  </a:lnTo>
                  <a:lnTo>
                    <a:pt x="328" y="3657"/>
                  </a:lnTo>
                  <a:lnTo>
                    <a:pt x="339" y="3653"/>
                  </a:lnTo>
                  <a:lnTo>
                    <a:pt x="350" y="3648"/>
                  </a:lnTo>
                  <a:lnTo>
                    <a:pt x="361" y="3643"/>
                  </a:lnTo>
                  <a:lnTo>
                    <a:pt x="373" y="3638"/>
                  </a:lnTo>
                  <a:lnTo>
                    <a:pt x="383" y="3632"/>
                  </a:lnTo>
                  <a:lnTo>
                    <a:pt x="393" y="3625"/>
                  </a:lnTo>
                  <a:lnTo>
                    <a:pt x="403" y="3618"/>
                  </a:lnTo>
                  <a:lnTo>
                    <a:pt x="413" y="3611"/>
                  </a:lnTo>
                  <a:lnTo>
                    <a:pt x="422" y="3603"/>
                  </a:lnTo>
                  <a:lnTo>
                    <a:pt x="431" y="3594"/>
                  </a:lnTo>
                  <a:lnTo>
                    <a:pt x="439" y="3586"/>
                  </a:lnTo>
                  <a:lnTo>
                    <a:pt x="447" y="3576"/>
                  </a:lnTo>
                  <a:lnTo>
                    <a:pt x="454" y="3566"/>
                  </a:lnTo>
                  <a:lnTo>
                    <a:pt x="461" y="3556"/>
                  </a:lnTo>
                  <a:lnTo>
                    <a:pt x="468" y="3546"/>
                  </a:lnTo>
                  <a:lnTo>
                    <a:pt x="474" y="3535"/>
                  </a:lnTo>
                  <a:lnTo>
                    <a:pt x="480" y="3522"/>
                  </a:lnTo>
                  <a:lnTo>
                    <a:pt x="485" y="3510"/>
                  </a:lnTo>
                  <a:lnTo>
                    <a:pt x="540" y="3379"/>
                  </a:lnTo>
                  <a:lnTo>
                    <a:pt x="598" y="3249"/>
                  </a:lnTo>
                  <a:lnTo>
                    <a:pt x="658" y="3121"/>
                  </a:lnTo>
                  <a:lnTo>
                    <a:pt x="722" y="2996"/>
                  </a:lnTo>
                  <a:lnTo>
                    <a:pt x="788" y="2873"/>
                  </a:lnTo>
                  <a:lnTo>
                    <a:pt x="857" y="2752"/>
                  </a:lnTo>
                  <a:lnTo>
                    <a:pt x="929" y="2633"/>
                  </a:lnTo>
                  <a:lnTo>
                    <a:pt x="1004" y="2518"/>
                  </a:lnTo>
                  <a:lnTo>
                    <a:pt x="1081" y="2404"/>
                  </a:lnTo>
                  <a:lnTo>
                    <a:pt x="1160" y="2292"/>
                  </a:lnTo>
                  <a:lnTo>
                    <a:pt x="1243" y="2183"/>
                  </a:lnTo>
                  <a:lnTo>
                    <a:pt x="1327" y="2076"/>
                  </a:lnTo>
                  <a:lnTo>
                    <a:pt x="1415" y="1971"/>
                  </a:lnTo>
                  <a:lnTo>
                    <a:pt x="1503" y="1870"/>
                  </a:lnTo>
                  <a:lnTo>
                    <a:pt x="1595" y="1770"/>
                  </a:lnTo>
                  <a:lnTo>
                    <a:pt x="1689" y="1674"/>
                  </a:lnTo>
                  <a:lnTo>
                    <a:pt x="1785" y="1579"/>
                  </a:lnTo>
                  <a:lnTo>
                    <a:pt x="1882" y="1487"/>
                  </a:lnTo>
                  <a:lnTo>
                    <a:pt x="1983" y="1398"/>
                  </a:lnTo>
                  <a:lnTo>
                    <a:pt x="2085" y="1311"/>
                  </a:lnTo>
                  <a:lnTo>
                    <a:pt x="2189" y="1227"/>
                  </a:lnTo>
                  <a:lnTo>
                    <a:pt x="2295" y="1145"/>
                  </a:lnTo>
                  <a:lnTo>
                    <a:pt x="2403" y="1067"/>
                  </a:lnTo>
                  <a:lnTo>
                    <a:pt x="2512" y="990"/>
                  </a:lnTo>
                  <a:lnTo>
                    <a:pt x="2623" y="917"/>
                  </a:lnTo>
                  <a:lnTo>
                    <a:pt x="2735" y="847"/>
                  </a:lnTo>
                  <a:lnTo>
                    <a:pt x="2850" y="778"/>
                  </a:lnTo>
                  <a:lnTo>
                    <a:pt x="2966" y="714"/>
                  </a:lnTo>
                  <a:lnTo>
                    <a:pt x="3084" y="651"/>
                  </a:lnTo>
                  <a:lnTo>
                    <a:pt x="3202" y="592"/>
                  </a:lnTo>
                  <a:lnTo>
                    <a:pt x="3322" y="535"/>
                  </a:lnTo>
                  <a:lnTo>
                    <a:pt x="3444" y="481"/>
                  </a:lnTo>
                  <a:lnTo>
                    <a:pt x="3455" y="476"/>
                  </a:lnTo>
                  <a:lnTo>
                    <a:pt x="3467" y="470"/>
                  </a:lnTo>
                  <a:lnTo>
                    <a:pt x="3477" y="463"/>
                  </a:lnTo>
                  <a:lnTo>
                    <a:pt x="3488" y="457"/>
                  </a:lnTo>
                  <a:lnTo>
                    <a:pt x="3498" y="449"/>
                  </a:lnTo>
                  <a:lnTo>
                    <a:pt x="3507" y="441"/>
                  </a:lnTo>
                  <a:lnTo>
                    <a:pt x="3517" y="433"/>
                  </a:lnTo>
                  <a:lnTo>
                    <a:pt x="3525" y="425"/>
                  </a:lnTo>
                  <a:lnTo>
                    <a:pt x="3533" y="416"/>
                  </a:lnTo>
                  <a:lnTo>
                    <a:pt x="3541" y="406"/>
                  </a:lnTo>
                  <a:lnTo>
                    <a:pt x="3548" y="397"/>
                  </a:lnTo>
                  <a:lnTo>
                    <a:pt x="3555" y="387"/>
                  </a:lnTo>
                  <a:lnTo>
                    <a:pt x="3561" y="377"/>
                  </a:lnTo>
                  <a:lnTo>
                    <a:pt x="3567" y="366"/>
                  </a:lnTo>
                  <a:lnTo>
                    <a:pt x="3572" y="355"/>
                  </a:lnTo>
                  <a:lnTo>
                    <a:pt x="3577" y="344"/>
                  </a:lnTo>
                  <a:lnTo>
                    <a:pt x="3581" y="333"/>
                  </a:lnTo>
                  <a:lnTo>
                    <a:pt x="3585" y="322"/>
                  </a:lnTo>
                  <a:lnTo>
                    <a:pt x="3589" y="309"/>
                  </a:lnTo>
                  <a:lnTo>
                    <a:pt x="3591" y="297"/>
                  </a:lnTo>
                  <a:lnTo>
                    <a:pt x="3593" y="286"/>
                  </a:lnTo>
                  <a:lnTo>
                    <a:pt x="3595" y="274"/>
                  </a:lnTo>
                  <a:lnTo>
                    <a:pt x="3596" y="261"/>
                  </a:lnTo>
                  <a:lnTo>
                    <a:pt x="3596" y="249"/>
                  </a:lnTo>
                  <a:lnTo>
                    <a:pt x="3596" y="237"/>
                  </a:lnTo>
                  <a:lnTo>
                    <a:pt x="3595" y="225"/>
                  </a:lnTo>
                  <a:lnTo>
                    <a:pt x="3593" y="213"/>
                  </a:lnTo>
                  <a:lnTo>
                    <a:pt x="3591" y="200"/>
                  </a:lnTo>
                  <a:lnTo>
                    <a:pt x="3588" y="188"/>
                  </a:lnTo>
                  <a:lnTo>
                    <a:pt x="3584" y="176"/>
                  </a:lnTo>
                  <a:lnTo>
                    <a:pt x="3579" y="164"/>
                  </a:lnTo>
                  <a:lnTo>
                    <a:pt x="3575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2" name="ïṩlíďè"/>
            <p:cNvSpPr/>
            <p:nvPr/>
          </p:nvSpPr>
          <p:spPr bwMode="auto">
            <a:xfrm>
              <a:off x="3796523" y="2529642"/>
              <a:ext cx="69061" cy="70745"/>
            </a:xfrm>
            <a:custGeom>
              <a:avLst/>
              <a:gdLst>
                <a:gd name="T0" fmla="*/ 2939 w 3057"/>
                <a:gd name="T1" fmla="*/ 464 h 3119"/>
                <a:gd name="T2" fmla="*/ 2978 w 3057"/>
                <a:gd name="T3" fmla="*/ 434 h 3119"/>
                <a:gd name="T4" fmla="*/ 3011 w 3057"/>
                <a:gd name="T5" fmla="*/ 397 h 3119"/>
                <a:gd name="T6" fmla="*/ 3035 w 3057"/>
                <a:gd name="T7" fmla="*/ 355 h 3119"/>
                <a:gd name="T8" fmla="*/ 3050 w 3057"/>
                <a:gd name="T9" fmla="*/ 310 h 3119"/>
                <a:gd name="T10" fmla="*/ 3057 w 3057"/>
                <a:gd name="T11" fmla="*/ 263 h 3119"/>
                <a:gd name="T12" fmla="*/ 3055 w 3057"/>
                <a:gd name="T13" fmla="*/ 213 h 3119"/>
                <a:gd name="T14" fmla="*/ 3042 w 3057"/>
                <a:gd name="T15" fmla="*/ 164 h 3119"/>
                <a:gd name="T16" fmla="*/ 3020 w 3057"/>
                <a:gd name="T17" fmla="*/ 118 h 3119"/>
                <a:gd name="T18" fmla="*/ 2988 w 3057"/>
                <a:gd name="T19" fmla="*/ 79 h 3119"/>
                <a:gd name="T20" fmla="*/ 2952 w 3057"/>
                <a:gd name="T21" fmla="*/ 46 h 3119"/>
                <a:gd name="T22" fmla="*/ 2910 w 3057"/>
                <a:gd name="T23" fmla="*/ 22 h 3119"/>
                <a:gd name="T24" fmla="*/ 2865 w 3057"/>
                <a:gd name="T25" fmla="*/ 7 h 3119"/>
                <a:gd name="T26" fmla="*/ 2816 w 3057"/>
                <a:gd name="T27" fmla="*/ 0 h 3119"/>
                <a:gd name="T28" fmla="*/ 2767 w 3057"/>
                <a:gd name="T29" fmla="*/ 3 h 3119"/>
                <a:gd name="T30" fmla="*/ 2719 w 3057"/>
                <a:gd name="T31" fmla="*/ 15 h 3119"/>
                <a:gd name="T32" fmla="*/ 2584 w 3057"/>
                <a:gd name="T33" fmla="*/ 79 h 3119"/>
                <a:gd name="T34" fmla="*/ 2157 w 3057"/>
                <a:gd name="T35" fmla="*/ 300 h 3119"/>
                <a:gd name="T36" fmla="*/ 1752 w 3057"/>
                <a:gd name="T37" fmla="*/ 561 h 3119"/>
                <a:gd name="T38" fmla="*/ 1373 w 3057"/>
                <a:gd name="T39" fmla="*/ 862 h 3119"/>
                <a:gd name="T40" fmla="*/ 1022 w 3057"/>
                <a:gd name="T41" fmla="*/ 1199 h 3119"/>
                <a:gd name="T42" fmla="*/ 703 w 3057"/>
                <a:gd name="T43" fmla="*/ 1573 h 3119"/>
                <a:gd name="T44" fmla="*/ 419 w 3057"/>
                <a:gd name="T45" fmla="*/ 1981 h 3119"/>
                <a:gd name="T46" fmla="*/ 175 w 3057"/>
                <a:gd name="T47" fmla="*/ 2422 h 3119"/>
                <a:gd name="T48" fmla="*/ 14 w 3057"/>
                <a:gd name="T49" fmla="*/ 2786 h 3119"/>
                <a:gd name="T50" fmla="*/ 2 w 3057"/>
                <a:gd name="T51" fmla="*/ 2835 h 3119"/>
                <a:gd name="T52" fmla="*/ 1 w 3057"/>
                <a:gd name="T53" fmla="*/ 2884 h 3119"/>
                <a:gd name="T54" fmla="*/ 9 w 3057"/>
                <a:gd name="T55" fmla="*/ 2931 h 3119"/>
                <a:gd name="T56" fmla="*/ 26 w 3057"/>
                <a:gd name="T57" fmla="*/ 2977 h 3119"/>
                <a:gd name="T58" fmla="*/ 51 w 3057"/>
                <a:gd name="T59" fmla="*/ 3018 h 3119"/>
                <a:gd name="T60" fmla="*/ 83 w 3057"/>
                <a:gd name="T61" fmla="*/ 3054 h 3119"/>
                <a:gd name="T62" fmla="*/ 124 w 3057"/>
                <a:gd name="T63" fmla="*/ 3083 h 3119"/>
                <a:gd name="T64" fmla="*/ 171 w 3057"/>
                <a:gd name="T65" fmla="*/ 3105 h 3119"/>
                <a:gd name="T66" fmla="*/ 219 w 3057"/>
                <a:gd name="T67" fmla="*/ 3116 h 3119"/>
                <a:gd name="T68" fmla="*/ 268 w 3057"/>
                <a:gd name="T69" fmla="*/ 3119 h 3119"/>
                <a:gd name="T70" fmla="*/ 317 w 3057"/>
                <a:gd name="T71" fmla="*/ 3110 h 3119"/>
                <a:gd name="T72" fmla="*/ 361 w 3057"/>
                <a:gd name="T73" fmla="*/ 3093 h 3119"/>
                <a:gd name="T74" fmla="*/ 402 w 3057"/>
                <a:gd name="T75" fmla="*/ 3068 h 3119"/>
                <a:gd name="T76" fmla="*/ 438 w 3057"/>
                <a:gd name="T77" fmla="*/ 3035 h 3119"/>
                <a:gd name="T78" fmla="*/ 469 w 3057"/>
                <a:gd name="T79" fmla="*/ 2996 h 3119"/>
                <a:gd name="T80" fmla="*/ 530 w 3057"/>
                <a:gd name="T81" fmla="*/ 2853 h 3119"/>
                <a:gd name="T82" fmla="*/ 733 w 3057"/>
                <a:gd name="T83" fmla="*/ 2439 h 3119"/>
                <a:gd name="T84" fmla="*/ 973 w 3057"/>
                <a:gd name="T85" fmla="*/ 2055 h 3119"/>
                <a:gd name="T86" fmla="*/ 1245 w 3057"/>
                <a:gd name="T87" fmla="*/ 1701 h 3119"/>
                <a:gd name="T88" fmla="*/ 1548 w 3057"/>
                <a:gd name="T89" fmla="*/ 1380 h 3119"/>
                <a:gd name="T90" fmla="*/ 1879 w 3057"/>
                <a:gd name="T91" fmla="*/ 1092 h 3119"/>
                <a:gd name="T92" fmla="*/ 2234 w 3057"/>
                <a:gd name="T93" fmla="*/ 839 h 3119"/>
                <a:gd name="T94" fmla="*/ 2610 w 3057"/>
                <a:gd name="T95" fmla="*/ 622 h 3119"/>
                <a:gd name="T96" fmla="*/ 2905 w 3057"/>
                <a:gd name="T97" fmla="*/ 482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905" y="482"/>
                  </a:moveTo>
                  <a:lnTo>
                    <a:pt x="2917" y="477"/>
                  </a:lnTo>
                  <a:lnTo>
                    <a:pt x="2928" y="471"/>
                  </a:lnTo>
                  <a:lnTo>
                    <a:pt x="2939" y="464"/>
                  </a:lnTo>
                  <a:lnTo>
                    <a:pt x="2949" y="458"/>
                  </a:lnTo>
                  <a:lnTo>
                    <a:pt x="2959" y="450"/>
                  </a:lnTo>
                  <a:lnTo>
                    <a:pt x="2969" y="442"/>
                  </a:lnTo>
                  <a:lnTo>
                    <a:pt x="2978" y="434"/>
                  </a:lnTo>
                  <a:lnTo>
                    <a:pt x="2986" y="426"/>
                  </a:lnTo>
                  <a:lnTo>
                    <a:pt x="2996" y="417"/>
                  </a:lnTo>
                  <a:lnTo>
                    <a:pt x="3003" y="408"/>
                  </a:lnTo>
                  <a:lnTo>
                    <a:pt x="3011" y="397"/>
                  </a:lnTo>
                  <a:lnTo>
                    <a:pt x="3017" y="387"/>
                  </a:lnTo>
                  <a:lnTo>
                    <a:pt x="3024" y="377"/>
                  </a:lnTo>
                  <a:lnTo>
                    <a:pt x="3029" y="366"/>
                  </a:lnTo>
                  <a:lnTo>
                    <a:pt x="3035" y="355"/>
                  </a:lnTo>
                  <a:lnTo>
                    <a:pt x="3039" y="344"/>
                  </a:lnTo>
                  <a:lnTo>
                    <a:pt x="3044" y="333"/>
                  </a:lnTo>
                  <a:lnTo>
                    <a:pt x="3047" y="322"/>
                  </a:lnTo>
                  <a:lnTo>
                    <a:pt x="3050" y="310"/>
                  </a:lnTo>
                  <a:lnTo>
                    <a:pt x="3053" y="298"/>
                  </a:lnTo>
                  <a:lnTo>
                    <a:pt x="3055" y="287"/>
                  </a:lnTo>
                  <a:lnTo>
                    <a:pt x="3056" y="275"/>
                  </a:lnTo>
                  <a:lnTo>
                    <a:pt x="3057" y="263"/>
                  </a:lnTo>
                  <a:lnTo>
                    <a:pt x="3057" y="250"/>
                  </a:lnTo>
                  <a:lnTo>
                    <a:pt x="3057" y="237"/>
                  </a:lnTo>
                  <a:lnTo>
                    <a:pt x="3056" y="225"/>
                  </a:lnTo>
                  <a:lnTo>
                    <a:pt x="3055" y="213"/>
                  </a:lnTo>
                  <a:lnTo>
                    <a:pt x="3052" y="200"/>
                  </a:lnTo>
                  <a:lnTo>
                    <a:pt x="3050" y="188"/>
                  </a:lnTo>
                  <a:lnTo>
                    <a:pt x="3046" y="176"/>
                  </a:lnTo>
                  <a:lnTo>
                    <a:pt x="3042" y="164"/>
                  </a:lnTo>
                  <a:lnTo>
                    <a:pt x="3037" y="152"/>
                  </a:lnTo>
                  <a:lnTo>
                    <a:pt x="3032" y="140"/>
                  </a:lnTo>
                  <a:lnTo>
                    <a:pt x="3026" y="129"/>
                  </a:lnTo>
                  <a:lnTo>
                    <a:pt x="3020" y="118"/>
                  </a:lnTo>
                  <a:lnTo>
                    <a:pt x="3013" y="108"/>
                  </a:lnTo>
                  <a:lnTo>
                    <a:pt x="3005" y="98"/>
                  </a:lnTo>
                  <a:lnTo>
                    <a:pt x="2998" y="88"/>
                  </a:lnTo>
                  <a:lnTo>
                    <a:pt x="2988" y="79"/>
                  </a:lnTo>
                  <a:lnTo>
                    <a:pt x="2980" y="71"/>
                  </a:lnTo>
                  <a:lnTo>
                    <a:pt x="2971" y="61"/>
                  </a:lnTo>
                  <a:lnTo>
                    <a:pt x="2962" y="54"/>
                  </a:lnTo>
                  <a:lnTo>
                    <a:pt x="2952" y="46"/>
                  </a:lnTo>
                  <a:lnTo>
                    <a:pt x="2942" y="40"/>
                  </a:lnTo>
                  <a:lnTo>
                    <a:pt x="2932" y="33"/>
                  </a:lnTo>
                  <a:lnTo>
                    <a:pt x="2921" y="28"/>
                  </a:lnTo>
                  <a:lnTo>
                    <a:pt x="2910" y="22"/>
                  </a:lnTo>
                  <a:lnTo>
                    <a:pt x="2899" y="18"/>
                  </a:lnTo>
                  <a:lnTo>
                    <a:pt x="2888" y="13"/>
                  </a:lnTo>
                  <a:lnTo>
                    <a:pt x="2877" y="10"/>
                  </a:lnTo>
                  <a:lnTo>
                    <a:pt x="2865" y="7"/>
                  </a:lnTo>
                  <a:lnTo>
                    <a:pt x="2853" y="4"/>
                  </a:lnTo>
                  <a:lnTo>
                    <a:pt x="2841" y="2"/>
                  </a:lnTo>
                  <a:lnTo>
                    <a:pt x="2829" y="1"/>
                  </a:lnTo>
                  <a:lnTo>
                    <a:pt x="2816" y="0"/>
                  </a:lnTo>
                  <a:lnTo>
                    <a:pt x="2804" y="0"/>
                  </a:lnTo>
                  <a:lnTo>
                    <a:pt x="2792" y="0"/>
                  </a:lnTo>
                  <a:lnTo>
                    <a:pt x="2780" y="1"/>
                  </a:lnTo>
                  <a:lnTo>
                    <a:pt x="2767" y="3"/>
                  </a:lnTo>
                  <a:lnTo>
                    <a:pt x="2755" y="5"/>
                  </a:lnTo>
                  <a:lnTo>
                    <a:pt x="2743" y="8"/>
                  </a:lnTo>
                  <a:lnTo>
                    <a:pt x="2731" y="11"/>
                  </a:lnTo>
                  <a:lnTo>
                    <a:pt x="2719" y="15"/>
                  </a:lnTo>
                  <a:lnTo>
                    <a:pt x="2707" y="20"/>
                  </a:lnTo>
                  <a:lnTo>
                    <a:pt x="2700" y="25"/>
                  </a:lnTo>
                  <a:lnTo>
                    <a:pt x="2694" y="29"/>
                  </a:lnTo>
                  <a:lnTo>
                    <a:pt x="2584" y="79"/>
                  </a:lnTo>
                  <a:lnTo>
                    <a:pt x="2475" y="130"/>
                  </a:lnTo>
                  <a:lnTo>
                    <a:pt x="2368" y="184"/>
                  </a:lnTo>
                  <a:lnTo>
                    <a:pt x="2262" y="241"/>
                  </a:lnTo>
                  <a:lnTo>
                    <a:pt x="2157" y="300"/>
                  </a:lnTo>
                  <a:lnTo>
                    <a:pt x="2054" y="361"/>
                  </a:lnTo>
                  <a:lnTo>
                    <a:pt x="1951" y="426"/>
                  </a:lnTo>
                  <a:lnTo>
                    <a:pt x="1851" y="492"/>
                  </a:lnTo>
                  <a:lnTo>
                    <a:pt x="1752" y="561"/>
                  </a:lnTo>
                  <a:lnTo>
                    <a:pt x="1655" y="633"/>
                  </a:lnTo>
                  <a:lnTo>
                    <a:pt x="1559" y="707"/>
                  </a:lnTo>
                  <a:lnTo>
                    <a:pt x="1465" y="783"/>
                  </a:lnTo>
                  <a:lnTo>
                    <a:pt x="1373" y="862"/>
                  </a:lnTo>
                  <a:lnTo>
                    <a:pt x="1282" y="943"/>
                  </a:lnTo>
                  <a:lnTo>
                    <a:pt x="1194" y="1026"/>
                  </a:lnTo>
                  <a:lnTo>
                    <a:pt x="1107" y="1112"/>
                  </a:lnTo>
                  <a:lnTo>
                    <a:pt x="1022" y="1199"/>
                  </a:lnTo>
                  <a:lnTo>
                    <a:pt x="939" y="1290"/>
                  </a:lnTo>
                  <a:lnTo>
                    <a:pt x="859" y="1382"/>
                  </a:lnTo>
                  <a:lnTo>
                    <a:pt x="779" y="1477"/>
                  </a:lnTo>
                  <a:lnTo>
                    <a:pt x="703" y="1573"/>
                  </a:lnTo>
                  <a:lnTo>
                    <a:pt x="629" y="1672"/>
                  </a:lnTo>
                  <a:lnTo>
                    <a:pt x="557" y="1773"/>
                  </a:lnTo>
                  <a:lnTo>
                    <a:pt x="487" y="1876"/>
                  </a:lnTo>
                  <a:lnTo>
                    <a:pt x="419" y="1981"/>
                  </a:lnTo>
                  <a:lnTo>
                    <a:pt x="355" y="2088"/>
                  </a:lnTo>
                  <a:lnTo>
                    <a:pt x="293" y="2197"/>
                  </a:lnTo>
                  <a:lnTo>
                    <a:pt x="232" y="2309"/>
                  </a:lnTo>
                  <a:lnTo>
                    <a:pt x="175" y="2422"/>
                  </a:lnTo>
                  <a:lnTo>
                    <a:pt x="120" y="2537"/>
                  </a:lnTo>
                  <a:lnTo>
                    <a:pt x="67" y="2655"/>
                  </a:lnTo>
                  <a:lnTo>
                    <a:pt x="18" y="2773"/>
                  </a:lnTo>
                  <a:lnTo>
                    <a:pt x="14" y="2786"/>
                  </a:lnTo>
                  <a:lnTo>
                    <a:pt x="10" y="2798"/>
                  </a:lnTo>
                  <a:lnTo>
                    <a:pt x="7" y="2811"/>
                  </a:lnTo>
                  <a:lnTo>
                    <a:pt x="4" y="2823"/>
                  </a:lnTo>
                  <a:lnTo>
                    <a:pt x="2" y="2835"/>
                  </a:lnTo>
                  <a:lnTo>
                    <a:pt x="1" y="2847"/>
                  </a:lnTo>
                  <a:lnTo>
                    <a:pt x="0" y="2860"/>
                  </a:lnTo>
                  <a:lnTo>
                    <a:pt x="0" y="2872"/>
                  </a:lnTo>
                  <a:lnTo>
                    <a:pt x="1" y="2884"/>
                  </a:lnTo>
                  <a:lnTo>
                    <a:pt x="2" y="2896"/>
                  </a:lnTo>
                  <a:lnTo>
                    <a:pt x="4" y="2908"/>
                  </a:lnTo>
                  <a:lnTo>
                    <a:pt x="6" y="2920"/>
                  </a:lnTo>
                  <a:lnTo>
                    <a:pt x="9" y="2931"/>
                  </a:lnTo>
                  <a:lnTo>
                    <a:pt x="12" y="2943"/>
                  </a:lnTo>
                  <a:lnTo>
                    <a:pt x="16" y="2955"/>
                  </a:lnTo>
                  <a:lnTo>
                    <a:pt x="21" y="2966"/>
                  </a:lnTo>
                  <a:lnTo>
                    <a:pt x="26" y="2977"/>
                  </a:lnTo>
                  <a:lnTo>
                    <a:pt x="31" y="2988"/>
                  </a:lnTo>
                  <a:lnTo>
                    <a:pt x="37" y="2998"/>
                  </a:lnTo>
                  <a:lnTo>
                    <a:pt x="44" y="3008"/>
                  </a:lnTo>
                  <a:lnTo>
                    <a:pt x="51" y="3018"/>
                  </a:lnTo>
                  <a:lnTo>
                    <a:pt x="58" y="3028"/>
                  </a:lnTo>
                  <a:lnTo>
                    <a:pt x="66" y="3037"/>
                  </a:lnTo>
                  <a:lnTo>
                    <a:pt x="75" y="3045"/>
                  </a:lnTo>
                  <a:lnTo>
                    <a:pt x="83" y="3054"/>
                  </a:lnTo>
                  <a:lnTo>
                    <a:pt x="93" y="3062"/>
                  </a:lnTo>
                  <a:lnTo>
                    <a:pt x="103" y="3069"/>
                  </a:lnTo>
                  <a:lnTo>
                    <a:pt x="114" y="3077"/>
                  </a:lnTo>
                  <a:lnTo>
                    <a:pt x="124" y="3083"/>
                  </a:lnTo>
                  <a:lnTo>
                    <a:pt x="135" y="3089"/>
                  </a:lnTo>
                  <a:lnTo>
                    <a:pt x="147" y="3095"/>
                  </a:lnTo>
                  <a:lnTo>
                    <a:pt x="159" y="3100"/>
                  </a:lnTo>
                  <a:lnTo>
                    <a:pt x="171" y="3105"/>
                  </a:lnTo>
                  <a:lnTo>
                    <a:pt x="183" y="3108"/>
                  </a:lnTo>
                  <a:lnTo>
                    <a:pt x="195" y="3112"/>
                  </a:lnTo>
                  <a:lnTo>
                    <a:pt x="207" y="3114"/>
                  </a:lnTo>
                  <a:lnTo>
                    <a:pt x="219" y="3116"/>
                  </a:lnTo>
                  <a:lnTo>
                    <a:pt x="232" y="3117"/>
                  </a:lnTo>
                  <a:lnTo>
                    <a:pt x="244" y="3119"/>
                  </a:lnTo>
                  <a:lnTo>
                    <a:pt x="256" y="3119"/>
                  </a:lnTo>
                  <a:lnTo>
                    <a:pt x="268" y="3119"/>
                  </a:lnTo>
                  <a:lnTo>
                    <a:pt x="280" y="3116"/>
                  </a:lnTo>
                  <a:lnTo>
                    <a:pt x="293" y="3115"/>
                  </a:lnTo>
                  <a:lnTo>
                    <a:pt x="305" y="3112"/>
                  </a:lnTo>
                  <a:lnTo>
                    <a:pt x="317" y="3110"/>
                  </a:lnTo>
                  <a:lnTo>
                    <a:pt x="328" y="3106"/>
                  </a:lnTo>
                  <a:lnTo>
                    <a:pt x="339" y="3102"/>
                  </a:lnTo>
                  <a:lnTo>
                    <a:pt x="351" y="3098"/>
                  </a:lnTo>
                  <a:lnTo>
                    <a:pt x="361" y="3093"/>
                  </a:lnTo>
                  <a:lnTo>
                    <a:pt x="372" y="3088"/>
                  </a:lnTo>
                  <a:lnTo>
                    <a:pt x="382" y="3082"/>
                  </a:lnTo>
                  <a:lnTo>
                    <a:pt x="393" y="3075"/>
                  </a:lnTo>
                  <a:lnTo>
                    <a:pt x="402" y="3068"/>
                  </a:lnTo>
                  <a:lnTo>
                    <a:pt x="412" y="3061"/>
                  </a:lnTo>
                  <a:lnTo>
                    <a:pt x="421" y="3053"/>
                  </a:lnTo>
                  <a:lnTo>
                    <a:pt x="430" y="3044"/>
                  </a:lnTo>
                  <a:lnTo>
                    <a:pt x="438" y="3035"/>
                  </a:lnTo>
                  <a:lnTo>
                    <a:pt x="446" y="3026"/>
                  </a:lnTo>
                  <a:lnTo>
                    <a:pt x="455" y="3016"/>
                  </a:lnTo>
                  <a:lnTo>
                    <a:pt x="462" y="3006"/>
                  </a:lnTo>
                  <a:lnTo>
                    <a:pt x="469" y="2996"/>
                  </a:lnTo>
                  <a:lnTo>
                    <a:pt x="475" y="2984"/>
                  </a:lnTo>
                  <a:lnTo>
                    <a:pt x="480" y="2973"/>
                  </a:lnTo>
                  <a:lnTo>
                    <a:pt x="486" y="2961"/>
                  </a:lnTo>
                  <a:lnTo>
                    <a:pt x="530" y="2853"/>
                  </a:lnTo>
                  <a:lnTo>
                    <a:pt x="577" y="2746"/>
                  </a:lnTo>
                  <a:lnTo>
                    <a:pt x="627" y="2643"/>
                  </a:lnTo>
                  <a:lnTo>
                    <a:pt x="679" y="2540"/>
                  </a:lnTo>
                  <a:lnTo>
                    <a:pt x="733" y="2439"/>
                  </a:lnTo>
                  <a:lnTo>
                    <a:pt x="790" y="2340"/>
                  </a:lnTo>
                  <a:lnTo>
                    <a:pt x="849" y="2243"/>
                  </a:lnTo>
                  <a:lnTo>
                    <a:pt x="909" y="2148"/>
                  </a:lnTo>
                  <a:lnTo>
                    <a:pt x="973" y="2055"/>
                  </a:lnTo>
                  <a:lnTo>
                    <a:pt x="1038" y="1964"/>
                  </a:lnTo>
                  <a:lnTo>
                    <a:pt x="1104" y="1874"/>
                  </a:lnTo>
                  <a:lnTo>
                    <a:pt x="1174" y="1787"/>
                  </a:lnTo>
                  <a:lnTo>
                    <a:pt x="1245" y="1701"/>
                  </a:lnTo>
                  <a:lnTo>
                    <a:pt x="1319" y="1618"/>
                  </a:lnTo>
                  <a:lnTo>
                    <a:pt x="1393" y="1536"/>
                  </a:lnTo>
                  <a:lnTo>
                    <a:pt x="1470" y="1458"/>
                  </a:lnTo>
                  <a:lnTo>
                    <a:pt x="1548" y="1380"/>
                  </a:lnTo>
                  <a:lnTo>
                    <a:pt x="1628" y="1305"/>
                  </a:lnTo>
                  <a:lnTo>
                    <a:pt x="1710" y="1231"/>
                  </a:lnTo>
                  <a:lnTo>
                    <a:pt x="1793" y="1161"/>
                  </a:lnTo>
                  <a:lnTo>
                    <a:pt x="1879" y="1092"/>
                  </a:lnTo>
                  <a:lnTo>
                    <a:pt x="1965" y="1025"/>
                  </a:lnTo>
                  <a:lnTo>
                    <a:pt x="2053" y="961"/>
                  </a:lnTo>
                  <a:lnTo>
                    <a:pt x="2142" y="898"/>
                  </a:lnTo>
                  <a:lnTo>
                    <a:pt x="2234" y="839"/>
                  </a:lnTo>
                  <a:lnTo>
                    <a:pt x="2326" y="781"/>
                  </a:lnTo>
                  <a:lnTo>
                    <a:pt x="2419" y="725"/>
                  </a:lnTo>
                  <a:lnTo>
                    <a:pt x="2515" y="672"/>
                  </a:lnTo>
                  <a:lnTo>
                    <a:pt x="2610" y="622"/>
                  </a:lnTo>
                  <a:lnTo>
                    <a:pt x="2708" y="572"/>
                  </a:lnTo>
                  <a:lnTo>
                    <a:pt x="2805" y="526"/>
                  </a:lnTo>
                  <a:lnTo>
                    <a:pt x="2905" y="483"/>
                  </a:lnTo>
                  <a:lnTo>
                    <a:pt x="2905" y="4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3" name="íṡľiḑê"/>
            <p:cNvSpPr/>
            <p:nvPr/>
          </p:nvSpPr>
          <p:spPr bwMode="auto">
            <a:xfrm>
              <a:off x="5421300" y="920137"/>
              <a:ext cx="464950" cy="466054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4" name="iṩ1ïďé"/>
            <p:cNvSpPr/>
            <p:nvPr/>
          </p:nvSpPr>
          <p:spPr bwMode="auto">
            <a:xfrm>
              <a:off x="4491279" y="1705663"/>
              <a:ext cx="62274" cy="82779"/>
            </a:xfrm>
            <a:custGeom>
              <a:avLst/>
              <a:gdLst>
                <a:gd name="T0" fmla="*/ 503 w 3018"/>
                <a:gd name="T1" fmla="*/ 504 h 4030"/>
                <a:gd name="T2" fmla="*/ 2515 w 3018"/>
                <a:gd name="T3" fmla="*/ 3526 h 4030"/>
                <a:gd name="T4" fmla="*/ 1386 w 3018"/>
                <a:gd name="T5" fmla="*/ 175 h 4030"/>
                <a:gd name="T6" fmla="*/ 1320 w 3018"/>
                <a:gd name="T7" fmla="*/ 110 h 4030"/>
                <a:gd name="T8" fmla="*/ 1244 w 3018"/>
                <a:gd name="T9" fmla="*/ 60 h 4030"/>
                <a:gd name="T10" fmla="*/ 1159 w 3018"/>
                <a:gd name="T11" fmla="*/ 24 h 4030"/>
                <a:gd name="T12" fmla="*/ 1069 w 3018"/>
                <a:gd name="T13" fmla="*/ 3 h 4030"/>
                <a:gd name="T14" fmla="*/ 503 w 3018"/>
                <a:gd name="T15" fmla="*/ 0 h 4030"/>
                <a:gd name="T16" fmla="*/ 427 w 3018"/>
                <a:gd name="T17" fmla="*/ 6 h 4030"/>
                <a:gd name="T18" fmla="*/ 353 w 3018"/>
                <a:gd name="T19" fmla="*/ 23 h 4030"/>
                <a:gd name="T20" fmla="*/ 285 w 3018"/>
                <a:gd name="T21" fmla="*/ 50 h 4030"/>
                <a:gd name="T22" fmla="*/ 222 w 3018"/>
                <a:gd name="T23" fmla="*/ 86 h 4030"/>
                <a:gd name="T24" fmla="*/ 165 w 3018"/>
                <a:gd name="T25" fmla="*/ 130 h 4030"/>
                <a:gd name="T26" fmla="*/ 115 w 3018"/>
                <a:gd name="T27" fmla="*/ 183 h 4030"/>
                <a:gd name="T28" fmla="*/ 74 w 3018"/>
                <a:gd name="T29" fmla="*/ 242 h 4030"/>
                <a:gd name="T30" fmla="*/ 40 w 3018"/>
                <a:gd name="T31" fmla="*/ 308 h 4030"/>
                <a:gd name="T32" fmla="*/ 16 w 3018"/>
                <a:gd name="T33" fmla="*/ 377 h 4030"/>
                <a:gd name="T34" fmla="*/ 3 w 3018"/>
                <a:gd name="T35" fmla="*/ 452 h 4030"/>
                <a:gd name="T36" fmla="*/ 0 w 3018"/>
                <a:gd name="T37" fmla="*/ 3526 h 4030"/>
                <a:gd name="T38" fmla="*/ 6 w 3018"/>
                <a:gd name="T39" fmla="*/ 3604 h 4030"/>
                <a:gd name="T40" fmla="*/ 23 w 3018"/>
                <a:gd name="T41" fmla="*/ 3676 h 4030"/>
                <a:gd name="T42" fmla="*/ 50 w 3018"/>
                <a:gd name="T43" fmla="*/ 3745 h 4030"/>
                <a:gd name="T44" fmla="*/ 86 w 3018"/>
                <a:gd name="T45" fmla="*/ 3808 h 4030"/>
                <a:gd name="T46" fmla="*/ 131 w 3018"/>
                <a:gd name="T47" fmla="*/ 3866 h 4030"/>
                <a:gd name="T48" fmla="*/ 183 w 3018"/>
                <a:gd name="T49" fmla="*/ 3915 h 4030"/>
                <a:gd name="T50" fmla="*/ 243 w 3018"/>
                <a:gd name="T51" fmla="*/ 3957 h 4030"/>
                <a:gd name="T52" fmla="*/ 307 w 3018"/>
                <a:gd name="T53" fmla="*/ 3991 h 4030"/>
                <a:gd name="T54" fmla="*/ 378 w 3018"/>
                <a:gd name="T55" fmla="*/ 4015 h 4030"/>
                <a:gd name="T56" fmla="*/ 452 w 3018"/>
                <a:gd name="T57" fmla="*/ 4028 h 4030"/>
                <a:gd name="T58" fmla="*/ 2515 w 3018"/>
                <a:gd name="T59" fmla="*/ 4030 h 4030"/>
                <a:gd name="T60" fmla="*/ 2592 w 3018"/>
                <a:gd name="T61" fmla="*/ 4025 h 4030"/>
                <a:gd name="T62" fmla="*/ 2665 w 3018"/>
                <a:gd name="T63" fmla="*/ 4008 h 4030"/>
                <a:gd name="T64" fmla="*/ 2733 w 3018"/>
                <a:gd name="T65" fmla="*/ 3981 h 4030"/>
                <a:gd name="T66" fmla="*/ 2797 w 3018"/>
                <a:gd name="T67" fmla="*/ 3944 h 4030"/>
                <a:gd name="T68" fmla="*/ 2853 w 3018"/>
                <a:gd name="T69" fmla="*/ 3899 h 4030"/>
                <a:gd name="T70" fmla="*/ 2903 w 3018"/>
                <a:gd name="T71" fmla="*/ 3848 h 4030"/>
                <a:gd name="T72" fmla="*/ 2946 w 3018"/>
                <a:gd name="T73" fmla="*/ 3788 h 4030"/>
                <a:gd name="T74" fmla="*/ 2979 w 3018"/>
                <a:gd name="T75" fmla="*/ 3723 h 4030"/>
                <a:gd name="T76" fmla="*/ 3002 w 3018"/>
                <a:gd name="T77" fmla="*/ 3652 h 4030"/>
                <a:gd name="T78" fmla="*/ 3015 w 3018"/>
                <a:gd name="T79" fmla="*/ 3578 h 4030"/>
                <a:gd name="T80" fmla="*/ 3018 w 3018"/>
                <a:gd name="T81" fmla="*/ 2770 h 4030"/>
                <a:gd name="T82" fmla="*/ 3015 w 3018"/>
                <a:gd name="T83" fmla="*/ 2715 h 4030"/>
                <a:gd name="T84" fmla="*/ 3006 w 3018"/>
                <a:gd name="T85" fmla="*/ 2661 h 4030"/>
                <a:gd name="T86" fmla="*/ 2991 w 3018"/>
                <a:gd name="T87" fmla="*/ 2607 h 4030"/>
                <a:gd name="T88" fmla="*/ 2970 w 3018"/>
                <a:gd name="T89" fmla="*/ 2556 h 4030"/>
                <a:gd name="T90" fmla="*/ 2944 w 3018"/>
                <a:gd name="T91" fmla="*/ 2506 h 4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4030">
                  <a:moveTo>
                    <a:pt x="2515" y="3526"/>
                  </a:moveTo>
                  <a:lnTo>
                    <a:pt x="503" y="3526"/>
                  </a:lnTo>
                  <a:lnTo>
                    <a:pt x="503" y="504"/>
                  </a:lnTo>
                  <a:lnTo>
                    <a:pt x="1006" y="504"/>
                  </a:lnTo>
                  <a:lnTo>
                    <a:pt x="2515" y="2770"/>
                  </a:lnTo>
                  <a:lnTo>
                    <a:pt x="2515" y="3526"/>
                  </a:lnTo>
                  <a:close/>
                  <a:moveTo>
                    <a:pt x="1425" y="224"/>
                  </a:moveTo>
                  <a:lnTo>
                    <a:pt x="1407" y="199"/>
                  </a:lnTo>
                  <a:lnTo>
                    <a:pt x="1386" y="175"/>
                  </a:lnTo>
                  <a:lnTo>
                    <a:pt x="1365" y="152"/>
                  </a:lnTo>
                  <a:lnTo>
                    <a:pt x="1343" y="130"/>
                  </a:lnTo>
                  <a:lnTo>
                    <a:pt x="1320" y="110"/>
                  </a:lnTo>
                  <a:lnTo>
                    <a:pt x="1296" y="92"/>
                  </a:lnTo>
                  <a:lnTo>
                    <a:pt x="1270" y="75"/>
                  </a:lnTo>
                  <a:lnTo>
                    <a:pt x="1244" y="60"/>
                  </a:lnTo>
                  <a:lnTo>
                    <a:pt x="1216" y="46"/>
                  </a:lnTo>
                  <a:lnTo>
                    <a:pt x="1188" y="34"/>
                  </a:lnTo>
                  <a:lnTo>
                    <a:pt x="1159" y="24"/>
                  </a:lnTo>
                  <a:lnTo>
                    <a:pt x="1130" y="16"/>
                  </a:lnTo>
                  <a:lnTo>
                    <a:pt x="1100" y="9"/>
                  </a:lnTo>
                  <a:lnTo>
                    <a:pt x="1069" y="3"/>
                  </a:lnTo>
                  <a:lnTo>
                    <a:pt x="1037" y="1"/>
                  </a:lnTo>
                  <a:lnTo>
                    <a:pt x="1006" y="0"/>
                  </a:lnTo>
                  <a:lnTo>
                    <a:pt x="503" y="0"/>
                  </a:lnTo>
                  <a:lnTo>
                    <a:pt x="477" y="0"/>
                  </a:lnTo>
                  <a:lnTo>
                    <a:pt x="452" y="2"/>
                  </a:lnTo>
                  <a:lnTo>
                    <a:pt x="427" y="6"/>
                  </a:lnTo>
                  <a:lnTo>
                    <a:pt x="402" y="11"/>
                  </a:lnTo>
                  <a:lnTo>
                    <a:pt x="378" y="16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7" y="40"/>
                  </a:lnTo>
                  <a:lnTo>
                    <a:pt x="285" y="50"/>
                  </a:lnTo>
                  <a:lnTo>
                    <a:pt x="264" y="61"/>
                  </a:lnTo>
                  <a:lnTo>
                    <a:pt x="243" y="73"/>
                  </a:lnTo>
                  <a:lnTo>
                    <a:pt x="222" y="86"/>
                  </a:lnTo>
                  <a:lnTo>
                    <a:pt x="203" y="100"/>
                  </a:lnTo>
                  <a:lnTo>
                    <a:pt x="183" y="115"/>
                  </a:lnTo>
                  <a:lnTo>
                    <a:pt x="165" y="130"/>
                  </a:lnTo>
                  <a:lnTo>
                    <a:pt x="148" y="148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4" y="242"/>
                  </a:lnTo>
                  <a:lnTo>
                    <a:pt x="61" y="263"/>
                  </a:lnTo>
                  <a:lnTo>
                    <a:pt x="50" y="286"/>
                  </a:lnTo>
                  <a:lnTo>
                    <a:pt x="40" y="308"/>
                  </a:lnTo>
                  <a:lnTo>
                    <a:pt x="31" y="331"/>
                  </a:lnTo>
                  <a:lnTo>
                    <a:pt x="23" y="354"/>
                  </a:lnTo>
                  <a:lnTo>
                    <a:pt x="16" y="377"/>
                  </a:lnTo>
                  <a:lnTo>
                    <a:pt x="10" y="403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0" y="3526"/>
                  </a:lnTo>
                  <a:lnTo>
                    <a:pt x="1" y="3552"/>
                  </a:lnTo>
                  <a:lnTo>
                    <a:pt x="3" y="3578"/>
                  </a:lnTo>
                  <a:lnTo>
                    <a:pt x="6" y="3604"/>
                  </a:lnTo>
                  <a:lnTo>
                    <a:pt x="10" y="3628"/>
                  </a:lnTo>
                  <a:lnTo>
                    <a:pt x="16" y="3652"/>
                  </a:lnTo>
                  <a:lnTo>
                    <a:pt x="23" y="3676"/>
                  </a:lnTo>
                  <a:lnTo>
                    <a:pt x="31" y="3699"/>
                  </a:lnTo>
                  <a:lnTo>
                    <a:pt x="40" y="3723"/>
                  </a:lnTo>
                  <a:lnTo>
                    <a:pt x="50" y="3745"/>
                  </a:lnTo>
                  <a:lnTo>
                    <a:pt x="61" y="3767"/>
                  </a:lnTo>
                  <a:lnTo>
                    <a:pt x="74" y="3788"/>
                  </a:lnTo>
                  <a:lnTo>
                    <a:pt x="86" y="3808"/>
                  </a:lnTo>
                  <a:lnTo>
                    <a:pt x="100" y="3828"/>
                  </a:lnTo>
                  <a:lnTo>
                    <a:pt x="115" y="3848"/>
                  </a:lnTo>
                  <a:lnTo>
                    <a:pt x="131" y="3866"/>
                  </a:lnTo>
                  <a:lnTo>
                    <a:pt x="148" y="3883"/>
                  </a:lnTo>
                  <a:lnTo>
                    <a:pt x="165" y="3899"/>
                  </a:lnTo>
                  <a:lnTo>
                    <a:pt x="183" y="3915"/>
                  </a:lnTo>
                  <a:lnTo>
                    <a:pt x="203" y="3930"/>
                  </a:lnTo>
                  <a:lnTo>
                    <a:pt x="222" y="3944"/>
                  </a:lnTo>
                  <a:lnTo>
                    <a:pt x="243" y="3957"/>
                  </a:lnTo>
                  <a:lnTo>
                    <a:pt x="264" y="3969"/>
                  </a:lnTo>
                  <a:lnTo>
                    <a:pt x="285" y="3981"/>
                  </a:lnTo>
                  <a:lnTo>
                    <a:pt x="307" y="3991"/>
                  </a:lnTo>
                  <a:lnTo>
                    <a:pt x="330" y="4000"/>
                  </a:lnTo>
                  <a:lnTo>
                    <a:pt x="353" y="4008"/>
                  </a:lnTo>
                  <a:lnTo>
                    <a:pt x="378" y="4015"/>
                  </a:lnTo>
                  <a:lnTo>
                    <a:pt x="402" y="4020"/>
                  </a:lnTo>
                  <a:lnTo>
                    <a:pt x="427" y="4025"/>
                  </a:lnTo>
                  <a:lnTo>
                    <a:pt x="452" y="4028"/>
                  </a:lnTo>
                  <a:lnTo>
                    <a:pt x="477" y="4030"/>
                  </a:lnTo>
                  <a:lnTo>
                    <a:pt x="503" y="4030"/>
                  </a:lnTo>
                  <a:lnTo>
                    <a:pt x="2515" y="4030"/>
                  </a:lnTo>
                  <a:lnTo>
                    <a:pt x="2541" y="4030"/>
                  </a:lnTo>
                  <a:lnTo>
                    <a:pt x="2566" y="4028"/>
                  </a:lnTo>
                  <a:lnTo>
                    <a:pt x="2592" y="4025"/>
                  </a:lnTo>
                  <a:lnTo>
                    <a:pt x="2617" y="4020"/>
                  </a:lnTo>
                  <a:lnTo>
                    <a:pt x="2641" y="4015"/>
                  </a:lnTo>
                  <a:lnTo>
                    <a:pt x="2665" y="4008"/>
                  </a:lnTo>
                  <a:lnTo>
                    <a:pt x="2688" y="4000"/>
                  </a:lnTo>
                  <a:lnTo>
                    <a:pt x="2711" y="3991"/>
                  </a:lnTo>
                  <a:lnTo>
                    <a:pt x="2733" y="3981"/>
                  </a:lnTo>
                  <a:lnTo>
                    <a:pt x="2756" y="3969"/>
                  </a:lnTo>
                  <a:lnTo>
                    <a:pt x="2777" y="3957"/>
                  </a:lnTo>
                  <a:lnTo>
                    <a:pt x="2797" y="3944"/>
                  </a:lnTo>
                  <a:lnTo>
                    <a:pt x="2816" y="3930"/>
                  </a:lnTo>
                  <a:lnTo>
                    <a:pt x="2835" y="3915"/>
                  </a:lnTo>
                  <a:lnTo>
                    <a:pt x="2853" y="3899"/>
                  </a:lnTo>
                  <a:lnTo>
                    <a:pt x="2871" y="3883"/>
                  </a:lnTo>
                  <a:lnTo>
                    <a:pt x="2887" y="3866"/>
                  </a:lnTo>
                  <a:lnTo>
                    <a:pt x="2903" y="3848"/>
                  </a:lnTo>
                  <a:lnTo>
                    <a:pt x="2919" y="3828"/>
                  </a:lnTo>
                  <a:lnTo>
                    <a:pt x="2933" y="3808"/>
                  </a:lnTo>
                  <a:lnTo>
                    <a:pt x="2946" y="3788"/>
                  </a:lnTo>
                  <a:lnTo>
                    <a:pt x="2958" y="3767"/>
                  </a:lnTo>
                  <a:lnTo>
                    <a:pt x="2969" y="3745"/>
                  </a:lnTo>
                  <a:lnTo>
                    <a:pt x="2979" y="3723"/>
                  </a:lnTo>
                  <a:lnTo>
                    <a:pt x="2988" y="3699"/>
                  </a:lnTo>
                  <a:lnTo>
                    <a:pt x="2996" y="3676"/>
                  </a:lnTo>
                  <a:lnTo>
                    <a:pt x="3002" y="3652"/>
                  </a:lnTo>
                  <a:lnTo>
                    <a:pt x="3008" y="3628"/>
                  </a:lnTo>
                  <a:lnTo>
                    <a:pt x="3012" y="3604"/>
                  </a:lnTo>
                  <a:lnTo>
                    <a:pt x="3015" y="3578"/>
                  </a:lnTo>
                  <a:lnTo>
                    <a:pt x="3017" y="3552"/>
                  </a:lnTo>
                  <a:lnTo>
                    <a:pt x="3018" y="3526"/>
                  </a:lnTo>
                  <a:lnTo>
                    <a:pt x="3018" y="2770"/>
                  </a:lnTo>
                  <a:lnTo>
                    <a:pt x="3018" y="2752"/>
                  </a:lnTo>
                  <a:lnTo>
                    <a:pt x="3017" y="2734"/>
                  </a:lnTo>
                  <a:lnTo>
                    <a:pt x="3015" y="2715"/>
                  </a:lnTo>
                  <a:lnTo>
                    <a:pt x="3013" y="2697"/>
                  </a:lnTo>
                  <a:lnTo>
                    <a:pt x="3010" y="2679"/>
                  </a:lnTo>
                  <a:lnTo>
                    <a:pt x="3006" y="2661"/>
                  </a:lnTo>
                  <a:lnTo>
                    <a:pt x="3002" y="2642"/>
                  </a:lnTo>
                  <a:lnTo>
                    <a:pt x="2997" y="2625"/>
                  </a:lnTo>
                  <a:lnTo>
                    <a:pt x="2991" y="2607"/>
                  </a:lnTo>
                  <a:lnTo>
                    <a:pt x="2985" y="2590"/>
                  </a:lnTo>
                  <a:lnTo>
                    <a:pt x="2978" y="2573"/>
                  </a:lnTo>
                  <a:lnTo>
                    <a:pt x="2970" y="2556"/>
                  </a:lnTo>
                  <a:lnTo>
                    <a:pt x="2962" y="2540"/>
                  </a:lnTo>
                  <a:lnTo>
                    <a:pt x="2953" y="2523"/>
                  </a:lnTo>
                  <a:lnTo>
                    <a:pt x="2944" y="2506"/>
                  </a:lnTo>
                  <a:lnTo>
                    <a:pt x="2934" y="2491"/>
                  </a:lnTo>
                  <a:lnTo>
                    <a:pt x="1425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5" name="ïṡļîdê"/>
            <p:cNvSpPr/>
            <p:nvPr/>
          </p:nvSpPr>
          <p:spPr bwMode="auto">
            <a:xfrm>
              <a:off x="4264207" y="1622884"/>
              <a:ext cx="330356" cy="268841"/>
            </a:xfrm>
            <a:custGeom>
              <a:avLst/>
              <a:gdLst>
                <a:gd name="T0" fmla="*/ 14958 w 16095"/>
                <a:gd name="T1" fmla="*/ 10414 h 13098"/>
                <a:gd name="T2" fmla="*/ 14612 w 16095"/>
                <a:gd name="T3" fmla="*/ 10578 h 13098"/>
                <a:gd name="T4" fmla="*/ 13430 w 16095"/>
                <a:gd name="T5" fmla="*/ 9605 h 13098"/>
                <a:gd name="T6" fmla="*/ 12244 w 16095"/>
                <a:gd name="T7" fmla="*/ 9076 h 13098"/>
                <a:gd name="T8" fmla="*/ 10967 w 16095"/>
                <a:gd name="T9" fmla="*/ 9402 h 13098"/>
                <a:gd name="T10" fmla="*/ 10179 w 16095"/>
                <a:gd name="T11" fmla="*/ 10419 h 13098"/>
                <a:gd name="T12" fmla="*/ 6951 w 16095"/>
                <a:gd name="T13" fmla="*/ 9661 h 13098"/>
                <a:gd name="T14" fmla="*/ 5791 w 16095"/>
                <a:gd name="T15" fmla="*/ 9085 h 13098"/>
                <a:gd name="T16" fmla="*/ 4497 w 16095"/>
                <a:gd name="T17" fmla="*/ 9359 h 13098"/>
                <a:gd name="T18" fmla="*/ 3670 w 16095"/>
                <a:gd name="T19" fmla="*/ 10341 h 13098"/>
                <a:gd name="T20" fmla="*/ 2737 w 16095"/>
                <a:gd name="T21" fmla="*/ 10493 h 13098"/>
                <a:gd name="T22" fmla="*/ 2526 w 16095"/>
                <a:gd name="T23" fmla="*/ 10177 h 13098"/>
                <a:gd name="T24" fmla="*/ 9773 w 16095"/>
                <a:gd name="T25" fmla="*/ 8381 h 13098"/>
                <a:gd name="T26" fmla="*/ 10495 w 16095"/>
                <a:gd name="T27" fmla="*/ 7502 h 13098"/>
                <a:gd name="T28" fmla="*/ 12812 w 16095"/>
                <a:gd name="T29" fmla="*/ 3586 h 13098"/>
                <a:gd name="T30" fmla="*/ 15062 w 16095"/>
                <a:gd name="T31" fmla="*/ 6889 h 13098"/>
                <a:gd name="T32" fmla="*/ 11820 w 16095"/>
                <a:gd name="T33" fmla="*/ 12058 h 13098"/>
                <a:gd name="T34" fmla="*/ 11211 w 16095"/>
                <a:gd name="T35" fmla="*/ 11606 h 13098"/>
                <a:gd name="T36" fmla="*/ 11098 w 16095"/>
                <a:gd name="T37" fmla="*/ 10831 h 13098"/>
                <a:gd name="T38" fmla="*/ 11550 w 16095"/>
                <a:gd name="T39" fmla="*/ 10221 h 13098"/>
                <a:gd name="T40" fmla="*/ 12323 w 16095"/>
                <a:gd name="T41" fmla="*/ 10107 h 13098"/>
                <a:gd name="T42" fmla="*/ 12931 w 16095"/>
                <a:gd name="T43" fmla="*/ 10561 h 13098"/>
                <a:gd name="T44" fmla="*/ 13046 w 16095"/>
                <a:gd name="T45" fmla="*/ 11335 h 13098"/>
                <a:gd name="T46" fmla="*/ 12593 w 16095"/>
                <a:gd name="T47" fmla="*/ 11944 h 13098"/>
                <a:gd name="T48" fmla="*/ 5330 w 16095"/>
                <a:gd name="T49" fmla="*/ 12070 h 13098"/>
                <a:gd name="T50" fmla="*/ 4699 w 16095"/>
                <a:gd name="T51" fmla="*/ 11646 h 13098"/>
                <a:gd name="T52" fmla="*/ 4548 w 16095"/>
                <a:gd name="T53" fmla="*/ 10880 h 13098"/>
                <a:gd name="T54" fmla="*/ 4970 w 16095"/>
                <a:gd name="T55" fmla="*/ 10247 h 13098"/>
                <a:gd name="T56" fmla="*/ 5736 w 16095"/>
                <a:gd name="T57" fmla="*/ 10096 h 13098"/>
                <a:gd name="T58" fmla="*/ 6368 w 16095"/>
                <a:gd name="T59" fmla="*/ 10520 h 13098"/>
                <a:gd name="T60" fmla="*/ 6518 w 16095"/>
                <a:gd name="T61" fmla="*/ 11286 h 13098"/>
                <a:gd name="T62" fmla="*/ 6095 w 16095"/>
                <a:gd name="T63" fmla="*/ 11918 h 13098"/>
                <a:gd name="T64" fmla="*/ 1432 w 16095"/>
                <a:gd name="T65" fmla="*/ 7551 h 13098"/>
                <a:gd name="T66" fmla="*/ 1106 w 16095"/>
                <a:gd name="T67" fmla="*/ 7355 h 13098"/>
                <a:gd name="T68" fmla="*/ 1009 w 16095"/>
                <a:gd name="T69" fmla="*/ 1460 h 13098"/>
                <a:gd name="T70" fmla="*/ 1189 w 16095"/>
                <a:gd name="T71" fmla="*/ 1122 h 13098"/>
                <a:gd name="T72" fmla="*/ 9080 w 16095"/>
                <a:gd name="T73" fmla="*/ 1008 h 13098"/>
                <a:gd name="T74" fmla="*/ 9426 w 16095"/>
                <a:gd name="T75" fmla="*/ 1172 h 13098"/>
                <a:gd name="T76" fmla="*/ 9556 w 16095"/>
                <a:gd name="T77" fmla="*/ 2519 h 13098"/>
                <a:gd name="T78" fmla="*/ 9442 w 16095"/>
                <a:gd name="T79" fmla="*/ 7374 h 13098"/>
                <a:gd name="T80" fmla="*/ 9105 w 16095"/>
                <a:gd name="T81" fmla="*/ 7554 h 13098"/>
                <a:gd name="T82" fmla="*/ 13480 w 16095"/>
                <a:gd name="T83" fmla="*/ 2820 h 13098"/>
                <a:gd name="T84" fmla="*/ 12808 w 16095"/>
                <a:gd name="T85" fmla="*/ 2537 h 13098"/>
                <a:gd name="T86" fmla="*/ 10413 w 16095"/>
                <a:gd name="T87" fmla="*/ 856 h 13098"/>
                <a:gd name="T88" fmla="*/ 9571 w 16095"/>
                <a:gd name="T89" fmla="*/ 92 h 13098"/>
                <a:gd name="T90" fmla="*/ 922 w 16095"/>
                <a:gd name="T91" fmla="*/ 119 h 13098"/>
                <a:gd name="T92" fmla="*/ 119 w 16095"/>
                <a:gd name="T93" fmla="*/ 924 h 13098"/>
                <a:gd name="T94" fmla="*/ 92 w 16095"/>
                <a:gd name="T95" fmla="*/ 7572 h 13098"/>
                <a:gd name="T96" fmla="*/ 855 w 16095"/>
                <a:gd name="T97" fmla="*/ 8415 h 13098"/>
                <a:gd name="T98" fmla="*/ 1557 w 16095"/>
                <a:gd name="T99" fmla="*/ 10453 h 13098"/>
                <a:gd name="T100" fmla="*/ 2236 w 16095"/>
                <a:gd name="T101" fmla="*/ 11368 h 13098"/>
                <a:gd name="T102" fmla="*/ 3702 w 16095"/>
                <a:gd name="T103" fmla="*/ 11901 h 13098"/>
                <a:gd name="T104" fmla="*/ 4567 w 16095"/>
                <a:gd name="T105" fmla="*/ 12848 h 13098"/>
                <a:gd name="T106" fmla="*/ 5876 w 16095"/>
                <a:gd name="T107" fmla="*/ 13069 h 13098"/>
                <a:gd name="T108" fmla="*/ 7006 w 16095"/>
                <a:gd name="T109" fmla="*/ 12446 h 13098"/>
                <a:gd name="T110" fmla="*/ 10208 w 16095"/>
                <a:gd name="T111" fmla="*/ 11824 h 13098"/>
                <a:gd name="T112" fmla="*/ 11035 w 16095"/>
                <a:gd name="T113" fmla="*/ 12807 h 13098"/>
                <a:gd name="T114" fmla="*/ 12330 w 16095"/>
                <a:gd name="T115" fmla="*/ 13081 h 13098"/>
                <a:gd name="T116" fmla="*/ 13489 w 16095"/>
                <a:gd name="T117" fmla="*/ 12505 h 13098"/>
                <a:gd name="T118" fmla="*/ 14740 w 16095"/>
                <a:gd name="T119" fmla="*/ 11579 h 13098"/>
                <a:gd name="T120" fmla="*/ 15750 w 16095"/>
                <a:gd name="T121" fmla="*/ 11036 h 13098"/>
                <a:gd name="T122" fmla="*/ 16095 w 16095"/>
                <a:gd name="T123" fmla="*/ 7025 h 13098"/>
                <a:gd name="T124" fmla="*/ 16023 w 16095"/>
                <a:gd name="T125" fmla="*/ 6588 h 13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3098">
                  <a:moveTo>
                    <a:pt x="15089" y="10075"/>
                  </a:moveTo>
                  <a:lnTo>
                    <a:pt x="15088" y="10101"/>
                  </a:lnTo>
                  <a:lnTo>
                    <a:pt x="15087" y="10127"/>
                  </a:lnTo>
                  <a:lnTo>
                    <a:pt x="15083" y="10152"/>
                  </a:lnTo>
                  <a:lnTo>
                    <a:pt x="15079" y="10177"/>
                  </a:lnTo>
                  <a:lnTo>
                    <a:pt x="15073" y="10201"/>
                  </a:lnTo>
                  <a:lnTo>
                    <a:pt x="15067" y="10225"/>
                  </a:lnTo>
                  <a:lnTo>
                    <a:pt x="15059" y="10248"/>
                  </a:lnTo>
                  <a:lnTo>
                    <a:pt x="15050" y="10272"/>
                  </a:lnTo>
                  <a:lnTo>
                    <a:pt x="15040" y="10294"/>
                  </a:lnTo>
                  <a:lnTo>
                    <a:pt x="15029" y="10316"/>
                  </a:lnTo>
                  <a:lnTo>
                    <a:pt x="15017" y="10337"/>
                  </a:lnTo>
                  <a:lnTo>
                    <a:pt x="15004" y="10357"/>
                  </a:lnTo>
                  <a:lnTo>
                    <a:pt x="14989" y="10376"/>
                  </a:lnTo>
                  <a:lnTo>
                    <a:pt x="14974" y="10396"/>
                  </a:lnTo>
                  <a:lnTo>
                    <a:pt x="14958" y="10414"/>
                  </a:lnTo>
                  <a:lnTo>
                    <a:pt x="14942" y="10432"/>
                  </a:lnTo>
                  <a:lnTo>
                    <a:pt x="14924" y="10448"/>
                  </a:lnTo>
                  <a:lnTo>
                    <a:pt x="14906" y="10464"/>
                  </a:lnTo>
                  <a:lnTo>
                    <a:pt x="14887" y="10479"/>
                  </a:lnTo>
                  <a:lnTo>
                    <a:pt x="14868" y="10493"/>
                  </a:lnTo>
                  <a:lnTo>
                    <a:pt x="14848" y="10506"/>
                  </a:lnTo>
                  <a:lnTo>
                    <a:pt x="14827" y="10519"/>
                  </a:lnTo>
                  <a:lnTo>
                    <a:pt x="14804" y="10530"/>
                  </a:lnTo>
                  <a:lnTo>
                    <a:pt x="14782" y="10540"/>
                  </a:lnTo>
                  <a:lnTo>
                    <a:pt x="14759" y="10549"/>
                  </a:lnTo>
                  <a:lnTo>
                    <a:pt x="14736" y="10557"/>
                  </a:lnTo>
                  <a:lnTo>
                    <a:pt x="14712" y="10563"/>
                  </a:lnTo>
                  <a:lnTo>
                    <a:pt x="14688" y="10569"/>
                  </a:lnTo>
                  <a:lnTo>
                    <a:pt x="14663" y="10573"/>
                  </a:lnTo>
                  <a:lnTo>
                    <a:pt x="14637" y="10577"/>
                  </a:lnTo>
                  <a:lnTo>
                    <a:pt x="14612" y="10578"/>
                  </a:lnTo>
                  <a:lnTo>
                    <a:pt x="14586" y="10579"/>
                  </a:lnTo>
                  <a:lnTo>
                    <a:pt x="14012" y="10579"/>
                  </a:lnTo>
                  <a:lnTo>
                    <a:pt x="13989" y="10498"/>
                  </a:lnTo>
                  <a:lnTo>
                    <a:pt x="13962" y="10419"/>
                  </a:lnTo>
                  <a:lnTo>
                    <a:pt x="13934" y="10341"/>
                  </a:lnTo>
                  <a:lnTo>
                    <a:pt x="13902" y="10266"/>
                  </a:lnTo>
                  <a:lnTo>
                    <a:pt x="13867" y="10191"/>
                  </a:lnTo>
                  <a:lnTo>
                    <a:pt x="13829" y="10117"/>
                  </a:lnTo>
                  <a:lnTo>
                    <a:pt x="13788" y="10047"/>
                  </a:lnTo>
                  <a:lnTo>
                    <a:pt x="13745" y="9977"/>
                  </a:lnTo>
                  <a:lnTo>
                    <a:pt x="13699" y="9910"/>
                  </a:lnTo>
                  <a:lnTo>
                    <a:pt x="13650" y="9844"/>
                  </a:lnTo>
                  <a:lnTo>
                    <a:pt x="13598" y="9781"/>
                  </a:lnTo>
                  <a:lnTo>
                    <a:pt x="13545" y="9719"/>
                  </a:lnTo>
                  <a:lnTo>
                    <a:pt x="13489" y="9661"/>
                  </a:lnTo>
                  <a:lnTo>
                    <a:pt x="13430" y="9605"/>
                  </a:lnTo>
                  <a:lnTo>
                    <a:pt x="13370" y="9550"/>
                  </a:lnTo>
                  <a:lnTo>
                    <a:pt x="13308" y="9499"/>
                  </a:lnTo>
                  <a:lnTo>
                    <a:pt x="13242" y="9449"/>
                  </a:lnTo>
                  <a:lnTo>
                    <a:pt x="13176" y="9402"/>
                  </a:lnTo>
                  <a:lnTo>
                    <a:pt x="13107" y="9359"/>
                  </a:lnTo>
                  <a:lnTo>
                    <a:pt x="13036" y="9317"/>
                  </a:lnTo>
                  <a:lnTo>
                    <a:pt x="12964" y="9279"/>
                  </a:lnTo>
                  <a:lnTo>
                    <a:pt x="12890" y="9244"/>
                  </a:lnTo>
                  <a:lnTo>
                    <a:pt x="12815" y="9212"/>
                  </a:lnTo>
                  <a:lnTo>
                    <a:pt x="12737" y="9182"/>
                  </a:lnTo>
                  <a:lnTo>
                    <a:pt x="12658" y="9156"/>
                  </a:lnTo>
                  <a:lnTo>
                    <a:pt x="12578" y="9133"/>
                  </a:lnTo>
                  <a:lnTo>
                    <a:pt x="12497" y="9113"/>
                  </a:lnTo>
                  <a:lnTo>
                    <a:pt x="12413" y="9097"/>
                  </a:lnTo>
                  <a:lnTo>
                    <a:pt x="12330" y="9085"/>
                  </a:lnTo>
                  <a:lnTo>
                    <a:pt x="12244" y="9076"/>
                  </a:lnTo>
                  <a:lnTo>
                    <a:pt x="12159" y="9070"/>
                  </a:lnTo>
                  <a:lnTo>
                    <a:pt x="12071" y="9068"/>
                  </a:lnTo>
                  <a:lnTo>
                    <a:pt x="11984" y="9070"/>
                  </a:lnTo>
                  <a:lnTo>
                    <a:pt x="11898" y="9076"/>
                  </a:lnTo>
                  <a:lnTo>
                    <a:pt x="11813" y="9085"/>
                  </a:lnTo>
                  <a:lnTo>
                    <a:pt x="11729" y="9097"/>
                  </a:lnTo>
                  <a:lnTo>
                    <a:pt x="11646" y="9113"/>
                  </a:lnTo>
                  <a:lnTo>
                    <a:pt x="11564" y="9133"/>
                  </a:lnTo>
                  <a:lnTo>
                    <a:pt x="11484" y="9156"/>
                  </a:lnTo>
                  <a:lnTo>
                    <a:pt x="11405" y="9182"/>
                  </a:lnTo>
                  <a:lnTo>
                    <a:pt x="11328" y="9212"/>
                  </a:lnTo>
                  <a:lnTo>
                    <a:pt x="11252" y="9244"/>
                  </a:lnTo>
                  <a:lnTo>
                    <a:pt x="11178" y="9279"/>
                  </a:lnTo>
                  <a:lnTo>
                    <a:pt x="11106" y="9317"/>
                  </a:lnTo>
                  <a:lnTo>
                    <a:pt x="11035" y="9359"/>
                  </a:lnTo>
                  <a:lnTo>
                    <a:pt x="10967" y="9402"/>
                  </a:lnTo>
                  <a:lnTo>
                    <a:pt x="10899" y="9449"/>
                  </a:lnTo>
                  <a:lnTo>
                    <a:pt x="10835" y="9499"/>
                  </a:lnTo>
                  <a:lnTo>
                    <a:pt x="10772" y="9550"/>
                  </a:lnTo>
                  <a:lnTo>
                    <a:pt x="10711" y="9605"/>
                  </a:lnTo>
                  <a:lnTo>
                    <a:pt x="10653" y="9661"/>
                  </a:lnTo>
                  <a:lnTo>
                    <a:pt x="10597" y="9719"/>
                  </a:lnTo>
                  <a:lnTo>
                    <a:pt x="10543" y="9781"/>
                  </a:lnTo>
                  <a:lnTo>
                    <a:pt x="10492" y="9844"/>
                  </a:lnTo>
                  <a:lnTo>
                    <a:pt x="10444" y="9910"/>
                  </a:lnTo>
                  <a:lnTo>
                    <a:pt x="10397" y="9977"/>
                  </a:lnTo>
                  <a:lnTo>
                    <a:pt x="10354" y="10047"/>
                  </a:lnTo>
                  <a:lnTo>
                    <a:pt x="10313" y="10117"/>
                  </a:lnTo>
                  <a:lnTo>
                    <a:pt x="10275" y="10191"/>
                  </a:lnTo>
                  <a:lnTo>
                    <a:pt x="10240" y="10266"/>
                  </a:lnTo>
                  <a:lnTo>
                    <a:pt x="10208" y="10341"/>
                  </a:lnTo>
                  <a:lnTo>
                    <a:pt x="10179" y="10419"/>
                  </a:lnTo>
                  <a:lnTo>
                    <a:pt x="10153" y="10498"/>
                  </a:lnTo>
                  <a:lnTo>
                    <a:pt x="10131" y="10579"/>
                  </a:lnTo>
                  <a:lnTo>
                    <a:pt x="7473" y="10579"/>
                  </a:lnTo>
                  <a:lnTo>
                    <a:pt x="7450" y="10498"/>
                  </a:lnTo>
                  <a:lnTo>
                    <a:pt x="7425" y="10419"/>
                  </a:lnTo>
                  <a:lnTo>
                    <a:pt x="7396" y="10341"/>
                  </a:lnTo>
                  <a:lnTo>
                    <a:pt x="7363" y="10266"/>
                  </a:lnTo>
                  <a:lnTo>
                    <a:pt x="7328" y="10191"/>
                  </a:lnTo>
                  <a:lnTo>
                    <a:pt x="7290" y="10117"/>
                  </a:lnTo>
                  <a:lnTo>
                    <a:pt x="7250" y="10047"/>
                  </a:lnTo>
                  <a:lnTo>
                    <a:pt x="7207" y="9977"/>
                  </a:lnTo>
                  <a:lnTo>
                    <a:pt x="7160" y="9910"/>
                  </a:lnTo>
                  <a:lnTo>
                    <a:pt x="7112" y="9844"/>
                  </a:lnTo>
                  <a:lnTo>
                    <a:pt x="7061" y="9781"/>
                  </a:lnTo>
                  <a:lnTo>
                    <a:pt x="7006" y="9719"/>
                  </a:lnTo>
                  <a:lnTo>
                    <a:pt x="6951" y="9661"/>
                  </a:lnTo>
                  <a:lnTo>
                    <a:pt x="6892" y="9605"/>
                  </a:lnTo>
                  <a:lnTo>
                    <a:pt x="6831" y="9550"/>
                  </a:lnTo>
                  <a:lnTo>
                    <a:pt x="6769" y="9499"/>
                  </a:lnTo>
                  <a:lnTo>
                    <a:pt x="6705" y="9449"/>
                  </a:lnTo>
                  <a:lnTo>
                    <a:pt x="6637" y="9402"/>
                  </a:lnTo>
                  <a:lnTo>
                    <a:pt x="6569" y="9359"/>
                  </a:lnTo>
                  <a:lnTo>
                    <a:pt x="6498" y="9317"/>
                  </a:lnTo>
                  <a:lnTo>
                    <a:pt x="6426" y="9279"/>
                  </a:lnTo>
                  <a:lnTo>
                    <a:pt x="6351" y="9244"/>
                  </a:lnTo>
                  <a:lnTo>
                    <a:pt x="6276" y="9212"/>
                  </a:lnTo>
                  <a:lnTo>
                    <a:pt x="6199" y="9182"/>
                  </a:lnTo>
                  <a:lnTo>
                    <a:pt x="6120" y="9156"/>
                  </a:lnTo>
                  <a:lnTo>
                    <a:pt x="6040" y="9133"/>
                  </a:lnTo>
                  <a:lnTo>
                    <a:pt x="5958" y="9113"/>
                  </a:lnTo>
                  <a:lnTo>
                    <a:pt x="5876" y="9097"/>
                  </a:lnTo>
                  <a:lnTo>
                    <a:pt x="5791" y="9085"/>
                  </a:lnTo>
                  <a:lnTo>
                    <a:pt x="5707" y="9076"/>
                  </a:lnTo>
                  <a:lnTo>
                    <a:pt x="5620" y="9070"/>
                  </a:lnTo>
                  <a:lnTo>
                    <a:pt x="5533" y="9068"/>
                  </a:lnTo>
                  <a:lnTo>
                    <a:pt x="5446" y="9070"/>
                  </a:lnTo>
                  <a:lnTo>
                    <a:pt x="5360" y="9076"/>
                  </a:lnTo>
                  <a:lnTo>
                    <a:pt x="5274" y="9085"/>
                  </a:lnTo>
                  <a:lnTo>
                    <a:pt x="5191" y="9097"/>
                  </a:lnTo>
                  <a:lnTo>
                    <a:pt x="5107" y="9113"/>
                  </a:lnTo>
                  <a:lnTo>
                    <a:pt x="5026" y="9133"/>
                  </a:lnTo>
                  <a:lnTo>
                    <a:pt x="4946" y="9156"/>
                  </a:lnTo>
                  <a:lnTo>
                    <a:pt x="4867" y="9182"/>
                  </a:lnTo>
                  <a:lnTo>
                    <a:pt x="4789" y="9212"/>
                  </a:lnTo>
                  <a:lnTo>
                    <a:pt x="4714" y="9244"/>
                  </a:lnTo>
                  <a:lnTo>
                    <a:pt x="4639" y="9279"/>
                  </a:lnTo>
                  <a:lnTo>
                    <a:pt x="4567" y="9317"/>
                  </a:lnTo>
                  <a:lnTo>
                    <a:pt x="4497" y="9359"/>
                  </a:lnTo>
                  <a:lnTo>
                    <a:pt x="4428" y="9402"/>
                  </a:lnTo>
                  <a:lnTo>
                    <a:pt x="4361" y="9449"/>
                  </a:lnTo>
                  <a:lnTo>
                    <a:pt x="4296" y="9499"/>
                  </a:lnTo>
                  <a:lnTo>
                    <a:pt x="4233" y="9550"/>
                  </a:lnTo>
                  <a:lnTo>
                    <a:pt x="4173" y="9605"/>
                  </a:lnTo>
                  <a:lnTo>
                    <a:pt x="4114" y="9661"/>
                  </a:lnTo>
                  <a:lnTo>
                    <a:pt x="4059" y="9719"/>
                  </a:lnTo>
                  <a:lnTo>
                    <a:pt x="4005" y="9781"/>
                  </a:lnTo>
                  <a:lnTo>
                    <a:pt x="3953" y="9844"/>
                  </a:lnTo>
                  <a:lnTo>
                    <a:pt x="3905" y="9910"/>
                  </a:lnTo>
                  <a:lnTo>
                    <a:pt x="3859" y="9977"/>
                  </a:lnTo>
                  <a:lnTo>
                    <a:pt x="3816" y="10047"/>
                  </a:lnTo>
                  <a:lnTo>
                    <a:pt x="3774" y="10117"/>
                  </a:lnTo>
                  <a:lnTo>
                    <a:pt x="3737" y="10191"/>
                  </a:lnTo>
                  <a:lnTo>
                    <a:pt x="3702" y="10266"/>
                  </a:lnTo>
                  <a:lnTo>
                    <a:pt x="3670" y="10341"/>
                  </a:lnTo>
                  <a:lnTo>
                    <a:pt x="3640" y="10419"/>
                  </a:lnTo>
                  <a:lnTo>
                    <a:pt x="3614" y="10498"/>
                  </a:lnTo>
                  <a:lnTo>
                    <a:pt x="3592" y="10579"/>
                  </a:lnTo>
                  <a:lnTo>
                    <a:pt x="3018" y="10579"/>
                  </a:lnTo>
                  <a:lnTo>
                    <a:pt x="2993" y="10578"/>
                  </a:lnTo>
                  <a:lnTo>
                    <a:pt x="2967" y="10577"/>
                  </a:lnTo>
                  <a:lnTo>
                    <a:pt x="2941" y="10573"/>
                  </a:lnTo>
                  <a:lnTo>
                    <a:pt x="2917" y="10569"/>
                  </a:lnTo>
                  <a:lnTo>
                    <a:pt x="2892" y="10563"/>
                  </a:lnTo>
                  <a:lnTo>
                    <a:pt x="2869" y="10557"/>
                  </a:lnTo>
                  <a:lnTo>
                    <a:pt x="2845" y="10549"/>
                  </a:lnTo>
                  <a:lnTo>
                    <a:pt x="2823" y="10540"/>
                  </a:lnTo>
                  <a:lnTo>
                    <a:pt x="2800" y="10530"/>
                  </a:lnTo>
                  <a:lnTo>
                    <a:pt x="2778" y="10519"/>
                  </a:lnTo>
                  <a:lnTo>
                    <a:pt x="2757" y="10506"/>
                  </a:lnTo>
                  <a:lnTo>
                    <a:pt x="2737" y="10493"/>
                  </a:lnTo>
                  <a:lnTo>
                    <a:pt x="2717" y="10479"/>
                  </a:lnTo>
                  <a:lnTo>
                    <a:pt x="2698" y="10464"/>
                  </a:lnTo>
                  <a:lnTo>
                    <a:pt x="2680" y="10448"/>
                  </a:lnTo>
                  <a:lnTo>
                    <a:pt x="2663" y="10432"/>
                  </a:lnTo>
                  <a:lnTo>
                    <a:pt x="2646" y="10414"/>
                  </a:lnTo>
                  <a:lnTo>
                    <a:pt x="2630" y="10396"/>
                  </a:lnTo>
                  <a:lnTo>
                    <a:pt x="2615" y="10376"/>
                  </a:lnTo>
                  <a:lnTo>
                    <a:pt x="2601" y="10357"/>
                  </a:lnTo>
                  <a:lnTo>
                    <a:pt x="2588" y="10337"/>
                  </a:lnTo>
                  <a:lnTo>
                    <a:pt x="2576" y="10316"/>
                  </a:lnTo>
                  <a:lnTo>
                    <a:pt x="2565" y="10294"/>
                  </a:lnTo>
                  <a:lnTo>
                    <a:pt x="2555" y="10272"/>
                  </a:lnTo>
                  <a:lnTo>
                    <a:pt x="2546" y="10248"/>
                  </a:lnTo>
                  <a:lnTo>
                    <a:pt x="2538" y="10225"/>
                  </a:lnTo>
                  <a:lnTo>
                    <a:pt x="2531" y="10201"/>
                  </a:lnTo>
                  <a:lnTo>
                    <a:pt x="2526" y="10177"/>
                  </a:lnTo>
                  <a:lnTo>
                    <a:pt x="2521" y="10152"/>
                  </a:lnTo>
                  <a:lnTo>
                    <a:pt x="2518" y="10127"/>
                  </a:lnTo>
                  <a:lnTo>
                    <a:pt x="2516" y="10101"/>
                  </a:lnTo>
                  <a:lnTo>
                    <a:pt x="2515" y="10075"/>
                  </a:lnTo>
                  <a:lnTo>
                    <a:pt x="2515" y="8564"/>
                  </a:lnTo>
                  <a:lnTo>
                    <a:pt x="9053" y="8564"/>
                  </a:lnTo>
                  <a:lnTo>
                    <a:pt x="9131" y="8562"/>
                  </a:lnTo>
                  <a:lnTo>
                    <a:pt x="9207" y="8557"/>
                  </a:lnTo>
                  <a:lnTo>
                    <a:pt x="9283" y="8547"/>
                  </a:lnTo>
                  <a:lnTo>
                    <a:pt x="9357" y="8533"/>
                  </a:lnTo>
                  <a:lnTo>
                    <a:pt x="9431" y="8516"/>
                  </a:lnTo>
                  <a:lnTo>
                    <a:pt x="9502" y="8496"/>
                  </a:lnTo>
                  <a:lnTo>
                    <a:pt x="9571" y="8472"/>
                  </a:lnTo>
                  <a:lnTo>
                    <a:pt x="9641" y="8445"/>
                  </a:lnTo>
                  <a:lnTo>
                    <a:pt x="9707" y="8415"/>
                  </a:lnTo>
                  <a:lnTo>
                    <a:pt x="9773" y="8381"/>
                  </a:lnTo>
                  <a:lnTo>
                    <a:pt x="9835" y="8345"/>
                  </a:lnTo>
                  <a:lnTo>
                    <a:pt x="9896" y="8306"/>
                  </a:lnTo>
                  <a:lnTo>
                    <a:pt x="9956" y="8263"/>
                  </a:lnTo>
                  <a:lnTo>
                    <a:pt x="10013" y="8218"/>
                  </a:lnTo>
                  <a:lnTo>
                    <a:pt x="10067" y="8171"/>
                  </a:lnTo>
                  <a:lnTo>
                    <a:pt x="10120" y="8120"/>
                  </a:lnTo>
                  <a:lnTo>
                    <a:pt x="10170" y="8068"/>
                  </a:lnTo>
                  <a:lnTo>
                    <a:pt x="10217" y="8014"/>
                  </a:lnTo>
                  <a:lnTo>
                    <a:pt x="10263" y="7956"/>
                  </a:lnTo>
                  <a:lnTo>
                    <a:pt x="10305" y="7897"/>
                  </a:lnTo>
                  <a:lnTo>
                    <a:pt x="10344" y="7836"/>
                  </a:lnTo>
                  <a:lnTo>
                    <a:pt x="10380" y="7773"/>
                  </a:lnTo>
                  <a:lnTo>
                    <a:pt x="10413" y="7707"/>
                  </a:lnTo>
                  <a:lnTo>
                    <a:pt x="10444" y="7641"/>
                  </a:lnTo>
                  <a:lnTo>
                    <a:pt x="10471" y="7572"/>
                  </a:lnTo>
                  <a:lnTo>
                    <a:pt x="10495" y="7502"/>
                  </a:lnTo>
                  <a:lnTo>
                    <a:pt x="10515" y="7430"/>
                  </a:lnTo>
                  <a:lnTo>
                    <a:pt x="10532" y="7357"/>
                  </a:lnTo>
                  <a:lnTo>
                    <a:pt x="10545" y="7283"/>
                  </a:lnTo>
                  <a:lnTo>
                    <a:pt x="10554" y="7207"/>
                  </a:lnTo>
                  <a:lnTo>
                    <a:pt x="10560" y="7131"/>
                  </a:lnTo>
                  <a:lnTo>
                    <a:pt x="10562" y="7052"/>
                  </a:lnTo>
                  <a:lnTo>
                    <a:pt x="10562" y="3527"/>
                  </a:lnTo>
                  <a:lnTo>
                    <a:pt x="12574" y="3527"/>
                  </a:lnTo>
                  <a:lnTo>
                    <a:pt x="12605" y="3528"/>
                  </a:lnTo>
                  <a:lnTo>
                    <a:pt x="12637" y="3530"/>
                  </a:lnTo>
                  <a:lnTo>
                    <a:pt x="12668" y="3535"/>
                  </a:lnTo>
                  <a:lnTo>
                    <a:pt x="12698" y="3542"/>
                  </a:lnTo>
                  <a:lnTo>
                    <a:pt x="12727" y="3550"/>
                  </a:lnTo>
                  <a:lnTo>
                    <a:pt x="12756" y="3560"/>
                  </a:lnTo>
                  <a:lnTo>
                    <a:pt x="12784" y="3572"/>
                  </a:lnTo>
                  <a:lnTo>
                    <a:pt x="12812" y="3586"/>
                  </a:lnTo>
                  <a:lnTo>
                    <a:pt x="12838" y="3601"/>
                  </a:lnTo>
                  <a:lnTo>
                    <a:pt x="12864" y="3618"/>
                  </a:lnTo>
                  <a:lnTo>
                    <a:pt x="12888" y="3636"/>
                  </a:lnTo>
                  <a:lnTo>
                    <a:pt x="12911" y="3657"/>
                  </a:lnTo>
                  <a:lnTo>
                    <a:pt x="12933" y="3678"/>
                  </a:lnTo>
                  <a:lnTo>
                    <a:pt x="12954" y="3701"/>
                  </a:lnTo>
                  <a:lnTo>
                    <a:pt x="12975" y="3725"/>
                  </a:lnTo>
                  <a:lnTo>
                    <a:pt x="12993" y="3750"/>
                  </a:lnTo>
                  <a:lnTo>
                    <a:pt x="15005" y="6773"/>
                  </a:lnTo>
                  <a:lnTo>
                    <a:pt x="15015" y="6788"/>
                  </a:lnTo>
                  <a:lnTo>
                    <a:pt x="15024" y="6804"/>
                  </a:lnTo>
                  <a:lnTo>
                    <a:pt x="15033" y="6822"/>
                  </a:lnTo>
                  <a:lnTo>
                    <a:pt x="15041" y="6838"/>
                  </a:lnTo>
                  <a:lnTo>
                    <a:pt x="15049" y="6855"/>
                  </a:lnTo>
                  <a:lnTo>
                    <a:pt x="15056" y="6872"/>
                  </a:lnTo>
                  <a:lnTo>
                    <a:pt x="15062" y="6889"/>
                  </a:lnTo>
                  <a:lnTo>
                    <a:pt x="15067" y="6907"/>
                  </a:lnTo>
                  <a:lnTo>
                    <a:pt x="15072" y="6924"/>
                  </a:lnTo>
                  <a:lnTo>
                    <a:pt x="15077" y="6942"/>
                  </a:lnTo>
                  <a:lnTo>
                    <a:pt x="15081" y="6961"/>
                  </a:lnTo>
                  <a:lnTo>
                    <a:pt x="15084" y="6979"/>
                  </a:lnTo>
                  <a:lnTo>
                    <a:pt x="15086" y="6997"/>
                  </a:lnTo>
                  <a:lnTo>
                    <a:pt x="15088" y="7016"/>
                  </a:lnTo>
                  <a:lnTo>
                    <a:pt x="15089" y="7034"/>
                  </a:lnTo>
                  <a:lnTo>
                    <a:pt x="15089" y="7052"/>
                  </a:lnTo>
                  <a:lnTo>
                    <a:pt x="15089" y="10075"/>
                  </a:lnTo>
                  <a:close/>
                  <a:moveTo>
                    <a:pt x="12071" y="12090"/>
                  </a:moveTo>
                  <a:lnTo>
                    <a:pt x="12020" y="12089"/>
                  </a:lnTo>
                  <a:lnTo>
                    <a:pt x="11969" y="12085"/>
                  </a:lnTo>
                  <a:lnTo>
                    <a:pt x="11918" y="12078"/>
                  </a:lnTo>
                  <a:lnTo>
                    <a:pt x="11869" y="12070"/>
                  </a:lnTo>
                  <a:lnTo>
                    <a:pt x="11820" y="12058"/>
                  </a:lnTo>
                  <a:lnTo>
                    <a:pt x="11772" y="12045"/>
                  </a:lnTo>
                  <a:lnTo>
                    <a:pt x="11725" y="12029"/>
                  </a:lnTo>
                  <a:lnTo>
                    <a:pt x="11680" y="12011"/>
                  </a:lnTo>
                  <a:lnTo>
                    <a:pt x="11636" y="11991"/>
                  </a:lnTo>
                  <a:lnTo>
                    <a:pt x="11591" y="11968"/>
                  </a:lnTo>
                  <a:lnTo>
                    <a:pt x="11550" y="11944"/>
                  </a:lnTo>
                  <a:lnTo>
                    <a:pt x="11509" y="11918"/>
                  </a:lnTo>
                  <a:lnTo>
                    <a:pt x="11470" y="11890"/>
                  </a:lnTo>
                  <a:lnTo>
                    <a:pt x="11431" y="11861"/>
                  </a:lnTo>
                  <a:lnTo>
                    <a:pt x="11395" y="11828"/>
                  </a:lnTo>
                  <a:lnTo>
                    <a:pt x="11360" y="11795"/>
                  </a:lnTo>
                  <a:lnTo>
                    <a:pt x="11327" y="11760"/>
                  </a:lnTo>
                  <a:lnTo>
                    <a:pt x="11295" y="11724"/>
                  </a:lnTo>
                  <a:lnTo>
                    <a:pt x="11265" y="11685"/>
                  </a:lnTo>
                  <a:lnTo>
                    <a:pt x="11237" y="11646"/>
                  </a:lnTo>
                  <a:lnTo>
                    <a:pt x="11211" y="11606"/>
                  </a:lnTo>
                  <a:lnTo>
                    <a:pt x="11187" y="11563"/>
                  </a:lnTo>
                  <a:lnTo>
                    <a:pt x="11165" y="11520"/>
                  </a:lnTo>
                  <a:lnTo>
                    <a:pt x="11145" y="11475"/>
                  </a:lnTo>
                  <a:lnTo>
                    <a:pt x="11127" y="11429"/>
                  </a:lnTo>
                  <a:lnTo>
                    <a:pt x="11111" y="11382"/>
                  </a:lnTo>
                  <a:lnTo>
                    <a:pt x="11098" y="11335"/>
                  </a:lnTo>
                  <a:lnTo>
                    <a:pt x="11086" y="11286"/>
                  </a:lnTo>
                  <a:lnTo>
                    <a:pt x="11077" y="11236"/>
                  </a:lnTo>
                  <a:lnTo>
                    <a:pt x="11070" y="11186"/>
                  </a:lnTo>
                  <a:lnTo>
                    <a:pt x="11067" y="11135"/>
                  </a:lnTo>
                  <a:lnTo>
                    <a:pt x="11065" y="11083"/>
                  </a:lnTo>
                  <a:lnTo>
                    <a:pt x="11067" y="11031"/>
                  </a:lnTo>
                  <a:lnTo>
                    <a:pt x="11070" y="10980"/>
                  </a:lnTo>
                  <a:lnTo>
                    <a:pt x="11077" y="10930"/>
                  </a:lnTo>
                  <a:lnTo>
                    <a:pt x="11086" y="10880"/>
                  </a:lnTo>
                  <a:lnTo>
                    <a:pt x="11098" y="10831"/>
                  </a:lnTo>
                  <a:lnTo>
                    <a:pt x="11111" y="10784"/>
                  </a:lnTo>
                  <a:lnTo>
                    <a:pt x="11127" y="10736"/>
                  </a:lnTo>
                  <a:lnTo>
                    <a:pt x="11145" y="10691"/>
                  </a:lnTo>
                  <a:lnTo>
                    <a:pt x="11165" y="10646"/>
                  </a:lnTo>
                  <a:lnTo>
                    <a:pt x="11187" y="10603"/>
                  </a:lnTo>
                  <a:lnTo>
                    <a:pt x="11211" y="10561"/>
                  </a:lnTo>
                  <a:lnTo>
                    <a:pt x="11237" y="10520"/>
                  </a:lnTo>
                  <a:lnTo>
                    <a:pt x="11265" y="10480"/>
                  </a:lnTo>
                  <a:lnTo>
                    <a:pt x="11295" y="10442"/>
                  </a:lnTo>
                  <a:lnTo>
                    <a:pt x="11327" y="10406"/>
                  </a:lnTo>
                  <a:lnTo>
                    <a:pt x="11360" y="10370"/>
                  </a:lnTo>
                  <a:lnTo>
                    <a:pt x="11395" y="10337"/>
                  </a:lnTo>
                  <a:lnTo>
                    <a:pt x="11431" y="10306"/>
                  </a:lnTo>
                  <a:lnTo>
                    <a:pt x="11470" y="10276"/>
                  </a:lnTo>
                  <a:lnTo>
                    <a:pt x="11509" y="10247"/>
                  </a:lnTo>
                  <a:lnTo>
                    <a:pt x="11550" y="10221"/>
                  </a:lnTo>
                  <a:lnTo>
                    <a:pt x="11591" y="10197"/>
                  </a:lnTo>
                  <a:lnTo>
                    <a:pt x="11636" y="10175"/>
                  </a:lnTo>
                  <a:lnTo>
                    <a:pt x="11680" y="10155"/>
                  </a:lnTo>
                  <a:lnTo>
                    <a:pt x="11725" y="10137"/>
                  </a:lnTo>
                  <a:lnTo>
                    <a:pt x="11772" y="10120"/>
                  </a:lnTo>
                  <a:lnTo>
                    <a:pt x="11820" y="10107"/>
                  </a:lnTo>
                  <a:lnTo>
                    <a:pt x="11869" y="10096"/>
                  </a:lnTo>
                  <a:lnTo>
                    <a:pt x="11918" y="10087"/>
                  </a:lnTo>
                  <a:lnTo>
                    <a:pt x="11969" y="10080"/>
                  </a:lnTo>
                  <a:lnTo>
                    <a:pt x="12020" y="10076"/>
                  </a:lnTo>
                  <a:lnTo>
                    <a:pt x="12071" y="10075"/>
                  </a:lnTo>
                  <a:lnTo>
                    <a:pt x="12124" y="10076"/>
                  </a:lnTo>
                  <a:lnTo>
                    <a:pt x="12174" y="10080"/>
                  </a:lnTo>
                  <a:lnTo>
                    <a:pt x="12224" y="10087"/>
                  </a:lnTo>
                  <a:lnTo>
                    <a:pt x="12274" y="10096"/>
                  </a:lnTo>
                  <a:lnTo>
                    <a:pt x="12323" y="10107"/>
                  </a:lnTo>
                  <a:lnTo>
                    <a:pt x="12370" y="10120"/>
                  </a:lnTo>
                  <a:lnTo>
                    <a:pt x="12417" y="10137"/>
                  </a:lnTo>
                  <a:lnTo>
                    <a:pt x="12463" y="10155"/>
                  </a:lnTo>
                  <a:lnTo>
                    <a:pt x="12508" y="10175"/>
                  </a:lnTo>
                  <a:lnTo>
                    <a:pt x="12551" y="10197"/>
                  </a:lnTo>
                  <a:lnTo>
                    <a:pt x="12593" y="10221"/>
                  </a:lnTo>
                  <a:lnTo>
                    <a:pt x="12634" y="10247"/>
                  </a:lnTo>
                  <a:lnTo>
                    <a:pt x="12673" y="10276"/>
                  </a:lnTo>
                  <a:lnTo>
                    <a:pt x="12711" y="10306"/>
                  </a:lnTo>
                  <a:lnTo>
                    <a:pt x="12747" y="10337"/>
                  </a:lnTo>
                  <a:lnTo>
                    <a:pt x="12782" y="10370"/>
                  </a:lnTo>
                  <a:lnTo>
                    <a:pt x="12816" y="10406"/>
                  </a:lnTo>
                  <a:lnTo>
                    <a:pt x="12848" y="10442"/>
                  </a:lnTo>
                  <a:lnTo>
                    <a:pt x="12877" y="10480"/>
                  </a:lnTo>
                  <a:lnTo>
                    <a:pt x="12905" y="10520"/>
                  </a:lnTo>
                  <a:lnTo>
                    <a:pt x="12931" y="10561"/>
                  </a:lnTo>
                  <a:lnTo>
                    <a:pt x="12955" y="10603"/>
                  </a:lnTo>
                  <a:lnTo>
                    <a:pt x="12978" y="10646"/>
                  </a:lnTo>
                  <a:lnTo>
                    <a:pt x="12999" y="10691"/>
                  </a:lnTo>
                  <a:lnTo>
                    <a:pt x="13016" y="10736"/>
                  </a:lnTo>
                  <a:lnTo>
                    <a:pt x="13032" y="10784"/>
                  </a:lnTo>
                  <a:lnTo>
                    <a:pt x="13046" y="10831"/>
                  </a:lnTo>
                  <a:lnTo>
                    <a:pt x="13057" y="10880"/>
                  </a:lnTo>
                  <a:lnTo>
                    <a:pt x="13066" y="10930"/>
                  </a:lnTo>
                  <a:lnTo>
                    <a:pt x="13072" y="10980"/>
                  </a:lnTo>
                  <a:lnTo>
                    <a:pt x="13076" y="11031"/>
                  </a:lnTo>
                  <a:lnTo>
                    <a:pt x="13077" y="11083"/>
                  </a:lnTo>
                  <a:lnTo>
                    <a:pt x="13076" y="11135"/>
                  </a:lnTo>
                  <a:lnTo>
                    <a:pt x="13072" y="11186"/>
                  </a:lnTo>
                  <a:lnTo>
                    <a:pt x="13066" y="11236"/>
                  </a:lnTo>
                  <a:lnTo>
                    <a:pt x="13057" y="11286"/>
                  </a:lnTo>
                  <a:lnTo>
                    <a:pt x="13046" y="11335"/>
                  </a:lnTo>
                  <a:lnTo>
                    <a:pt x="13032" y="11382"/>
                  </a:lnTo>
                  <a:lnTo>
                    <a:pt x="13016" y="11429"/>
                  </a:lnTo>
                  <a:lnTo>
                    <a:pt x="12999" y="11475"/>
                  </a:lnTo>
                  <a:lnTo>
                    <a:pt x="12978" y="11520"/>
                  </a:lnTo>
                  <a:lnTo>
                    <a:pt x="12955" y="11563"/>
                  </a:lnTo>
                  <a:lnTo>
                    <a:pt x="12931" y="11606"/>
                  </a:lnTo>
                  <a:lnTo>
                    <a:pt x="12905" y="11646"/>
                  </a:lnTo>
                  <a:lnTo>
                    <a:pt x="12877" y="11685"/>
                  </a:lnTo>
                  <a:lnTo>
                    <a:pt x="12848" y="11724"/>
                  </a:lnTo>
                  <a:lnTo>
                    <a:pt x="12816" y="11760"/>
                  </a:lnTo>
                  <a:lnTo>
                    <a:pt x="12782" y="11795"/>
                  </a:lnTo>
                  <a:lnTo>
                    <a:pt x="12747" y="11828"/>
                  </a:lnTo>
                  <a:lnTo>
                    <a:pt x="12711" y="11861"/>
                  </a:lnTo>
                  <a:lnTo>
                    <a:pt x="12673" y="11890"/>
                  </a:lnTo>
                  <a:lnTo>
                    <a:pt x="12634" y="11918"/>
                  </a:lnTo>
                  <a:lnTo>
                    <a:pt x="12593" y="11944"/>
                  </a:lnTo>
                  <a:lnTo>
                    <a:pt x="12551" y="11968"/>
                  </a:lnTo>
                  <a:lnTo>
                    <a:pt x="12508" y="11991"/>
                  </a:lnTo>
                  <a:lnTo>
                    <a:pt x="12463" y="12011"/>
                  </a:lnTo>
                  <a:lnTo>
                    <a:pt x="12417" y="12029"/>
                  </a:lnTo>
                  <a:lnTo>
                    <a:pt x="12370" y="12045"/>
                  </a:lnTo>
                  <a:lnTo>
                    <a:pt x="12323" y="12058"/>
                  </a:lnTo>
                  <a:lnTo>
                    <a:pt x="12274" y="12070"/>
                  </a:lnTo>
                  <a:lnTo>
                    <a:pt x="12224" y="12078"/>
                  </a:lnTo>
                  <a:lnTo>
                    <a:pt x="12174" y="12085"/>
                  </a:lnTo>
                  <a:lnTo>
                    <a:pt x="12124" y="12089"/>
                  </a:lnTo>
                  <a:lnTo>
                    <a:pt x="12071" y="12090"/>
                  </a:lnTo>
                  <a:close/>
                  <a:moveTo>
                    <a:pt x="5533" y="12090"/>
                  </a:moveTo>
                  <a:lnTo>
                    <a:pt x="5481" y="12089"/>
                  </a:lnTo>
                  <a:lnTo>
                    <a:pt x="5430" y="12085"/>
                  </a:lnTo>
                  <a:lnTo>
                    <a:pt x="5380" y="12078"/>
                  </a:lnTo>
                  <a:lnTo>
                    <a:pt x="5330" y="12070"/>
                  </a:lnTo>
                  <a:lnTo>
                    <a:pt x="5281" y="12058"/>
                  </a:lnTo>
                  <a:lnTo>
                    <a:pt x="5234" y="12045"/>
                  </a:lnTo>
                  <a:lnTo>
                    <a:pt x="5187" y="12029"/>
                  </a:lnTo>
                  <a:lnTo>
                    <a:pt x="5141" y="12011"/>
                  </a:lnTo>
                  <a:lnTo>
                    <a:pt x="5097" y="11991"/>
                  </a:lnTo>
                  <a:lnTo>
                    <a:pt x="5054" y="11968"/>
                  </a:lnTo>
                  <a:lnTo>
                    <a:pt x="5012" y="11944"/>
                  </a:lnTo>
                  <a:lnTo>
                    <a:pt x="4970" y="11918"/>
                  </a:lnTo>
                  <a:lnTo>
                    <a:pt x="4931" y="11890"/>
                  </a:lnTo>
                  <a:lnTo>
                    <a:pt x="4893" y="11861"/>
                  </a:lnTo>
                  <a:lnTo>
                    <a:pt x="4857" y="11828"/>
                  </a:lnTo>
                  <a:lnTo>
                    <a:pt x="4821" y="11795"/>
                  </a:lnTo>
                  <a:lnTo>
                    <a:pt x="4788" y="11760"/>
                  </a:lnTo>
                  <a:lnTo>
                    <a:pt x="4757" y="11724"/>
                  </a:lnTo>
                  <a:lnTo>
                    <a:pt x="4727" y="11685"/>
                  </a:lnTo>
                  <a:lnTo>
                    <a:pt x="4699" y="11646"/>
                  </a:lnTo>
                  <a:lnTo>
                    <a:pt x="4673" y="11606"/>
                  </a:lnTo>
                  <a:lnTo>
                    <a:pt x="4648" y="11563"/>
                  </a:lnTo>
                  <a:lnTo>
                    <a:pt x="4626" y="11520"/>
                  </a:lnTo>
                  <a:lnTo>
                    <a:pt x="4606" y="11475"/>
                  </a:lnTo>
                  <a:lnTo>
                    <a:pt x="4588" y="11429"/>
                  </a:lnTo>
                  <a:lnTo>
                    <a:pt x="4572" y="11382"/>
                  </a:lnTo>
                  <a:lnTo>
                    <a:pt x="4559" y="11335"/>
                  </a:lnTo>
                  <a:lnTo>
                    <a:pt x="4548" y="11286"/>
                  </a:lnTo>
                  <a:lnTo>
                    <a:pt x="4539" y="11236"/>
                  </a:lnTo>
                  <a:lnTo>
                    <a:pt x="4533" y="11186"/>
                  </a:lnTo>
                  <a:lnTo>
                    <a:pt x="4529" y="11135"/>
                  </a:lnTo>
                  <a:lnTo>
                    <a:pt x="4527" y="11083"/>
                  </a:lnTo>
                  <a:lnTo>
                    <a:pt x="4529" y="11031"/>
                  </a:lnTo>
                  <a:lnTo>
                    <a:pt x="4533" y="10980"/>
                  </a:lnTo>
                  <a:lnTo>
                    <a:pt x="4539" y="10930"/>
                  </a:lnTo>
                  <a:lnTo>
                    <a:pt x="4548" y="10880"/>
                  </a:lnTo>
                  <a:lnTo>
                    <a:pt x="4559" y="10831"/>
                  </a:lnTo>
                  <a:lnTo>
                    <a:pt x="4572" y="10784"/>
                  </a:lnTo>
                  <a:lnTo>
                    <a:pt x="4588" y="10736"/>
                  </a:lnTo>
                  <a:lnTo>
                    <a:pt x="4606" y="10691"/>
                  </a:lnTo>
                  <a:lnTo>
                    <a:pt x="4626" y="10646"/>
                  </a:lnTo>
                  <a:lnTo>
                    <a:pt x="4648" y="10603"/>
                  </a:lnTo>
                  <a:lnTo>
                    <a:pt x="4673" y="10561"/>
                  </a:lnTo>
                  <a:lnTo>
                    <a:pt x="4699" y="10520"/>
                  </a:lnTo>
                  <a:lnTo>
                    <a:pt x="4727" y="10480"/>
                  </a:lnTo>
                  <a:lnTo>
                    <a:pt x="4757" y="10442"/>
                  </a:lnTo>
                  <a:lnTo>
                    <a:pt x="4788" y="10406"/>
                  </a:lnTo>
                  <a:lnTo>
                    <a:pt x="4821" y="10370"/>
                  </a:lnTo>
                  <a:lnTo>
                    <a:pt x="4857" y="10337"/>
                  </a:lnTo>
                  <a:lnTo>
                    <a:pt x="4893" y="10306"/>
                  </a:lnTo>
                  <a:lnTo>
                    <a:pt x="4931" y="10276"/>
                  </a:lnTo>
                  <a:lnTo>
                    <a:pt x="4970" y="10247"/>
                  </a:lnTo>
                  <a:lnTo>
                    <a:pt x="5012" y="10221"/>
                  </a:lnTo>
                  <a:lnTo>
                    <a:pt x="5054" y="10197"/>
                  </a:lnTo>
                  <a:lnTo>
                    <a:pt x="5097" y="10175"/>
                  </a:lnTo>
                  <a:lnTo>
                    <a:pt x="5141" y="10155"/>
                  </a:lnTo>
                  <a:lnTo>
                    <a:pt x="5187" y="10137"/>
                  </a:lnTo>
                  <a:lnTo>
                    <a:pt x="5234" y="10120"/>
                  </a:lnTo>
                  <a:lnTo>
                    <a:pt x="5281" y="10107"/>
                  </a:lnTo>
                  <a:lnTo>
                    <a:pt x="5330" y="10096"/>
                  </a:lnTo>
                  <a:lnTo>
                    <a:pt x="5380" y="10087"/>
                  </a:lnTo>
                  <a:lnTo>
                    <a:pt x="5430" y="10080"/>
                  </a:lnTo>
                  <a:lnTo>
                    <a:pt x="5481" y="10076"/>
                  </a:lnTo>
                  <a:lnTo>
                    <a:pt x="5533" y="10075"/>
                  </a:lnTo>
                  <a:lnTo>
                    <a:pt x="5585" y="10076"/>
                  </a:lnTo>
                  <a:lnTo>
                    <a:pt x="5636" y="10080"/>
                  </a:lnTo>
                  <a:lnTo>
                    <a:pt x="5687" y="10087"/>
                  </a:lnTo>
                  <a:lnTo>
                    <a:pt x="5736" y="10096"/>
                  </a:lnTo>
                  <a:lnTo>
                    <a:pt x="5784" y="10107"/>
                  </a:lnTo>
                  <a:lnTo>
                    <a:pt x="5832" y="10120"/>
                  </a:lnTo>
                  <a:lnTo>
                    <a:pt x="5879" y="10137"/>
                  </a:lnTo>
                  <a:lnTo>
                    <a:pt x="5924" y="10155"/>
                  </a:lnTo>
                  <a:lnTo>
                    <a:pt x="5969" y="10175"/>
                  </a:lnTo>
                  <a:lnTo>
                    <a:pt x="6012" y="10197"/>
                  </a:lnTo>
                  <a:lnTo>
                    <a:pt x="6055" y="10221"/>
                  </a:lnTo>
                  <a:lnTo>
                    <a:pt x="6095" y="10247"/>
                  </a:lnTo>
                  <a:lnTo>
                    <a:pt x="6135" y="10276"/>
                  </a:lnTo>
                  <a:lnTo>
                    <a:pt x="6172" y="10306"/>
                  </a:lnTo>
                  <a:lnTo>
                    <a:pt x="6210" y="10337"/>
                  </a:lnTo>
                  <a:lnTo>
                    <a:pt x="6244" y="10370"/>
                  </a:lnTo>
                  <a:lnTo>
                    <a:pt x="6277" y="10406"/>
                  </a:lnTo>
                  <a:lnTo>
                    <a:pt x="6309" y="10442"/>
                  </a:lnTo>
                  <a:lnTo>
                    <a:pt x="6339" y="10480"/>
                  </a:lnTo>
                  <a:lnTo>
                    <a:pt x="6368" y="10520"/>
                  </a:lnTo>
                  <a:lnTo>
                    <a:pt x="6394" y="10561"/>
                  </a:lnTo>
                  <a:lnTo>
                    <a:pt x="6418" y="10603"/>
                  </a:lnTo>
                  <a:lnTo>
                    <a:pt x="6440" y="10646"/>
                  </a:lnTo>
                  <a:lnTo>
                    <a:pt x="6460" y="10691"/>
                  </a:lnTo>
                  <a:lnTo>
                    <a:pt x="6478" y="10736"/>
                  </a:lnTo>
                  <a:lnTo>
                    <a:pt x="6493" y="10784"/>
                  </a:lnTo>
                  <a:lnTo>
                    <a:pt x="6507" y="10831"/>
                  </a:lnTo>
                  <a:lnTo>
                    <a:pt x="6518" y="10880"/>
                  </a:lnTo>
                  <a:lnTo>
                    <a:pt x="6528" y="10930"/>
                  </a:lnTo>
                  <a:lnTo>
                    <a:pt x="6534" y="10980"/>
                  </a:lnTo>
                  <a:lnTo>
                    <a:pt x="6538" y="11031"/>
                  </a:lnTo>
                  <a:lnTo>
                    <a:pt x="6539" y="11083"/>
                  </a:lnTo>
                  <a:lnTo>
                    <a:pt x="6538" y="11135"/>
                  </a:lnTo>
                  <a:lnTo>
                    <a:pt x="6534" y="11186"/>
                  </a:lnTo>
                  <a:lnTo>
                    <a:pt x="6528" y="11236"/>
                  </a:lnTo>
                  <a:lnTo>
                    <a:pt x="6518" y="11286"/>
                  </a:lnTo>
                  <a:lnTo>
                    <a:pt x="6507" y="11335"/>
                  </a:lnTo>
                  <a:lnTo>
                    <a:pt x="6493" y="11382"/>
                  </a:lnTo>
                  <a:lnTo>
                    <a:pt x="6478" y="11429"/>
                  </a:lnTo>
                  <a:lnTo>
                    <a:pt x="6460" y="11475"/>
                  </a:lnTo>
                  <a:lnTo>
                    <a:pt x="6440" y="11520"/>
                  </a:lnTo>
                  <a:lnTo>
                    <a:pt x="6418" y="11563"/>
                  </a:lnTo>
                  <a:lnTo>
                    <a:pt x="6394" y="11606"/>
                  </a:lnTo>
                  <a:lnTo>
                    <a:pt x="6368" y="11646"/>
                  </a:lnTo>
                  <a:lnTo>
                    <a:pt x="6339" y="11685"/>
                  </a:lnTo>
                  <a:lnTo>
                    <a:pt x="6309" y="11724"/>
                  </a:lnTo>
                  <a:lnTo>
                    <a:pt x="6277" y="11760"/>
                  </a:lnTo>
                  <a:lnTo>
                    <a:pt x="6244" y="11795"/>
                  </a:lnTo>
                  <a:lnTo>
                    <a:pt x="6210" y="11828"/>
                  </a:lnTo>
                  <a:lnTo>
                    <a:pt x="6172" y="11861"/>
                  </a:lnTo>
                  <a:lnTo>
                    <a:pt x="6135" y="11890"/>
                  </a:lnTo>
                  <a:lnTo>
                    <a:pt x="6095" y="11918"/>
                  </a:lnTo>
                  <a:lnTo>
                    <a:pt x="6055" y="11944"/>
                  </a:lnTo>
                  <a:lnTo>
                    <a:pt x="6012" y="11968"/>
                  </a:lnTo>
                  <a:lnTo>
                    <a:pt x="5969" y="11991"/>
                  </a:lnTo>
                  <a:lnTo>
                    <a:pt x="5924" y="12011"/>
                  </a:lnTo>
                  <a:lnTo>
                    <a:pt x="5879" y="12029"/>
                  </a:lnTo>
                  <a:lnTo>
                    <a:pt x="5832" y="12045"/>
                  </a:lnTo>
                  <a:lnTo>
                    <a:pt x="5784" y="12058"/>
                  </a:lnTo>
                  <a:lnTo>
                    <a:pt x="5736" y="12070"/>
                  </a:lnTo>
                  <a:lnTo>
                    <a:pt x="5687" y="12078"/>
                  </a:lnTo>
                  <a:lnTo>
                    <a:pt x="5636" y="12085"/>
                  </a:lnTo>
                  <a:lnTo>
                    <a:pt x="5585" y="12089"/>
                  </a:lnTo>
                  <a:lnTo>
                    <a:pt x="5533" y="12090"/>
                  </a:lnTo>
                  <a:close/>
                  <a:moveTo>
                    <a:pt x="1509" y="7556"/>
                  </a:moveTo>
                  <a:lnTo>
                    <a:pt x="1483" y="7556"/>
                  </a:lnTo>
                  <a:lnTo>
                    <a:pt x="1458" y="7554"/>
                  </a:lnTo>
                  <a:lnTo>
                    <a:pt x="1432" y="7551"/>
                  </a:lnTo>
                  <a:lnTo>
                    <a:pt x="1407" y="7546"/>
                  </a:lnTo>
                  <a:lnTo>
                    <a:pt x="1383" y="7541"/>
                  </a:lnTo>
                  <a:lnTo>
                    <a:pt x="1359" y="7534"/>
                  </a:lnTo>
                  <a:lnTo>
                    <a:pt x="1336" y="7526"/>
                  </a:lnTo>
                  <a:lnTo>
                    <a:pt x="1313" y="7517"/>
                  </a:lnTo>
                  <a:lnTo>
                    <a:pt x="1291" y="7507"/>
                  </a:lnTo>
                  <a:lnTo>
                    <a:pt x="1269" y="7496"/>
                  </a:lnTo>
                  <a:lnTo>
                    <a:pt x="1248" y="7484"/>
                  </a:lnTo>
                  <a:lnTo>
                    <a:pt x="1228" y="7470"/>
                  </a:lnTo>
                  <a:lnTo>
                    <a:pt x="1208" y="7456"/>
                  </a:lnTo>
                  <a:lnTo>
                    <a:pt x="1189" y="7441"/>
                  </a:lnTo>
                  <a:lnTo>
                    <a:pt x="1171" y="7426"/>
                  </a:lnTo>
                  <a:lnTo>
                    <a:pt x="1154" y="7409"/>
                  </a:lnTo>
                  <a:lnTo>
                    <a:pt x="1137" y="7392"/>
                  </a:lnTo>
                  <a:lnTo>
                    <a:pt x="1121" y="7374"/>
                  </a:lnTo>
                  <a:lnTo>
                    <a:pt x="1106" y="7355"/>
                  </a:lnTo>
                  <a:lnTo>
                    <a:pt x="1091" y="7334"/>
                  </a:lnTo>
                  <a:lnTo>
                    <a:pt x="1078" y="7314"/>
                  </a:lnTo>
                  <a:lnTo>
                    <a:pt x="1066" y="7293"/>
                  </a:lnTo>
                  <a:lnTo>
                    <a:pt x="1055" y="7271"/>
                  </a:lnTo>
                  <a:lnTo>
                    <a:pt x="1045" y="7249"/>
                  </a:lnTo>
                  <a:lnTo>
                    <a:pt x="1036" y="7226"/>
                  </a:lnTo>
                  <a:lnTo>
                    <a:pt x="1029" y="7202"/>
                  </a:lnTo>
                  <a:lnTo>
                    <a:pt x="1022" y="7179"/>
                  </a:lnTo>
                  <a:lnTo>
                    <a:pt x="1016" y="7154"/>
                  </a:lnTo>
                  <a:lnTo>
                    <a:pt x="1012" y="7130"/>
                  </a:lnTo>
                  <a:lnTo>
                    <a:pt x="1009" y="7105"/>
                  </a:lnTo>
                  <a:lnTo>
                    <a:pt x="1007" y="7079"/>
                  </a:lnTo>
                  <a:lnTo>
                    <a:pt x="1006" y="7052"/>
                  </a:lnTo>
                  <a:lnTo>
                    <a:pt x="1006" y="1511"/>
                  </a:lnTo>
                  <a:lnTo>
                    <a:pt x="1007" y="1485"/>
                  </a:lnTo>
                  <a:lnTo>
                    <a:pt x="1009" y="1460"/>
                  </a:lnTo>
                  <a:lnTo>
                    <a:pt x="1012" y="1435"/>
                  </a:lnTo>
                  <a:lnTo>
                    <a:pt x="1016" y="1410"/>
                  </a:lnTo>
                  <a:lnTo>
                    <a:pt x="1022" y="1385"/>
                  </a:lnTo>
                  <a:lnTo>
                    <a:pt x="1029" y="1361"/>
                  </a:lnTo>
                  <a:lnTo>
                    <a:pt x="1036" y="1338"/>
                  </a:lnTo>
                  <a:lnTo>
                    <a:pt x="1045" y="1315"/>
                  </a:lnTo>
                  <a:lnTo>
                    <a:pt x="1055" y="1293"/>
                  </a:lnTo>
                  <a:lnTo>
                    <a:pt x="1066" y="1271"/>
                  </a:lnTo>
                  <a:lnTo>
                    <a:pt x="1078" y="1249"/>
                  </a:lnTo>
                  <a:lnTo>
                    <a:pt x="1091" y="1229"/>
                  </a:lnTo>
                  <a:lnTo>
                    <a:pt x="1106" y="1209"/>
                  </a:lnTo>
                  <a:lnTo>
                    <a:pt x="1121" y="1191"/>
                  </a:lnTo>
                  <a:lnTo>
                    <a:pt x="1137" y="1172"/>
                  </a:lnTo>
                  <a:lnTo>
                    <a:pt x="1154" y="1155"/>
                  </a:lnTo>
                  <a:lnTo>
                    <a:pt x="1171" y="1138"/>
                  </a:lnTo>
                  <a:lnTo>
                    <a:pt x="1189" y="1122"/>
                  </a:lnTo>
                  <a:lnTo>
                    <a:pt x="1208" y="1107"/>
                  </a:lnTo>
                  <a:lnTo>
                    <a:pt x="1228" y="1093"/>
                  </a:lnTo>
                  <a:lnTo>
                    <a:pt x="1248" y="1080"/>
                  </a:lnTo>
                  <a:lnTo>
                    <a:pt x="1269" y="1068"/>
                  </a:lnTo>
                  <a:lnTo>
                    <a:pt x="1291" y="1057"/>
                  </a:lnTo>
                  <a:lnTo>
                    <a:pt x="1313" y="1047"/>
                  </a:lnTo>
                  <a:lnTo>
                    <a:pt x="1336" y="1038"/>
                  </a:lnTo>
                  <a:lnTo>
                    <a:pt x="1359" y="1030"/>
                  </a:lnTo>
                  <a:lnTo>
                    <a:pt x="1383" y="1023"/>
                  </a:lnTo>
                  <a:lnTo>
                    <a:pt x="1407" y="1018"/>
                  </a:lnTo>
                  <a:lnTo>
                    <a:pt x="1432" y="1013"/>
                  </a:lnTo>
                  <a:lnTo>
                    <a:pt x="1458" y="1010"/>
                  </a:lnTo>
                  <a:lnTo>
                    <a:pt x="1483" y="1008"/>
                  </a:lnTo>
                  <a:lnTo>
                    <a:pt x="1509" y="1008"/>
                  </a:lnTo>
                  <a:lnTo>
                    <a:pt x="9053" y="1008"/>
                  </a:lnTo>
                  <a:lnTo>
                    <a:pt x="9080" y="1008"/>
                  </a:lnTo>
                  <a:lnTo>
                    <a:pt x="9105" y="1010"/>
                  </a:lnTo>
                  <a:lnTo>
                    <a:pt x="9131" y="1013"/>
                  </a:lnTo>
                  <a:lnTo>
                    <a:pt x="9155" y="1018"/>
                  </a:lnTo>
                  <a:lnTo>
                    <a:pt x="9179" y="1023"/>
                  </a:lnTo>
                  <a:lnTo>
                    <a:pt x="9203" y="1030"/>
                  </a:lnTo>
                  <a:lnTo>
                    <a:pt x="9226" y="1038"/>
                  </a:lnTo>
                  <a:lnTo>
                    <a:pt x="9250" y="1047"/>
                  </a:lnTo>
                  <a:lnTo>
                    <a:pt x="9272" y="1057"/>
                  </a:lnTo>
                  <a:lnTo>
                    <a:pt x="9294" y="1068"/>
                  </a:lnTo>
                  <a:lnTo>
                    <a:pt x="9315" y="1080"/>
                  </a:lnTo>
                  <a:lnTo>
                    <a:pt x="9335" y="1093"/>
                  </a:lnTo>
                  <a:lnTo>
                    <a:pt x="9355" y="1107"/>
                  </a:lnTo>
                  <a:lnTo>
                    <a:pt x="9373" y="1122"/>
                  </a:lnTo>
                  <a:lnTo>
                    <a:pt x="9392" y="1138"/>
                  </a:lnTo>
                  <a:lnTo>
                    <a:pt x="9410" y="1155"/>
                  </a:lnTo>
                  <a:lnTo>
                    <a:pt x="9426" y="1172"/>
                  </a:lnTo>
                  <a:lnTo>
                    <a:pt x="9442" y="1191"/>
                  </a:lnTo>
                  <a:lnTo>
                    <a:pt x="9457" y="1209"/>
                  </a:lnTo>
                  <a:lnTo>
                    <a:pt x="9471" y="1229"/>
                  </a:lnTo>
                  <a:lnTo>
                    <a:pt x="9484" y="1249"/>
                  </a:lnTo>
                  <a:lnTo>
                    <a:pt x="9496" y="1271"/>
                  </a:lnTo>
                  <a:lnTo>
                    <a:pt x="9507" y="1293"/>
                  </a:lnTo>
                  <a:lnTo>
                    <a:pt x="9517" y="1315"/>
                  </a:lnTo>
                  <a:lnTo>
                    <a:pt x="9526" y="1338"/>
                  </a:lnTo>
                  <a:lnTo>
                    <a:pt x="9534" y="1361"/>
                  </a:lnTo>
                  <a:lnTo>
                    <a:pt x="9541" y="1385"/>
                  </a:lnTo>
                  <a:lnTo>
                    <a:pt x="9546" y="1410"/>
                  </a:lnTo>
                  <a:lnTo>
                    <a:pt x="9550" y="1435"/>
                  </a:lnTo>
                  <a:lnTo>
                    <a:pt x="9554" y="1460"/>
                  </a:lnTo>
                  <a:lnTo>
                    <a:pt x="9556" y="1485"/>
                  </a:lnTo>
                  <a:lnTo>
                    <a:pt x="9556" y="1511"/>
                  </a:lnTo>
                  <a:lnTo>
                    <a:pt x="9556" y="2519"/>
                  </a:lnTo>
                  <a:lnTo>
                    <a:pt x="9556" y="3527"/>
                  </a:lnTo>
                  <a:lnTo>
                    <a:pt x="9556" y="7052"/>
                  </a:lnTo>
                  <a:lnTo>
                    <a:pt x="9556" y="7079"/>
                  </a:lnTo>
                  <a:lnTo>
                    <a:pt x="9554" y="7105"/>
                  </a:lnTo>
                  <a:lnTo>
                    <a:pt x="9550" y="7130"/>
                  </a:lnTo>
                  <a:lnTo>
                    <a:pt x="9546" y="7154"/>
                  </a:lnTo>
                  <a:lnTo>
                    <a:pt x="9541" y="7179"/>
                  </a:lnTo>
                  <a:lnTo>
                    <a:pt x="9534" y="7202"/>
                  </a:lnTo>
                  <a:lnTo>
                    <a:pt x="9526" y="7226"/>
                  </a:lnTo>
                  <a:lnTo>
                    <a:pt x="9517" y="7249"/>
                  </a:lnTo>
                  <a:lnTo>
                    <a:pt x="9507" y="7271"/>
                  </a:lnTo>
                  <a:lnTo>
                    <a:pt x="9496" y="7293"/>
                  </a:lnTo>
                  <a:lnTo>
                    <a:pt x="9484" y="7314"/>
                  </a:lnTo>
                  <a:lnTo>
                    <a:pt x="9471" y="7334"/>
                  </a:lnTo>
                  <a:lnTo>
                    <a:pt x="9457" y="7355"/>
                  </a:lnTo>
                  <a:lnTo>
                    <a:pt x="9442" y="7374"/>
                  </a:lnTo>
                  <a:lnTo>
                    <a:pt x="9426" y="7392"/>
                  </a:lnTo>
                  <a:lnTo>
                    <a:pt x="9410" y="7409"/>
                  </a:lnTo>
                  <a:lnTo>
                    <a:pt x="9392" y="7426"/>
                  </a:lnTo>
                  <a:lnTo>
                    <a:pt x="9373" y="7441"/>
                  </a:lnTo>
                  <a:lnTo>
                    <a:pt x="9355" y="7456"/>
                  </a:lnTo>
                  <a:lnTo>
                    <a:pt x="9335" y="7470"/>
                  </a:lnTo>
                  <a:lnTo>
                    <a:pt x="9315" y="7484"/>
                  </a:lnTo>
                  <a:lnTo>
                    <a:pt x="9294" y="7496"/>
                  </a:lnTo>
                  <a:lnTo>
                    <a:pt x="9272" y="7507"/>
                  </a:lnTo>
                  <a:lnTo>
                    <a:pt x="9250" y="7517"/>
                  </a:lnTo>
                  <a:lnTo>
                    <a:pt x="9226" y="7526"/>
                  </a:lnTo>
                  <a:lnTo>
                    <a:pt x="9203" y="7534"/>
                  </a:lnTo>
                  <a:lnTo>
                    <a:pt x="9179" y="7541"/>
                  </a:lnTo>
                  <a:lnTo>
                    <a:pt x="9155" y="7546"/>
                  </a:lnTo>
                  <a:lnTo>
                    <a:pt x="9131" y="7551"/>
                  </a:lnTo>
                  <a:lnTo>
                    <a:pt x="9105" y="7554"/>
                  </a:lnTo>
                  <a:lnTo>
                    <a:pt x="9080" y="7556"/>
                  </a:lnTo>
                  <a:lnTo>
                    <a:pt x="9053" y="7556"/>
                  </a:lnTo>
                  <a:lnTo>
                    <a:pt x="1509" y="7556"/>
                  </a:lnTo>
                  <a:close/>
                  <a:moveTo>
                    <a:pt x="15842" y="6214"/>
                  </a:moveTo>
                  <a:lnTo>
                    <a:pt x="13830" y="3192"/>
                  </a:lnTo>
                  <a:lnTo>
                    <a:pt x="13802" y="3153"/>
                  </a:lnTo>
                  <a:lnTo>
                    <a:pt x="13774" y="3115"/>
                  </a:lnTo>
                  <a:lnTo>
                    <a:pt x="13746" y="3077"/>
                  </a:lnTo>
                  <a:lnTo>
                    <a:pt x="13716" y="3042"/>
                  </a:lnTo>
                  <a:lnTo>
                    <a:pt x="13685" y="3007"/>
                  </a:lnTo>
                  <a:lnTo>
                    <a:pt x="13653" y="2973"/>
                  </a:lnTo>
                  <a:lnTo>
                    <a:pt x="13619" y="2940"/>
                  </a:lnTo>
                  <a:lnTo>
                    <a:pt x="13586" y="2909"/>
                  </a:lnTo>
                  <a:lnTo>
                    <a:pt x="13551" y="2878"/>
                  </a:lnTo>
                  <a:lnTo>
                    <a:pt x="13516" y="2849"/>
                  </a:lnTo>
                  <a:lnTo>
                    <a:pt x="13480" y="2820"/>
                  </a:lnTo>
                  <a:lnTo>
                    <a:pt x="13442" y="2793"/>
                  </a:lnTo>
                  <a:lnTo>
                    <a:pt x="13404" y="2768"/>
                  </a:lnTo>
                  <a:lnTo>
                    <a:pt x="13366" y="2743"/>
                  </a:lnTo>
                  <a:lnTo>
                    <a:pt x="13326" y="2720"/>
                  </a:lnTo>
                  <a:lnTo>
                    <a:pt x="13286" y="2697"/>
                  </a:lnTo>
                  <a:lnTo>
                    <a:pt x="13245" y="2676"/>
                  </a:lnTo>
                  <a:lnTo>
                    <a:pt x="13204" y="2656"/>
                  </a:lnTo>
                  <a:lnTo>
                    <a:pt x="13162" y="2638"/>
                  </a:lnTo>
                  <a:lnTo>
                    <a:pt x="13119" y="2621"/>
                  </a:lnTo>
                  <a:lnTo>
                    <a:pt x="13076" y="2605"/>
                  </a:lnTo>
                  <a:lnTo>
                    <a:pt x="13033" y="2590"/>
                  </a:lnTo>
                  <a:lnTo>
                    <a:pt x="12989" y="2576"/>
                  </a:lnTo>
                  <a:lnTo>
                    <a:pt x="12944" y="2564"/>
                  </a:lnTo>
                  <a:lnTo>
                    <a:pt x="12899" y="2554"/>
                  </a:lnTo>
                  <a:lnTo>
                    <a:pt x="12854" y="2544"/>
                  </a:lnTo>
                  <a:lnTo>
                    <a:pt x="12808" y="2537"/>
                  </a:lnTo>
                  <a:lnTo>
                    <a:pt x="12761" y="2530"/>
                  </a:lnTo>
                  <a:lnTo>
                    <a:pt x="12715" y="2525"/>
                  </a:lnTo>
                  <a:lnTo>
                    <a:pt x="12669" y="2522"/>
                  </a:lnTo>
                  <a:lnTo>
                    <a:pt x="12621" y="2519"/>
                  </a:lnTo>
                  <a:lnTo>
                    <a:pt x="12574" y="2519"/>
                  </a:lnTo>
                  <a:lnTo>
                    <a:pt x="10562" y="2519"/>
                  </a:lnTo>
                  <a:lnTo>
                    <a:pt x="10562" y="1511"/>
                  </a:lnTo>
                  <a:lnTo>
                    <a:pt x="10560" y="1434"/>
                  </a:lnTo>
                  <a:lnTo>
                    <a:pt x="10554" y="1357"/>
                  </a:lnTo>
                  <a:lnTo>
                    <a:pt x="10545" y="1282"/>
                  </a:lnTo>
                  <a:lnTo>
                    <a:pt x="10532" y="1207"/>
                  </a:lnTo>
                  <a:lnTo>
                    <a:pt x="10515" y="1134"/>
                  </a:lnTo>
                  <a:lnTo>
                    <a:pt x="10495" y="1062"/>
                  </a:lnTo>
                  <a:lnTo>
                    <a:pt x="10471" y="993"/>
                  </a:lnTo>
                  <a:lnTo>
                    <a:pt x="10444" y="924"/>
                  </a:lnTo>
                  <a:lnTo>
                    <a:pt x="10413" y="856"/>
                  </a:lnTo>
                  <a:lnTo>
                    <a:pt x="10380" y="791"/>
                  </a:lnTo>
                  <a:lnTo>
                    <a:pt x="10344" y="729"/>
                  </a:lnTo>
                  <a:lnTo>
                    <a:pt x="10305" y="667"/>
                  </a:lnTo>
                  <a:lnTo>
                    <a:pt x="10263" y="608"/>
                  </a:lnTo>
                  <a:lnTo>
                    <a:pt x="10217" y="550"/>
                  </a:lnTo>
                  <a:lnTo>
                    <a:pt x="10170" y="496"/>
                  </a:lnTo>
                  <a:lnTo>
                    <a:pt x="10120" y="443"/>
                  </a:lnTo>
                  <a:lnTo>
                    <a:pt x="10067" y="393"/>
                  </a:lnTo>
                  <a:lnTo>
                    <a:pt x="10013" y="346"/>
                  </a:lnTo>
                  <a:lnTo>
                    <a:pt x="9956" y="300"/>
                  </a:lnTo>
                  <a:lnTo>
                    <a:pt x="9896" y="258"/>
                  </a:lnTo>
                  <a:lnTo>
                    <a:pt x="9835" y="219"/>
                  </a:lnTo>
                  <a:lnTo>
                    <a:pt x="9773" y="182"/>
                  </a:lnTo>
                  <a:lnTo>
                    <a:pt x="9707" y="149"/>
                  </a:lnTo>
                  <a:lnTo>
                    <a:pt x="9641" y="119"/>
                  </a:lnTo>
                  <a:lnTo>
                    <a:pt x="9571" y="92"/>
                  </a:lnTo>
                  <a:lnTo>
                    <a:pt x="9502" y="69"/>
                  </a:lnTo>
                  <a:lnTo>
                    <a:pt x="9431" y="47"/>
                  </a:lnTo>
                  <a:lnTo>
                    <a:pt x="9357" y="31"/>
                  </a:lnTo>
                  <a:lnTo>
                    <a:pt x="9283" y="17"/>
                  </a:lnTo>
                  <a:lnTo>
                    <a:pt x="9207" y="8"/>
                  </a:lnTo>
                  <a:lnTo>
                    <a:pt x="9131" y="2"/>
                  </a:lnTo>
                  <a:lnTo>
                    <a:pt x="9053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9"/>
                  </a:lnTo>
                  <a:lnTo>
                    <a:pt x="991" y="92"/>
                  </a:lnTo>
                  <a:lnTo>
                    <a:pt x="922" y="119"/>
                  </a:lnTo>
                  <a:lnTo>
                    <a:pt x="855" y="149"/>
                  </a:lnTo>
                  <a:lnTo>
                    <a:pt x="791" y="182"/>
                  </a:lnTo>
                  <a:lnTo>
                    <a:pt x="727" y="219"/>
                  </a:lnTo>
                  <a:lnTo>
                    <a:pt x="666" y="258"/>
                  </a:lnTo>
                  <a:lnTo>
                    <a:pt x="607" y="300"/>
                  </a:lnTo>
                  <a:lnTo>
                    <a:pt x="549" y="346"/>
                  </a:lnTo>
                  <a:lnTo>
                    <a:pt x="495" y="393"/>
                  </a:lnTo>
                  <a:lnTo>
                    <a:pt x="443" y="443"/>
                  </a:lnTo>
                  <a:lnTo>
                    <a:pt x="392" y="496"/>
                  </a:lnTo>
                  <a:lnTo>
                    <a:pt x="345" y="550"/>
                  </a:lnTo>
                  <a:lnTo>
                    <a:pt x="300" y="608"/>
                  </a:lnTo>
                  <a:lnTo>
                    <a:pt x="259" y="667"/>
                  </a:lnTo>
                  <a:lnTo>
                    <a:pt x="218" y="729"/>
                  </a:lnTo>
                  <a:lnTo>
                    <a:pt x="182" y="791"/>
                  </a:lnTo>
                  <a:lnTo>
                    <a:pt x="149" y="856"/>
                  </a:lnTo>
                  <a:lnTo>
                    <a:pt x="119" y="924"/>
                  </a:lnTo>
                  <a:lnTo>
                    <a:pt x="92" y="993"/>
                  </a:lnTo>
                  <a:lnTo>
                    <a:pt x="68" y="1062"/>
                  </a:lnTo>
                  <a:lnTo>
                    <a:pt x="47" y="1134"/>
                  </a:lnTo>
                  <a:lnTo>
                    <a:pt x="31" y="1207"/>
                  </a:lnTo>
                  <a:lnTo>
                    <a:pt x="17" y="1282"/>
                  </a:lnTo>
                  <a:lnTo>
                    <a:pt x="8" y="1357"/>
                  </a:lnTo>
                  <a:lnTo>
                    <a:pt x="2" y="1434"/>
                  </a:lnTo>
                  <a:lnTo>
                    <a:pt x="0" y="1511"/>
                  </a:lnTo>
                  <a:lnTo>
                    <a:pt x="0" y="7052"/>
                  </a:lnTo>
                  <a:lnTo>
                    <a:pt x="2" y="7131"/>
                  </a:lnTo>
                  <a:lnTo>
                    <a:pt x="8" y="7207"/>
                  </a:lnTo>
                  <a:lnTo>
                    <a:pt x="17" y="7283"/>
                  </a:lnTo>
                  <a:lnTo>
                    <a:pt x="31" y="7357"/>
                  </a:lnTo>
                  <a:lnTo>
                    <a:pt x="47" y="7430"/>
                  </a:lnTo>
                  <a:lnTo>
                    <a:pt x="68" y="7502"/>
                  </a:lnTo>
                  <a:lnTo>
                    <a:pt x="92" y="7572"/>
                  </a:lnTo>
                  <a:lnTo>
                    <a:pt x="119" y="7641"/>
                  </a:lnTo>
                  <a:lnTo>
                    <a:pt x="149" y="7707"/>
                  </a:lnTo>
                  <a:lnTo>
                    <a:pt x="182" y="7773"/>
                  </a:lnTo>
                  <a:lnTo>
                    <a:pt x="218" y="7836"/>
                  </a:lnTo>
                  <a:lnTo>
                    <a:pt x="259" y="7897"/>
                  </a:lnTo>
                  <a:lnTo>
                    <a:pt x="300" y="7956"/>
                  </a:lnTo>
                  <a:lnTo>
                    <a:pt x="345" y="8014"/>
                  </a:lnTo>
                  <a:lnTo>
                    <a:pt x="392" y="8068"/>
                  </a:lnTo>
                  <a:lnTo>
                    <a:pt x="443" y="8120"/>
                  </a:lnTo>
                  <a:lnTo>
                    <a:pt x="495" y="8171"/>
                  </a:lnTo>
                  <a:lnTo>
                    <a:pt x="549" y="8218"/>
                  </a:lnTo>
                  <a:lnTo>
                    <a:pt x="607" y="8263"/>
                  </a:lnTo>
                  <a:lnTo>
                    <a:pt x="666" y="8306"/>
                  </a:lnTo>
                  <a:lnTo>
                    <a:pt x="727" y="8345"/>
                  </a:lnTo>
                  <a:lnTo>
                    <a:pt x="791" y="8381"/>
                  </a:lnTo>
                  <a:lnTo>
                    <a:pt x="855" y="8415"/>
                  </a:lnTo>
                  <a:lnTo>
                    <a:pt x="922" y="8445"/>
                  </a:lnTo>
                  <a:lnTo>
                    <a:pt x="991" y="8472"/>
                  </a:lnTo>
                  <a:lnTo>
                    <a:pt x="1060" y="8496"/>
                  </a:lnTo>
                  <a:lnTo>
                    <a:pt x="1133" y="8516"/>
                  </a:lnTo>
                  <a:lnTo>
                    <a:pt x="1205" y="8533"/>
                  </a:lnTo>
                  <a:lnTo>
                    <a:pt x="1280" y="8547"/>
                  </a:lnTo>
                  <a:lnTo>
                    <a:pt x="1355" y="8557"/>
                  </a:lnTo>
                  <a:lnTo>
                    <a:pt x="1431" y="8562"/>
                  </a:lnTo>
                  <a:lnTo>
                    <a:pt x="1509" y="8564"/>
                  </a:lnTo>
                  <a:lnTo>
                    <a:pt x="1509" y="8564"/>
                  </a:lnTo>
                  <a:lnTo>
                    <a:pt x="1509" y="10075"/>
                  </a:lnTo>
                  <a:lnTo>
                    <a:pt x="1511" y="10153"/>
                  </a:lnTo>
                  <a:lnTo>
                    <a:pt x="1517" y="10229"/>
                  </a:lnTo>
                  <a:lnTo>
                    <a:pt x="1527" y="10305"/>
                  </a:lnTo>
                  <a:lnTo>
                    <a:pt x="1540" y="10379"/>
                  </a:lnTo>
                  <a:lnTo>
                    <a:pt x="1557" y="10453"/>
                  </a:lnTo>
                  <a:lnTo>
                    <a:pt x="1577" y="10525"/>
                  </a:lnTo>
                  <a:lnTo>
                    <a:pt x="1601" y="10594"/>
                  </a:lnTo>
                  <a:lnTo>
                    <a:pt x="1629" y="10663"/>
                  </a:lnTo>
                  <a:lnTo>
                    <a:pt x="1659" y="10730"/>
                  </a:lnTo>
                  <a:lnTo>
                    <a:pt x="1692" y="10795"/>
                  </a:lnTo>
                  <a:lnTo>
                    <a:pt x="1728" y="10858"/>
                  </a:lnTo>
                  <a:lnTo>
                    <a:pt x="1767" y="10920"/>
                  </a:lnTo>
                  <a:lnTo>
                    <a:pt x="1810" y="10979"/>
                  </a:lnTo>
                  <a:lnTo>
                    <a:pt x="1854" y="11036"/>
                  </a:lnTo>
                  <a:lnTo>
                    <a:pt x="1901" y="11091"/>
                  </a:lnTo>
                  <a:lnTo>
                    <a:pt x="1952" y="11143"/>
                  </a:lnTo>
                  <a:lnTo>
                    <a:pt x="2004" y="11194"/>
                  </a:lnTo>
                  <a:lnTo>
                    <a:pt x="2059" y="11241"/>
                  </a:lnTo>
                  <a:lnTo>
                    <a:pt x="2115" y="11286"/>
                  </a:lnTo>
                  <a:lnTo>
                    <a:pt x="2175" y="11329"/>
                  </a:lnTo>
                  <a:lnTo>
                    <a:pt x="2236" y="11368"/>
                  </a:lnTo>
                  <a:lnTo>
                    <a:pt x="2300" y="11404"/>
                  </a:lnTo>
                  <a:lnTo>
                    <a:pt x="2365" y="11437"/>
                  </a:lnTo>
                  <a:lnTo>
                    <a:pt x="2431" y="11468"/>
                  </a:lnTo>
                  <a:lnTo>
                    <a:pt x="2500" y="11495"/>
                  </a:lnTo>
                  <a:lnTo>
                    <a:pt x="2570" y="11519"/>
                  </a:lnTo>
                  <a:lnTo>
                    <a:pt x="2642" y="11539"/>
                  </a:lnTo>
                  <a:lnTo>
                    <a:pt x="2714" y="11556"/>
                  </a:lnTo>
                  <a:lnTo>
                    <a:pt x="2788" y="11569"/>
                  </a:lnTo>
                  <a:lnTo>
                    <a:pt x="2864" y="11579"/>
                  </a:lnTo>
                  <a:lnTo>
                    <a:pt x="2940" y="11585"/>
                  </a:lnTo>
                  <a:lnTo>
                    <a:pt x="3018" y="11587"/>
                  </a:lnTo>
                  <a:lnTo>
                    <a:pt x="3592" y="11587"/>
                  </a:lnTo>
                  <a:lnTo>
                    <a:pt x="3614" y="11667"/>
                  </a:lnTo>
                  <a:lnTo>
                    <a:pt x="3640" y="11747"/>
                  </a:lnTo>
                  <a:lnTo>
                    <a:pt x="3670" y="11824"/>
                  </a:lnTo>
                  <a:lnTo>
                    <a:pt x="3702" y="11901"/>
                  </a:lnTo>
                  <a:lnTo>
                    <a:pt x="3737" y="11976"/>
                  </a:lnTo>
                  <a:lnTo>
                    <a:pt x="3774" y="12048"/>
                  </a:lnTo>
                  <a:lnTo>
                    <a:pt x="3816" y="12120"/>
                  </a:lnTo>
                  <a:lnTo>
                    <a:pt x="3859" y="12188"/>
                  </a:lnTo>
                  <a:lnTo>
                    <a:pt x="3905" y="12256"/>
                  </a:lnTo>
                  <a:lnTo>
                    <a:pt x="3953" y="12321"/>
                  </a:lnTo>
                  <a:lnTo>
                    <a:pt x="4005" y="12385"/>
                  </a:lnTo>
                  <a:lnTo>
                    <a:pt x="4059" y="12446"/>
                  </a:lnTo>
                  <a:lnTo>
                    <a:pt x="4114" y="12505"/>
                  </a:lnTo>
                  <a:lnTo>
                    <a:pt x="4173" y="12561"/>
                  </a:lnTo>
                  <a:lnTo>
                    <a:pt x="4233" y="12615"/>
                  </a:lnTo>
                  <a:lnTo>
                    <a:pt x="4296" y="12668"/>
                  </a:lnTo>
                  <a:lnTo>
                    <a:pt x="4361" y="12717"/>
                  </a:lnTo>
                  <a:lnTo>
                    <a:pt x="4428" y="12763"/>
                  </a:lnTo>
                  <a:lnTo>
                    <a:pt x="4497" y="12807"/>
                  </a:lnTo>
                  <a:lnTo>
                    <a:pt x="4567" y="12848"/>
                  </a:lnTo>
                  <a:lnTo>
                    <a:pt x="4639" y="12886"/>
                  </a:lnTo>
                  <a:lnTo>
                    <a:pt x="4714" y="12922"/>
                  </a:lnTo>
                  <a:lnTo>
                    <a:pt x="4789" y="12955"/>
                  </a:lnTo>
                  <a:lnTo>
                    <a:pt x="4867" y="12984"/>
                  </a:lnTo>
                  <a:lnTo>
                    <a:pt x="4946" y="13010"/>
                  </a:lnTo>
                  <a:lnTo>
                    <a:pt x="5026" y="13033"/>
                  </a:lnTo>
                  <a:lnTo>
                    <a:pt x="5107" y="13053"/>
                  </a:lnTo>
                  <a:lnTo>
                    <a:pt x="5191" y="13069"/>
                  </a:lnTo>
                  <a:lnTo>
                    <a:pt x="5274" y="13081"/>
                  </a:lnTo>
                  <a:lnTo>
                    <a:pt x="5360" y="13091"/>
                  </a:lnTo>
                  <a:lnTo>
                    <a:pt x="5446" y="13096"/>
                  </a:lnTo>
                  <a:lnTo>
                    <a:pt x="5533" y="13098"/>
                  </a:lnTo>
                  <a:lnTo>
                    <a:pt x="5620" y="13096"/>
                  </a:lnTo>
                  <a:lnTo>
                    <a:pt x="5707" y="13091"/>
                  </a:lnTo>
                  <a:lnTo>
                    <a:pt x="5791" y="13081"/>
                  </a:lnTo>
                  <a:lnTo>
                    <a:pt x="5876" y="13069"/>
                  </a:lnTo>
                  <a:lnTo>
                    <a:pt x="5958" y="13053"/>
                  </a:lnTo>
                  <a:lnTo>
                    <a:pt x="6040" y="13033"/>
                  </a:lnTo>
                  <a:lnTo>
                    <a:pt x="6120" y="13010"/>
                  </a:lnTo>
                  <a:lnTo>
                    <a:pt x="6199" y="12984"/>
                  </a:lnTo>
                  <a:lnTo>
                    <a:pt x="6276" y="12955"/>
                  </a:lnTo>
                  <a:lnTo>
                    <a:pt x="6351" y="12922"/>
                  </a:lnTo>
                  <a:lnTo>
                    <a:pt x="6426" y="12886"/>
                  </a:lnTo>
                  <a:lnTo>
                    <a:pt x="6498" y="12848"/>
                  </a:lnTo>
                  <a:lnTo>
                    <a:pt x="6569" y="12807"/>
                  </a:lnTo>
                  <a:lnTo>
                    <a:pt x="6637" y="12763"/>
                  </a:lnTo>
                  <a:lnTo>
                    <a:pt x="6705" y="12717"/>
                  </a:lnTo>
                  <a:lnTo>
                    <a:pt x="6769" y="12668"/>
                  </a:lnTo>
                  <a:lnTo>
                    <a:pt x="6831" y="12615"/>
                  </a:lnTo>
                  <a:lnTo>
                    <a:pt x="6892" y="12561"/>
                  </a:lnTo>
                  <a:lnTo>
                    <a:pt x="6951" y="12505"/>
                  </a:lnTo>
                  <a:lnTo>
                    <a:pt x="7006" y="12446"/>
                  </a:lnTo>
                  <a:lnTo>
                    <a:pt x="7061" y="12385"/>
                  </a:lnTo>
                  <a:lnTo>
                    <a:pt x="7112" y="12321"/>
                  </a:lnTo>
                  <a:lnTo>
                    <a:pt x="7160" y="12256"/>
                  </a:lnTo>
                  <a:lnTo>
                    <a:pt x="7207" y="12188"/>
                  </a:lnTo>
                  <a:lnTo>
                    <a:pt x="7250" y="12120"/>
                  </a:lnTo>
                  <a:lnTo>
                    <a:pt x="7290" y="12048"/>
                  </a:lnTo>
                  <a:lnTo>
                    <a:pt x="7328" y="11976"/>
                  </a:lnTo>
                  <a:lnTo>
                    <a:pt x="7363" y="11901"/>
                  </a:lnTo>
                  <a:lnTo>
                    <a:pt x="7396" y="11824"/>
                  </a:lnTo>
                  <a:lnTo>
                    <a:pt x="7425" y="11747"/>
                  </a:lnTo>
                  <a:lnTo>
                    <a:pt x="7450" y="11667"/>
                  </a:lnTo>
                  <a:lnTo>
                    <a:pt x="7473" y="11587"/>
                  </a:lnTo>
                  <a:lnTo>
                    <a:pt x="10131" y="11587"/>
                  </a:lnTo>
                  <a:lnTo>
                    <a:pt x="10153" y="11667"/>
                  </a:lnTo>
                  <a:lnTo>
                    <a:pt x="10179" y="11747"/>
                  </a:lnTo>
                  <a:lnTo>
                    <a:pt x="10208" y="11824"/>
                  </a:lnTo>
                  <a:lnTo>
                    <a:pt x="10240" y="11901"/>
                  </a:lnTo>
                  <a:lnTo>
                    <a:pt x="10275" y="11976"/>
                  </a:lnTo>
                  <a:lnTo>
                    <a:pt x="10313" y="12048"/>
                  </a:lnTo>
                  <a:lnTo>
                    <a:pt x="10354" y="12120"/>
                  </a:lnTo>
                  <a:lnTo>
                    <a:pt x="10397" y="12188"/>
                  </a:lnTo>
                  <a:lnTo>
                    <a:pt x="10444" y="12256"/>
                  </a:lnTo>
                  <a:lnTo>
                    <a:pt x="10492" y="12321"/>
                  </a:lnTo>
                  <a:lnTo>
                    <a:pt x="10543" y="12385"/>
                  </a:lnTo>
                  <a:lnTo>
                    <a:pt x="10597" y="12446"/>
                  </a:lnTo>
                  <a:lnTo>
                    <a:pt x="10653" y="12505"/>
                  </a:lnTo>
                  <a:lnTo>
                    <a:pt x="10711" y="12561"/>
                  </a:lnTo>
                  <a:lnTo>
                    <a:pt x="10772" y="12615"/>
                  </a:lnTo>
                  <a:lnTo>
                    <a:pt x="10835" y="12668"/>
                  </a:lnTo>
                  <a:lnTo>
                    <a:pt x="10899" y="12717"/>
                  </a:lnTo>
                  <a:lnTo>
                    <a:pt x="10967" y="12763"/>
                  </a:lnTo>
                  <a:lnTo>
                    <a:pt x="11035" y="12807"/>
                  </a:lnTo>
                  <a:lnTo>
                    <a:pt x="11106" y="12848"/>
                  </a:lnTo>
                  <a:lnTo>
                    <a:pt x="11178" y="12886"/>
                  </a:lnTo>
                  <a:lnTo>
                    <a:pt x="11252" y="12922"/>
                  </a:lnTo>
                  <a:lnTo>
                    <a:pt x="11328" y="12955"/>
                  </a:lnTo>
                  <a:lnTo>
                    <a:pt x="11405" y="12984"/>
                  </a:lnTo>
                  <a:lnTo>
                    <a:pt x="11484" y="13010"/>
                  </a:lnTo>
                  <a:lnTo>
                    <a:pt x="11564" y="13033"/>
                  </a:lnTo>
                  <a:lnTo>
                    <a:pt x="11646" y="13053"/>
                  </a:lnTo>
                  <a:lnTo>
                    <a:pt x="11729" y="13069"/>
                  </a:lnTo>
                  <a:lnTo>
                    <a:pt x="11813" y="13081"/>
                  </a:lnTo>
                  <a:lnTo>
                    <a:pt x="11898" y="13091"/>
                  </a:lnTo>
                  <a:lnTo>
                    <a:pt x="11984" y="13096"/>
                  </a:lnTo>
                  <a:lnTo>
                    <a:pt x="12071" y="13098"/>
                  </a:lnTo>
                  <a:lnTo>
                    <a:pt x="12159" y="13096"/>
                  </a:lnTo>
                  <a:lnTo>
                    <a:pt x="12244" y="13091"/>
                  </a:lnTo>
                  <a:lnTo>
                    <a:pt x="12330" y="13081"/>
                  </a:lnTo>
                  <a:lnTo>
                    <a:pt x="12413" y="13069"/>
                  </a:lnTo>
                  <a:lnTo>
                    <a:pt x="12497" y="13053"/>
                  </a:lnTo>
                  <a:lnTo>
                    <a:pt x="12578" y="13033"/>
                  </a:lnTo>
                  <a:lnTo>
                    <a:pt x="12658" y="13010"/>
                  </a:lnTo>
                  <a:lnTo>
                    <a:pt x="12737" y="12984"/>
                  </a:lnTo>
                  <a:lnTo>
                    <a:pt x="12815" y="12955"/>
                  </a:lnTo>
                  <a:lnTo>
                    <a:pt x="12890" y="12922"/>
                  </a:lnTo>
                  <a:lnTo>
                    <a:pt x="12964" y="12886"/>
                  </a:lnTo>
                  <a:lnTo>
                    <a:pt x="13036" y="12848"/>
                  </a:lnTo>
                  <a:lnTo>
                    <a:pt x="13107" y="12807"/>
                  </a:lnTo>
                  <a:lnTo>
                    <a:pt x="13176" y="12763"/>
                  </a:lnTo>
                  <a:lnTo>
                    <a:pt x="13242" y="12717"/>
                  </a:lnTo>
                  <a:lnTo>
                    <a:pt x="13308" y="12668"/>
                  </a:lnTo>
                  <a:lnTo>
                    <a:pt x="13370" y="12615"/>
                  </a:lnTo>
                  <a:lnTo>
                    <a:pt x="13430" y="12561"/>
                  </a:lnTo>
                  <a:lnTo>
                    <a:pt x="13489" y="12505"/>
                  </a:lnTo>
                  <a:lnTo>
                    <a:pt x="13545" y="12446"/>
                  </a:lnTo>
                  <a:lnTo>
                    <a:pt x="13598" y="12385"/>
                  </a:lnTo>
                  <a:lnTo>
                    <a:pt x="13650" y="12321"/>
                  </a:lnTo>
                  <a:lnTo>
                    <a:pt x="13699" y="12256"/>
                  </a:lnTo>
                  <a:lnTo>
                    <a:pt x="13745" y="12188"/>
                  </a:lnTo>
                  <a:lnTo>
                    <a:pt x="13788" y="12120"/>
                  </a:lnTo>
                  <a:lnTo>
                    <a:pt x="13829" y="12048"/>
                  </a:lnTo>
                  <a:lnTo>
                    <a:pt x="13867" y="11976"/>
                  </a:lnTo>
                  <a:lnTo>
                    <a:pt x="13902" y="11901"/>
                  </a:lnTo>
                  <a:lnTo>
                    <a:pt x="13934" y="11824"/>
                  </a:lnTo>
                  <a:lnTo>
                    <a:pt x="13962" y="11747"/>
                  </a:lnTo>
                  <a:lnTo>
                    <a:pt x="13989" y="11667"/>
                  </a:lnTo>
                  <a:lnTo>
                    <a:pt x="14012" y="11587"/>
                  </a:lnTo>
                  <a:lnTo>
                    <a:pt x="14586" y="11587"/>
                  </a:lnTo>
                  <a:lnTo>
                    <a:pt x="14664" y="11585"/>
                  </a:lnTo>
                  <a:lnTo>
                    <a:pt x="14740" y="11579"/>
                  </a:lnTo>
                  <a:lnTo>
                    <a:pt x="14815" y="11569"/>
                  </a:lnTo>
                  <a:lnTo>
                    <a:pt x="14890" y="11556"/>
                  </a:lnTo>
                  <a:lnTo>
                    <a:pt x="14962" y="11539"/>
                  </a:lnTo>
                  <a:lnTo>
                    <a:pt x="15035" y="11519"/>
                  </a:lnTo>
                  <a:lnTo>
                    <a:pt x="15104" y="11495"/>
                  </a:lnTo>
                  <a:lnTo>
                    <a:pt x="15173" y="11468"/>
                  </a:lnTo>
                  <a:lnTo>
                    <a:pt x="15240" y="11437"/>
                  </a:lnTo>
                  <a:lnTo>
                    <a:pt x="15304" y="11404"/>
                  </a:lnTo>
                  <a:lnTo>
                    <a:pt x="15368" y="11368"/>
                  </a:lnTo>
                  <a:lnTo>
                    <a:pt x="15429" y="11329"/>
                  </a:lnTo>
                  <a:lnTo>
                    <a:pt x="15488" y="11286"/>
                  </a:lnTo>
                  <a:lnTo>
                    <a:pt x="15546" y="11241"/>
                  </a:lnTo>
                  <a:lnTo>
                    <a:pt x="15600" y="11194"/>
                  </a:lnTo>
                  <a:lnTo>
                    <a:pt x="15652" y="11143"/>
                  </a:lnTo>
                  <a:lnTo>
                    <a:pt x="15703" y="11091"/>
                  </a:lnTo>
                  <a:lnTo>
                    <a:pt x="15750" y="11036"/>
                  </a:lnTo>
                  <a:lnTo>
                    <a:pt x="15795" y="10979"/>
                  </a:lnTo>
                  <a:lnTo>
                    <a:pt x="15836" y="10920"/>
                  </a:lnTo>
                  <a:lnTo>
                    <a:pt x="15877" y="10858"/>
                  </a:lnTo>
                  <a:lnTo>
                    <a:pt x="15913" y="10795"/>
                  </a:lnTo>
                  <a:lnTo>
                    <a:pt x="15946" y="10730"/>
                  </a:lnTo>
                  <a:lnTo>
                    <a:pt x="15976" y="10663"/>
                  </a:lnTo>
                  <a:lnTo>
                    <a:pt x="16003" y="10594"/>
                  </a:lnTo>
                  <a:lnTo>
                    <a:pt x="16027" y="10525"/>
                  </a:lnTo>
                  <a:lnTo>
                    <a:pt x="16048" y="10453"/>
                  </a:lnTo>
                  <a:lnTo>
                    <a:pt x="16064" y="10379"/>
                  </a:lnTo>
                  <a:lnTo>
                    <a:pt x="16078" y="10305"/>
                  </a:lnTo>
                  <a:lnTo>
                    <a:pt x="16087" y="10229"/>
                  </a:lnTo>
                  <a:lnTo>
                    <a:pt x="16093" y="10153"/>
                  </a:lnTo>
                  <a:lnTo>
                    <a:pt x="16095" y="10075"/>
                  </a:lnTo>
                  <a:lnTo>
                    <a:pt x="16095" y="7052"/>
                  </a:lnTo>
                  <a:lnTo>
                    <a:pt x="16095" y="7025"/>
                  </a:lnTo>
                  <a:lnTo>
                    <a:pt x="16094" y="6997"/>
                  </a:lnTo>
                  <a:lnTo>
                    <a:pt x="16093" y="6969"/>
                  </a:lnTo>
                  <a:lnTo>
                    <a:pt x="16091" y="6941"/>
                  </a:lnTo>
                  <a:lnTo>
                    <a:pt x="16089" y="6913"/>
                  </a:lnTo>
                  <a:lnTo>
                    <a:pt x="16086" y="6885"/>
                  </a:lnTo>
                  <a:lnTo>
                    <a:pt x="16083" y="6858"/>
                  </a:lnTo>
                  <a:lnTo>
                    <a:pt x="16079" y="6831"/>
                  </a:lnTo>
                  <a:lnTo>
                    <a:pt x="16075" y="6803"/>
                  </a:lnTo>
                  <a:lnTo>
                    <a:pt x="16070" y="6776"/>
                  </a:lnTo>
                  <a:lnTo>
                    <a:pt x="16065" y="6749"/>
                  </a:lnTo>
                  <a:lnTo>
                    <a:pt x="16059" y="6722"/>
                  </a:lnTo>
                  <a:lnTo>
                    <a:pt x="16053" y="6695"/>
                  </a:lnTo>
                  <a:lnTo>
                    <a:pt x="16046" y="6667"/>
                  </a:lnTo>
                  <a:lnTo>
                    <a:pt x="16039" y="6641"/>
                  </a:lnTo>
                  <a:lnTo>
                    <a:pt x="16031" y="6615"/>
                  </a:lnTo>
                  <a:lnTo>
                    <a:pt x="16023" y="6588"/>
                  </a:lnTo>
                  <a:lnTo>
                    <a:pt x="16014" y="6562"/>
                  </a:lnTo>
                  <a:lnTo>
                    <a:pt x="16004" y="6536"/>
                  </a:lnTo>
                  <a:lnTo>
                    <a:pt x="15994" y="6510"/>
                  </a:lnTo>
                  <a:lnTo>
                    <a:pt x="15984" y="6484"/>
                  </a:lnTo>
                  <a:lnTo>
                    <a:pt x="15974" y="6459"/>
                  </a:lnTo>
                  <a:lnTo>
                    <a:pt x="15963" y="6434"/>
                  </a:lnTo>
                  <a:lnTo>
                    <a:pt x="15951" y="6408"/>
                  </a:lnTo>
                  <a:lnTo>
                    <a:pt x="15939" y="6383"/>
                  </a:lnTo>
                  <a:lnTo>
                    <a:pt x="15927" y="6358"/>
                  </a:lnTo>
                  <a:lnTo>
                    <a:pt x="15914" y="6334"/>
                  </a:lnTo>
                  <a:lnTo>
                    <a:pt x="15900" y="6310"/>
                  </a:lnTo>
                  <a:lnTo>
                    <a:pt x="15886" y="6286"/>
                  </a:lnTo>
                  <a:lnTo>
                    <a:pt x="15872" y="6261"/>
                  </a:lnTo>
                  <a:lnTo>
                    <a:pt x="15857" y="6238"/>
                  </a:lnTo>
                  <a:lnTo>
                    <a:pt x="15842" y="6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6" name="íşļîde"/>
            <p:cNvSpPr/>
            <p:nvPr/>
          </p:nvSpPr>
          <p:spPr bwMode="auto">
            <a:xfrm>
              <a:off x="4097976" y="538416"/>
              <a:ext cx="558350" cy="556940"/>
            </a:xfrm>
            <a:custGeom>
              <a:avLst/>
              <a:gdLst>
                <a:gd name="T0" fmla="*/ 12770 w 14656"/>
                <a:gd name="T1" fmla="*/ 6106 h 14620"/>
                <a:gd name="T2" fmla="*/ 12640 w 14656"/>
                <a:gd name="T3" fmla="*/ 6115 h 14620"/>
                <a:gd name="T4" fmla="*/ 12519 w 14656"/>
                <a:gd name="T5" fmla="*/ 6055 h 14620"/>
                <a:gd name="T6" fmla="*/ 9966 w 14656"/>
                <a:gd name="T7" fmla="*/ 5994 h 14620"/>
                <a:gd name="T8" fmla="*/ 8414 w 14656"/>
                <a:gd name="T9" fmla="*/ 5281 h 14620"/>
                <a:gd name="T10" fmla="*/ 6782 w 14656"/>
                <a:gd name="T11" fmla="*/ 4968 h 14620"/>
                <a:gd name="T12" fmla="*/ 5698 w 14656"/>
                <a:gd name="T13" fmla="*/ 4822 h 14620"/>
                <a:gd name="T14" fmla="*/ 8599 w 14656"/>
                <a:gd name="T15" fmla="*/ 2123 h 14620"/>
                <a:gd name="T16" fmla="*/ 8551 w 14656"/>
                <a:gd name="T17" fmla="*/ 1998 h 14620"/>
                <a:gd name="T18" fmla="*/ 8574 w 14656"/>
                <a:gd name="T19" fmla="*/ 1868 h 14620"/>
                <a:gd name="T20" fmla="*/ 9364 w 14656"/>
                <a:gd name="T21" fmla="*/ 1057 h 14620"/>
                <a:gd name="T22" fmla="*/ 9489 w 14656"/>
                <a:gd name="T23" fmla="*/ 1010 h 14620"/>
                <a:gd name="T24" fmla="*/ 9619 w 14656"/>
                <a:gd name="T25" fmla="*/ 1032 h 14620"/>
                <a:gd name="T26" fmla="*/ 13601 w 14656"/>
                <a:gd name="T27" fmla="*/ 5006 h 14620"/>
                <a:gd name="T28" fmla="*/ 13650 w 14656"/>
                <a:gd name="T29" fmla="*/ 5131 h 14620"/>
                <a:gd name="T30" fmla="*/ 13627 w 14656"/>
                <a:gd name="T31" fmla="*/ 5261 h 14620"/>
                <a:gd name="T32" fmla="*/ 8336 w 14656"/>
                <a:gd name="T33" fmla="*/ 13377 h 14620"/>
                <a:gd name="T34" fmla="*/ 8074 w 14656"/>
                <a:gd name="T35" fmla="*/ 13585 h 14620"/>
                <a:gd name="T36" fmla="*/ 7781 w 14656"/>
                <a:gd name="T37" fmla="*/ 13595 h 14620"/>
                <a:gd name="T38" fmla="*/ 7556 w 14656"/>
                <a:gd name="T39" fmla="*/ 13465 h 14620"/>
                <a:gd name="T40" fmla="*/ 1014 w 14656"/>
                <a:gd name="T41" fmla="*/ 6852 h 14620"/>
                <a:gd name="T42" fmla="*/ 1065 w 14656"/>
                <a:gd name="T43" fmla="*/ 6524 h 14620"/>
                <a:gd name="T44" fmla="*/ 1308 w 14656"/>
                <a:gd name="T45" fmla="*/ 6300 h 14620"/>
                <a:gd name="T46" fmla="*/ 6805 w 14656"/>
                <a:gd name="T47" fmla="*/ 5480 h 14620"/>
                <a:gd name="T48" fmla="*/ 8979 w 14656"/>
                <a:gd name="T49" fmla="*/ 6023 h 14620"/>
                <a:gd name="T50" fmla="*/ 10402 w 14656"/>
                <a:gd name="T51" fmla="*/ 369 h 14620"/>
                <a:gd name="T52" fmla="*/ 10132 w 14656"/>
                <a:gd name="T53" fmla="*/ 163 h 14620"/>
                <a:gd name="T54" fmla="*/ 9820 w 14656"/>
                <a:gd name="T55" fmla="*/ 38 h 14620"/>
                <a:gd name="T56" fmla="*/ 9482 w 14656"/>
                <a:gd name="T57" fmla="*/ 0 h 14620"/>
                <a:gd name="T58" fmla="*/ 9147 w 14656"/>
                <a:gd name="T59" fmla="*/ 55 h 14620"/>
                <a:gd name="T60" fmla="*/ 8841 w 14656"/>
                <a:gd name="T61" fmla="*/ 195 h 14620"/>
                <a:gd name="T62" fmla="*/ 7892 w 14656"/>
                <a:gd name="T63" fmla="*/ 1104 h 14620"/>
                <a:gd name="T64" fmla="*/ 7692 w 14656"/>
                <a:gd name="T65" fmla="*/ 1380 h 14620"/>
                <a:gd name="T66" fmla="*/ 7576 w 14656"/>
                <a:gd name="T67" fmla="*/ 1695 h 14620"/>
                <a:gd name="T68" fmla="*/ 7548 w 14656"/>
                <a:gd name="T69" fmla="*/ 2062 h 14620"/>
                <a:gd name="T70" fmla="*/ 7669 w 14656"/>
                <a:gd name="T71" fmla="*/ 2522 h 14620"/>
                <a:gd name="T72" fmla="*/ 623 w 14656"/>
                <a:gd name="T73" fmla="*/ 5539 h 14620"/>
                <a:gd name="T74" fmla="*/ 274 w 14656"/>
                <a:gd name="T75" fmla="*/ 5894 h 14620"/>
                <a:gd name="T76" fmla="*/ 58 w 14656"/>
                <a:gd name="T77" fmla="*/ 6345 h 14620"/>
                <a:gd name="T78" fmla="*/ 3 w 14656"/>
                <a:gd name="T79" fmla="*/ 6850 h 14620"/>
                <a:gd name="T80" fmla="*/ 114 w 14656"/>
                <a:gd name="T81" fmla="*/ 7337 h 14620"/>
                <a:gd name="T82" fmla="*/ 382 w 14656"/>
                <a:gd name="T83" fmla="*/ 7767 h 14620"/>
                <a:gd name="T84" fmla="*/ 7067 w 14656"/>
                <a:gd name="T85" fmla="*/ 14362 h 14620"/>
                <a:gd name="T86" fmla="*/ 7416 w 14656"/>
                <a:gd name="T87" fmla="*/ 14537 h 14620"/>
                <a:gd name="T88" fmla="*/ 7800 w 14656"/>
                <a:gd name="T89" fmla="*/ 14616 h 14620"/>
                <a:gd name="T90" fmla="*/ 8103 w 14656"/>
                <a:gd name="T91" fmla="*/ 14608 h 14620"/>
                <a:gd name="T92" fmla="*/ 8574 w 14656"/>
                <a:gd name="T93" fmla="*/ 14467 h 14620"/>
                <a:gd name="T94" fmla="*/ 8985 w 14656"/>
                <a:gd name="T95" fmla="*/ 14171 h 14620"/>
                <a:gd name="T96" fmla="*/ 9276 w 14656"/>
                <a:gd name="T97" fmla="*/ 13754 h 14620"/>
                <a:gd name="T98" fmla="*/ 12327 w 14656"/>
                <a:gd name="T99" fmla="*/ 7076 h 14620"/>
                <a:gd name="T100" fmla="*/ 12781 w 14656"/>
                <a:gd name="T101" fmla="*/ 7126 h 14620"/>
                <a:gd name="T102" fmla="*/ 13112 w 14656"/>
                <a:gd name="T103" fmla="*/ 7056 h 14620"/>
                <a:gd name="T104" fmla="*/ 13410 w 14656"/>
                <a:gd name="T105" fmla="*/ 6900 h 14620"/>
                <a:gd name="T106" fmla="*/ 14350 w 14656"/>
                <a:gd name="T107" fmla="*/ 5980 h 14620"/>
                <a:gd name="T108" fmla="*/ 14535 w 14656"/>
                <a:gd name="T109" fmla="*/ 5696 h 14620"/>
                <a:gd name="T110" fmla="*/ 14637 w 14656"/>
                <a:gd name="T111" fmla="*/ 5373 h 14620"/>
                <a:gd name="T112" fmla="*/ 14649 w 14656"/>
                <a:gd name="T113" fmla="*/ 5030 h 14620"/>
                <a:gd name="T114" fmla="*/ 14572 w 14656"/>
                <a:gd name="T115" fmla="*/ 4701 h 14620"/>
                <a:gd name="T116" fmla="*/ 14410 w 14656"/>
                <a:gd name="T117" fmla="*/ 4405 h 14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56" h="14620">
                  <a:moveTo>
                    <a:pt x="13576" y="5334"/>
                  </a:moveTo>
                  <a:lnTo>
                    <a:pt x="12866" y="6046"/>
                  </a:lnTo>
                  <a:lnTo>
                    <a:pt x="12856" y="6055"/>
                  </a:lnTo>
                  <a:lnTo>
                    <a:pt x="12847" y="6064"/>
                  </a:lnTo>
                  <a:lnTo>
                    <a:pt x="12837" y="6071"/>
                  </a:lnTo>
                  <a:lnTo>
                    <a:pt x="12826" y="6079"/>
                  </a:lnTo>
                  <a:lnTo>
                    <a:pt x="12816" y="6085"/>
                  </a:lnTo>
                  <a:lnTo>
                    <a:pt x="12805" y="6091"/>
                  </a:lnTo>
                  <a:lnTo>
                    <a:pt x="12794" y="6097"/>
                  </a:lnTo>
                  <a:lnTo>
                    <a:pt x="12782" y="6102"/>
                  </a:lnTo>
                  <a:lnTo>
                    <a:pt x="12770" y="6106"/>
                  </a:lnTo>
                  <a:lnTo>
                    <a:pt x="12759" y="6110"/>
                  </a:lnTo>
                  <a:lnTo>
                    <a:pt x="12747" y="6113"/>
                  </a:lnTo>
                  <a:lnTo>
                    <a:pt x="12735" y="6115"/>
                  </a:lnTo>
                  <a:lnTo>
                    <a:pt x="12723" y="6117"/>
                  </a:lnTo>
                  <a:lnTo>
                    <a:pt x="12712" y="6119"/>
                  </a:lnTo>
                  <a:lnTo>
                    <a:pt x="12700" y="6120"/>
                  </a:lnTo>
                  <a:lnTo>
                    <a:pt x="12688" y="6120"/>
                  </a:lnTo>
                  <a:lnTo>
                    <a:pt x="12676" y="6120"/>
                  </a:lnTo>
                  <a:lnTo>
                    <a:pt x="12664" y="6119"/>
                  </a:lnTo>
                  <a:lnTo>
                    <a:pt x="12652" y="6117"/>
                  </a:lnTo>
                  <a:lnTo>
                    <a:pt x="12640" y="6115"/>
                  </a:lnTo>
                  <a:lnTo>
                    <a:pt x="12628" y="6113"/>
                  </a:lnTo>
                  <a:lnTo>
                    <a:pt x="12615" y="6110"/>
                  </a:lnTo>
                  <a:lnTo>
                    <a:pt x="12604" y="6106"/>
                  </a:lnTo>
                  <a:lnTo>
                    <a:pt x="12593" y="6102"/>
                  </a:lnTo>
                  <a:lnTo>
                    <a:pt x="12581" y="6097"/>
                  </a:lnTo>
                  <a:lnTo>
                    <a:pt x="12571" y="6091"/>
                  </a:lnTo>
                  <a:lnTo>
                    <a:pt x="12560" y="6085"/>
                  </a:lnTo>
                  <a:lnTo>
                    <a:pt x="12549" y="6079"/>
                  </a:lnTo>
                  <a:lnTo>
                    <a:pt x="12539" y="6071"/>
                  </a:lnTo>
                  <a:lnTo>
                    <a:pt x="12529" y="6064"/>
                  </a:lnTo>
                  <a:lnTo>
                    <a:pt x="12519" y="6055"/>
                  </a:lnTo>
                  <a:lnTo>
                    <a:pt x="12510" y="6046"/>
                  </a:lnTo>
                  <a:lnTo>
                    <a:pt x="11621" y="5156"/>
                  </a:lnTo>
                  <a:lnTo>
                    <a:pt x="10900" y="6965"/>
                  </a:lnTo>
                  <a:lnTo>
                    <a:pt x="10961" y="6813"/>
                  </a:lnTo>
                  <a:lnTo>
                    <a:pt x="10819" y="6674"/>
                  </a:lnTo>
                  <a:lnTo>
                    <a:pt x="10677" y="6544"/>
                  </a:lnTo>
                  <a:lnTo>
                    <a:pt x="10534" y="6420"/>
                  </a:lnTo>
                  <a:lnTo>
                    <a:pt x="10392" y="6304"/>
                  </a:lnTo>
                  <a:lnTo>
                    <a:pt x="10251" y="6194"/>
                  </a:lnTo>
                  <a:lnTo>
                    <a:pt x="10108" y="6091"/>
                  </a:lnTo>
                  <a:lnTo>
                    <a:pt x="9966" y="5994"/>
                  </a:lnTo>
                  <a:lnTo>
                    <a:pt x="9823" y="5905"/>
                  </a:lnTo>
                  <a:lnTo>
                    <a:pt x="9681" y="5820"/>
                  </a:lnTo>
                  <a:lnTo>
                    <a:pt x="9539" y="5740"/>
                  </a:lnTo>
                  <a:lnTo>
                    <a:pt x="9397" y="5667"/>
                  </a:lnTo>
                  <a:lnTo>
                    <a:pt x="9257" y="5598"/>
                  </a:lnTo>
                  <a:lnTo>
                    <a:pt x="9115" y="5535"/>
                  </a:lnTo>
                  <a:lnTo>
                    <a:pt x="8974" y="5475"/>
                  </a:lnTo>
                  <a:lnTo>
                    <a:pt x="8833" y="5421"/>
                  </a:lnTo>
                  <a:lnTo>
                    <a:pt x="8693" y="5370"/>
                  </a:lnTo>
                  <a:lnTo>
                    <a:pt x="8553" y="5324"/>
                  </a:lnTo>
                  <a:lnTo>
                    <a:pt x="8414" y="5281"/>
                  </a:lnTo>
                  <a:lnTo>
                    <a:pt x="8275" y="5241"/>
                  </a:lnTo>
                  <a:lnTo>
                    <a:pt x="8136" y="5205"/>
                  </a:lnTo>
                  <a:lnTo>
                    <a:pt x="7997" y="5172"/>
                  </a:lnTo>
                  <a:lnTo>
                    <a:pt x="7860" y="5141"/>
                  </a:lnTo>
                  <a:lnTo>
                    <a:pt x="7723" y="5113"/>
                  </a:lnTo>
                  <a:lnTo>
                    <a:pt x="7587" y="5088"/>
                  </a:lnTo>
                  <a:lnTo>
                    <a:pt x="7451" y="5065"/>
                  </a:lnTo>
                  <a:lnTo>
                    <a:pt x="7315" y="5043"/>
                  </a:lnTo>
                  <a:lnTo>
                    <a:pt x="7180" y="5022"/>
                  </a:lnTo>
                  <a:lnTo>
                    <a:pt x="7047" y="5003"/>
                  </a:lnTo>
                  <a:lnTo>
                    <a:pt x="6782" y="4968"/>
                  </a:lnTo>
                  <a:lnTo>
                    <a:pt x="6519" y="4936"/>
                  </a:lnTo>
                  <a:lnTo>
                    <a:pt x="6436" y="4926"/>
                  </a:lnTo>
                  <a:lnTo>
                    <a:pt x="6354" y="4915"/>
                  </a:lnTo>
                  <a:lnTo>
                    <a:pt x="6270" y="4905"/>
                  </a:lnTo>
                  <a:lnTo>
                    <a:pt x="6188" y="4893"/>
                  </a:lnTo>
                  <a:lnTo>
                    <a:pt x="6105" y="4882"/>
                  </a:lnTo>
                  <a:lnTo>
                    <a:pt x="6024" y="4871"/>
                  </a:lnTo>
                  <a:lnTo>
                    <a:pt x="5942" y="4859"/>
                  </a:lnTo>
                  <a:lnTo>
                    <a:pt x="5861" y="4847"/>
                  </a:lnTo>
                  <a:lnTo>
                    <a:pt x="5779" y="4835"/>
                  </a:lnTo>
                  <a:lnTo>
                    <a:pt x="5698" y="4822"/>
                  </a:lnTo>
                  <a:lnTo>
                    <a:pt x="5617" y="4809"/>
                  </a:lnTo>
                  <a:lnTo>
                    <a:pt x="5537" y="4795"/>
                  </a:lnTo>
                  <a:lnTo>
                    <a:pt x="5456" y="4779"/>
                  </a:lnTo>
                  <a:lnTo>
                    <a:pt x="5376" y="4764"/>
                  </a:lnTo>
                  <a:lnTo>
                    <a:pt x="5296" y="4748"/>
                  </a:lnTo>
                  <a:lnTo>
                    <a:pt x="5216" y="4731"/>
                  </a:lnTo>
                  <a:lnTo>
                    <a:pt x="9487" y="3017"/>
                  </a:lnTo>
                  <a:lnTo>
                    <a:pt x="8624" y="2152"/>
                  </a:lnTo>
                  <a:lnTo>
                    <a:pt x="8615" y="2143"/>
                  </a:lnTo>
                  <a:lnTo>
                    <a:pt x="8607" y="2133"/>
                  </a:lnTo>
                  <a:lnTo>
                    <a:pt x="8599" y="2123"/>
                  </a:lnTo>
                  <a:lnTo>
                    <a:pt x="8592" y="2113"/>
                  </a:lnTo>
                  <a:lnTo>
                    <a:pt x="8586" y="2102"/>
                  </a:lnTo>
                  <a:lnTo>
                    <a:pt x="8580" y="2091"/>
                  </a:lnTo>
                  <a:lnTo>
                    <a:pt x="8574" y="2080"/>
                  </a:lnTo>
                  <a:lnTo>
                    <a:pt x="8569" y="2068"/>
                  </a:lnTo>
                  <a:lnTo>
                    <a:pt x="8565" y="2057"/>
                  </a:lnTo>
                  <a:lnTo>
                    <a:pt x="8561" y="2046"/>
                  </a:lnTo>
                  <a:lnTo>
                    <a:pt x="8558" y="2034"/>
                  </a:lnTo>
                  <a:lnTo>
                    <a:pt x="8555" y="2022"/>
                  </a:lnTo>
                  <a:lnTo>
                    <a:pt x="8553" y="2010"/>
                  </a:lnTo>
                  <a:lnTo>
                    <a:pt x="8551" y="1998"/>
                  </a:lnTo>
                  <a:lnTo>
                    <a:pt x="8550" y="1986"/>
                  </a:lnTo>
                  <a:lnTo>
                    <a:pt x="8550" y="1974"/>
                  </a:lnTo>
                  <a:lnTo>
                    <a:pt x="8550" y="1961"/>
                  </a:lnTo>
                  <a:lnTo>
                    <a:pt x="8551" y="1949"/>
                  </a:lnTo>
                  <a:lnTo>
                    <a:pt x="8553" y="1938"/>
                  </a:lnTo>
                  <a:lnTo>
                    <a:pt x="8555" y="1926"/>
                  </a:lnTo>
                  <a:lnTo>
                    <a:pt x="8558" y="1914"/>
                  </a:lnTo>
                  <a:lnTo>
                    <a:pt x="8562" y="1902"/>
                  </a:lnTo>
                  <a:lnTo>
                    <a:pt x="8565" y="1891"/>
                  </a:lnTo>
                  <a:lnTo>
                    <a:pt x="8570" y="1879"/>
                  </a:lnTo>
                  <a:lnTo>
                    <a:pt x="8574" y="1868"/>
                  </a:lnTo>
                  <a:lnTo>
                    <a:pt x="8580" y="1857"/>
                  </a:lnTo>
                  <a:lnTo>
                    <a:pt x="8586" y="1845"/>
                  </a:lnTo>
                  <a:lnTo>
                    <a:pt x="8593" y="1835"/>
                  </a:lnTo>
                  <a:lnTo>
                    <a:pt x="8600" y="1825"/>
                  </a:lnTo>
                  <a:lnTo>
                    <a:pt x="8608" y="1815"/>
                  </a:lnTo>
                  <a:lnTo>
                    <a:pt x="8616" y="1805"/>
                  </a:lnTo>
                  <a:lnTo>
                    <a:pt x="8625" y="1796"/>
                  </a:lnTo>
                  <a:lnTo>
                    <a:pt x="9335" y="1082"/>
                  </a:lnTo>
                  <a:lnTo>
                    <a:pt x="9344" y="1073"/>
                  </a:lnTo>
                  <a:lnTo>
                    <a:pt x="9354" y="1065"/>
                  </a:lnTo>
                  <a:lnTo>
                    <a:pt x="9364" y="1057"/>
                  </a:lnTo>
                  <a:lnTo>
                    <a:pt x="9374" y="1050"/>
                  </a:lnTo>
                  <a:lnTo>
                    <a:pt x="9385" y="1043"/>
                  </a:lnTo>
                  <a:lnTo>
                    <a:pt x="9396" y="1037"/>
                  </a:lnTo>
                  <a:lnTo>
                    <a:pt x="9408" y="1032"/>
                  </a:lnTo>
                  <a:lnTo>
                    <a:pt x="9419" y="1027"/>
                  </a:lnTo>
                  <a:lnTo>
                    <a:pt x="9430" y="1023"/>
                  </a:lnTo>
                  <a:lnTo>
                    <a:pt x="9442" y="1019"/>
                  </a:lnTo>
                  <a:lnTo>
                    <a:pt x="9454" y="1016"/>
                  </a:lnTo>
                  <a:lnTo>
                    <a:pt x="9465" y="1013"/>
                  </a:lnTo>
                  <a:lnTo>
                    <a:pt x="9477" y="1011"/>
                  </a:lnTo>
                  <a:lnTo>
                    <a:pt x="9489" y="1010"/>
                  </a:lnTo>
                  <a:lnTo>
                    <a:pt x="9501" y="1009"/>
                  </a:lnTo>
                  <a:lnTo>
                    <a:pt x="9513" y="1009"/>
                  </a:lnTo>
                  <a:lnTo>
                    <a:pt x="9525" y="1009"/>
                  </a:lnTo>
                  <a:lnTo>
                    <a:pt x="9537" y="1010"/>
                  </a:lnTo>
                  <a:lnTo>
                    <a:pt x="9549" y="1011"/>
                  </a:lnTo>
                  <a:lnTo>
                    <a:pt x="9561" y="1013"/>
                  </a:lnTo>
                  <a:lnTo>
                    <a:pt x="9574" y="1016"/>
                  </a:lnTo>
                  <a:lnTo>
                    <a:pt x="9585" y="1019"/>
                  </a:lnTo>
                  <a:lnTo>
                    <a:pt x="9597" y="1023"/>
                  </a:lnTo>
                  <a:lnTo>
                    <a:pt x="9608" y="1027"/>
                  </a:lnTo>
                  <a:lnTo>
                    <a:pt x="9619" y="1032"/>
                  </a:lnTo>
                  <a:lnTo>
                    <a:pt x="9630" y="1037"/>
                  </a:lnTo>
                  <a:lnTo>
                    <a:pt x="9641" y="1043"/>
                  </a:lnTo>
                  <a:lnTo>
                    <a:pt x="9651" y="1050"/>
                  </a:lnTo>
                  <a:lnTo>
                    <a:pt x="9662" y="1057"/>
                  </a:lnTo>
                  <a:lnTo>
                    <a:pt x="9672" y="1065"/>
                  </a:lnTo>
                  <a:lnTo>
                    <a:pt x="9681" y="1073"/>
                  </a:lnTo>
                  <a:lnTo>
                    <a:pt x="9691" y="1082"/>
                  </a:lnTo>
                  <a:lnTo>
                    <a:pt x="13576" y="4978"/>
                  </a:lnTo>
                  <a:lnTo>
                    <a:pt x="13585" y="4987"/>
                  </a:lnTo>
                  <a:lnTo>
                    <a:pt x="13593" y="4996"/>
                  </a:lnTo>
                  <a:lnTo>
                    <a:pt x="13601" y="5006"/>
                  </a:lnTo>
                  <a:lnTo>
                    <a:pt x="13608" y="5017"/>
                  </a:lnTo>
                  <a:lnTo>
                    <a:pt x="13615" y="5028"/>
                  </a:lnTo>
                  <a:lnTo>
                    <a:pt x="13621" y="5039"/>
                  </a:lnTo>
                  <a:lnTo>
                    <a:pt x="13627" y="5050"/>
                  </a:lnTo>
                  <a:lnTo>
                    <a:pt x="13631" y="5061"/>
                  </a:lnTo>
                  <a:lnTo>
                    <a:pt x="13636" y="5073"/>
                  </a:lnTo>
                  <a:lnTo>
                    <a:pt x="13641" y="5084"/>
                  </a:lnTo>
                  <a:lnTo>
                    <a:pt x="13644" y="5096"/>
                  </a:lnTo>
                  <a:lnTo>
                    <a:pt x="13646" y="5107"/>
                  </a:lnTo>
                  <a:lnTo>
                    <a:pt x="13648" y="5119"/>
                  </a:lnTo>
                  <a:lnTo>
                    <a:pt x="13650" y="5131"/>
                  </a:lnTo>
                  <a:lnTo>
                    <a:pt x="13651" y="5143"/>
                  </a:lnTo>
                  <a:lnTo>
                    <a:pt x="13651" y="5156"/>
                  </a:lnTo>
                  <a:lnTo>
                    <a:pt x="13651" y="5168"/>
                  </a:lnTo>
                  <a:lnTo>
                    <a:pt x="13650" y="5180"/>
                  </a:lnTo>
                  <a:lnTo>
                    <a:pt x="13648" y="5192"/>
                  </a:lnTo>
                  <a:lnTo>
                    <a:pt x="13646" y="5204"/>
                  </a:lnTo>
                  <a:lnTo>
                    <a:pt x="13644" y="5216"/>
                  </a:lnTo>
                  <a:lnTo>
                    <a:pt x="13641" y="5227"/>
                  </a:lnTo>
                  <a:lnTo>
                    <a:pt x="13636" y="5239"/>
                  </a:lnTo>
                  <a:lnTo>
                    <a:pt x="13631" y="5250"/>
                  </a:lnTo>
                  <a:lnTo>
                    <a:pt x="13627" y="5261"/>
                  </a:lnTo>
                  <a:lnTo>
                    <a:pt x="13621" y="5273"/>
                  </a:lnTo>
                  <a:lnTo>
                    <a:pt x="13615" y="5284"/>
                  </a:lnTo>
                  <a:lnTo>
                    <a:pt x="13608" y="5295"/>
                  </a:lnTo>
                  <a:lnTo>
                    <a:pt x="13601" y="5305"/>
                  </a:lnTo>
                  <a:lnTo>
                    <a:pt x="13593" y="5315"/>
                  </a:lnTo>
                  <a:lnTo>
                    <a:pt x="13585" y="5325"/>
                  </a:lnTo>
                  <a:lnTo>
                    <a:pt x="13576" y="5334"/>
                  </a:lnTo>
                  <a:close/>
                  <a:moveTo>
                    <a:pt x="8378" y="13292"/>
                  </a:moveTo>
                  <a:lnTo>
                    <a:pt x="8366" y="13321"/>
                  </a:lnTo>
                  <a:lnTo>
                    <a:pt x="8352" y="13350"/>
                  </a:lnTo>
                  <a:lnTo>
                    <a:pt x="8336" y="13377"/>
                  </a:lnTo>
                  <a:lnTo>
                    <a:pt x="8318" y="13403"/>
                  </a:lnTo>
                  <a:lnTo>
                    <a:pt x="8300" y="13427"/>
                  </a:lnTo>
                  <a:lnTo>
                    <a:pt x="8280" y="13450"/>
                  </a:lnTo>
                  <a:lnTo>
                    <a:pt x="8258" y="13473"/>
                  </a:lnTo>
                  <a:lnTo>
                    <a:pt x="8235" y="13494"/>
                  </a:lnTo>
                  <a:lnTo>
                    <a:pt x="8210" y="13513"/>
                  </a:lnTo>
                  <a:lnTo>
                    <a:pt x="8185" y="13530"/>
                  </a:lnTo>
                  <a:lnTo>
                    <a:pt x="8159" y="13546"/>
                  </a:lnTo>
                  <a:lnTo>
                    <a:pt x="8132" y="13560"/>
                  </a:lnTo>
                  <a:lnTo>
                    <a:pt x="8104" y="13573"/>
                  </a:lnTo>
                  <a:lnTo>
                    <a:pt x="8074" y="13585"/>
                  </a:lnTo>
                  <a:lnTo>
                    <a:pt x="8044" y="13594"/>
                  </a:lnTo>
                  <a:lnTo>
                    <a:pt x="8013" y="13601"/>
                  </a:lnTo>
                  <a:lnTo>
                    <a:pt x="7985" y="13607"/>
                  </a:lnTo>
                  <a:lnTo>
                    <a:pt x="7956" y="13610"/>
                  </a:lnTo>
                  <a:lnTo>
                    <a:pt x="7927" y="13612"/>
                  </a:lnTo>
                  <a:lnTo>
                    <a:pt x="7899" y="13612"/>
                  </a:lnTo>
                  <a:lnTo>
                    <a:pt x="7874" y="13611"/>
                  </a:lnTo>
                  <a:lnTo>
                    <a:pt x="7850" y="13609"/>
                  </a:lnTo>
                  <a:lnTo>
                    <a:pt x="7827" y="13605"/>
                  </a:lnTo>
                  <a:lnTo>
                    <a:pt x="7804" y="13601"/>
                  </a:lnTo>
                  <a:lnTo>
                    <a:pt x="7781" y="13595"/>
                  </a:lnTo>
                  <a:lnTo>
                    <a:pt x="7758" y="13589"/>
                  </a:lnTo>
                  <a:lnTo>
                    <a:pt x="7736" y="13580"/>
                  </a:lnTo>
                  <a:lnTo>
                    <a:pt x="7714" y="13571"/>
                  </a:lnTo>
                  <a:lnTo>
                    <a:pt x="7691" y="13562"/>
                  </a:lnTo>
                  <a:lnTo>
                    <a:pt x="7670" y="13551"/>
                  </a:lnTo>
                  <a:lnTo>
                    <a:pt x="7650" y="13539"/>
                  </a:lnTo>
                  <a:lnTo>
                    <a:pt x="7630" y="13526"/>
                  </a:lnTo>
                  <a:lnTo>
                    <a:pt x="7610" y="13512"/>
                  </a:lnTo>
                  <a:lnTo>
                    <a:pt x="7591" y="13497"/>
                  </a:lnTo>
                  <a:lnTo>
                    <a:pt x="7573" y="13482"/>
                  </a:lnTo>
                  <a:lnTo>
                    <a:pt x="7556" y="13465"/>
                  </a:lnTo>
                  <a:lnTo>
                    <a:pt x="1154" y="7119"/>
                  </a:lnTo>
                  <a:lnTo>
                    <a:pt x="1133" y="7096"/>
                  </a:lnTo>
                  <a:lnTo>
                    <a:pt x="1113" y="7072"/>
                  </a:lnTo>
                  <a:lnTo>
                    <a:pt x="1094" y="7048"/>
                  </a:lnTo>
                  <a:lnTo>
                    <a:pt x="1078" y="7022"/>
                  </a:lnTo>
                  <a:lnTo>
                    <a:pt x="1063" y="6996"/>
                  </a:lnTo>
                  <a:lnTo>
                    <a:pt x="1050" y="6967"/>
                  </a:lnTo>
                  <a:lnTo>
                    <a:pt x="1038" y="6940"/>
                  </a:lnTo>
                  <a:lnTo>
                    <a:pt x="1029" y="6911"/>
                  </a:lnTo>
                  <a:lnTo>
                    <a:pt x="1021" y="6882"/>
                  </a:lnTo>
                  <a:lnTo>
                    <a:pt x="1014" y="6852"/>
                  </a:lnTo>
                  <a:lnTo>
                    <a:pt x="1010" y="6822"/>
                  </a:lnTo>
                  <a:lnTo>
                    <a:pt x="1007" y="6792"/>
                  </a:lnTo>
                  <a:lnTo>
                    <a:pt x="1006" y="6761"/>
                  </a:lnTo>
                  <a:lnTo>
                    <a:pt x="1007" y="6730"/>
                  </a:lnTo>
                  <a:lnTo>
                    <a:pt x="1010" y="6699"/>
                  </a:lnTo>
                  <a:lnTo>
                    <a:pt x="1015" y="6668"/>
                  </a:lnTo>
                  <a:lnTo>
                    <a:pt x="1022" y="6638"/>
                  </a:lnTo>
                  <a:lnTo>
                    <a:pt x="1030" y="6608"/>
                  </a:lnTo>
                  <a:lnTo>
                    <a:pt x="1040" y="6579"/>
                  </a:lnTo>
                  <a:lnTo>
                    <a:pt x="1052" y="6551"/>
                  </a:lnTo>
                  <a:lnTo>
                    <a:pt x="1065" y="6524"/>
                  </a:lnTo>
                  <a:lnTo>
                    <a:pt x="1080" y="6498"/>
                  </a:lnTo>
                  <a:lnTo>
                    <a:pt x="1097" y="6472"/>
                  </a:lnTo>
                  <a:lnTo>
                    <a:pt x="1116" y="6448"/>
                  </a:lnTo>
                  <a:lnTo>
                    <a:pt x="1136" y="6425"/>
                  </a:lnTo>
                  <a:lnTo>
                    <a:pt x="1156" y="6403"/>
                  </a:lnTo>
                  <a:lnTo>
                    <a:pt x="1179" y="6383"/>
                  </a:lnTo>
                  <a:lnTo>
                    <a:pt x="1202" y="6363"/>
                  </a:lnTo>
                  <a:lnTo>
                    <a:pt x="1227" y="6345"/>
                  </a:lnTo>
                  <a:lnTo>
                    <a:pt x="1252" y="6329"/>
                  </a:lnTo>
                  <a:lnTo>
                    <a:pt x="1280" y="6314"/>
                  </a:lnTo>
                  <a:lnTo>
                    <a:pt x="1308" y="6300"/>
                  </a:lnTo>
                  <a:lnTo>
                    <a:pt x="4434" y="5046"/>
                  </a:lnTo>
                  <a:lnTo>
                    <a:pt x="4632" y="5107"/>
                  </a:lnTo>
                  <a:lnTo>
                    <a:pt x="4830" y="5162"/>
                  </a:lnTo>
                  <a:lnTo>
                    <a:pt x="5027" y="5210"/>
                  </a:lnTo>
                  <a:lnTo>
                    <a:pt x="5225" y="5252"/>
                  </a:lnTo>
                  <a:lnTo>
                    <a:pt x="5422" y="5290"/>
                  </a:lnTo>
                  <a:lnTo>
                    <a:pt x="5620" y="5323"/>
                  </a:lnTo>
                  <a:lnTo>
                    <a:pt x="5817" y="5353"/>
                  </a:lnTo>
                  <a:lnTo>
                    <a:pt x="6016" y="5380"/>
                  </a:lnTo>
                  <a:lnTo>
                    <a:pt x="6410" y="5431"/>
                  </a:lnTo>
                  <a:lnTo>
                    <a:pt x="6805" y="5480"/>
                  </a:lnTo>
                  <a:lnTo>
                    <a:pt x="7003" y="5507"/>
                  </a:lnTo>
                  <a:lnTo>
                    <a:pt x="7201" y="5536"/>
                  </a:lnTo>
                  <a:lnTo>
                    <a:pt x="7398" y="5568"/>
                  </a:lnTo>
                  <a:lnTo>
                    <a:pt x="7596" y="5603"/>
                  </a:lnTo>
                  <a:lnTo>
                    <a:pt x="7793" y="5643"/>
                  </a:lnTo>
                  <a:lnTo>
                    <a:pt x="7991" y="5688"/>
                  </a:lnTo>
                  <a:lnTo>
                    <a:pt x="8188" y="5739"/>
                  </a:lnTo>
                  <a:lnTo>
                    <a:pt x="8385" y="5798"/>
                  </a:lnTo>
                  <a:lnTo>
                    <a:pt x="8584" y="5864"/>
                  </a:lnTo>
                  <a:lnTo>
                    <a:pt x="8781" y="5939"/>
                  </a:lnTo>
                  <a:lnTo>
                    <a:pt x="8979" y="6023"/>
                  </a:lnTo>
                  <a:lnTo>
                    <a:pt x="9176" y="6116"/>
                  </a:lnTo>
                  <a:lnTo>
                    <a:pt x="9373" y="6221"/>
                  </a:lnTo>
                  <a:lnTo>
                    <a:pt x="9571" y="6337"/>
                  </a:lnTo>
                  <a:lnTo>
                    <a:pt x="9769" y="6466"/>
                  </a:lnTo>
                  <a:lnTo>
                    <a:pt x="9967" y="6608"/>
                  </a:lnTo>
                  <a:lnTo>
                    <a:pt x="10164" y="6765"/>
                  </a:lnTo>
                  <a:lnTo>
                    <a:pt x="10361" y="6935"/>
                  </a:lnTo>
                  <a:lnTo>
                    <a:pt x="10559" y="7122"/>
                  </a:lnTo>
                  <a:lnTo>
                    <a:pt x="10756" y="7324"/>
                  </a:lnTo>
                  <a:lnTo>
                    <a:pt x="8378" y="13292"/>
                  </a:lnTo>
                  <a:close/>
                  <a:moveTo>
                    <a:pt x="10402" y="369"/>
                  </a:moveTo>
                  <a:lnTo>
                    <a:pt x="10379" y="347"/>
                  </a:lnTo>
                  <a:lnTo>
                    <a:pt x="10356" y="326"/>
                  </a:lnTo>
                  <a:lnTo>
                    <a:pt x="10333" y="305"/>
                  </a:lnTo>
                  <a:lnTo>
                    <a:pt x="10310" y="286"/>
                  </a:lnTo>
                  <a:lnTo>
                    <a:pt x="10286" y="266"/>
                  </a:lnTo>
                  <a:lnTo>
                    <a:pt x="10261" y="247"/>
                  </a:lnTo>
                  <a:lnTo>
                    <a:pt x="10235" y="229"/>
                  </a:lnTo>
                  <a:lnTo>
                    <a:pt x="10210" y="211"/>
                  </a:lnTo>
                  <a:lnTo>
                    <a:pt x="10184" y="195"/>
                  </a:lnTo>
                  <a:lnTo>
                    <a:pt x="10158" y="179"/>
                  </a:lnTo>
                  <a:lnTo>
                    <a:pt x="10132" y="163"/>
                  </a:lnTo>
                  <a:lnTo>
                    <a:pt x="10105" y="148"/>
                  </a:lnTo>
                  <a:lnTo>
                    <a:pt x="10077" y="133"/>
                  </a:lnTo>
                  <a:lnTo>
                    <a:pt x="10050" y="120"/>
                  </a:lnTo>
                  <a:lnTo>
                    <a:pt x="10022" y="108"/>
                  </a:lnTo>
                  <a:lnTo>
                    <a:pt x="9994" y="96"/>
                  </a:lnTo>
                  <a:lnTo>
                    <a:pt x="9966" y="84"/>
                  </a:lnTo>
                  <a:lnTo>
                    <a:pt x="9938" y="74"/>
                  </a:lnTo>
                  <a:lnTo>
                    <a:pt x="9908" y="64"/>
                  </a:lnTo>
                  <a:lnTo>
                    <a:pt x="9879" y="55"/>
                  </a:lnTo>
                  <a:lnTo>
                    <a:pt x="9850" y="46"/>
                  </a:lnTo>
                  <a:lnTo>
                    <a:pt x="9820" y="38"/>
                  </a:lnTo>
                  <a:lnTo>
                    <a:pt x="9791" y="31"/>
                  </a:lnTo>
                  <a:lnTo>
                    <a:pt x="9761" y="25"/>
                  </a:lnTo>
                  <a:lnTo>
                    <a:pt x="9730" y="19"/>
                  </a:lnTo>
                  <a:lnTo>
                    <a:pt x="9699" y="14"/>
                  </a:lnTo>
                  <a:lnTo>
                    <a:pt x="9669" y="9"/>
                  </a:lnTo>
                  <a:lnTo>
                    <a:pt x="9638" y="6"/>
                  </a:lnTo>
                  <a:lnTo>
                    <a:pt x="9607" y="3"/>
                  </a:lnTo>
                  <a:lnTo>
                    <a:pt x="9577" y="2"/>
                  </a:lnTo>
                  <a:lnTo>
                    <a:pt x="9544" y="0"/>
                  </a:lnTo>
                  <a:lnTo>
                    <a:pt x="9513" y="0"/>
                  </a:lnTo>
                  <a:lnTo>
                    <a:pt x="9482" y="0"/>
                  </a:lnTo>
                  <a:lnTo>
                    <a:pt x="9451" y="2"/>
                  </a:lnTo>
                  <a:lnTo>
                    <a:pt x="9420" y="3"/>
                  </a:lnTo>
                  <a:lnTo>
                    <a:pt x="9388" y="6"/>
                  </a:lnTo>
                  <a:lnTo>
                    <a:pt x="9357" y="9"/>
                  </a:lnTo>
                  <a:lnTo>
                    <a:pt x="9327" y="14"/>
                  </a:lnTo>
                  <a:lnTo>
                    <a:pt x="9297" y="19"/>
                  </a:lnTo>
                  <a:lnTo>
                    <a:pt x="9266" y="25"/>
                  </a:lnTo>
                  <a:lnTo>
                    <a:pt x="9236" y="31"/>
                  </a:lnTo>
                  <a:lnTo>
                    <a:pt x="9206" y="38"/>
                  </a:lnTo>
                  <a:lnTo>
                    <a:pt x="9176" y="46"/>
                  </a:lnTo>
                  <a:lnTo>
                    <a:pt x="9147" y="55"/>
                  </a:lnTo>
                  <a:lnTo>
                    <a:pt x="9118" y="64"/>
                  </a:lnTo>
                  <a:lnTo>
                    <a:pt x="9089" y="74"/>
                  </a:lnTo>
                  <a:lnTo>
                    <a:pt x="9060" y="84"/>
                  </a:lnTo>
                  <a:lnTo>
                    <a:pt x="9031" y="96"/>
                  </a:lnTo>
                  <a:lnTo>
                    <a:pt x="9003" y="108"/>
                  </a:lnTo>
                  <a:lnTo>
                    <a:pt x="8976" y="120"/>
                  </a:lnTo>
                  <a:lnTo>
                    <a:pt x="8948" y="134"/>
                  </a:lnTo>
                  <a:lnTo>
                    <a:pt x="8921" y="149"/>
                  </a:lnTo>
                  <a:lnTo>
                    <a:pt x="8894" y="163"/>
                  </a:lnTo>
                  <a:lnTo>
                    <a:pt x="8867" y="179"/>
                  </a:lnTo>
                  <a:lnTo>
                    <a:pt x="8841" y="195"/>
                  </a:lnTo>
                  <a:lnTo>
                    <a:pt x="8816" y="211"/>
                  </a:lnTo>
                  <a:lnTo>
                    <a:pt x="8790" y="229"/>
                  </a:lnTo>
                  <a:lnTo>
                    <a:pt x="8766" y="247"/>
                  </a:lnTo>
                  <a:lnTo>
                    <a:pt x="8741" y="267"/>
                  </a:lnTo>
                  <a:lnTo>
                    <a:pt x="8716" y="286"/>
                  </a:lnTo>
                  <a:lnTo>
                    <a:pt x="8692" y="306"/>
                  </a:lnTo>
                  <a:lnTo>
                    <a:pt x="8669" y="326"/>
                  </a:lnTo>
                  <a:lnTo>
                    <a:pt x="8646" y="348"/>
                  </a:lnTo>
                  <a:lnTo>
                    <a:pt x="8624" y="369"/>
                  </a:lnTo>
                  <a:lnTo>
                    <a:pt x="7914" y="1081"/>
                  </a:lnTo>
                  <a:lnTo>
                    <a:pt x="7892" y="1104"/>
                  </a:lnTo>
                  <a:lnTo>
                    <a:pt x="7870" y="1128"/>
                  </a:lnTo>
                  <a:lnTo>
                    <a:pt x="7850" y="1151"/>
                  </a:lnTo>
                  <a:lnTo>
                    <a:pt x="7829" y="1174"/>
                  </a:lnTo>
                  <a:lnTo>
                    <a:pt x="7810" y="1199"/>
                  </a:lnTo>
                  <a:lnTo>
                    <a:pt x="7792" y="1223"/>
                  </a:lnTo>
                  <a:lnTo>
                    <a:pt x="7773" y="1249"/>
                  </a:lnTo>
                  <a:lnTo>
                    <a:pt x="7756" y="1274"/>
                  </a:lnTo>
                  <a:lnTo>
                    <a:pt x="7739" y="1300"/>
                  </a:lnTo>
                  <a:lnTo>
                    <a:pt x="7723" y="1326"/>
                  </a:lnTo>
                  <a:lnTo>
                    <a:pt x="7707" y="1352"/>
                  </a:lnTo>
                  <a:lnTo>
                    <a:pt x="7692" y="1380"/>
                  </a:lnTo>
                  <a:lnTo>
                    <a:pt x="7678" y="1407"/>
                  </a:lnTo>
                  <a:lnTo>
                    <a:pt x="7665" y="1434"/>
                  </a:lnTo>
                  <a:lnTo>
                    <a:pt x="7652" y="1462"/>
                  </a:lnTo>
                  <a:lnTo>
                    <a:pt x="7640" y="1491"/>
                  </a:lnTo>
                  <a:lnTo>
                    <a:pt x="7629" y="1519"/>
                  </a:lnTo>
                  <a:lnTo>
                    <a:pt x="7618" y="1547"/>
                  </a:lnTo>
                  <a:lnTo>
                    <a:pt x="7608" y="1576"/>
                  </a:lnTo>
                  <a:lnTo>
                    <a:pt x="7599" y="1606"/>
                  </a:lnTo>
                  <a:lnTo>
                    <a:pt x="7591" y="1636"/>
                  </a:lnTo>
                  <a:lnTo>
                    <a:pt x="7583" y="1665"/>
                  </a:lnTo>
                  <a:lnTo>
                    <a:pt x="7576" y="1695"/>
                  </a:lnTo>
                  <a:lnTo>
                    <a:pt x="7569" y="1725"/>
                  </a:lnTo>
                  <a:lnTo>
                    <a:pt x="7564" y="1756"/>
                  </a:lnTo>
                  <a:lnTo>
                    <a:pt x="7559" y="1786"/>
                  </a:lnTo>
                  <a:lnTo>
                    <a:pt x="7555" y="1817"/>
                  </a:lnTo>
                  <a:lnTo>
                    <a:pt x="7551" y="1848"/>
                  </a:lnTo>
                  <a:lnTo>
                    <a:pt x="7549" y="1879"/>
                  </a:lnTo>
                  <a:lnTo>
                    <a:pt x="7547" y="1911"/>
                  </a:lnTo>
                  <a:lnTo>
                    <a:pt x="7546" y="1942"/>
                  </a:lnTo>
                  <a:lnTo>
                    <a:pt x="7545" y="1974"/>
                  </a:lnTo>
                  <a:lnTo>
                    <a:pt x="7546" y="2018"/>
                  </a:lnTo>
                  <a:lnTo>
                    <a:pt x="7548" y="2062"/>
                  </a:lnTo>
                  <a:lnTo>
                    <a:pt x="7552" y="2106"/>
                  </a:lnTo>
                  <a:lnTo>
                    <a:pt x="7557" y="2150"/>
                  </a:lnTo>
                  <a:lnTo>
                    <a:pt x="7564" y="2192"/>
                  </a:lnTo>
                  <a:lnTo>
                    <a:pt x="7572" y="2236"/>
                  </a:lnTo>
                  <a:lnTo>
                    <a:pt x="7582" y="2278"/>
                  </a:lnTo>
                  <a:lnTo>
                    <a:pt x="7593" y="2319"/>
                  </a:lnTo>
                  <a:lnTo>
                    <a:pt x="7605" y="2361"/>
                  </a:lnTo>
                  <a:lnTo>
                    <a:pt x="7619" y="2402"/>
                  </a:lnTo>
                  <a:lnTo>
                    <a:pt x="7634" y="2442"/>
                  </a:lnTo>
                  <a:lnTo>
                    <a:pt x="7651" y="2483"/>
                  </a:lnTo>
                  <a:lnTo>
                    <a:pt x="7669" y="2522"/>
                  </a:lnTo>
                  <a:lnTo>
                    <a:pt x="7688" y="2560"/>
                  </a:lnTo>
                  <a:lnTo>
                    <a:pt x="7710" y="2599"/>
                  </a:lnTo>
                  <a:lnTo>
                    <a:pt x="7732" y="2635"/>
                  </a:lnTo>
                  <a:lnTo>
                    <a:pt x="902" y="5377"/>
                  </a:lnTo>
                  <a:lnTo>
                    <a:pt x="860" y="5397"/>
                  </a:lnTo>
                  <a:lnTo>
                    <a:pt x="819" y="5418"/>
                  </a:lnTo>
                  <a:lnTo>
                    <a:pt x="778" y="5440"/>
                  </a:lnTo>
                  <a:lnTo>
                    <a:pt x="737" y="5462"/>
                  </a:lnTo>
                  <a:lnTo>
                    <a:pt x="699" y="5486"/>
                  </a:lnTo>
                  <a:lnTo>
                    <a:pt x="660" y="5511"/>
                  </a:lnTo>
                  <a:lnTo>
                    <a:pt x="623" y="5539"/>
                  </a:lnTo>
                  <a:lnTo>
                    <a:pt x="586" y="5566"/>
                  </a:lnTo>
                  <a:lnTo>
                    <a:pt x="550" y="5594"/>
                  </a:lnTo>
                  <a:lnTo>
                    <a:pt x="516" y="5623"/>
                  </a:lnTo>
                  <a:lnTo>
                    <a:pt x="482" y="5655"/>
                  </a:lnTo>
                  <a:lnTo>
                    <a:pt x="450" y="5686"/>
                  </a:lnTo>
                  <a:lnTo>
                    <a:pt x="417" y="5718"/>
                  </a:lnTo>
                  <a:lnTo>
                    <a:pt x="386" y="5751"/>
                  </a:lnTo>
                  <a:lnTo>
                    <a:pt x="357" y="5786"/>
                  </a:lnTo>
                  <a:lnTo>
                    <a:pt x="328" y="5821"/>
                  </a:lnTo>
                  <a:lnTo>
                    <a:pt x="301" y="5857"/>
                  </a:lnTo>
                  <a:lnTo>
                    <a:pt x="274" y="5894"/>
                  </a:lnTo>
                  <a:lnTo>
                    <a:pt x="248" y="5931"/>
                  </a:lnTo>
                  <a:lnTo>
                    <a:pt x="224" y="5969"/>
                  </a:lnTo>
                  <a:lnTo>
                    <a:pt x="200" y="6009"/>
                  </a:lnTo>
                  <a:lnTo>
                    <a:pt x="179" y="6049"/>
                  </a:lnTo>
                  <a:lnTo>
                    <a:pt x="158" y="6089"/>
                  </a:lnTo>
                  <a:lnTo>
                    <a:pt x="138" y="6131"/>
                  </a:lnTo>
                  <a:lnTo>
                    <a:pt x="120" y="6172"/>
                  </a:lnTo>
                  <a:lnTo>
                    <a:pt x="103" y="6214"/>
                  </a:lnTo>
                  <a:lnTo>
                    <a:pt x="87" y="6258"/>
                  </a:lnTo>
                  <a:lnTo>
                    <a:pt x="71" y="6301"/>
                  </a:lnTo>
                  <a:lnTo>
                    <a:pt x="58" y="6345"/>
                  </a:lnTo>
                  <a:lnTo>
                    <a:pt x="46" y="6390"/>
                  </a:lnTo>
                  <a:lnTo>
                    <a:pt x="36" y="6435"/>
                  </a:lnTo>
                  <a:lnTo>
                    <a:pt x="26" y="6481"/>
                  </a:lnTo>
                  <a:lnTo>
                    <a:pt x="18" y="6527"/>
                  </a:lnTo>
                  <a:lnTo>
                    <a:pt x="12" y="6573"/>
                  </a:lnTo>
                  <a:lnTo>
                    <a:pt x="7" y="6620"/>
                  </a:lnTo>
                  <a:lnTo>
                    <a:pt x="3" y="6666"/>
                  </a:lnTo>
                  <a:lnTo>
                    <a:pt x="1" y="6712"/>
                  </a:lnTo>
                  <a:lnTo>
                    <a:pt x="0" y="6759"/>
                  </a:lnTo>
                  <a:lnTo>
                    <a:pt x="1" y="6804"/>
                  </a:lnTo>
                  <a:lnTo>
                    <a:pt x="3" y="6850"/>
                  </a:lnTo>
                  <a:lnTo>
                    <a:pt x="6" y="6896"/>
                  </a:lnTo>
                  <a:lnTo>
                    <a:pt x="11" y="6941"/>
                  </a:lnTo>
                  <a:lnTo>
                    <a:pt x="17" y="6987"/>
                  </a:lnTo>
                  <a:lnTo>
                    <a:pt x="24" y="7032"/>
                  </a:lnTo>
                  <a:lnTo>
                    <a:pt x="33" y="7076"/>
                  </a:lnTo>
                  <a:lnTo>
                    <a:pt x="43" y="7121"/>
                  </a:lnTo>
                  <a:lnTo>
                    <a:pt x="55" y="7165"/>
                  </a:lnTo>
                  <a:lnTo>
                    <a:pt x="67" y="7209"/>
                  </a:lnTo>
                  <a:lnTo>
                    <a:pt x="81" y="7253"/>
                  </a:lnTo>
                  <a:lnTo>
                    <a:pt x="98" y="7295"/>
                  </a:lnTo>
                  <a:lnTo>
                    <a:pt x="114" y="7337"/>
                  </a:lnTo>
                  <a:lnTo>
                    <a:pt x="132" y="7380"/>
                  </a:lnTo>
                  <a:lnTo>
                    <a:pt x="152" y="7421"/>
                  </a:lnTo>
                  <a:lnTo>
                    <a:pt x="172" y="7462"/>
                  </a:lnTo>
                  <a:lnTo>
                    <a:pt x="194" y="7503"/>
                  </a:lnTo>
                  <a:lnTo>
                    <a:pt x="217" y="7542"/>
                  </a:lnTo>
                  <a:lnTo>
                    <a:pt x="241" y="7581"/>
                  </a:lnTo>
                  <a:lnTo>
                    <a:pt x="268" y="7620"/>
                  </a:lnTo>
                  <a:lnTo>
                    <a:pt x="294" y="7658"/>
                  </a:lnTo>
                  <a:lnTo>
                    <a:pt x="322" y="7695"/>
                  </a:lnTo>
                  <a:lnTo>
                    <a:pt x="351" y="7732"/>
                  </a:lnTo>
                  <a:lnTo>
                    <a:pt x="382" y="7767"/>
                  </a:lnTo>
                  <a:lnTo>
                    <a:pt x="413" y="7801"/>
                  </a:lnTo>
                  <a:lnTo>
                    <a:pt x="447" y="7835"/>
                  </a:lnTo>
                  <a:lnTo>
                    <a:pt x="6844" y="14177"/>
                  </a:lnTo>
                  <a:lnTo>
                    <a:pt x="6871" y="14203"/>
                  </a:lnTo>
                  <a:lnTo>
                    <a:pt x="6897" y="14228"/>
                  </a:lnTo>
                  <a:lnTo>
                    <a:pt x="6924" y="14252"/>
                  </a:lnTo>
                  <a:lnTo>
                    <a:pt x="6952" y="14275"/>
                  </a:lnTo>
                  <a:lnTo>
                    <a:pt x="6979" y="14298"/>
                  </a:lnTo>
                  <a:lnTo>
                    <a:pt x="7008" y="14320"/>
                  </a:lnTo>
                  <a:lnTo>
                    <a:pt x="7038" y="14341"/>
                  </a:lnTo>
                  <a:lnTo>
                    <a:pt x="7067" y="14362"/>
                  </a:lnTo>
                  <a:lnTo>
                    <a:pt x="7097" y="14381"/>
                  </a:lnTo>
                  <a:lnTo>
                    <a:pt x="7127" y="14400"/>
                  </a:lnTo>
                  <a:lnTo>
                    <a:pt x="7157" y="14418"/>
                  </a:lnTo>
                  <a:lnTo>
                    <a:pt x="7188" y="14436"/>
                  </a:lnTo>
                  <a:lnTo>
                    <a:pt x="7221" y="14453"/>
                  </a:lnTo>
                  <a:lnTo>
                    <a:pt x="7252" y="14469"/>
                  </a:lnTo>
                  <a:lnTo>
                    <a:pt x="7284" y="14484"/>
                  </a:lnTo>
                  <a:lnTo>
                    <a:pt x="7316" y="14499"/>
                  </a:lnTo>
                  <a:lnTo>
                    <a:pt x="7349" y="14512"/>
                  </a:lnTo>
                  <a:lnTo>
                    <a:pt x="7383" y="14525"/>
                  </a:lnTo>
                  <a:lnTo>
                    <a:pt x="7416" y="14537"/>
                  </a:lnTo>
                  <a:lnTo>
                    <a:pt x="7450" y="14548"/>
                  </a:lnTo>
                  <a:lnTo>
                    <a:pt x="7484" y="14558"/>
                  </a:lnTo>
                  <a:lnTo>
                    <a:pt x="7518" y="14569"/>
                  </a:lnTo>
                  <a:lnTo>
                    <a:pt x="7553" y="14578"/>
                  </a:lnTo>
                  <a:lnTo>
                    <a:pt x="7588" y="14586"/>
                  </a:lnTo>
                  <a:lnTo>
                    <a:pt x="7623" y="14593"/>
                  </a:lnTo>
                  <a:lnTo>
                    <a:pt x="7657" y="14599"/>
                  </a:lnTo>
                  <a:lnTo>
                    <a:pt x="7693" y="14605"/>
                  </a:lnTo>
                  <a:lnTo>
                    <a:pt x="7729" y="14609"/>
                  </a:lnTo>
                  <a:lnTo>
                    <a:pt x="7765" y="14613"/>
                  </a:lnTo>
                  <a:lnTo>
                    <a:pt x="7800" y="14616"/>
                  </a:lnTo>
                  <a:lnTo>
                    <a:pt x="7836" y="14618"/>
                  </a:lnTo>
                  <a:lnTo>
                    <a:pt x="7872" y="14619"/>
                  </a:lnTo>
                  <a:lnTo>
                    <a:pt x="7882" y="14620"/>
                  </a:lnTo>
                  <a:lnTo>
                    <a:pt x="7892" y="14620"/>
                  </a:lnTo>
                  <a:lnTo>
                    <a:pt x="7903" y="14620"/>
                  </a:lnTo>
                  <a:lnTo>
                    <a:pt x="7911" y="14620"/>
                  </a:lnTo>
                  <a:lnTo>
                    <a:pt x="7949" y="14619"/>
                  </a:lnTo>
                  <a:lnTo>
                    <a:pt x="7987" y="14618"/>
                  </a:lnTo>
                  <a:lnTo>
                    <a:pt x="8025" y="14616"/>
                  </a:lnTo>
                  <a:lnTo>
                    <a:pt x="8065" y="14612"/>
                  </a:lnTo>
                  <a:lnTo>
                    <a:pt x="8103" y="14608"/>
                  </a:lnTo>
                  <a:lnTo>
                    <a:pt x="8141" y="14602"/>
                  </a:lnTo>
                  <a:lnTo>
                    <a:pt x="8179" y="14596"/>
                  </a:lnTo>
                  <a:lnTo>
                    <a:pt x="8219" y="14589"/>
                  </a:lnTo>
                  <a:lnTo>
                    <a:pt x="8265" y="14578"/>
                  </a:lnTo>
                  <a:lnTo>
                    <a:pt x="8311" y="14566"/>
                  </a:lnTo>
                  <a:lnTo>
                    <a:pt x="8356" y="14552"/>
                  </a:lnTo>
                  <a:lnTo>
                    <a:pt x="8401" y="14538"/>
                  </a:lnTo>
                  <a:lnTo>
                    <a:pt x="8445" y="14522"/>
                  </a:lnTo>
                  <a:lnTo>
                    <a:pt x="8489" y="14505"/>
                  </a:lnTo>
                  <a:lnTo>
                    <a:pt x="8531" y="14487"/>
                  </a:lnTo>
                  <a:lnTo>
                    <a:pt x="8574" y="14467"/>
                  </a:lnTo>
                  <a:lnTo>
                    <a:pt x="8616" y="14446"/>
                  </a:lnTo>
                  <a:lnTo>
                    <a:pt x="8656" y="14423"/>
                  </a:lnTo>
                  <a:lnTo>
                    <a:pt x="8696" y="14400"/>
                  </a:lnTo>
                  <a:lnTo>
                    <a:pt x="8736" y="14375"/>
                  </a:lnTo>
                  <a:lnTo>
                    <a:pt x="8774" y="14350"/>
                  </a:lnTo>
                  <a:lnTo>
                    <a:pt x="8811" y="14323"/>
                  </a:lnTo>
                  <a:lnTo>
                    <a:pt x="8847" y="14294"/>
                  </a:lnTo>
                  <a:lnTo>
                    <a:pt x="8883" y="14265"/>
                  </a:lnTo>
                  <a:lnTo>
                    <a:pt x="8918" y="14235"/>
                  </a:lnTo>
                  <a:lnTo>
                    <a:pt x="8952" y="14204"/>
                  </a:lnTo>
                  <a:lnTo>
                    <a:pt x="8985" y="14171"/>
                  </a:lnTo>
                  <a:lnTo>
                    <a:pt x="9017" y="14138"/>
                  </a:lnTo>
                  <a:lnTo>
                    <a:pt x="9047" y="14104"/>
                  </a:lnTo>
                  <a:lnTo>
                    <a:pt x="9078" y="14068"/>
                  </a:lnTo>
                  <a:lnTo>
                    <a:pt x="9106" y="14032"/>
                  </a:lnTo>
                  <a:lnTo>
                    <a:pt x="9134" y="13995"/>
                  </a:lnTo>
                  <a:lnTo>
                    <a:pt x="9160" y="13957"/>
                  </a:lnTo>
                  <a:lnTo>
                    <a:pt x="9186" y="13918"/>
                  </a:lnTo>
                  <a:lnTo>
                    <a:pt x="9210" y="13878"/>
                  </a:lnTo>
                  <a:lnTo>
                    <a:pt x="9232" y="13838"/>
                  </a:lnTo>
                  <a:lnTo>
                    <a:pt x="9255" y="13796"/>
                  </a:lnTo>
                  <a:lnTo>
                    <a:pt x="9276" y="13754"/>
                  </a:lnTo>
                  <a:lnTo>
                    <a:pt x="9295" y="13711"/>
                  </a:lnTo>
                  <a:lnTo>
                    <a:pt x="9313" y="13666"/>
                  </a:lnTo>
                  <a:lnTo>
                    <a:pt x="12000" y="6923"/>
                  </a:lnTo>
                  <a:lnTo>
                    <a:pt x="12038" y="6948"/>
                  </a:lnTo>
                  <a:lnTo>
                    <a:pt x="12077" y="6970"/>
                  </a:lnTo>
                  <a:lnTo>
                    <a:pt x="12118" y="6993"/>
                  </a:lnTo>
                  <a:lnTo>
                    <a:pt x="12158" y="7012"/>
                  </a:lnTo>
                  <a:lnTo>
                    <a:pt x="12199" y="7031"/>
                  </a:lnTo>
                  <a:lnTo>
                    <a:pt x="12241" y="7047"/>
                  </a:lnTo>
                  <a:lnTo>
                    <a:pt x="12284" y="7063"/>
                  </a:lnTo>
                  <a:lnTo>
                    <a:pt x="12327" y="7076"/>
                  </a:lnTo>
                  <a:lnTo>
                    <a:pt x="12370" y="7088"/>
                  </a:lnTo>
                  <a:lnTo>
                    <a:pt x="12414" y="7099"/>
                  </a:lnTo>
                  <a:lnTo>
                    <a:pt x="12459" y="7109"/>
                  </a:lnTo>
                  <a:lnTo>
                    <a:pt x="12504" y="7116"/>
                  </a:lnTo>
                  <a:lnTo>
                    <a:pt x="12549" y="7122"/>
                  </a:lnTo>
                  <a:lnTo>
                    <a:pt x="12595" y="7126"/>
                  </a:lnTo>
                  <a:lnTo>
                    <a:pt x="12642" y="7129"/>
                  </a:lnTo>
                  <a:lnTo>
                    <a:pt x="12688" y="7130"/>
                  </a:lnTo>
                  <a:lnTo>
                    <a:pt x="12719" y="7129"/>
                  </a:lnTo>
                  <a:lnTo>
                    <a:pt x="12750" y="7128"/>
                  </a:lnTo>
                  <a:lnTo>
                    <a:pt x="12781" y="7126"/>
                  </a:lnTo>
                  <a:lnTo>
                    <a:pt x="12813" y="7123"/>
                  </a:lnTo>
                  <a:lnTo>
                    <a:pt x="12844" y="7120"/>
                  </a:lnTo>
                  <a:lnTo>
                    <a:pt x="12874" y="7116"/>
                  </a:lnTo>
                  <a:lnTo>
                    <a:pt x="12905" y="7111"/>
                  </a:lnTo>
                  <a:lnTo>
                    <a:pt x="12935" y="7105"/>
                  </a:lnTo>
                  <a:lnTo>
                    <a:pt x="12966" y="7098"/>
                  </a:lnTo>
                  <a:lnTo>
                    <a:pt x="12995" y="7091"/>
                  </a:lnTo>
                  <a:lnTo>
                    <a:pt x="13025" y="7083"/>
                  </a:lnTo>
                  <a:lnTo>
                    <a:pt x="13054" y="7075"/>
                  </a:lnTo>
                  <a:lnTo>
                    <a:pt x="13083" y="7066"/>
                  </a:lnTo>
                  <a:lnTo>
                    <a:pt x="13112" y="7056"/>
                  </a:lnTo>
                  <a:lnTo>
                    <a:pt x="13141" y="7045"/>
                  </a:lnTo>
                  <a:lnTo>
                    <a:pt x="13170" y="7034"/>
                  </a:lnTo>
                  <a:lnTo>
                    <a:pt x="13198" y="7022"/>
                  </a:lnTo>
                  <a:lnTo>
                    <a:pt x="13225" y="7009"/>
                  </a:lnTo>
                  <a:lnTo>
                    <a:pt x="13253" y="6996"/>
                  </a:lnTo>
                  <a:lnTo>
                    <a:pt x="13280" y="6981"/>
                  </a:lnTo>
                  <a:lnTo>
                    <a:pt x="13307" y="6966"/>
                  </a:lnTo>
                  <a:lnTo>
                    <a:pt x="13334" y="6950"/>
                  </a:lnTo>
                  <a:lnTo>
                    <a:pt x="13360" y="6934"/>
                  </a:lnTo>
                  <a:lnTo>
                    <a:pt x="13385" y="6918"/>
                  </a:lnTo>
                  <a:lnTo>
                    <a:pt x="13410" y="6900"/>
                  </a:lnTo>
                  <a:lnTo>
                    <a:pt x="13435" y="6882"/>
                  </a:lnTo>
                  <a:lnTo>
                    <a:pt x="13460" y="6863"/>
                  </a:lnTo>
                  <a:lnTo>
                    <a:pt x="13485" y="6843"/>
                  </a:lnTo>
                  <a:lnTo>
                    <a:pt x="13508" y="6823"/>
                  </a:lnTo>
                  <a:lnTo>
                    <a:pt x="13532" y="6803"/>
                  </a:lnTo>
                  <a:lnTo>
                    <a:pt x="13554" y="6781"/>
                  </a:lnTo>
                  <a:lnTo>
                    <a:pt x="13577" y="6759"/>
                  </a:lnTo>
                  <a:lnTo>
                    <a:pt x="14285" y="6050"/>
                  </a:lnTo>
                  <a:lnTo>
                    <a:pt x="14307" y="6028"/>
                  </a:lnTo>
                  <a:lnTo>
                    <a:pt x="14329" y="6005"/>
                  </a:lnTo>
                  <a:lnTo>
                    <a:pt x="14350" y="5980"/>
                  </a:lnTo>
                  <a:lnTo>
                    <a:pt x="14370" y="5957"/>
                  </a:lnTo>
                  <a:lnTo>
                    <a:pt x="14389" y="5932"/>
                  </a:lnTo>
                  <a:lnTo>
                    <a:pt x="14408" y="5908"/>
                  </a:lnTo>
                  <a:lnTo>
                    <a:pt x="14426" y="5883"/>
                  </a:lnTo>
                  <a:lnTo>
                    <a:pt x="14444" y="5857"/>
                  </a:lnTo>
                  <a:lnTo>
                    <a:pt x="14460" y="5831"/>
                  </a:lnTo>
                  <a:lnTo>
                    <a:pt x="14477" y="5805"/>
                  </a:lnTo>
                  <a:lnTo>
                    <a:pt x="14493" y="5778"/>
                  </a:lnTo>
                  <a:lnTo>
                    <a:pt x="14508" y="5751"/>
                  </a:lnTo>
                  <a:lnTo>
                    <a:pt x="14522" y="5724"/>
                  </a:lnTo>
                  <a:lnTo>
                    <a:pt x="14535" y="5696"/>
                  </a:lnTo>
                  <a:lnTo>
                    <a:pt x="14548" y="5668"/>
                  </a:lnTo>
                  <a:lnTo>
                    <a:pt x="14560" y="5640"/>
                  </a:lnTo>
                  <a:lnTo>
                    <a:pt x="14572" y="5611"/>
                  </a:lnTo>
                  <a:lnTo>
                    <a:pt x="14582" y="5583"/>
                  </a:lnTo>
                  <a:lnTo>
                    <a:pt x="14592" y="5554"/>
                  </a:lnTo>
                  <a:lnTo>
                    <a:pt x="14602" y="5525"/>
                  </a:lnTo>
                  <a:lnTo>
                    <a:pt x="14610" y="5494"/>
                  </a:lnTo>
                  <a:lnTo>
                    <a:pt x="14618" y="5465"/>
                  </a:lnTo>
                  <a:lnTo>
                    <a:pt x="14625" y="5435"/>
                  </a:lnTo>
                  <a:lnTo>
                    <a:pt x="14631" y="5405"/>
                  </a:lnTo>
                  <a:lnTo>
                    <a:pt x="14637" y="5373"/>
                  </a:lnTo>
                  <a:lnTo>
                    <a:pt x="14642" y="5343"/>
                  </a:lnTo>
                  <a:lnTo>
                    <a:pt x="14646" y="5312"/>
                  </a:lnTo>
                  <a:lnTo>
                    <a:pt x="14649" y="5282"/>
                  </a:lnTo>
                  <a:lnTo>
                    <a:pt x="14652" y="5250"/>
                  </a:lnTo>
                  <a:lnTo>
                    <a:pt x="14654" y="5219"/>
                  </a:lnTo>
                  <a:lnTo>
                    <a:pt x="14656" y="5187"/>
                  </a:lnTo>
                  <a:lnTo>
                    <a:pt x="14656" y="5156"/>
                  </a:lnTo>
                  <a:lnTo>
                    <a:pt x="14656" y="5124"/>
                  </a:lnTo>
                  <a:lnTo>
                    <a:pt x="14654" y="5092"/>
                  </a:lnTo>
                  <a:lnTo>
                    <a:pt x="14652" y="5061"/>
                  </a:lnTo>
                  <a:lnTo>
                    <a:pt x="14649" y="5030"/>
                  </a:lnTo>
                  <a:lnTo>
                    <a:pt x="14646" y="4999"/>
                  </a:lnTo>
                  <a:lnTo>
                    <a:pt x="14642" y="4968"/>
                  </a:lnTo>
                  <a:lnTo>
                    <a:pt x="14637" y="4938"/>
                  </a:lnTo>
                  <a:lnTo>
                    <a:pt x="14631" y="4908"/>
                  </a:lnTo>
                  <a:lnTo>
                    <a:pt x="14625" y="4877"/>
                  </a:lnTo>
                  <a:lnTo>
                    <a:pt x="14618" y="4847"/>
                  </a:lnTo>
                  <a:lnTo>
                    <a:pt x="14610" y="4817"/>
                  </a:lnTo>
                  <a:lnTo>
                    <a:pt x="14602" y="4788"/>
                  </a:lnTo>
                  <a:lnTo>
                    <a:pt x="14592" y="4758"/>
                  </a:lnTo>
                  <a:lnTo>
                    <a:pt x="14583" y="4729"/>
                  </a:lnTo>
                  <a:lnTo>
                    <a:pt x="14572" y="4701"/>
                  </a:lnTo>
                  <a:lnTo>
                    <a:pt x="14561" y="4672"/>
                  </a:lnTo>
                  <a:lnTo>
                    <a:pt x="14549" y="4643"/>
                  </a:lnTo>
                  <a:lnTo>
                    <a:pt x="14536" y="4616"/>
                  </a:lnTo>
                  <a:lnTo>
                    <a:pt x="14523" y="4589"/>
                  </a:lnTo>
                  <a:lnTo>
                    <a:pt x="14509" y="4562"/>
                  </a:lnTo>
                  <a:lnTo>
                    <a:pt x="14494" y="4534"/>
                  </a:lnTo>
                  <a:lnTo>
                    <a:pt x="14478" y="4508"/>
                  </a:lnTo>
                  <a:lnTo>
                    <a:pt x="14462" y="4482"/>
                  </a:lnTo>
                  <a:lnTo>
                    <a:pt x="14445" y="4456"/>
                  </a:lnTo>
                  <a:lnTo>
                    <a:pt x="14428" y="4431"/>
                  </a:lnTo>
                  <a:lnTo>
                    <a:pt x="14410" y="4405"/>
                  </a:lnTo>
                  <a:lnTo>
                    <a:pt x="14391" y="4381"/>
                  </a:lnTo>
                  <a:lnTo>
                    <a:pt x="14372" y="4357"/>
                  </a:lnTo>
                  <a:lnTo>
                    <a:pt x="14352" y="4333"/>
                  </a:lnTo>
                  <a:lnTo>
                    <a:pt x="14331" y="4310"/>
                  </a:lnTo>
                  <a:lnTo>
                    <a:pt x="14309" y="4287"/>
                  </a:lnTo>
                  <a:lnTo>
                    <a:pt x="14288" y="4265"/>
                  </a:lnTo>
                  <a:lnTo>
                    <a:pt x="10402" y="3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7" name="ïŝḷîďè"/>
            <p:cNvSpPr/>
            <p:nvPr/>
          </p:nvSpPr>
          <p:spPr bwMode="auto">
            <a:xfrm>
              <a:off x="4365871" y="787981"/>
              <a:ext cx="95878" cy="95878"/>
            </a:xfrm>
            <a:custGeom>
              <a:avLst/>
              <a:gdLst>
                <a:gd name="T0" fmla="*/ 1409 w 2514"/>
                <a:gd name="T1" fmla="*/ 519 h 2521"/>
                <a:gd name="T2" fmla="*/ 1584 w 2514"/>
                <a:gd name="T3" fmla="*/ 579 h 2521"/>
                <a:gd name="T4" fmla="*/ 1737 w 2514"/>
                <a:gd name="T5" fmla="*/ 677 h 2521"/>
                <a:gd name="T6" fmla="*/ 1862 w 2514"/>
                <a:gd name="T7" fmla="*/ 808 h 2521"/>
                <a:gd name="T8" fmla="*/ 1952 w 2514"/>
                <a:gd name="T9" fmla="*/ 966 h 2521"/>
                <a:gd name="T10" fmla="*/ 2002 w 2514"/>
                <a:gd name="T11" fmla="*/ 1145 h 2521"/>
                <a:gd name="T12" fmla="*/ 2007 w 2514"/>
                <a:gd name="T13" fmla="*/ 1338 h 2521"/>
                <a:gd name="T14" fmla="*/ 1966 w 2514"/>
                <a:gd name="T15" fmla="*/ 1520 h 2521"/>
                <a:gd name="T16" fmla="*/ 1883 w 2514"/>
                <a:gd name="T17" fmla="*/ 1683 h 2521"/>
                <a:gd name="T18" fmla="*/ 1765 w 2514"/>
                <a:gd name="T19" fmla="*/ 1820 h 2521"/>
                <a:gd name="T20" fmla="*/ 1617 w 2514"/>
                <a:gd name="T21" fmla="*/ 1925 h 2521"/>
                <a:gd name="T22" fmla="*/ 1446 w 2514"/>
                <a:gd name="T23" fmla="*/ 1992 h 2521"/>
                <a:gd name="T24" fmla="*/ 1257 w 2514"/>
                <a:gd name="T25" fmla="*/ 2017 h 2521"/>
                <a:gd name="T26" fmla="*/ 1069 w 2514"/>
                <a:gd name="T27" fmla="*/ 1992 h 2521"/>
                <a:gd name="T28" fmla="*/ 897 w 2514"/>
                <a:gd name="T29" fmla="*/ 1925 h 2521"/>
                <a:gd name="T30" fmla="*/ 750 w 2514"/>
                <a:gd name="T31" fmla="*/ 1820 h 2521"/>
                <a:gd name="T32" fmla="*/ 631 w 2514"/>
                <a:gd name="T33" fmla="*/ 1683 h 2521"/>
                <a:gd name="T34" fmla="*/ 549 w 2514"/>
                <a:gd name="T35" fmla="*/ 1520 h 2521"/>
                <a:gd name="T36" fmla="*/ 507 w 2514"/>
                <a:gd name="T37" fmla="*/ 1338 h 2521"/>
                <a:gd name="T38" fmla="*/ 512 w 2514"/>
                <a:gd name="T39" fmla="*/ 1145 h 2521"/>
                <a:gd name="T40" fmla="*/ 562 w 2514"/>
                <a:gd name="T41" fmla="*/ 966 h 2521"/>
                <a:gd name="T42" fmla="*/ 652 w 2514"/>
                <a:gd name="T43" fmla="*/ 808 h 2521"/>
                <a:gd name="T44" fmla="*/ 777 w 2514"/>
                <a:gd name="T45" fmla="*/ 677 h 2521"/>
                <a:gd name="T46" fmla="*/ 930 w 2514"/>
                <a:gd name="T47" fmla="*/ 579 h 2521"/>
                <a:gd name="T48" fmla="*/ 1105 w 2514"/>
                <a:gd name="T49" fmla="*/ 519 h 2521"/>
                <a:gd name="T50" fmla="*/ 1257 w 2514"/>
                <a:gd name="T51" fmla="*/ 2521 h 2521"/>
                <a:gd name="T52" fmla="*/ 1571 w 2514"/>
                <a:gd name="T53" fmla="*/ 2481 h 2521"/>
                <a:gd name="T54" fmla="*/ 1856 w 2514"/>
                <a:gd name="T55" fmla="*/ 2368 h 2521"/>
                <a:gd name="T56" fmla="*/ 2102 w 2514"/>
                <a:gd name="T57" fmla="*/ 2193 h 2521"/>
                <a:gd name="T58" fmla="*/ 2299 w 2514"/>
                <a:gd name="T59" fmla="*/ 1964 h 2521"/>
                <a:gd name="T60" fmla="*/ 2438 w 2514"/>
                <a:gd name="T61" fmla="*/ 1693 h 2521"/>
                <a:gd name="T62" fmla="*/ 2508 w 2514"/>
                <a:gd name="T63" fmla="*/ 1389 h 2521"/>
                <a:gd name="T64" fmla="*/ 2500 w 2514"/>
                <a:gd name="T65" fmla="*/ 1069 h 2521"/>
                <a:gd name="T66" fmla="*/ 2416 w 2514"/>
                <a:gd name="T67" fmla="*/ 770 h 2521"/>
                <a:gd name="T68" fmla="*/ 2264 w 2514"/>
                <a:gd name="T69" fmla="*/ 506 h 2521"/>
                <a:gd name="T70" fmla="*/ 2057 w 2514"/>
                <a:gd name="T71" fmla="*/ 288 h 2521"/>
                <a:gd name="T72" fmla="*/ 1801 w 2514"/>
                <a:gd name="T73" fmla="*/ 124 h 2521"/>
                <a:gd name="T74" fmla="*/ 1510 w 2514"/>
                <a:gd name="T75" fmla="*/ 25 h 2521"/>
                <a:gd name="T76" fmla="*/ 1193 w 2514"/>
                <a:gd name="T77" fmla="*/ 2 h 2521"/>
                <a:gd name="T78" fmla="*/ 884 w 2514"/>
                <a:gd name="T79" fmla="*/ 56 h 2521"/>
                <a:gd name="T80" fmla="*/ 606 w 2514"/>
                <a:gd name="T81" fmla="*/ 182 h 2521"/>
                <a:gd name="T82" fmla="*/ 369 w 2514"/>
                <a:gd name="T83" fmla="*/ 369 h 2521"/>
                <a:gd name="T84" fmla="*/ 182 w 2514"/>
                <a:gd name="T85" fmla="*/ 607 h 2521"/>
                <a:gd name="T86" fmla="*/ 57 w 2514"/>
                <a:gd name="T87" fmla="*/ 886 h 2521"/>
                <a:gd name="T88" fmla="*/ 2 w 2514"/>
                <a:gd name="T89" fmla="*/ 1196 h 2521"/>
                <a:gd name="T90" fmla="*/ 26 w 2514"/>
                <a:gd name="T91" fmla="*/ 1514 h 2521"/>
                <a:gd name="T92" fmla="*/ 124 w 2514"/>
                <a:gd name="T93" fmla="*/ 1806 h 2521"/>
                <a:gd name="T94" fmla="*/ 287 w 2514"/>
                <a:gd name="T95" fmla="*/ 2062 h 2521"/>
                <a:gd name="T96" fmla="*/ 506 w 2514"/>
                <a:gd name="T97" fmla="*/ 2270 h 2521"/>
                <a:gd name="T98" fmla="*/ 768 w 2514"/>
                <a:gd name="T99" fmla="*/ 2422 h 2521"/>
                <a:gd name="T100" fmla="*/ 1066 w 2514"/>
                <a:gd name="T101" fmla="*/ 2507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4" h="2521">
                  <a:moveTo>
                    <a:pt x="1257" y="504"/>
                  </a:moveTo>
                  <a:lnTo>
                    <a:pt x="1296" y="505"/>
                  </a:lnTo>
                  <a:lnTo>
                    <a:pt x="1334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6" y="528"/>
                  </a:lnTo>
                  <a:lnTo>
                    <a:pt x="1481" y="538"/>
                  </a:lnTo>
                  <a:lnTo>
                    <a:pt x="1517" y="551"/>
                  </a:lnTo>
                  <a:lnTo>
                    <a:pt x="1551" y="564"/>
                  </a:lnTo>
                  <a:lnTo>
                    <a:pt x="1584" y="579"/>
                  </a:lnTo>
                  <a:lnTo>
                    <a:pt x="1617" y="596"/>
                  </a:lnTo>
                  <a:lnTo>
                    <a:pt x="1648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5" y="752"/>
                  </a:lnTo>
                  <a:lnTo>
                    <a:pt x="1839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3" y="868"/>
                  </a:lnTo>
                  <a:lnTo>
                    <a:pt x="1921" y="900"/>
                  </a:lnTo>
                  <a:lnTo>
                    <a:pt x="1937" y="933"/>
                  </a:lnTo>
                  <a:lnTo>
                    <a:pt x="1952" y="966"/>
                  </a:lnTo>
                  <a:lnTo>
                    <a:pt x="1966" y="1000"/>
                  </a:lnTo>
                  <a:lnTo>
                    <a:pt x="1977" y="1035"/>
                  </a:lnTo>
                  <a:lnTo>
                    <a:pt x="1988" y="1072"/>
                  </a:lnTo>
                  <a:lnTo>
                    <a:pt x="1996" y="1108"/>
                  </a:lnTo>
                  <a:lnTo>
                    <a:pt x="2002" y="1145"/>
                  </a:lnTo>
                  <a:lnTo>
                    <a:pt x="2007" y="1183"/>
                  </a:lnTo>
                  <a:lnTo>
                    <a:pt x="2010" y="1221"/>
                  </a:lnTo>
                  <a:lnTo>
                    <a:pt x="2011" y="1260"/>
                  </a:lnTo>
                  <a:lnTo>
                    <a:pt x="2010" y="1300"/>
                  </a:lnTo>
                  <a:lnTo>
                    <a:pt x="2007" y="1338"/>
                  </a:lnTo>
                  <a:lnTo>
                    <a:pt x="2002" y="1375"/>
                  </a:lnTo>
                  <a:lnTo>
                    <a:pt x="1996" y="1413"/>
                  </a:lnTo>
                  <a:lnTo>
                    <a:pt x="1988" y="1449"/>
                  </a:lnTo>
                  <a:lnTo>
                    <a:pt x="1977" y="1485"/>
                  </a:lnTo>
                  <a:lnTo>
                    <a:pt x="1966" y="1520"/>
                  </a:lnTo>
                  <a:lnTo>
                    <a:pt x="1952" y="1555"/>
                  </a:lnTo>
                  <a:lnTo>
                    <a:pt x="1937" y="1588"/>
                  </a:lnTo>
                  <a:lnTo>
                    <a:pt x="1921" y="1620"/>
                  </a:lnTo>
                  <a:lnTo>
                    <a:pt x="1903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39" y="1741"/>
                  </a:lnTo>
                  <a:lnTo>
                    <a:pt x="1815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8" y="1907"/>
                  </a:lnTo>
                  <a:lnTo>
                    <a:pt x="1617" y="1925"/>
                  </a:lnTo>
                  <a:lnTo>
                    <a:pt x="1584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1" y="1982"/>
                  </a:lnTo>
                  <a:lnTo>
                    <a:pt x="1446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4" y="2012"/>
                  </a:lnTo>
                  <a:lnTo>
                    <a:pt x="1296" y="2015"/>
                  </a:lnTo>
                  <a:lnTo>
                    <a:pt x="1257" y="2017"/>
                  </a:lnTo>
                  <a:lnTo>
                    <a:pt x="1219" y="2015"/>
                  </a:lnTo>
                  <a:lnTo>
                    <a:pt x="1180" y="2012"/>
                  </a:lnTo>
                  <a:lnTo>
                    <a:pt x="1142" y="2007"/>
                  </a:lnTo>
                  <a:lnTo>
                    <a:pt x="1105" y="2001"/>
                  </a:lnTo>
                  <a:lnTo>
                    <a:pt x="1069" y="1992"/>
                  </a:lnTo>
                  <a:lnTo>
                    <a:pt x="1033" y="1982"/>
                  </a:lnTo>
                  <a:lnTo>
                    <a:pt x="997" y="1970"/>
                  </a:lnTo>
                  <a:lnTo>
                    <a:pt x="963" y="1957"/>
                  </a:lnTo>
                  <a:lnTo>
                    <a:pt x="930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5" y="1887"/>
                  </a:lnTo>
                  <a:lnTo>
                    <a:pt x="805" y="1866"/>
                  </a:lnTo>
                  <a:lnTo>
                    <a:pt x="777" y="1844"/>
                  </a:lnTo>
                  <a:lnTo>
                    <a:pt x="750" y="1820"/>
                  </a:lnTo>
                  <a:lnTo>
                    <a:pt x="724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2" y="1713"/>
                  </a:lnTo>
                  <a:lnTo>
                    <a:pt x="631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7" y="1588"/>
                  </a:lnTo>
                  <a:lnTo>
                    <a:pt x="562" y="1555"/>
                  </a:lnTo>
                  <a:lnTo>
                    <a:pt x="549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300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9" y="1000"/>
                  </a:lnTo>
                  <a:lnTo>
                    <a:pt x="562" y="966"/>
                  </a:lnTo>
                  <a:lnTo>
                    <a:pt x="577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1" y="838"/>
                  </a:lnTo>
                  <a:lnTo>
                    <a:pt x="652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4" y="726"/>
                  </a:lnTo>
                  <a:lnTo>
                    <a:pt x="750" y="701"/>
                  </a:lnTo>
                  <a:lnTo>
                    <a:pt x="777" y="677"/>
                  </a:lnTo>
                  <a:lnTo>
                    <a:pt x="805" y="654"/>
                  </a:lnTo>
                  <a:lnTo>
                    <a:pt x="835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0" y="579"/>
                  </a:lnTo>
                  <a:lnTo>
                    <a:pt x="963" y="564"/>
                  </a:lnTo>
                  <a:lnTo>
                    <a:pt x="997" y="551"/>
                  </a:lnTo>
                  <a:lnTo>
                    <a:pt x="1033" y="538"/>
                  </a:lnTo>
                  <a:lnTo>
                    <a:pt x="1069" y="528"/>
                  </a:lnTo>
                  <a:lnTo>
                    <a:pt x="1105" y="519"/>
                  </a:lnTo>
                  <a:lnTo>
                    <a:pt x="1142" y="513"/>
                  </a:lnTo>
                  <a:lnTo>
                    <a:pt x="1180" y="508"/>
                  </a:lnTo>
                  <a:lnTo>
                    <a:pt x="1219" y="505"/>
                  </a:lnTo>
                  <a:lnTo>
                    <a:pt x="1257" y="504"/>
                  </a:lnTo>
                  <a:close/>
                  <a:moveTo>
                    <a:pt x="1257" y="2521"/>
                  </a:moveTo>
                  <a:lnTo>
                    <a:pt x="1321" y="2519"/>
                  </a:lnTo>
                  <a:lnTo>
                    <a:pt x="1386" y="2515"/>
                  </a:lnTo>
                  <a:lnTo>
                    <a:pt x="1448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0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1" y="2396"/>
                  </a:lnTo>
                  <a:lnTo>
                    <a:pt x="1856" y="2368"/>
                  </a:lnTo>
                  <a:lnTo>
                    <a:pt x="1909" y="2338"/>
                  </a:lnTo>
                  <a:lnTo>
                    <a:pt x="1959" y="2305"/>
                  </a:lnTo>
                  <a:lnTo>
                    <a:pt x="2008" y="2270"/>
                  </a:lnTo>
                  <a:lnTo>
                    <a:pt x="2057" y="2232"/>
                  </a:lnTo>
                  <a:lnTo>
                    <a:pt x="2102" y="2193"/>
                  </a:lnTo>
                  <a:lnTo>
                    <a:pt x="2145" y="2151"/>
                  </a:lnTo>
                  <a:lnTo>
                    <a:pt x="2187" y="2107"/>
                  </a:lnTo>
                  <a:lnTo>
                    <a:pt x="2227" y="2062"/>
                  </a:lnTo>
                  <a:lnTo>
                    <a:pt x="2264" y="2013"/>
                  </a:lnTo>
                  <a:lnTo>
                    <a:pt x="2299" y="1964"/>
                  </a:lnTo>
                  <a:lnTo>
                    <a:pt x="2332" y="1914"/>
                  </a:lnTo>
                  <a:lnTo>
                    <a:pt x="2363" y="1860"/>
                  </a:lnTo>
                  <a:lnTo>
                    <a:pt x="2391" y="1806"/>
                  </a:lnTo>
                  <a:lnTo>
                    <a:pt x="2416" y="1750"/>
                  </a:lnTo>
                  <a:lnTo>
                    <a:pt x="2438" y="1693"/>
                  </a:lnTo>
                  <a:lnTo>
                    <a:pt x="2458" y="1634"/>
                  </a:lnTo>
                  <a:lnTo>
                    <a:pt x="2475" y="1575"/>
                  </a:lnTo>
                  <a:lnTo>
                    <a:pt x="2489" y="1514"/>
                  </a:lnTo>
                  <a:lnTo>
                    <a:pt x="2500" y="1452"/>
                  </a:lnTo>
                  <a:lnTo>
                    <a:pt x="2508" y="1389"/>
                  </a:lnTo>
                  <a:lnTo>
                    <a:pt x="2512" y="1325"/>
                  </a:lnTo>
                  <a:lnTo>
                    <a:pt x="2514" y="1260"/>
                  </a:lnTo>
                  <a:lnTo>
                    <a:pt x="2512" y="1196"/>
                  </a:lnTo>
                  <a:lnTo>
                    <a:pt x="2508" y="1131"/>
                  </a:lnTo>
                  <a:lnTo>
                    <a:pt x="2500" y="1069"/>
                  </a:lnTo>
                  <a:lnTo>
                    <a:pt x="2489" y="1006"/>
                  </a:lnTo>
                  <a:lnTo>
                    <a:pt x="2475" y="946"/>
                  </a:lnTo>
                  <a:lnTo>
                    <a:pt x="2458" y="886"/>
                  </a:lnTo>
                  <a:lnTo>
                    <a:pt x="2438" y="828"/>
                  </a:lnTo>
                  <a:lnTo>
                    <a:pt x="2416" y="770"/>
                  </a:lnTo>
                  <a:lnTo>
                    <a:pt x="2391" y="714"/>
                  </a:lnTo>
                  <a:lnTo>
                    <a:pt x="2363" y="659"/>
                  </a:lnTo>
                  <a:lnTo>
                    <a:pt x="2332" y="607"/>
                  </a:lnTo>
                  <a:lnTo>
                    <a:pt x="2299" y="556"/>
                  </a:lnTo>
                  <a:lnTo>
                    <a:pt x="2264" y="506"/>
                  </a:lnTo>
                  <a:lnTo>
                    <a:pt x="2227" y="459"/>
                  </a:lnTo>
                  <a:lnTo>
                    <a:pt x="2187" y="413"/>
                  </a:lnTo>
                  <a:lnTo>
                    <a:pt x="2145" y="369"/>
                  </a:lnTo>
                  <a:lnTo>
                    <a:pt x="2102" y="328"/>
                  </a:lnTo>
                  <a:lnTo>
                    <a:pt x="2057" y="288"/>
                  </a:lnTo>
                  <a:lnTo>
                    <a:pt x="2008" y="251"/>
                  </a:lnTo>
                  <a:lnTo>
                    <a:pt x="1959" y="216"/>
                  </a:lnTo>
                  <a:lnTo>
                    <a:pt x="1909" y="182"/>
                  </a:lnTo>
                  <a:lnTo>
                    <a:pt x="1856" y="152"/>
                  </a:lnTo>
                  <a:lnTo>
                    <a:pt x="1801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0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8" y="14"/>
                  </a:lnTo>
                  <a:lnTo>
                    <a:pt x="1386" y="6"/>
                  </a:lnTo>
                  <a:lnTo>
                    <a:pt x="1321" y="2"/>
                  </a:lnTo>
                  <a:lnTo>
                    <a:pt x="1257" y="0"/>
                  </a:ln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3" y="39"/>
                  </a:lnTo>
                  <a:lnTo>
                    <a:pt x="884" y="56"/>
                  </a:lnTo>
                  <a:lnTo>
                    <a:pt x="825" y="77"/>
                  </a:lnTo>
                  <a:lnTo>
                    <a:pt x="768" y="99"/>
                  </a:lnTo>
                  <a:lnTo>
                    <a:pt x="713" y="124"/>
                  </a:lnTo>
                  <a:lnTo>
                    <a:pt x="658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2" y="328"/>
                  </a:lnTo>
                  <a:lnTo>
                    <a:pt x="369" y="369"/>
                  </a:lnTo>
                  <a:lnTo>
                    <a:pt x="326" y="413"/>
                  </a:lnTo>
                  <a:lnTo>
                    <a:pt x="287" y="459"/>
                  </a:lnTo>
                  <a:lnTo>
                    <a:pt x="250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1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6" y="828"/>
                  </a:lnTo>
                  <a:lnTo>
                    <a:pt x="57" y="886"/>
                  </a:lnTo>
                  <a:lnTo>
                    <a:pt x="40" y="946"/>
                  </a:lnTo>
                  <a:lnTo>
                    <a:pt x="26" y="1006"/>
                  </a:lnTo>
                  <a:lnTo>
                    <a:pt x="15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5" y="1452"/>
                  </a:lnTo>
                  <a:lnTo>
                    <a:pt x="26" y="1514"/>
                  </a:lnTo>
                  <a:lnTo>
                    <a:pt x="40" y="1575"/>
                  </a:lnTo>
                  <a:lnTo>
                    <a:pt x="57" y="1634"/>
                  </a:lnTo>
                  <a:lnTo>
                    <a:pt x="76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1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0" y="2013"/>
                  </a:lnTo>
                  <a:lnTo>
                    <a:pt x="287" y="2062"/>
                  </a:lnTo>
                  <a:lnTo>
                    <a:pt x="326" y="2107"/>
                  </a:lnTo>
                  <a:lnTo>
                    <a:pt x="369" y="2151"/>
                  </a:lnTo>
                  <a:lnTo>
                    <a:pt x="412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8" y="2368"/>
                  </a:lnTo>
                  <a:lnTo>
                    <a:pt x="713" y="2396"/>
                  </a:lnTo>
                  <a:lnTo>
                    <a:pt x="768" y="2422"/>
                  </a:lnTo>
                  <a:lnTo>
                    <a:pt x="825" y="2444"/>
                  </a:lnTo>
                  <a:lnTo>
                    <a:pt x="884" y="2464"/>
                  </a:lnTo>
                  <a:lnTo>
                    <a:pt x="943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7" y="2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8" name="îSļîdê"/>
            <p:cNvSpPr/>
            <p:nvPr/>
          </p:nvSpPr>
          <p:spPr bwMode="auto">
            <a:xfrm>
              <a:off x="4615437" y="480607"/>
              <a:ext cx="95878" cy="95878"/>
            </a:xfrm>
            <a:custGeom>
              <a:avLst/>
              <a:gdLst>
                <a:gd name="T0" fmla="*/ 1106 w 2515"/>
                <a:gd name="T1" fmla="*/ 2001 h 2521"/>
                <a:gd name="T2" fmla="*/ 931 w 2515"/>
                <a:gd name="T3" fmla="*/ 1942 h 2521"/>
                <a:gd name="T4" fmla="*/ 778 w 2515"/>
                <a:gd name="T5" fmla="*/ 1844 h 2521"/>
                <a:gd name="T6" fmla="*/ 653 w 2515"/>
                <a:gd name="T7" fmla="*/ 1713 h 2521"/>
                <a:gd name="T8" fmla="*/ 562 w 2515"/>
                <a:gd name="T9" fmla="*/ 1555 h 2521"/>
                <a:gd name="T10" fmla="*/ 512 w 2515"/>
                <a:gd name="T11" fmla="*/ 1375 h 2521"/>
                <a:gd name="T12" fmla="*/ 507 w 2515"/>
                <a:gd name="T13" fmla="*/ 1183 h 2521"/>
                <a:gd name="T14" fmla="*/ 548 w 2515"/>
                <a:gd name="T15" fmla="*/ 1000 h 2521"/>
                <a:gd name="T16" fmla="*/ 632 w 2515"/>
                <a:gd name="T17" fmla="*/ 838 h 2521"/>
                <a:gd name="T18" fmla="*/ 751 w 2515"/>
                <a:gd name="T19" fmla="*/ 701 h 2521"/>
                <a:gd name="T20" fmla="*/ 897 w 2515"/>
                <a:gd name="T21" fmla="*/ 596 h 2521"/>
                <a:gd name="T22" fmla="*/ 1068 w 2515"/>
                <a:gd name="T23" fmla="*/ 528 h 2521"/>
                <a:gd name="T24" fmla="*/ 1258 w 2515"/>
                <a:gd name="T25" fmla="*/ 504 h 2521"/>
                <a:gd name="T26" fmla="*/ 1447 w 2515"/>
                <a:gd name="T27" fmla="*/ 528 h 2521"/>
                <a:gd name="T28" fmla="*/ 1618 w 2515"/>
                <a:gd name="T29" fmla="*/ 596 h 2521"/>
                <a:gd name="T30" fmla="*/ 1765 w 2515"/>
                <a:gd name="T31" fmla="*/ 701 h 2521"/>
                <a:gd name="T32" fmla="*/ 1883 w 2515"/>
                <a:gd name="T33" fmla="*/ 838 h 2521"/>
                <a:gd name="T34" fmla="*/ 1967 w 2515"/>
                <a:gd name="T35" fmla="*/ 1000 h 2521"/>
                <a:gd name="T36" fmla="*/ 2008 w 2515"/>
                <a:gd name="T37" fmla="*/ 1183 h 2521"/>
                <a:gd name="T38" fmla="*/ 2003 w 2515"/>
                <a:gd name="T39" fmla="*/ 1375 h 2521"/>
                <a:gd name="T40" fmla="*/ 1953 w 2515"/>
                <a:gd name="T41" fmla="*/ 1555 h 2521"/>
                <a:gd name="T42" fmla="*/ 1862 w 2515"/>
                <a:gd name="T43" fmla="*/ 1713 h 2521"/>
                <a:gd name="T44" fmla="*/ 1737 w 2515"/>
                <a:gd name="T45" fmla="*/ 1844 h 2521"/>
                <a:gd name="T46" fmla="*/ 1585 w 2515"/>
                <a:gd name="T47" fmla="*/ 1942 h 2521"/>
                <a:gd name="T48" fmla="*/ 1409 w 2515"/>
                <a:gd name="T49" fmla="*/ 2001 h 2521"/>
                <a:gd name="T50" fmla="*/ 1258 w 2515"/>
                <a:gd name="T51" fmla="*/ 0 h 2521"/>
                <a:gd name="T52" fmla="*/ 944 w 2515"/>
                <a:gd name="T53" fmla="*/ 39 h 2521"/>
                <a:gd name="T54" fmla="*/ 659 w 2515"/>
                <a:gd name="T55" fmla="*/ 152 h 2521"/>
                <a:gd name="T56" fmla="*/ 413 w 2515"/>
                <a:gd name="T57" fmla="*/ 328 h 2521"/>
                <a:gd name="T58" fmla="*/ 215 w 2515"/>
                <a:gd name="T59" fmla="*/ 556 h 2521"/>
                <a:gd name="T60" fmla="*/ 77 w 2515"/>
                <a:gd name="T61" fmla="*/ 827 h 2521"/>
                <a:gd name="T62" fmla="*/ 7 w 2515"/>
                <a:gd name="T63" fmla="*/ 1131 h 2521"/>
                <a:gd name="T64" fmla="*/ 14 w 2515"/>
                <a:gd name="T65" fmla="*/ 1452 h 2521"/>
                <a:gd name="T66" fmla="*/ 99 w 2515"/>
                <a:gd name="T67" fmla="*/ 1750 h 2521"/>
                <a:gd name="T68" fmla="*/ 251 w 2515"/>
                <a:gd name="T69" fmla="*/ 2014 h 2521"/>
                <a:gd name="T70" fmla="*/ 458 w 2515"/>
                <a:gd name="T71" fmla="*/ 2232 h 2521"/>
                <a:gd name="T72" fmla="*/ 713 w 2515"/>
                <a:gd name="T73" fmla="*/ 2397 h 2521"/>
                <a:gd name="T74" fmla="*/ 1004 w 2515"/>
                <a:gd name="T75" fmla="*/ 2495 h 2521"/>
                <a:gd name="T76" fmla="*/ 1322 w 2515"/>
                <a:gd name="T77" fmla="*/ 2519 h 2521"/>
                <a:gd name="T78" fmla="*/ 1631 w 2515"/>
                <a:gd name="T79" fmla="*/ 2464 h 2521"/>
                <a:gd name="T80" fmla="*/ 1908 w 2515"/>
                <a:gd name="T81" fmla="*/ 2338 h 2521"/>
                <a:gd name="T82" fmla="*/ 2146 w 2515"/>
                <a:gd name="T83" fmla="*/ 2152 h 2521"/>
                <a:gd name="T84" fmla="*/ 2333 w 2515"/>
                <a:gd name="T85" fmla="*/ 1914 h 2521"/>
                <a:gd name="T86" fmla="*/ 2459 w 2515"/>
                <a:gd name="T87" fmla="*/ 1634 h 2521"/>
                <a:gd name="T88" fmla="*/ 2513 w 2515"/>
                <a:gd name="T89" fmla="*/ 1325 h 2521"/>
                <a:gd name="T90" fmla="*/ 2490 w 2515"/>
                <a:gd name="T91" fmla="*/ 1006 h 2521"/>
                <a:gd name="T92" fmla="*/ 2390 w 2515"/>
                <a:gd name="T93" fmla="*/ 714 h 2521"/>
                <a:gd name="T94" fmla="*/ 2227 w 2515"/>
                <a:gd name="T95" fmla="*/ 459 h 2521"/>
                <a:gd name="T96" fmla="*/ 2009 w 2515"/>
                <a:gd name="T97" fmla="*/ 251 h 2521"/>
                <a:gd name="T98" fmla="*/ 1746 w 2515"/>
                <a:gd name="T99" fmla="*/ 99 h 2521"/>
                <a:gd name="T100" fmla="*/ 1449 w 2515"/>
                <a:gd name="T101" fmla="*/ 14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5" h="2521">
                  <a:moveTo>
                    <a:pt x="1258" y="2017"/>
                  </a:moveTo>
                  <a:lnTo>
                    <a:pt x="1218" y="2015"/>
                  </a:lnTo>
                  <a:lnTo>
                    <a:pt x="1180" y="2012"/>
                  </a:lnTo>
                  <a:lnTo>
                    <a:pt x="1143" y="2007"/>
                  </a:lnTo>
                  <a:lnTo>
                    <a:pt x="1106" y="2001"/>
                  </a:lnTo>
                  <a:lnTo>
                    <a:pt x="1068" y="1992"/>
                  </a:lnTo>
                  <a:lnTo>
                    <a:pt x="1033" y="1982"/>
                  </a:lnTo>
                  <a:lnTo>
                    <a:pt x="998" y="1970"/>
                  </a:lnTo>
                  <a:lnTo>
                    <a:pt x="964" y="1957"/>
                  </a:lnTo>
                  <a:lnTo>
                    <a:pt x="931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6" y="1887"/>
                  </a:lnTo>
                  <a:lnTo>
                    <a:pt x="806" y="1866"/>
                  </a:lnTo>
                  <a:lnTo>
                    <a:pt x="778" y="1844"/>
                  </a:lnTo>
                  <a:lnTo>
                    <a:pt x="751" y="1820"/>
                  </a:lnTo>
                  <a:lnTo>
                    <a:pt x="723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3" y="1713"/>
                  </a:lnTo>
                  <a:lnTo>
                    <a:pt x="632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8" y="1588"/>
                  </a:lnTo>
                  <a:lnTo>
                    <a:pt x="562" y="1555"/>
                  </a:lnTo>
                  <a:lnTo>
                    <a:pt x="548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299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8" y="1000"/>
                  </a:lnTo>
                  <a:lnTo>
                    <a:pt x="562" y="966"/>
                  </a:lnTo>
                  <a:lnTo>
                    <a:pt x="578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2" y="838"/>
                  </a:lnTo>
                  <a:lnTo>
                    <a:pt x="653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3" y="726"/>
                  </a:lnTo>
                  <a:lnTo>
                    <a:pt x="751" y="701"/>
                  </a:lnTo>
                  <a:lnTo>
                    <a:pt x="778" y="677"/>
                  </a:lnTo>
                  <a:lnTo>
                    <a:pt x="806" y="654"/>
                  </a:lnTo>
                  <a:lnTo>
                    <a:pt x="836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1" y="579"/>
                  </a:lnTo>
                  <a:lnTo>
                    <a:pt x="964" y="564"/>
                  </a:lnTo>
                  <a:lnTo>
                    <a:pt x="998" y="549"/>
                  </a:lnTo>
                  <a:lnTo>
                    <a:pt x="1033" y="538"/>
                  </a:lnTo>
                  <a:lnTo>
                    <a:pt x="1068" y="528"/>
                  </a:lnTo>
                  <a:lnTo>
                    <a:pt x="1106" y="519"/>
                  </a:lnTo>
                  <a:lnTo>
                    <a:pt x="1143" y="513"/>
                  </a:lnTo>
                  <a:lnTo>
                    <a:pt x="1180" y="508"/>
                  </a:lnTo>
                  <a:lnTo>
                    <a:pt x="1218" y="505"/>
                  </a:lnTo>
                  <a:lnTo>
                    <a:pt x="1258" y="504"/>
                  </a:lnTo>
                  <a:lnTo>
                    <a:pt x="1297" y="505"/>
                  </a:lnTo>
                  <a:lnTo>
                    <a:pt x="1335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7" y="528"/>
                  </a:lnTo>
                  <a:lnTo>
                    <a:pt x="1482" y="538"/>
                  </a:lnTo>
                  <a:lnTo>
                    <a:pt x="1517" y="549"/>
                  </a:lnTo>
                  <a:lnTo>
                    <a:pt x="1551" y="564"/>
                  </a:lnTo>
                  <a:lnTo>
                    <a:pt x="1585" y="579"/>
                  </a:lnTo>
                  <a:lnTo>
                    <a:pt x="1618" y="596"/>
                  </a:lnTo>
                  <a:lnTo>
                    <a:pt x="1649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6" y="752"/>
                  </a:lnTo>
                  <a:lnTo>
                    <a:pt x="1840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2" y="868"/>
                  </a:lnTo>
                  <a:lnTo>
                    <a:pt x="1920" y="900"/>
                  </a:lnTo>
                  <a:lnTo>
                    <a:pt x="1938" y="933"/>
                  </a:lnTo>
                  <a:lnTo>
                    <a:pt x="1953" y="966"/>
                  </a:lnTo>
                  <a:lnTo>
                    <a:pt x="1967" y="1000"/>
                  </a:lnTo>
                  <a:lnTo>
                    <a:pt x="1978" y="1035"/>
                  </a:lnTo>
                  <a:lnTo>
                    <a:pt x="1988" y="1072"/>
                  </a:lnTo>
                  <a:lnTo>
                    <a:pt x="1997" y="1108"/>
                  </a:lnTo>
                  <a:lnTo>
                    <a:pt x="2003" y="1145"/>
                  </a:lnTo>
                  <a:lnTo>
                    <a:pt x="2008" y="1183"/>
                  </a:lnTo>
                  <a:lnTo>
                    <a:pt x="2011" y="1221"/>
                  </a:lnTo>
                  <a:lnTo>
                    <a:pt x="2012" y="1260"/>
                  </a:lnTo>
                  <a:lnTo>
                    <a:pt x="2011" y="1299"/>
                  </a:lnTo>
                  <a:lnTo>
                    <a:pt x="2008" y="1338"/>
                  </a:lnTo>
                  <a:lnTo>
                    <a:pt x="2003" y="1375"/>
                  </a:lnTo>
                  <a:lnTo>
                    <a:pt x="1997" y="1413"/>
                  </a:lnTo>
                  <a:lnTo>
                    <a:pt x="1988" y="1449"/>
                  </a:lnTo>
                  <a:lnTo>
                    <a:pt x="1978" y="1485"/>
                  </a:lnTo>
                  <a:lnTo>
                    <a:pt x="1967" y="1520"/>
                  </a:lnTo>
                  <a:lnTo>
                    <a:pt x="1953" y="1555"/>
                  </a:lnTo>
                  <a:lnTo>
                    <a:pt x="1938" y="1588"/>
                  </a:lnTo>
                  <a:lnTo>
                    <a:pt x="1920" y="1620"/>
                  </a:lnTo>
                  <a:lnTo>
                    <a:pt x="1902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40" y="1741"/>
                  </a:lnTo>
                  <a:lnTo>
                    <a:pt x="1816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9" y="1907"/>
                  </a:lnTo>
                  <a:lnTo>
                    <a:pt x="1618" y="1925"/>
                  </a:lnTo>
                  <a:lnTo>
                    <a:pt x="1585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2" y="1982"/>
                  </a:lnTo>
                  <a:lnTo>
                    <a:pt x="1447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5" y="2012"/>
                  </a:lnTo>
                  <a:lnTo>
                    <a:pt x="1297" y="2015"/>
                  </a:lnTo>
                  <a:lnTo>
                    <a:pt x="1258" y="2017"/>
                  </a:lnTo>
                  <a:close/>
                  <a:moveTo>
                    <a:pt x="1258" y="0"/>
                  </a:move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4" y="39"/>
                  </a:lnTo>
                  <a:lnTo>
                    <a:pt x="884" y="56"/>
                  </a:lnTo>
                  <a:lnTo>
                    <a:pt x="826" y="77"/>
                  </a:lnTo>
                  <a:lnTo>
                    <a:pt x="769" y="99"/>
                  </a:lnTo>
                  <a:lnTo>
                    <a:pt x="713" y="124"/>
                  </a:lnTo>
                  <a:lnTo>
                    <a:pt x="659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3" y="328"/>
                  </a:lnTo>
                  <a:lnTo>
                    <a:pt x="369" y="369"/>
                  </a:lnTo>
                  <a:lnTo>
                    <a:pt x="327" y="413"/>
                  </a:lnTo>
                  <a:lnTo>
                    <a:pt x="288" y="459"/>
                  </a:lnTo>
                  <a:lnTo>
                    <a:pt x="251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2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7" y="827"/>
                  </a:lnTo>
                  <a:lnTo>
                    <a:pt x="56" y="886"/>
                  </a:lnTo>
                  <a:lnTo>
                    <a:pt x="39" y="946"/>
                  </a:lnTo>
                  <a:lnTo>
                    <a:pt x="25" y="1006"/>
                  </a:lnTo>
                  <a:lnTo>
                    <a:pt x="14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4" y="1452"/>
                  </a:lnTo>
                  <a:lnTo>
                    <a:pt x="25" y="1514"/>
                  </a:lnTo>
                  <a:lnTo>
                    <a:pt x="39" y="1575"/>
                  </a:lnTo>
                  <a:lnTo>
                    <a:pt x="56" y="1634"/>
                  </a:lnTo>
                  <a:lnTo>
                    <a:pt x="77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2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1" y="2014"/>
                  </a:lnTo>
                  <a:lnTo>
                    <a:pt x="288" y="2062"/>
                  </a:lnTo>
                  <a:lnTo>
                    <a:pt x="327" y="2107"/>
                  </a:lnTo>
                  <a:lnTo>
                    <a:pt x="369" y="2152"/>
                  </a:lnTo>
                  <a:lnTo>
                    <a:pt x="413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9" y="2368"/>
                  </a:lnTo>
                  <a:lnTo>
                    <a:pt x="713" y="2397"/>
                  </a:lnTo>
                  <a:lnTo>
                    <a:pt x="769" y="2422"/>
                  </a:lnTo>
                  <a:lnTo>
                    <a:pt x="826" y="2444"/>
                  </a:lnTo>
                  <a:lnTo>
                    <a:pt x="884" y="2464"/>
                  </a:lnTo>
                  <a:lnTo>
                    <a:pt x="944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8" y="2521"/>
                  </a:lnTo>
                  <a:lnTo>
                    <a:pt x="1322" y="2519"/>
                  </a:lnTo>
                  <a:lnTo>
                    <a:pt x="1385" y="2515"/>
                  </a:lnTo>
                  <a:lnTo>
                    <a:pt x="1449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1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2" y="2397"/>
                  </a:lnTo>
                  <a:lnTo>
                    <a:pt x="1856" y="2368"/>
                  </a:lnTo>
                  <a:lnTo>
                    <a:pt x="1908" y="2338"/>
                  </a:lnTo>
                  <a:lnTo>
                    <a:pt x="1960" y="2305"/>
                  </a:lnTo>
                  <a:lnTo>
                    <a:pt x="2009" y="2270"/>
                  </a:lnTo>
                  <a:lnTo>
                    <a:pt x="2056" y="2232"/>
                  </a:lnTo>
                  <a:lnTo>
                    <a:pt x="2103" y="2193"/>
                  </a:lnTo>
                  <a:lnTo>
                    <a:pt x="2146" y="2152"/>
                  </a:lnTo>
                  <a:lnTo>
                    <a:pt x="2188" y="2107"/>
                  </a:lnTo>
                  <a:lnTo>
                    <a:pt x="2227" y="2062"/>
                  </a:lnTo>
                  <a:lnTo>
                    <a:pt x="2265" y="2014"/>
                  </a:lnTo>
                  <a:lnTo>
                    <a:pt x="2300" y="1964"/>
                  </a:lnTo>
                  <a:lnTo>
                    <a:pt x="2333" y="1914"/>
                  </a:lnTo>
                  <a:lnTo>
                    <a:pt x="2363" y="1860"/>
                  </a:lnTo>
                  <a:lnTo>
                    <a:pt x="2390" y="1806"/>
                  </a:lnTo>
                  <a:lnTo>
                    <a:pt x="2416" y="1750"/>
                  </a:lnTo>
                  <a:lnTo>
                    <a:pt x="2439" y="1693"/>
                  </a:lnTo>
                  <a:lnTo>
                    <a:pt x="2459" y="1634"/>
                  </a:lnTo>
                  <a:lnTo>
                    <a:pt x="2476" y="1575"/>
                  </a:lnTo>
                  <a:lnTo>
                    <a:pt x="2490" y="1514"/>
                  </a:lnTo>
                  <a:lnTo>
                    <a:pt x="2501" y="1452"/>
                  </a:lnTo>
                  <a:lnTo>
                    <a:pt x="2508" y="1389"/>
                  </a:lnTo>
                  <a:lnTo>
                    <a:pt x="2513" y="1325"/>
                  </a:lnTo>
                  <a:lnTo>
                    <a:pt x="2515" y="1260"/>
                  </a:lnTo>
                  <a:lnTo>
                    <a:pt x="2513" y="1196"/>
                  </a:lnTo>
                  <a:lnTo>
                    <a:pt x="2508" y="1131"/>
                  </a:lnTo>
                  <a:lnTo>
                    <a:pt x="2501" y="1069"/>
                  </a:lnTo>
                  <a:lnTo>
                    <a:pt x="2490" y="1006"/>
                  </a:lnTo>
                  <a:lnTo>
                    <a:pt x="2476" y="946"/>
                  </a:lnTo>
                  <a:lnTo>
                    <a:pt x="2459" y="886"/>
                  </a:lnTo>
                  <a:lnTo>
                    <a:pt x="2439" y="827"/>
                  </a:lnTo>
                  <a:lnTo>
                    <a:pt x="2416" y="770"/>
                  </a:lnTo>
                  <a:lnTo>
                    <a:pt x="2390" y="714"/>
                  </a:lnTo>
                  <a:lnTo>
                    <a:pt x="2363" y="659"/>
                  </a:lnTo>
                  <a:lnTo>
                    <a:pt x="2333" y="607"/>
                  </a:lnTo>
                  <a:lnTo>
                    <a:pt x="2300" y="556"/>
                  </a:lnTo>
                  <a:lnTo>
                    <a:pt x="2265" y="506"/>
                  </a:lnTo>
                  <a:lnTo>
                    <a:pt x="2227" y="459"/>
                  </a:lnTo>
                  <a:lnTo>
                    <a:pt x="2188" y="413"/>
                  </a:lnTo>
                  <a:lnTo>
                    <a:pt x="2146" y="369"/>
                  </a:lnTo>
                  <a:lnTo>
                    <a:pt x="2103" y="328"/>
                  </a:lnTo>
                  <a:lnTo>
                    <a:pt x="2056" y="288"/>
                  </a:lnTo>
                  <a:lnTo>
                    <a:pt x="2009" y="251"/>
                  </a:lnTo>
                  <a:lnTo>
                    <a:pt x="1960" y="216"/>
                  </a:lnTo>
                  <a:lnTo>
                    <a:pt x="1908" y="182"/>
                  </a:lnTo>
                  <a:lnTo>
                    <a:pt x="1856" y="152"/>
                  </a:lnTo>
                  <a:lnTo>
                    <a:pt x="1802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1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9" y="14"/>
                  </a:lnTo>
                  <a:lnTo>
                    <a:pt x="1385" y="6"/>
                  </a:lnTo>
                  <a:lnTo>
                    <a:pt x="1322" y="2"/>
                  </a:lnTo>
                  <a:lnTo>
                    <a:pt x="12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9" name="iṥľîďe"/>
            <p:cNvSpPr/>
            <p:nvPr/>
          </p:nvSpPr>
          <p:spPr bwMode="auto">
            <a:xfrm>
              <a:off x="4251664" y="768241"/>
              <a:ext cx="76139" cy="77549"/>
            </a:xfrm>
            <a:custGeom>
              <a:avLst/>
              <a:gdLst>
                <a:gd name="T0" fmla="*/ 1107 w 2012"/>
                <a:gd name="T1" fmla="*/ 514 h 2016"/>
                <a:gd name="T2" fmla="*/ 1224 w 2012"/>
                <a:gd name="T3" fmla="*/ 553 h 2016"/>
                <a:gd name="T4" fmla="*/ 1326 w 2012"/>
                <a:gd name="T5" fmla="*/ 619 h 2016"/>
                <a:gd name="T6" fmla="*/ 1409 w 2012"/>
                <a:gd name="T7" fmla="*/ 707 h 2016"/>
                <a:gd name="T8" fmla="*/ 1469 w 2012"/>
                <a:gd name="T9" fmla="*/ 812 h 2016"/>
                <a:gd name="T10" fmla="*/ 1503 w 2012"/>
                <a:gd name="T11" fmla="*/ 931 h 2016"/>
                <a:gd name="T12" fmla="*/ 1507 w 2012"/>
                <a:gd name="T13" fmla="*/ 1060 h 2016"/>
                <a:gd name="T14" fmla="*/ 1478 w 2012"/>
                <a:gd name="T15" fmla="*/ 1182 h 2016"/>
                <a:gd name="T16" fmla="*/ 1423 w 2012"/>
                <a:gd name="T17" fmla="*/ 1290 h 2016"/>
                <a:gd name="T18" fmla="*/ 1344 w 2012"/>
                <a:gd name="T19" fmla="*/ 1381 h 2016"/>
                <a:gd name="T20" fmla="*/ 1245 w 2012"/>
                <a:gd name="T21" fmla="*/ 1452 h 2016"/>
                <a:gd name="T22" fmla="*/ 1131 w 2012"/>
                <a:gd name="T23" fmla="*/ 1496 h 2016"/>
                <a:gd name="T24" fmla="*/ 1006 w 2012"/>
                <a:gd name="T25" fmla="*/ 1512 h 2016"/>
                <a:gd name="T26" fmla="*/ 880 w 2012"/>
                <a:gd name="T27" fmla="*/ 1496 h 2016"/>
                <a:gd name="T28" fmla="*/ 766 w 2012"/>
                <a:gd name="T29" fmla="*/ 1452 h 2016"/>
                <a:gd name="T30" fmla="*/ 668 w 2012"/>
                <a:gd name="T31" fmla="*/ 1381 h 2016"/>
                <a:gd name="T32" fmla="*/ 589 w 2012"/>
                <a:gd name="T33" fmla="*/ 1290 h 2016"/>
                <a:gd name="T34" fmla="*/ 534 w 2012"/>
                <a:gd name="T35" fmla="*/ 1182 h 2016"/>
                <a:gd name="T36" fmla="*/ 506 w 2012"/>
                <a:gd name="T37" fmla="*/ 1060 h 2016"/>
                <a:gd name="T38" fmla="*/ 509 w 2012"/>
                <a:gd name="T39" fmla="*/ 931 h 2016"/>
                <a:gd name="T40" fmla="*/ 543 w 2012"/>
                <a:gd name="T41" fmla="*/ 812 h 2016"/>
                <a:gd name="T42" fmla="*/ 603 w 2012"/>
                <a:gd name="T43" fmla="*/ 707 h 2016"/>
                <a:gd name="T44" fmla="*/ 686 w 2012"/>
                <a:gd name="T45" fmla="*/ 619 h 2016"/>
                <a:gd name="T46" fmla="*/ 787 w 2012"/>
                <a:gd name="T47" fmla="*/ 553 h 2016"/>
                <a:gd name="T48" fmla="*/ 904 w 2012"/>
                <a:gd name="T49" fmla="*/ 514 h 2016"/>
                <a:gd name="T50" fmla="*/ 0 w 2012"/>
                <a:gd name="T51" fmla="*/ 1008 h 2016"/>
                <a:gd name="T52" fmla="*/ 32 w 2012"/>
                <a:gd name="T53" fmla="*/ 1260 h 2016"/>
                <a:gd name="T54" fmla="*/ 121 w 2012"/>
                <a:gd name="T55" fmla="*/ 1488 h 2016"/>
                <a:gd name="T56" fmla="*/ 261 w 2012"/>
                <a:gd name="T57" fmla="*/ 1686 h 2016"/>
                <a:gd name="T58" fmla="*/ 443 w 2012"/>
                <a:gd name="T59" fmla="*/ 1844 h 2016"/>
                <a:gd name="T60" fmla="*/ 661 w 2012"/>
                <a:gd name="T61" fmla="*/ 1955 h 2016"/>
                <a:gd name="T62" fmla="*/ 903 w 2012"/>
                <a:gd name="T63" fmla="*/ 2011 h 2016"/>
                <a:gd name="T64" fmla="*/ 1159 w 2012"/>
                <a:gd name="T65" fmla="*/ 2004 h 2016"/>
                <a:gd name="T66" fmla="*/ 1397 w 2012"/>
                <a:gd name="T67" fmla="*/ 1937 h 2016"/>
                <a:gd name="T68" fmla="*/ 1607 w 2012"/>
                <a:gd name="T69" fmla="*/ 1816 h 2016"/>
                <a:gd name="T70" fmla="*/ 1782 w 2012"/>
                <a:gd name="T71" fmla="*/ 1649 h 2016"/>
                <a:gd name="T72" fmla="*/ 1912 w 2012"/>
                <a:gd name="T73" fmla="*/ 1445 h 2016"/>
                <a:gd name="T74" fmla="*/ 1992 w 2012"/>
                <a:gd name="T75" fmla="*/ 1211 h 2016"/>
                <a:gd name="T76" fmla="*/ 2011 w 2012"/>
                <a:gd name="T77" fmla="*/ 957 h 2016"/>
                <a:gd name="T78" fmla="*/ 1966 w 2012"/>
                <a:gd name="T79" fmla="*/ 709 h 2016"/>
                <a:gd name="T80" fmla="*/ 1866 w 2012"/>
                <a:gd name="T81" fmla="*/ 486 h 2016"/>
                <a:gd name="T82" fmla="*/ 1717 w 2012"/>
                <a:gd name="T83" fmla="*/ 295 h 2016"/>
                <a:gd name="T84" fmla="*/ 1527 w 2012"/>
                <a:gd name="T85" fmla="*/ 146 h 2016"/>
                <a:gd name="T86" fmla="*/ 1304 w 2012"/>
                <a:gd name="T87" fmla="*/ 45 h 2016"/>
                <a:gd name="T88" fmla="*/ 1057 w 2012"/>
                <a:gd name="T89" fmla="*/ 1 h 2016"/>
                <a:gd name="T90" fmla="*/ 803 w 2012"/>
                <a:gd name="T91" fmla="*/ 20 h 2016"/>
                <a:gd name="T92" fmla="*/ 570 w 2012"/>
                <a:gd name="T93" fmla="*/ 100 h 2016"/>
                <a:gd name="T94" fmla="*/ 366 w 2012"/>
                <a:gd name="T95" fmla="*/ 231 h 2016"/>
                <a:gd name="T96" fmla="*/ 200 w 2012"/>
                <a:gd name="T97" fmla="*/ 405 h 2016"/>
                <a:gd name="T98" fmla="*/ 79 w 2012"/>
                <a:gd name="T99" fmla="*/ 616 h 2016"/>
                <a:gd name="T100" fmla="*/ 12 w 2012"/>
                <a:gd name="T101" fmla="*/ 855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2" h="2016">
                  <a:moveTo>
                    <a:pt x="1006" y="504"/>
                  </a:moveTo>
                  <a:lnTo>
                    <a:pt x="1032" y="505"/>
                  </a:lnTo>
                  <a:lnTo>
                    <a:pt x="1057" y="507"/>
                  </a:lnTo>
                  <a:lnTo>
                    <a:pt x="1082" y="510"/>
                  </a:lnTo>
                  <a:lnTo>
                    <a:pt x="1107" y="514"/>
                  </a:lnTo>
                  <a:lnTo>
                    <a:pt x="1131" y="520"/>
                  </a:lnTo>
                  <a:lnTo>
                    <a:pt x="1156" y="526"/>
                  </a:lnTo>
                  <a:lnTo>
                    <a:pt x="1179" y="534"/>
                  </a:lnTo>
                  <a:lnTo>
                    <a:pt x="1202" y="543"/>
                  </a:lnTo>
                  <a:lnTo>
                    <a:pt x="1224" y="553"/>
                  </a:lnTo>
                  <a:lnTo>
                    <a:pt x="1245" y="564"/>
                  </a:lnTo>
                  <a:lnTo>
                    <a:pt x="1266" y="577"/>
                  </a:lnTo>
                  <a:lnTo>
                    <a:pt x="1287" y="590"/>
                  </a:lnTo>
                  <a:lnTo>
                    <a:pt x="1306" y="604"/>
                  </a:lnTo>
                  <a:lnTo>
                    <a:pt x="1326" y="619"/>
                  </a:lnTo>
                  <a:lnTo>
                    <a:pt x="1344" y="635"/>
                  </a:lnTo>
                  <a:lnTo>
                    <a:pt x="1362" y="651"/>
                  </a:lnTo>
                  <a:lnTo>
                    <a:pt x="1378" y="669"/>
                  </a:lnTo>
                  <a:lnTo>
                    <a:pt x="1394" y="688"/>
                  </a:lnTo>
                  <a:lnTo>
                    <a:pt x="1409" y="707"/>
                  </a:lnTo>
                  <a:lnTo>
                    <a:pt x="1423" y="726"/>
                  </a:lnTo>
                  <a:lnTo>
                    <a:pt x="1436" y="747"/>
                  </a:lnTo>
                  <a:lnTo>
                    <a:pt x="1448" y="768"/>
                  </a:lnTo>
                  <a:lnTo>
                    <a:pt x="1459" y="789"/>
                  </a:lnTo>
                  <a:lnTo>
                    <a:pt x="1469" y="812"/>
                  </a:lnTo>
                  <a:lnTo>
                    <a:pt x="1478" y="835"/>
                  </a:lnTo>
                  <a:lnTo>
                    <a:pt x="1487" y="858"/>
                  </a:lnTo>
                  <a:lnTo>
                    <a:pt x="1493" y="882"/>
                  </a:lnTo>
                  <a:lnTo>
                    <a:pt x="1499" y="906"/>
                  </a:lnTo>
                  <a:lnTo>
                    <a:pt x="1503" y="931"/>
                  </a:lnTo>
                  <a:lnTo>
                    <a:pt x="1507" y="957"/>
                  </a:lnTo>
                  <a:lnTo>
                    <a:pt x="1508" y="982"/>
                  </a:lnTo>
                  <a:lnTo>
                    <a:pt x="1509" y="1008"/>
                  </a:lnTo>
                  <a:lnTo>
                    <a:pt x="1508" y="1034"/>
                  </a:lnTo>
                  <a:lnTo>
                    <a:pt x="1507" y="1060"/>
                  </a:lnTo>
                  <a:lnTo>
                    <a:pt x="1503" y="1085"/>
                  </a:lnTo>
                  <a:lnTo>
                    <a:pt x="1499" y="1110"/>
                  </a:lnTo>
                  <a:lnTo>
                    <a:pt x="1493" y="1134"/>
                  </a:lnTo>
                  <a:lnTo>
                    <a:pt x="1487" y="1158"/>
                  </a:lnTo>
                  <a:lnTo>
                    <a:pt x="1478" y="1182"/>
                  </a:lnTo>
                  <a:lnTo>
                    <a:pt x="1469" y="1205"/>
                  </a:lnTo>
                  <a:lnTo>
                    <a:pt x="1459" y="1227"/>
                  </a:lnTo>
                  <a:lnTo>
                    <a:pt x="1448" y="1248"/>
                  </a:lnTo>
                  <a:lnTo>
                    <a:pt x="1436" y="1269"/>
                  </a:lnTo>
                  <a:lnTo>
                    <a:pt x="1423" y="1290"/>
                  </a:lnTo>
                  <a:lnTo>
                    <a:pt x="1409" y="1310"/>
                  </a:lnTo>
                  <a:lnTo>
                    <a:pt x="1394" y="1329"/>
                  </a:lnTo>
                  <a:lnTo>
                    <a:pt x="1378" y="1347"/>
                  </a:lnTo>
                  <a:lnTo>
                    <a:pt x="1362" y="1365"/>
                  </a:lnTo>
                  <a:lnTo>
                    <a:pt x="1344" y="1381"/>
                  </a:lnTo>
                  <a:lnTo>
                    <a:pt x="1326" y="1397"/>
                  </a:lnTo>
                  <a:lnTo>
                    <a:pt x="1306" y="1412"/>
                  </a:lnTo>
                  <a:lnTo>
                    <a:pt x="1287" y="1427"/>
                  </a:lnTo>
                  <a:lnTo>
                    <a:pt x="1266" y="1440"/>
                  </a:lnTo>
                  <a:lnTo>
                    <a:pt x="1245" y="1452"/>
                  </a:lnTo>
                  <a:lnTo>
                    <a:pt x="1224" y="1463"/>
                  </a:lnTo>
                  <a:lnTo>
                    <a:pt x="1202" y="1473"/>
                  </a:lnTo>
                  <a:lnTo>
                    <a:pt x="1179" y="1482"/>
                  </a:lnTo>
                  <a:lnTo>
                    <a:pt x="1156" y="1490"/>
                  </a:lnTo>
                  <a:lnTo>
                    <a:pt x="1131" y="1496"/>
                  </a:lnTo>
                  <a:lnTo>
                    <a:pt x="1107" y="1502"/>
                  </a:lnTo>
                  <a:lnTo>
                    <a:pt x="1082" y="1506"/>
                  </a:lnTo>
                  <a:lnTo>
                    <a:pt x="1057" y="1509"/>
                  </a:lnTo>
                  <a:lnTo>
                    <a:pt x="1032" y="1511"/>
                  </a:lnTo>
                  <a:lnTo>
                    <a:pt x="1006" y="1512"/>
                  </a:lnTo>
                  <a:lnTo>
                    <a:pt x="980" y="1511"/>
                  </a:lnTo>
                  <a:lnTo>
                    <a:pt x="954" y="1509"/>
                  </a:lnTo>
                  <a:lnTo>
                    <a:pt x="929" y="1506"/>
                  </a:lnTo>
                  <a:lnTo>
                    <a:pt x="904" y="1502"/>
                  </a:lnTo>
                  <a:lnTo>
                    <a:pt x="880" y="1496"/>
                  </a:lnTo>
                  <a:lnTo>
                    <a:pt x="856" y="1490"/>
                  </a:lnTo>
                  <a:lnTo>
                    <a:pt x="833" y="1482"/>
                  </a:lnTo>
                  <a:lnTo>
                    <a:pt x="811" y="1473"/>
                  </a:lnTo>
                  <a:lnTo>
                    <a:pt x="787" y="1463"/>
                  </a:lnTo>
                  <a:lnTo>
                    <a:pt x="766" y="1452"/>
                  </a:lnTo>
                  <a:lnTo>
                    <a:pt x="745" y="1440"/>
                  </a:lnTo>
                  <a:lnTo>
                    <a:pt x="725" y="1427"/>
                  </a:lnTo>
                  <a:lnTo>
                    <a:pt x="705" y="1412"/>
                  </a:lnTo>
                  <a:lnTo>
                    <a:pt x="686" y="1397"/>
                  </a:lnTo>
                  <a:lnTo>
                    <a:pt x="668" y="1381"/>
                  </a:lnTo>
                  <a:lnTo>
                    <a:pt x="651" y="1365"/>
                  </a:lnTo>
                  <a:lnTo>
                    <a:pt x="633" y="1347"/>
                  </a:lnTo>
                  <a:lnTo>
                    <a:pt x="617" y="1329"/>
                  </a:lnTo>
                  <a:lnTo>
                    <a:pt x="603" y="1310"/>
                  </a:lnTo>
                  <a:lnTo>
                    <a:pt x="589" y="1290"/>
                  </a:lnTo>
                  <a:lnTo>
                    <a:pt x="576" y="1269"/>
                  </a:lnTo>
                  <a:lnTo>
                    <a:pt x="564" y="1248"/>
                  </a:lnTo>
                  <a:lnTo>
                    <a:pt x="553" y="1227"/>
                  </a:lnTo>
                  <a:lnTo>
                    <a:pt x="543" y="1205"/>
                  </a:lnTo>
                  <a:lnTo>
                    <a:pt x="534" y="1182"/>
                  </a:lnTo>
                  <a:lnTo>
                    <a:pt x="526" y="1158"/>
                  </a:lnTo>
                  <a:lnTo>
                    <a:pt x="519" y="1134"/>
                  </a:lnTo>
                  <a:lnTo>
                    <a:pt x="513" y="1110"/>
                  </a:lnTo>
                  <a:lnTo>
                    <a:pt x="509" y="1085"/>
                  </a:lnTo>
                  <a:lnTo>
                    <a:pt x="506" y="1060"/>
                  </a:lnTo>
                  <a:lnTo>
                    <a:pt x="504" y="1034"/>
                  </a:lnTo>
                  <a:lnTo>
                    <a:pt x="503" y="1008"/>
                  </a:lnTo>
                  <a:lnTo>
                    <a:pt x="504" y="982"/>
                  </a:lnTo>
                  <a:lnTo>
                    <a:pt x="506" y="957"/>
                  </a:lnTo>
                  <a:lnTo>
                    <a:pt x="509" y="931"/>
                  </a:lnTo>
                  <a:lnTo>
                    <a:pt x="513" y="906"/>
                  </a:lnTo>
                  <a:lnTo>
                    <a:pt x="519" y="882"/>
                  </a:lnTo>
                  <a:lnTo>
                    <a:pt x="526" y="858"/>
                  </a:lnTo>
                  <a:lnTo>
                    <a:pt x="534" y="835"/>
                  </a:lnTo>
                  <a:lnTo>
                    <a:pt x="543" y="812"/>
                  </a:lnTo>
                  <a:lnTo>
                    <a:pt x="553" y="789"/>
                  </a:lnTo>
                  <a:lnTo>
                    <a:pt x="564" y="768"/>
                  </a:lnTo>
                  <a:lnTo>
                    <a:pt x="576" y="747"/>
                  </a:lnTo>
                  <a:lnTo>
                    <a:pt x="589" y="726"/>
                  </a:lnTo>
                  <a:lnTo>
                    <a:pt x="603" y="707"/>
                  </a:lnTo>
                  <a:lnTo>
                    <a:pt x="617" y="688"/>
                  </a:lnTo>
                  <a:lnTo>
                    <a:pt x="633" y="669"/>
                  </a:lnTo>
                  <a:lnTo>
                    <a:pt x="651" y="651"/>
                  </a:lnTo>
                  <a:lnTo>
                    <a:pt x="668" y="635"/>
                  </a:lnTo>
                  <a:lnTo>
                    <a:pt x="686" y="619"/>
                  </a:lnTo>
                  <a:lnTo>
                    <a:pt x="705" y="604"/>
                  </a:lnTo>
                  <a:lnTo>
                    <a:pt x="725" y="590"/>
                  </a:lnTo>
                  <a:lnTo>
                    <a:pt x="745" y="577"/>
                  </a:lnTo>
                  <a:lnTo>
                    <a:pt x="766" y="564"/>
                  </a:lnTo>
                  <a:lnTo>
                    <a:pt x="787" y="553"/>
                  </a:lnTo>
                  <a:lnTo>
                    <a:pt x="811" y="543"/>
                  </a:lnTo>
                  <a:lnTo>
                    <a:pt x="833" y="534"/>
                  </a:lnTo>
                  <a:lnTo>
                    <a:pt x="856" y="526"/>
                  </a:lnTo>
                  <a:lnTo>
                    <a:pt x="880" y="520"/>
                  </a:lnTo>
                  <a:lnTo>
                    <a:pt x="904" y="514"/>
                  </a:lnTo>
                  <a:lnTo>
                    <a:pt x="929" y="510"/>
                  </a:lnTo>
                  <a:lnTo>
                    <a:pt x="954" y="507"/>
                  </a:lnTo>
                  <a:lnTo>
                    <a:pt x="980" y="505"/>
                  </a:lnTo>
                  <a:lnTo>
                    <a:pt x="1006" y="504"/>
                  </a:lnTo>
                  <a:close/>
                  <a:moveTo>
                    <a:pt x="0" y="1008"/>
                  </a:moveTo>
                  <a:lnTo>
                    <a:pt x="2" y="1060"/>
                  </a:lnTo>
                  <a:lnTo>
                    <a:pt x="5" y="1111"/>
                  </a:lnTo>
                  <a:lnTo>
                    <a:pt x="12" y="1161"/>
                  </a:lnTo>
                  <a:lnTo>
                    <a:pt x="21" y="1211"/>
                  </a:lnTo>
                  <a:lnTo>
                    <a:pt x="32" y="1260"/>
                  </a:lnTo>
                  <a:lnTo>
                    <a:pt x="45" y="1308"/>
                  </a:lnTo>
                  <a:lnTo>
                    <a:pt x="61" y="1355"/>
                  </a:lnTo>
                  <a:lnTo>
                    <a:pt x="79" y="1400"/>
                  </a:lnTo>
                  <a:lnTo>
                    <a:pt x="99" y="1445"/>
                  </a:lnTo>
                  <a:lnTo>
                    <a:pt x="121" y="1488"/>
                  </a:lnTo>
                  <a:lnTo>
                    <a:pt x="146" y="1530"/>
                  </a:lnTo>
                  <a:lnTo>
                    <a:pt x="172" y="1572"/>
                  </a:lnTo>
                  <a:lnTo>
                    <a:pt x="200" y="1611"/>
                  </a:lnTo>
                  <a:lnTo>
                    <a:pt x="230" y="1649"/>
                  </a:lnTo>
                  <a:lnTo>
                    <a:pt x="261" y="1686"/>
                  </a:lnTo>
                  <a:lnTo>
                    <a:pt x="294" y="1721"/>
                  </a:lnTo>
                  <a:lnTo>
                    <a:pt x="330" y="1754"/>
                  </a:lnTo>
                  <a:lnTo>
                    <a:pt x="366" y="1785"/>
                  </a:lnTo>
                  <a:lnTo>
                    <a:pt x="404" y="1816"/>
                  </a:lnTo>
                  <a:lnTo>
                    <a:pt x="443" y="1844"/>
                  </a:lnTo>
                  <a:lnTo>
                    <a:pt x="485" y="1870"/>
                  </a:lnTo>
                  <a:lnTo>
                    <a:pt x="527" y="1894"/>
                  </a:lnTo>
                  <a:lnTo>
                    <a:pt x="570" y="1917"/>
                  </a:lnTo>
                  <a:lnTo>
                    <a:pt x="614" y="1937"/>
                  </a:lnTo>
                  <a:lnTo>
                    <a:pt x="661" y="1955"/>
                  </a:lnTo>
                  <a:lnTo>
                    <a:pt x="707" y="1971"/>
                  </a:lnTo>
                  <a:lnTo>
                    <a:pt x="754" y="1984"/>
                  </a:lnTo>
                  <a:lnTo>
                    <a:pt x="803" y="1995"/>
                  </a:lnTo>
                  <a:lnTo>
                    <a:pt x="853" y="2004"/>
                  </a:lnTo>
                  <a:lnTo>
                    <a:pt x="903" y="2011"/>
                  </a:lnTo>
                  <a:lnTo>
                    <a:pt x="954" y="2015"/>
                  </a:lnTo>
                  <a:lnTo>
                    <a:pt x="1006" y="2016"/>
                  </a:lnTo>
                  <a:lnTo>
                    <a:pt x="1057" y="2015"/>
                  </a:lnTo>
                  <a:lnTo>
                    <a:pt x="1108" y="2011"/>
                  </a:lnTo>
                  <a:lnTo>
                    <a:pt x="1159" y="2004"/>
                  </a:lnTo>
                  <a:lnTo>
                    <a:pt x="1208" y="1995"/>
                  </a:lnTo>
                  <a:lnTo>
                    <a:pt x="1257" y="1984"/>
                  </a:lnTo>
                  <a:lnTo>
                    <a:pt x="1304" y="1971"/>
                  </a:lnTo>
                  <a:lnTo>
                    <a:pt x="1352" y="1955"/>
                  </a:lnTo>
                  <a:lnTo>
                    <a:pt x="1397" y="1937"/>
                  </a:lnTo>
                  <a:lnTo>
                    <a:pt x="1441" y="1917"/>
                  </a:lnTo>
                  <a:lnTo>
                    <a:pt x="1485" y="1894"/>
                  </a:lnTo>
                  <a:lnTo>
                    <a:pt x="1527" y="1870"/>
                  </a:lnTo>
                  <a:lnTo>
                    <a:pt x="1568" y="1844"/>
                  </a:lnTo>
                  <a:lnTo>
                    <a:pt x="1607" y="1816"/>
                  </a:lnTo>
                  <a:lnTo>
                    <a:pt x="1645" y="1785"/>
                  </a:lnTo>
                  <a:lnTo>
                    <a:pt x="1682" y="1754"/>
                  </a:lnTo>
                  <a:lnTo>
                    <a:pt x="1717" y="1721"/>
                  </a:lnTo>
                  <a:lnTo>
                    <a:pt x="1750" y="1686"/>
                  </a:lnTo>
                  <a:lnTo>
                    <a:pt x="1782" y="1649"/>
                  </a:lnTo>
                  <a:lnTo>
                    <a:pt x="1811" y="1611"/>
                  </a:lnTo>
                  <a:lnTo>
                    <a:pt x="1840" y="1572"/>
                  </a:lnTo>
                  <a:lnTo>
                    <a:pt x="1866" y="1530"/>
                  </a:lnTo>
                  <a:lnTo>
                    <a:pt x="1890" y="1488"/>
                  </a:lnTo>
                  <a:lnTo>
                    <a:pt x="1912" y="1445"/>
                  </a:lnTo>
                  <a:lnTo>
                    <a:pt x="1932" y="1400"/>
                  </a:lnTo>
                  <a:lnTo>
                    <a:pt x="1950" y="1355"/>
                  </a:lnTo>
                  <a:lnTo>
                    <a:pt x="1966" y="1308"/>
                  </a:lnTo>
                  <a:lnTo>
                    <a:pt x="1980" y="1260"/>
                  </a:lnTo>
                  <a:lnTo>
                    <a:pt x="1992" y="1211"/>
                  </a:lnTo>
                  <a:lnTo>
                    <a:pt x="2001" y="1161"/>
                  </a:lnTo>
                  <a:lnTo>
                    <a:pt x="2007" y="1111"/>
                  </a:lnTo>
                  <a:lnTo>
                    <a:pt x="2011" y="1060"/>
                  </a:lnTo>
                  <a:lnTo>
                    <a:pt x="2012" y="1008"/>
                  </a:lnTo>
                  <a:lnTo>
                    <a:pt x="2011" y="957"/>
                  </a:lnTo>
                  <a:lnTo>
                    <a:pt x="2007" y="905"/>
                  </a:lnTo>
                  <a:lnTo>
                    <a:pt x="2001" y="855"/>
                  </a:lnTo>
                  <a:lnTo>
                    <a:pt x="1992" y="805"/>
                  </a:lnTo>
                  <a:lnTo>
                    <a:pt x="1980" y="756"/>
                  </a:lnTo>
                  <a:lnTo>
                    <a:pt x="1966" y="709"/>
                  </a:lnTo>
                  <a:lnTo>
                    <a:pt x="1950" y="661"/>
                  </a:lnTo>
                  <a:lnTo>
                    <a:pt x="1932" y="616"/>
                  </a:lnTo>
                  <a:lnTo>
                    <a:pt x="1912" y="572"/>
                  </a:lnTo>
                  <a:lnTo>
                    <a:pt x="1890" y="528"/>
                  </a:lnTo>
                  <a:lnTo>
                    <a:pt x="1866" y="486"/>
                  </a:lnTo>
                  <a:lnTo>
                    <a:pt x="1840" y="445"/>
                  </a:lnTo>
                  <a:lnTo>
                    <a:pt x="1811" y="405"/>
                  </a:lnTo>
                  <a:lnTo>
                    <a:pt x="1782" y="367"/>
                  </a:lnTo>
                  <a:lnTo>
                    <a:pt x="1750" y="331"/>
                  </a:lnTo>
                  <a:lnTo>
                    <a:pt x="1717" y="295"/>
                  </a:lnTo>
                  <a:lnTo>
                    <a:pt x="1682" y="262"/>
                  </a:lnTo>
                  <a:lnTo>
                    <a:pt x="1645" y="231"/>
                  </a:lnTo>
                  <a:lnTo>
                    <a:pt x="1607" y="201"/>
                  </a:lnTo>
                  <a:lnTo>
                    <a:pt x="1568" y="172"/>
                  </a:lnTo>
                  <a:lnTo>
                    <a:pt x="1527" y="146"/>
                  </a:lnTo>
                  <a:lnTo>
                    <a:pt x="1485" y="122"/>
                  </a:lnTo>
                  <a:lnTo>
                    <a:pt x="1441" y="100"/>
                  </a:lnTo>
                  <a:lnTo>
                    <a:pt x="1397" y="80"/>
                  </a:lnTo>
                  <a:lnTo>
                    <a:pt x="1352" y="61"/>
                  </a:lnTo>
                  <a:lnTo>
                    <a:pt x="1304" y="45"/>
                  </a:lnTo>
                  <a:lnTo>
                    <a:pt x="1257" y="31"/>
                  </a:lnTo>
                  <a:lnTo>
                    <a:pt x="1208" y="20"/>
                  </a:lnTo>
                  <a:lnTo>
                    <a:pt x="1159" y="11"/>
                  </a:lnTo>
                  <a:lnTo>
                    <a:pt x="1108" y="5"/>
                  </a:lnTo>
                  <a:lnTo>
                    <a:pt x="1057" y="1"/>
                  </a:lnTo>
                  <a:lnTo>
                    <a:pt x="1006" y="0"/>
                  </a:lnTo>
                  <a:lnTo>
                    <a:pt x="954" y="1"/>
                  </a:lnTo>
                  <a:lnTo>
                    <a:pt x="903" y="5"/>
                  </a:lnTo>
                  <a:lnTo>
                    <a:pt x="853" y="11"/>
                  </a:lnTo>
                  <a:lnTo>
                    <a:pt x="803" y="20"/>
                  </a:lnTo>
                  <a:lnTo>
                    <a:pt x="754" y="31"/>
                  </a:lnTo>
                  <a:lnTo>
                    <a:pt x="707" y="45"/>
                  </a:lnTo>
                  <a:lnTo>
                    <a:pt x="661" y="61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7" y="122"/>
                  </a:lnTo>
                  <a:lnTo>
                    <a:pt x="485" y="146"/>
                  </a:lnTo>
                  <a:lnTo>
                    <a:pt x="443" y="172"/>
                  </a:lnTo>
                  <a:lnTo>
                    <a:pt x="404" y="201"/>
                  </a:lnTo>
                  <a:lnTo>
                    <a:pt x="366" y="231"/>
                  </a:lnTo>
                  <a:lnTo>
                    <a:pt x="330" y="262"/>
                  </a:lnTo>
                  <a:lnTo>
                    <a:pt x="294" y="295"/>
                  </a:lnTo>
                  <a:lnTo>
                    <a:pt x="261" y="331"/>
                  </a:lnTo>
                  <a:lnTo>
                    <a:pt x="230" y="367"/>
                  </a:lnTo>
                  <a:lnTo>
                    <a:pt x="200" y="405"/>
                  </a:lnTo>
                  <a:lnTo>
                    <a:pt x="172" y="445"/>
                  </a:lnTo>
                  <a:lnTo>
                    <a:pt x="146" y="486"/>
                  </a:lnTo>
                  <a:lnTo>
                    <a:pt x="121" y="528"/>
                  </a:lnTo>
                  <a:lnTo>
                    <a:pt x="99" y="572"/>
                  </a:lnTo>
                  <a:lnTo>
                    <a:pt x="79" y="616"/>
                  </a:lnTo>
                  <a:lnTo>
                    <a:pt x="61" y="661"/>
                  </a:lnTo>
                  <a:lnTo>
                    <a:pt x="45" y="709"/>
                  </a:lnTo>
                  <a:lnTo>
                    <a:pt x="32" y="756"/>
                  </a:lnTo>
                  <a:lnTo>
                    <a:pt x="21" y="805"/>
                  </a:lnTo>
                  <a:lnTo>
                    <a:pt x="12" y="855"/>
                  </a:lnTo>
                  <a:lnTo>
                    <a:pt x="5" y="905"/>
                  </a:lnTo>
                  <a:lnTo>
                    <a:pt x="2" y="957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0" name="ísľiḋe"/>
            <p:cNvSpPr/>
            <p:nvPr/>
          </p:nvSpPr>
          <p:spPr bwMode="auto">
            <a:xfrm>
              <a:off x="4327802" y="903599"/>
              <a:ext cx="38070" cy="38070"/>
            </a:xfrm>
            <a:custGeom>
              <a:avLst/>
              <a:gdLst>
                <a:gd name="T0" fmla="*/ 554 w 1006"/>
                <a:gd name="T1" fmla="*/ 1005 h 1008"/>
                <a:gd name="T2" fmla="*/ 628 w 1006"/>
                <a:gd name="T3" fmla="*/ 992 h 1008"/>
                <a:gd name="T4" fmla="*/ 699 w 1006"/>
                <a:gd name="T5" fmla="*/ 969 h 1008"/>
                <a:gd name="T6" fmla="*/ 763 w 1006"/>
                <a:gd name="T7" fmla="*/ 935 h 1008"/>
                <a:gd name="T8" fmla="*/ 822 w 1006"/>
                <a:gd name="T9" fmla="*/ 893 h 1008"/>
                <a:gd name="T10" fmla="*/ 875 w 1006"/>
                <a:gd name="T11" fmla="*/ 843 h 1008"/>
                <a:gd name="T12" fmla="*/ 920 w 1006"/>
                <a:gd name="T13" fmla="*/ 786 h 1008"/>
                <a:gd name="T14" fmla="*/ 956 w 1006"/>
                <a:gd name="T15" fmla="*/ 723 h 1008"/>
                <a:gd name="T16" fmla="*/ 983 w 1006"/>
                <a:gd name="T17" fmla="*/ 654 h 1008"/>
                <a:gd name="T18" fmla="*/ 1000 w 1006"/>
                <a:gd name="T19" fmla="*/ 581 h 1008"/>
                <a:gd name="T20" fmla="*/ 1006 w 1006"/>
                <a:gd name="T21" fmla="*/ 504 h 1008"/>
                <a:gd name="T22" fmla="*/ 1000 w 1006"/>
                <a:gd name="T23" fmla="*/ 427 h 1008"/>
                <a:gd name="T24" fmla="*/ 983 w 1006"/>
                <a:gd name="T25" fmla="*/ 354 h 1008"/>
                <a:gd name="T26" fmla="*/ 956 w 1006"/>
                <a:gd name="T27" fmla="*/ 285 h 1008"/>
                <a:gd name="T28" fmla="*/ 920 w 1006"/>
                <a:gd name="T29" fmla="*/ 222 h 1008"/>
                <a:gd name="T30" fmla="*/ 875 w 1006"/>
                <a:gd name="T31" fmla="*/ 165 h 1008"/>
                <a:gd name="T32" fmla="*/ 822 w 1006"/>
                <a:gd name="T33" fmla="*/ 115 h 1008"/>
                <a:gd name="T34" fmla="*/ 763 w 1006"/>
                <a:gd name="T35" fmla="*/ 72 h 1008"/>
                <a:gd name="T36" fmla="*/ 699 w 1006"/>
                <a:gd name="T37" fmla="*/ 39 h 1008"/>
                <a:gd name="T38" fmla="*/ 628 w 1006"/>
                <a:gd name="T39" fmla="*/ 16 h 1008"/>
                <a:gd name="T40" fmla="*/ 554 w 1006"/>
                <a:gd name="T41" fmla="*/ 3 h 1008"/>
                <a:gd name="T42" fmla="*/ 476 w 1006"/>
                <a:gd name="T43" fmla="*/ 1 h 1008"/>
                <a:gd name="T44" fmla="*/ 401 w 1006"/>
                <a:gd name="T45" fmla="*/ 10 h 1008"/>
                <a:gd name="T46" fmla="*/ 330 w 1006"/>
                <a:gd name="T47" fmla="*/ 30 h 1008"/>
                <a:gd name="T48" fmla="*/ 263 w 1006"/>
                <a:gd name="T49" fmla="*/ 60 h 1008"/>
                <a:gd name="T50" fmla="*/ 202 w 1006"/>
                <a:gd name="T51" fmla="*/ 100 h 1008"/>
                <a:gd name="T52" fmla="*/ 147 w 1006"/>
                <a:gd name="T53" fmla="*/ 147 h 1008"/>
                <a:gd name="T54" fmla="*/ 99 w 1006"/>
                <a:gd name="T55" fmla="*/ 202 h 1008"/>
                <a:gd name="T56" fmla="*/ 61 w 1006"/>
                <a:gd name="T57" fmla="*/ 264 h 1008"/>
                <a:gd name="T58" fmla="*/ 30 w 1006"/>
                <a:gd name="T59" fmla="*/ 330 h 1008"/>
                <a:gd name="T60" fmla="*/ 10 w 1006"/>
                <a:gd name="T61" fmla="*/ 402 h 1008"/>
                <a:gd name="T62" fmla="*/ 1 w 1006"/>
                <a:gd name="T63" fmla="*/ 478 h 1008"/>
                <a:gd name="T64" fmla="*/ 3 w 1006"/>
                <a:gd name="T65" fmla="*/ 555 h 1008"/>
                <a:gd name="T66" fmla="*/ 16 w 1006"/>
                <a:gd name="T67" fmla="*/ 630 h 1008"/>
                <a:gd name="T68" fmla="*/ 39 w 1006"/>
                <a:gd name="T69" fmla="*/ 700 h 1008"/>
                <a:gd name="T70" fmla="*/ 73 w 1006"/>
                <a:gd name="T71" fmla="*/ 765 h 1008"/>
                <a:gd name="T72" fmla="*/ 114 w 1006"/>
                <a:gd name="T73" fmla="*/ 824 h 1008"/>
                <a:gd name="T74" fmla="*/ 165 w 1006"/>
                <a:gd name="T75" fmla="*/ 877 h 1008"/>
                <a:gd name="T76" fmla="*/ 222 w 1006"/>
                <a:gd name="T77" fmla="*/ 922 h 1008"/>
                <a:gd name="T78" fmla="*/ 284 w 1006"/>
                <a:gd name="T79" fmla="*/ 959 h 1008"/>
                <a:gd name="T80" fmla="*/ 353 w 1006"/>
                <a:gd name="T81" fmla="*/ 985 h 1008"/>
                <a:gd name="T82" fmla="*/ 426 w 1006"/>
                <a:gd name="T83" fmla="*/ 1002 h 1008"/>
                <a:gd name="T84" fmla="*/ 503 w 1006"/>
                <a:gd name="T85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1008"/>
                  </a:moveTo>
                  <a:lnTo>
                    <a:pt x="529" y="1007"/>
                  </a:lnTo>
                  <a:lnTo>
                    <a:pt x="554" y="1005"/>
                  </a:lnTo>
                  <a:lnTo>
                    <a:pt x="579" y="1002"/>
                  </a:lnTo>
                  <a:lnTo>
                    <a:pt x="604" y="998"/>
                  </a:lnTo>
                  <a:lnTo>
                    <a:pt x="628" y="992"/>
                  </a:lnTo>
                  <a:lnTo>
                    <a:pt x="652" y="985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2" y="948"/>
                  </a:lnTo>
                  <a:lnTo>
                    <a:pt x="763" y="935"/>
                  </a:lnTo>
                  <a:lnTo>
                    <a:pt x="784" y="922"/>
                  </a:lnTo>
                  <a:lnTo>
                    <a:pt x="803" y="908"/>
                  </a:lnTo>
                  <a:lnTo>
                    <a:pt x="822" y="893"/>
                  </a:lnTo>
                  <a:lnTo>
                    <a:pt x="841" y="877"/>
                  </a:lnTo>
                  <a:lnTo>
                    <a:pt x="859" y="861"/>
                  </a:lnTo>
                  <a:lnTo>
                    <a:pt x="875" y="843"/>
                  </a:lnTo>
                  <a:lnTo>
                    <a:pt x="891" y="824"/>
                  </a:lnTo>
                  <a:lnTo>
                    <a:pt x="906" y="805"/>
                  </a:lnTo>
                  <a:lnTo>
                    <a:pt x="920" y="786"/>
                  </a:lnTo>
                  <a:lnTo>
                    <a:pt x="933" y="765"/>
                  </a:lnTo>
                  <a:lnTo>
                    <a:pt x="945" y="744"/>
                  </a:lnTo>
                  <a:lnTo>
                    <a:pt x="956" y="723"/>
                  </a:lnTo>
                  <a:lnTo>
                    <a:pt x="966" y="700"/>
                  </a:lnTo>
                  <a:lnTo>
                    <a:pt x="975" y="677"/>
                  </a:lnTo>
                  <a:lnTo>
                    <a:pt x="983" y="654"/>
                  </a:lnTo>
                  <a:lnTo>
                    <a:pt x="989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4" y="555"/>
                  </a:lnTo>
                  <a:lnTo>
                    <a:pt x="1006" y="530"/>
                  </a:lnTo>
                  <a:lnTo>
                    <a:pt x="1006" y="504"/>
                  </a:lnTo>
                  <a:lnTo>
                    <a:pt x="1006" y="478"/>
                  </a:lnTo>
                  <a:lnTo>
                    <a:pt x="1004" y="452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89" y="378"/>
                  </a:lnTo>
                  <a:lnTo>
                    <a:pt x="983" y="354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5"/>
                  </a:lnTo>
                  <a:lnTo>
                    <a:pt x="945" y="264"/>
                  </a:lnTo>
                  <a:lnTo>
                    <a:pt x="933" y="243"/>
                  </a:lnTo>
                  <a:lnTo>
                    <a:pt x="920" y="222"/>
                  </a:lnTo>
                  <a:lnTo>
                    <a:pt x="906" y="202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1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3" y="654"/>
                  </a:lnTo>
                  <a:lnTo>
                    <a:pt x="30" y="677"/>
                  </a:lnTo>
                  <a:lnTo>
                    <a:pt x="39" y="700"/>
                  </a:lnTo>
                  <a:lnTo>
                    <a:pt x="49" y="723"/>
                  </a:lnTo>
                  <a:lnTo>
                    <a:pt x="61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99" y="805"/>
                  </a:lnTo>
                  <a:lnTo>
                    <a:pt x="114" y="824"/>
                  </a:lnTo>
                  <a:lnTo>
                    <a:pt x="130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2" y="922"/>
                  </a:lnTo>
                  <a:lnTo>
                    <a:pt x="242" y="935"/>
                  </a:lnTo>
                  <a:lnTo>
                    <a:pt x="263" y="948"/>
                  </a:lnTo>
                  <a:lnTo>
                    <a:pt x="284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5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6" y="1002"/>
                  </a:lnTo>
                  <a:lnTo>
                    <a:pt x="451" y="1005"/>
                  </a:lnTo>
                  <a:lnTo>
                    <a:pt x="476" y="1007"/>
                  </a:lnTo>
                  <a:lnTo>
                    <a:pt x="503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ïśľíďê"/>
            <p:cNvSpPr/>
            <p:nvPr/>
          </p:nvSpPr>
          <p:spPr bwMode="auto">
            <a:xfrm>
              <a:off x="4635176" y="614555"/>
              <a:ext cx="38070" cy="39479"/>
            </a:xfrm>
            <a:custGeom>
              <a:avLst/>
              <a:gdLst>
                <a:gd name="T0" fmla="*/ 452 w 1006"/>
                <a:gd name="T1" fmla="*/ 3 h 1008"/>
                <a:gd name="T2" fmla="*/ 377 w 1006"/>
                <a:gd name="T3" fmla="*/ 16 h 1008"/>
                <a:gd name="T4" fmla="*/ 307 w 1006"/>
                <a:gd name="T5" fmla="*/ 39 h 1008"/>
                <a:gd name="T6" fmla="*/ 243 w 1006"/>
                <a:gd name="T7" fmla="*/ 72 h 1008"/>
                <a:gd name="T8" fmla="*/ 183 w 1006"/>
                <a:gd name="T9" fmla="*/ 115 h 1008"/>
                <a:gd name="T10" fmla="*/ 131 w 1006"/>
                <a:gd name="T11" fmla="*/ 165 h 1008"/>
                <a:gd name="T12" fmla="*/ 86 w 1006"/>
                <a:gd name="T13" fmla="*/ 222 h 1008"/>
                <a:gd name="T14" fmla="*/ 49 w 1006"/>
                <a:gd name="T15" fmla="*/ 285 h 1008"/>
                <a:gd name="T16" fmla="*/ 22 w 1006"/>
                <a:gd name="T17" fmla="*/ 354 h 1008"/>
                <a:gd name="T18" fmla="*/ 6 w 1006"/>
                <a:gd name="T19" fmla="*/ 427 h 1008"/>
                <a:gd name="T20" fmla="*/ 0 w 1006"/>
                <a:gd name="T21" fmla="*/ 504 h 1008"/>
                <a:gd name="T22" fmla="*/ 6 w 1006"/>
                <a:gd name="T23" fmla="*/ 581 h 1008"/>
                <a:gd name="T24" fmla="*/ 22 w 1006"/>
                <a:gd name="T25" fmla="*/ 654 h 1008"/>
                <a:gd name="T26" fmla="*/ 49 w 1006"/>
                <a:gd name="T27" fmla="*/ 723 h 1008"/>
                <a:gd name="T28" fmla="*/ 86 w 1006"/>
                <a:gd name="T29" fmla="*/ 786 h 1008"/>
                <a:gd name="T30" fmla="*/ 131 w 1006"/>
                <a:gd name="T31" fmla="*/ 843 h 1008"/>
                <a:gd name="T32" fmla="*/ 183 w 1006"/>
                <a:gd name="T33" fmla="*/ 893 h 1008"/>
                <a:gd name="T34" fmla="*/ 243 w 1006"/>
                <a:gd name="T35" fmla="*/ 936 h 1008"/>
                <a:gd name="T36" fmla="*/ 307 w 1006"/>
                <a:gd name="T37" fmla="*/ 969 h 1008"/>
                <a:gd name="T38" fmla="*/ 377 w 1006"/>
                <a:gd name="T39" fmla="*/ 992 h 1008"/>
                <a:gd name="T40" fmla="*/ 452 w 1006"/>
                <a:gd name="T41" fmla="*/ 1005 h 1008"/>
                <a:gd name="T42" fmla="*/ 529 w 1006"/>
                <a:gd name="T43" fmla="*/ 1007 h 1008"/>
                <a:gd name="T44" fmla="*/ 605 w 1006"/>
                <a:gd name="T45" fmla="*/ 998 h 1008"/>
                <a:gd name="T46" fmla="*/ 676 w 1006"/>
                <a:gd name="T47" fmla="*/ 978 h 1008"/>
                <a:gd name="T48" fmla="*/ 743 w 1006"/>
                <a:gd name="T49" fmla="*/ 948 h 1008"/>
                <a:gd name="T50" fmla="*/ 804 w 1006"/>
                <a:gd name="T51" fmla="*/ 908 h 1008"/>
                <a:gd name="T52" fmla="*/ 858 w 1006"/>
                <a:gd name="T53" fmla="*/ 861 h 1008"/>
                <a:gd name="T54" fmla="*/ 906 w 1006"/>
                <a:gd name="T55" fmla="*/ 805 h 1008"/>
                <a:gd name="T56" fmla="*/ 946 w 1006"/>
                <a:gd name="T57" fmla="*/ 744 h 1008"/>
                <a:gd name="T58" fmla="*/ 976 w 1006"/>
                <a:gd name="T59" fmla="*/ 677 h 1008"/>
                <a:gd name="T60" fmla="*/ 996 w 1006"/>
                <a:gd name="T61" fmla="*/ 606 h 1008"/>
                <a:gd name="T62" fmla="*/ 1005 w 1006"/>
                <a:gd name="T63" fmla="*/ 530 h 1008"/>
                <a:gd name="T64" fmla="*/ 1003 w 1006"/>
                <a:gd name="T65" fmla="*/ 453 h 1008"/>
                <a:gd name="T66" fmla="*/ 990 w 1006"/>
                <a:gd name="T67" fmla="*/ 378 h 1008"/>
                <a:gd name="T68" fmla="*/ 967 w 1006"/>
                <a:gd name="T69" fmla="*/ 307 h 1008"/>
                <a:gd name="T70" fmla="*/ 934 w 1006"/>
                <a:gd name="T71" fmla="*/ 243 h 1008"/>
                <a:gd name="T72" fmla="*/ 891 w 1006"/>
                <a:gd name="T73" fmla="*/ 183 h 1008"/>
                <a:gd name="T74" fmla="*/ 841 w 1006"/>
                <a:gd name="T75" fmla="*/ 131 h 1008"/>
                <a:gd name="T76" fmla="*/ 784 w 1006"/>
                <a:gd name="T77" fmla="*/ 86 h 1008"/>
                <a:gd name="T78" fmla="*/ 721 w 1006"/>
                <a:gd name="T79" fmla="*/ 49 h 1008"/>
                <a:gd name="T80" fmla="*/ 653 w 1006"/>
                <a:gd name="T81" fmla="*/ 22 h 1008"/>
                <a:gd name="T82" fmla="*/ 580 w 1006"/>
                <a:gd name="T83" fmla="*/ 6 h 1008"/>
                <a:gd name="T84" fmla="*/ 503 w 1006"/>
                <a:gd name="T8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0"/>
                  </a:move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3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1"/>
                  </a:lnTo>
                  <a:lnTo>
                    <a:pt x="22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3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2" y="654"/>
                  </a:lnTo>
                  <a:lnTo>
                    <a:pt x="30" y="677"/>
                  </a:lnTo>
                  <a:lnTo>
                    <a:pt x="39" y="701"/>
                  </a:lnTo>
                  <a:lnTo>
                    <a:pt x="49" y="723"/>
                  </a:lnTo>
                  <a:lnTo>
                    <a:pt x="60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100" y="805"/>
                  </a:lnTo>
                  <a:lnTo>
                    <a:pt x="115" y="825"/>
                  </a:lnTo>
                  <a:lnTo>
                    <a:pt x="131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1" y="922"/>
                  </a:lnTo>
                  <a:lnTo>
                    <a:pt x="243" y="936"/>
                  </a:lnTo>
                  <a:lnTo>
                    <a:pt x="264" y="948"/>
                  </a:lnTo>
                  <a:lnTo>
                    <a:pt x="285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6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7" y="1002"/>
                  </a:lnTo>
                  <a:lnTo>
                    <a:pt x="452" y="1005"/>
                  </a:lnTo>
                  <a:lnTo>
                    <a:pt x="477" y="1007"/>
                  </a:lnTo>
                  <a:lnTo>
                    <a:pt x="503" y="1008"/>
                  </a:lnTo>
                  <a:lnTo>
                    <a:pt x="529" y="1007"/>
                  </a:lnTo>
                  <a:lnTo>
                    <a:pt x="554" y="1005"/>
                  </a:lnTo>
                  <a:lnTo>
                    <a:pt x="580" y="1002"/>
                  </a:lnTo>
                  <a:lnTo>
                    <a:pt x="605" y="998"/>
                  </a:lnTo>
                  <a:lnTo>
                    <a:pt x="629" y="992"/>
                  </a:lnTo>
                  <a:lnTo>
                    <a:pt x="653" y="986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3" y="948"/>
                  </a:lnTo>
                  <a:lnTo>
                    <a:pt x="764" y="936"/>
                  </a:lnTo>
                  <a:lnTo>
                    <a:pt x="784" y="922"/>
                  </a:lnTo>
                  <a:lnTo>
                    <a:pt x="804" y="908"/>
                  </a:lnTo>
                  <a:lnTo>
                    <a:pt x="823" y="893"/>
                  </a:lnTo>
                  <a:lnTo>
                    <a:pt x="841" y="877"/>
                  </a:lnTo>
                  <a:lnTo>
                    <a:pt x="858" y="861"/>
                  </a:lnTo>
                  <a:lnTo>
                    <a:pt x="875" y="843"/>
                  </a:lnTo>
                  <a:lnTo>
                    <a:pt x="891" y="825"/>
                  </a:lnTo>
                  <a:lnTo>
                    <a:pt x="906" y="805"/>
                  </a:lnTo>
                  <a:lnTo>
                    <a:pt x="921" y="786"/>
                  </a:lnTo>
                  <a:lnTo>
                    <a:pt x="934" y="765"/>
                  </a:lnTo>
                  <a:lnTo>
                    <a:pt x="946" y="744"/>
                  </a:lnTo>
                  <a:lnTo>
                    <a:pt x="957" y="723"/>
                  </a:lnTo>
                  <a:lnTo>
                    <a:pt x="967" y="701"/>
                  </a:lnTo>
                  <a:lnTo>
                    <a:pt x="976" y="677"/>
                  </a:lnTo>
                  <a:lnTo>
                    <a:pt x="983" y="654"/>
                  </a:lnTo>
                  <a:lnTo>
                    <a:pt x="990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3" y="555"/>
                  </a:lnTo>
                  <a:lnTo>
                    <a:pt x="1005" y="530"/>
                  </a:lnTo>
                  <a:lnTo>
                    <a:pt x="1006" y="504"/>
                  </a:lnTo>
                  <a:lnTo>
                    <a:pt x="1005" y="478"/>
                  </a:lnTo>
                  <a:lnTo>
                    <a:pt x="1003" y="453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90" y="378"/>
                  </a:lnTo>
                  <a:lnTo>
                    <a:pt x="983" y="354"/>
                  </a:lnTo>
                  <a:lnTo>
                    <a:pt x="976" y="331"/>
                  </a:lnTo>
                  <a:lnTo>
                    <a:pt x="967" y="307"/>
                  </a:lnTo>
                  <a:lnTo>
                    <a:pt x="957" y="285"/>
                  </a:lnTo>
                  <a:lnTo>
                    <a:pt x="946" y="263"/>
                  </a:lnTo>
                  <a:lnTo>
                    <a:pt x="934" y="243"/>
                  </a:lnTo>
                  <a:lnTo>
                    <a:pt x="921" y="222"/>
                  </a:lnTo>
                  <a:lnTo>
                    <a:pt x="906" y="203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8" y="147"/>
                  </a:lnTo>
                  <a:lnTo>
                    <a:pt x="841" y="131"/>
                  </a:lnTo>
                  <a:lnTo>
                    <a:pt x="823" y="115"/>
                  </a:lnTo>
                  <a:lnTo>
                    <a:pt x="804" y="100"/>
                  </a:lnTo>
                  <a:lnTo>
                    <a:pt x="784" y="86"/>
                  </a:lnTo>
                  <a:lnTo>
                    <a:pt x="764" y="72"/>
                  </a:lnTo>
                  <a:lnTo>
                    <a:pt x="743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3" y="22"/>
                  </a:lnTo>
                  <a:lnTo>
                    <a:pt x="629" y="16"/>
                  </a:lnTo>
                  <a:lnTo>
                    <a:pt x="605" y="10"/>
                  </a:lnTo>
                  <a:lnTo>
                    <a:pt x="580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2" name="îšlídê"/>
            <p:cNvSpPr/>
            <p:nvPr/>
          </p:nvSpPr>
          <p:spPr bwMode="auto">
            <a:xfrm>
              <a:off x="1717176" y="1164261"/>
              <a:ext cx="404561" cy="303888"/>
            </a:xfrm>
            <a:custGeom>
              <a:avLst/>
              <a:gdLst>
                <a:gd name="T0" fmla="*/ 3355 w 16058"/>
                <a:gd name="T1" fmla="*/ 1202 h 12062"/>
                <a:gd name="T2" fmla="*/ 12900 w 16058"/>
                <a:gd name="T3" fmla="*/ 3520 h 12062"/>
                <a:gd name="T4" fmla="*/ 6375 w 16058"/>
                <a:gd name="T5" fmla="*/ 9292 h 12062"/>
                <a:gd name="T6" fmla="*/ 7499 w 16058"/>
                <a:gd name="T7" fmla="*/ 10191 h 12062"/>
                <a:gd name="T8" fmla="*/ 3867 w 16058"/>
                <a:gd name="T9" fmla="*/ 3520 h 12062"/>
                <a:gd name="T10" fmla="*/ 4867 w 16058"/>
                <a:gd name="T11" fmla="*/ 1808 h 12062"/>
                <a:gd name="T12" fmla="*/ 10392 w 16058"/>
                <a:gd name="T13" fmla="*/ 1006 h 12062"/>
                <a:gd name="T14" fmla="*/ 11161 w 16058"/>
                <a:gd name="T15" fmla="*/ 2489 h 12062"/>
                <a:gd name="T16" fmla="*/ 8559 w 16058"/>
                <a:gd name="T17" fmla="*/ 10191 h 12062"/>
                <a:gd name="T18" fmla="*/ 9279 w 16058"/>
                <a:gd name="T19" fmla="*/ 4022 h 12062"/>
                <a:gd name="T20" fmla="*/ 6524 w 16058"/>
                <a:gd name="T21" fmla="*/ 3192 h 12062"/>
                <a:gd name="T22" fmla="*/ 8421 w 16058"/>
                <a:gd name="T23" fmla="*/ 2263 h 12062"/>
                <a:gd name="T24" fmla="*/ 15764 w 16058"/>
                <a:gd name="T25" fmla="*/ 2849 h 12062"/>
                <a:gd name="T26" fmla="*/ 13141 w 16058"/>
                <a:gd name="T27" fmla="*/ 228 h 12062"/>
                <a:gd name="T28" fmla="*/ 13041 w 16058"/>
                <a:gd name="T29" fmla="*/ 156 h 12062"/>
                <a:gd name="T30" fmla="*/ 12934 w 16058"/>
                <a:gd name="T31" fmla="*/ 97 h 12062"/>
                <a:gd name="T32" fmla="*/ 12820 w 16058"/>
                <a:gd name="T33" fmla="*/ 51 h 12062"/>
                <a:gd name="T34" fmla="*/ 12702 w 16058"/>
                <a:gd name="T35" fmla="*/ 19 h 12062"/>
                <a:gd name="T36" fmla="*/ 12579 w 16058"/>
                <a:gd name="T37" fmla="*/ 3 h 12062"/>
                <a:gd name="T38" fmla="*/ 3529 w 16058"/>
                <a:gd name="T39" fmla="*/ 0 h 12062"/>
                <a:gd name="T40" fmla="*/ 3405 w 16058"/>
                <a:gd name="T41" fmla="*/ 11 h 12062"/>
                <a:gd name="T42" fmla="*/ 3285 w 16058"/>
                <a:gd name="T43" fmla="*/ 36 h 12062"/>
                <a:gd name="T44" fmla="*/ 3169 w 16058"/>
                <a:gd name="T45" fmla="*/ 76 h 12062"/>
                <a:gd name="T46" fmla="*/ 3059 w 16058"/>
                <a:gd name="T47" fmla="*/ 131 h 12062"/>
                <a:gd name="T48" fmla="*/ 2957 w 16058"/>
                <a:gd name="T49" fmla="*/ 197 h 12062"/>
                <a:gd name="T50" fmla="*/ 2861 w 16058"/>
                <a:gd name="T51" fmla="*/ 278 h 12062"/>
                <a:gd name="T52" fmla="*/ 242 w 16058"/>
                <a:gd name="T53" fmla="*/ 2906 h 12062"/>
                <a:gd name="T54" fmla="*/ 166 w 16058"/>
                <a:gd name="T55" fmla="*/ 3008 h 12062"/>
                <a:gd name="T56" fmla="*/ 103 w 16058"/>
                <a:gd name="T57" fmla="*/ 3116 h 12062"/>
                <a:gd name="T58" fmla="*/ 56 w 16058"/>
                <a:gd name="T59" fmla="*/ 3231 h 12062"/>
                <a:gd name="T60" fmla="*/ 23 w 16058"/>
                <a:gd name="T61" fmla="*/ 3349 h 12062"/>
                <a:gd name="T62" fmla="*/ 5 w 16058"/>
                <a:gd name="T63" fmla="*/ 3469 h 12062"/>
                <a:gd name="T64" fmla="*/ 1 w 16058"/>
                <a:gd name="T65" fmla="*/ 3611 h 12062"/>
                <a:gd name="T66" fmla="*/ 37 w 16058"/>
                <a:gd name="T67" fmla="*/ 3830 h 12062"/>
                <a:gd name="T68" fmla="*/ 90 w 16058"/>
                <a:gd name="T69" fmla="*/ 3978 h 12062"/>
                <a:gd name="T70" fmla="*/ 144 w 16058"/>
                <a:gd name="T71" fmla="*/ 4079 h 12062"/>
                <a:gd name="T72" fmla="*/ 209 w 16058"/>
                <a:gd name="T73" fmla="*/ 4174 h 12062"/>
                <a:gd name="T74" fmla="*/ 7297 w 16058"/>
                <a:gd name="T75" fmla="*/ 11744 h 12062"/>
                <a:gd name="T76" fmla="*/ 7395 w 16058"/>
                <a:gd name="T77" fmla="*/ 11836 h 12062"/>
                <a:gd name="T78" fmla="*/ 7502 w 16058"/>
                <a:gd name="T79" fmla="*/ 11912 h 12062"/>
                <a:gd name="T80" fmla="*/ 7618 w 16058"/>
                <a:gd name="T81" fmla="*/ 11974 h 12062"/>
                <a:gd name="T82" fmla="*/ 7741 w 16058"/>
                <a:gd name="T83" fmla="*/ 12020 h 12062"/>
                <a:gd name="T84" fmla="*/ 7869 w 16058"/>
                <a:gd name="T85" fmla="*/ 12049 h 12062"/>
                <a:gd name="T86" fmla="*/ 8002 w 16058"/>
                <a:gd name="T87" fmla="*/ 12062 h 12062"/>
                <a:gd name="T88" fmla="*/ 8135 w 16058"/>
                <a:gd name="T89" fmla="*/ 12056 h 12062"/>
                <a:gd name="T90" fmla="*/ 8266 w 16058"/>
                <a:gd name="T91" fmla="*/ 12034 h 12062"/>
                <a:gd name="T92" fmla="*/ 8392 w 16058"/>
                <a:gd name="T93" fmla="*/ 11994 h 12062"/>
                <a:gd name="T94" fmla="*/ 8511 w 16058"/>
                <a:gd name="T95" fmla="*/ 11938 h 12062"/>
                <a:gd name="T96" fmla="*/ 8622 w 16058"/>
                <a:gd name="T97" fmla="*/ 11868 h 12062"/>
                <a:gd name="T98" fmla="*/ 8724 w 16058"/>
                <a:gd name="T99" fmla="*/ 11782 h 12062"/>
                <a:gd name="T100" fmla="*/ 15821 w 16058"/>
                <a:gd name="T101" fmla="*/ 4210 h 12062"/>
                <a:gd name="T102" fmla="*/ 15892 w 16058"/>
                <a:gd name="T103" fmla="*/ 4115 h 12062"/>
                <a:gd name="T104" fmla="*/ 15951 w 16058"/>
                <a:gd name="T105" fmla="*/ 4014 h 12062"/>
                <a:gd name="T106" fmla="*/ 15997 w 16058"/>
                <a:gd name="T107" fmla="*/ 3908 h 12062"/>
                <a:gd name="T108" fmla="*/ 16030 w 16058"/>
                <a:gd name="T109" fmla="*/ 3799 h 12062"/>
                <a:gd name="T110" fmla="*/ 16050 w 16058"/>
                <a:gd name="T111" fmla="*/ 3686 h 12062"/>
                <a:gd name="T112" fmla="*/ 16058 w 16058"/>
                <a:gd name="T113" fmla="*/ 3574 h 12062"/>
                <a:gd name="T114" fmla="*/ 16053 w 16058"/>
                <a:gd name="T115" fmla="*/ 3456 h 12062"/>
                <a:gd name="T116" fmla="*/ 16034 w 16058"/>
                <a:gd name="T117" fmla="*/ 3338 h 12062"/>
                <a:gd name="T118" fmla="*/ 16000 w 16058"/>
                <a:gd name="T119" fmla="*/ 3222 h 12062"/>
                <a:gd name="T120" fmla="*/ 15953 w 16058"/>
                <a:gd name="T121" fmla="*/ 3111 h 12062"/>
                <a:gd name="T122" fmla="*/ 15891 w 16058"/>
                <a:gd name="T123" fmla="*/ 3005 h 12062"/>
                <a:gd name="T124" fmla="*/ 15816 w 16058"/>
                <a:gd name="T125" fmla="*/ 2905 h 1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58" h="12062">
                  <a:moveTo>
                    <a:pt x="3355" y="1202"/>
                  </a:moveTo>
                  <a:lnTo>
                    <a:pt x="4509" y="2165"/>
                  </a:lnTo>
                  <a:lnTo>
                    <a:pt x="3157" y="3520"/>
                  </a:lnTo>
                  <a:lnTo>
                    <a:pt x="1007" y="3520"/>
                  </a:lnTo>
                  <a:lnTo>
                    <a:pt x="3355" y="1202"/>
                  </a:lnTo>
                  <a:close/>
                  <a:moveTo>
                    <a:pt x="12900" y="3520"/>
                  </a:moveTo>
                  <a:lnTo>
                    <a:pt x="11549" y="2165"/>
                  </a:lnTo>
                  <a:lnTo>
                    <a:pt x="12702" y="1203"/>
                  </a:lnTo>
                  <a:lnTo>
                    <a:pt x="15013" y="3520"/>
                  </a:lnTo>
                  <a:lnTo>
                    <a:pt x="12900" y="3520"/>
                  </a:lnTo>
                  <a:close/>
                  <a:moveTo>
                    <a:pt x="12837" y="4022"/>
                  </a:moveTo>
                  <a:lnTo>
                    <a:pt x="14621" y="4022"/>
                  </a:lnTo>
                  <a:lnTo>
                    <a:pt x="9682" y="9292"/>
                  </a:lnTo>
                  <a:lnTo>
                    <a:pt x="12837" y="4022"/>
                  </a:lnTo>
                  <a:close/>
                  <a:moveTo>
                    <a:pt x="6375" y="9292"/>
                  </a:moveTo>
                  <a:lnTo>
                    <a:pt x="1438" y="4022"/>
                  </a:lnTo>
                  <a:lnTo>
                    <a:pt x="3221" y="4022"/>
                  </a:lnTo>
                  <a:lnTo>
                    <a:pt x="6375" y="9292"/>
                  </a:lnTo>
                  <a:close/>
                  <a:moveTo>
                    <a:pt x="6268" y="4022"/>
                  </a:moveTo>
                  <a:lnTo>
                    <a:pt x="7499" y="10191"/>
                  </a:lnTo>
                  <a:lnTo>
                    <a:pt x="3806" y="4022"/>
                  </a:lnTo>
                  <a:lnTo>
                    <a:pt x="6268" y="4022"/>
                  </a:lnTo>
                  <a:close/>
                  <a:moveTo>
                    <a:pt x="4897" y="2489"/>
                  </a:moveTo>
                  <a:lnTo>
                    <a:pt x="6132" y="3520"/>
                  </a:lnTo>
                  <a:lnTo>
                    <a:pt x="3867" y="3520"/>
                  </a:lnTo>
                  <a:lnTo>
                    <a:pt x="4897" y="2489"/>
                  </a:lnTo>
                  <a:close/>
                  <a:moveTo>
                    <a:pt x="4867" y="1808"/>
                  </a:moveTo>
                  <a:lnTo>
                    <a:pt x="3905" y="1006"/>
                  </a:lnTo>
                  <a:lnTo>
                    <a:pt x="5666" y="1006"/>
                  </a:lnTo>
                  <a:lnTo>
                    <a:pt x="4867" y="1808"/>
                  </a:lnTo>
                  <a:close/>
                  <a:moveTo>
                    <a:pt x="8029" y="1936"/>
                  </a:moveTo>
                  <a:lnTo>
                    <a:pt x="6915" y="1006"/>
                  </a:lnTo>
                  <a:lnTo>
                    <a:pt x="9143" y="1006"/>
                  </a:lnTo>
                  <a:lnTo>
                    <a:pt x="8029" y="1936"/>
                  </a:lnTo>
                  <a:close/>
                  <a:moveTo>
                    <a:pt x="10392" y="1006"/>
                  </a:moveTo>
                  <a:lnTo>
                    <a:pt x="12154" y="1006"/>
                  </a:lnTo>
                  <a:lnTo>
                    <a:pt x="11192" y="1808"/>
                  </a:lnTo>
                  <a:lnTo>
                    <a:pt x="10392" y="1006"/>
                  </a:lnTo>
                  <a:close/>
                  <a:moveTo>
                    <a:pt x="9926" y="3520"/>
                  </a:moveTo>
                  <a:lnTo>
                    <a:pt x="11161" y="2489"/>
                  </a:lnTo>
                  <a:lnTo>
                    <a:pt x="12190" y="3520"/>
                  </a:lnTo>
                  <a:lnTo>
                    <a:pt x="9926" y="3520"/>
                  </a:lnTo>
                  <a:close/>
                  <a:moveTo>
                    <a:pt x="9790" y="4022"/>
                  </a:moveTo>
                  <a:lnTo>
                    <a:pt x="12252" y="4022"/>
                  </a:lnTo>
                  <a:lnTo>
                    <a:pt x="8559" y="10191"/>
                  </a:lnTo>
                  <a:lnTo>
                    <a:pt x="9790" y="4022"/>
                  </a:lnTo>
                  <a:close/>
                  <a:moveTo>
                    <a:pt x="9279" y="4022"/>
                  </a:moveTo>
                  <a:lnTo>
                    <a:pt x="8029" y="10283"/>
                  </a:lnTo>
                  <a:lnTo>
                    <a:pt x="6779" y="4022"/>
                  </a:lnTo>
                  <a:lnTo>
                    <a:pt x="9279" y="4022"/>
                  </a:lnTo>
                  <a:close/>
                  <a:moveTo>
                    <a:pt x="6524" y="3192"/>
                  </a:moveTo>
                  <a:lnTo>
                    <a:pt x="5253" y="2132"/>
                  </a:lnTo>
                  <a:lnTo>
                    <a:pt x="6266" y="1117"/>
                  </a:lnTo>
                  <a:lnTo>
                    <a:pt x="7637" y="2263"/>
                  </a:lnTo>
                  <a:lnTo>
                    <a:pt x="6524" y="3192"/>
                  </a:lnTo>
                  <a:close/>
                  <a:moveTo>
                    <a:pt x="8421" y="2263"/>
                  </a:moveTo>
                  <a:lnTo>
                    <a:pt x="9792" y="1117"/>
                  </a:lnTo>
                  <a:lnTo>
                    <a:pt x="10806" y="2132"/>
                  </a:lnTo>
                  <a:lnTo>
                    <a:pt x="9534" y="3192"/>
                  </a:lnTo>
                  <a:lnTo>
                    <a:pt x="8421" y="2263"/>
                  </a:lnTo>
                  <a:close/>
                  <a:moveTo>
                    <a:pt x="9143" y="3520"/>
                  </a:moveTo>
                  <a:lnTo>
                    <a:pt x="6915" y="3520"/>
                  </a:lnTo>
                  <a:lnTo>
                    <a:pt x="8029" y="2589"/>
                  </a:lnTo>
                  <a:lnTo>
                    <a:pt x="9143" y="3520"/>
                  </a:lnTo>
                  <a:close/>
                  <a:moveTo>
                    <a:pt x="15764" y="2849"/>
                  </a:moveTo>
                  <a:lnTo>
                    <a:pt x="13215" y="295"/>
                  </a:lnTo>
                  <a:lnTo>
                    <a:pt x="13197" y="278"/>
                  </a:lnTo>
                  <a:lnTo>
                    <a:pt x="13179" y="260"/>
                  </a:lnTo>
                  <a:lnTo>
                    <a:pt x="13160" y="243"/>
                  </a:lnTo>
                  <a:lnTo>
                    <a:pt x="13141" y="228"/>
                  </a:lnTo>
                  <a:lnTo>
                    <a:pt x="13121" y="212"/>
                  </a:lnTo>
                  <a:lnTo>
                    <a:pt x="13102" y="197"/>
                  </a:lnTo>
                  <a:lnTo>
                    <a:pt x="13082" y="183"/>
                  </a:lnTo>
                  <a:lnTo>
                    <a:pt x="13062" y="169"/>
                  </a:lnTo>
                  <a:lnTo>
                    <a:pt x="13041" y="156"/>
                  </a:lnTo>
                  <a:lnTo>
                    <a:pt x="13020" y="143"/>
                  </a:lnTo>
                  <a:lnTo>
                    <a:pt x="12999" y="131"/>
                  </a:lnTo>
                  <a:lnTo>
                    <a:pt x="12978" y="119"/>
                  </a:lnTo>
                  <a:lnTo>
                    <a:pt x="12956" y="108"/>
                  </a:lnTo>
                  <a:lnTo>
                    <a:pt x="12934" y="97"/>
                  </a:lnTo>
                  <a:lnTo>
                    <a:pt x="12912" y="86"/>
                  </a:lnTo>
                  <a:lnTo>
                    <a:pt x="12890" y="76"/>
                  </a:lnTo>
                  <a:lnTo>
                    <a:pt x="12866" y="67"/>
                  </a:lnTo>
                  <a:lnTo>
                    <a:pt x="12843" y="59"/>
                  </a:lnTo>
                  <a:lnTo>
                    <a:pt x="12820" y="51"/>
                  </a:lnTo>
                  <a:lnTo>
                    <a:pt x="12797" y="43"/>
                  </a:lnTo>
                  <a:lnTo>
                    <a:pt x="12773" y="36"/>
                  </a:lnTo>
                  <a:lnTo>
                    <a:pt x="12750" y="30"/>
                  </a:lnTo>
                  <a:lnTo>
                    <a:pt x="12726" y="25"/>
                  </a:lnTo>
                  <a:lnTo>
                    <a:pt x="12702" y="19"/>
                  </a:lnTo>
                  <a:lnTo>
                    <a:pt x="12678" y="15"/>
                  </a:lnTo>
                  <a:lnTo>
                    <a:pt x="12654" y="11"/>
                  </a:lnTo>
                  <a:lnTo>
                    <a:pt x="12629" y="8"/>
                  </a:lnTo>
                  <a:lnTo>
                    <a:pt x="12605" y="5"/>
                  </a:lnTo>
                  <a:lnTo>
                    <a:pt x="12579" y="3"/>
                  </a:lnTo>
                  <a:lnTo>
                    <a:pt x="12555" y="1"/>
                  </a:lnTo>
                  <a:lnTo>
                    <a:pt x="12530" y="0"/>
                  </a:lnTo>
                  <a:lnTo>
                    <a:pt x="12505" y="0"/>
                  </a:lnTo>
                  <a:lnTo>
                    <a:pt x="3554" y="0"/>
                  </a:lnTo>
                  <a:lnTo>
                    <a:pt x="3529" y="0"/>
                  </a:lnTo>
                  <a:lnTo>
                    <a:pt x="3504" y="1"/>
                  </a:lnTo>
                  <a:lnTo>
                    <a:pt x="3480" y="3"/>
                  </a:lnTo>
                  <a:lnTo>
                    <a:pt x="3454" y="5"/>
                  </a:lnTo>
                  <a:lnTo>
                    <a:pt x="3430" y="8"/>
                  </a:lnTo>
                  <a:lnTo>
                    <a:pt x="3405" y="11"/>
                  </a:lnTo>
                  <a:lnTo>
                    <a:pt x="3381" y="15"/>
                  </a:lnTo>
                  <a:lnTo>
                    <a:pt x="3357" y="19"/>
                  </a:lnTo>
                  <a:lnTo>
                    <a:pt x="3333" y="25"/>
                  </a:lnTo>
                  <a:lnTo>
                    <a:pt x="3309" y="30"/>
                  </a:lnTo>
                  <a:lnTo>
                    <a:pt x="3285" y="36"/>
                  </a:lnTo>
                  <a:lnTo>
                    <a:pt x="3262" y="43"/>
                  </a:lnTo>
                  <a:lnTo>
                    <a:pt x="3239" y="51"/>
                  </a:lnTo>
                  <a:lnTo>
                    <a:pt x="3216" y="59"/>
                  </a:lnTo>
                  <a:lnTo>
                    <a:pt x="3193" y="67"/>
                  </a:lnTo>
                  <a:lnTo>
                    <a:pt x="3169" y="76"/>
                  </a:lnTo>
                  <a:lnTo>
                    <a:pt x="3147" y="86"/>
                  </a:lnTo>
                  <a:lnTo>
                    <a:pt x="3124" y="97"/>
                  </a:lnTo>
                  <a:lnTo>
                    <a:pt x="3103" y="108"/>
                  </a:lnTo>
                  <a:lnTo>
                    <a:pt x="3081" y="119"/>
                  </a:lnTo>
                  <a:lnTo>
                    <a:pt x="3059" y="131"/>
                  </a:lnTo>
                  <a:lnTo>
                    <a:pt x="3038" y="143"/>
                  </a:lnTo>
                  <a:lnTo>
                    <a:pt x="3017" y="156"/>
                  </a:lnTo>
                  <a:lnTo>
                    <a:pt x="2997" y="169"/>
                  </a:lnTo>
                  <a:lnTo>
                    <a:pt x="2977" y="183"/>
                  </a:lnTo>
                  <a:lnTo>
                    <a:pt x="2957" y="197"/>
                  </a:lnTo>
                  <a:lnTo>
                    <a:pt x="2937" y="212"/>
                  </a:lnTo>
                  <a:lnTo>
                    <a:pt x="2918" y="228"/>
                  </a:lnTo>
                  <a:lnTo>
                    <a:pt x="2898" y="243"/>
                  </a:lnTo>
                  <a:lnTo>
                    <a:pt x="2880" y="260"/>
                  </a:lnTo>
                  <a:lnTo>
                    <a:pt x="2861" y="278"/>
                  </a:lnTo>
                  <a:lnTo>
                    <a:pt x="2844" y="295"/>
                  </a:lnTo>
                  <a:lnTo>
                    <a:pt x="295" y="2849"/>
                  </a:lnTo>
                  <a:lnTo>
                    <a:pt x="277" y="2868"/>
                  </a:lnTo>
                  <a:lnTo>
                    <a:pt x="259" y="2887"/>
                  </a:lnTo>
                  <a:lnTo>
                    <a:pt x="242" y="2906"/>
                  </a:lnTo>
                  <a:lnTo>
                    <a:pt x="226" y="2926"/>
                  </a:lnTo>
                  <a:lnTo>
                    <a:pt x="210" y="2946"/>
                  </a:lnTo>
                  <a:lnTo>
                    <a:pt x="195" y="2966"/>
                  </a:lnTo>
                  <a:lnTo>
                    <a:pt x="180" y="2987"/>
                  </a:lnTo>
                  <a:lnTo>
                    <a:pt x="166" y="3008"/>
                  </a:lnTo>
                  <a:lnTo>
                    <a:pt x="152" y="3029"/>
                  </a:lnTo>
                  <a:lnTo>
                    <a:pt x="140" y="3051"/>
                  </a:lnTo>
                  <a:lnTo>
                    <a:pt x="126" y="3072"/>
                  </a:lnTo>
                  <a:lnTo>
                    <a:pt x="114" y="3094"/>
                  </a:lnTo>
                  <a:lnTo>
                    <a:pt x="103" y="3116"/>
                  </a:lnTo>
                  <a:lnTo>
                    <a:pt x="93" y="3139"/>
                  </a:lnTo>
                  <a:lnTo>
                    <a:pt x="83" y="3162"/>
                  </a:lnTo>
                  <a:lnTo>
                    <a:pt x="73" y="3185"/>
                  </a:lnTo>
                  <a:lnTo>
                    <a:pt x="64" y="3208"/>
                  </a:lnTo>
                  <a:lnTo>
                    <a:pt x="56" y="3231"/>
                  </a:lnTo>
                  <a:lnTo>
                    <a:pt x="48" y="3254"/>
                  </a:lnTo>
                  <a:lnTo>
                    <a:pt x="41" y="3277"/>
                  </a:lnTo>
                  <a:lnTo>
                    <a:pt x="34" y="3301"/>
                  </a:lnTo>
                  <a:lnTo>
                    <a:pt x="28" y="3324"/>
                  </a:lnTo>
                  <a:lnTo>
                    <a:pt x="23" y="3349"/>
                  </a:lnTo>
                  <a:lnTo>
                    <a:pt x="18" y="3373"/>
                  </a:lnTo>
                  <a:lnTo>
                    <a:pt x="14" y="3397"/>
                  </a:lnTo>
                  <a:lnTo>
                    <a:pt x="10" y="3421"/>
                  </a:lnTo>
                  <a:lnTo>
                    <a:pt x="7" y="3445"/>
                  </a:lnTo>
                  <a:lnTo>
                    <a:pt x="5" y="3469"/>
                  </a:lnTo>
                  <a:lnTo>
                    <a:pt x="3" y="3493"/>
                  </a:lnTo>
                  <a:lnTo>
                    <a:pt x="1" y="3518"/>
                  </a:lnTo>
                  <a:lnTo>
                    <a:pt x="0" y="3543"/>
                  </a:lnTo>
                  <a:lnTo>
                    <a:pt x="0" y="3567"/>
                  </a:lnTo>
                  <a:lnTo>
                    <a:pt x="1" y="3611"/>
                  </a:lnTo>
                  <a:lnTo>
                    <a:pt x="5" y="3655"/>
                  </a:lnTo>
                  <a:lnTo>
                    <a:pt x="10" y="3700"/>
                  </a:lnTo>
                  <a:lnTo>
                    <a:pt x="17" y="3743"/>
                  </a:lnTo>
                  <a:lnTo>
                    <a:pt x="26" y="3787"/>
                  </a:lnTo>
                  <a:lnTo>
                    <a:pt x="37" y="3830"/>
                  </a:lnTo>
                  <a:lnTo>
                    <a:pt x="49" y="3874"/>
                  </a:lnTo>
                  <a:lnTo>
                    <a:pt x="64" y="3916"/>
                  </a:lnTo>
                  <a:lnTo>
                    <a:pt x="72" y="3936"/>
                  </a:lnTo>
                  <a:lnTo>
                    <a:pt x="81" y="3957"/>
                  </a:lnTo>
                  <a:lnTo>
                    <a:pt x="90" y="3978"/>
                  </a:lnTo>
                  <a:lnTo>
                    <a:pt x="100" y="3998"/>
                  </a:lnTo>
                  <a:lnTo>
                    <a:pt x="110" y="4018"/>
                  </a:lnTo>
                  <a:lnTo>
                    <a:pt x="120" y="4039"/>
                  </a:lnTo>
                  <a:lnTo>
                    <a:pt x="132" y="4059"/>
                  </a:lnTo>
                  <a:lnTo>
                    <a:pt x="144" y="4079"/>
                  </a:lnTo>
                  <a:lnTo>
                    <a:pt x="156" y="4099"/>
                  </a:lnTo>
                  <a:lnTo>
                    <a:pt x="169" y="4118"/>
                  </a:lnTo>
                  <a:lnTo>
                    <a:pt x="182" y="4137"/>
                  </a:lnTo>
                  <a:lnTo>
                    <a:pt x="195" y="4156"/>
                  </a:lnTo>
                  <a:lnTo>
                    <a:pt x="209" y="4174"/>
                  </a:lnTo>
                  <a:lnTo>
                    <a:pt x="224" y="4193"/>
                  </a:lnTo>
                  <a:lnTo>
                    <a:pt x="239" y="4211"/>
                  </a:lnTo>
                  <a:lnTo>
                    <a:pt x="254" y="4228"/>
                  </a:lnTo>
                  <a:lnTo>
                    <a:pt x="7278" y="11724"/>
                  </a:lnTo>
                  <a:lnTo>
                    <a:pt x="7297" y="11744"/>
                  </a:lnTo>
                  <a:lnTo>
                    <a:pt x="7315" y="11763"/>
                  </a:lnTo>
                  <a:lnTo>
                    <a:pt x="7334" y="11782"/>
                  </a:lnTo>
                  <a:lnTo>
                    <a:pt x="7354" y="11801"/>
                  </a:lnTo>
                  <a:lnTo>
                    <a:pt x="7374" y="11819"/>
                  </a:lnTo>
                  <a:lnTo>
                    <a:pt x="7395" y="11836"/>
                  </a:lnTo>
                  <a:lnTo>
                    <a:pt x="7415" y="11852"/>
                  </a:lnTo>
                  <a:lnTo>
                    <a:pt x="7436" y="11868"/>
                  </a:lnTo>
                  <a:lnTo>
                    <a:pt x="7458" y="11883"/>
                  </a:lnTo>
                  <a:lnTo>
                    <a:pt x="7480" y="11898"/>
                  </a:lnTo>
                  <a:lnTo>
                    <a:pt x="7502" y="11912"/>
                  </a:lnTo>
                  <a:lnTo>
                    <a:pt x="7524" y="11925"/>
                  </a:lnTo>
                  <a:lnTo>
                    <a:pt x="7547" y="11938"/>
                  </a:lnTo>
                  <a:lnTo>
                    <a:pt x="7570" y="11950"/>
                  </a:lnTo>
                  <a:lnTo>
                    <a:pt x="7594" y="11962"/>
                  </a:lnTo>
                  <a:lnTo>
                    <a:pt x="7618" y="11974"/>
                  </a:lnTo>
                  <a:lnTo>
                    <a:pt x="7642" y="11985"/>
                  </a:lnTo>
                  <a:lnTo>
                    <a:pt x="7667" y="11994"/>
                  </a:lnTo>
                  <a:lnTo>
                    <a:pt x="7691" y="12004"/>
                  </a:lnTo>
                  <a:lnTo>
                    <a:pt x="7716" y="12012"/>
                  </a:lnTo>
                  <a:lnTo>
                    <a:pt x="7741" y="12020"/>
                  </a:lnTo>
                  <a:lnTo>
                    <a:pt x="7766" y="12027"/>
                  </a:lnTo>
                  <a:lnTo>
                    <a:pt x="7792" y="12034"/>
                  </a:lnTo>
                  <a:lnTo>
                    <a:pt x="7817" y="12040"/>
                  </a:lnTo>
                  <a:lnTo>
                    <a:pt x="7843" y="12045"/>
                  </a:lnTo>
                  <a:lnTo>
                    <a:pt x="7869" y="12049"/>
                  </a:lnTo>
                  <a:lnTo>
                    <a:pt x="7896" y="12053"/>
                  </a:lnTo>
                  <a:lnTo>
                    <a:pt x="7923" y="12056"/>
                  </a:lnTo>
                  <a:lnTo>
                    <a:pt x="7949" y="12059"/>
                  </a:lnTo>
                  <a:lnTo>
                    <a:pt x="7976" y="12061"/>
                  </a:lnTo>
                  <a:lnTo>
                    <a:pt x="8002" y="12062"/>
                  </a:lnTo>
                  <a:lnTo>
                    <a:pt x="8029" y="12062"/>
                  </a:lnTo>
                  <a:lnTo>
                    <a:pt x="8056" y="12062"/>
                  </a:lnTo>
                  <a:lnTo>
                    <a:pt x="8082" y="12061"/>
                  </a:lnTo>
                  <a:lnTo>
                    <a:pt x="8109" y="12059"/>
                  </a:lnTo>
                  <a:lnTo>
                    <a:pt x="8135" y="12056"/>
                  </a:lnTo>
                  <a:lnTo>
                    <a:pt x="8162" y="12053"/>
                  </a:lnTo>
                  <a:lnTo>
                    <a:pt x="8189" y="12049"/>
                  </a:lnTo>
                  <a:lnTo>
                    <a:pt x="8215" y="12045"/>
                  </a:lnTo>
                  <a:lnTo>
                    <a:pt x="8241" y="12040"/>
                  </a:lnTo>
                  <a:lnTo>
                    <a:pt x="8266" y="12034"/>
                  </a:lnTo>
                  <a:lnTo>
                    <a:pt x="8292" y="12027"/>
                  </a:lnTo>
                  <a:lnTo>
                    <a:pt x="8317" y="12020"/>
                  </a:lnTo>
                  <a:lnTo>
                    <a:pt x="8342" y="12012"/>
                  </a:lnTo>
                  <a:lnTo>
                    <a:pt x="8367" y="12004"/>
                  </a:lnTo>
                  <a:lnTo>
                    <a:pt x="8392" y="11994"/>
                  </a:lnTo>
                  <a:lnTo>
                    <a:pt x="8416" y="11985"/>
                  </a:lnTo>
                  <a:lnTo>
                    <a:pt x="8440" y="11974"/>
                  </a:lnTo>
                  <a:lnTo>
                    <a:pt x="8465" y="11962"/>
                  </a:lnTo>
                  <a:lnTo>
                    <a:pt x="8488" y="11950"/>
                  </a:lnTo>
                  <a:lnTo>
                    <a:pt x="8511" y="11938"/>
                  </a:lnTo>
                  <a:lnTo>
                    <a:pt x="8534" y="11925"/>
                  </a:lnTo>
                  <a:lnTo>
                    <a:pt x="8557" y="11912"/>
                  </a:lnTo>
                  <a:lnTo>
                    <a:pt x="8579" y="11898"/>
                  </a:lnTo>
                  <a:lnTo>
                    <a:pt x="8601" y="11883"/>
                  </a:lnTo>
                  <a:lnTo>
                    <a:pt x="8622" y="11868"/>
                  </a:lnTo>
                  <a:lnTo>
                    <a:pt x="8643" y="11852"/>
                  </a:lnTo>
                  <a:lnTo>
                    <a:pt x="8664" y="11836"/>
                  </a:lnTo>
                  <a:lnTo>
                    <a:pt x="8684" y="11819"/>
                  </a:lnTo>
                  <a:lnTo>
                    <a:pt x="8704" y="11801"/>
                  </a:lnTo>
                  <a:lnTo>
                    <a:pt x="8724" y="11782"/>
                  </a:lnTo>
                  <a:lnTo>
                    <a:pt x="8743" y="11763"/>
                  </a:lnTo>
                  <a:lnTo>
                    <a:pt x="8762" y="11744"/>
                  </a:lnTo>
                  <a:lnTo>
                    <a:pt x="8780" y="11724"/>
                  </a:lnTo>
                  <a:lnTo>
                    <a:pt x="15805" y="4228"/>
                  </a:lnTo>
                  <a:lnTo>
                    <a:pt x="15821" y="4210"/>
                  </a:lnTo>
                  <a:lnTo>
                    <a:pt x="15836" y="4192"/>
                  </a:lnTo>
                  <a:lnTo>
                    <a:pt x="15851" y="4173"/>
                  </a:lnTo>
                  <a:lnTo>
                    <a:pt x="15865" y="4154"/>
                  </a:lnTo>
                  <a:lnTo>
                    <a:pt x="15878" y="4135"/>
                  </a:lnTo>
                  <a:lnTo>
                    <a:pt x="15892" y="4115"/>
                  </a:lnTo>
                  <a:lnTo>
                    <a:pt x="15904" y="4096"/>
                  </a:lnTo>
                  <a:lnTo>
                    <a:pt x="15917" y="4076"/>
                  </a:lnTo>
                  <a:lnTo>
                    <a:pt x="15929" y="4056"/>
                  </a:lnTo>
                  <a:lnTo>
                    <a:pt x="15940" y="4034"/>
                  </a:lnTo>
                  <a:lnTo>
                    <a:pt x="15951" y="4014"/>
                  </a:lnTo>
                  <a:lnTo>
                    <a:pt x="15961" y="3993"/>
                  </a:lnTo>
                  <a:lnTo>
                    <a:pt x="15971" y="3972"/>
                  </a:lnTo>
                  <a:lnTo>
                    <a:pt x="15980" y="3951"/>
                  </a:lnTo>
                  <a:lnTo>
                    <a:pt x="15989" y="3930"/>
                  </a:lnTo>
                  <a:lnTo>
                    <a:pt x="15997" y="3908"/>
                  </a:lnTo>
                  <a:lnTo>
                    <a:pt x="16004" y="3887"/>
                  </a:lnTo>
                  <a:lnTo>
                    <a:pt x="16011" y="3864"/>
                  </a:lnTo>
                  <a:lnTo>
                    <a:pt x="16018" y="3842"/>
                  </a:lnTo>
                  <a:lnTo>
                    <a:pt x="16024" y="3820"/>
                  </a:lnTo>
                  <a:lnTo>
                    <a:pt x="16030" y="3799"/>
                  </a:lnTo>
                  <a:lnTo>
                    <a:pt x="16035" y="3776"/>
                  </a:lnTo>
                  <a:lnTo>
                    <a:pt x="16039" y="3754"/>
                  </a:lnTo>
                  <a:lnTo>
                    <a:pt x="16044" y="3732"/>
                  </a:lnTo>
                  <a:lnTo>
                    <a:pt x="16047" y="3710"/>
                  </a:lnTo>
                  <a:lnTo>
                    <a:pt x="16050" y="3686"/>
                  </a:lnTo>
                  <a:lnTo>
                    <a:pt x="16053" y="3664"/>
                  </a:lnTo>
                  <a:lnTo>
                    <a:pt x="16055" y="3642"/>
                  </a:lnTo>
                  <a:lnTo>
                    <a:pt x="16056" y="3619"/>
                  </a:lnTo>
                  <a:lnTo>
                    <a:pt x="16057" y="3597"/>
                  </a:lnTo>
                  <a:lnTo>
                    <a:pt x="16058" y="3574"/>
                  </a:lnTo>
                  <a:lnTo>
                    <a:pt x="16058" y="3552"/>
                  </a:lnTo>
                  <a:lnTo>
                    <a:pt x="16057" y="3528"/>
                  </a:lnTo>
                  <a:lnTo>
                    <a:pt x="16056" y="3503"/>
                  </a:lnTo>
                  <a:lnTo>
                    <a:pt x="16055" y="3479"/>
                  </a:lnTo>
                  <a:lnTo>
                    <a:pt x="16053" y="3456"/>
                  </a:lnTo>
                  <a:lnTo>
                    <a:pt x="16050" y="3432"/>
                  </a:lnTo>
                  <a:lnTo>
                    <a:pt x="16047" y="3408"/>
                  </a:lnTo>
                  <a:lnTo>
                    <a:pt x="16043" y="3385"/>
                  </a:lnTo>
                  <a:lnTo>
                    <a:pt x="16039" y="3362"/>
                  </a:lnTo>
                  <a:lnTo>
                    <a:pt x="16034" y="3338"/>
                  </a:lnTo>
                  <a:lnTo>
                    <a:pt x="16028" y="3314"/>
                  </a:lnTo>
                  <a:lnTo>
                    <a:pt x="16022" y="3291"/>
                  </a:lnTo>
                  <a:lnTo>
                    <a:pt x="16015" y="3268"/>
                  </a:lnTo>
                  <a:lnTo>
                    <a:pt x="16008" y="3245"/>
                  </a:lnTo>
                  <a:lnTo>
                    <a:pt x="16000" y="3222"/>
                  </a:lnTo>
                  <a:lnTo>
                    <a:pt x="15992" y="3200"/>
                  </a:lnTo>
                  <a:lnTo>
                    <a:pt x="15983" y="3178"/>
                  </a:lnTo>
                  <a:lnTo>
                    <a:pt x="15974" y="3155"/>
                  </a:lnTo>
                  <a:lnTo>
                    <a:pt x="15964" y="3132"/>
                  </a:lnTo>
                  <a:lnTo>
                    <a:pt x="15953" y="3111"/>
                  </a:lnTo>
                  <a:lnTo>
                    <a:pt x="15942" y="3089"/>
                  </a:lnTo>
                  <a:lnTo>
                    <a:pt x="15930" y="3068"/>
                  </a:lnTo>
                  <a:lnTo>
                    <a:pt x="15917" y="3047"/>
                  </a:lnTo>
                  <a:lnTo>
                    <a:pt x="15904" y="3026"/>
                  </a:lnTo>
                  <a:lnTo>
                    <a:pt x="15891" y="3005"/>
                  </a:lnTo>
                  <a:lnTo>
                    <a:pt x="15877" y="2985"/>
                  </a:lnTo>
                  <a:lnTo>
                    <a:pt x="15863" y="2964"/>
                  </a:lnTo>
                  <a:lnTo>
                    <a:pt x="15848" y="2944"/>
                  </a:lnTo>
                  <a:lnTo>
                    <a:pt x="15832" y="2924"/>
                  </a:lnTo>
                  <a:lnTo>
                    <a:pt x="15816" y="2905"/>
                  </a:lnTo>
                  <a:lnTo>
                    <a:pt x="15799" y="2886"/>
                  </a:lnTo>
                  <a:lnTo>
                    <a:pt x="15782" y="2868"/>
                  </a:lnTo>
                  <a:lnTo>
                    <a:pt x="15764" y="28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3" name="iṩļîḍê"/>
            <p:cNvSpPr/>
            <p:nvPr/>
          </p:nvSpPr>
          <p:spPr bwMode="auto">
            <a:xfrm>
              <a:off x="1395669" y="1400908"/>
              <a:ext cx="195352" cy="158005"/>
            </a:xfrm>
            <a:custGeom>
              <a:avLst/>
              <a:gdLst>
                <a:gd name="T0" fmla="*/ 7283 w 10058"/>
                <a:gd name="T1" fmla="*/ 7525 h 8158"/>
                <a:gd name="T2" fmla="*/ 5279 w 10058"/>
                <a:gd name="T3" fmla="*/ 7654 h 8158"/>
                <a:gd name="T4" fmla="*/ 3276 w 10058"/>
                <a:gd name="T5" fmla="*/ 7576 h 8158"/>
                <a:gd name="T6" fmla="*/ 1272 w 10058"/>
                <a:gd name="T7" fmla="*/ 7293 h 8158"/>
                <a:gd name="T8" fmla="*/ 666 w 10058"/>
                <a:gd name="T9" fmla="*/ 5859 h 8158"/>
                <a:gd name="T10" fmla="*/ 503 w 10058"/>
                <a:gd name="T11" fmla="*/ 4276 h 8158"/>
                <a:gd name="T12" fmla="*/ 600 w 10058"/>
                <a:gd name="T13" fmla="*/ 2694 h 8158"/>
                <a:gd name="T14" fmla="*/ 959 w 10058"/>
                <a:gd name="T15" fmla="*/ 1111 h 8158"/>
                <a:gd name="T16" fmla="*/ 2775 w 10058"/>
                <a:gd name="T17" fmla="*/ 632 h 8158"/>
                <a:gd name="T18" fmla="*/ 4779 w 10058"/>
                <a:gd name="T19" fmla="*/ 504 h 8158"/>
                <a:gd name="T20" fmla="*/ 6782 w 10058"/>
                <a:gd name="T21" fmla="*/ 581 h 8158"/>
                <a:gd name="T22" fmla="*/ 8786 w 10058"/>
                <a:gd name="T23" fmla="*/ 864 h 8158"/>
                <a:gd name="T24" fmla="*/ 9392 w 10058"/>
                <a:gd name="T25" fmla="*/ 2298 h 8158"/>
                <a:gd name="T26" fmla="*/ 9555 w 10058"/>
                <a:gd name="T27" fmla="*/ 3881 h 8158"/>
                <a:gd name="T28" fmla="*/ 9458 w 10058"/>
                <a:gd name="T29" fmla="*/ 5463 h 8158"/>
                <a:gd name="T30" fmla="*/ 9099 w 10058"/>
                <a:gd name="T31" fmla="*/ 7045 h 8158"/>
                <a:gd name="T32" fmla="*/ 8369 w 10058"/>
                <a:gd name="T33" fmla="*/ 278 h 8158"/>
                <a:gd name="T34" fmla="*/ 7341 w 10058"/>
                <a:gd name="T35" fmla="*/ 133 h 8158"/>
                <a:gd name="T36" fmla="*/ 6311 w 10058"/>
                <a:gd name="T37" fmla="*/ 41 h 8158"/>
                <a:gd name="T38" fmla="*/ 5285 w 10058"/>
                <a:gd name="T39" fmla="*/ 1 h 8158"/>
                <a:gd name="T40" fmla="*/ 4260 w 10058"/>
                <a:gd name="T41" fmla="*/ 14 h 8158"/>
                <a:gd name="T42" fmla="*/ 3232 w 10058"/>
                <a:gd name="T43" fmla="*/ 80 h 8158"/>
                <a:gd name="T44" fmla="*/ 2203 w 10058"/>
                <a:gd name="T45" fmla="*/ 199 h 8158"/>
                <a:gd name="T46" fmla="*/ 1177 w 10058"/>
                <a:gd name="T47" fmla="*/ 370 h 8158"/>
                <a:gd name="T48" fmla="*/ 826 w 10058"/>
                <a:gd name="T49" fmla="*/ 451 h 8158"/>
                <a:gd name="T50" fmla="*/ 713 w 10058"/>
                <a:gd name="T51" fmla="*/ 518 h 8158"/>
                <a:gd name="T52" fmla="*/ 621 w 10058"/>
                <a:gd name="T53" fmla="*/ 610 h 8158"/>
                <a:gd name="T54" fmla="*/ 555 w 10058"/>
                <a:gd name="T55" fmla="*/ 725 h 8158"/>
                <a:gd name="T56" fmla="*/ 212 w 10058"/>
                <a:gd name="T57" fmla="*/ 2000 h 8158"/>
                <a:gd name="T58" fmla="*/ 9 w 10058"/>
                <a:gd name="T59" fmla="*/ 3663 h 8158"/>
                <a:gd name="T60" fmla="*/ 76 w 10058"/>
                <a:gd name="T61" fmla="*/ 5327 h 8158"/>
                <a:gd name="T62" fmla="*/ 416 w 10058"/>
                <a:gd name="T63" fmla="*/ 6987 h 8158"/>
                <a:gd name="T64" fmla="*/ 584 w 10058"/>
                <a:gd name="T65" fmla="*/ 7492 h 8158"/>
                <a:gd name="T66" fmla="*/ 664 w 10058"/>
                <a:gd name="T67" fmla="*/ 7596 h 8158"/>
                <a:gd name="T68" fmla="*/ 766 w 10058"/>
                <a:gd name="T69" fmla="*/ 7676 h 8158"/>
                <a:gd name="T70" fmla="*/ 888 w 10058"/>
                <a:gd name="T71" fmla="*/ 7728 h 8158"/>
                <a:gd name="T72" fmla="*/ 1689 w 10058"/>
                <a:gd name="T73" fmla="*/ 7879 h 8158"/>
                <a:gd name="T74" fmla="*/ 2717 w 10058"/>
                <a:gd name="T75" fmla="*/ 8024 h 8158"/>
                <a:gd name="T76" fmla="*/ 3746 w 10058"/>
                <a:gd name="T77" fmla="*/ 8117 h 8158"/>
                <a:gd name="T78" fmla="*/ 4773 w 10058"/>
                <a:gd name="T79" fmla="*/ 8156 h 8158"/>
                <a:gd name="T80" fmla="*/ 5798 w 10058"/>
                <a:gd name="T81" fmla="*/ 8143 h 8158"/>
                <a:gd name="T82" fmla="*/ 6826 w 10058"/>
                <a:gd name="T83" fmla="*/ 8076 h 8158"/>
                <a:gd name="T84" fmla="*/ 7855 w 10058"/>
                <a:gd name="T85" fmla="*/ 7958 h 8158"/>
                <a:gd name="T86" fmla="*/ 8881 w 10058"/>
                <a:gd name="T87" fmla="*/ 7787 h 8158"/>
                <a:gd name="T88" fmla="*/ 9232 w 10058"/>
                <a:gd name="T89" fmla="*/ 7706 h 8158"/>
                <a:gd name="T90" fmla="*/ 9345 w 10058"/>
                <a:gd name="T91" fmla="*/ 7640 h 8158"/>
                <a:gd name="T92" fmla="*/ 9438 w 10058"/>
                <a:gd name="T93" fmla="*/ 7547 h 8158"/>
                <a:gd name="T94" fmla="*/ 9502 w 10058"/>
                <a:gd name="T95" fmla="*/ 7431 h 8158"/>
                <a:gd name="T96" fmla="*/ 9846 w 10058"/>
                <a:gd name="T97" fmla="*/ 6158 h 8158"/>
                <a:gd name="T98" fmla="*/ 10050 w 10058"/>
                <a:gd name="T99" fmla="*/ 4495 h 8158"/>
                <a:gd name="T100" fmla="*/ 9982 w 10058"/>
                <a:gd name="T101" fmla="*/ 2831 h 8158"/>
                <a:gd name="T102" fmla="*/ 9642 w 10058"/>
                <a:gd name="T103" fmla="*/ 1170 h 8158"/>
                <a:gd name="T104" fmla="*/ 9474 w 10058"/>
                <a:gd name="T105" fmla="*/ 665 h 8158"/>
                <a:gd name="T106" fmla="*/ 9394 w 10058"/>
                <a:gd name="T107" fmla="*/ 561 h 8158"/>
                <a:gd name="T108" fmla="*/ 9292 w 10058"/>
                <a:gd name="T109" fmla="*/ 480 h 8158"/>
                <a:gd name="T110" fmla="*/ 9170 w 10058"/>
                <a:gd name="T111" fmla="*/ 429 h 8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58" h="8158">
                  <a:moveTo>
                    <a:pt x="9036" y="7243"/>
                  </a:moveTo>
                  <a:lnTo>
                    <a:pt x="8786" y="7293"/>
                  </a:lnTo>
                  <a:lnTo>
                    <a:pt x="8535" y="7340"/>
                  </a:lnTo>
                  <a:lnTo>
                    <a:pt x="8285" y="7383"/>
                  </a:lnTo>
                  <a:lnTo>
                    <a:pt x="8034" y="7423"/>
                  </a:lnTo>
                  <a:lnTo>
                    <a:pt x="7784" y="7461"/>
                  </a:lnTo>
                  <a:lnTo>
                    <a:pt x="7533" y="7494"/>
                  </a:lnTo>
                  <a:lnTo>
                    <a:pt x="7283" y="7525"/>
                  </a:lnTo>
                  <a:lnTo>
                    <a:pt x="7032" y="7552"/>
                  </a:lnTo>
                  <a:lnTo>
                    <a:pt x="6782" y="7576"/>
                  </a:lnTo>
                  <a:lnTo>
                    <a:pt x="6531" y="7597"/>
                  </a:lnTo>
                  <a:lnTo>
                    <a:pt x="6281" y="7615"/>
                  </a:lnTo>
                  <a:lnTo>
                    <a:pt x="6030" y="7630"/>
                  </a:lnTo>
                  <a:lnTo>
                    <a:pt x="5780" y="7641"/>
                  </a:lnTo>
                  <a:lnTo>
                    <a:pt x="5530" y="7649"/>
                  </a:lnTo>
                  <a:lnTo>
                    <a:pt x="5279" y="7654"/>
                  </a:lnTo>
                  <a:lnTo>
                    <a:pt x="5029" y="7655"/>
                  </a:lnTo>
                  <a:lnTo>
                    <a:pt x="4779" y="7654"/>
                  </a:lnTo>
                  <a:lnTo>
                    <a:pt x="4529" y="7649"/>
                  </a:lnTo>
                  <a:lnTo>
                    <a:pt x="4278" y="7641"/>
                  </a:lnTo>
                  <a:lnTo>
                    <a:pt x="4028" y="7630"/>
                  </a:lnTo>
                  <a:lnTo>
                    <a:pt x="3777" y="7615"/>
                  </a:lnTo>
                  <a:lnTo>
                    <a:pt x="3527" y="7597"/>
                  </a:lnTo>
                  <a:lnTo>
                    <a:pt x="3276" y="7576"/>
                  </a:lnTo>
                  <a:lnTo>
                    <a:pt x="3026" y="7552"/>
                  </a:lnTo>
                  <a:lnTo>
                    <a:pt x="2775" y="7525"/>
                  </a:lnTo>
                  <a:lnTo>
                    <a:pt x="2525" y="7494"/>
                  </a:lnTo>
                  <a:lnTo>
                    <a:pt x="2274" y="7461"/>
                  </a:lnTo>
                  <a:lnTo>
                    <a:pt x="2024" y="7423"/>
                  </a:lnTo>
                  <a:lnTo>
                    <a:pt x="1773" y="7383"/>
                  </a:lnTo>
                  <a:lnTo>
                    <a:pt x="1523" y="7340"/>
                  </a:lnTo>
                  <a:lnTo>
                    <a:pt x="1272" y="7293"/>
                  </a:lnTo>
                  <a:lnTo>
                    <a:pt x="1022" y="7243"/>
                  </a:lnTo>
                  <a:lnTo>
                    <a:pt x="959" y="7045"/>
                  </a:lnTo>
                  <a:lnTo>
                    <a:pt x="900" y="6848"/>
                  </a:lnTo>
                  <a:lnTo>
                    <a:pt x="845" y="6650"/>
                  </a:lnTo>
                  <a:lnTo>
                    <a:pt x="795" y="6451"/>
                  </a:lnTo>
                  <a:lnTo>
                    <a:pt x="747" y="6254"/>
                  </a:lnTo>
                  <a:lnTo>
                    <a:pt x="705" y="6056"/>
                  </a:lnTo>
                  <a:lnTo>
                    <a:pt x="666" y="5859"/>
                  </a:lnTo>
                  <a:lnTo>
                    <a:pt x="632" y="5661"/>
                  </a:lnTo>
                  <a:lnTo>
                    <a:pt x="600" y="5463"/>
                  </a:lnTo>
                  <a:lnTo>
                    <a:pt x="574" y="5265"/>
                  </a:lnTo>
                  <a:lnTo>
                    <a:pt x="552" y="5067"/>
                  </a:lnTo>
                  <a:lnTo>
                    <a:pt x="534" y="4870"/>
                  </a:lnTo>
                  <a:lnTo>
                    <a:pt x="519" y="4672"/>
                  </a:lnTo>
                  <a:lnTo>
                    <a:pt x="509" y="4474"/>
                  </a:lnTo>
                  <a:lnTo>
                    <a:pt x="503" y="4276"/>
                  </a:lnTo>
                  <a:lnTo>
                    <a:pt x="501" y="4078"/>
                  </a:lnTo>
                  <a:lnTo>
                    <a:pt x="503" y="3881"/>
                  </a:lnTo>
                  <a:lnTo>
                    <a:pt x="509" y="3683"/>
                  </a:lnTo>
                  <a:lnTo>
                    <a:pt x="519" y="3486"/>
                  </a:lnTo>
                  <a:lnTo>
                    <a:pt x="534" y="3287"/>
                  </a:lnTo>
                  <a:lnTo>
                    <a:pt x="552" y="3089"/>
                  </a:lnTo>
                  <a:lnTo>
                    <a:pt x="574" y="2892"/>
                  </a:lnTo>
                  <a:lnTo>
                    <a:pt x="600" y="2694"/>
                  </a:lnTo>
                  <a:lnTo>
                    <a:pt x="632" y="2497"/>
                  </a:lnTo>
                  <a:lnTo>
                    <a:pt x="666" y="2298"/>
                  </a:lnTo>
                  <a:lnTo>
                    <a:pt x="705" y="2100"/>
                  </a:lnTo>
                  <a:lnTo>
                    <a:pt x="747" y="1903"/>
                  </a:lnTo>
                  <a:lnTo>
                    <a:pt x="795" y="1705"/>
                  </a:lnTo>
                  <a:lnTo>
                    <a:pt x="845" y="1508"/>
                  </a:lnTo>
                  <a:lnTo>
                    <a:pt x="900" y="1309"/>
                  </a:lnTo>
                  <a:lnTo>
                    <a:pt x="959" y="1111"/>
                  </a:lnTo>
                  <a:lnTo>
                    <a:pt x="1022" y="914"/>
                  </a:lnTo>
                  <a:lnTo>
                    <a:pt x="1272" y="864"/>
                  </a:lnTo>
                  <a:lnTo>
                    <a:pt x="1523" y="817"/>
                  </a:lnTo>
                  <a:lnTo>
                    <a:pt x="1773" y="774"/>
                  </a:lnTo>
                  <a:lnTo>
                    <a:pt x="2024" y="734"/>
                  </a:lnTo>
                  <a:lnTo>
                    <a:pt x="2274" y="697"/>
                  </a:lnTo>
                  <a:lnTo>
                    <a:pt x="2525" y="663"/>
                  </a:lnTo>
                  <a:lnTo>
                    <a:pt x="2775" y="632"/>
                  </a:lnTo>
                  <a:lnTo>
                    <a:pt x="3026" y="605"/>
                  </a:lnTo>
                  <a:lnTo>
                    <a:pt x="3276" y="581"/>
                  </a:lnTo>
                  <a:lnTo>
                    <a:pt x="3527" y="560"/>
                  </a:lnTo>
                  <a:lnTo>
                    <a:pt x="3777" y="543"/>
                  </a:lnTo>
                  <a:lnTo>
                    <a:pt x="4028" y="528"/>
                  </a:lnTo>
                  <a:lnTo>
                    <a:pt x="4278" y="517"/>
                  </a:lnTo>
                  <a:lnTo>
                    <a:pt x="4529" y="509"/>
                  </a:lnTo>
                  <a:lnTo>
                    <a:pt x="4779" y="504"/>
                  </a:lnTo>
                  <a:lnTo>
                    <a:pt x="5029" y="503"/>
                  </a:lnTo>
                  <a:lnTo>
                    <a:pt x="5279" y="504"/>
                  </a:lnTo>
                  <a:lnTo>
                    <a:pt x="5530" y="509"/>
                  </a:lnTo>
                  <a:lnTo>
                    <a:pt x="5780" y="517"/>
                  </a:lnTo>
                  <a:lnTo>
                    <a:pt x="6030" y="528"/>
                  </a:lnTo>
                  <a:lnTo>
                    <a:pt x="6281" y="543"/>
                  </a:lnTo>
                  <a:lnTo>
                    <a:pt x="6531" y="560"/>
                  </a:lnTo>
                  <a:lnTo>
                    <a:pt x="6782" y="581"/>
                  </a:lnTo>
                  <a:lnTo>
                    <a:pt x="7032" y="605"/>
                  </a:lnTo>
                  <a:lnTo>
                    <a:pt x="7283" y="632"/>
                  </a:lnTo>
                  <a:lnTo>
                    <a:pt x="7533" y="663"/>
                  </a:lnTo>
                  <a:lnTo>
                    <a:pt x="7784" y="697"/>
                  </a:lnTo>
                  <a:lnTo>
                    <a:pt x="8034" y="734"/>
                  </a:lnTo>
                  <a:lnTo>
                    <a:pt x="8285" y="774"/>
                  </a:lnTo>
                  <a:lnTo>
                    <a:pt x="8535" y="817"/>
                  </a:lnTo>
                  <a:lnTo>
                    <a:pt x="8786" y="864"/>
                  </a:lnTo>
                  <a:lnTo>
                    <a:pt x="9036" y="914"/>
                  </a:lnTo>
                  <a:lnTo>
                    <a:pt x="9099" y="1111"/>
                  </a:lnTo>
                  <a:lnTo>
                    <a:pt x="9158" y="1309"/>
                  </a:lnTo>
                  <a:lnTo>
                    <a:pt x="9213" y="1508"/>
                  </a:lnTo>
                  <a:lnTo>
                    <a:pt x="9264" y="1705"/>
                  </a:lnTo>
                  <a:lnTo>
                    <a:pt x="9311" y="1903"/>
                  </a:lnTo>
                  <a:lnTo>
                    <a:pt x="9353" y="2100"/>
                  </a:lnTo>
                  <a:lnTo>
                    <a:pt x="9392" y="2298"/>
                  </a:lnTo>
                  <a:lnTo>
                    <a:pt x="9427" y="2497"/>
                  </a:lnTo>
                  <a:lnTo>
                    <a:pt x="9458" y="2694"/>
                  </a:lnTo>
                  <a:lnTo>
                    <a:pt x="9484" y="2892"/>
                  </a:lnTo>
                  <a:lnTo>
                    <a:pt x="9506" y="3089"/>
                  </a:lnTo>
                  <a:lnTo>
                    <a:pt x="9524" y="3287"/>
                  </a:lnTo>
                  <a:lnTo>
                    <a:pt x="9539" y="3486"/>
                  </a:lnTo>
                  <a:lnTo>
                    <a:pt x="9549" y="3683"/>
                  </a:lnTo>
                  <a:lnTo>
                    <a:pt x="9555" y="3881"/>
                  </a:lnTo>
                  <a:lnTo>
                    <a:pt x="9557" y="4078"/>
                  </a:lnTo>
                  <a:lnTo>
                    <a:pt x="9555" y="4276"/>
                  </a:lnTo>
                  <a:lnTo>
                    <a:pt x="9549" y="4474"/>
                  </a:lnTo>
                  <a:lnTo>
                    <a:pt x="9539" y="4672"/>
                  </a:lnTo>
                  <a:lnTo>
                    <a:pt x="9524" y="4870"/>
                  </a:lnTo>
                  <a:lnTo>
                    <a:pt x="9506" y="5067"/>
                  </a:lnTo>
                  <a:lnTo>
                    <a:pt x="9484" y="5265"/>
                  </a:lnTo>
                  <a:lnTo>
                    <a:pt x="9458" y="5463"/>
                  </a:lnTo>
                  <a:lnTo>
                    <a:pt x="9427" y="5661"/>
                  </a:lnTo>
                  <a:lnTo>
                    <a:pt x="9392" y="5859"/>
                  </a:lnTo>
                  <a:lnTo>
                    <a:pt x="9353" y="6056"/>
                  </a:lnTo>
                  <a:lnTo>
                    <a:pt x="9311" y="6254"/>
                  </a:lnTo>
                  <a:lnTo>
                    <a:pt x="9264" y="6451"/>
                  </a:lnTo>
                  <a:lnTo>
                    <a:pt x="9213" y="6650"/>
                  </a:lnTo>
                  <a:lnTo>
                    <a:pt x="9158" y="6848"/>
                  </a:lnTo>
                  <a:lnTo>
                    <a:pt x="9099" y="7045"/>
                  </a:lnTo>
                  <a:lnTo>
                    <a:pt x="9036" y="7243"/>
                  </a:lnTo>
                  <a:close/>
                  <a:moveTo>
                    <a:pt x="9137" y="421"/>
                  </a:moveTo>
                  <a:lnTo>
                    <a:pt x="9009" y="395"/>
                  </a:lnTo>
                  <a:lnTo>
                    <a:pt x="8881" y="370"/>
                  </a:lnTo>
                  <a:lnTo>
                    <a:pt x="8754" y="346"/>
                  </a:lnTo>
                  <a:lnTo>
                    <a:pt x="8625" y="322"/>
                  </a:lnTo>
                  <a:lnTo>
                    <a:pt x="8497" y="299"/>
                  </a:lnTo>
                  <a:lnTo>
                    <a:pt x="8369" y="278"/>
                  </a:lnTo>
                  <a:lnTo>
                    <a:pt x="8241" y="257"/>
                  </a:lnTo>
                  <a:lnTo>
                    <a:pt x="8112" y="237"/>
                  </a:lnTo>
                  <a:lnTo>
                    <a:pt x="7984" y="218"/>
                  </a:lnTo>
                  <a:lnTo>
                    <a:pt x="7855" y="199"/>
                  </a:lnTo>
                  <a:lnTo>
                    <a:pt x="7726" y="182"/>
                  </a:lnTo>
                  <a:lnTo>
                    <a:pt x="7598" y="165"/>
                  </a:lnTo>
                  <a:lnTo>
                    <a:pt x="7469" y="148"/>
                  </a:lnTo>
                  <a:lnTo>
                    <a:pt x="7341" y="133"/>
                  </a:lnTo>
                  <a:lnTo>
                    <a:pt x="7212" y="118"/>
                  </a:lnTo>
                  <a:lnTo>
                    <a:pt x="7084" y="105"/>
                  </a:lnTo>
                  <a:lnTo>
                    <a:pt x="6955" y="92"/>
                  </a:lnTo>
                  <a:lnTo>
                    <a:pt x="6826" y="80"/>
                  </a:lnTo>
                  <a:lnTo>
                    <a:pt x="6697" y="69"/>
                  </a:lnTo>
                  <a:lnTo>
                    <a:pt x="6569" y="59"/>
                  </a:lnTo>
                  <a:lnTo>
                    <a:pt x="6440" y="49"/>
                  </a:lnTo>
                  <a:lnTo>
                    <a:pt x="6311" y="41"/>
                  </a:lnTo>
                  <a:lnTo>
                    <a:pt x="6183" y="33"/>
                  </a:lnTo>
                  <a:lnTo>
                    <a:pt x="6055" y="26"/>
                  </a:lnTo>
                  <a:lnTo>
                    <a:pt x="5926" y="20"/>
                  </a:lnTo>
                  <a:lnTo>
                    <a:pt x="5798" y="14"/>
                  </a:lnTo>
                  <a:lnTo>
                    <a:pt x="5669" y="10"/>
                  </a:lnTo>
                  <a:lnTo>
                    <a:pt x="5542" y="6"/>
                  </a:lnTo>
                  <a:lnTo>
                    <a:pt x="5413" y="3"/>
                  </a:lnTo>
                  <a:lnTo>
                    <a:pt x="5285" y="1"/>
                  </a:lnTo>
                  <a:lnTo>
                    <a:pt x="5157" y="0"/>
                  </a:lnTo>
                  <a:lnTo>
                    <a:pt x="5029" y="0"/>
                  </a:lnTo>
                  <a:lnTo>
                    <a:pt x="4901" y="0"/>
                  </a:lnTo>
                  <a:lnTo>
                    <a:pt x="4773" y="1"/>
                  </a:lnTo>
                  <a:lnTo>
                    <a:pt x="4645" y="3"/>
                  </a:lnTo>
                  <a:lnTo>
                    <a:pt x="4517" y="6"/>
                  </a:lnTo>
                  <a:lnTo>
                    <a:pt x="4389" y="10"/>
                  </a:lnTo>
                  <a:lnTo>
                    <a:pt x="4260" y="14"/>
                  </a:lnTo>
                  <a:lnTo>
                    <a:pt x="4132" y="20"/>
                  </a:lnTo>
                  <a:lnTo>
                    <a:pt x="4004" y="26"/>
                  </a:lnTo>
                  <a:lnTo>
                    <a:pt x="3875" y="33"/>
                  </a:lnTo>
                  <a:lnTo>
                    <a:pt x="3746" y="41"/>
                  </a:lnTo>
                  <a:lnTo>
                    <a:pt x="3618" y="49"/>
                  </a:lnTo>
                  <a:lnTo>
                    <a:pt x="3489" y="59"/>
                  </a:lnTo>
                  <a:lnTo>
                    <a:pt x="3361" y="69"/>
                  </a:lnTo>
                  <a:lnTo>
                    <a:pt x="3232" y="80"/>
                  </a:lnTo>
                  <a:lnTo>
                    <a:pt x="3103" y="92"/>
                  </a:lnTo>
                  <a:lnTo>
                    <a:pt x="2974" y="105"/>
                  </a:lnTo>
                  <a:lnTo>
                    <a:pt x="2846" y="118"/>
                  </a:lnTo>
                  <a:lnTo>
                    <a:pt x="2717" y="133"/>
                  </a:lnTo>
                  <a:lnTo>
                    <a:pt x="2589" y="148"/>
                  </a:lnTo>
                  <a:lnTo>
                    <a:pt x="2460" y="165"/>
                  </a:lnTo>
                  <a:lnTo>
                    <a:pt x="2332" y="182"/>
                  </a:lnTo>
                  <a:lnTo>
                    <a:pt x="2203" y="199"/>
                  </a:lnTo>
                  <a:lnTo>
                    <a:pt x="2074" y="218"/>
                  </a:lnTo>
                  <a:lnTo>
                    <a:pt x="1946" y="237"/>
                  </a:lnTo>
                  <a:lnTo>
                    <a:pt x="1818" y="257"/>
                  </a:lnTo>
                  <a:lnTo>
                    <a:pt x="1689" y="278"/>
                  </a:lnTo>
                  <a:lnTo>
                    <a:pt x="1561" y="299"/>
                  </a:lnTo>
                  <a:lnTo>
                    <a:pt x="1433" y="322"/>
                  </a:lnTo>
                  <a:lnTo>
                    <a:pt x="1305" y="346"/>
                  </a:lnTo>
                  <a:lnTo>
                    <a:pt x="1177" y="370"/>
                  </a:lnTo>
                  <a:lnTo>
                    <a:pt x="1049" y="395"/>
                  </a:lnTo>
                  <a:lnTo>
                    <a:pt x="921" y="421"/>
                  </a:lnTo>
                  <a:lnTo>
                    <a:pt x="904" y="424"/>
                  </a:lnTo>
                  <a:lnTo>
                    <a:pt x="888" y="429"/>
                  </a:lnTo>
                  <a:lnTo>
                    <a:pt x="872" y="433"/>
                  </a:lnTo>
                  <a:lnTo>
                    <a:pt x="857" y="439"/>
                  </a:lnTo>
                  <a:lnTo>
                    <a:pt x="841" y="444"/>
                  </a:lnTo>
                  <a:lnTo>
                    <a:pt x="826" y="451"/>
                  </a:lnTo>
                  <a:lnTo>
                    <a:pt x="811" y="457"/>
                  </a:lnTo>
                  <a:lnTo>
                    <a:pt x="796" y="464"/>
                  </a:lnTo>
                  <a:lnTo>
                    <a:pt x="781" y="472"/>
                  </a:lnTo>
                  <a:lnTo>
                    <a:pt x="766" y="480"/>
                  </a:lnTo>
                  <a:lnTo>
                    <a:pt x="753" y="489"/>
                  </a:lnTo>
                  <a:lnTo>
                    <a:pt x="739" y="499"/>
                  </a:lnTo>
                  <a:lnTo>
                    <a:pt x="726" y="508"/>
                  </a:lnTo>
                  <a:lnTo>
                    <a:pt x="713" y="518"/>
                  </a:lnTo>
                  <a:lnTo>
                    <a:pt x="700" y="528"/>
                  </a:lnTo>
                  <a:lnTo>
                    <a:pt x="688" y="538"/>
                  </a:lnTo>
                  <a:lnTo>
                    <a:pt x="676" y="549"/>
                  </a:lnTo>
                  <a:lnTo>
                    <a:pt x="664" y="561"/>
                  </a:lnTo>
                  <a:lnTo>
                    <a:pt x="653" y="573"/>
                  </a:lnTo>
                  <a:lnTo>
                    <a:pt x="642" y="585"/>
                  </a:lnTo>
                  <a:lnTo>
                    <a:pt x="632" y="597"/>
                  </a:lnTo>
                  <a:lnTo>
                    <a:pt x="621" y="610"/>
                  </a:lnTo>
                  <a:lnTo>
                    <a:pt x="611" y="623"/>
                  </a:lnTo>
                  <a:lnTo>
                    <a:pt x="602" y="637"/>
                  </a:lnTo>
                  <a:lnTo>
                    <a:pt x="593" y="650"/>
                  </a:lnTo>
                  <a:lnTo>
                    <a:pt x="584" y="665"/>
                  </a:lnTo>
                  <a:lnTo>
                    <a:pt x="576" y="680"/>
                  </a:lnTo>
                  <a:lnTo>
                    <a:pt x="569" y="695"/>
                  </a:lnTo>
                  <a:lnTo>
                    <a:pt x="562" y="710"/>
                  </a:lnTo>
                  <a:lnTo>
                    <a:pt x="555" y="725"/>
                  </a:lnTo>
                  <a:lnTo>
                    <a:pt x="549" y="740"/>
                  </a:lnTo>
                  <a:lnTo>
                    <a:pt x="544" y="756"/>
                  </a:lnTo>
                  <a:lnTo>
                    <a:pt x="478" y="963"/>
                  </a:lnTo>
                  <a:lnTo>
                    <a:pt x="416" y="1170"/>
                  </a:lnTo>
                  <a:lnTo>
                    <a:pt x="359" y="1377"/>
                  </a:lnTo>
                  <a:lnTo>
                    <a:pt x="306" y="1584"/>
                  </a:lnTo>
                  <a:lnTo>
                    <a:pt x="257" y="1791"/>
                  </a:lnTo>
                  <a:lnTo>
                    <a:pt x="212" y="2000"/>
                  </a:lnTo>
                  <a:lnTo>
                    <a:pt x="172" y="2207"/>
                  </a:lnTo>
                  <a:lnTo>
                    <a:pt x="136" y="2414"/>
                  </a:lnTo>
                  <a:lnTo>
                    <a:pt x="104" y="2622"/>
                  </a:lnTo>
                  <a:lnTo>
                    <a:pt x="76" y="2831"/>
                  </a:lnTo>
                  <a:lnTo>
                    <a:pt x="53" y="3038"/>
                  </a:lnTo>
                  <a:lnTo>
                    <a:pt x="34" y="3246"/>
                  </a:lnTo>
                  <a:lnTo>
                    <a:pt x="19" y="3454"/>
                  </a:lnTo>
                  <a:lnTo>
                    <a:pt x="9" y="3663"/>
                  </a:lnTo>
                  <a:lnTo>
                    <a:pt x="2" y="3870"/>
                  </a:lnTo>
                  <a:lnTo>
                    <a:pt x="0" y="4078"/>
                  </a:lnTo>
                  <a:lnTo>
                    <a:pt x="2" y="4286"/>
                  </a:lnTo>
                  <a:lnTo>
                    <a:pt x="9" y="4495"/>
                  </a:lnTo>
                  <a:lnTo>
                    <a:pt x="19" y="4703"/>
                  </a:lnTo>
                  <a:lnTo>
                    <a:pt x="34" y="4910"/>
                  </a:lnTo>
                  <a:lnTo>
                    <a:pt x="53" y="5118"/>
                  </a:lnTo>
                  <a:lnTo>
                    <a:pt x="76" y="5327"/>
                  </a:lnTo>
                  <a:lnTo>
                    <a:pt x="104" y="5534"/>
                  </a:lnTo>
                  <a:lnTo>
                    <a:pt x="136" y="5742"/>
                  </a:lnTo>
                  <a:lnTo>
                    <a:pt x="172" y="5949"/>
                  </a:lnTo>
                  <a:lnTo>
                    <a:pt x="212" y="6158"/>
                  </a:lnTo>
                  <a:lnTo>
                    <a:pt x="257" y="6365"/>
                  </a:lnTo>
                  <a:lnTo>
                    <a:pt x="306" y="6572"/>
                  </a:lnTo>
                  <a:lnTo>
                    <a:pt x="359" y="6779"/>
                  </a:lnTo>
                  <a:lnTo>
                    <a:pt x="416" y="6987"/>
                  </a:lnTo>
                  <a:lnTo>
                    <a:pt x="478" y="7193"/>
                  </a:lnTo>
                  <a:lnTo>
                    <a:pt x="544" y="7400"/>
                  </a:lnTo>
                  <a:lnTo>
                    <a:pt x="549" y="7416"/>
                  </a:lnTo>
                  <a:lnTo>
                    <a:pt x="555" y="7431"/>
                  </a:lnTo>
                  <a:lnTo>
                    <a:pt x="562" y="7448"/>
                  </a:lnTo>
                  <a:lnTo>
                    <a:pt x="569" y="7463"/>
                  </a:lnTo>
                  <a:lnTo>
                    <a:pt x="576" y="7477"/>
                  </a:lnTo>
                  <a:lnTo>
                    <a:pt x="584" y="7492"/>
                  </a:lnTo>
                  <a:lnTo>
                    <a:pt x="593" y="7506"/>
                  </a:lnTo>
                  <a:lnTo>
                    <a:pt x="602" y="7520"/>
                  </a:lnTo>
                  <a:lnTo>
                    <a:pt x="611" y="7533"/>
                  </a:lnTo>
                  <a:lnTo>
                    <a:pt x="621" y="7547"/>
                  </a:lnTo>
                  <a:lnTo>
                    <a:pt x="632" y="7559"/>
                  </a:lnTo>
                  <a:lnTo>
                    <a:pt x="642" y="7572"/>
                  </a:lnTo>
                  <a:lnTo>
                    <a:pt x="653" y="7584"/>
                  </a:lnTo>
                  <a:lnTo>
                    <a:pt x="664" y="7596"/>
                  </a:lnTo>
                  <a:lnTo>
                    <a:pt x="676" y="7607"/>
                  </a:lnTo>
                  <a:lnTo>
                    <a:pt x="688" y="7619"/>
                  </a:lnTo>
                  <a:lnTo>
                    <a:pt x="700" y="7630"/>
                  </a:lnTo>
                  <a:lnTo>
                    <a:pt x="713" y="7640"/>
                  </a:lnTo>
                  <a:lnTo>
                    <a:pt x="726" y="7650"/>
                  </a:lnTo>
                  <a:lnTo>
                    <a:pt x="739" y="7659"/>
                  </a:lnTo>
                  <a:lnTo>
                    <a:pt x="753" y="7668"/>
                  </a:lnTo>
                  <a:lnTo>
                    <a:pt x="766" y="7676"/>
                  </a:lnTo>
                  <a:lnTo>
                    <a:pt x="781" y="7684"/>
                  </a:lnTo>
                  <a:lnTo>
                    <a:pt x="796" y="7692"/>
                  </a:lnTo>
                  <a:lnTo>
                    <a:pt x="811" y="7699"/>
                  </a:lnTo>
                  <a:lnTo>
                    <a:pt x="826" y="7706"/>
                  </a:lnTo>
                  <a:lnTo>
                    <a:pt x="841" y="7712"/>
                  </a:lnTo>
                  <a:lnTo>
                    <a:pt x="857" y="7718"/>
                  </a:lnTo>
                  <a:lnTo>
                    <a:pt x="872" y="7723"/>
                  </a:lnTo>
                  <a:lnTo>
                    <a:pt x="888" y="7728"/>
                  </a:lnTo>
                  <a:lnTo>
                    <a:pt x="904" y="7732"/>
                  </a:lnTo>
                  <a:lnTo>
                    <a:pt x="921" y="7735"/>
                  </a:lnTo>
                  <a:lnTo>
                    <a:pt x="1049" y="7761"/>
                  </a:lnTo>
                  <a:lnTo>
                    <a:pt x="1177" y="7787"/>
                  </a:lnTo>
                  <a:lnTo>
                    <a:pt x="1305" y="7811"/>
                  </a:lnTo>
                  <a:lnTo>
                    <a:pt x="1433" y="7834"/>
                  </a:lnTo>
                  <a:lnTo>
                    <a:pt x="1561" y="7857"/>
                  </a:lnTo>
                  <a:lnTo>
                    <a:pt x="1689" y="7879"/>
                  </a:lnTo>
                  <a:lnTo>
                    <a:pt x="1818" y="7900"/>
                  </a:lnTo>
                  <a:lnTo>
                    <a:pt x="1946" y="7920"/>
                  </a:lnTo>
                  <a:lnTo>
                    <a:pt x="2074" y="7939"/>
                  </a:lnTo>
                  <a:lnTo>
                    <a:pt x="2203" y="7958"/>
                  </a:lnTo>
                  <a:lnTo>
                    <a:pt x="2332" y="7976"/>
                  </a:lnTo>
                  <a:lnTo>
                    <a:pt x="2460" y="7993"/>
                  </a:lnTo>
                  <a:lnTo>
                    <a:pt x="2589" y="8009"/>
                  </a:lnTo>
                  <a:lnTo>
                    <a:pt x="2717" y="8024"/>
                  </a:lnTo>
                  <a:lnTo>
                    <a:pt x="2846" y="8038"/>
                  </a:lnTo>
                  <a:lnTo>
                    <a:pt x="2974" y="8052"/>
                  </a:lnTo>
                  <a:lnTo>
                    <a:pt x="3103" y="8064"/>
                  </a:lnTo>
                  <a:lnTo>
                    <a:pt x="3232" y="8076"/>
                  </a:lnTo>
                  <a:lnTo>
                    <a:pt x="3361" y="8088"/>
                  </a:lnTo>
                  <a:lnTo>
                    <a:pt x="3489" y="8098"/>
                  </a:lnTo>
                  <a:lnTo>
                    <a:pt x="3618" y="8107"/>
                  </a:lnTo>
                  <a:lnTo>
                    <a:pt x="3746" y="8117"/>
                  </a:lnTo>
                  <a:lnTo>
                    <a:pt x="3875" y="8125"/>
                  </a:lnTo>
                  <a:lnTo>
                    <a:pt x="4004" y="8132"/>
                  </a:lnTo>
                  <a:lnTo>
                    <a:pt x="4132" y="8138"/>
                  </a:lnTo>
                  <a:lnTo>
                    <a:pt x="4260" y="8143"/>
                  </a:lnTo>
                  <a:lnTo>
                    <a:pt x="4389" y="8148"/>
                  </a:lnTo>
                  <a:lnTo>
                    <a:pt x="4517" y="8152"/>
                  </a:lnTo>
                  <a:lnTo>
                    <a:pt x="4645" y="8154"/>
                  </a:lnTo>
                  <a:lnTo>
                    <a:pt x="4773" y="8156"/>
                  </a:lnTo>
                  <a:lnTo>
                    <a:pt x="4901" y="8158"/>
                  </a:lnTo>
                  <a:lnTo>
                    <a:pt x="5029" y="8158"/>
                  </a:lnTo>
                  <a:lnTo>
                    <a:pt x="5157" y="8158"/>
                  </a:lnTo>
                  <a:lnTo>
                    <a:pt x="5285" y="8156"/>
                  </a:lnTo>
                  <a:lnTo>
                    <a:pt x="5413" y="8154"/>
                  </a:lnTo>
                  <a:lnTo>
                    <a:pt x="5542" y="8152"/>
                  </a:lnTo>
                  <a:lnTo>
                    <a:pt x="5669" y="8148"/>
                  </a:lnTo>
                  <a:lnTo>
                    <a:pt x="5798" y="8143"/>
                  </a:lnTo>
                  <a:lnTo>
                    <a:pt x="5926" y="8138"/>
                  </a:lnTo>
                  <a:lnTo>
                    <a:pt x="6055" y="8132"/>
                  </a:lnTo>
                  <a:lnTo>
                    <a:pt x="6183" y="8125"/>
                  </a:lnTo>
                  <a:lnTo>
                    <a:pt x="6311" y="8117"/>
                  </a:lnTo>
                  <a:lnTo>
                    <a:pt x="6440" y="8107"/>
                  </a:lnTo>
                  <a:lnTo>
                    <a:pt x="6569" y="8098"/>
                  </a:lnTo>
                  <a:lnTo>
                    <a:pt x="6697" y="8088"/>
                  </a:lnTo>
                  <a:lnTo>
                    <a:pt x="6826" y="8076"/>
                  </a:lnTo>
                  <a:lnTo>
                    <a:pt x="6955" y="8064"/>
                  </a:lnTo>
                  <a:lnTo>
                    <a:pt x="7084" y="8052"/>
                  </a:lnTo>
                  <a:lnTo>
                    <a:pt x="7212" y="8038"/>
                  </a:lnTo>
                  <a:lnTo>
                    <a:pt x="7341" y="8024"/>
                  </a:lnTo>
                  <a:lnTo>
                    <a:pt x="7469" y="8009"/>
                  </a:lnTo>
                  <a:lnTo>
                    <a:pt x="7598" y="7993"/>
                  </a:lnTo>
                  <a:lnTo>
                    <a:pt x="7726" y="7976"/>
                  </a:lnTo>
                  <a:lnTo>
                    <a:pt x="7855" y="7958"/>
                  </a:lnTo>
                  <a:lnTo>
                    <a:pt x="7984" y="7939"/>
                  </a:lnTo>
                  <a:lnTo>
                    <a:pt x="8112" y="7920"/>
                  </a:lnTo>
                  <a:lnTo>
                    <a:pt x="8241" y="7900"/>
                  </a:lnTo>
                  <a:lnTo>
                    <a:pt x="8369" y="7879"/>
                  </a:lnTo>
                  <a:lnTo>
                    <a:pt x="8497" y="7857"/>
                  </a:lnTo>
                  <a:lnTo>
                    <a:pt x="8625" y="7834"/>
                  </a:lnTo>
                  <a:lnTo>
                    <a:pt x="8754" y="7811"/>
                  </a:lnTo>
                  <a:lnTo>
                    <a:pt x="8881" y="7787"/>
                  </a:lnTo>
                  <a:lnTo>
                    <a:pt x="9009" y="7761"/>
                  </a:lnTo>
                  <a:lnTo>
                    <a:pt x="9137" y="7735"/>
                  </a:lnTo>
                  <a:lnTo>
                    <a:pt x="9154" y="7732"/>
                  </a:lnTo>
                  <a:lnTo>
                    <a:pt x="9170" y="7728"/>
                  </a:lnTo>
                  <a:lnTo>
                    <a:pt x="9186" y="7723"/>
                  </a:lnTo>
                  <a:lnTo>
                    <a:pt x="9201" y="7718"/>
                  </a:lnTo>
                  <a:lnTo>
                    <a:pt x="9217" y="7712"/>
                  </a:lnTo>
                  <a:lnTo>
                    <a:pt x="9232" y="7706"/>
                  </a:lnTo>
                  <a:lnTo>
                    <a:pt x="9247" y="7699"/>
                  </a:lnTo>
                  <a:lnTo>
                    <a:pt x="9263" y="7692"/>
                  </a:lnTo>
                  <a:lnTo>
                    <a:pt x="9277" y="7684"/>
                  </a:lnTo>
                  <a:lnTo>
                    <a:pt x="9292" y="7676"/>
                  </a:lnTo>
                  <a:lnTo>
                    <a:pt x="9306" y="7668"/>
                  </a:lnTo>
                  <a:lnTo>
                    <a:pt x="9319" y="7659"/>
                  </a:lnTo>
                  <a:lnTo>
                    <a:pt x="9333" y="7650"/>
                  </a:lnTo>
                  <a:lnTo>
                    <a:pt x="9345" y="7640"/>
                  </a:lnTo>
                  <a:lnTo>
                    <a:pt x="9358" y="7630"/>
                  </a:lnTo>
                  <a:lnTo>
                    <a:pt x="9370" y="7619"/>
                  </a:lnTo>
                  <a:lnTo>
                    <a:pt x="9382" y="7607"/>
                  </a:lnTo>
                  <a:lnTo>
                    <a:pt x="9394" y="7596"/>
                  </a:lnTo>
                  <a:lnTo>
                    <a:pt x="9405" y="7584"/>
                  </a:lnTo>
                  <a:lnTo>
                    <a:pt x="9416" y="7572"/>
                  </a:lnTo>
                  <a:lnTo>
                    <a:pt x="9427" y="7559"/>
                  </a:lnTo>
                  <a:lnTo>
                    <a:pt x="9438" y="7547"/>
                  </a:lnTo>
                  <a:lnTo>
                    <a:pt x="9447" y="7533"/>
                  </a:lnTo>
                  <a:lnTo>
                    <a:pt x="9456" y="7520"/>
                  </a:lnTo>
                  <a:lnTo>
                    <a:pt x="9465" y="7506"/>
                  </a:lnTo>
                  <a:lnTo>
                    <a:pt x="9474" y="7492"/>
                  </a:lnTo>
                  <a:lnTo>
                    <a:pt x="9482" y="7477"/>
                  </a:lnTo>
                  <a:lnTo>
                    <a:pt x="9489" y="7463"/>
                  </a:lnTo>
                  <a:lnTo>
                    <a:pt x="9496" y="7448"/>
                  </a:lnTo>
                  <a:lnTo>
                    <a:pt x="9502" y="7431"/>
                  </a:lnTo>
                  <a:lnTo>
                    <a:pt x="9508" y="7416"/>
                  </a:lnTo>
                  <a:lnTo>
                    <a:pt x="9514" y="7400"/>
                  </a:lnTo>
                  <a:lnTo>
                    <a:pt x="9580" y="7193"/>
                  </a:lnTo>
                  <a:lnTo>
                    <a:pt x="9642" y="6987"/>
                  </a:lnTo>
                  <a:lnTo>
                    <a:pt x="9699" y="6779"/>
                  </a:lnTo>
                  <a:lnTo>
                    <a:pt x="9752" y="6572"/>
                  </a:lnTo>
                  <a:lnTo>
                    <a:pt x="9801" y="6365"/>
                  </a:lnTo>
                  <a:lnTo>
                    <a:pt x="9846" y="6158"/>
                  </a:lnTo>
                  <a:lnTo>
                    <a:pt x="9886" y="5949"/>
                  </a:lnTo>
                  <a:lnTo>
                    <a:pt x="9922" y="5742"/>
                  </a:lnTo>
                  <a:lnTo>
                    <a:pt x="9955" y="5534"/>
                  </a:lnTo>
                  <a:lnTo>
                    <a:pt x="9982" y="5327"/>
                  </a:lnTo>
                  <a:lnTo>
                    <a:pt x="10005" y="5118"/>
                  </a:lnTo>
                  <a:lnTo>
                    <a:pt x="10024" y="4910"/>
                  </a:lnTo>
                  <a:lnTo>
                    <a:pt x="10039" y="4703"/>
                  </a:lnTo>
                  <a:lnTo>
                    <a:pt x="10050" y="4495"/>
                  </a:lnTo>
                  <a:lnTo>
                    <a:pt x="10056" y="4286"/>
                  </a:lnTo>
                  <a:lnTo>
                    <a:pt x="10058" y="4078"/>
                  </a:lnTo>
                  <a:lnTo>
                    <a:pt x="10056" y="3870"/>
                  </a:lnTo>
                  <a:lnTo>
                    <a:pt x="10050" y="3663"/>
                  </a:lnTo>
                  <a:lnTo>
                    <a:pt x="10039" y="3454"/>
                  </a:lnTo>
                  <a:lnTo>
                    <a:pt x="10024" y="3246"/>
                  </a:lnTo>
                  <a:lnTo>
                    <a:pt x="10005" y="3038"/>
                  </a:lnTo>
                  <a:lnTo>
                    <a:pt x="9982" y="2831"/>
                  </a:lnTo>
                  <a:lnTo>
                    <a:pt x="9955" y="2622"/>
                  </a:lnTo>
                  <a:lnTo>
                    <a:pt x="9922" y="2414"/>
                  </a:lnTo>
                  <a:lnTo>
                    <a:pt x="9886" y="2207"/>
                  </a:lnTo>
                  <a:lnTo>
                    <a:pt x="9846" y="2000"/>
                  </a:lnTo>
                  <a:lnTo>
                    <a:pt x="9801" y="1791"/>
                  </a:lnTo>
                  <a:lnTo>
                    <a:pt x="9752" y="1584"/>
                  </a:lnTo>
                  <a:lnTo>
                    <a:pt x="9699" y="1377"/>
                  </a:lnTo>
                  <a:lnTo>
                    <a:pt x="9642" y="1170"/>
                  </a:lnTo>
                  <a:lnTo>
                    <a:pt x="9580" y="963"/>
                  </a:lnTo>
                  <a:lnTo>
                    <a:pt x="9514" y="756"/>
                  </a:lnTo>
                  <a:lnTo>
                    <a:pt x="9508" y="740"/>
                  </a:lnTo>
                  <a:lnTo>
                    <a:pt x="9502" y="725"/>
                  </a:lnTo>
                  <a:lnTo>
                    <a:pt x="9496" y="710"/>
                  </a:lnTo>
                  <a:lnTo>
                    <a:pt x="9489" y="695"/>
                  </a:lnTo>
                  <a:lnTo>
                    <a:pt x="9482" y="680"/>
                  </a:lnTo>
                  <a:lnTo>
                    <a:pt x="9474" y="665"/>
                  </a:lnTo>
                  <a:lnTo>
                    <a:pt x="9465" y="650"/>
                  </a:lnTo>
                  <a:lnTo>
                    <a:pt x="9456" y="637"/>
                  </a:lnTo>
                  <a:lnTo>
                    <a:pt x="9447" y="623"/>
                  </a:lnTo>
                  <a:lnTo>
                    <a:pt x="9438" y="610"/>
                  </a:lnTo>
                  <a:lnTo>
                    <a:pt x="9427" y="597"/>
                  </a:lnTo>
                  <a:lnTo>
                    <a:pt x="9416" y="585"/>
                  </a:lnTo>
                  <a:lnTo>
                    <a:pt x="9405" y="573"/>
                  </a:lnTo>
                  <a:lnTo>
                    <a:pt x="9394" y="561"/>
                  </a:lnTo>
                  <a:lnTo>
                    <a:pt x="9382" y="549"/>
                  </a:lnTo>
                  <a:lnTo>
                    <a:pt x="9370" y="538"/>
                  </a:lnTo>
                  <a:lnTo>
                    <a:pt x="9358" y="528"/>
                  </a:lnTo>
                  <a:lnTo>
                    <a:pt x="9345" y="518"/>
                  </a:lnTo>
                  <a:lnTo>
                    <a:pt x="9333" y="508"/>
                  </a:lnTo>
                  <a:lnTo>
                    <a:pt x="9319" y="499"/>
                  </a:lnTo>
                  <a:lnTo>
                    <a:pt x="9306" y="489"/>
                  </a:lnTo>
                  <a:lnTo>
                    <a:pt x="9292" y="480"/>
                  </a:lnTo>
                  <a:lnTo>
                    <a:pt x="9277" y="472"/>
                  </a:lnTo>
                  <a:lnTo>
                    <a:pt x="9263" y="464"/>
                  </a:lnTo>
                  <a:lnTo>
                    <a:pt x="9247" y="457"/>
                  </a:lnTo>
                  <a:lnTo>
                    <a:pt x="9232" y="451"/>
                  </a:lnTo>
                  <a:lnTo>
                    <a:pt x="9217" y="444"/>
                  </a:lnTo>
                  <a:lnTo>
                    <a:pt x="9201" y="439"/>
                  </a:lnTo>
                  <a:lnTo>
                    <a:pt x="9186" y="433"/>
                  </a:lnTo>
                  <a:lnTo>
                    <a:pt x="9170" y="429"/>
                  </a:lnTo>
                  <a:lnTo>
                    <a:pt x="9154" y="424"/>
                  </a:lnTo>
                  <a:lnTo>
                    <a:pt x="9137" y="4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4" name="iṡľîḑè"/>
            <p:cNvSpPr/>
            <p:nvPr/>
          </p:nvSpPr>
          <p:spPr bwMode="auto">
            <a:xfrm>
              <a:off x="1356886" y="1363561"/>
              <a:ext cx="312419" cy="244190"/>
            </a:xfrm>
            <a:custGeom>
              <a:avLst/>
              <a:gdLst>
                <a:gd name="T0" fmla="*/ 11699 w 16095"/>
                <a:gd name="T1" fmla="*/ 10946 h 12580"/>
                <a:gd name="T2" fmla="*/ 8453 w 16095"/>
                <a:gd name="T3" fmla="*/ 11069 h 12580"/>
                <a:gd name="T4" fmla="*/ 5208 w 16095"/>
                <a:gd name="T5" fmla="*/ 10995 h 12580"/>
                <a:gd name="T6" fmla="*/ 1962 w 16095"/>
                <a:gd name="T7" fmla="*/ 10724 h 12580"/>
                <a:gd name="T8" fmla="*/ 1178 w 16095"/>
                <a:gd name="T9" fmla="*/ 8647 h 12580"/>
                <a:gd name="T10" fmla="*/ 1006 w 16095"/>
                <a:gd name="T11" fmla="*/ 6328 h 12580"/>
                <a:gd name="T12" fmla="*/ 1110 w 16095"/>
                <a:gd name="T13" fmla="*/ 4009 h 12580"/>
                <a:gd name="T14" fmla="*/ 1489 w 16095"/>
                <a:gd name="T15" fmla="*/ 1690 h 12580"/>
                <a:gd name="T16" fmla="*/ 4396 w 16095"/>
                <a:gd name="T17" fmla="*/ 1131 h 12580"/>
                <a:gd name="T18" fmla="*/ 7642 w 16095"/>
                <a:gd name="T19" fmla="*/ 1008 h 12580"/>
                <a:gd name="T20" fmla="*/ 10887 w 16095"/>
                <a:gd name="T21" fmla="*/ 1082 h 12580"/>
                <a:gd name="T22" fmla="*/ 14133 w 16095"/>
                <a:gd name="T23" fmla="*/ 1353 h 12580"/>
                <a:gd name="T24" fmla="*/ 14916 w 16095"/>
                <a:gd name="T25" fmla="*/ 3430 h 12580"/>
                <a:gd name="T26" fmla="*/ 15089 w 16095"/>
                <a:gd name="T27" fmla="*/ 5749 h 12580"/>
                <a:gd name="T28" fmla="*/ 14985 w 16095"/>
                <a:gd name="T29" fmla="*/ 8068 h 12580"/>
                <a:gd name="T30" fmla="*/ 14606 w 16095"/>
                <a:gd name="T31" fmla="*/ 10387 h 12580"/>
                <a:gd name="T32" fmla="*/ 15438 w 16095"/>
                <a:gd name="T33" fmla="*/ 950 h 12580"/>
                <a:gd name="T34" fmla="*/ 15263 w 16095"/>
                <a:gd name="T35" fmla="*/ 702 h 12580"/>
                <a:gd name="T36" fmla="*/ 15025 w 16095"/>
                <a:gd name="T37" fmla="*/ 519 h 12580"/>
                <a:gd name="T38" fmla="*/ 14738 w 16095"/>
                <a:gd name="T39" fmla="*/ 415 h 12580"/>
                <a:gd name="T40" fmla="*/ 13423 w 16095"/>
                <a:gd name="T41" fmla="*/ 266 h 12580"/>
                <a:gd name="T42" fmla="*/ 11768 w 16095"/>
                <a:gd name="T43" fmla="*/ 128 h 12580"/>
                <a:gd name="T44" fmla="*/ 10112 w 16095"/>
                <a:gd name="T45" fmla="*/ 39 h 12580"/>
                <a:gd name="T46" fmla="*/ 8459 w 16095"/>
                <a:gd name="T47" fmla="*/ 2 h 12580"/>
                <a:gd name="T48" fmla="*/ 6810 w 16095"/>
                <a:gd name="T49" fmla="*/ 14 h 12580"/>
                <a:gd name="T50" fmla="*/ 5154 w 16095"/>
                <a:gd name="T51" fmla="*/ 77 h 12580"/>
                <a:gd name="T52" fmla="*/ 3498 w 16095"/>
                <a:gd name="T53" fmla="*/ 190 h 12580"/>
                <a:gd name="T54" fmla="*/ 1846 w 16095"/>
                <a:gd name="T55" fmla="*/ 353 h 12580"/>
                <a:gd name="T56" fmla="*/ 1208 w 16095"/>
                <a:gd name="T57" fmla="*/ 456 h 12580"/>
                <a:gd name="T58" fmla="*/ 944 w 16095"/>
                <a:gd name="T59" fmla="*/ 602 h 12580"/>
                <a:gd name="T60" fmla="*/ 734 w 16095"/>
                <a:gd name="T61" fmla="*/ 819 h 12580"/>
                <a:gd name="T62" fmla="*/ 599 w 16095"/>
                <a:gd name="T63" fmla="*/ 1093 h 12580"/>
                <a:gd name="T64" fmla="*/ 225 w 16095"/>
                <a:gd name="T65" fmla="*/ 2990 h 12580"/>
                <a:gd name="T66" fmla="*/ 9 w 16095"/>
                <a:gd name="T67" fmla="*/ 5428 h 12580"/>
                <a:gd name="T68" fmla="*/ 81 w 16095"/>
                <a:gd name="T69" fmla="*/ 7869 h 12580"/>
                <a:gd name="T70" fmla="*/ 442 w 16095"/>
                <a:gd name="T71" fmla="*/ 10303 h 12580"/>
                <a:gd name="T72" fmla="*/ 657 w 16095"/>
                <a:gd name="T73" fmla="*/ 11128 h 12580"/>
                <a:gd name="T74" fmla="*/ 831 w 16095"/>
                <a:gd name="T75" fmla="*/ 11375 h 12580"/>
                <a:gd name="T76" fmla="*/ 1070 w 16095"/>
                <a:gd name="T77" fmla="*/ 11558 h 12580"/>
                <a:gd name="T78" fmla="*/ 1357 w 16095"/>
                <a:gd name="T79" fmla="*/ 11662 h 12580"/>
                <a:gd name="T80" fmla="*/ 2627 w 16095"/>
                <a:gd name="T81" fmla="*/ 11805 h 12580"/>
                <a:gd name="T82" fmla="*/ 4221 w 16095"/>
                <a:gd name="T83" fmla="*/ 11939 h 12580"/>
                <a:gd name="T84" fmla="*/ 4540 w 16095"/>
                <a:gd name="T85" fmla="*/ 12035 h 12580"/>
                <a:gd name="T86" fmla="*/ 4544 w 16095"/>
                <a:gd name="T87" fmla="*/ 12128 h 12580"/>
                <a:gd name="T88" fmla="*/ 4950 w 16095"/>
                <a:gd name="T89" fmla="*/ 12316 h 12580"/>
                <a:gd name="T90" fmla="*/ 5807 w 16095"/>
                <a:gd name="T91" fmla="*/ 12465 h 12580"/>
                <a:gd name="T92" fmla="*/ 7000 w 16095"/>
                <a:gd name="T93" fmla="*/ 12558 h 12580"/>
                <a:gd name="T94" fmla="*/ 8408 w 16095"/>
                <a:gd name="T95" fmla="*/ 12577 h 12580"/>
                <a:gd name="T96" fmla="*/ 9726 w 16095"/>
                <a:gd name="T97" fmla="*/ 12520 h 12580"/>
                <a:gd name="T98" fmla="*/ 10766 w 16095"/>
                <a:gd name="T99" fmla="*/ 12397 h 12580"/>
                <a:gd name="T100" fmla="*/ 11411 w 16095"/>
                <a:gd name="T101" fmla="*/ 12227 h 12580"/>
                <a:gd name="T102" fmla="*/ 11568 w 16095"/>
                <a:gd name="T103" fmla="*/ 12063 h 12580"/>
                <a:gd name="T104" fmla="*/ 11514 w 16095"/>
                <a:gd name="T105" fmla="*/ 11992 h 12580"/>
                <a:gd name="T106" fmla="*/ 12672 w 16095"/>
                <a:gd name="T107" fmla="*/ 11878 h 12580"/>
                <a:gd name="T108" fmla="*/ 14263 w 16095"/>
                <a:gd name="T109" fmla="*/ 11722 h 12580"/>
                <a:gd name="T110" fmla="*/ 14886 w 16095"/>
                <a:gd name="T111" fmla="*/ 11621 h 12580"/>
                <a:gd name="T112" fmla="*/ 15150 w 16095"/>
                <a:gd name="T113" fmla="*/ 11475 h 12580"/>
                <a:gd name="T114" fmla="*/ 15360 w 16095"/>
                <a:gd name="T115" fmla="*/ 11258 h 12580"/>
                <a:gd name="T116" fmla="*/ 15496 w 16095"/>
                <a:gd name="T117" fmla="*/ 10985 h 12580"/>
                <a:gd name="T118" fmla="*/ 15870 w 16095"/>
                <a:gd name="T119" fmla="*/ 9087 h 12580"/>
                <a:gd name="T120" fmla="*/ 16086 w 16095"/>
                <a:gd name="T121" fmla="*/ 6649 h 12580"/>
                <a:gd name="T122" fmla="*/ 16014 w 16095"/>
                <a:gd name="T123" fmla="*/ 4208 h 12580"/>
                <a:gd name="T124" fmla="*/ 15652 w 16095"/>
                <a:gd name="T125" fmla="*/ 1775 h 1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2580">
                  <a:moveTo>
                    <a:pt x="14539" y="10677"/>
                  </a:moveTo>
                  <a:lnTo>
                    <a:pt x="14133" y="10724"/>
                  </a:lnTo>
                  <a:lnTo>
                    <a:pt x="13728" y="10769"/>
                  </a:lnTo>
                  <a:lnTo>
                    <a:pt x="13322" y="10810"/>
                  </a:lnTo>
                  <a:lnTo>
                    <a:pt x="12916" y="10849"/>
                  </a:lnTo>
                  <a:lnTo>
                    <a:pt x="12510" y="10884"/>
                  </a:lnTo>
                  <a:lnTo>
                    <a:pt x="12104" y="10917"/>
                  </a:lnTo>
                  <a:lnTo>
                    <a:pt x="11699" y="10946"/>
                  </a:lnTo>
                  <a:lnTo>
                    <a:pt x="11293" y="10972"/>
                  </a:lnTo>
                  <a:lnTo>
                    <a:pt x="10887" y="10995"/>
                  </a:lnTo>
                  <a:lnTo>
                    <a:pt x="10482" y="11015"/>
                  </a:lnTo>
                  <a:lnTo>
                    <a:pt x="10075" y="11032"/>
                  </a:lnTo>
                  <a:lnTo>
                    <a:pt x="9670" y="11046"/>
                  </a:lnTo>
                  <a:lnTo>
                    <a:pt x="9265" y="11057"/>
                  </a:lnTo>
                  <a:lnTo>
                    <a:pt x="8858" y="11064"/>
                  </a:lnTo>
                  <a:lnTo>
                    <a:pt x="8453" y="11069"/>
                  </a:lnTo>
                  <a:lnTo>
                    <a:pt x="8048" y="11071"/>
                  </a:lnTo>
                  <a:lnTo>
                    <a:pt x="7642" y="11069"/>
                  </a:lnTo>
                  <a:lnTo>
                    <a:pt x="7236" y="11064"/>
                  </a:lnTo>
                  <a:lnTo>
                    <a:pt x="6830" y="11057"/>
                  </a:lnTo>
                  <a:lnTo>
                    <a:pt x="6424" y="11046"/>
                  </a:lnTo>
                  <a:lnTo>
                    <a:pt x="6019" y="11032"/>
                  </a:lnTo>
                  <a:lnTo>
                    <a:pt x="5613" y="11015"/>
                  </a:lnTo>
                  <a:lnTo>
                    <a:pt x="5208" y="10995"/>
                  </a:lnTo>
                  <a:lnTo>
                    <a:pt x="4801" y="10972"/>
                  </a:lnTo>
                  <a:lnTo>
                    <a:pt x="4396" y="10946"/>
                  </a:lnTo>
                  <a:lnTo>
                    <a:pt x="3990" y="10917"/>
                  </a:lnTo>
                  <a:lnTo>
                    <a:pt x="3584" y="10884"/>
                  </a:lnTo>
                  <a:lnTo>
                    <a:pt x="3179" y="10849"/>
                  </a:lnTo>
                  <a:lnTo>
                    <a:pt x="2772" y="10810"/>
                  </a:lnTo>
                  <a:lnTo>
                    <a:pt x="2367" y="10769"/>
                  </a:lnTo>
                  <a:lnTo>
                    <a:pt x="1962" y="10724"/>
                  </a:lnTo>
                  <a:lnTo>
                    <a:pt x="1555" y="10677"/>
                  </a:lnTo>
                  <a:lnTo>
                    <a:pt x="1489" y="10387"/>
                  </a:lnTo>
                  <a:lnTo>
                    <a:pt x="1426" y="10097"/>
                  </a:lnTo>
                  <a:lnTo>
                    <a:pt x="1368" y="9807"/>
                  </a:lnTo>
                  <a:lnTo>
                    <a:pt x="1314" y="9516"/>
                  </a:lnTo>
                  <a:lnTo>
                    <a:pt x="1264" y="9227"/>
                  </a:lnTo>
                  <a:lnTo>
                    <a:pt x="1219" y="8937"/>
                  </a:lnTo>
                  <a:lnTo>
                    <a:pt x="1178" y="8647"/>
                  </a:lnTo>
                  <a:lnTo>
                    <a:pt x="1142" y="8357"/>
                  </a:lnTo>
                  <a:lnTo>
                    <a:pt x="1110" y="8068"/>
                  </a:lnTo>
                  <a:lnTo>
                    <a:pt x="1081" y="7778"/>
                  </a:lnTo>
                  <a:lnTo>
                    <a:pt x="1057" y="7488"/>
                  </a:lnTo>
                  <a:lnTo>
                    <a:pt x="1038" y="7197"/>
                  </a:lnTo>
                  <a:lnTo>
                    <a:pt x="1023" y="6908"/>
                  </a:lnTo>
                  <a:lnTo>
                    <a:pt x="1012" y="6618"/>
                  </a:lnTo>
                  <a:lnTo>
                    <a:pt x="1006" y="6328"/>
                  </a:lnTo>
                  <a:lnTo>
                    <a:pt x="1004" y="6038"/>
                  </a:lnTo>
                  <a:lnTo>
                    <a:pt x="1006" y="5749"/>
                  </a:lnTo>
                  <a:lnTo>
                    <a:pt x="1012" y="5459"/>
                  </a:lnTo>
                  <a:lnTo>
                    <a:pt x="1023" y="5169"/>
                  </a:lnTo>
                  <a:lnTo>
                    <a:pt x="1038" y="4878"/>
                  </a:lnTo>
                  <a:lnTo>
                    <a:pt x="1057" y="4589"/>
                  </a:lnTo>
                  <a:lnTo>
                    <a:pt x="1081" y="4299"/>
                  </a:lnTo>
                  <a:lnTo>
                    <a:pt x="1110" y="4009"/>
                  </a:lnTo>
                  <a:lnTo>
                    <a:pt x="1142" y="3719"/>
                  </a:lnTo>
                  <a:lnTo>
                    <a:pt x="1178" y="3430"/>
                  </a:lnTo>
                  <a:lnTo>
                    <a:pt x="1219" y="3140"/>
                  </a:lnTo>
                  <a:lnTo>
                    <a:pt x="1264" y="2850"/>
                  </a:lnTo>
                  <a:lnTo>
                    <a:pt x="1314" y="2560"/>
                  </a:lnTo>
                  <a:lnTo>
                    <a:pt x="1368" y="2270"/>
                  </a:lnTo>
                  <a:lnTo>
                    <a:pt x="1426" y="1980"/>
                  </a:lnTo>
                  <a:lnTo>
                    <a:pt x="1489" y="1690"/>
                  </a:lnTo>
                  <a:lnTo>
                    <a:pt x="1555" y="1400"/>
                  </a:lnTo>
                  <a:lnTo>
                    <a:pt x="1962" y="1353"/>
                  </a:lnTo>
                  <a:lnTo>
                    <a:pt x="2367" y="1308"/>
                  </a:lnTo>
                  <a:lnTo>
                    <a:pt x="2772" y="1267"/>
                  </a:lnTo>
                  <a:lnTo>
                    <a:pt x="3179" y="1228"/>
                  </a:lnTo>
                  <a:lnTo>
                    <a:pt x="3584" y="1192"/>
                  </a:lnTo>
                  <a:lnTo>
                    <a:pt x="3990" y="1160"/>
                  </a:lnTo>
                  <a:lnTo>
                    <a:pt x="4396" y="1131"/>
                  </a:lnTo>
                  <a:lnTo>
                    <a:pt x="4801" y="1105"/>
                  </a:lnTo>
                  <a:lnTo>
                    <a:pt x="5208" y="1082"/>
                  </a:lnTo>
                  <a:lnTo>
                    <a:pt x="5613" y="1061"/>
                  </a:lnTo>
                  <a:lnTo>
                    <a:pt x="6019" y="1045"/>
                  </a:lnTo>
                  <a:lnTo>
                    <a:pt x="6424" y="1031"/>
                  </a:lnTo>
                  <a:lnTo>
                    <a:pt x="6830" y="1020"/>
                  </a:lnTo>
                  <a:lnTo>
                    <a:pt x="7236" y="1013"/>
                  </a:lnTo>
                  <a:lnTo>
                    <a:pt x="7642" y="1008"/>
                  </a:lnTo>
                  <a:lnTo>
                    <a:pt x="8048" y="1006"/>
                  </a:lnTo>
                  <a:lnTo>
                    <a:pt x="8453" y="1008"/>
                  </a:lnTo>
                  <a:lnTo>
                    <a:pt x="8858" y="1013"/>
                  </a:lnTo>
                  <a:lnTo>
                    <a:pt x="9265" y="1020"/>
                  </a:lnTo>
                  <a:lnTo>
                    <a:pt x="9670" y="1031"/>
                  </a:lnTo>
                  <a:lnTo>
                    <a:pt x="10075" y="1045"/>
                  </a:lnTo>
                  <a:lnTo>
                    <a:pt x="10482" y="1061"/>
                  </a:lnTo>
                  <a:lnTo>
                    <a:pt x="10887" y="1082"/>
                  </a:lnTo>
                  <a:lnTo>
                    <a:pt x="11293" y="1105"/>
                  </a:lnTo>
                  <a:lnTo>
                    <a:pt x="11699" y="1131"/>
                  </a:lnTo>
                  <a:lnTo>
                    <a:pt x="12104" y="1160"/>
                  </a:lnTo>
                  <a:lnTo>
                    <a:pt x="12510" y="1192"/>
                  </a:lnTo>
                  <a:lnTo>
                    <a:pt x="12916" y="1228"/>
                  </a:lnTo>
                  <a:lnTo>
                    <a:pt x="13322" y="1267"/>
                  </a:lnTo>
                  <a:lnTo>
                    <a:pt x="13728" y="1308"/>
                  </a:lnTo>
                  <a:lnTo>
                    <a:pt x="14133" y="1353"/>
                  </a:lnTo>
                  <a:lnTo>
                    <a:pt x="14539" y="1400"/>
                  </a:lnTo>
                  <a:lnTo>
                    <a:pt x="14606" y="1690"/>
                  </a:lnTo>
                  <a:lnTo>
                    <a:pt x="14669" y="1980"/>
                  </a:lnTo>
                  <a:lnTo>
                    <a:pt x="14727" y="2270"/>
                  </a:lnTo>
                  <a:lnTo>
                    <a:pt x="14780" y="2560"/>
                  </a:lnTo>
                  <a:lnTo>
                    <a:pt x="14831" y="2850"/>
                  </a:lnTo>
                  <a:lnTo>
                    <a:pt x="14876" y="3140"/>
                  </a:lnTo>
                  <a:lnTo>
                    <a:pt x="14916" y="3430"/>
                  </a:lnTo>
                  <a:lnTo>
                    <a:pt x="14953" y="3719"/>
                  </a:lnTo>
                  <a:lnTo>
                    <a:pt x="14985" y="4009"/>
                  </a:lnTo>
                  <a:lnTo>
                    <a:pt x="15014" y="4299"/>
                  </a:lnTo>
                  <a:lnTo>
                    <a:pt x="15037" y="4589"/>
                  </a:lnTo>
                  <a:lnTo>
                    <a:pt x="15057" y="4878"/>
                  </a:lnTo>
                  <a:lnTo>
                    <a:pt x="15072" y="5169"/>
                  </a:lnTo>
                  <a:lnTo>
                    <a:pt x="15082" y="5459"/>
                  </a:lnTo>
                  <a:lnTo>
                    <a:pt x="15089" y="5749"/>
                  </a:lnTo>
                  <a:lnTo>
                    <a:pt x="15091" y="6038"/>
                  </a:lnTo>
                  <a:lnTo>
                    <a:pt x="15089" y="6328"/>
                  </a:lnTo>
                  <a:lnTo>
                    <a:pt x="15082" y="6618"/>
                  </a:lnTo>
                  <a:lnTo>
                    <a:pt x="15072" y="6908"/>
                  </a:lnTo>
                  <a:lnTo>
                    <a:pt x="15057" y="7197"/>
                  </a:lnTo>
                  <a:lnTo>
                    <a:pt x="15037" y="7488"/>
                  </a:lnTo>
                  <a:lnTo>
                    <a:pt x="15014" y="7778"/>
                  </a:lnTo>
                  <a:lnTo>
                    <a:pt x="14985" y="8068"/>
                  </a:lnTo>
                  <a:lnTo>
                    <a:pt x="14953" y="8357"/>
                  </a:lnTo>
                  <a:lnTo>
                    <a:pt x="14916" y="8647"/>
                  </a:lnTo>
                  <a:lnTo>
                    <a:pt x="14876" y="8937"/>
                  </a:lnTo>
                  <a:lnTo>
                    <a:pt x="14831" y="9227"/>
                  </a:lnTo>
                  <a:lnTo>
                    <a:pt x="14780" y="9516"/>
                  </a:lnTo>
                  <a:lnTo>
                    <a:pt x="14727" y="9807"/>
                  </a:lnTo>
                  <a:lnTo>
                    <a:pt x="14669" y="10097"/>
                  </a:lnTo>
                  <a:lnTo>
                    <a:pt x="14606" y="10387"/>
                  </a:lnTo>
                  <a:lnTo>
                    <a:pt x="14539" y="10677"/>
                  </a:lnTo>
                  <a:close/>
                  <a:moveTo>
                    <a:pt x="15518" y="1168"/>
                  </a:moveTo>
                  <a:lnTo>
                    <a:pt x="15508" y="1130"/>
                  </a:lnTo>
                  <a:lnTo>
                    <a:pt x="15496" y="1093"/>
                  </a:lnTo>
                  <a:lnTo>
                    <a:pt x="15483" y="1055"/>
                  </a:lnTo>
                  <a:lnTo>
                    <a:pt x="15470" y="1019"/>
                  </a:lnTo>
                  <a:lnTo>
                    <a:pt x="15454" y="984"/>
                  </a:lnTo>
                  <a:lnTo>
                    <a:pt x="15438" y="950"/>
                  </a:lnTo>
                  <a:lnTo>
                    <a:pt x="15420" y="916"/>
                  </a:lnTo>
                  <a:lnTo>
                    <a:pt x="15401" y="882"/>
                  </a:lnTo>
                  <a:lnTo>
                    <a:pt x="15381" y="850"/>
                  </a:lnTo>
                  <a:lnTo>
                    <a:pt x="15360" y="819"/>
                  </a:lnTo>
                  <a:lnTo>
                    <a:pt x="15338" y="789"/>
                  </a:lnTo>
                  <a:lnTo>
                    <a:pt x="15313" y="759"/>
                  </a:lnTo>
                  <a:lnTo>
                    <a:pt x="15289" y="730"/>
                  </a:lnTo>
                  <a:lnTo>
                    <a:pt x="15263" y="702"/>
                  </a:lnTo>
                  <a:lnTo>
                    <a:pt x="15237" y="676"/>
                  </a:lnTo>
                  <a:lnTo>
                    <a:pt x="15209" y="650"/>
                  </a:lnTo>
                  <a:lnTo>
                    <a:pt x="15181" y="626"/>
                  </a:lnTo>
                  <a:lnTo>
                    <a:pt x="15150" y="602"/>
                  </a:lnTo>
                  <a:lnTo>
                    <a:pt x="15120" y="580"/>
                  </a:lnTo>
                  <a:lnTo>
                    <a:pt x="15089" y="558"/>
                  </a:lnTo>
                  <a:lnTo>
                    <a:pt x="15057" y="538"/>
                  </a:lnTo>
                  <a:lnTo>
                    <a:pt x="15025" y="519"/>
                  </a:lnTo>
                  <a:lnTo>
                    <a:pt x="14990" y="502"/>
                  </a:lnTo>
                  <a:lnTo>
                    <a:pt x="14956" y="485"/>
                  </a:lnTo>
                  <a:lnTo>
                    <a:pt x="14922" y="470"/>
                  </a:lnTo>
                  <a:lnTo>
                    <a:pt x="14886" y="456"/>
                  </a:lnTo>
                  <a:lnTo>
                    <a:pt x="14850" y="444"/>
                  </a:lnTo>
                  <a:lnTo>
                    <a:pt x="14813" y="433"/>
                  </a:lnTo>
                  <a:lnTo>
                    <a:pt x="14775" y="423"/>
                  </a:lnTo>
                  <a:lnTo>
                    <a:pt x="14738" y="415"/>
                  </a:lnTo>
                  <a:lnTo>
                    <a:pt x="14699" y="407"/>
                  </a:lnTo>
                  <a:lnTo>
                    <a:pt x="14661" y="401"/>
                  </a:lnTo>
                  <a:lnTo>
                    <a:pt x="14454" y="377"/>
                  </a:lnTo>
                  <a:lnTo>
                    <a:pt x="14248" y="353"/>
                  </a:lnTo>
                  <a:lnTo>
                    <a:pt x="14043" y="330"/>
                  </a:lnTo>
                  <a:lnTo>
                    <a:pt x="13837" y="308"/>
                  </a:lnTo>
                  <a:lnTo>
                    <a:pt x="13629" y="287"/>
                  </a:lnTo>
                  <a:lnTo>
                    <a:pt x="13423" y="266"/>
                  </a:lnTo>
                  <a:lnTo>
                    <a:pt x="13217" y="245"/>
                  </a:lnTo>
                  <a:lnTo>
                    <a:pt x="13010" y="226"/>
                  </a:lnTo>
                  <a:lnTo>
                    <a:pt x="12804" y="208"/>
                  </a:lnTo>
                  <a:lnTo>
                    <a:pt x="12596" y="190"/>
                  </a:lnTo>
                  <a:lnTo>
                    <a:pt x="12389" y="174"/>
                  </a:lnTo>
                  <a:lnTo>
                    <a:pt x="12183" y="158"/>
                  </a:lnTo>
                  <a:lnTo>
                    <a:pt x="11976" y="142"/>
                  </a:lnTo>
                  <a:lnTo>
                    <a:pt x="11768" y="128"/>
                  </a:lnTo>
                  <a:lnTo>
                    <a:pt x="11561" y="114"/>
                  </a:lnTo>
                  <a:lnTo>
                    <a:pt x="11354" y="101"/>
                  </a:lnTo>
                  <a:lnTo>
                    <a:pt x="11147" y="89"/>
                  </a:lnTo>
                  <a:lnTo>
                    <a:pt x="10940" y="77"/>
                  </a:lnTo>
                  <a:lnTo>
                    <a:pt x="10732" y="66"/>
                  </a:lnTo>
                  <a:lnTo>
                    <a:pt x="10526" y="57"/>
                  </a:lnTo>
                  <a:lnTo>
                    <a:pt x="10319" y="48"/>
                  </a:lnTo>
                  <a:lnTo>
                    <a:pt x="10112" y="39"/>
                  </a:lnTo>
                  <a:lnTo>
                    <a:pt x="9904" y="32"/>
                  </a:lnTo>
                  <a:lnTo>
                    <a:pt x="9698" y="25"/>
                  </a:lnTo>
                  <a:lnTo>
                    <a:pt x="9491" y="19"/>
                  </a:lnTo>
                  <a:lnTo>
                    <a:pt x="9285" y="14"/>
                  </a:lnTo>
                  <a:lnTo>
                    <a:pt x="9078" y="10"/>
                  </a:lnTo>
                  <a:lnTo>
                    <a:pt x="8871" y="6"/>
                  </a:lnTo>
                  <a:lnTo>
                    <a:pt x="8665" y="4"/>
                  </a:lnTo>
                  <a:lnTo>
                    <a:pt x="8459" y="2"/>
                  </a:lnTo>
                  <a:lnTo>
                    <a:pt x="8254" y="0"/>
                  </a:lnTo>
                  <a:lnTo>
                    <a:pt x="8048" y="0"/>
                  </a:lnTo>
                  <a:lnTo>
                    <a:pt x="7841" y="0"/>
                  </a:lnTo>
                  <a:lnTo>
                    <a:pt x="7636" y="2"/>
                  </a:lnTo>
                  <a:lnTo>
                    <a:pt x="7430" y="4"/>
                  </a:lnTo>
                  <a:lnTo>
                    <a:pt x="7224" y="6"/>
                  </a:lnTo>
                  <a:lnTo>
                    <a:pt x="7016" y="10"/>
                  </a:lnTo>
                  <a:lnTo>
                    <a:pt x="6810" y="14"/>
                  </a:lnTo>
                  <a:lnTo>
                    <a:pt x="6604" y="19"/>
                  </a:lnTo>
                  <a:lnTo>
                    <a:pt x="6397" y="25"/>
                  </a:lnTo>
                  <a:lnTo>
                    <a:pt x="6190" y="32"/>
                  </a:lnTo>
                  <a:lnTo>
                    <a:pt x="5983" y="39"/>
                  </a:lnTo>
                  <a:lnTo>
                    <a:pt x="5776" y="48"/>
                  </a:lnTo>
                  <a:lnTo>
                    <a:pt x="5569" y="57"/>
                  </a:lnTo>
                  <a:lnTo>
                    <a:pt x="5362" y="66"/>
                  </a:lnTo>
                  <a:lnTo>
                    <a:pt x="5154" y="77"/>
                  </a:lnTo>
                  <a:lnTo>
                    <a:pt x="4948" y="89"/>
                  </a:lnTo>
                  <a:lnTo>
                    <a:pt x="4741" y="101"/>
                  </a:lnTo>
                  <a:lnTo>
                    <a:pt x="4534" y="114"/>
                  </a:lnTo>
                  <a:lnTo>
                    <a:pt x="4327" y="128"/>
                  </a:lnTo>
                  <a:lnTo>
                    <a:pt x="4119" y="142"/>
                  </a:lnTo>
                  <a:lnTo>
                    <a:pt x="3912" y="158"/>
                  </a:lnTo>
                  <a:lnTo>
                    <a:pt x="3705" y="174"/>
                  </a:lnTo>
                  <a:lnTo>
                    <a:pt x="3498" y="190"/>
                  </a:lnTo>
                  <a:lnTo>
                    <a:pt x="3291" y="208"/>
                  </a:lnTo>
                  <a:lnTo>
                    <a:pt x="3084" y="226"/>
                  </a:lnTo>
                  <a:lnTo>
                    <a:pt x="2878" y="245"/>
                  </a:lnTo>
                  <a:lnTo>
                    <a:pt x="2671" y="266"/>
                  </a:lnTo>
                  <a:lnTo>
                    <a:pt x="2465" y="287"/>
                  </a:lnTo>
                  <a:lnTo>
                    <a:pt x="2258" y="308"/>
                  </a:lnTo>
                  <a:lnTo>
                    <a:pt x="2052" y="330"/>
                  </a:lnTo>
                  <a:lnTo>
                    <a:pt x="1846" y="353"/>
                  </a:lnTo>
                  <a:lnTo>
                    <a:pt x="1640" y="377"/>
                  </a:lnTo>
                  <a:lnTo>
                    <a:pt x="1434" y="401"/>
                  </a:lnTo>
                  <a:lnTo>
                    <a:pt x="1395" y="407"/>
                  </a:lnTo>
                  <a:lnTo>
                    <a:pt x="1357" y="415"/>
                  </a:lnTo>
                  <a:lnTo>
                    <a:pt x="1319" y="423"/>
                  </a:lnTo>
                  <a:lnTo>
                    <a:pt x="1282" y="433"/>
                  </a:lnTo>
                  <a:lnTo>
                    <a:pt x="1244" y="444"/>
                  </a:lnTo>
                  <a:lnTo>
                    <a:pt x="1208" y="456"/>
                  </a:lnTo>
                  <a:lnTo>
                    <a:pt x="1173" y="470"/>
                  </a:lnTo>
                  <a:lnTo>
                    <a:pt x="1138" y="485"/>
                  </a:lnTo>
                  <a:lnTo>
                    <a:pt x="1104" y="502"/>
                  </a:lnTo>
                  <a:lnTo>
                    <a:pt x="1070" y="519"/>
                  </a:lnTo>
                  <a:lnTo>
                    <a:pt x="1037" y="538"/>
                  </a:lnTo>
                  <a:lnTo>
                    <a:pt x="1005" y="558"/>
                  </a:lnTo>
                  <a:lnTo>
                    <a:pt x="974" y="580"/>
                  </a:lnTo>
                  <a:lnTo>
                    <a:pt x="944" y="602"/>
                  </a:lnTo>
                  <a:lnTo>
                    <a:pt x="914" y="626"/>
                  </a:lnTo>
                  <a:lnTo>
                    <a:pt x="885" y="650"/>
                  </a:lnTo>
                  <a:lnTo>
                    <a:pt x="858" y="676"/>
                  </a:lnTo>
                  <a:lnTo>
                    <a:pt x="831" y="702"/>
                  </a:lnTo>
                  <a:lnTo>
                    <a:pt x="806" y="730"/>
                  </a:lnTo>
                  <a:lnTo>
                    <a:pt x="781" y="759"/>
                  </a:lnTo>
                  <a:lnTo>
                    <a:pt x="757" y="789"/>
                  </a:lnTo>
                  <a:lnTo>
                    <a:pt x="734" y="819"/>
                  </a:lnTo>
                  <a:lnTo>
                    <a:pt x="713" y="850"/>
                  </a:lnTo>
                  <a:lnTo>
                    <a:pt x="693" y="882"/>
                  </a:lnTo>
                  <a:lnTo>
                    <a:pt x="674" y="916"/>
                  </a:lnTo>
                  <a:lnTo>
                    <a:pt x="657" y="950"/>
                  </a:lnTo>
                  <a:lnTo>
                    <a:pt x="640" y="984"/>
                  </a:lnTo>
                  <a:lnTo>
                    <a:pt x="625" y="1019"/>
                  </a:lnTo>
                  <a:lnTo>
                    <a:pt x="611" y="1055"/>
                  </a:lnTo>
                  <a:lnTo>
                    <a:pt x="599" y="1093"/>
                  </a:lnTo>
                  <a:lnTo>
                    <a:pt x="586" y="1130"/>
                  </a:lnTo>
                  <a:lnTo>
                    <a:pt x="577" y="1168"/>
                  </a:lnTo>
                  <a:lnTo>
                    <a:pt x="507" y="1471"/>
                  </a:lnTo>
                  <a:lnTo>
                    <a:pt x="442" y="1775"/>
                  </a:lnTo>
                  <a:lnTo>
                    <a:pt x="381" y="2078"/>
                  </a:lnTo>
                  <a:lnTo>
                    <a:pt x="325" y="2381"/>
                  </a:lnTo>
                  <a:lnTo>
                    <a:pt x="273" y="2686"/>
                  </a:lnTo>
                  <a:lnTo>
                    <a:pt x="225" y="2990"/>
                  </a:lnTo>
                  <a:lnTo>
                    <a:pt x="183" y="3294"/>
                  </a:lnTo>
                  <a:lnTo>
                    <a:pt x="145" y="3599"/>
                  </a:lnTo>
                  <a:lnTo>
                    <a:pt x="111" y="3904"/>
                  </a:lnTo>
                  <a:lnTo>
                    <a:pt x="81" y="4208"/>
                  </a:lnTo>
                  <a:lnTo>
                    <a:pt x="56" y="4513"/>
                  </a:lnTo>
                  <a:lnTo>
                    <a:pt x="36" y="4818"/>
                  </a:lnTo>
                  <a:lnTo>
                    <a:pt x="20" y="5123"/>
                  </a:lnTo>
                  <a:lnTo>
                    <a:pt x="9" y="5428"/>
                  </a:lnTo>
                  <a:lnTo>
                    <a:pt x="2" y="5734"/>
                  </a:lnTo>
                  <a:lnTo>
                    <a:pt x="0" y="6038"/>
                  </a:lnTo>
                  <a:lnTo>
                    <a:pt x="2" y="6343"/>
                  </a:lnTo>
                  <a:lnTo>
                    <a:pt x="9" y="6649"/>
                  </a:lnTo>
                  <a:lnTo>
                    <a:pt x="20" y="6954"/>
                  </a:lnTo>
                  <a:lnTo>
                    <a:pt x="36" y="7259"/>
                  </a:lnTo>
                  <a:lnTo>
                    <a:pt x="56" y="7564"/>
                  </a:lnTo>
                  <a:lnTo>
                    <a:pt x="81" y="7869"/>
                  </a:lnTo>
                  <a:lnTo>
                    <a:pt x="111" y="8173"/>
                  </a:lnTo>
                  <a:lnTo>
                    <a:pt x="145" y="8478"/>
                  </a:lnTo>
                  <a:lnTo>
                    <a:pt x="183" y="8783"/>
                  </a:lnTo>
                  <a:lnTo>
                    <a:pt x="225" y="9087"/>
                  </a:lnTo>
                  <a:lnTo>
                    <a:pt x="273" y="9392"/>
                  </a:lnTo>
                  <a:lnTo>
                    <a:pt x="325" y="9696"/>
                  </a:lnTo>
                  <a:lnTo>
                    <a:pt x="381" y="9999"/>
                  </a:lnTo>
                  <a:lnTo>
                    <a:pt x="442" y="10303"/>
                  </a:lnTo>
                  <a:lnTo>
                    <a:pt x="507" y="10606"/>
                  </a:lnTo>
                  <a:lnTo>
                    <a:pt x="577" y="10910"/>
                  </a:lnTo>
                  <a:lnTo>
                    <a:pt x="586" y="10947"/>
                  </a:lnTo>
                  <a:lnTo>
                    <a:pt x="599" y="10985"/>
                  </a:lnTo>
                  <a:lnTo>
                    <a:pt x="611" y="11022"/>
                  </a:lnTo>
                  <a:lnTo>
                    <a:pt x="625" y="11058"/>
                  </a:lnTo>
                  <a:lnTo>
                    <a:pt x="640" y="11093"/>
                  </a:lnTo>
                  <a:lnTo>
                    <a:pt x="657" y="11128"/>
                  </a:lnTo>
                  <a:lnTo>
                    <a:pt x="674" y="11161"/>
                  </a:lnTo>
                  <a:lnTo>
                    <a:pt x="693" y="11195"/>
                  </a:lnTo>
                  <a:lnTo>
                    <a:pt x="713" y="11227"/>
                  </a:lnTo>
                  <a:lnTo>
                    <a:pt x="734" y="11258"/>
                  </a:lnTo>
                  <a:lnTo>
                    <a:pt x="757" y="11289"/>
                  </a:lnTo>
                  <a:lnTo>
                    <a:pt x="781" y="11318"/>
                  </a:lnTo>
                  <a:lnTo>
                    <a:pt x="806" y="11348"/>
                  </a:lnTo>
                  <a:lnTo>
                    <a:pt x="831" y="11375"/>
                  </a:lnTo>
                  <a:lnTo>
                    <a:pt x="858" y="11402"/>
                  </a:lnTo>
                  <a:lnTo>
                    <a:pt x="885" y="11427"/>
                  </a:lnTo>
                  <a:lnTo>
                    <a:pt x="914" y="11451"/>
                  </a:lnTo>
                  <a:lnTo>
                    <a:pt x="944" y="11475"/>
                  </a:lnTo>
                  <a:lnTo>
                    <a:pt x="974" y="11497"/>
                  </a:lnTo>
                  <a:lnTo>
                    <a:pt x="1005" y="11519"/>
                  </a:lnTo>
                  <a:lnTo>
                    <a:pt x="1037" y="11539"/>
                  </a:lnTo>
                  <a:lnTo>
                    <a:pt x="1070" y="11558"/>
                  </a:lnTo>
                  <a:lnTo>
                    <a:pt x="1104" y="11576"/>
                  </a:lnTo>
                  <a:lnTo>
                    <a:pt x="1138" y="11592"/>
                  </a:lnTo>
                  <a:lnTo>
                    <a:pt x="1173" y="11607"/>
                  </a:lnTo>
                  <a:lnTo>
                    <a:pt x="1208" y="11621"/>
                  </a:lnTo>
                  <a:lnTo>
                    <a:pt x="1244" y="11633"/>
                  </a:lnTo>
                  <a:lnTo>
                    <a:pt x="1282" y="11644"/>
                  </a:lnTo>
                  <a:lnTo>
                    <a:pt x="1319" y="11654"/>
                  </a:lnTo>
                  <a:lnTo>
                    <a:pt x="1357" y="11662"/>
                  </a:lnTo>
                  <a:lnTo>
                    <a:pt x="1395" y="11669"/>
                  </a:lnTo>
                  <a:lnTo>
                    <a:pt x="1434" y="11676"/>
                  </a:lnTo>
                  <a:lnTo>
                    <a:pt x="1633" y="11699"/>
                  </a:lnTo>
                  <a:lnTo>
                    <a:pt x="1831" y="11722"/>
                  </a:lnTo>
                  <a:lnTo>
                    <a:pt x="2030" y="11744"/>
                  </a:lnTo>
                  <a:lnTo>
                    <a:pt x="2228" y="11765"/>
                  </a:lnTo>
                  <a:lnTo>
                    <a:pt x="2427" y="11786"/>
                  </a:lnTo>
                  <a:lnTo>
                    <a:pt x="2627" y="11805"/>
                  </a:lnTo>
                  <a:lnTo>
                    <a:pt x="2826" y="11824"/>
                  </a:lnTo>
                  <a:lnTo>
                    <a:pt x="3025" y="11844"/>
                  </a:lnTo>
                  <a:lnTo>
                    <a:pt x="3224" y="11861"/>
                  </a:lnTo>
                  <a:lnTo>
                    <a:pt x="3423" y="11878"/>
                  </a:lnTo>
                  <a:lnTo>
                    <a:pt x="3622" y="11894"/>
                  </a:lnTo>
                  <a:lnTo>
                    <a:pt x="3822" y="11910"/>
                  </a:lnTo>
                  <a:lnTo>
                    <a:pt x="4021" y="11924"/>
                  </a:lnTo>
                  <a:lnTo>
                    <a:pt x="4221" y="11939"/>
                  </a:lnTo>
                  <a:lnTo>
                    <a:pt x="4420" y="11952"/>
                  </a:lnTo>
                  <a:lnTo>
                    <a:pt x="4619" y="11965"/>
                  </a:lnTo>
                  <a:lnTo>
                    <a:pt x="4599" y="11978"/>
                  </a:lnTo>
                  <a:lnTo>
                    <a:pt x="4581" y="11992"/>
                  </a:lnTo>
                  <a:lnTo>
                    <a:pt x="4565" y="12007"/>
                  </a:lnTo>
                  <a:lnTo>
                    <a:pt x="4551" y="12021"/>
                  </a:lnTo>
                  <a:lnTo>
                    <a:pt x="4546" y="12028"/>
                  </a:lnTo>
                  <a:lnTo>
                    <a:pt x="4540" y="12035"/>
                  </a:lnTo>
                  <a:lnTo>
                    <a:pt x="4536" y="12042"/>
                  </a:lnTo>
                  <a:lnTo>
                    <a:pt x="4533" y="12049"/>
                  </a:lnTo>
                  <a:lnTo>
                    <a:pt x="4530" y="12056"/>
                  </a:lnTo>
                  <a:lnTo>
                    <a:pt x="4528" y="12063"/>
                  </a:lnTo>
                  <a:lnTo>
                    <a:pt x="4526" y="12070"/>
                  </a:lnTo>
                  <a:lnTo>
                    <a:pt x="4526" y="12077"/>
                  </a:lnTo>
                  <a:lnTo>
                    <a:pt x="4531" y="12103"/>
                  </a:lnTo>
                  <a:lnTo>
                    <a:pt x="4544" y="12128"/>
                  </a:lnTo>
                  <a:lnTo>
                    <a:pt x="4566" y="12153"/>
                  </a:lnTo>
                  <a:lnTo>
                    <a:pt x="4597" y="12179"/>
                  </a:lnTo>
                  <a:lnTo>
                    <a:pt x="4636" y="12203"/>
                  </a:lnTo>
                  <a:lnTo>
                    <a:pt x="4684" y="12227"/>
                  </a:lnTo>
                  <a:lnTo>
                    <a:pt x="4739" y="12250"/>
                  </a:lnTo>
                  <a:lnTo>
                    <a:pt x="4802" y="12273"/>
                  </a:lnTo>
                  <a:lnTo>
                    <a:pt x="4873" y="12295"/>
                  </a:lnTo>
                  <a:lnTo>
                    <a:pt x="4950" y="12316"/>
                  </a:lnTo>
                  <a:lnTo>
                    <a:pt x="5036" y="12338"/>
                  </a:lnTo>
                  <a:lnTo>
                    <a:pt x="5127" y="12359"/>
                  </a:lnTo>
                  <a:lnTo>
                    <a:pt x="5225" y="12378"/>
                  </a:lnTo>
                  <a:lnTo>
                    <a:pt x="5329" y="12397"/>
                  </a:lnTo>
                  <a:lnTo>
                    <a:pt x="5440" y="12415"/>
                  </a:lnTo>
                  <a:lnTo>
                    <a:pt x="5557" y="12433"/>
                  </a:lnTo>
                  <a:lnTo>
                    <a:pt x="5680" y="12449"/>
                  </a:lnTo>
                  <a:lnTo>
                    <a:pt x="5807" y="12465"/>
                  </a:lnTo>
                  <a:lnTo>
                    <a:pt x="5940" y="12480"/>
                  </a:lnTo>
                  <a:lnTo>
                    <a:pt x="6078" y="12494"/>
                  </a:lnTo>
                  <a:lnTo>
                    <a:pt x="6221" y="12508"/>
                  </a:lnTo>
                  <a:lnTo>
                    <a:pt x="6369" y="12520"/>
                  </a:lnTo>
                  <a:lnTo>
                    <a:pt x="6520" y="12531"/>
                  </a:lnTo>
                  <a:lnTo>
                    <a:pt x="6676" y="12541"/>
                  </a:lnTo>
                  <a:lnTo>
                    <a:pt x="6836" y="12550"/>
                  </a:lnTo>
                  <a:lnTo>
                    <a:pt x="7000" y="12558"/>
                  </a:lnTo>
                  <a:lnTo>
                    <a:pt x="7167" y="12564"/>
                  </a:lnTo>
                  <a:lnTo>
                    <a:pt x="7337" y="12570"/>
                  </a:lnTo>
                  <a:lnTo>
                    <a:pt x="7511" y="12574"/>
                  </a:lnTo>
                  <a:lnTo>
                    <a:pt x="7687" y="12577"/>
                  </a:lnTo>
                  <a:lnTo>
                    <a:pt x="7866" y="12579"/>
                  </a:lnTo>
                  <a:lnTo>
                    <a:pt x="8048" y="12580"/>
                  </a:lnTo>
                  <a:lnTo>
                    <a:pt x="8229" y="12579"/>
                  </a:lnTo>
                  <a:lnTo>
                    <a:pt x="8408" y="12577"/>
                  </a:lnTo>
                  <a:lnTo>
                    <a:pt x="8584" y="12574"/>
                  </a:lnTo>
                  <a:lnTo>
                    <a:pt x="8758" y="12570"/>
                  </a:lnTo>
                  <a:lnTo>
                    <a:pt x="8928" y="12564"/>
                  </a:lnTo>
                  <a:lnTo>
                    <a:pt x="9095" y="12558"/>
                  </a:lnTo>
                  <a:lnTo>
                    <a:pt x="9259" y="12550"/>
                  </a:lnTo>
                  <a:lnTo>
                    <a:pt x="9419" y="12541"/>
                  </a:lnTo>
                  <a:lnTo>
                    <a:pt x="9575" y="12531"/>
                  </a:lnTo>
                  <a:lnTo>
                    <a:pt x="9726" y="12520"/>
                  </a:lnTo>
                  <a:lnTo>
                    <a:pt x="9874" y="12508"/>
                  </a:lnTo>
                  <a:lnTo>
                    <a:pt x="10017" y="12494"/>
                  </a:lnTo>
                  <a:lnTo>
                    <a:pt x="10155" y="12480"/>
                  </a:lnTo>
                  <a:lnTo>
                    <a:pt x="10288" y="12465"/>
                  </a:lnTo>
                  <a:lnTo>
                    <a:pt x="10415" y="12449"/>
                  </a:lnTo>
                  <a:lnTo>
                    <a:pt x="10538" y="12433"/>
                  </a:lnTo>
                  <a:lnTo>
                    <a:pt x="10655" y="12415"/>
                  </a:lnTo>
                  <a:lnTo>
                    <a:pt x="10766" y="12397"/>
                  </a:lnTo>
                  <a:lnTo>
                    <a:pt x="10870" y="12378"/>
                  </a:lnTo>
                  <a:lnTo>
                    <a:pt x="10968" y="12359"/>
                  </a:lnTo>
                  <a:lnTo>
                    <a:pt x="11059" y="12338"/>
                  </a:lnTo>
                  <a:lnTo>
                    <a:pt x="11145" y="12316"/>
                  </a:lnTo>
                  <a:lnTo>
                    <a:pt x="11222" y="12295"/>
                  </a:lnTo>
                  <a:lnTo>
                    <a:pt x="11293" y="12273"/>
                  </a:lnTo>
                  <a:lnTo>
                    <a:pt x="11356" y="12250"/>
                  </a:lnTo>
                  <a:lnTo>
                    <a:pt x="11411" y="12227"/>
                  </a:lnTo>
                  <a:lnTo>
                    <a:pt x="11459" y="12203"/>
                  </a:lnTo>
                  <a:lnTo>
                    <a:pt x="11498" y="12179"/>
                  </a:lnTo>
                  <a:lnTo>
                    <a:pt x="11529" y="12153"/>
                  </a:lnTo>
                  <a:lnTo>
                    <a:pt x="11551" y="12128"/>
                  </a:lnTo>
                  <a:lnTo>
                    <a:pt x="11565" y="12103"/>
                  </a:lnTo>
                  <a:lnTo>
                    <a:pt x="11569" y="12077"/>
                  </a:lnTo>
                  <a:lnTo>
                    <a:pt x="11569" y="12070"/>
                  </a:lnTo>
                  <a:lnTo>
                    <a:pt x="11568" y="12063"/>
                  </a:lnTo>
                  <a:lnTo>
                    <a:pt x="11565" y="12056"/>
                  </a:lnTo>
                  <a:lnTo>
                    <a:pt x="11563" y="12049"/>
                  </a:lnTo>
                  <a:lnTo>
                    <a:pt x="11559" y="12042"/>
                  </a:lnTo>
                  <a:lnTo>
                    <a:pt x="11554" y="12035"/>
                  </a:lnTo>
                  <a:lnTo>
                    <a:pt x="11549" y="12028"/>
                  </a:lnTo>
                  <a:lnTo>
                    <a:pt x="11544" y="12021"/>
                  </a:lnTo>
                  <a:lnTo>
                    <a:pt x="11530" y="12007"/>
                  </a:lnTo>
                  <a:lnTo>
                    <a:pt x="11514" y="11992"/>
                  </a:lnTo>
                  <a:lnTo>
                    <a:pt x="11496" y="11978"/>
                  </a:lnTo>
                  <a:lnTo>
                    <a:pt x="11475" y="11965"/>
                  </a:lnTo>
                  <a:lnTo>
                    <a:pt x="11674" y="11952"/>
                  </a:lnTo>
                  <a:lnTo>
                    <a:pt x="11874" y="11939"/>
                  </a:lnTo>
                  <a:lnTo>
                    <a:pt x="12073" y="11924"/>
                  </a:lnTo>
                  <a:lnTo>
                    <a:pt x="12272" y="11910"/>
                  </a:lnTo>
                  <a:lnTo>
                    <a:pt x="12473" y="11894"/>
                  </a:lnTo>
                  <a:lnTo>
                    <a:pt x="12672" y="11878"/>
                  </a:lnTo>
                  <a:lnTo>
                    <a:pt x="12871" y="11861"/>
                  </a:lnTo>
                  <a:lnTo>
                    <a:pt x="13070" y="11844"/>
                  </a:lnTo>
                  <a:lnTo>
                    <a:pt x="13269" y="11824"/>
                  </a:lnTo>
                  <a:lnTo>
                    <a:pt x="13468" y="11805"/>
                  </a:lnTo>
                  <a:lnTo>
                    <a:pt x="13668" y="11786"/>
                  </a:lnTo>
                  <a:lnTo>
                    <a:pt x="13867" y="11765"/>
                  </a:lnTo>
                  <a:lnTo>
                    <a:pt x="14065" y="11744"/>
                  </a:lnTo>
                  <a:lnTo>
                    <a:pt x="14263" y="11722"/>
                  </a:lnTo>
                  <a:lnTo>
                    <a:pt x="14462" y="11699"/>
                  </a:lnTo>
                  <a:lnTo>
                    <a:pt x="14661" y="11676"/>
                  </a:lnTo>
                  <a:lnTo>
                    <a:pt x="14699" y="11669"/>
                  </a:lnTo>
                  <a:lnTo>
                    <a:pt x="14738" y="11662"/>
                  </a:lnTo>
                  <a:lnTo>
                    <a:pt x="14775" y="11654"/>
                  </a:lnTo>
                  <a:lnTo>
                    <a:pt x="14813" y="11644"/>
                  </a:lnTo>
                  <a:lnTo>
                    <a:pt x="14850" y="11633"/>
                  </a:lnTo>
                  <a:lnTo>
                    <a:pt x="14886" y="11621"/>
                  </a:lnTo>
                  <a:lnTo>
                    <a:pt x="14922" y="11607"/>
                  </a:lnTo>
                  <a:lnTo>
                    <a:pt x="14956" y="11592"/>
                  </a:lnTo>
                  <a:lnTo>
                    <a:pt x="14990" y="11576"/>
                  </a:lnTo>
                  <a:lnTo>
                    <a:pt x="15025" y="11558"/>
                  </a:lnTo>
                  <a:lnTo>
                    <a:pt x="15057" y="11539"/>
                  </a:lnTo>
                  <a:lnTo>
                    <a:pt x="15089" y="11519"/>
                  </a:lnTo>
                  <a:lnTo>
                    <a:pt x="15120" y="11497"/>
                  </a:lnTo>
                  <a:lnTo>
                    <a:pt x="15150" y="11475"/>
                  </a:lnTo>
                  <a:lnTo>
                    <a:pt x="15181" y="11451"/>
                  </a:lnTo>
                  <a:lnTo>
                    <a:pt x="15209" y="11427"/>
                  </a:lnTo>
                  <a:lnTo>
                    <a:pt x="15237" y="11402"/>
                  </a:lnTo>
                  <a:lnTo>
                    <a:pt x="15263" y="11375"/>
                  </a:lnTo>
                  <a:lnTo>
                    <a:pt x="15289" y="11348"/>
                  </a:lnTo>
                  <a:lnTo>
                    <a:pt x="15313" y="11318"/>
                  </a:lnTo>
                  <a:lnTo>
                    <a:pt x="15338" y="11289"/>
                  </a:lnTo>
                  <a:lnTo>
                    <a:pt x="15360" y="11258"/>
                  </a:lnTo>
                  <a:lnTo>
                    <a:pt x="15381" y="11227"/>
                  </a:lnTo>
                  <a:lnTo>
                    <a:pt x="15401" y="11195"/>
                  </a:lnTo>
                  <a:lnTo>
                    <a:pt x="15420" y="11161"/>
                  </a:lnTo>
                  <a:lnTo>
                    <a:pt x="15438" y="11128"/>
                  </a:lnTo>
                  <a:lnTo>
                    <a:pt x="15454" y="11093"/>
                  </a:lnTo>
                  <a:lnTo>
                    <a:pt x="15470" y="11058"/>
                  </a:lnTo>
                  <a:lnTo>
                    <a:pt x="15483" y="11022"/>
                  </a:lnTo>
                  <a:lnTo>
                    <a:pt x="15496" y="10985"/>
                  </a:lnTo>
                  <a:lnTo>
                    <a:pt x="15508" y="10947"/>
                  </a:lnTo>
                  <a:lnTo>
                    <a:pt x="15518" y="10910"/>
                  </a:lnTo>
                  <a:lnTo>
                    <a:pt x="15587" y="10606"/>
                  </a:lnTo>
                  <a:lnTo>
                    <a:pt x="15652" y="10303"/>
                  </a:lnTo>
                  <a:lnTo>
                    <a:pt x="15714" y="9999"/>
                  </a:lnTo>
                  <a:lnTo>
                    <a:pt x="15770" y="9696"/>
                  </a:lnTo>
                  <a:lnTo>
                    <a:pt x="15822" y="9392"/>
                  </a:lnTo>
                  <a:lnTo>
                    <a:pt x="15870" y="9087"/>
                  </a:lnTo>
                  <a:lnTo>
                    <a:pt x="15912" y="8783"/>
                  </a:lnTo>
                  <a:lnTo>
                    <a:pt x="15950" y="8478"/>
                  </a:lnTo>
                  <a:lnTo>
                    <a:pt x="15984" y="8173"/>
                  </a:lnTo>
                  <a:lnTo>
                    <a:pt x="16014" y="7869"/>
                  </a:lnTo>
                  <a:lnTo>
                    <a:pt x="16039" y="7564"/>
                  </a:lnTo>
                  <a:lnTo>
                    <a:pt x="16059" y="7259"/>
                  </a:lnTo>
                  <a:lnTo>
                    <a:pt x="16075" y="6954"/>
                  </a:lnTo>
                  <a:lnTo>
                    <a:pt x="16086" y="6649"/>
                  </a:lnTo>
                  <a:lnTo>
                    <a:pt x="16093" y="6343"/>
                  </a:lnTo>
                  <a:lnTo>
                    <a:pt x="16095" y="6038"/>
                  </a:lnTo>
                  <a:lnTo>
                    <a:pt x="16093" y="5734"/>
                  </a:lnTo>
                  <a:lnTo>
                    <a:pt x="16086" y="5428"/>
                  </a:lnTo>
                  <a:lnTo>
                    <a:pt x="16075" y="5123"/>
                  </a:lnTo>
                  <a:lnTo>
                    <a:pt x="16059" y="4818"/>
                  </a:lnTo>
                  <a:lnTo>
                    <a:pt x="16039" y="4513"/>
                  </a:lnTo>
                  <a:lnTo>
                    <a:pt x="16014" y="4208"/>
                  </a:lnTo>
                  <a:lnTo>
                    <a:pt x="15984" y="3904"/>
                  </a:lnTo>
                  <a:lnTo>
                    <a:pt x="15950" y="3599"/>
                  </a:lnTo>
                  <a:lnTo>
                    <a:pt x="15912" y="3294"/>
                  </a:lnTo>
                  <a:lnTo>
                    <a:pt x="15870" y="2990"/>
                  </a:lnTo>
                  <a:lnTo>
                    <a:pt x="15822" y="2686"/>
                  </a:lnTo>
                  <a:lnTo>
                    <a:pt x="15770" y="2381"/>
                  </a:lnTo>
                  <a:lnTo>
                    <a:pt x="15714" y="2078"/>
                  </a:lnTo>
                  <a:lnTo>
                    <a:pt x="15652" y="1775"/>
                  </a:lnTo>
                  <a:lnTo>
                    <a:pt x="15587" y="1471"/>
                  </a:lnTo>
                  <a:lnTo>
                    <a:pt x="15518" y="1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5" name="íş1îḋê"/>
            <p:cNvSpPr/>
            <p:nvPr/>
          </p:nvSpPr>
          <p:spPr bwMode="auto">
            <a:xfrm>
              <a:off x="1601076" y="1412399"/>
              <a:ext cx="29446" cy="29447"/>
            </a:xfrm>
            <a:custGeom>
              <a:avLst/>
              <a:gdLst>
                <a:gd name="T0" fmla="*/ 806 w 1510"/>
                <a:gd name="T1" fmla="*/ 508 h 1509"/>
                <a:gd name="T2" fmla="*/ 864 w 1510"/>
                <a:gd name="T3" fmla="*/ 528 h 1509"/>
                <a:gd name="T4" fmla="*/ 915 w 1510"/>
                <a:gd name="T5" fmla="*/ 561 h 1509"/>
                <a:gd name="T6" fmla="*/ 957 w 1510"/>
                <a:gd name="T7" fmla="*/ 605 h 1509"/>
                <a:gd name="T8" fmla="*/ 987 w 1510"/>
                <a:gd name="T9" fmla="*/ 657 h 1509"/>
                <a:gd name="T10" fmla="*/ 1004 w 1510"/>
                <a:gd name="T11" fmla="*/ 717 h 1509"/>
                <a:gd name="T12" fmla="*/ 1005 w 1510"/>
                <a:gd name="T13" fmla="*/ 781 h 1509"/>
                <a:gd name="T14" fmla="*/ 991 w 1510"/>
                <a:gd name="T15" fmla="*/ 841 h 1509"/>
                <a:gd name="T16" fmla="*/ 964 w 1510"/>
                <a:gd name="T17" fmla="*/ 896 h 1509"/>
                <a:gd name="T18" fmla="*/ 924 w 1510"/>
                <a:gd name="T19" fmla="*/ 941 h 1509"/>
                <a:gd name="T20" fmla="*/ 875 w 1510"/>
                <a:gd name="T21" fmla="*/ 976 h 1509"/>
                <a:gd name="T22" fmla="*/ 818 w 1510"/>
                <a:gd name="T23" fmla="*/ 998 h 1509"/>
                <a:gd name="T24" fmla="*/ 756 w 1510"/>
                <a:gd name="T25" fmla="*/ 1006 h 1509"/>
                <a:gd name="T26" fmla="*/ 692 w 1510"/>
                <a:gd name="T27" fmla="*/ 998 h 1509"/>
                <a:gd name="T28" fmla="*/ 636 w 1510"/>
                <a:gd name="T29" fmla="*/ 976 h 1509"/>
                <a:gd name="T30" fmla="*/ 587 w 1510"/>
                <a:gd name="T31" fmla="*/ 941 h 1509"/>
                <a:gd name="T32" fmla="*/ 546 w 1510"/>
                <a:gd name="T33" fmla="*/ 896 h 1509"/>
                <a:gd name="T34" fmla="*/ 519 w 1510"/>
                <a:gd name="T35" fmla="*/ 841 h 1509"/>
                <a:gd name="T36" fmla="*/ 505 w 1510"/>
                <a:gd name="T37" fmla="*/ 781 h 1509"/>
                <a:gd name="T38" fmla="*/ 506 w 1510"/>
                <a:gd name="T39" fmla="*/ 717 h 1509"/>
                <a:gd name="T40" fmla="*/ 523 w 1510"/>
                <a:gd name="T41" fmla="*/ 657 h 1509"/>
                <a:gd name="T42" fmla="*/ 553 w 1510"/>
                <a:gd name="T43" fmla="*/ 605 h 1509"/>
                <a:gd name="T44" fmla="*/ 596 w 1510"/>
                <a:gd name="T45" fmla="*/ 561 h 1509"/>
                <a:gd name="T46" fmla="*/ 646 w 1510"/>
                <a:gd name="T47" fmla="*/ 528 h 1509"/>
                <a:gd name="T48" fmla="*/ 704 w 1510"/>
                <a:gd name="T49" fmla="*/ 508 h 1509"/>
                <a:gd name="T50" fmla="*/ 756 w 1510"/>
                <a:gd name="T51" fmla="*/ 1509 h 1509"/>
                <a:gd name="T52" fmla="*/ 944 w 1510"/>
                <a:gd name="T53" fmla="*/ 1486 h 1509"/>
                <a:gd name="T54" fmla="*/ 1115 w 1510"/>
                <a:gd name="T55" fmla="*/ 1419 h 1509"/>
                <a:gd name="T56" fmla="*/ 1263 w 1510"/>
                <a:gd name="T57" fmla="*/ 1313 h 1509"/>
                <a:gd name="T58" fmla="*/ 1381 w 1510"/>
                <a:gd name="T59" fmla="*/ 1177 h 1509"/>
                <a:gd name="T60" fmla="*/ 1464 w 1510"/>
                <a:gd name="T61" fmla="*/ 1014 h 1509"/>
                <a:gd name="T62" fmla="*/ 1506 w 1510"/>
                <a:gd name="T63" fmla="*/ 832 h 1509"/>
                <a:gd name="T64" fmla="*/ 1501 w 1510"/>
                <a:gd name="T65" fmla="*/ 640 h 1509"/>
                <a:gd name="T66" fmla="*/ 1451 w 1510"/>
                <a:gd name="T67" fmla="*/ 461 h 1509"/>
                <a:gd name="T68" fmla="*/ 1360 w 1510"/>
                <a:gd name="T69" fmla="*/ 303 h 1509"/>
                <a:gd name="T70" fmla="*/ 1236 w 1510"/>
                <a:gd name="T71" fmla="*/ 172 h 1509"/>
                <a:gd name="T72" fmla="*/ 1083 w 1510"/>
                <a:gd name="T73" fmla="*/ 75 h 1509"/>
                <a:gd name="T74" fmla="*/ 908 w 1510"/>
                <a:gd name="T75" fmla="*/ 15 h 1509"/>
                <a:gd name="T76" fmla="*/ 716 w 1510"/>
                <a:gd name="T77" fmla="*/ 1 h 1509"/>
                <a:gd name="T78" fmla="*/ 531 w 1510"/>
                <a:gd name="T79" fmla="*/ 34 h 1509"/>
                <a:gd name="T80" fmla="*/ 364 w 1510"/>
                <a:gd name="T81" fmla="*/ 110 h 1509"/>
                <a:gd name="T82" fmla="*/ 222 w 1510"/>
                <a:gd name="T83" fmla="*/ 222 h 1509"/>
                <a:gd name="T84" fmla="*/ 110 w 1510"/>
                <a:gd name="T85" fmla="*/ 363 h 1509"/>
                <a:gd name="T86" fmla="*/ 34 w 1510"/>
                <a:gd name="T87" fmla="*/ 530 h 1509"/>
                <a:gd name="T88" fmla="*/ 1 w 1510"/>
                <a:gd name="T89" fmla="*/ 717 h 1509"/>
                <a:gd name="T90" fmla="*/ 16 w 1510"/>
                <a:gd name="T91" fmla="*/ 907 h 1509"/>
                <a:gd name="T92" fmla="*/ 75 w 1510"/>
                <a:gd name="T93" fmla="*/ 1082 h 1509"/>
                <a:gd name="T94" fmla="*/ 173 w 1510"/>
                <a:gd name="T95" fmla="*/ 1235 h 1509"/>
                <a:gd name="T96" fmla="*/ 304 w 1510"/>
                <a:gd name="T97" fmla="*/ 1359 h 1509"/>
                <a:gd name="T98" fmla="*/ 462 w 1510"/>
                <a:gd name="T99" fmla="*/ 1450 h 1509"/>
                <a:gd name="T100" fmla="*/ 640 w 1510"/>
                <a:gd name="T101" fmla="*/ 1501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0" h="1509">
                  <a:moveTo>
                    <a:pt x="756" y="503"/>
                  </a:moveTo>
                  <a:lnTo>
                    <a:pt x="769" y="503"/>
                  </a:lnTo>
                  <a:lnTo>
                    <a:pt x="781" y="504"/>
                  </a:lnTo>
                  <a:lnTo>
                    <a:pt x="794" y="506"/>
                  </a:lnTo>
                  <a:lnTo>
                    <a:pt x="806" y="508"/>
                  </a:lnTo>
                  <a:lnTo>
                    <a:pt x="818" y="511"/>
                  </a:lnTo>
                  <a:lnTo>
                    <a:pt x="830" y="514"/>
                  </a:lnTo>
                  <a:lnTo>
                    <a:pt x="841" y="518"/>
                  </a:lnTo>
                  <a:lnTo>
                    <a:pt x="853" y="523"/>
                  </a:lnTo>
                  <a:lnTo>
                    <a:pt x="864" y="528"/>
                  </a:lnTo>
                  <a:lnTo>
                    <a:pt x="875" y="533"/>
                  </a:lnTo>
                  <a:lnTo>
                    <a:pt x="885" y="539"/>
                  </a:lnTo>
                  <a:lnTo>
                    <a:pt x="896" y="547"/>
                  </a:lnTo>
                  <a:lnTo>
                    <a:pt x="906" y="554"/>
                  </a:lnTo>
                  <a:lnTo>
                    <a:pt x="915" y="561"/>
                  </a:lnTo>
                  <a:lnTo>
                    <a:pt x="924" y="569"/>
                  </a:lnTo>
                  <a:lnTo>
                    <a:pt x="933" y="578"/>
                  </a:lnTo>
                  <a:lnTo>
                    <a:pt x="941" y="586"/>
                  </a:lnTo>
                  <a:lnTo>
                    <a:pt x="949" y="595"/>
                  </a:lnTo>
                  <a:lnTo>
                    <a:pt x="957" y="605"/>
                  </a:lnTo>
                  <a:lnTo>
                    <a:pt x="964" y="615"/>
                  </a:lnTo>
                  <a:lnTo>
                    <a:pt x="970" y="625"/>
                  </a:lnTo>
                  <a:lnTo>
                    <a:pt x="976" y="635"/>
                  </a:lnTo>
                  <a:lnTo>
                    <a:pt x="982" y="646"/>
                  </a:lnTo>
                  <a:lnTo>
                    <a:pt x="987" y="657"/>
                  </a:lnTo>
                  <a:lnTo>
                    <a:pt x="991" y="668"/>
                  </a:lnTo>
                  <a:lnTo>
                    <a:pt x="995" y="680"/>
                  </a:lnTo>
                  <a:lnTo>
                    <a:pt x="999" y="692"/>
                  </a:lnTo>
                  <a:lnTo>
                    <a:pt x="1001" y="704"/>
                  </a:lnTo>
                  <a:lnTo>
                    <a:pt x="1004" y="717"/>
                  </a:lnTo>
                  <a:lnTo>
                    <a:pt x="1005" y="730"/>
                  </a:lnTo>
                  <a:lnTo>
                    <a:pt x="1006" y="742"/>
                  </a:lnTo>
                  <a:lnTo>
                    <a:pt x="1007" y="755"/>
                  </a:lnTo>
                  <a:lnTo>
                    <a:pt x="1006" y="768"/>
                  </a:lnTo>
                  <a:lnTo>
                    <a:pt x="1005" y="781"/>
                  </a:lnTo>
                  <a:lnTo>
                    <a:pt x="1004" y="793"/>
                  </a:lnTo>
                  <a:lnTo>
                    <a:pt x="1001" y="805"/>
                  </a:lnTo>
                  <a:lnTo>
                    <a:pt x="999" y="818"/>
                  </a:lnTo>
                  <a:lnTo>
                    <a:pt x="995" y="829"/>
                  </a:lnTo>
                  <a:lnTo>
                    <a:pt x="991" y="841"/>
                  </a:lnTo>
                  <a:lnTo>
                    <a:pt x="987" y="852"/>
                  </a:lnTo>
                  <a:lnTo>
                    <a:pt x="982" y="863"/>
                  </a:lnTo>
                  <a:lnTo>
                    <a:pt x="976" y="874"/>
                  </a:lnTo>
                  <a:lnTo>
                    <a:pt x="970" y="886"/>
                  </a:lnTo>
                  <a:lnTo>
                    <a:pt x="964" y="896"/>
                  </a:lnTo>
                  <a:lnTo>
                    <a:pt x="957" y="906"/>
                  </a:lnTo>
                  <a:lnTo>
                    <a:pt x="949" y="915"/>
                  </a:lnTo>
                  <a:lnTo>
                    <a:pt x="941" y="924"/>
                  </a:lnTo>
                  <a:lnTo>
                    <a:pt x="933" y="933"/>
                  </a:lnTo>
                  <a:lnTo>
                    <a:pt x="924" y="941"/>
                  </a:lnTo>
                  <a:lnTo>
                    <a:pt x="915" y="949"/>
                  </a:lnTo>
                  <a:lnTo>
                    <a:pt x="906" y="956"/>
                  </a:lnTo>
                  <a:lnTo>
                    <a:pt x="896" y="963"/>
                  </a:lnTo>
                  <a:lnTo>
                    <a:pt x="885" y="970"/>
                  </a:lnTo>
                  <a:lnTo>
                    <a:pt x="875" y="976"/>
                  </a:lnTo>
                  <a:lnTo>
                    <a:pt x="864" y="981"/>
                  </a:lnTo>
                  <a:lnTo>
                    <a:pt x="853" y="987"/>
                  </a:lnTo>
                  <a:lnTo>
                    <a:pt x="841" y="991"/>
                  </a:lnTo>
                  <a:lnTo>
                    <a:pt x="830" y="995"/>
                  </a:lnTo>
                  <a:lnTo>
                    <a:pt x="818" y="998"/>
                  </a:lnTo>
                  <a:lnTo>
                    <a:pt x="806" y="1001"/>
                  </a:lnTo>
                  <a:lnTo>
                    <a:pt x="794" y="1003"/>
                  </a:lnTo>
                  <a:lnTo>
                    <a:pt x="781" y="1005"/>
                  </a:lnTo>
                  <a:lnTo>
                    <a:pt x="769" y="1006"/>
                  </a:lnTo>
                  <a:lnTo>
                    <a:pt x="756" y="1006"/>
                  </a:lnTo>
                  <a:lnTo>
                    <a:pt x="743" y="1006"/>
                  </a:lnTo>
                  <a:lnTo>
                    <a:pt x="730" y="1005"/>
                  </a:lnTo>
                  <a:lnTo>
                    <a:pt x="717" y="1003"/>
                  </a:lnTo>
                  <a:lnTo>
                    <a:pt x="704" y="1001"/>
                  </a:lnTo>
                  <a:lnTo>
                    <a:pt x="692" y="998"/>
                  </a:lnTo>
                  <a:lnTo>
                    <a:pt x="680" y="995"/>
                  </a:lnTo>
                  <a:lnTo>
                    <a:pt x="669" y="991"/>
                  </a:lnTo>
                  <a:lnTo>
                    <a:pt x="657" y="987"/>
                  </a:lnTo>
                  <a:lnTo>
                    <a:pt x="646" y="981"/>
                  </a:lnTo>
                  <a:lnTo>
                    <a:pt x="636" y="976"/>
                  </a:lnTo>
                  <a:lnTo>
                    <a:pt x="625" y="970"/>
                  </a:lnTo>
                  <a:lnTo>
                    <a:pt x="615" y="963"/>
                  </a:lnTo>
                  <a:lnTo>
                    <a:pt x="605" y="956"/>
                  </a:lnTo>
                  <a:lnTo>
                    <a:pt x="596" y="949"/>
                  </a:lnTo>
                  <a:lnTo>
                    <a:pt x="587" y="941"/>
                  </a:lnTo>
                  <a:lnTo>
                    <a:pt x="578" y="933"/>
                  </a:lnTo>
                  <a:lnTo>
                    <a:pt x="570" y="924"/>
                  </a:lnTo>
                  <a:lnTo>
                    <a:pt x="562" y="915"/>
                  </a:lnTo>
                  <a:lnTo>
                    <a:pt x="553" y="906"/>
                  </a:lnTo>
                  <a:lnTo>
                    <a:pt x="546" y="896"/>
                  </a:lnTo>
                  <a:lnTo>
                    <a:pt x="540" y="886"/>
                  </a:lnTo>
                  <a:lnTo>
                    <a:pt x="534" y="874"/>
                  </a:lnTo>
                  <a:lnTo>
                    <a:pt x="528" y="863"/>
                  </a:lnTo>
                  <a:lnTo>
                    <a:pt x="523" y="852"/>
                  </a:lnTo>
                  <a:lnTo>
                    <a:pt x="519" y="841"/>
                  </a:lnTo>
                  <a:lnTo>
                    <a:pt x="515" y="829"/>
                  </a:lnTo>
                  <a:lnTo>
                    <a:pt x="511" y="818"/>
                  </a:lnTo>
                  <a:lnTo>
                    <a:pt x="509" y="805"/>
                  </a:lnTo>
                  <a:lnTo>
                    <a:pt x="506" y="793"/>
                  </a:lnTo>
                  <a:lnTo>
                    <a:pt x="505" y="781"/>
                  </a:lnTo>
                  <a:lnTo>
                    <a:pt x="504" y="768"/>
                  </a:lnTo>
                  <a:lnTo>
                    <a:pt x="503" y="755"/>
                  </a:lnTo>
                  <a:lnTo>
                    <a:pt x="504" y="742"/>
                  </a:lnTo>
                  <a:lnTo>
                    <a:pt x="505" y="730"/>
                  </a:lnTo>
                  <a:lnTo>
                    <a:pt x="506" y="717"/>
                  </a:lnTo>
                  <a:lnTo>
                    <a:pt x="509" y="704"/>
                  </a:lnTo>
                  <a:lnTo>
                    <a:pt x="511" y="692"/>
                  </a:lnTo>
                  <a:lnTo>
                    <a:pt x="515" y="680"/>
                  </a:lnTo>
                  <a:lnTo>
                    <a:pt x="519" y="668"/>
                  </a:lnTo>
                  <a:lnTo>
                    <a:pt x="523" y="657"/>
                  </a:lnTo>
                  <a:lnTo>
                    <a:pt x="528" y="646"/>
                  </a:lnTo>
                  <a:lnTo>
                    <a:pt x="534" y="635"/>
                  </a:lnTo>
                  <a:lnTo>
                    <a:pt x="540" y="625"/>
                  </a:lnTo>
                  <a:lnTo>
                    <a:pt x="546" y="615"/>
                  </a:lnTo>
                  <a:lnTo>
                    <a:pt x="553" y="605"/>
                  </a:lnTo>
                  <a:lnTo>
                    <a:pt x="562" y="595"/>
                  </a:lnTo>
                  <a:lnTo>
                    <a:pt x="570" y="586"/>
                  </a:lnTo>
                  <a:lnTo>
                    <a:pt x="578" y="578"/>
                  </a:lnTo>
                  <a:lnTo>
                    <a:pt x="587" y="569"/>
                  </a:lnTo>
                  <a:lnTo>
                    <a:pt x="596" y="561"/>
                  </a:lnTo>
                  <a:lnTo>
                    <a:pt x="605" y="554"/>
                  </a:lnTo>
                  <a:lnTo>
                    <a:pt x="615" y="547"/>
                  </a:lnTo>
                  <a:lnTo>
                    <a:pt x="625" y="539"/>
                  </a:lnTo>
                  <a:lnTo>
                    <a:pt x="636" y="533"/>
                  </a:lnTo>
                  <a:lnTo>
                    <a:pt x="646" y="528"/>
                  </a:lnTo>
                  <a:lnTo>
                    <a:pt x="657" y="523"/>
                  </a:lnTo>
                  <a:lnTo>
                    <a:pt x="669" y="518"/>
                  </a:lnTo>
                  <a:lnTo>
                    <a:pt x="680" y="514"/>
                  </a:lnTo>
                  <a:lnTo>
                    <a:pt x="692" y="511"/>
                  </a:lnTo>
                  <a:lnTo>
                    <a:pt x="704" y="508"/>
                  </a:lnTo>
                  <a:lnTo>
                    <a:pt x="717" y="506"/>
                  </a:lnTo>
                  <a:lnTo>
                    <a:pt x="730" y="504"/>
                  </a:lnTo>
                  <a:lnTo>
                    <a:pt x="743" y="503"/>
                  </a:lnTo>
                  <a:lnTo>
                    <a:pt x="756" y="503"/>
                  </a:lnTo>
                  <a:close/>
                  <a:moveTo>
                    <a:pt x="756" y="1509"/>
                  </a:moveTo>
                  <a:lnTo>
                    <a:pt x="794" y="1508"/>
                  </a:lnTo>
                  <a:lnTo>
                    <a:pt x="832" y="1506"/>
                  </a:lnTo>
                  <a:lnTo>
                    <a:pt x="870" y="1501"/>
                  </a:lnTo>
                  <a:lnTo>
                    <a:pt x="908" y="1494"/>
                  </a:lnTo>
                  <a:lnTo>
                    <a:pt x="944" y="1486"/>
                  </a:lnTo>
                  <a:lnTo>
                    <a:pt x="980" y="1476"/>
                  </a:lnTo>
                  <a:lnTo>
                    <a:pt x="1014" y="1464"/>
                  </a:lnTo>
                  <a:lnTo>
                    <a:pt x="1049" y="1450"/>
                  </a:lnTo>
                  <a:lnTo>
                    <a:pt x="1083" y="1435"/>
                  </a:lnTo>
                  <a:lnTo>
                    <a:pt x="1115" y="1419"/>
                  </a:lnTo>
                  <a:lnTo>
                    <a:pt x="1147" y="1401"/>
                  </a:lnTo>
                  <a:lnTo>
                    <a:pt x="1177" y="1381"/>
                  </a:lnTo>
                  <a:lnTo>
                    <a:pt x="1206" y="1359"/>
                  </a:lnTo>
                  <a:lnTo>
                    <a:pt x="1236" y="1337"/>
                  </a:lnTo>
                  <a:lnTo>
                    <a:pt x="1263" y="1313"/>
                  </a:lnTo>
                  <a:lnTo>
                    <a:pt x="1289" y="1289"/>
                  </a:lnTo>
                  <a:lnTo>
                    <a:pt x="1314" y="1263"/>
                  </a:lnTo>
                  <a:lnTo>
                    <a:pt x="1337" y="1235"/>
                  </a:lnTo>
                  <a:lnTo>
                    <a:pt x="1360" y="1206"/>
                  </a:lnTo>
                  <a:lnTo>
                    <a:pt x="1381" y="1177"/>
                  </a:lnTo>
                  <a:lnTo>
                    <a:pt x="1400" y="1146"/>
                  </a:lnTo>
                  <a:lnTo>
                    <a:pt x="1419" y="1115"/>
                  </a:lnTo>
                  <a:lnTo>
                    <a:pt x="1436" y="1082"/>
                  </a:lnTo>
                  <a:lnTo>
                    <a:pt x="1451" y="1049"/>
                  </a:lnTo>
                  <a:lnTo>
                    <a:pt x="1464" y="1014"/>
                  </a:lnTo>
                  <a:lnTo>
                    <a:pt x="1476" y="979"/>
                  </a:lnTo>
                  <a:lnTo>
                    <a:pt x="1486" y="944"/>
                  </a:lnTo>
                  <a:lnTo>
                    <a:pt x="1494" y="907"/>
                  </a:lnTo>
                  <a:lnTo>
                    <a:pt x="1501" y="869"/>
                  </a:lnTo>
                  <a:lnTo>
                    <a:pt x="1506" y="832"/>
                  </a:lnTo>
                  <a:lnTo>
                    <a:pt x="1509" y="794"/>
                  </a:lnTo>
                  <a:lnTo>
                    <a:pt x="1510" y="755"/>
                  </a:lnTo>
                  <a:lnTo>
                    <a:pt x="1509" y="717"/>
                  </a:lnTo>
                  <a:lnTo>
                    <a:pt x="1506" y="678"/>
                  </a:lnTo>
                  <a:lnTo>
                    <a:pt x="1501" y="640"/>
                  </a:lnTo>
                  <a:lnTo>
                    <a:pt x="1494" y="603"/>
                  </a:lnTo>
                  <a:lnTo>
                    <a:pt x="1486" y="567"/>
                  </a:lnTo>
                  <a:lnTo>
                    <a:pt x="1476" y="530"/>
                  </a:lnTo>
                  <a:lnTo>
                    <a:pt x="1464" y="495"/>
                  </a:lnTo>
                  <a:lnTo>
                    <a:pt x="1451" y="461"/>
                  </a:lnTo>
                  <a:lnTo>
                    <a:pt x="1436" y="428"/>
                  </a:lnTo>
                  <a:lnTo>
                    <a:pt x="1419" y="396"/>
                  </a:lnTo>
                  <a:lnTo>
                    <a:pt x="1400" y="363"/>
                  </a:lnTo>
                  <a:lnTo>
                    <a:pt x="1381" y="333"/>
                  </a:lnTo>
                  <a:lnTo>
                    <a:pt x="1360" y="303"/>
                  </a:lnTo>
                  <a:lnTo>
                    <a:pt x="1337" y="275"/>
                  </a:lnTo>
                  <a:lnTo>
                    <a:pt x="1314" y="248"/>
                  </a:lnTo>
                  <a:lnTo>
                    <a:pt x="1289" y="222"/>
                  </a:lnTo>
                  <a:lnTo>
                    <a:pt x="1263" y="196"/>
                  </a:lnTo>
                  <a:lnTo>
                    <a:pt x="1236" y="172"/>
                  </a:lnTo>
                  <a:lnTo>
                    <a:pt x="1206" y="150"/>
                  </a:lnTo>
                  <a:lnTo>
                    <a:pt x="1177" y="129"/>
                  </a:lnTo>
                  <a:lnTo>
                    <a:pt x="1147" y="110"/>
                  </a:lnTo>
                  <a:lnTo>
                    <a:pt x="1115" y="92"/>
                  </a:lnTo>
                  <a:lnTo>
                    <a:pt x="1083" y="75"/>
                  </a:lnTo>
                  <a:lnTo>
                    <a:pt x="1049" y="60"/>
                  </a:lnTo>
                  <a:lnTo>
                    <a:pt x="1014" y="46"/>
                  </a:lnTo>
                  <a:lnTo>
                    <a:pt x="980" y="34"/>
                  </a:lnTo>
                  <a:lnTo>
                    <a:pt x="944" y="24"/>
                  </a:lnTo>
                  <a:lnTo>
                    <a:pt x="908" y="15"/>
                  </a:lnTo>
                  <a:lnTo>
                    <a:pt x="870" y="9"/>
                  </a:lnTo>
                  <a:lnTo>
                    <a:pt x="832" y="4"/>
                  </a:lnTo>
                  <a:lnTo>
                    <a:pt x="794" y="1"/>
                  </a:lnTo>
                  <a:lnTo>
                    <a:pt x="756" y="0"/>
                  </a:lnTo>
                  <a:lnTo>
                    <a:pt x="716" y="1"/>
                  </a:lnTo>
                  <a:lnTo>
                    <a:pt x="678" y="4"/>
                  </a:lnTo>
                  <a:lnTo>
                    <a:pt x="640" y="9"/>
                  </a:lnTo>
                  <a:lnTo>
                    <a:pt x="604" y="15"/>
                  </a:lnTo>
                  <a:lnTo>
                    <a:pt x="567" y="24"/>
                  </a:lnTo>
                  <a:lnTo>
                    <a:pt x="531" y="34"/>
                  </a:lnTo>
                  <a:lnTo>
                    <a:pt x="496" y="46"/>
                  </a:lnTo>
                  <a:lnTo>
                    <a:pt x="462" y="60"/>
                  </a:lnTo>
                  <a:lnTo>
                    <a:pt x="428" y="75"/>
                  </a:lnTo>
                  <a:lnTo>
                    <a:pt x="396" y="92"/>
                  </a:lnTo>
                  <a:lnTo>
                    <a:pt x="364" y="110"/>
                  </a:lnTo>
                  <a:lnTo>
                    <a:pt x="333" y="129"/>
                  </a:lnTo>
                  <a:lnTo>
                    <a:pt x="304" y="150"/>
                  </a:lnTo>
                  <a:lnTo>
                    <a:pt x="276" y="172"/>
                  </a:lnTo>
                  <a:lnTo>
                    <a:pt x="248" y="196"/>
                  </a:lnTo>
                  <a:lnTo>
                    <a:pt x="222" y="222"/>
                  </a:lnTo>
                  <a:lnTo>
                    <a:pt x="196" y="248"/>
                  </a:lnTo>
                  <a:lnTo>
                    <a:pt x="173" y="275"/>
                  </a:lnTo>
                  <a:lnTo>
                    <a:pt x="150" y="303"/>
                  </a:lnTo>
                  <a:lnTo>
                    <a:pt x="130" y="333"/>
                  </a:lnTo>
                  <a:lnTo>
                    <a:pt x="110" y="363"/>
                  </a:lnTo>
                  <a:lnTo>
                    <a:pt x="92" y="396"/>
                  </a:lnTo>
                  <a:lnTo>
                    <a:pt x="75" y="428"/>
                  </a:lnTo>
                  <a:lnTo>
                    <a:pt x="60" y="461"/>
                  </a:lnTo>
                  <a:lnTo>
                    <a:pt x="46" y="495"/>
                  </a:lnTo>
                  <a:lnTo>
                    <a:pt x="34" y="530"/>
                  </a:lnTo>
                  <a:lnTo>
                    <a:pt x="24" y="567"/>
                  </a:lnTo>
                  <a:lnTo>
                    <a:pt x="16" y="603"/>
                  </a:lnTo>
                  <a:lnTo>
                    <a:pt x="9" y="640"/>
                  </a:lnTo>
                  <a:lnTo>
                    <a:pt x="4" y="678"/>
                  </a:lnTo>
                  <a:lnTo>
                    <a:pt x="1" y="717"/>
                  </a:lnTo>
                  <a:lnTo>
                    <a:pt x="0" y="755"/>
                  </a:lnTo>
                  <a:lnTo>
                    <a:pt x="1" y="794"/>
                  </a:lnTo>
                  <a:lnTo>
                    <a:pt x="4" y="832"/>
                  </a:lnTo>
                  <a:lnTo>
                    <a:pt x="9" y="869"/>
                  </a:lnTo>
                  <a:lnTo>
                    <a:pt x="16" y="907"/>
                  </a:lnTo>
                  <a:lnTo>
                    <a:pt x="24" y="944"/>
                  </a:lnTo>
                  <a:lnTo>
                    <a:pt x="34" y="979"/>
                  </a:lnTo>
                  <a:lnTo>
                    <a:pt x="46" y="1014"/>
                  </a:lnTo>
                  <a:lnTo>
                    <a:pt x="60" y="1049"/>
                  </a:lnTo>
                  <a:lnTo>
                    <a:pt x="75" y="1082"/>
                  </a:lnTo>
                  <a:lnTo>
                    <a:pt x="92" y="1115"/>
                  </a:lnTo>
                  <a:lnTo>
                    <a:pt x="110" y="1146"/>
                  </a:lnTo>
                  <a:lnTo>
                    <a:pt x="130" y="1177"/>
                  </a:lnTo>
                  <a:lnTo>
                    <a:pt x="150" y="1206"/>
                  </a:lnTo>
                  <a:lnTo>
                    <a:pt x="173" y="1235"/>
                  </a:lnTo>
                  <a:lnTo>
                    <a:pt x="196" y="1263"/>
                  </a:lnTo>
                  <a:lnTo>
                    <a:pt x="222" y="1289"/>
                  </a:lnTo>
                  <a:lnTo>
                    <a:pt x="248" y="1313"/>
                  </a:lnTo>
                  <a:lnTo>
                    <a:pt x="276" y="1337"/>
                  </a:lnTo>
                  <a:lnTo>
                    <a:pt x="304" y="1359"/>
                  </a:lnTo>
                  <a:lnTo>
                    <a:pt x="333" y="1381"/>
                  </a:lnTo>
                  <a:lnTo>
                    <a:pt x="364" y="1401"/>
                  </a:lnTo>
                  <a:lnTo>
                    <a:pt x="396" y="1419"/>
                  </a:lnTo>
                  <a:lnTo>
                    <a:pt x="428" y="1435"/>
                  </a:lnTo>
                  <a:lnTo>
                    <a:pt x="462" y="1450"/>
                  </a:lnTo>
                  <a:lnTo>
                    <a:pt x="496" y="1464"/>
                  </a:lnTo>
                  <a:lnTo>
                    <a:pt x="531" y="1476"/>
                  </a:lnTo>
                  <a:lnTo>
                    <a:pt x="567" y="1486"/>
                  </a:lnTo>
                  <a:lnTo>
                    <a:pt x="604" y="1494"/>
                  </a:lnTo>
                  <a:lnTo>
                    <a:pt x="640" y="1501"/>
                  </a:lnTo>
                  <a:lnTo>
                    <a:pt x="678" y="1506"/>
                  </a:lnTo>
                  <a:lnTo>
                    <a:pt x="716" y="1508"/>
                  </a:lnTo>
                  <a:lnTo>
                    <a:pt x="756" y="15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6" name="îšľîḓé"/>
            <p:cNvSpPr/>
            <p:nvPr/>
          </p:nvSpPr>
          <p:spPr bwMode="auto">
            <a:xfrm>
              <a:off x="1591021" y="1539522"/>
              <a:ext cx="39501" cy="9337"/>
            </a:xfrm>
            <a:custGeom>
              <a:avLst/>
              <a:gdLst>
                <a:gd name="T0" fmla="*/ 239 w 2013"/>
                <a:gd name="T1" fmla="*/ 0 h 503"/>
                <a:gd name="T2" fmla="*/ 201 w 2013"/>
                <a:gd name="T3" fmla="*/ 5 h 503"/>
                <a:gd name="T4" fmla="*/ 165 w 2013"/>
                <a:gd name="T5" fmla="*/ 15 h 503"/>
                <a:gd name="T6" fmla="*/ 132 w 2013"/>
                <a:gd name="T7" fmla="*/ 30 h 503"/>
                <a:gd name="T8" fmla="*/ 102 w 2013"/>
                <a:gd name="T9" fmla="*/ 50 h 503"/>
                <a:gd name="T10" fmla="*/ 74 w 2013"/>
                <a:gd name="T11" fmla="*/ 73 h 503"/>
                <a:gd name="T12" fmla="*/ 51 w 2013"/>
                <a:gd name="T13" fmla="*/ 100 h 503"/>
                <a:gd name="T14" fmla="*/ 30 w 2013"/>
                <a:gd name="T15" fmla="*/ 132 h 503"/>
                <a:gd name="T16" fmla="*/ 15 w 2013"/>
                <a:gd name="T17" fmla="*/ 165 h 503"/>
                <a:gd name="T18" fmla="*/ 5 w 2013"/>
                <a:gd name="T19" fmla="*/ 201 h 503"/>
                <a:gd name="T20" fmla="*/ 0 w 2013"/>
                <a:gd name="T21" fmla="*/ 238 h 503"/>
                <a:gd name="T22" fmla="*/ 1 w 2013"/>
                <a:gd name="T23" fmla="*/ 277 h 503"/>
                <a:gd name="T24" fmla="*/ 8 w 2013"/>
                <a:gd name="T25" fmla="*/ 315 h 503"/>
                <a:gd name="T26" fmla="*/ 20 w 2013"/>
                <a:gd name="T27" fmla="*/ 349 h 503"/>
                <a:gd name="T28" fmla="*/ 36 w 2013"/>
                <a:gd name="T29" fmla="*/ 382 h 503"/>
                <a:gd name="T30" fmla="*/ 58 w 2013"/>
                <a:gd name="T31" fmla="*/ 411 h 503"/>
                <a:gd name="T32" fmla="*/ 83 w 2013"/>
                <a:gd name="T33" fmla="*/ 437 h 503"/>
                <a:gd name="T34" fmla="*/ 111 w 2013"/>
                <a:gd name="T35" fmla="*/ 459 h 503"/>
                <a:gd name="T36" fmla="*/ 143 w 2013"/>
                <a:gd name="T37" fmla="*/ 478 h 503"/>
                <a:gd name="T38" fmla="*/ 177 w 2013"/>
                <a:gd name="T39" fmla="*/ 492 h 503"/>
                <a:gd name="T40" fmla="*/ 214 w 2013"/>
                <a:gd name="T41" fmla="*/ 500 h 503"/>
                <a:gd name="T42" fmla="*/ 252 w 2013"/>
                <a:gd name="T43" fmla="*/ 503 h 503"/>
                <a:gd name="T44" fmla="*/ 1787 w 2013"/>
                <a:gd name="T45" fmla="*/ 502 h 503"/>
                <a:gd name="T46" fmla="*/ 1824 w 2013"/>
                <a:gd name="T47" fmla="*/ 495 h 503"/>
                <a:gd name="T48" fmla="*/ 1859 w 2013"/>
                <a:gd name="T49" fmla="*/ 483 h 503"/>
                <a:gd name="T50" fmla="*/ 1891 w 2013"/>
                <a:gd name="T51" fmla="*/ 467 h 503"/>
                <a:gd name="T52" fmla="*/ 1922 w 2013"/>
                <a:gd name="T53" fmla="*/ 445 h 503"/>
                <a:gd name="T54" fmla="*/ 1948 w 2013"/>
                <a:gd name="T55" fmla="*/ 420 h 503"/>
                <a:gd name="T56" fmla="*/ 1970 w 2013"/>
                <a:gd name="T57" fmla="*/ 392 h 503"/>
                <a:gd name="T58" fmla="*/ 1988 w 2013"/>
                <a:gd name="T59" fmla="*/ 360 h 503"/>
                <a:gd name="T60" fmla="*/ 2001 w 2013"/>
                <a:gd name="T61" fmla="*/ 326 h 503"/>
                <a:gd name="T62" fmla="*/ 2010 w 2013"/>
                <a:gd name="T63" fmla="*/ 289 h 503"/>
                <a:gd name="T64" fmla="*/ 2013 w 2013"/>
                <a:gd name="T65" fmla="*/ 251 h 503"/>
                <a:gd name="T66" fmla="*/ 2010 w 2013"/>
                <a:gd name="T67" fmla="*/ 213 h 503"/>
                <a:gd name="T68" fmla="*/ 2001 w 2013"/>
                <a:gd name="T69" fmla="*/ 177 h 503"/>
                <a:gd name="T70" fmla="*/ 1988 w 2013"/>
                <a:gd name="T71" fmla="*/ 143 h 503"/>
                <a:gd name="T72" fmla="*/ 1970 w 2013"/>
                <a:gd name="T73" fmla="*/ 110 h 503"/>
                <a:gd name="T74" fmla="*/ 1948 w 2013"/>
                <a:gd name="T75" fmla="*/ 82 h 503"/>
                <a:gd name="T76" fmla="*/ 1922 w 2013"/>
                <a:gd name="T77" fmla="*/ 57 h 503"/>
                <a:gd name="T78" fmla="*/ 1891 w 2013"/>
                <a:gd name="T79" fmla="*/ 36 h 503"/>
                <a:gd name="T80" fmla="*/ 1859 w 2013"/>
                <a:gd name="T81" fmla="*/ 20 h 503"/>
                <a:gd name="T82" fmla="*/ 1824 w 2013"/>
                <a:gd name="T83" fmla="*/ 8 h 503"/>
                <a:gd name="T84" fmla="*/ 1787 w 2013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3">
                  <a:moveTo>
                    <a:pt x="1762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4" y="73"/>
                  </a:lnTo>
                  <a:lnTo>
                    <a:pt x="66" y="82"/>
                  </a:lnTo>
                  <a:lnTo>
                    <a:pt x="58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6" y="120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4" y="392"/>
                  </a:lnTo>
                  <a:lnTo>
                    <a:pt x="51" y="402"/>
                  </a:lnTo>
                  <a:lnTo>
                    <a:pt x="58" y="411"/>
                  </a:lnTo>
                  <a:lnTo>
                    <a:pt x="66" y="420"/>
                  </a:lnTo>
                  <a:lnTo>
                    <a:pt x="74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1" y="459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1762" y="503"/>
                  </a:lnTo>
                  <a:lnTo>
                    <a:pt x="1775" y="503"/>
                  </a:lnTo>
                  <a:lnTo>
                    <a:pt x="1787" y="502"/>
                  </a:lnTo>
                  <a:lnTo>
                    <a:pt x="1800" y="500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2"/>
                  </a:lnTo>
                  <a:lnTo>
                    <a:pt x="1848" y="488"/>
                  </a:lnTo>
                  <a:lnTo>
                    <a:pt x="1859" y="483"/>
                  </a:lnTo>
                  <a:lnTo>
                    <a:pt x="1870" y="478"/>
                  </a:lnTo>
                  <a:lnTo>
                    <a:pt x="1881" y="473"/>
                  </a:lnTo>
                  <a:lnTo>
                    <a:pt x="1891" y="467"/>
                  </a:lnTo>
                  <a:lnTo>
                    <a:pt x="1902" y="459"/>
                  </a:lnTo>
                  <a:lnTo>
                    <a:pt x="1912" y="453"/>
                  </a:lnTo>
                  <a:lnTo>
                    <a:pt x="1922" y="445"/>
                  </a:lnTo>
                  <a:lnTo>
                    <a:pt x="1931" y="437"/>
                  </a:lnTo>
                  <a:lnTo>
                    <a:pt x="1939" y="429"/>
                  </a:lnTo>
                  <a:lnTo>
                    <a:pt x="1948" y="420"/>
                  </a:lnTo>
                  <a:lnTo>
                    <a:pt x="1956" y="411"/>
                  </a:lnTo>
                  <a:lnTo>
                    <a:pt x="1963" y="402"/>
                  </a:lnTo>
                  <a:lnTo>
                    <a:pt x="1970" y="392"/>
                  </a:lnTo>
                  <a:lnTo>
                    <a:pt x="1977" y="382"/>
                  </a:lnTo>
                  <a:lnTo>
                    <a:pt x="1983" y="371"/>
                  </a:lnTo>
                  <a:lnTo>
                    <a:pt x="1988" y="360"/>
                  </a:lnTo>
                  <a:lnTo>
                    <a:pt x="1993" y="349"/>
                  </a:lnTo>
                  <a:lnTo>
                    <a:pt x="1998" y="338"/>
                  </a:lnTo>
                  <a:lnTo>
                    <a:pt x="2001" y="326"/>
                  </a:lnTo>
                  <a:lnTo>
                    <a:pt x="2005" y="315"/>
                  </a:lnTo>
                  <a:lnTo>
                    <a:pt x="2008" y="303"/>
                  </a:lnTo>
                  <a:lnTo>
                    <a:pt x="2010" y="289"/>
                  </a:lnTo>
                  <a:lnTo>
                    <a:pt x="2011" y="277"/>
                  </a:lnTo>
                  <a:lnTo>
                    <a:pt x="2012" y="264"/>
                  </a:lnTo>
                  <a:lnTo>
                    <a:pt x="2013" y="251"/>
                  </a:lnTo>
                  <a:lnTo>
                    <a:pt x="2012" y="238"/>
                  </a:lnTo>
                  <a:lnTo>
                    <a:pt x="2011" y="226"/>
                  </a:lnTo>
                  <a:lnTo>
                    <a:pt x="2010" y="213"/>
                  </a:lnTo>
                  <a:lnTo>
                    <a:pt x="2008" y="201"/>
                  </a:lnTo>
                  <a:lnTo>
                    <a:pt x="2005" y="189"/>
                  </a:lnTo>
                  <a:lnTo>
                    <a:pt x="2001" y="177"/>
                  </a:lnTo>
                  <a:lnTo>
                    <a:pt x="1998" y="165"/>
                  </a:lnTo>
                  <a:lnTo>
                    <a:pt x="1993" y="154"/>
                  </a:lnTo>
                  <a:lnTo>
                    <a:pt x="1988" y="143"/>
                  </a:lnTo>
                  <a:lnTo>
                    <a:pt x="1983" y="132"/>
                  </a:lnTo>
                  <a:lnTo>
                    <a:pt x="1977" y="120"/>
                  </a:lnTo>
                  <a:lnTo>
                    <a:pt x="1970" y="110"/>
                  </a:lnTo>
                  <a:lnTo>
                    <a:pt x="1963" y="100"/>
                  </a:lnTo>
                  <a:lnTo>
                    <a:pt x="1956" y="91"/>
                  </a:lnTo>
                  <a:lnTo>
                    <a:pt x="1948" y="82"/>
                  </a:lnTo>
                  <a:lnTo>
                    <a:pt x="1939" y="73"/>
                  </a:lnTo>
                  <a:lnTo>
                    <a:pt x="1931" y="65"/>
                  </a:lnTo>
                  <a:lnTo>
                    <a:pt x="1922" y="57"/>
                  </a:lnTo>
                  <a:lnTo>
                    <a:pt x="1912" y="50"/>
                  </a:lnTo>
                  <a:lnTo>
                    <a:pt x="1902" y="43"/>
                  </a:lnTo>
                  <a:lnTo>
                    <a:pt x="1891" y="36"/>
                  </a:lnTo>
                  <a:lnTo>
                    <a:pt x="1881" y="30"/>
                  </a:lnTo>
                  <a:lnTo>
                    <a:pt x="1870" y="25"/>
                  </a:lnTo>
                  <a:lnTo>
                    <a:pt x="1859" y="20"/>
                  </a:lnTo>
                  <a:lnTo>
                    <a:pt x="1848" y="15"/>
                  </a:lnTo>
                  <a:lnTo>
                    <a:pt x="1836" y="11"/>
                  </a:lnTo>
                  <a:lnTo>
                    <a:pt x="1824" y="8"/>
                  </a:lnTo>
                  <a:lnTo>
                    <a:pt x="1812" y="5"/>
                  </a:lnTo>
                  <a:lnTo>
                    <a:pt x="1800" y="3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7" name="ïṡ1îďe"/>
            <p:cNvSpPr/>
            <p:nvPr/>
          </p:nvSpPr>
          <p:spPr bwMode="auto">
            <a:xfrm>
              <a:off x="1601076" y="1510075"/>
              <a:ext cx="38783" cy="10055"/>
            </a:xfrm>
            <a:custGeom>
              <a:avLst/>
              <a:gdLst>
                <a:gd name="T0" fmla="*/ 240 w 2013"/>
                <a:gd name="T1" fmla="*/ 0 h 503"/>
                <a:gd name="T2" fmla="*/ 201 w 2013"/>
                <a:gd name="T3" fmla="*/ 5 h 503"/>
                <a:gd name="T4" fmla="*/ 165 w 2013"/>
                <a:gd name="T5" fmla="*/ 15 h 503"/>
                <a:gd name="T6" fmla="*/ 132 w 2013"/>
                <a:gd name="T7" fmla="*/ 30 h 503"/>
                <a:gd name="T8" fmla="*/ 102 w 2013"/>
                <a:gd name="T9" fmla="*/ 49 h 503"/>
                <a:gd name="T10" fmla="*/ 75 w 2013"/>
                <a:gd name="T11" fmla="*/ 73 h 503"/>
                <a:gd name="T12" fmla="*/ 51 w 2013"/>
                <a:gd name="T13" fmla="*/ 100 h 503"/>
                <a:gd name="T14" fmla="*/ 31 w 2013"/>
                <a:gd name="T15" fmla="*/ 130 h 503"/>
                <a:gd name="T16" fmla="*/ 16 w 2013"/>
                <a:gd name="T17" fmla="*/ 165 h 503"/>
                <a:gd name="T18" fmla="*/ 5 w 2013"/>
                <a:gd name="T19" fmla="*/ 200 h 503"/>
                <a:gd name="T20" fmla="*/ 1 w 2013"/>
                <a:gd name="T21" fmla="*/ 238 h 503"/>
                <a:gd name="T22" fmla="*/ 2 w 2013"/>
                <a:gd name="T23" fmla="*/ 276 h 503"/>
                <a:gd name="T24" fmla="*/ 8 w 2013"/>
                <a:gd name="T25" fmla="*/ 314 h 503"/>
                <a:gd name="T26" fmla="*/ 20 w 2013"/>
                <a:gd name="T27" fmla="*/ 349 h 503"/>
                <a:gd name="T28" fmla="*/ 37 w 2013"/>
                <a:gd name="T29" fmla="*/ 381 h 503"/>
                <a:gd name="T30" fmla="*/ 58 w 2013"/>
                <a:gd name="T31" fmla="*/ 411 h 503"/>
                <a:gd name="T32" fmla="*/ 83 w 2013"/>
                <a:gd name="T33" fmla="*/ 437 h 503"/>
                <a:gd name="T34" fmla="*/ 112 w 2013"/>
                <a:gd name="T35" fmla="*/ 459 h 503"/>
                <a:gd name="T36" fmla="*/ 143 w 2013"/>
                <a:gd name="T37" fmla="*/ 477 h 503"/>
                <a:gd name="T38" fmla="*/ 177 w 2013"/>
                <a:gd name="T39" fmla="*/ 491 h 503"/>
                <a:gd name="T40" fmla="*/ 213 w 2013"/>
                <a:gd name="T41" fmla="*/ 500 h 503"/>
                <a:gd name="T42" fmla="*/ 252 w 2013"/>
                <a:gd name="T43" fmla="*/ 503 h 503"/>
                <a:gd name="T44" fmla="*/ 1787 w 2013"/>
                <a:gd name="T45" fmla="*/ 501 h 503"/>
                <a:gd name="T46" fmla="*/ 1824 w 2013"/>
                <a:gd name="T47" fmla="*/ 495 h 503"/>
                <a:gd name="T48" fmla="*/ 1859 w 2013"/>
                <a:gd name="T49" fmla="*/ 483 h 503"/>
                <a:gd name="T50" fmla="*/ 1892 w 2013"/>
                <a:gd name="T51" fmla="*/ 465 h 503"/>
                <a:gd name="T52" fmla="*/ 1922 w 2013"/>
                <a:gd name="T53" fmla="*/ 445 h 503"/>
                <a:gd name="T54" fmla="*/ 1948 w 2013"/>
                <a:gd name="T55" fmla="*/ 420 h 503"/>
                <a:gd name="T56" fmla="*/ 1970 w 2013"/>
                <a:gd name="T57" fmla="*/ 391 h 503"/>
                <a:gd name="T58" fmla="*/ 1988 w 2013"/>
                <a:gd name="T59" fmla="*/ 360 h 503"/>
                <a:gd name="T60" fmla="*/ 2002 w 2013"/>
                <a:gd name="T61" fmla="*/ 326 h 503"/>
                <a:gd name="T62" fmla="*/ 2010 w 2013"/>
                <a:gd name="T63" fmla="*/ 289 h 503"/>
                <a:gd name="T64" fmla="*/ 2013 w 2013"/>
                <a:gd name="T65" fmla="*/ 251 h 503"/>
                <a:gd name="T66" fmla="*/ 2010 w 2013"/>
                <a:gd name="T67" fmla="*/ 213 h 503"/>
                <a:gd name="T68" fmla="*/ 2002 w 2013"/>
                <a:gd name="T69" fmla="*/ 176 h 503"/>
                <a:gd name="T70" fmla="*/ 1988 w 2013"/>
                <a:gd name="T71" fmla="*/ 141 h 503"/>
                <a:gd name="T72" fmla="*/ 1970 w 2013"/>
                <a:gd name="T73" fmla="*/ 110 h 503"/>
                <a:gd name="T74" fmla="*/ 1948 w 2013"/>
                <a:gd name="T75" fmla="*/ 82 h 503"/>
                <a:gd name="T76" fmla="*/ 1922 w 2013"/>
                <a:gd name="T77" fmla="*/ 57 h 503"/>
                <a:gd name="T78" fmla="*/ 1892 w 2013"/>
                <a:gd name="T79" fmla="*/ 36 h 503"/>
                <a:gd name="T80" fmla="*/ 1859 w 2013"/>
                <a:gd name="T81" fmla="*/ 19 h 503"/>
                <a:gd name="T82" fmla="*/ 1824 w 2013"/>
                <a:gd name="T83" fmla="*/ 7 h 503"/>
                <a:gd name="T84" fmla="*/ 1787 w 2013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3">
                  <a:moveTo>
                    <a:pt x="1762" y="0"/>
                  </a:move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3" y="2"/>
                  </a:lnTo>
                  <a:lnTo>
                    <a:pt x="201" y="5"/>
                  </a:lnTo>
                  <a:lnTo>
                    <a:pt x="189" y="7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8" y="91"/>
                  </a:lnTo>
                  <a:lnTo>
                    <a:pt x="51" y="100"/>
                  </a:lnTo>
                  <a:lnTo>
                    <a:pt x="43" y="110"/>
                  </a:lnTo>
                  <a:lnTo>
                    <a:pt x="37" y="120"/>
                  </a:lnTo>
                  <a:lnTo>
                    <a:pt x="31" y="130"/>
                  </a:lnTo>
                  <a:lnTo>
                    <a:pt x="25" y="141"/>
                  </a:lnTo>
                  <a:lnTo>
                    <a:pt x="20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5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5" y="301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1" y="371"/>
                  </a:lnTo>
                  <a:lnTo>
                    <a:pt x="37" y="381"/>
                  </a:lnTo>
                  <a:lnTo>
                    <a:pt x="43" y="391"/>
                  </a:lnTo>
                  <a:lnTo>
                    <a:pt x="51" y="401"/>
                  </a:lnTo>
                  <a:lnTo>
                    <a:pt x="58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lnTo>
                    <a:pt x="1762" y="503"/>
                  </a:lnTo>
                  <a:lnTo>
                    <a:pt x="1775" y="502"/>
                  </a:lnTo>
                  <a:lnTo>
                    <a:pt x="1787" y="501"/>
                  </a:lnTo>
                  <a:lnTo>
                    <a:pt x="1800" y="500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1"/>
                  </a:lnTo>
                  <a:lnTo>
                    <a:pt x="1848" y="487"/>
                  </a:lnTo>
                  <a:lnTo>
                    <a:pt x="1859" y="483"/>
                  </a:lnTo>
                  <a:lnTo>
                    <a:pt x="1870" y="477"/>
                  </a:lnTo>
                  <a:lnTo>
                    <a:pt x="1881" y="471"/>
                  </a:lnTo>
                  <a:lnTo>
                    <a:pt x="1892" y="465"/>
                  </a:lnTo>
                  <a:lnTo>
                    <a:pt x="1902" y="459"/>
                  </a:lnTo>
                  <a:lnTo>
                    <a:pt x="1912" y="452"/>
                  </a:lnTo>
                  <a:lnTo>
                    <a:pt x="1922" y="445"/>
                  </a:lnTo>
                  <a:lnTo>
                    <a:pt x="1931" y="437"/>
                  </a:lnTo>
                  <a:lnTo>
                    <a:pt x="1940" y="428"/>
                  </a:lnTo>
                  <a:lnTo>
                    <a:pt x="1948" y="420"/>
                  </a:lnTo>
                  <a:lnTo>
                    <a:pt x="1956" y="411"/>
                  </a:lnTo>
                  <a:lnTo>
                    <a:pt x="1963" y="401"/>
                  </a:lnTo>
                  <a:lnTo>
                    <a:pt x="1970" y="391"/>
                  </a:lnTo>
                  <a:lnTo>
                    <a:pt x="1977" y="381"/>
                  </a:lnTo>
                  <a:lnTo>
                    <a:pt x="1983" y="371"/>
                  </a:lnTo>
                  <a:lnTo>
                    <a:pt x="1988" y="360"/>
                  </a:lnTo>
                  <a:lnTo>
                    <a:pt x="1993" y="349"/>
                  </a:lnTo>
                  <a:lnTo>
                    <a:pt x="1998" y="338"/>
                  </a:lnTo>
                  <a:lnTo>
                    <a:pt x="2002" y="326"/>
                  </a:lnTo>
                  <a:lnTo>
                    <a:pt x="2005" y="314"/>
                  </a:lnTo>
                  <a:lnTo>
                    <a:pt x="2008" y="301"/>
                  </a:lnTo>
                  <a:lnTo>
                    <a:pt x="2010" y="289"/>
                  </a:lnTo>
                  <a:lnTo>
                    <a:pt x="2012" y="276"/>
                  </a:lnTo>
                  <a:lnTo>
                    <a:pt x="2013" y="264"/>
                  </a:lnTo>
                  <a:lnTo>
                    <a:pt x="2013" y="251"/>
                  </a:lnTo>
                  <a:lnTo>
                    <a:pt x="2013" y="238"/>
                  </a:lnTo>
                  <a:lnTo>
                    <a:pt x="2012" y="225"/>
                  </a:lnTo>
                  <a:lnTo>
                    <a:pt x="2010" y="213"/>
                  </a:lnTo>
                  <a:lnTo>
                    <a:pt x="2008" y="200"/>
                  </a:lnTo>
                  <a:lnTo>
                    <a:pt x="2005" y="188"/>
                  </a:lnTo>
                  <a:lnTo>
                    <a:pt x="2002" y="176"/>
                  </a:lnTo>
                  <a:lnTo>
                    <a:pt x="1998" y="165"/>
                  </a:lnTo>
                  <a:lnTo>
                    <a:pt x="1993" y="153"/>
                  </a:lnTo>
                  <a:lnTo>
                    <a:pt x="1988" y="141"/>
                  </a:lnTo>
                  <a:lnTo>
                    <a:pt x="1983" y="130"/>
                  </a:lnTo>
                  <a:lnTo>
                    <a:pt x="1977" y="120"/>
                  </a:lnTo>
                  <a:lnTo>
                    <a:pt x="1970" y="110"/>
                  </a:lnTo>
                  <a:lnTo>
                    <a:pt x="1963" y="100"/>
                  </a:lnTo>
                  <a:lnTo>
                    <a:pt x="1956" y="91"/>
                  </a:lnTo>
                  <a:lnTo>
                    <a:pt x="1948" y="82"/>
                  </a:lnTo>
                  <a:lnTo>
                    <a:pt x="1940" y="73"/>
                  </a:lnTo>
                  <a:lnTo>
                    <a:pt x="1931" y="65"/>
                  </a:lnTo>
                  <a:lnTo>
                    <a:pt x="1922" y="57"/>
                  </a:lnTo>
                  <a:lnTo>
                    <a:pt x="1912" y="49"/>
                  </a:lnTo>
                  <a:lnTo>
                    <a:pt x="1902" y="42"/>
                  </a:lnTo>
                  <a:lnTo>
                    <a:pt x="1892" y="36"/>
                  </a:lnTo>
                  <a:lnTo>
                    <a:pt x="1881" y="30"/>
                  </a:lnTo>
                  <a:lnTo>
                    <a:pt x="1870" y="24"/>
                  </a:lnTo>
                  <a:lnTo>
                    <a:pt x="1859" y="19"/>
                  </a:lnTo>
                  <a:lnTo>
                    <a:pt x="1848" y="15"/>
                  </a:lnTo>
                  <a:lnTo>
                    <a:pt x="1836" y="11"/>
                  </a:lnTo>
                  <a:lnTo>
                    <a:pt x="1824" y="7"/>
                  </a:lnTo>
                  <a:lnTo>
                    <a:pt x="1812" y="5"/>
                  </a:lnTo>
                  <a:lnTo>
                    <a:pt x="1800" y="2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8" name="îṧľîḑè"/>
            <p:cNvSpPr/>
            <p:nvPr/>
          </p:nvSpPr>
          <p:spPr bwMode="auto">
            <a:xfrm>
              <a:off x="1601076" y="1480629"/>
              <a:ext cx="38783" cy="10055"/>
            </a:xfrm>
            <a:custGeom>
              <a:avLst/>
              <a:gdLst>
                <a:gd name="T0" fmla="*/ 240 w 2013"/>
                <a:gd name="T1" fmla="*/ 0 h 504"/>
                <a:gd name="T2" fmla="*/ 201 w 2013"/>
                <a:gd name="T3" fmla="*/ 6 h 504"/>
                <a:gd name="T4" fmla="*/ 165 w 2013"/>
                <a:gd name="T5" fmla="*/ 16 h 504"/>
                <a:gd name="T6" fmla="*/ 132 w 2013"/>
                <a:gd name="T7" fmla="*/ 31 h 504"/>
                <a:gd name="T8" fmla="*/ 102 w 2013"/>
                <a:gd name="T9" fmla="*/ 51 h 504"/>
                <a:gd name="T10" fmla="*/ 75 w 2013"/>
                <a:gd name="T11" fmla="*/ 74 h 504"/>
                <a:gd name="T12" fmla="*/ 51 w 2013"/>
                <a:gd name="T13" fmla="*/ 102 h 504"/>
                <a:gd name="T14" fmla="*/ 31 w 2013"/>
                <a:gd name="T15" fmla="*/ 132 h 504"/>
                <a:gd name="T16" fmla="*/ 16 w 2013"/>
                <a:gd name="T17" fmla="*/ 165 h 504"/>
                <a:gd name="T18" fmla="*/ 5 w 2013"/>
                <a:gd name="T19" fmla="*/ 202 h 504"/>
                <a:gd name="T20" fmla="*/ 1 w 2013"/>
                <a:gd name="T21" fmla="*/ 239 h 504"/>
                <a:gd name="T22" fmla="*/ 2 w 2013"/>
                <a:gd name="T23" fmla="*/ 278 h 504"/>
                <a:gd name="T24" fmla="*/ 8 w 2013"/>
                <a:gd name="T25" fmla="*/ 315 h 504"/>
                <a:gd name="T26" fmla="*/ 20 w 2013"/>
                <a:gd name="T27" fmla="*/ 350 h 504"/>
                <a:gd name="T28" fmla="*/ 37 w 2013"/>
                <a:gd name="T29" fmla="*/ 383 h 504"/>
                <a:gd name="T30" fmla="*/ 58 w 2013"/>
                <a:gd name="T31" fmla="*/ 412 h 504"/>
                <a:gd name="T32" fmla="*/ 83 w 2013"/>
                <a:gd name="T33" fmla="*/ 438 h 504"/>
                <a:gd name="T34" fmla="*/ 112 w 2013"/>
                <a:gd name="T35" fmla="*/ 460 h 504"/>
                <a:gd name="T36" fmla="*/ 143 w 2013"/>
                <a:gd name="T37" fmla="*/ 479 h 504"/>
                <a:gd name="T38" fmla="*/ 177 w 2013"/>
                <a:gd name="T39" fmla="*/ 492 h 504"/>
                <a:gd name="T40" fmla="*/ 213 w 2013"/>
                <a:gd name="T41" fmla="*/ 501 h 504"/>
                <a:gd name="T42" fmla="*/ 252 w 2013"/>
                <a:gd name="T43" fmla="*/ 504 h 504"/>
                <a:gd name="T44" fmla="*/ 1787 w 2013"/>
                <a:gd name="T45" fmla="*/ 503 h 504"/>
                <a:gd name="T46" fmla="*/ 1824 w 2013"/>
                <a:gd name="T47" fmla="*/ 495 h 504"/>
                <a:gd name="T48" fmla="*/ 1859 w 2013"/>
                <a:gd name="T49" fmla="*/ 484 h 504"/>
                <a:gd name="T50" fmla="*/ 1892 w 2013"/>
                <a:gd name="T51" fmla="*/ 467 h 504"/>
                <a:gd name="T52" fmla="*/ 1922 w 2013"/>
                <a:gd name="T53" fmla="*/ 446 h 504"/>
                <a:gd name="T54" fmla="*/ 1948 w 2013"/>
                <a:gd name="T55" fmla="*/ 421 h 504"/>
                <a:gd name="T56" fmla="*/ 1970 w 2013"/>
                <a:gd name="T57" fmla="*/ 393 h 504"/>
                <a:gd name="T58" fmla="*/ 1988 w 2013"/>
                <a:gd name="T59" fmla="*/ 362 h 504"/>
                <a:gd name="T60" fmla="*/ 2002 w 2013"/>
                <a:gd name="T61" fmla="*/ 326 h 504"/>
                <a:gd name="T62" fmla="*/ 2010 w 2013"/>
                <a:gd name="T63" fmla="*/ 290 h 504"/>
                <a:gd name="T64" fmla="*/ 2013 w 2013"/>
                <a:gd name="T65" fmla="*/ 252 h 504"/>
                <a:gd name="T66" fmla="*/ 2010 w 2013"/>
                <a:gd name="T67" fmla="*/ 214 h 504"/>
                <a:gd name="T68" fmla="*/ 2002 w 2013"/>
                <a:gd name="T69" fmla="*/ 178 h 504"/>
                <a:gd name="T70" fmla="*/ 1988 w 2013"/>
                <a:gd name="T71" fmla="*/ 143 h 504"/>
                <a:gd name="T72" fmla="*/ 1970 w 2013"/>
                <a:gd name="T73" fmla="*/ 111 h 504"/>
                <a:gd name="T74" fmla="*/ 1948 w 2013"/>
                <a:gd name="T75" fmla="*/ 83 h 504"/>
                <a:gd name="T76" fmla="*/ 1922 w 2013"/>
                <a:gd name="T77" fmla="*/ 58 h 504"/>
                <a:gd name="T78" fmla="*/ 1892 w 2013"/>
                <a:gd name="T79" fmla="*/ 37 h 504"/>
                <a:gd name="T80" fmla="*/ 1859 w 2013"/>
                <a:gd name="T81" fmla="*/ 21 h 504"/>
                <a:gd name="T82" fmla="*/ 1824 w 2013"/>
                <a:gd name="T83" fmla="*/ 9 h 504"/>
                <a:gd name="T84" fmla="*/ 1787 w 2013"/>
                <a:gd name="T85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3" h="504">
                  <a:moveTo>
                    <a:pt x="1762" y="0"/>
                  </a:move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3" y="3"/>
                  </a:lnTo>
                  <a:lnTo>
                    <a:pt x="201" y="6"/>
                  </a:lnTo>
                  <a:lnTo>
                    <a:pt x="189" y="9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2" y="37"/>
                  </a:lnTo>
                  <a:lnTo>
                    <a:pt x="112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5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3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6" y="165"/>
                  </a:lnTo>
                  <a:lnTo>
                    <a:pt x="12" y="178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2" y="227"/>
                  </a:lnTo>
                  <a:lnTo>
                    <a:pt x="1" y="239"/>
                  </a:lnTo>
                  <a:lnTo>
                    <a:pt x="0" y="252"/>
                  </a:ln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2" y="326"/>
                  </a:lnTo>
                  <a:lnTo>
                    <a:pt x="16" y="339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3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5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1"/>
                  </a:lnTo>
                  <a:lnTo>
                    <a:pt x="227" y="503"/>
                  </a:lnTo>
                  <a:lnTo>
                    <a:pt x="240" y="504"/>
                  </a:lnTo>
                  <a:lnTo>
                    <a:pt x="252" y="504"/>
                  </a:lnTo>
                  <a:lnTo>
                    <a:pt x="1762" y="504"/>
                  </a:lnTo>
                  <a:lnTo>
                    <a:pt x="1775" y="504"/>
                  </a:lnTo>
                  <a:lnTo>
                    <a:pt x="1787" y="503"/>
                  </a:lnTo>
                  <a:lnTo>
                    <a:pt x="1800" y="501"/>
                  </a:lnTo>
                  <a:lnTo>
                    <a:pt x="1812" y="498"/>
                  </a:lnTo>
                  <a:lnTo>
                    <a:pt x="1824" y="495"/>
                  </a:lnTo>
                  <a:lnTo>
                    <a:pt x="1836" y="492"/>
                  </a:lnTo>
                  <a:lnTo>
                    <a:pt x="1848" y="488"/>
                  </a:lnTo>
                  <a:lnTo>
                    <a:pt x="1859" y="484"/>
                  </a:lnTo>
                  <a:lnTo>
                    <a:pt x="1870" y="479"/>
                  </a:lnTo>
                  <a:lnTo>
                    <a:pt x="1881" y="473"/>
                  </a:lnTo>
                  <a:lnTo>
                    <a:pt x="1892" y="467"/>
                  </a:lnTo>
                  <a:lnTo>
                    <a:pt x="1902" y="460"/>
                  </a:lnTo>
                  <a:lnTo>
                    <a:pt x="1912" y="454"/>
                  </a:lnTo>
                  <a:lnTo>
                    <a:pt x="1922" y="446"/>
                  </a:lnTo>
                  <a:lnTo>
                    <a:pt x="1931" y="438"/>
                  </a:lnTo>
                  <a:lnTo>
                    <a:pt x="1940" y="430"/>
                  </a:lnTo>
                  <a:lnTo>
                    <a:pt x="1948" y="421"/>
                  </a:lnTo>
                  <a:lnTo>
                    <a:pt x="1956" y="412"/>
                  </a:lnTo>
                  <a:lnTo>
                    <a:pt x="1963" y="403"/>
                  </a:lnTo>
                  <a:lnTo>
                    <a:pt x="1970" y="393"/>
                  </a:lnTo>
                  <a:lnTo>
                    <a:pt x="1977" y="383"/>
                  </a:lnTo>
                  <a:lnTo>
                    <a:pt x="1983" y="372"/>
                  </a:lnTo>
                  <a:lnTo>
                    <a:pt x="1988" y="362"/>
                  </a:lnTo>
                  <a:lnTo>
                    <a:pt x="1993" y="350"/>
                  </a:lnTo>
                  <a:lnTo>
                    <a:pt x="1998" y="339"/>
                  </a:lnTo>
                  <a:lnTo>
                    <a:pt x="2002" y="326"/>
                  </a:lnTo>
                  <a:lnTo>
                    <a:pt x="2005" y="315"/>
                  </a:lnTo>
                  <a:lnTo>
                    <a:pt x="2008" y="303"/>
                  </a:lnTo>
                  <a:lnTo>
                    <a:pt x="2010" y="290"/>
                  </a:lnTo>
                  <a:lnTo>
                    <a:pt x="2012" y="278"/>
                  </a:lnTo>
                  <a:lnTo>
                    <a:pt x="2013" y="265"/>
                  </a:lnTo>
                  <a:lnTo>
                    <a:pt x="2013" y="252"/>
                  </a:lnTo>
                  <a:lnTo>
                    <a:pt x="2013" y="239"/>
                  </a:lnTo>
                  <a:lnTo>
                    <a:pt x="2012" y="227"/>
                  </a:lnTo>
                  <a:lnTo>
                    <a:pt x="2010" y="214"/>
                  </a:lnTo>
                  <a:lnTo>
                    <a:pt x="2008" y="202"/>
                  </a:lnTo>
                  <a:lnTo>
                    <a:pt x="2005" y="190"/>
                  </a:lnTo>
                  <a:lnTo>
                    <a:pt x="2002" y="178"/>
                  </a:lnTo>
                  <a:lnTo>
                    <a:pt x="1998" y="165"/>
                  </a:lnTo>
                  <a:lnTo>
                    <a:pt x="1993" y="154"/>
                  </a:lnTo>
                  <a:lnTo>
                    <a:pt x="1988" y="143"/>
                  </a:lnTo>
                  <a:lnTo>
                    <a:pt x="1983" y="132"/>
                  </a:lnTo>
                  <a:lnTo>
                    <a:pt x="1977" y="122"/>
                  </a:lnTo>
                  <a:lnTo>
                    <a:pt x="1970" y="111"/>
                  </a:lnTo>
                  <a:lnTo>
                    <a:pt x="1963" y="102"/>
                  </a:lnTo>
                  <a:lnTo>
                    <a:pt x="1956" y="92"/>
                  </a:lnTo>
                  <a:lnTo>
                    <a:pt x="1948" y="83"/>
                  </a:lnTo>
                  <a:lnTo>
                    <a:pt x="1940" y="74"/>
                  </a:lnTo>
                  <a:lnTo>
                    <a:pt x="1931" y="66"/>
                  </a:lnTo>
                  <a:lnTo>
                    <a:pt x="1922" y="58"/>
                  </a:lnTo>
                  <a:lnTo>
                    <a:pt x="1912" y="51"/>
                  </a:lnTo>
                  <a:lnTo>
                    <a:pt x="1902" y="44"/>
                  </a:lnTo>
                  <a:lnTo>
                    <a:pt x="1892" y="37"/>
                  </a:lnTo>
                  <a:lnTo>
                    <a:pt x="1881" y="31"/>
                  </a:lnTo>
                  <a:lnTo>
                    <a:pt x="1870" y="26"/>
                  </a:lnTo>
                  <a:lnTo>
                    <a:pt x="1859" y="21"/>
                  </a:lnTo>
                  <a:lnTo>
                    <a:pt x="1848" y="16"/>
                  </a:lnTo>
                  <a:lnTo>
                    <a:pt x="1836" y="12"/>
                  </a:lnTo>
                  <a:lnTo>
                    <a:pt x="1824" y="9"/>
                  </a:lnTo>
                  <a:lnTo>
                    <a:pt x="1812" y="6"/>
                  </a:lnTo>
                  <a:lnTo>
                    <a:pt x="1800" y="3"/>
                  </a:lnTo>
                  <a:lnTo>
                    <a:pt x="1787" y="1"/>
                  </a:lnTo>
                  <a:lnTo>
                    <a:pt x="1775" y="0"/>
                  </a:lnTo>
                  <a:lnTo>
                    <a:pt x="17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9" name="îṥḷîďê"/>
            <p:cNvSpPr/>
            <p:nvPr/>
          </p:nvSpPr>
          <p:spPr bwMode="auto">
            <a:xfrm>
              <a:off x="1435170" y="1439691"/>
              <a:ext cx="58174" cy="40938"/>
            </a:xfrm>
            <a:custGeom>
              <a:avLst/>
              <a:gdLst>
                <a:gd name="T0" fmla="*/ 420 w 3005"/>
                <a:gd name="T1" fmla="*/ 185 h 2110"/>
                <a:gd name="T2" fmla="*/ 370 w 3005"/>
                <a:gd name="T3" fmla="*/ 200 h 2110"/>
                <a:gd name="T4" fmla="*/ 323 w 3005"/>
                <a:gd name="T5" fmla="*/ 224 h 2110"/>
                <a:gd name="T6" fmla="*/ 257 w 3005"/>
                <a:gd name="T7" fmla="*/ 273 h 2110"/>
                <a:gd name="T8" fmla="*/ 205 w 3005"/>
                <a:gd name="T9" fmla="*/ 336 h 2110"/>
                <a:gd name="T10" fmla="*/ 178 w 3005"/>
                <a:gd name="T11" fmla="*/ 383 h 2110"/>
                <a:gd name="T12" fmla="*/ 160 w 3005"/>
                <a:gd name="T13" fmla="*/ 432 h 2110"/>
                <a:gd name="T14" fmla="*/ 0 w 3005"/>
                <a:gd name="T15" fmla="*/ 1872 h 2110"/>
                <a:gd name="T16" fmla="*/ 5 w 3005"/>
                <a:gd name="T17" fmla="*/ 1922 h 2110"/>
                <a:gd name="T18" fmla="*/ 20 w 3005"/>
                <a:gd name="T19" fmla="*/ 1968 h 2110"/>
                <a:gd name="T20" fmla="*/ 43 w 3005"/>
                <a:gd name="T21" fmla="*/ 2009 h 2110"/>
                <a:gd name="T22" fmla="*/ 74 w 3005"/>
                <a:gd name="T23" fmla="*/ 2045 h 2110"/>
                <a:gd name="T24" fmla="*/ 111 w 3005"/>
                <a:gd name="T25" fmla="*/ 2074 h 2110"/>
                <a:gd name="T26" fmla="*/ 154 w 3005"/>
                <a:gd name="T27" fmla="*/ 2095 h 2110"/>
                <a:gd name="T28" fmla="*/ 201 w 3005"/>
                <a:gd name="T29" fmla="*/ 2107 h 2110"/>
                <a:gd name="T30" fmla="*/ 251 w 3005"/>
                <a:gd name="T31" fmla="*/ 2110 h 2110"/>
                <a:gd name="T32" fmla="*/ 302 w 3005"/>
                <a:gd name="T33" fmla="*/ 2102 h 2110"/>
                <a:gd name="T34" fmla="*/ 348 w 3005"/>
                <a:gd name="T35" fmla="*/ 2085 h 2110"/>
                <a:gd name="T36" fmla="*/ 390 w 3005"/>
                <a:gd name="T37" fmla="*/ 2060 h 2110"/>
                <a:gd name="T38" fmla="*/ 427 w 3005"/>
                <a:gd name="T39" fmla="*/ 2028 h 2110"/>
                <a:gd name="T40" fmla="*/ 458 w 3005"/>
                <a:gd name="T41" fmla="*/ 1989 h 2110"/>
                <a:gd name="T42" fmla="*/ 481 w 3005"/>
                <a:gd name="T43" fmla="*/ 1945 h 2110"/>
                <a:gd name="T44" fmla="*/ 495 w 3005"/>
                <a:gd name="T45" fmla="*/ 1897 h 2110"/>
                <a:gd name="T46" fmla="*/ 583 w 3005"/>
                <a:gd name="T47" fmla="*/ 906 h 2110"/>
                <a:gd name="T48" fmla="*/ 595 w 3005"/>
                <a:gd name="T49" fmla="*/ 855 h 2110"/>
                <a:gd name="T50" fmla="*/ 616 w 3005"/>
                <a:gd name="T51" fmla="*/ 807 h 2110"/>
                <a:gd name="T52" fmla="*/ 646 w 3005"/>
                <a:gd name="T53" fmla="*/ 762 h 2110"/>
                <a:gd name="T54" fmla="*/ 681 w 3005"/>
                <a:gd name="T55" fmla="*/ 722 h 2110"/>
                <a:gd name="T56" fmla="*/ 722 w 3005"/>
                <a:gd name="T57" fmla="*/ 688 h 2110"/>
                <a:gd name="T58" fmla="*/ 767 w 3005"/>
                <a:gd name="T59" fmla="*/ 661 h 2110"/>
                <a:gd name="T60" fmla="*/ 817 w 3005"/>
                <a:gd name="T61" fmla="*/ 642 h 2110"/>
                <a:gd name="T62" fmla="*/ 867 w 3005"/>
                <a:gd name="T63" fmla="*/ 632 h 2110"/>
                <a:gd name="T64" fmla="*/ 2791 w 3005"/>
                <a:gd name="T65" fmla="*/ 498 h 2110"/>
                <a:gd name="T66" fmla="*/ 2840 w 3005"/>
                <a:gd name="T67" fmla="*/ 484 h 2110"/>
                <a:gd name="T68" fmla="*/ 2884 w 3005"/>
                <a:gd name="T69" fmla="*/ 461 h 2110"/>
                <a:gd name="T70" fmla="*/ 2922 w 3005"/>
                <a:gd name="T71" fmla="*/ 430 h 2110"/>
                <a:gd name="T72" fmla="*/ 2955 w 3005"/>
                <a:gd name="T73" fmla="*/ 393 h 2110"/>
                <a:gd name="T74" fmla="*/ 2980 w 3005"/>
                <a:gd name="T75" fmla="*/ 351 h 2110"/>
                <a:gd name="T76" fmla="*/ 2998 w 3005"/>
                <a:gd name="T77" fmla="*/ 305 h 2110"/>
                <a:gd name="T78" fmla="*/ 3005 w 3005"/>
                <a:gd name="T79" fmla="*/ 254 h 2110"/>
                <a:gd name="T80" fmla="*/ 3003 w 3005"/>
                <a:gd name="T81" fmla="*/ 203 h 2110"/>
                <a:gd name="T82" fmla="*/ 2989 w 3005"/>
                <a:gd name="T83" fmla="*/ 156 h 2110"/>
                <a:gd name="T84" fmla="*/ 2968 w 3005"/>
                <a:gd name="T85" fmla="*/ 112 h 2110"/>
                <a:gd name="T86" fmla="*/ 2939 w 3005"/>
                <a:gd name="T87" fmla="*/ 74 h 2110"/>
                <a:gd name="T88" fmla="*/ 2904 w 3005"/>
                <a:gd name="T89" fmla="*/ 44 h 2110"/>
                <a:gd name="T90" fmla="*/ 2863 w 3005"/>
                <a:gd name="T91" fmla="*/ 20 h 2110"/>
                <a:gd name="T92" fmla="*/ 2816 w 3005"/>
                <a:gd name="T93" fmla="*/ 5 h 2110"/>
                <a:gd name="T94" fmla="*/ 2766 w 3005"/>
                <a:gd name="T95" fmla="*/ 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5" h="2110">
                  <a:moveTo>
                    <a:pt x="2753" y="0"/>
                  </a:moveTo>
                  <a:lnTo>
                    <a:pt x="446" y="180"/>
                  </a:lnTo>
                  <a:lnTo>
                    <a:pt x="433" y="182"/>
                  </a:lnTo>
                  <a:lnTo>
                    <a:pt x="420" y="185"/>
                  </a:lnTo>
                  <a:lnTo>
                    <a:pt x="408" y="188"/>
                  </a:lnTo>
                  <a:lnTo>
                    <a:pt x="395" y="191"/>
                  </a:lnTo>
                  <a:lnTo>
                    <a:pt x="383" y="195"/>
                  </a:lnTo>
                  <a:lnTo>
                    <a:pt x="370" y="200"/>
                  </a:lnTo>
                  <a:lnTo>
                    <a:pt x="358" y="205"/>
                  </a:lnTo>
                  <a:lnTo>
                    <a:pt x="346" y="211"/>
                  </a:lnTo>
                  <a:lnTo>
                    <a:pt x="334" y="217"/>
                  </a:lnTo>
                  <a:lnTo>
                    <a:pt x="323" y="224"/>
                  </a:lnTo>
                  <a:lnTo>
                    <a:pt x="311" y="231"/>
                  </a:lnTo>
                  <a:lnTo>
                    <a:pt x="300" y="239"/>
                  </a:lnTo>
                  <a:lnTo>
                    <a:pt x="277" y="255"/>
                  </a:lnTo>
                  <a:lnTo>
                    <a:pt x="257" y="273"/>
                  </a:lnTo>
                  <a:lnTo>
                    <a:pt x="238" y="294"/>
                  </a:lnTo>
                  <a:lnTo>
                    <a:pt x="220" y="314"/>
                  </a:lnTo>
                  <a:lnTo>
                    <a:pt x="212" y="325"/>
                  </a:lnTo>
                  <a:lnTo>
                    <a:pt x="205" y="336"/>
                  </a:lnTo>
                  <a:lnTo>
                    <a:pt x="197" y="347"/>
                  </a:lnTo>
                  <a:lnTo>
                    <a:pt x="190" y="359"/>
                  </a:lnTo>
                  <a:lnTo>
                    <a:pt x="184" y="371"/>
                  </a:lnTo>
                  <a:lnTo>
                    <a:pt x="178" y="383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64" y="419"/>
                  </a:lnTo>
                  <a:lnTo>
                    <a:pt x="160" y="432"/>
                  </a:lnTo>
                  <a:lnTo>
                    <a:pt x="157" y="444"/>
                  </a:lnTo>
                  <a:lnTo>
                    <a:pt x="155" y="457"/>
                  </a:lnTo>
                  <a:lnTo>
                    <a:pt x="1" y="1859"/>
                  </a:lnTo>
                  <a:lnTo>
                    <a:pt x="0" y="1872"/>
                  </a:lnTo>
                  <a:lnTo>
                    <a:pt x="1" y="1885"/>
                  </a:lnTo>
                  <a:lnTo>
                    <a:pt x="2" y="1897"/>
                  </a:lnTo>
                  <a:lnTo>
                    <a:pt x="3" y="1910"/>
                  </a:lnTo>
                  <a:lnTo>
                    <a:pt x="5" y="1922"/>
                  </a:lnTo>
                  <a:lnTo>
                    <a:pt x="8" y="1933"/>
                  </a:lnTo>
                  <a:lnTo>
                    <a:pt x="12" y="1945"/>
                  </a:lnTo>
                  <a:lnTo>
                    <a:pt x="16" y="1957"/>
                  </a:lnTo>
                  <a:lnTo>
                    <a:pt x="20" y="1968"/>
                  </a:lnTo>
                  <a:lnTo>
                    <a:pt x="25" y="1979"/>
                  </a:lnTo>
                  <a:lnTo>
                    <a:pt x="31" y="1990"/>
                  </a:lnTo>
                  <a:lnTo>
                    <a:pt x="37" y="2000"/>
                  </a:lnTo>
                  <a:lnTo>
                    <a:pt x="43" y="2009"/>
                  </a:lnTo>
                  <a:lnTo>
                    <a:pt x="50" y="2019"/>
                  </a:lnTo>
                  <a:lnTo>
                    <a:pt x="57" y="2028"/>
                  </a:lnTo>
                  <a:lnTo>
                    <a:pt x="65" y="2037"/>
                  </a:lnTo>
                  <a:lnTo>
                    <a:pt x="74" y="2045"/>
                  </a:lnTo>
                  <a:lnTo>
                    <a:pt x="82" y="2053"/>
                  </a:lnTo>
                  <a:lnTo>
                    <a:pt x="91" y="2060"/>
                  </a:lnTo>
                  <a:lnTo>
                    <a:pt x="101" y="2067"/>
                  </a:lnTo>
                  <a:lnTo>
                    <a:pt x="111" y="2074"/>
                  </a:lnTo>
                  <a:lnTo>
                    <a:pt x="122" y="2080"/>
                  </a:lnTo>
                  <a:lnTo>
                    <a:pt x="132" y="2085"/>
                  </a:lnTo>
                  <a:lnTo>
                    <a:pt x="143" y="2090"/>
                  </a:lnTo>
                  <a:lnTo>
                    <a:pt x="154" y="2095"/>
                  </a:lnTo>
                  <a:lnTo>
                    <a:pt x="165" y="2099"/>
                  </a:lnTo>
                  <a:lnTo>
                    <a:pt x="177" y="2102"/>
                  </a:lnTo>
                  <a:lnTo>
                    <a:pt x="189" y="2105"/>
                  </a:lnTo>
                  <a:lnTo>
                    <a:pt x="201" y="2107"/>
                  </a:lnTo>
                  <a:lnTo>
                    <a:pt x="213" y="2109"/>
                  </a:lnTo>
                  <a:lnTo>
                    <a:pt x="226" y="2110"/>
                  </a:lnTo>
                  <a:lnTo>
                    <a:pt x="239" y="2110"/>
                  </a:lnTo>
                  <a:lnTo>
                    <a:pt x="251" y="2110"/>
                  </a:lnTo>
                  <a:lnTo>
                    <a:pt x="264" y="2109"/>
                  </a:lnTo>
                  <a:lnTo>
                    <a:pt x="276" y="2107"/>
                  </a:lnTo>
                  <a:lnTo>
                    <a:pt x="290" y="2105"/>
                  </a:lnTo>
                  <a:lnTo>
                    <a:pt x="302" y="2102"/>
                  </a:lnTo>
                  <a:lnTo>
                    <a:pt x="314" y="2099"/>
                  </a:lnTo>
                  <a:lnTo>
                    <a:pt x="325" y="2095"/>
                  </a:lnTo>
                  <a:lnTo>
                    <a:pt x="337" y="2090"/>
                  </a:lnTo>
                  <a:lnTo>
                    <a:pt x="348" y="2085"/>
                  </a:lnTo>
                  <a:lnTo>
                    <a:pt x="359" y="2080"/>
                  </a:lnTo>
                  <a:lnTo>
                    <a:pt x="370" y="2074"/>
                  </a:lnTo>
                  <a:lnTo>
                    <a:pt x="380" y="2067"/>
                  </a:lnTo>
                  <a:lnTo>
                    <a:pt x="390" y="2060"/>
                  </a:lnTo>
                  <a:lnTo>
                    <a:pt x="400" y="2053"/>
                  </a:lnTo>
                  <a:lnTo>
                    <a:pt x="409" y="2045"/>
                  </a:lnTo>
                  <a:lnTo>
                    <a:pt x="418" y="2037"/>
                  </a:lnTo>
                  <a:lnTo>
                    <a:pt x="427" y="2028"/>
                  </a:lnTo>
                  <a:lnTo>
                    <a:pt x="435" y="2019"/>
                  </a:lnTo>
                  <a:lnTo>
                    <a:pt x="443" y="2009"/>
                  </a:lnTo>
                  <a:lnTo>
                    <a:pt x="450" y="2000"/>
                  </a:lnTo>
                  <a:lnTo>
                    <a:pt x="458" y="1989"/>
                  </a:lnTo>
                  <a:lnTo>
                    <a:pt x="465" y="1979"/>
                  </a:lnTo>
                  <a:lnTo>
                    <a:pt x="471" y="1968"/>
                  </a:lnTo>
                  <a:lnTo>
                    <a:pt x="476" y="1957"/>
                  </a:lnTo>
                  <a:lnTo>
                    <a:pt x="481" y="1945"/>
                  </a:lnTo>
                  <a:lnTo>
                    <a:pt x="485" y="1933"/>
                  </a:lnTo>
                  <a:lnTo>
                    <a:pt x="489" y="1921"/>
                  </a:lnTo>
                  <a:lnTo>
                    <a:pt x="493" y="1909"/>
                  </a:lnTo>
                  <a:lnTo>
                    <a:pt x="495" y="1897"/>
                  </a:lnTo>
                  <a:lnTo>
                    <a:pt x="497" y="1884"/>
                  </a:lnTo>
                  <a:lnTo>
                    <a:pt x="499" y="1872"/>
                  </a:lnTo>
                  <a:lnTo>
                    <a:pt x="500" y="1859"/>
                  </a:lnTo>
                  <a:lnTo>
                    <a:pt x="583" y="906"/>
                  </a:lnTo>
                  <a:lnTo>
                    <a:pt x="585" y="893"/>
                  </a:lnTo>
                  <a:lnTo>
                    <a:pt x="588" y="880"/>
                  </a:lnTo>
                  <a:lnTo>
                    <a:pt x="591" y="868"/>
                  </a:lnTo>
                  <a:lnTo>
                    <a:pt x="595" y="855"/>
                  </a:lnTo>
                  <a:lnTo>
                    <a:pt x="600" y="843"/>
                  </a:lnTo>
                  <a:lnTo>
                    <a:pt x="605" y="831"/>
                  </a:lnTo>
                  <a:lnTo>
                    <a:pt x="610" y="819"/>
                  </a:lnTo>
                  <a:lnTo>
                    <a:pt x="616" y="807"/>
                  </a:lnTo>
                  <a:lnTo>
                    <a:pt x="622" y="796"/>
                  </a:lnTo>
                  <a:lnTo>
                    <a:pt x="630" y="784"/>
                  </a:lnTo>
                  <a:lnTo>
                    <a:pt x="638" y="773"/>
                  </a:lnTo>
                  <a:lnTo>
                    <a:pt x="646" y="762"/>
                  </a:lnTo>
                  <a:lnTo>
                    <a:pt x="654" y="751"/>
                  </a:lnTo>
                  <a:lnTo>
                    <a:pt x="663" y="741"/>
                  </a:lnTo>
                  <a:lnTo>
                    <a:pt x="672" y="731"/>
                  </a:lnTo>
                  <a:lnTo>
                    <a:pt x="681" y="722"/>
                  </a:lnTo>
                  <a:lnTo>
                    <a:pt x="691" y="713"/>
                  </a:lnTo>
                  <a:lnTo>
                    <a:pt x="701" y="704"/>
                  </a:lnTo>
                  <a:lnTo>
                    <a:pt x="711" y="696"/>
                  </a:lnTo>
                  <a:lnTo>
                    <a:pt x="722" y="688"/>
                  </a:lnTo>
                  <a:lnTo>
                    <a:pt x="733" y="680"/>
                  </a:lnTo>
                  <a:lnTo>
                    <a:pt x="744" y="673"/>
                  </a:lnTo>
                  <a:lnTo>
                    <a:pt x="756" y="667"/>
                  </a:lnTo>
                  <a:lnTo>
                    <a:pt x="767" y="661"/>
                  </a:lnTo>
                  <a:lnTo>
                    <a:pt x="779" y="655"/>
                  </a:lnTo>
                  <a:lnTo>
                    <a:pt x="791" y="650"/>
                  </a:lnTo>
                  <a:lnTo>
                    <a:pt x="804" y="646"/>
                  </a:lnTo>
                  <a:lnTo>
                    <a:pt x="817" y="642"/>
                  </a:lnTo>
                  <a:lnTo>
                    <a:pt x="829" y="638"/>
                  </a:lnTo>
                  <a:lnTo>
                    <a:pt x="842" y="635"/>
                  </a:lnTo>
                  <a:lnTo>
                    <a:pt x="855" y="633"/>
                  </a:lnTo>
                  <a:lnTo>
                    <a:pt x="867" y="632"/>
                  </a:lnTo>
                  <a:lnTo>
                    <a:pt x="2753" y="502"/>
                  </a:lnTo>
                  <a:lnTo>
                    <a:pt x="2766" y="501"/>
                  </a:lnTo>
                  <a:lnTo>
                    <a:pt x="2779" y="500"/>
                  </a:lnTo>
                  <a:lnTo>
                    <a:pt x="2791" y="498"/>
                  </a:lnTo>
                  <a:lnTo>
                    <a:pt x="2804" y="495"/>
                  </a:lnTo>
                  <a:lnTo>
                    <a:pt x="2816" y="492"/>
                  </a:lnTo>
                  <a:lnTo>
                    <a:pt x="2829" y="488"/>
                  </a:lnTo>
                  <a:lnTo>
                    <a:pt x="2840" y="484"/>
                  </a:lnTo>
                  <a:lnTo>
                    <a:pt x="2851" y="479"/>
                  </a:lnTo>
                  <a:lnTo>
                    <a:pt x="2863" y="473"/>
                  </a:lnTo>
                  <a:lnTo>
                    <a:pt x="2873" y="467"/>
                  </a:lnTo>
                  <a:lnTo>
                    <a:pt x="2884" y="461"/>
                  </a:lnTo>
                  <a:lnTo>
                    <a:pt x="2894" y="453"/>
                  </a:lnTo>
                  <a:lnTo>
                    <a:pt x="2904" y="446"/>
                  </a:lnTo>
                  <a:lnTo>
                    <a:pt x="2913" y="438"/>
                  </a:lnTo>
                  <a:lnTo>
                    <a:pt x="2922" y="430"/>
                  </a:lnTo>
                  <a:lnTo>
                    <a:pt x="2931" y="421"/>
                  </a:lnTo>
                  <a:lnTo>
                    <a:pt x="2939" y="412"/>
                  </a:lnTo>
                  <a:lnTo>
                    <a:pt x="2947" y="403"/>
                  </a:lnTo>
                  <a:lnTo>
                    <a:pt x="2955" y="393"/>
                  </a:lnTo>
                  <a:lnTo>
                    <a:pt x="2962" y="383"/>
                  </a:lnTo>
                  <a:lnTo>
                    <a:pt x="2968" y="373"/>
                  </a:lnTo>
                  <a:lnTo>
                    <a:pt x="2974" y="362"/>
                  </a:lnTo>
                  <a:lnTo>
                    <a:pt x="2980" y="351"/>
                  </a:lnTo>
                  <a:lnTo>
                    <a:pt x="2985" y="340"/>
                  </a:lnTo>
                  <a:lnTo>
                    <a:pt x="2989" y="328"/>
                  </a:lnTo>
                  <a:lnTo>
                    <a:pt x="2993" y="317"/>
                  </a:lnTo>
                  <a:lnTo>
                    <a:pt x="2998" y="305"/>
                  </a:lnTo>
                  <a:lnTo>
                    <a:pt x="3000" y="291"/>
                  </a:lnTo>
                  <a:lnTo>
                    <a:pt x="3003" y="279"/>
                  </a:lnTo>
                  <a:lnTo>
                    <a:pt x="3004" y="267"/>
                  </a:lnTo>
                  <a:lnTo>
                    <a:pt x="3005" y="254"/>
                  </a:lnTo>
                  <a:lnTo>
                    <a:pt x="3005" y="241"/>
                  </a:lnTo>
                  <a:lnTo>
                    <a:pt x="3005" y="228"/>
                  </a:lnTo>
                  <a:lnTo>
                    <a:pt x="3004" y="215"/>
                  </a:lnTo>
                  <a:lnTo>
                    <a:pt x="3003" y="203"/>
                  </a:lnTo>
                  <a:lnTo>
                    <a:pt x="3000" y="191"/>
                  </a:lnTo>
                  <a:lnTo>
                    <a:pt x="2998" y="179"/>
                  </a:lnTo>
                  <a:lnTo>
                    <a:pt x="2993" y="167"/>
                  </a:lnTo>
                  <a:lnTo>
                    <a:pt x="2989" y="156"/>
                  </a:lnTo>
                  <a:lnTo>
                    <a:pt x="2985" y="145"/>
                  </a:lnTo>
                  <a:lnTo>
                    <a:pt x="2980" y="134"/>
                  </a:lnTo>
                  <a:lnTo>
                    <a:pt x="2974" y="122"/>
                  </a:lnTo>
                  <a:lnTo>
                    <a:pt x="2968" y="112"/>
                  </a:lnTo>
                  <a:lnTo>
                    <a:pt x="2962" y="102"/>
                  </a:lnTo>
                  <a:lnTo>
                    <a:pt x="2955" y="92"/>
                  </a:lnTo>
                  <a:lnTo>
                    <a:pt x="2947" y="83"/>
                  </a:lnTo>
                  <a:lnTo>
                    <a:pt x="2939" y="74"/>
                  </a:lnTo>
                  <a:lnTo>
                    <a:pt x="2931" y="66"/>
                  </a:lnTo>
                  <a:lnTo>
                    <a:pt x="2922" y="58"/>
                  </a:lnTo>
                  <a:lnTo>
                    <a:pt x="2913" y="51"/>
                  </a:lnTo>
                  <a:lnTo>
                    <a:pt x="2904" y="44"/>
                  </a:lnTo>
                  <a:lnTo>
                    <a:pt x="2894" y="37"/>
                  </a:lnTo>
                  <a:lnTo>
                    <a:pt x="2884" y="31"/>
                  </a:lnTo>
                  <a:lnTo>
                    <a:pt x="2873" y="25"/>
                  </a:lnTo>
                  <a:lnTo>
                    <a:pt x="2863" y="20"/>
                  </a:lnTo>
                  <a:lnTo>
                    <a:pt x="2851" y="16"/>
                  </a:lnTo>
                  <a:lnTo>
                    <a:pt x="2840" y="12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1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7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0" name="ï$ḷïḓe"/>
            <p:cNvSpPr/>
            <p:nvPr/>
          </p:nvSpPr>
          <p:spPr bwMode="auto">
            <a:xfrm>
              <a:off x="1650029" y="1484568"/>
              <a:ext cx="287159" cy="287159"/>
            </a:xfrm>
            <a:custGeom>
              <a:avLst/>
              <a:gdLst>
                <a:gd name="T0" fmla="*/ 8083 w 16058"/>
                <a:gd name="T1" fmla="*/ 10645 h 16058"/>
                <a:gd name="T2" fmla="*/ 6322 w 16058"/>
                <a:gd name="T3" fmla="*/ 9396 h 16058"/>
                <a:gd name="T4" fmla="*/ 5244 w 16058"/>
                <a:gd name="T5" fmla="*/ 7514 h 16058"/>
                <a:gd name="T6" fmla="*/ 5076 w 16058"/>
                <a:gd name="T7" fmla="*/ 5258 h 16058"/>
                <a:gd name="T8" fmla="*/ 5875 w 16058"/>
                <a:gd name="T9" fmla="*/ 3217 h 16058"/>
                <a:gd name="T10" fmla="*/ 7435 w 16058"/>
                <a:gd name="T11" fmla="*/ 1730 h 16058"/>
                <a:gd name="T12" fmla="*/ 9523 w 16058"/>
                <a:gd name="T13" fmla="*/ 1030 h 16058"/>
                <a:gd name="T14" fmla="*/ 11761 w 16058"/>
                <a:gd name="T15" fmla="*/ 1308 h 16058"/>
                <a:gd name="T16" fmla="*/ 13584 w 16058"/>
                <a:gd name="T17" fmla="*/ 2474 h 16058"/>
                <a:gd name="T18" fmla="*/ 14750 w 16058"/>
                <a:gd name="T19" fmla="*/ 4297 h 16058"/>
                <a:gd name="T20" fmla="*/ 15028 w 16058"/>
                <a:gd name="T21" fmla="*/ 6535 h 16058"/>
                <a:gd name="T22" fmla="*/ 14328 w 16058"/>
                <a:gd name="T23" fmla="*/ 8624 h 16058"/>
                <a:gd name="T24" fmla="*/ 12841 w 16058"/>
                <a:gd name="T25" fmla="*/ 10183 h 16058"/>
                <a:gd name="T26" fmla="*/ 10800 w 16058"/>
                <a:gd name="T27" fmla="*/ 10982 h 16058"/>
                <a:gd name="T28" fmla="*/ 2326 w 16058"/>
                <a:gd name="T29" fmla="*/ 14973 h 16058"/>
                <a:gd name="T30" fmla="*/ 2162 w 16058"/>
                <a:gd name="T31" fmla="*/ 15080 h 16058"/>
                <a:gd name="T32" fmla="*/ 1975 w 16058"/>
                <a:gd name="T33" fmla="*/ 15148 h 16058"/>
                <a:gd name="T34" fmla="*/ 1771 w 16058"/>
                <a:gd name="T35" fmla="*/ 15172 h 16058"/>
                <a:gd name="T36" fmla="*/ 1387 w 16058"/>
                <a:gd name="T37" fmla="*/ 15084 h 16058"/>
                <a:gd name="T38" fmla="*/ 1088 w 16058"/>
                <a:gd name="T39" fmla="*/ 14850 h 16058"/>
                <a:gd name="T40" fmla="*/ 913 w 16058"/>
                <a:gd name="T41" fmla="*/ 14508 h 16058"/>
                <a:gd name="T42" fmla="*/ 890 w 16058"/>
                <a:gd name="T43" fmla="*/ 14194 h 16058"/>
                <a:gd name="T44" fmla="*/ 935 w 16058"/>
                <a:gd name="T45" fmla="*/ 13998 h 16058"/>
                <a:gd name="T46" fmla="*/ 1021 w 16058"/>
                <a:gd name="T47" fmla="*/ 13820 h 16058"/>
                <a:gd name="T48" fmla="*/ 1142 w 16058"/>
                <a:gd name="T49" fmla="*/ 13667 h 16058"/>
                <a:gd name="T50" fmla="*/ 5408 w 16058"/>
                <a:gd name="T51" fmla="*/ 9863 h 16058"/>
                <a:gd name="T52" fmla="*/ 5742 w 16058"/>
                <a:gd name="T53" fmla="*/ 10234 h 16058"/>
                <a:gd name="T54" fmla="*/ 6106 w 16058"/>
                <a:gd name="T55" fmla="*/ 10575 h 16058"/>
                <a:gd name="T56" fmla="*/ 2407 w 16058"/>
                <a:gd name="T57" fmla="*/ 14900 h 16058"/>
                <a:gd name="T58" fmla="*/ 7693 w 16058"/>
                <a:gd name="T59" fmla="*/ 474 h 16058"/>
                <a:gd name="T60" fmla="*/ 5579 w 16058"/>
                <a:gd name="T61" fmla="*/ 1973 h 16058"/>
                <a:gd name="T62" fmla="*/ 4285 w 16058"/>
                <a:gd name="T63" fmla="*/ 4231 h 16058"/>
                <a:gd name="T64" fmla="*/ 4022 w 16058"/>
                <a:gd name="T65" fmla="*/ 6306 h 16058"/>
                <a:gd name="T66" fmla="*/ 4119 w 16058"/>
                <a:gd name="T67" fmla="*/ 7138 h 16058"/>
                <a:gd name="T68" fmla="*/ 4326 w 16058"/>
                <a:gd name="T69" fmla="*/ 7930 h 16058"/>
                <a:gd name="T70" fmla="*/ 4634 w 16058"/>
                <a:gd name="T71" fmla="*/ 8676 h 16058"/>
                <a:gd name="T72" fmla="*/ 386 w 16058"/>
                <a:gd name="T73" fmla="*/ 13185 h 16058"/>
                <a:gd name="T74" fmla="*/ 179 w 16058"/>
                <a:gd name="T75" fmla="*/ 13512 h 16058"/>
                <a:gd name="T76" fmla="*/ 46 w 16058"/>
                <a:gd name="T77" fmla="*/ 13883 h 16058"/>
                <a:gd name="T78" fmla="*/ 0 w 16058"/>
                <a:gd name="T79" fmla="*/ 14287 h 16058"/>
                <a:gd name="T80" fmla="*/ 175 w 16058"/>
                <a:gd name="T81" fmla="*/ 15054 h 16058"/>
                <a:gd name="T82" fmla="*/ 644 w 16058"/>
                <a:gd name="T83" fmla="*/ 15654 h 16058"/>
                <a:gd name="T84" fmla="*/ 1329 w 16058"/>
                <a:gd name="T85" fmla="*/ 16002 h 16058"/>
                <a:gd name="T86" fmla="*/ 1954 w 16058"/>
                <a:gd name="T87" fmla="*/ 16049 h 16058"/>
                <a:gd name="T88" fmla="*/ 2344 w 16058"/>
                <a:gd name="T89" fmla="*/ 15963 h 16058"/>
                <a:gd name="T90" fmla="*/ 2698 w 16058"/>
                <a:gd name="T91" fmla="*/ 15795 h 16058"/>
                <a:gd name="T92" fmla="*/ 3003 w 16058"/>
                <a:gd name="T93" fmla="*/ 15557 h 16058"/>
                <a:gd name="T94" fmla="*/ 7703 w 16058"/>
                <a:gd name="T95" fmla="*/ 11572 h 16058"/>
                <a:gd name="T96" fmla="*/ 8472 w 16058"/>
                <a:gd name="T97" fmla="*/ 11837 h 16058"/>
                <a:gd name="T98" fmla="*/ 9285 w 16058"/>
                <a:gd name="T99" fmla="*/ 11996 h 16058"/>
                <a:gd name="T100" fmla="*/ 10346 w 16058"/>
                <a:gd name="T101" fmla="*/ 12035 h 16058"/>
                <a:gd name="T102" fmla="*/ 12907 w 16058"/>
                <a:gd name="T103" fmla="*/ 11317 h 16058"/>
                <a:gd name="T104" fmla="*/ 14862 w 16058"/>
                <a:gd name="T105" fmla="*/ 9625 h 16058"/>
                <a:gd name="T106" fmla="*/ 15936 w 16058"/>
                <a:gd name="T107" fmla="*/ 7235 h 16058"/>
                <a:gd name="T108" fmla="*/ 15868 w 16058"/>
                <a:gd name="T109" fmla="*/ 4517 h 16058"/>
                <a:gd name="T110" fmla="*/ 14683 w 16058"/>
                <a:gd name="T111" fmla="*/ 2191 h 16058"/>
                <a:gd name="T112" fmla="*/ 12647 w 16058"/>
                <a:gd name="T113" fmla="*/ 594 h 16058"/>
                <a:gd name="T114" fmla="*/ 10036 w 16058"/>
                <a:gd name="T115" fmla="*/ 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58" h="16058">
                  <a:moveTo>
                    <a:pt x="10036" y="11040"/>
                  </a:moveTo>
                  <a:lnTo>
                    <a:pt x="9778" y="11034"/>
                  </a:lnTo>
                  <a:lnTo>
                    <a:pt x="9523" y="11014"/>
                  </a:lnTo>
                  <a:lnTo>
                    <a:pt x="9272" y="10982"/>
                  </a:lnTo>
                  <a:lnTo>
                    <a:pt x="9025" y="10938"/>
                  </a:lnTo>
                  <a:lnTo>
                    <a:pt x="8783" y="10882"/>
                  </a:lnTo>
                  <a:lnTo>
                    <a:pt x="8544" y="10814"/>
                  </a:lnTo>
                  <a:lnTo>
                    <a:pt x="8311" y="10736"/>
                  </a:lnTo>
                  <a:lnTo>
                    <a:pt x="8083" y="10645"/>
                  </a:lnTo>
                  <a:lnTo>
                    <a:pt x="7860" y="10545"/>
                  </a:lnTo>
                  <a:lnTo>
                    <a:pt x="7645" y="10434"/>
                  </a:lnTo>
                  <a:lnTo>
                    <a:pt x="7435" y="10313"/>
                  </a:lnTo>
                  <a:lnTo>
                    <a:pt x="7231" y="10183"/>
                  </a:lnTo>
                  <a:lnTo>
                    <a:pt x="7034" y="10043"/>
                  </a:lnTo>
                  <a:lnTo>
                    <a:pt x="6845" y="9894"/>
                  </a:lnTo>
                  <a:lnTo>
                    <a:pt x="6662" y="9736"/>
                  </a:lnTo>
                  <a:lnTo>
                    <a:pt x="6488" y="9570"/>
                  </a:lnTo>
                  <a:lnTo>
                    <a:pt x="6322" y="9396"/>
                  </a:lnTo>
                  <a:lnTo>
                    <a:pt x="6164" y="9213"/>
                  </a:lnTo>
                  <a:lnTo>
                    <a:pt x="6015" y="9024"/>
                  </a:lnTo>
                  <a:lnTo>
                    <a:pt x="5875" y="8827"/>
                  </a:lnTo>
                  <a:lnTo>
                    <a:pt x="5745" y="8624"/>
                  </a:lnTo>
                  <a:lnTo>
                    <a:pt x="5624" y="8413"/>
                  </a:lnTo>
                  <a:lnTo>
                    <a:pt x="5513" y="8198"/>
                  </a:lnTo>
                  <a:lnTo>
                    <a:pt x="5413" y="7975"/>
                  </a:lnTo>
                  <a:lnTo>
                    <a:pt x="5322" y="7747"/>
                  </a:lnTo>
                  <a:lnTo>
                    <a:pt x="5244" y="7514"/>
                  </a:lnTo>
                  <a:lnTo>
                    <a:pt x="5176" y="7275"/>
                  </a:lnTo>
                  <a:lnTo>
                    <a:pt x="5120" y="7033"/>
                  </a:lnTo>
                  <a:lnTo>
                    <a:pt x="5076" y="6786"/>
                  </a:lnTo>
                  <a:lnTo>
                    <a:pt x="5044" y="6535"/>
                  </a:lnTo>
                  <a:lnTo>
                    <a:pt x="5025" y="6280"/>
                  </a:lnTo>
                  <a:lnTo>
                    <a:pt x="5018" y="6022"/>
                  </a:lnTo>
                  <a:lnTo>
                    <a:pt x="5025" y="5764"/>
                  </a:lnTo>
                  <a:lnTo>
                    <a:pt x="5044" y="5509"/>
                  </a:lnTo>
                  <a:lnTo>
                    <a:pt x="5076" y="5258"/>
                  </a:lnTo>
                  <a:lnTo>
                    <a:pt x="5120" y="5011"/>
                  </a:lnTo>
                  <a:lnTo>
                    <a:pt x="5176" y="4768"/>
                  </a:lnTo>
                  <a:lnTo>
                    <a:pt x="5244" y="4529"/>
                  </a:lnTo>
                  <a:lnTo>
                    <a:pt x="5322" y="4297"/>
                  </a:lnTo>
                  <a:lnTo>
                    <a:pt x="5413" y="4069"/>
                  </a:lnTo>
                  <a:lnTo>
                    <a:pt x="5513" y="3846"/>
                  </a:lnTo>
                  <a:lnTo>
                    <a:pt x="5624" y="3630"/>
                  </a:lnTo>
                  <a:lnTo>
                    <a:pt x="5745" y="3420"/>
                  </a:lnTo>
                  <a:lnTo>
                    <a:pt x="5875" y="3217"/>
                  </a:lnTo>
                  <a:lnTo>
                    <a:pt x="6015" y="3020"/>
                  </a:lnTo>
                  <a:lnTo>
                    <a:pt x="6164" y="2830"/>
                  </a:lnTo>
                  <a:lnTo>
                    <a:pt x="6322" y="2648"/>
                  </a:lnTo>
                  <a:lnTo>
                    <a:pt x="6488" y="2474"/>
                  </a:lnTo>
                  <a:lnTo>
                    <a:pt x="6662" y="2307"/>
                  </a:lnTo>
                  <a:lnTo>
                    <a:pt x="6845" y="2150"/>
                  </a:lnTo>
                  <a:lnTo>
                    <a:pt x="7034" y="2000"/>
                  </a:lnTo>
                  <a:lnTo>
                    <a:pt x="7231" y="1861"/>
                  </a:lnTo>
                  <a:lnTo>
                    <a:pt x="7435" y="1730"/>
                  </a:lnTo>
                  <a:lnTo>
                    <a:pt x="7645" y="1610"/>
                  </a:lnTo>
                  <a:lnTo>
                    <a:pt x="7860" y="1498"/>
                  </a:lnTo>
                  <a:lnTo>
                    <a:pt x="8083" y="1398"/>
                  </a:lnTo>
                  <a:lnTo>
                    <a:pt x="8311" y="1308"/>
                  </a:lnTo>
                  <a:lnTo>
                    <a:pt x="8544" y="1229"/>
                  </a:lnTo>
                  <a:lnTo>
                    <a:pt x="8783" y="1161"/>
                  </a:lnTo>
                  <a:lnTo>
                    <a:pt x="9025" y="1106"/>
                  </a:lnTo>
                  <a:lnTo>
                    <a:pt x="9272" y="1062"/>
                  </a:lnTo>
                  <a:lnTo>
                    <a:pt x="9523" y="1030"/>
                  </a:lnTo>
                  <a:lnTo>
                    <a:pt x="9778" y="1010"/>
                  </a:lnTo>
                  <a:lnTo>
                    <a:pt x="10036" y="1004"/>
                  </a:lnTo>
                  <a:lnTo>
                    <a:pt x="10294" y="1010"/>
                  </a:lnTo>
                  <a:lnTo>
                    <a:pt x="10549" y="1030"/>
                  </a:lnTo>
                  <a:lnTo>
                    <a:pt x="10800" y="1062"/>
                  </a:lnTo>
                  <a:lnTo>
                    <a:pt x="11048" y="1106"/>
                  </a:lnTo>
                  <a:lnTo>
                    <a:pt x="11291" y="1161"/>
                  </a:lnTo>
                  <a:lnTo>
                    <a:pt x="11529" y="1229"/>
                  </a:lnTo>
                  <a:lnTo>
                    <a:pt x="11761" y="1308"/>
                  </a:lnTo>
                  <a:lnTo>
                    <a:pt x="11989" y="1398"/>
                  </a:lnTo>
                  <a:lnTo>
                    <a:pt x="12212" y="1498"/>
                  </a:lnTo>
                  <a:lnTo>
                    <a:pt x="12428" y="1610"/>
                  </a:lnTo>
                  <a:lnTo>
                    <a:pt x="12639" y="1730"/>
                  </a:lnTo>
                  <a:lnTo>
                    <a:pt x="12841" y="1861"/>
                  </a:lnTo>
                  <a:lnTo>
                    <a:pt x="13038" y="2000"/>
                  </a:lnTo>
                  <a:lnTo>
                    <a:pt x="13228" y="2150"/>
                  </a:lnTo>
                  <a:lnTo>
                    <a:pt x="13410" y="2307"/>
                  </a:lnTo>
                  <a:lnTo>
                    <a:pt x="13584" y="2474"/>
                  </a:lnTo>
                  <a:lnTo>
                    <a:pt x="13751" y="2648"/>
                  </a:lnTo>
                  <a:lnTo>
                    <a:pt x="13908" y="2830"/>
                  </a:lnTo>
                  <a:lnTo>
                    <a:pt x="14058" y="3020"/>
                  </a:lnTo>
                  <a:lnTo>
                    <a:pt x="14197" y="3217"/>
                  </a:lnTo>
                  <a:lnTo>
                    <a:pt x="14328" y="3420"/>
                  </a:lnTo>
                  <a:lnTo>
                    <a:pt x="14448" y="3630"/>
                  </a:lnTo>
                  <a:lnTo>
                    <a:pt x="14560" y="3846"/>
                  </a:lnTo>
                  <a:lnTo>
                    <a:pt x="14660" y="4069"/>
                  </a:lnTo>
                  <a:lnTo>
                    <a:pt x="14750" y="4297"/>
                  </a:lnTo>
                  <a:lnTo>
                    <a:pt x="14829" y="4529"/>
                  </a:lnTo>
                  <a:lnTo>
                    <a:pt x="14897" y="4768"/>
                  </a:lnTo>
                  <a:lnTo>
                    <a:pt x="14952" y="5011"/>
                  </a:lnTo>
                  <a:lnTo>
                    <a:pt x="14996" y="5258"/>
                  </a:lnTo>
                  <a:lnTo>
                    <a:pt x="15028" y="5509"/>
                  </a:lnTo>
                  <a:lnTo>
                    <a:pt x="15048" y="5764"/>
                  </a:lnTo>
                  <a:lnTo>
                    <a:pt x="15054" y="6022"/>
                  </a:lnTo>
                  <a:lnTo>
                    <a:pt x="15048" y="6280"/>
                  </a:lnTo>
                  <a:lnTo>
                    <a:pt x="15028" y="6535"/>
                  </a:lnTo>
                  <a:lnTo>
                    <a:pt x="14996" y="6786"/>
                  </a:lnTo>
                  <a:lnTo>
                    <a:pt x="14952" y="7033"/>
                  </a:lnTo>
                  <a:lnTo>
                    <a:pt x="14897" y="7275"/>
                  </a:lnTo>
                  <a:lnTo>
                    <a:pt x="14829" y="7514"/>
                  </a:lnTo>
                  <a:lnTo>
                    <a:pt x="14750" y="7747"/>
                  </a:lnTo>
                  <a:lnTo>
                    <a:pt x="14660" y="7975"/>
                  </a:lnTo>
                  <a:lnTo>
                    <a:pt x="14560" y="8198"/>
                  </a:lnTo>
                  <a:lnTo>
                    <a:pt x="14448" y="8413"/>
                  </a:lnTo>
                  <a:lnTo>
                    <a:pt x="14328" y="8624"/>
                  </a:lnTo>
                  <a:lnTo>
                    <a:pt x="14197" y="8827"/>
                  </a:lnTo>
                  <a:lnTo>
                    <a:pt x="14058" y="9024"/>
                  </a:lnTo>
                  <a:lnTo>
                    <a:pt x="13908" y="9213"/>
                  </a:lnTo>
                  <a:lnTo>
                    <a:pt x="13751" y="9396"/>
                  </a:lnTo>
                  <a:lnTo>
                    <a:pt x="13584" y="9570"/>
                  </a:lnTo>
                  <a:lnTo>
                    <a:pt x="13410" y="9736"/>
                  </a:lnTo>
                  <a:lnTo>
                    <a:pt x="13228" y="9894"/>
                  </a:lnTo>
                  <a:lnTo>
                    <a:pt x="13038" y="10043"/>
                  </a:lnTo>
                  <a:lnTo>
                    <a:pt x="12841" y="10183"/>
                  </a:lnTo>
                  <a:lnTo>
                    <a:pt x="12639" y="10313"/>
                  </a:lnTo>
                  <a:lnTo>
                    <a:pt x="12428" y="10434"/>
                  </a:lnTo>
                  <a:lnTo>
                    <a:pt x="12212" y="10545"/>
                  </a:lnTo>
                  <a:lnTo>
                    <a:pt x="11989" y="10645"/>
                  </a:lnTo>
                  <a:lnTo>
                    <a:pt x="11761" y="10736"/>
                  </a:lnTo>
                  <a:lnTo>
                    <a:pt x="11529" y="10814"/>
                  </a:lnTo>
                  <a:lnTo>
                    <a:pt x="11291" y="10882"/>
                  </a:lnTo>
                  <a:lnTo>
                    <a:pt x="11048" y="10938"/>
                  </a:lnTo>
                  <a:lnTo>
                    <a:pt x="10800" y="10982"/>
                  </a:lnTo>
                  <a:lnTo>
                    <a:pt x="10549" y="11014"/>
                  </a:lnTo>
                  <a:lnTo>
                    <a:pt x="10294" y="11034"/>
                  </a:lnTo>
                  <a:lnTo>
                    <a:pt x="10036" y="11040"/>
                  </a:lnTo>
                  <a:close/>
                  <a:moveTo>
                    <a:pt x="2407" y="14900"/>
                  </a:moveTo>
                  <a:lnTo>
                    <a:pt x="2391" y="14915"/>
                  </a:lnTo>
                  <a:lnTo>
                    <a:pt x="2376" y="14930"/>
                  </a:lnTo>
                  <a:lnTo>
                    <a:pt x="2360" y="14945"/>
                  </a:lnTo>
                  <a:lnTo>
                    <a:pt x="2342" y="14959"/>
                  </a:lnTo>
                  <a:lnTo>
                    <a:pt x="2326" y="14973"/>
                  </a:lnTo>
                  <a:lnTo>
                    <a:pt x="2309" y="14987"/>
                  </a:lnTo>
                  <a:lnTo>
                    <a:pt x="2291" y="15000"/>
                  </a:lnTo>
                  <a:lnTo>
                    <a:pt x="2274" y="15013"/>
                  </a:lnTo>
                  <a:lnTo>
                    <a:pt x="2256" y="15025"/>
                  </a:lnTo>
                  <a:lnTo>
                    <a:pt x="2238" y="15037"/>
                  </a:lnTo>
                  <a:lnTo>
                    <a:pt x="2219" y="15048"/>
                  </a:lnTo>
                  <a:lnTo>
                    <a:pt x="2200" y="15059"/>
                  </a:lnTo>
                  <a:lnTo>
                    <a:pt x="2181" y="15069"/>
                  </a:lnTo>
                  <a:lnTo>
                    <a:pt x="2162" y="15080"/>
                  </a:lnTo>
                  <a:lnTo>
                    <a:pt x="2142" y="15090"/>
                  </a:lnTo>
                  <a:lnTo>
                    <a:pt x="2122" y="15099"/>
                  </a:lnTo>
                  <a:lnTo>
                    <a:pt x="2102" y="15108"/>
                  </a:lnTo>
                  <a:lnTo>
                    <a:pt x="2081" y="15116"/>
                  </a:lnTo>
                  <a:lnTo>
                    <a:pt x="2060" y="15123"/>
                  </a:lnTo>
                  <a:lnTo>
                    <a:pt x="2039" y="15130"/>
                  </a:lnTo>
                  <a:lnTo>
                    <a:pt x="2018" y="15137"/>
                  </a:lnTo>
                  <a:lnTo>
                    <a:pt x="1996" y="15143"/>
                  </a:lnTo>
                  <a:lnTo>
                    <a:pt x="1975" y="15148"/>
                  </a:lnTo>
                  <a:lnTo>
                    <a:pt x="1953" y="15153"/>
                  </a:lnTo>
                  <a:lnTo>
                    <a:pt x="1931" y="15158"/>
                  </a:lnTo>
                  <a:lnTo>
                    <a:pt x="1909" y="15162"/>
                  </a:lnTo>
                  <a:lnTo>
                    <a:pt x="1886" y="15165"/>
                  </a:lnTo>
                  <a:lnTo>
                    <a:pt x="1864" y="15168"/>
                  </a:lnTo>
                  <a:lnTo>
                    <a:pt x="1841" y="15170"/>
                  </a:lnTo>
                  <a:lnTo>
                    <a:pt x="1818" y="15171"/>
                  </a:lnTo>
                  <a:lnTo>
                    <a:pt x="1794" y="15172"/>
                  </a:lnTo>
                  <a:lnTo>
                    <a:pt x="1771" y="15172"/>
                  </a:lnTo>
                  <a:lnTo>
                    <a:pt x="1725" y="15171"/>
                  </a:lnTo>
                  <a:lnTo>
                    <a:pt x="1680" y="15168"/>
                  </a:lnTo>
                  <a:lnTo>
                    <a:pt x="1636" y="15162"/>
                  </a:lnTo>
                  <a:lnTo>
                    <a:pt x="1593" y="15154"/>
                  </a:lnTo>
                  <a:lnTo>
                    <a:pt x="1550" y="15145"/>
                  </a:lnTo>
                  <a:lnTo>
                    <a:pt x="1507" y="15133"/>
                  </a:lnTo>
                  <a:lnTo>
                    <a:pt x="1466" y="15119"/>
                  </a:lnTo>
                  <a:lnTo>
                    <a:pt x="1426" y="15103"/>
                  </a:lnTo>
                  <a:lnTo>
                    <a:pt x="1387" y="15084"/>
                  </a:lnTo>
                  <a:lnTo>
                    <a:pt x="1349" y="15065"/>
                  </a:lnTo>
                  <a:lnTo>
                    <a:pt x="1312" y="15044"/>
                  </a:lnTo>
                  <a:lnTo>
                    <a:pt x="1276" y="15021"/>
                  </a:lnTo>
                  <a:lnTo>
                    <a:pt x="1241" y="14996"/>
                  </a:lnTo>
                  <a:lnTo>
                    <a:pt x="1208" y="14970"/>
                  </a:lnTo>
                  <a:lnTo>
                    <a:pt x="1176" y="14942"/>
                  </a:lnTo>
                  <a:lnTo>
                    <a:pt x="1145" y="14913"/>
                  </a:lnTo>
                  <a:lnTo>
                    <a:pt x="1116" y="14882"/>
                  </a:lnTo>
                  <a:lnTo>
                    <a:pt x="1088" y="14850"/>
                  </a:lnTo>
                  <a:lnTo>
                    <a:pt x="1062" y="14817"/>
                  </a:lnTo>
                  <a:lnTo>
                    <a:pt x="1037" y="14782"/>
                  </a:lnTo>
                  <a:lnTo>
                    <a:pt x="1014" y="14746"/>
                  </a:lnTo>
                  <a:lnTo>
                    <a:pt x="993" y="14709"/>
                  </a:lnTo>
                  <a:lnTo>
                    <a:pt x="974" y="14671"/>
                  </a:lnTo>
                  <a:lnTo>
                    <a:pt x="955" y="14632"/>
                  </a:lnTo>
                  <a:lnTo>
                    <a:pt x="939" y="14592"/>
                  </a:lnTo>
                  <a:lnTo>
                    <a:pt x="925" y="14551"/>
                  </a:lnTo>
                  <a:lnTo>
                    <a:pt x="913" y="14508"/>
                  </a:lnTo>
                  <a:lnTo>
                    <a:pt x="903" y="14465"/>
                  </a:lnTo>
                  <a:lnTo>
                    <a:pt x="896" y="14422"/>
                  </a:lnTo>
                  <a:lnTo>
                    <a:pt x="890" y="14378"/>
                  </a:lnTo>
                  <a:lnTo>
                    <a:pt x="887" y="14333"/>
                  </a:lnTo>
                  <a:lnTo>
                    <a:pt x="886" y="14287"/>
                  </a:lnTo>
                  <a:lnTo>
                    <a:pt x="886" y="14264"/>
                  </a:lnTo>
                  <a:lnTo>
                    <a:pt x="887" y="14240"/>
                  </a:lnTo>
                  <a:lnTo>
                    <a:pt x="888" y="14217"/>
                  </a:lnTo>
                  <a:lnTo>
                    <a:pt x="890" y="14194"/>
                  </a:lnTo>
                  <a:lnTo>
                    <a:pt x="893" y="14172"/>
                  </a:lnTo>
                  <a:lnTo>
                    <a:pt x="896" y="14149"/>
                  </a:lnTo>
                  <a:lnTo>
                    <a:pt x="900" y="14127"/>
                  </a:lnTo>
                  <a:lnTo>
                    <a:pt x="905" y="14105"/>
                  </a:lnTo>
                  <a:lnTo>
                    <a:pt x="910" y="14083"/>
                  </a:lnTo>
                  <a:lnTo>
                    <a:pt x="915" y="14062"/>
                  </a:lnTo>
                  <a:lnTo>
                    <a:pt x="921" y="14040"/>
                  </a:lnTo>
                  <a:lnTo>
                    <a:pt x="928" y="14019"/>
                  </a:lnTo>
                  <a:lnTo>
                    <a:pt x="935" y="13998"/>
                  </a:lnTo>
                  <a:lnTo>
                    <a:pt x="942" y="13977"/>
                  </a:lnTo>
                  <a:lnTo>
                    <a:pt x="950" y="13956"/>
                  </a:lnTo>
                  <a:lnTo>
                    <a:pt x="959" y="13936"/>
                  </a:lnTo>
                  <a:lnTo>
                    <a:pt x="968" y="13916"/>
                  </a:lnTo>
                  <a:lnTo>
                    <a:pt x="978" y="13896"/>
                  </a:lnTo>
                  <a:lnTo>
                    <a:pt x="988" y="13877"/>
                  </a:lnTo>
                  <a:lnTo>
                    <a:pt x="999" y="13858"/>
                  </a:lnTo>
                  <a:lnTo>
                    <a:pt x="1010" y="13839"/>
                  </a:lnTo>
                  <a:lnTo>
                    <a:pt x="1021" y="13820"/>
                  </a:lnTo>
                  <a:lnTo>
                    <a:pt x="1033" y="13802"/>
                  </a:lnTo>
                  <a:lnTo>
                    <a:pt x="1045" y="13784"/>
                  </a:lnTo>
                  <a:lnTo>
                    <a:pt x="1058" y="13767"/>
                  </a:lnTo>
                  <a:lnTo>
                    <a:pt x="1071" y="13749"/>
                  </a:lnTo>
                  <a:lnTo>
                    <a:pt x="1085" y="13732"/>
                  </a:lnTo>
                  <a:lnTo>
                    <a:pt x="1099" y="13716"/>
                  </a:lnTo>
                  <a:lnTo>
                    <a:pt x="1113" y="13698"/>
                  </a:lnTo>
                  <a:lnTo>
                    <a:pt x="1127" y="13682"/>
                  </a:lnTo>
                  <a:lnTo>
                    <a:pt x="1142" y="13667"/>
                  </a:lnTo>
                  <a:lnTo>
                    <a:pt x="1158" y="13651"/>
                  </a:lnTo>
                  <a:lnTo>
                    <a:pt x="1154" y="13647"/>
                  </a:lnTo>
                  <a:lnTo>
                    <a:pt x="5202" y="9601"/>
                  </a:lnTo>
                  <a:lnTo>
                    <a:pt x="5235" y="9645"/>
                  </a:lnTo>
                  <a:lnTo>
                    <a:pt x="5268" y="9689"/>
                  </a:lnTo>
                  <a:lnTo>
                    <a:pt x="5302" y="9733"/>
                  </a:lnTo>
                  <a:lnTo>
                    <a:pt x="5337" y="9776"/>
                  </a:lnTo>
                  <a:lnTo>
                    <a:pt x="5372" y="9819"/>
                  </a:lnTo>
                  <a:lnTo>
                    <a:pt x="5408" y="9863"/>
                  </a:lnTo>
                  <a:lnTo>
                    <a:pt x="5443" y="9906"/>
                  </a:lnTo>
                  <a:lnTo>
                    <a:pt x="5479" y="9948"/>
                  </a:lnTo>
                  <a:lnTo>
                    <a:pt x="5516" y="9989"/>
                  </a:lnTo>
                  <a:lnTo>
                    <a:pt x="5552" y="10031"/>
                  </a:lnTo>
                  <a:lnTo>
                    <a:pt x="5589" y="10072"/>
                  </a:lnTo>
                  <a:lnTo>
                    <a:pt x="5627" y="10114"/>
                  </a:lnTo>
                  <a:lnTo>
                    <a:pt x="5665" y="10154"/>
                  </a:lnTo>
                  <a:lnTo>
                    <a:pt x="5704" y="10194"/>
                  </a:lnTo>
                  <a:lnTo>
                    <a:pt x="5742" y="10234"/>
                  </a:lnTo>
                  <a:lnTo>
                    <a:pt x="5781" y="10273"/>
                  </a:lnTo>
                  <a:lnTo>
                    <a:pt x="5820" y="10312"/>
                  </a:lnTo>
                  <a:lnTo>
                    <a:pt x="5860" y="10350"/>
                  </a:lnTo>
                  <a:lnTo>
                    <a:pt x="5900" y="10390"/>
                  </a:lnTo>
                  <a:lnTo>
                    <a:pt x="5940" y="10427"/>
                  </a:lnTo>
                  <a:lnTo>
                    <a:pt x="5982" y="10465"/>
                  </a:lnTo>
                  <a:lnTo>
                    <a:pt x="6023" y="10502"/>
                  </a:lnTo>
                  <a:lnTo>
                    <a:pt x="6064" y="10539"/>
                  </a:lnTo>
                  <a:lnTo>
                    <a:pt x="6106" y="10575"/>
                  </a:lnTo>
                  <a:lnTo>
                    <a:pt x="6148" y="10611"/>
                  </a:lnTo>
                  <a:lnTo>
                    <a:pt x="6190" y="10647"/>
                  </a:lnTo>
                  <a:lnTo>
                    <a:pt x="6234" y="10683"/>
                  </a:lnTo>
                  <a:lnTo>
                    <a:pt x="6277" y="10718"/>
                  </a:lnTo>
                  <a:lnTo>
                    <a:pt x="6320" y="10752"/>
                  </a:lnTo>
                  <a:lnTo>
                    <a:pt x="6364" y="10786"/>
                  </a:lnTo>
                  <a:lnTo>
                    <a:pt x="6408" y="10820"/>
                  </a:lnTo>
                  <a:lnTo>
                    <a:pt x="6453" y="10854"/>
                  </a:lnTo>
                  <a:lnTo>
                    <a:pt x="2407" y="14900"/>
                  </a:lnTo>
                  <a:close/>
                  <a:moveTo>
                    <a:pt x="10036" y="0"/>
                  </a:moveTo>
                  <a:lnTo>
                    <a:pt x="9726" y="8"/>
                  </a:lnTo>
                  <a:lnTo>
                    <a:pt x="9421" y="31"/>
                  </a:lnTo>
                  <a:lnTo>
                    <a:pt x="9119" y="69"/>
                  </a:lnTo>
                  <a:lnTo>
                    <a:pt x="8823" y="122"/>
                  </a:lnTo>
                  <a:lnTo>
                    <a:pt x="8532" y="190"/>
                  </a:lnTo>
                  <a:lnTo>
                    <a:pt x="8246" y="271"/>
                  </a:lnTo>
                  <a:lnTo>
                    <a:pt x="7966" y="365"/>
                  </a:lnTo>
                  <a:lnTo>
                    <a:pt x="7693" y="474"/>
                  </a:lnTo>
                  <a:lnTo>
                    <a:pt x="7426" y="594"/>
                  </a:lnTo>
                  <a:lnTo>
                    <a:pt x="7166" y="727"/>
                  </a:lnTo>
                  <a:lnTo>
                    <a:pt x="6914" y="872"/>
                  </a:lnTo>
                  <a:lnTo>
                    <a:pt x="6669" y="1029"/>
                  </a:lnTo>
                  <a:lnTo>
                    <a:pt x="6433" y="1196"/>
                  </a:lnTo>
                  <a:lnTo>
                    <a:pt x="6206" y="1375"/>
                  </a:lnTo>
                  <a:lnTo>
                    <a:pt x="5988" y="1565"/>
                  </a:lnTo>
                  <a:lnTo>
                    <a:pt x="5778" y="1763"/>
                  </a:lnTo>
                  <a:lnTo>
                    <a:pt x="5579" y="1973"/>
                  </a:lnTo>
                  <a:lnTo>
                    <a:pt x="5389" y="2191"/>
                  </a:lnTo>
                  <a:lnTo>
                    <a:pt x="5211" y="2419"/>
                  </a:lnTo>
                  <a:lnTo>
                    <a:pt x="5043" y="2655"/>
                  </a:lnTo>
                  <a:lnTo>
                    <a:pt x="4887" y="2899"/>
                  </a:lnTo>
                  <a:lnTo>
                    <a:pt x="4741" y="3151"/>
                  </a:lnTo>
                  <a:lnTo>
                    <a:pt x="4609" y="3411"/>
                  </a:lnTo>
                  <a:lnTo>
                    <a:pt x="4488" y="3678"/>
                  </a:lnTo>
                  <a:lnTo>
                    <a:pt x="4380" y="3951"/>
                  </a:lnTo>
                  <a:lnTo>
                    <a:pt x="4285" y="4231"/>
                  </a:lnTo>
                  <a:lnTo>
                    <a:pt x="4204" y="4517"/>
                  </a:lnTo>
                  <a:lnTo>
                    <a:pt x="4137" y="4808"/>
                  </a:lnTo>
                  <a:lnTo>
                    <a:pt x="4084" y="5104"/>
                  </a:lnTo>
                  <a:lnTo>
                    <a:pt x="4046" y="5407"/>
                  </a:lnTo>
                  <a:lnTo>
                    <a:pt x="4023" y="5712"/>
                  </a:lnTo>
                  <a:lnTo>
                    <a:pt x="4015" y="6022"/>
                  </a:lnTo>
                  <a:lnTo>
                    <a:pt x="4016" y="6117"/>
                  </a:lnTo>
                  <a:lnTo>
                    <a:pt x="4018" y="6211"/>
                  </a:lnTo>
                  <a:lnTo>
                    <a:pt x="4022" y="6306"/>
                  </a:lnTo>
                  <a:lnTo>
                    <a:pt x="4027" y="6400"/>
                  </a:lnTo>
                  <a:lnTo>
                    <a:pt x="4033" y="6493"/>
                  </a:lnTo>
                  <a:lnTo>
                    <a:pt x="4041" y="6587"/>
                  </a:lnTo>
                  <a:lnTo>
                    <a:pt x="4051" y="6680"/>
                  </a:lnTo>
                  <a:lnTo>
                    <a:pt x="4062" y="6772"/>
                  </a:lnTo>
                  <a:lnTo>
                    <a:pt x="4074" y="6864"/>
                  </a:lnTo>
                  <a:lnTo>
                    <a:pt x="4087" y="6956"/>
                  </a:lnTo>
                  <a:lnTo>
                    <a:pt x="4102" y="7046"/>
                  </a:lnTo>
                  <a:lnTo>
                    <a:pt x="4119" y="7138"/>
                  </a:lnTo>
                  <a:lnTo>
                    <a:pt x="4136" y="7227"/>
                  </a:lnTo>
                  <a:lnTo>
                    <a:pt x="4155" y="7317"/>
                  </a:lnTo>
                  <a:lnTo>
                    <a:pt x="4176" y="7406"/>
                  </a:lnTo>
                  <a:lnTo>
                    <a:pt x="4197" y="7495"/>
                  </a:lnTo>
                  <a:lnTo>
                    <a:pt x="4220" y="7583"/>
                  </a:lnTo>
                  <a:lnTo>
                    <a:pt x="4244" y="7671"/>
                  </a:lnTo>
                  <a:lnTo>
                    <a:pt x="4270" y="7758"/>
                  </a:lnTo>
                  <a:lnTo>
                    <a:pt x="4298" y="7844"/>
                  </a:lnTo>
                  <a:lnTo>
                    <a:pt x="4326" y="7930"/>
                  </a:lnTo>
                  <a:lnTo>
                    <a:pt x="4355" y="8015"/>
                  </a:lnTo>
                  <a:lnTo>
                    <a:pt x="4386" y="8100"/>
                  </a:lnTo>
                  <a:lnTo>
                    <a:pt x="4417" y="8185"/>
                  </a:lnTo>
                  <a:lnTo>
                    <a:pt x="4450" y="8268"/>
                  </a:lnTo>
                  <a:lnTo>
                    <a:pt x="4484" y="8351"/>
                  </a:lnTo>
                  <a:lnTo>
                    <a:pt x="4520" y="8433"/>
                  </a:lnTo>
                  <a:lnTo>
                    <a:pt x="4556" y="8515"/>
                  </a:lnTo>
                  <a:lnTo>
                    <a:pt x="4595" y="8596"/>
                  </a:lnTo>
                  <a:lnTo>
                    <a:pt x="4634" y="8676"/>
                  </a:lnTo>
                  <a:lnTo>
                    <a:pt x="4673" y="8757"/>
                  </a:lnTo>
                  <a:lnTo>
                    <a:pt x="4715" y="8835"/>
                  </a:lnTo>
                  <a:lnTo>
                    <a:pt x="528" y="13021"/>
                  </a:lnTo>
                  <a:lnTo>
                    <a:pt x="531" y="13025"/>
                  </a:lnTo>
                  <a:lnTo>
                    <a:pt x="501" y="13055"/>
                  </a:lnTo>
                  <a:lnTo>
                    <a:pt x="471" y="13086"/>
                  </a:lnTo>
                  <a:lnTo>
                    <a:pt x="443" y="13118"/>
                  </a:lnTo>
                  <a:lnTo>
                    <a:pt x="414" y="13152"/>
                  </a:lnTo>
                  <a:lnTo>
                    <a:pt x="386" y="13185"/>
                  </a:lnTo>
                  <a:lnTo>
                    <a:pt x="360" y="13219"/>
                  </a:lnTo>
                  <a:lnTo>
                    <a:pt x="335" y="13253"/>
                  </a:lnTo>
                  <a:lnTo>
                    <a:pt x="310" y="13288"/>
                  </a:lnTo>
                  <a:lnTo>
                    <a:pt x="286" y="13324"/>
                  </a:lnTo>
                  <a:lnTo>
                    <a:pt x="263" y="13360"/>
                  </a:lnTo>
                  <a:lnTo>
                    <a:pt x="241" y="13397"/>
                  </a:lnTo>
                  <a:lnTo>
                    <a:pt x="219" y="13436"/>
                  </a:lnTo>
                  <a:lnTo>
                    <a:pt x="199" y="13474"/>
                  </a:lnTo>
                  <a:lnTo>
                    <a:pt x="179" y="13512"/>
                  </a:lnTo>
                  <a:lnTo>
                    <a:pt x="161" y="13551"/>
                  </a:lnTo>
                  <a:lnTo>
                    <a:pt x="143" y="13591"/>
                  </a:lnTo>
                  <a:lnTo>
                    <a:pt x="126" y="13631"/>
                  </a:lnTo>
                  <a:lnTo>
                    <a:pt x="110" y="13672"/>
                  </a:lnTo>
                  <a:lnTo>
                    <a:pt x="95" y="13714"/>
                  </a:lnTo>
                  <a:lnTo>
                    <a:pt x="81" y="13755"/>
                  </a:lnTo>
                  <a:lnTo>
                    <a:pt x="69" y="13797"/>
                  </a:lnTo>
                  <a:lnTo>
                    <a:pt x="57" y="13840"/>
                  </a:lnTo>
                  <a:lnTo>
                    <a:pt x="46" y="13883"/>
                  </a:lnTo>
                  <a:lnTo>
                    <a:pt x="37" y="13926"/>
                  </a:lnTo>
                  <a:lnTo>
                    <a:pt x="28" y="13970"/>
                  </a:lnTo>
                  <a:lnTo>
                    <a:pt x="21" y="14015"/>
                  </a:lnTo>
                  <a:lnTo>
                    <a:pt x="15" y="14059"/>
                  </a:lnTo>
                  <a:lnTo>
                    <a:pt x="9" y="14104"/>
                  </a:lnTo>
                  <a:lnTo>
                    <a:pt x="5" y="14149"/>
                  </a:lnTo>
                  <a:lnTo>
                    <a:pt x="2" y="14195"/>
                  </a:lnTo>
                  <a:lnTo>
                    <a:pt x="1" y="14240"/>
                  </a:lnTo>
                  <a:lnTo>
                    <a:pt x="0" y="14287"/>
                  </a:lnTo>
                  <a:lnTo>
                    <a:pt x="2" y="14378"/>
                  </a:lnTo>
                  <a:lnTo>
                    <a:pt x="9" y="14468"/>
                  </a:lnTo>
                  <a:lnTo>
                    <a:pt x="20" y="14557"/>
                  </a:lnTo>
                  <a:lnTo>
                    <a:pt x="36" y="14644"/>
                  </a:lnTo>
                  <a:lnTo>
                    <a:pt x="56" y="14729"/>
                  </a:lnTo>
                  <a:lnTo>
                    <a:pt x="79" y="14814"/>
                  </a:lnTo>
                  <a:lnTo>
                    <a:pt x="107" y="14896"/>
                  </a:lnTo>
                  <a:lnTo>
                    <a:pt x="140" y="14976"/>
                  </a:lnTo>
                  <a:lnTo>
                    <a:pt x="175" y="15054"/>
                  </a:lnTo>
                  <a:lnTo>
                    <a:pt x="214" y="15132"/>
                  </a:lnTo>
                  <a:lnTo>
                    <a:pt x="256" y="15205"/>
                  </a:lnTo>
                  <a:lnTo>
                    <a:pt x="302" y="15277"/>
                  </a:lnTo>
                  <a:lnTo>
                    <a:pt x="352" y="15346"/>
                  </a:lnTo>
                  <a:lnTo>
                    <a:pt x="404" y="15414"/>
                  </a:lnTo>
                  <a:lnTo>
                    <a:pt x="460" y="15478"/>
                  </a:lnTo>
                  <a:lnTo>
                    <a:pt x="519" y="15539"/>
                  </a:lnTo>
                  <a:lnTo>
                    <a:pt x="580" y="15598"/>
                  </a:lnTo>
                  <a:lnTo>
                    <a:pt x="644" y="15654"/>
                  </a:lnTo>
                  <a:lnTo>
                    <a:pt x="712" y="15706"/>
                  </a:lnTo>
                  <a:lnTo>
                    <a:pt x="781" y="15756"/>
                  </a:lnTo>
                  <a:lnTo>
                    <a:pt x="853" y="15801"/>
                  </a:lnTo>
                  <a:lnTo>
                    <a:pt x="926" y="15844"/>
                  </a:lnTo>
                  <a:lnTo>
                    <a:pt x="1004" y="15883"/>
                  </a:lnTo>
                  <a:lnTo>
                    <a:pt x="1082" y="15918"/>
                  </a:lnTo>
                  <a:lnTo>
                    <a:pt x="1162" y="15951"/>
                  </a:lnTo>
                  <a:lnTo>
                    <a:pt x="1244" y="15979"/>
                  </a:lnTo>
                  <a:lnTo>
                    <a:pt x="1329" y="16002"/>
                  </a:lnTo>
                  <a:lnTo>
                    <a:pt x="1414" y="16022"/>
                  </a:lnTo>
                  <a:lnTo>
                    <a:pt x="1501" y="16038"/>
                  </a:lnTo>
                  <a:lnTo>
                    <a:pt x="1590" y="16049"/>
                  </a:lnTo>
                  <a:lnTo>
                    <a:pt x="1680" y="16056"/>
                  </a:lnTo>
                  <a:lnTo>
                    <a:pt x="1771" y="16058"/>
                  </a:lnTo>
                  <a:lnTo>
                    <a:pt x="1818" y="16057"/>
                  </a:lnTo>
                  <a:lnTo>
                    <a:pt x="1863" y="16056"/>
                  </a:lnTo>
                  <a:lnTo>
                    <a:pt x="1909" y="16053"/>
                  </a:lnTo>
                  <a:lnTo>
                    <a:pt x="1954" y="16049"/>
                  </a:lnTo>
                  <a:lnTo>
                    <a:pt x="1999" y="16043"/>
                  </a:lnTo>
                  <a:lnTo>
                    <a:pt x="2043" y="16037"/>
                  </a:lnTo>
                  <a:lnTo>
                    <a:pt x="2088" y="16030"/>
                  </a:lnTo>
                  <a:lnTo>
                    <a:pt x="2132" y="16021"/>
                  </a:lnTo>
                  <a:lnTo>
                    <a:pt x="2175" y="16012"/>
                  </a:lnTo>
                  <a:lnTo>
                    <a:pt x="2218" y="16001"/>
                  </a:lnTo>
                  <a:lnTo>
                    <a:pt x="2261" y="15989"/>
                  </a:lnTo>
                  <a:lnTo>
                    <a:pt x="2302" y="15977"/>
                  </a:lnTo>
                  <a:lnTo>
                    <a:pt x="2344" y="15963"/>
                  </a:lnTo>
                  <a:lnTo>
                    <a:pt x="2386" y="15948"/>
                  </a:lnTo>
                  <a:lnTo>
                    <a:pt x="2427" y="15932"/>
                  </a:lnTo>
                  <a:lnTo>
                    <a:pt x="2467" y="15915"/>
                  </a:lnTo>
                  <a:lnTo>
                    <a:pt x="2507" y="15897"/>
                  </a:lnTo>
                  <a:lnTo>
                    <a:pt x="2546" y="15878"/>
                  </a:lnTo>
                  <a:lnTo>
                    <a:pt x="2584" y="15859"/>
                  </a:lnTo>
                  <a:lnTo>
                    <a:pt x="2622" y="15839"/>
                  </a:lnTo>
                  <a:lnTo>
                    <a:pt x="2661" y="15817"/>
                  </a:lnTo>
                  <a:lnTo>
                    <a:pt x="2698" y="15795"/>
                  </a:lnTo>
                  <a:lnTo>
                    <a:pt x="2734" y="15772"/>
                  </a:lnTo>
                  <a:lnTo>
                    <a:pt x="2770" y="15748"/>
                  </a:lnTo>
                  <a:lnTo>
                    <a:pt x="2805" y="15723"/>
                  </a:lnTo>
                  <a:lnTo>
                    <a:pt x="2839" y="15698"/>
                  </a:lnTo>
                  <a:lnTo>
                    <a:pt x="2873" y="15671"/>
                  </a:lnTo>
                  <a:lnTo>
                    <a:pt x="2906" y="15644"/>
                  </a:lnTo>
                  <a:lnTo>
                    <a:pt x="2940" y="15615"/>
                  </a:lnTo>
                  <a:lnTo>
                    <a:pt x="2971" y="15587"/>
                  </a:lnTo>
                  <a:lnTo>
                    <a:pt x="3003" y="15557"/>
                  </a:lnTo>
                  <a:lnTo>
                    <a:pt x="3033" y="15527"/>
                  </a:lnTo>
                  <a:lnTo>
                    <a:pt x="3032" y="15526"/>
                  </a:lnTo>
                  <a:lnTo>
                    <a:pt x="7217" y="11342"/>
                  </a:lnTo>
                  <a:lnTo>
                    <a:pt x="7296" y="11383"/>
                  </a:lnTo>
                  <a:lnTo>
                    <a:pt x="7377" y="11423"/>
                  </a:lnTo>
                  <a:lnTo>
                    <a:pt x="7457" y="11462"/>
                  </a:lnTo>
                  <a:lnTo>
                    <a:pt x="7538" y="11500"/>
                  </a:lnTo>
                  <a:lnTo>
                    <a:pt x="7621" y="11537"/>
                  </a:lnTo>
                  <a:lnTo>
                    <a:pt x="7703" y="11572"/>
                  </a:lnTo>
                  <a:lnTo>
                    <a:pt x="7786" y="11606"/>
                  </a:lnTo>
                  <a:lnTo>
                    <a:pt x="7869" y="11640"/>
                  </a:lnTo>
                  <a:lnTo>
                    <a:pt x="7954" y="11671"/>
                  </a:lnTo>
                  <a:lnTo>
                    <a:pt x="8039" y="11702"/>
                  </a:lnTo>
                  <a:lnTo>
                    <a:pt x="8124" y="11731"/>
                  </a:lnTo>
                  <a:lnTo>
                    <a:pt x="8211" y="11759"/>
                  </a:lnTo>
                  <a:lnTo>
                    <a:pt x="8297" y="11787"/>
                  </a:lnTo>
                  <a:lnTo>
                    <a:pt x="8384" y="11813"/>
                  </a:lnTo>
                  <a:lnTo>
                    <a:pt x="8472" y="11837"/>
                  </a:lnTo>
                  <a:lnTo>
                    <a:pt x="8560" y="11860"/>
                  </a:lnTo>
                  <a:lnTo>
                    <a:pt x="8649" y="11882"/>
                  </a:lnTo>
                  <a:lnTo>
                    <a:pt x="8739" y="11902"/>
                  </a:lnTo>
                  <a:lnTo>
                    <a:pt x="8828" y="11921"/>
                  </a:lnTo>
                  <a:lnTo>
                    <a:pt x="8918" y="11939"/>
                  </a:lnTo>
                  <a:lnTo>
                    <a:pt x="9010" y="11955"/>
                  </a:lnTo>
                  <a:lnTo>
                    <a:pt x="9100" y="11970"/>
                  </a:lnTo>
                  <a:lnTo>
                    <a:pt x="9192" y="11984"/>
                  </a:lnTo>
                  <a:lnTo>
                    <a:pt x="9285" y="11996"/>
                  </a:lnTo>
                  <a:lnTo>
                    <a:pt x="9377" y="12007"/>
                  </a:lnTo>
                  <a:lnTo>
                    <a:pt x="9470" y="12016"/>
                  </a:lnTo>
                  <a:lnTo>
                    <a:pt x="9564" y="12024"/>
                  </a:lnTo>
                  <a:lnTo>
                    <a:pt x="9657" y="12031"/>
                  </a:lnTo>
                  <a:lnTo>
                    <a:pt x="9751" y="12036"/>
                  </a:lnTo>
                  <a:lnTo>
                    <a:pt x="9846" y="12040"/>
                  </a:lnTo>
                  <a:lnTo>
                    <a:pt x="9941" y="12042"/>
                  </a:lnTo>
                  <a:lnTo>
                    <a:pt x="10036" y="12044"/>
                  </a:lnTo>
                  <a:lnTo>
                    <a:pt x="10346" y="12035"/>
                  </a:lnTo>
                  <a:lnTo>
                    <a:pt x="10651" y="12012"/>
                  </a:lnTo>
                  <a:lnTo>
                    <a:pt x="10954" y="11974"/>
                  </a:lnTo>
                  <a:lnTo>
                    <a:pt x="11250" y="11921"/>
                  </a:lnTo>
                  <a:lnTo>
                    <a:pt x="11541" y="11854"/>
                  </a:lnTo>
                  <a:lnTo>
                    <a:pt x="11827" y="11773"/>
                  </a:lnTo>
                  <a:lnTo>
                    <a:pt x="12107" y="11678"/>
                  </a:lnTo>
                  <a:lnTo>
                    <a:pt x="12380" y="11570"/>
                  </a:lnTo>
                  <a:lnTo>
                    <a:pt x="12647" y="11449"/>
                  </a:lnTo>
                  <a:lnTo>
                    <a:pt x="12907" y="11317"/>
                  </a:lnTo>
                  <a:lnTo>
                    <a:pt x="13159" y="11171"/>
                  </a:lnTo>
                  <a:lnTo>
                    <a:pt x="13403" y="11015"/>
                  </a:lnTo>
                  <a:lnTo>
                    <a:pt x="13639" y="10847"/>
                  </a:lnTo>
                  <a:lnTo>
                    <a:pt x="13866" y="10669"/>
                  </a:lnTo>
                  <a:lnTo>
                    <a:pt x="14085" y="10479"/>
                  </a:lnTo>
                  <a:lnTo>
                    <a:pt x="14295" y="10280"/>
                  </a:lnTo>
                  <a:lnTo>
                    <a:pt x="14493" y="10070"/>
                  </a:lnTo>
                  <a:lnTo>
                    <a:pt x="14683" y="9852"/>
                  </a:lnTo>
                  <a:lnTo>
                    <a:pt x="14862" y="9625"/>
                  </a:lnTo>
                  <a:lnTo>
                    <a:pt x="15029" y="9389"/>
                  </a:lnTo>
                  <a:lnTo>
                    <a:pt x="15186" y="9144"/>
                  </a:lnTo>
                  <a:lnTo>
                    <a:pt x="15331" y="8892"/>
                  </a:lnTo>
                  <a:lnTo>
                    <a:pt x="15464" y="8632"/>
                  </a:lnTo>
                  <a:lnTo>
                    <a:pt x="15584" y="8365"/>
                  </a:lnTo>
                  <a:lnTo>
                    <a:pt x="15693" y="8092"/>
                  </a:lnTo>
                  <a:lnTo>
                    <a:pt x="15787" y="7812"/>
                  </a:lnTo>
                  <a:lnTo>
                    <a:pt x="15868" y="7526"/>
                  </a:lnTo>
                  <a:lnTo>
                    <a:pt x="15936" y="7235"/>
                  </a:lnTo>
                  <a:lnTo>
                    <a:pt x="15989" y="6939"/>
                  </a:lnTo>
                  <a:lnTo>
                    <a:pt x="16027" y="6638"/>
                  </a:lnTo>
                  <a:lnTo>
                    <a:pt x="16050" y="6332"/>
                  </a:lnTo>
                  <a:lnTo>
                    <a:pt x="16058" y="6022"/>
                  </a:lnTo>
                  <a:lnTo>
                    <a:pt x="16050" y="5712"/>
                  </a:lnTo>
                  <a:lnTo>
                    <a:pt x="16027" y="5407"/>
                  </a:lnTo>
                  <a:lnTo>
                    <a:pt x="15989" y="5104"/>
                  </a:lnTo>
                  <a:lnTo>
                    <a:pt x="15936" y="4808"/>
                  </a:lnTo>
                  <a:lnTo>
                    <a:pt x="15868" y="4517"/>
                  </a:lnTo>
                  <a:lnTo>
                    <a:pt x="15787" y="4231"/>
                  </a:lnTo>
                  <a:lnTo>
                    <a:pt x="15693" y="3951"/>
                  </a:lnTo>
                  <a:lnTo>
                    <a:pt x="15584" y="3678"/>
                  </a:lnTo>
                  <a:lnTo>
                    <a:pt x="15464" y="3411"/>
                  </a:lnTo>
                  <a:lnTo>
                    <a:pt x="15331" y="3151"/>
                  </a:lnTo>
                  <a:lnTo>
                    <a:pt x="15186" y="2899"/>
                  </a:lnTo>
                  <a:lnTo>
                    <a:pt x="15029" y="2655"/>
                  </a:lnTo>
                  <a:lnTo>
                    <a:pt x="14862" y="2419"/>
                  </a:lnTo>
                  <a:lnTo>
                    <a:pt x="14683" y="2191"/>
                  </a:lnTo>
                  <a:lnTo>
                    <a:pt x="14493" y="1973"/>
                  </a:lnTo>
                  <a:lnTo>
                    <a:pt x="14295" y="1763"/>
                  </a:lnTo>
                  <a:lnTo>
                    <a:pt x="14085" y="1565"/>
                  </a:lnTo>
                  <a:lnTo>
                    <a:pt x="13866" y="1375"/>
                  </a:lnTo>
                  <a:lnTo>
                    <a:pt x="13639" y="1196"/>
                  </a:lnTo>
                  <a:lnTo>
                    <a:pt x="13403" y="1029"/>
                  </a:lnTo>
                  <a:lnTo>
                    <a:pt x="13159" y="872"/>
                  </a:lnTo>
                  <a:lnTo>
                    <a:pt x="12907" y="727"/>
                  </a:lnTo>
                  <a:lnTo>
                    <a:pt x="12647" y="594"/>
                  </a:lnTo>
                  <a:lnTo>
                    <a:pt x="12380" y="474"/>
                  </a:lnTo>
                  <a:lnTo>
                    <a:pt x="12107" y="365"/>
                  </a:lnTo>
                  <a:lnTo>
                    <a:pt x="11827" y="271"/>
                  </a:lnTo>
                  <a:lnTo>
                    <a:pt x="11541" y="190"/>
                  </a:lnTo>
                  <a:lnTo>
                    <a:pt x="11250" y="122"/>
                  </a:lnTo>
                  <a:lnTo>
                    <a:pt x="10954" y="69"/>
                  </a:lnTo>
                  <a:lnTo>
                    <a:pt x="10651" y="31"/>
                  </a:lnTo>
                  <a:lnTo>
                    <a:pt x="10346" y="8"/>
                  </a:lnTo>
                  <a:lnTo>
                    <a:pt x="100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1" name="ïsļíḑè"/>
            <p:cNvSpPr/>
            <p:nvPr/>
          </p:nvSpPr>
          <p:spPr bwMode="auto">
            <a:xfrm>
              <a:off x="1766481" y="1529561"/>
              <a:ext cx="67489" cy="67489"/>
            </a:xfrm>
            <a:custGeom>
              <a:avLst/>
              <a:gdLst>
                <a:gd name="T0" fmla="*/ 2977 w 3763"/>
                <a:gd name="T1" fmla="*/ 40 h 3764"/>
                <a:gd name="T2" fmla="*/ 2305 w 3763"/>
                <a:gd name="T3" fmla="*/ 213 h 3764"/>
                <a:gd name="T4" fmla="*/ 1691 w 3763"/>
                <a:gd name="T5" fmla="*/ 509 h 3764"/>
                <a:gd name="T6" fmla="*/ 1151 w 3763"/>
                <a:gd name="T7" fmla="*/ 912 h 3764"/>
                <a:gd name="T8" fmla="*/ 697 w 3763"/>
                <a:gd name="T9" fmla="*/ 1411 h 3764"/>
                <a:gd name="T10" fmla="*/ 346 w 3763"/>
                <a:gd name="T11" fmla="*/ 1990 h 3764"/>
                <a:gd name="T12" fmla="*/ 110 w 3763"/>
                <a:gd name="T13" fmla="*/ 2635 h 3764"/>
                <a:gd name="T14" fmla="*/ 5 w 3763"/>
                <a:gd name="T15" fmla="*/ 3332 h 3764"/>
                <a:gd name="T16" fmla="*/ 3 w 3763"/>
                <a:gd name="T17" fmla="*/ 3551 h 3764"/>
                <a:gd name="T18" fmla="*/ 15 w 3763"/>
                <a:gd name="T19" fmla="*/ 3599 h 3764"/>
                <a:gd name="T20" fmla="*/ 36 w 3763"/>
                <a:gd name="T21" fmla="*/ 3643 h 3764"/>
                <a:gd name="T22" fmla="*/ 65 w 3763"/>
                <a:gd name="T23" fmla="*/ 3681 h 3764"/>
                <a:gd name="T24" fmla="*/ 100 w 3763"/>
                <a:gd name="T25" fmla="*/ 3713 h 3764"/>
                <a:gd name="T26" fmla="*/ 142 w 3763"/>
                <a:gd name="T27" fmla="*/ 3739 h 3764"/>
                <a:gd name="T28" fmla="*/ 188 w 3763"/>
                <a:gd name="T29" fmla="*/ 3756 h 3764"/>
                <a:gd name="T30" fmla="*/ 237 w 3763"/>
                <a:gd name="T31" fmla="*/ 3764 h 3764"/>
                <a:gd name="T32" fmla="*/ 289 w 3763"/>
                <a:gd name="T33" fmla="*/ 3761 h 3764"/>
                <a:gd name="T34" fmla="*/ 337 w 3763"/>
                <a:gd name="T35" fmla="*/ 3749 h 3764"/>
                <a:gd name="T36" fmla="*/ 381 w 3763"/>
                <a:gd name="T37" fmla="*/ 3728 h 3764"/>
                <a:gd name="T38" fmla="*/ 419 w 3763"/>
                <a:gd name="T39" fmla="*/ 3698 h 3764"/>
                <a:gd name="T40" fmla="*/ 451 w 3763"/>
                <a:gd name="T41" fmla="*/ 3663 h 3764"/>
                <a:gd name="T42" fmla="*/ 476 w 3763"/>
                <a:gd name="T43" fmla="*/ 3621 h 3764"/>
                <a:gd name="T44" fmla="*/ 493 w 3763"/>
                <a:gd name="T45" fmla="*/ 3576 h 3764"/>
                <a:gd name="T46" fmla="*/ 501 w 3763"/>
                <a:gd name="T47" fmla="*/ 3526 h 3764"/>
                <a:gd name="T48" fmla="*/ 537 w 3763"/>
                <a:gd name="T49" fmla="*/ 3054 h 3764"/>
                <a:gd name="T50" fmla="*/ 684 w 3763"/>
                <a:gd name="T51" fmla="*/ 2478 h 3764"/>
                <a:gd name="T52" fmla="*/ 937 w 3763"/>
                <a:gd name="T53" fmla="*/ 1952 h 3764"/>
                <a:gd name="T54" fmla="*/ 1283 w 3763"/>
                <a:gd name="T55" fmla="*/ 1488 h 3764"/>
                <a:gd name="T56" fmla="*/ 1711 w 3763"/>
                <a:gd name="T57" fmla="*/ 1100 h 3764"/>
                <a:gd name="T58" fmla="*/ 2208 w 3763"/>
                <a:gd name="T59" fmla="*/ 799 h 3764"/>
                <a:gd name="T60" fmla="*/ 2760 w 3763"/>
                <a:gd name="T61" fmla="*/ 596 h 3764"/>
                <a:gd name="T62" fmla="*/ 3358 w 3763"/>
                <a:gd name="T63" fmla="*/ 506 h 3764"/>
                <a:gd name="T64" fmla="*/ 3550 w 3763"/>
                <a:gd name="T65" fmla="*/ 499 h 3764"/>
                <a:gd name="T66" fmla="*/ 3599 w 3763"/>
                <a:gd name="T67" fmla="*/ 487 h 3764"/>
                <a:gd name="T68" fmla="*/ 3643 w 3763"/>
                <a:gd name="T69" fmla="*/ 466 h 3764"/>
                <a:gd name="T70" fmla="*/ 3681 w 3763"/>
                <a:gd name="T71" fmla="*/ 437 h 3764"/>
                <a:gd name="T72" fmla="*/ 3713 w 3763"/>
                <a:gd name="T73" fmla="*/ 402 h 3764"/>
                <a:gd name="T74" fmla="*/ 3738 w 3763"/>
                <a:gd name="T75" fmla="*/ 359 h 3764"/>
                <a:gd name="T76" fmla="*/ 3755 w 3763"/>
                <a:gd name="T77" fmla="*/ 313 h 3764"/>
                <a:gd name="T78" fmla="*/ 3763 w 3763"/>
                <a:gd name="T79" fmla="*/ 264 h 3764"/>
                <a:gd name="T80" fmla="*/ 3760 w 3763"/>
                <a:gd name="T81" fmla="*/ 213 h 3764"/>
                <a:gd name="T82" fmla="*/ 3748 w 3763"/>
                <a:gd name="T83" fmla="*/ 165 h 3764"/>
                <a:gd name="T84" fmla="*/ 3727 w 3763"/>
                <a:gd name="T85" fmla="*/ 120 h 3764"/>
                <a:gd name="T86" fmla="*/ 3698 w 3763"/>
                <a:gd name="T87" fmla="*/ 82 h 3764"/>
                <a:gd name="T88" fmla="*/ 3663 w 3763"/>
                <a:gd name="T89" fmla="*/ 50 h 3764"/>
                <a:gd name="T90" fmla="*/ 3621 w 3763"/>
                <a:gd name="T91" fmla="*/ 25 h 3764"/>
                <a:gd name="T92" fmla="*/ 3574 w 3763"/>
                <a:gd name="T93" fmla="*/ 8 h 3764"/>
                <a:gd name="T94" fmla="*/ 3525 w 3763"/>
                <a:gd name="T95" fmla="*/ 0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3" h="3764">
                  <a:moveTo>
                    <a:pt x="3512" y="0"/>
                  </a:moveTo>
                  <a:lnTo>
                    <a:pt x="3332" y="5"/>
                  </a:lnTo>
                  <a:lnTo>
                    <a:pt x="3153" y="18"/>
                  </a:lnTo>
                  <a:lnTo>
                    <a:pt x="2977" y="40"/>
                  </a:lnTo>
                  <a:lnTo>
                    <a:pt x="2805" y="71"/>
                  </a:lnTo>
                  <a:lnTo>
                    <a:pt x="2634" y="110"/>
                  </a:lnTo>
                  <a:lnTo>
                    <a:pt x="2467" y="158"/>
                  </a:lnTo>
                  <a:lnTo>
                    <a:pt x="2305" y="213"/>
                  </a:lnTo>
                  <a:lnTo>
                    <a:pt x="2145" y="276"/>
                  </a:lnTo>
                  <a:lnTo>
                    <a:pt x="1990" y="346"/>
                  </a:lnTo>
                  <a:lnTo>
                    <a:pt x="1838" y="424"/>
                  </a:lnTo>
                  <a:lnTo>
                    <a:pt x="1691" y="509"/>
                  </a:lnTo>
                  <a:lnTo>
                    <a:pt x="1548" y="600"/>
                  </a:lnTo>
                  <a:lnTo>
                    <a:pt x="1411" y="698"/>
                  </a:lnTo>
                  <a:lnTo>
                    <a:pt x="1278" y="802"/>
                  </a:lnTo>
                  <a:lnTo>
                    <a:pt x="1151" y="912"/>
                  </a:lnTo>
                  <a:lnTo>
                    <a:pt x="1028" y="1029"/>
                  </a:lnTo>
                  <a:lnTo>
                    <a:pt x="912" y="1151"/>
                  </a:lnTo>
                  <a:lnTo>
                    <a:pt x="801" y="1279"/>
                  </a:lnTo>
                  <a:lnTo>
                    <a:pt x="697" y="1411"/>
                  </a:lnTo>
                  <a:lnTo>
                    <a:pt x="600" y="1549"/>
                  </a:lnTo>
                  <a:lnTo>
                    <a:pt x="508" y="1691"/>
                  </a:lnTo>
                  <a:lnTo>
                    <a:pt x="423" y="1839"/>
                  </a:lnTo>
                  <a:lnTo>
                    <a:pt x="346" y="1990"/>
                  </a:lnTo>
                  <a:lnTo>
                    <a:pt x="276" y="2146"/>
                  </a:lnTo>
                  <a:lnTo>
                    <a:pt x="212" y="2305"/>
                  </a:lnTo>
                  <a:lnTo>
                    <a:pt x="157" y="2468"/>
                  </a:lnTo>
                  <a:lnTo>
                    <a:pt x="110" y="2635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5" y="3332"/>
                  </a:lnTo>
                  <a:lnTo>
                    <a:pt x="0" y="3513"/>
                  </a:lnTo>
                  <a:lnTo>
                    <a:pt x="0" y="3526"/>
                  </a:lnTo>
                  <a:lnTo>
                    <a:pt x="1" y="3539"/>
                  </a:lnTo>
                  <a:lnTo>
                    <a:pt x="3" y="3551"/>
                  </a:lnTo>
                  <a:lnTo>
                    <a:pt x="5" y="3563"/>
                  </a:lnTo>
                  <a:lnTo>
                    <a:pt x="8" y="3576"/>
                  </a:lnTo>
                  <a:lnTo>
                    <a:pt x="11" y="3587"/>
                  </a:lnTo>
                  <a:lnTo>
                    <a:pt x="15" y="3599"/>
                  </a:lnTo>
                  <a:lnTo>
                    <a:pt x="20" y="3610"/>
                  </a:lnTo>
                  <a:lnTo>
                    <a:pt x="25" y="3621"/>
                  </a:lnTo>
                  <a:lnTo>
                    <a:pt x="30" y="3632"/>
                  </a:lnTo>
                  <a:lnTo>
                    <a:pt x="36" y="3643"/>
                  </a:lnTo>
                  <a:lnTo>
                    <a:pt x="43" y="3653"/>
                  </a:lnTo>
                  <a:lnTo>
                    <a:pt x="50" y="3663"/>
                  </a:lnTo>
                  <a:lnTo>
                    <a:pt x="57" y="3672"/>
                  </a:lnTo>
                  <a:lnTo>
                    <a:pt x="65" y="3681"/>
                  </a:lnTo>
                  <a:lnTo>
                    <a:pt x="73" y="3690"/>
                  </a:lnTo>
                  <a:lnTo>
                    <a:pt x="82" y="3698"/>
                  </a:lnTo>
                  <a:lnTo>
                    <a:pt x="91" y="3706"/>
                  </a:lnTo>
                  <a:lnTo>
                    <a:pt x="100" y="3713"/>
                  </a:lnTo>
                  <a:lnTo>
                    <a:pt x="110" y="3721"/>
                  </a:lnTo>
                  <a:lnTo>
                    <a:pt x="120" y="3728"/>
                  </a:lnTo>
                  <a:lnTo>
                    <a:pt x="131" y="3734"/>
                  </a:lnTo>
                  <a:lnTo>
                    <a:pt x="142" y="3739"/>
                  </a:lnTo>
                  <a:lnTo>
                    <a:pt x="153" y="3744"/>
                  </a:lnTo>
                  <a:lnTo>
                    <a:pt x="164" y="3749"/>
                  </a:lnTo>
                  <a:lnTo>
                    <a:pt x="176" y="3753"/>
                  </a:lnTo>
                  <a:lnTo>
                    <a:pt x="188" y="3756"/>
                  </a:lnTo>
                  <a:lnTo>
                    <a:pt x="200" y="3759"/>
                  </a:lnTo>
                  <a:lnTo>
                    <a:pt x="212" y="3761"/>
                  </a:lnTo>
                  <a:lnTo>
                    <a:pt x="224" y="3763"/>
                  </a:lnTo>
                  <a:lnTo>
                    <a:pt x="237" y="3764"/>
                  </a:lnTo>
                  <a:lnTo>
                    <a:pt x="250" y="3764"/>
                  </a:lnTo>
                  <a:lnTo>
                    <a:pt x="264" y="3764"/>
                  </a:lnTo>
                  <a:lnTo>
                    <a:pt x="276" y="3763"/>
                  </a:lnTo>
                  <a:lnTo>
                    <a:pt x="289" y="3761"/>
                  </a:lnTo>
                  <a:lnTo>
                    <a:pt x="301" y="3759"/>
                  </a:lnTo>
                  <a:lnTo>
                    <a:pt x="313" y="3756"/>
                  </a:lnTo>
                  <a:lnTo>
                    <a:pt x="325" y="3753"/>
                  </a:lnTo>
                  <a:lnTo>
                    <a:pt x="337" y="3749"/>
                  </a:lnTo>
                  <a:lnTo>
                    <a:pt x="348" y="3744"/>
                  </a:lnTo>
                  <a:lnTo>
                    <a:pt x="359" y="3739"/>
                  </a:lnTo>
                  <a:lnTo>
                    <a:pt x="370" y="3734"/>
                  </a:lnTo>
                  <a:lnTo>
                    <a:pt x="381" y="3728"/>
                  </a:lnTo>
                  <a:lnTo>
                    <a:pt x="391" y="3721"/>
                  </a:lnTo>
                  <a:lnTo>
                    <a:pt x="401" y="3713"/>
                  </a:lnTo>
                  <a:lnTo>
                    <a:pt x="410" y="3706"/>
                  </a:lnTo>
                  <a:lnTo>
                    <a:pt x="419" y="3698"/>
                  </a:lnTo>
                  <a:lnTo>
                    <a:pt x="428" y="3690"/>
                  </a:lnTo>
                  <a:lnTo>
                    <a:pt x="436" y="3681"/>
                  </a:lnTo>
                  <a:lnTo>
                    <a:pt x="444" y="3672"/>
                  </a:lnTo>
                  <a:lnTo>
                    <a:pt x="451" y="3663"/>
                  </a:lnTo>
                  <a:lnTo>
                    <a:pt x="458" y="3653"/>
                  </a:lnTo>
                  <a:lnTo>
                    <a:pt x="465" y="3643"/>
                  </a:lnTo>
                  <a:lnTo>
                    <a:pt x="471" y="3632"/>
                  </a:lnTo>
                  <a:lnTo>
                    <a:pt x="476" y="3621"/>
                  </a:lnTo>
                  <a:lnTo>
                    <a:pt x="481" y="3610"/>
                  </a:lnTo>
                  <a:lnTo>
                    <a:pt x="486" y="3599"/>
                  </a:lnTo>
                  <a:lnTo>
                    <a:pt x="490" y="3587"/>
                  </a:lnTo>
                  <a:lnTo>
                    <a:pt x="493" y="3576"/>
                  </a:lnTo>
                  <a:lnTo>
                    <a:pt x="496" y="3563"/>
                  </a:lnTo>
                  <a:lnTo>
                    <a:pt x="498" y="3551"/>
                  </a:lnTo>
                  <a:lnTo>
                    <a:pt x="500" y="3539"/>
                  </a:lnTo>
                  <a:lnTo>
                    <a:pt x="501" y="3526"/>
                  </a:lnTo>
                  <a:lnTo>
                    <a:pt x="501" y="3513"/>
                  </a:lnTo>
                  <a:lnTo>
                    <a:pt x="505" y="3358"/>
                  </a:lnTo>
                  <a:lnTo>
                    <a:pt x="517" y="3205"/>
                  </a:lnTo>
                  <a:lnTo>
                    <a:pt x="537" y="3054"/>
                  </a:lnTo>
                  <a:lnTo>
                    <a:pt x="563" y="2907"/>
                  </a:lnTo>
                  <a:lnTo>
                    <a:pt x="596" y="2760"/>
                  </a:lnTo>
                  <a:lnTo>
                    <a:pt x="637" y="2618"/>
                  </a:lnTo>
                  <a:lnTo>
                    <a:pt x="684" y="2478"/>
                  </a:lnTo>
                  <a:lnTo>
                    <a:pt x="738" y="2341"/>
                  </a:lnTo>
                  <a:lnTo>
                    <a:pt x="798" y="2208"/>
                  </a:lnTo>
                  <a:lnTo>
                    <a:pt x="865" y="2078"/>
                  </a:lnTo>
                  <a:lnTo>
                    <a:pt x="937" y="1952"/>
                  </a:lnTo>
                  <a:lnTo>
                    <a:pt x="1015" y="1830"/>
                  </a:lnTo>
                  <a:lnTo>
                    <a:pt x="1100" y="1711"/>
                  </a:lnTo>
                  <a:lnTo>
                    <a:pt x="1189" y="1598"/>
                  </a:lnTo>
                  <a:lnTo>
                    <a:pt x="1283" y="1488"/>
                  </a:lnTo>
                  <a:lnTo>
                    <a:pt x="1384" y="1384"/>
                  </a:lnTo>
                  <a:lnTo>
                    <a:pt x="1488" y="1285"/>
                  </a:lnTo>
                  <a:lnTo>
                    <a:pt x="1597" y="1189"/>
                  </a:lnTo>
                  <a:lnTo>
                    <a:pt x="1711" y="1100"/>
                  </a:lnTo>
                  <a:lnTo>
                    <a:pt x="1829" y="1017"/>
                  </a:lnTo>
                  <a:lnTo>
                    <a:pt x="1952" y="937"/>
                  </a:lnTo>
                  <a:lnTo>
                    <a:pt x="2077" y="865"/>
                  </a:lnTo>
                  <a:lnTo>
                    <a:pt x="2208" y="799"/>
                  </a:lnTo>
                  <a:lnTo>
                    <a:pt x="2340" y="739"/>
                  </a:lnTo>
                  <a:lnTo>
                    <a:pt x="2478" y="685"/>
                  </a:lnTo>
                  <a:lnTo>
                    <a:pt x="2617" y="637"/>
                  </a:lnTo>
                  <a:lnTo>
                    <a:pt x="2760" y="596"/>
                  </a:lnTo>
                  <a:lnTo>
                    <a:pt x="2906" y="563"/>
                  </a:lnTo>
                  <a:lnTo>
                    <a:pt x="3054" y="537"/>
                  </a:lnTo>
                  <a:lnTo>
                    <a:pt x="3204" y="517"/>
                  </a:lnTo>
                  <a:lnTo>
                    <a:pt x="3358" y="506"/>
                  </a:lnTo>
                  <a:lnTo>
                    <a:pt x="3512" y="502"/>
                  </a:lnTo>
                  <a:lnTo>
                    <a:pt x="3525" y="502"/>
                  </a:lnTo>
                  <a:lnTo>
                    <a:pt x="3538" y="501"/>
                  </a:lnTo>
                  <a:lnTo>
                    <a:pt x="3550" y="499"/>
                  </a:lnTo>
                  <a:lnTo>
                    <a:pt x="3562" y="497"/>
                  </a:lnTo>
                  <a:lnTo>
                    <a:pt x="3574" y="494"/>
                  </a:lnTo>
                  <a:lnTo>
                    <a:pt x="3587" y="491"/>
                  </a:lnTo>
                  <a:lnTo>
                    <a:pt x="3599" y="487"/>
                  </a:lnTo>
                  <a:lnTo>
                    <a:pt x="3610" y="482"/>
                  </a:lnTo>
                  <a:lnTo>
                    <a:pt x="3621" y="477"/>
                  </a:lnTo>
                  <a:lnTo>
                    <a:pt x="3632" y="472"/>
                  </a:lnTo>
                  <a:lnTo>
                    <a:pt x="3643" y="466"/>
                  </a:lnTo>
                  <a:lnTo>
                    <a:pt x="3653" y="459"/>
                  </a:lnTo>
                  <a:lnTo>
                    <a:pt x="3663" y="452"/>
                  </a:lnTo>
                  <a:lnTo>
                    <a:pt x="3672" y="445"/>
                  </a:lnTo>
                  <a:lnTo>
                    <a:pt x="3681" y="437"/>
                  </a:lnTo>
                  <a:lnTo>
                    <a:pt x="3690" y="429"/>
                  </a:lnTo>
                  <a:lnTo>
                    <a:pt x="3698" y="420"/>
                  </a:lnTo>
                  <a:lnTo>
                    <a:pt x="3706" y="411"/>
                  </a:lnTo>
                  <a:lnTo>
                    <a:pt x="3713" y="402"/>
                  </a:lnTo>
                  <a:lnTo>
                    <a:pt x="3720" y="391"/>
                  </a:lnTo>
                  <a:lnTo>
                    <a:pt x="3727" y="381"/>
                  </a:lnTo>
                  <a:lnTo>
                    <a:pt x="3733" y="370"/>
                  </a:lnTo>
                  <a:lnTo>
                    <a:pt x="3738" y="359"/>
                  </a:lnTo>
                  <a:lnTo>
                    <a:pt x="3743" y="348"/>
                  </a:lnTo>
                  <a:lnTo>
                    <a:pt x="3748" y="337"/>
                  </a:lnTo>
                  <a:lnTo>
                    <a:pt x="3752" y="325"/>
                  </a:lnTo>
                  <a:lnTo>
                    <a:pt x="3755" y="313"/>
                  </a:lnTo>
                  <a:lnTo>
                    <a:pt x="3758" y="301"/>
                  </a:lnTo>
                  <a:lnTo>
                    <a:pt x="3760" y="289"/>
                  </a:lnTo>
                  <a:lnTo>
                    <a:pt x="3762" y="276"/>
                  </a:lnTo>
                  <a:lnTo>
                    <a:pt x="3763" y="264"/>
                  </a:lnTo>
                  <a:lnTo>
                    <a:pt x="3763" y="251"/>
                  </a:lnTo>
                  <a:lnTo>
                    <a:pt x="3763" y="238"/>
                  </a:lnTo>
                  <a:lnTo>
                    <a:pt x="3762" y="225"/>
                  </a:lnTo>
                  <a:lnTo>
                    <a:pt x="3760" y="213"/>
                  </a:lnTo>
                  <a:lnTo>
                    <a:pt x="3758" y="201"/>
                  </a:lnTo>
                  <a:lnTo>
                    <a:pt x="3755" y="188"/>
                  </a:lnTo>
                  <a:lnTo>
                    <a:pt x="3752" y="177"/>
                  </a:lnTo>
                  <a:lnTo>
                    <a:pt x="3748" y="165"/>
                  </a:lnTo>
                  <a:lnTo>
                    <a:pt x="3743" y="154"/>
                  </a:lnTo>
                  <a:lnTo>
                    <a:pt x="3738" y="143"/>
                  </a:lnTo>
                  <a:lnTo>
                    <a:pt x="3733" y="132"/>
                  </a:lnTo>
                  <a:lnTo>
                    <a:pt x="3727" y="120"/>
                  </a:lnTo>
                  <a:lnTo>
                    <a:pt x="3720" y="110"/>
                  </a:lnTo>
                  <a:lnTo>
                    <a:pt x="3713" y="100"/>
                  </a:lnTo>
                  <a:lnTo>
                    <a:pt x="3706" y="91"/>
                  </a:lnTo>
                  <a:lnTo>
                    <a:pt x="3698" y="82"/>
                  </a:lnTo>
                  <a:lnTo>
                    <a:pt x="3690" y="73"/>
                  </a:lnTo>
                  <a:lnTo>
                    <a:pt x="3681" y="65"/>
                  </a:lnTo>
                  <a:lnTo>
                    <a:pt x="3672" y="57"/>
                  </a:lnTo>
                  <a:lnTo>
                    <a:pt x="3663" y="50"/>
                  </a:lnTo>
                  <a:lnTo>
                    <a:pt x="3653" y="43"/>
                  </a:lnTo>
                  <a:lnTo>
                    <a:pt x="3643" y="36"/>
                  </a:lnTo>
                  <a:lnTo>
                    <a:pt x="3632" y="30"/>
                  </a:lnTo>
                  <a:lnTo>
                    <a:pt x="3621" y="25"/>
                  </a:lnTo>
                  <a:lnTo>
                    <a:pt x="3610" y="20"/>
                  </a:lnTo>
                  <a:lnTo>
                    <a:pt x="3599" y="15"/>
                  </a:lnTo>
                  <a:lnTo>
                    <a:pt x="3587" y="11"/>
                  </a:lnTo>
                  <a:lnTo>
                    <a:pt x="3574" y="8"/>
                  </a:lnTo>
                  <a:lnTo>
                    <a:pt x="3562" y="5"/>
                  </a:lnTo>
                  <a:lnTo>
                    <a:pt x="3550" y="3"/>
                  </a:lnTo>
                  <a:lnTo>
                    <a:pt x="3538" y="1"/>
                  </a:lnTo>
                  <a:lnTo>
                    <a:pt x="3525" y="0"/>
                  </a:lnTo>
                  <a:lnTo>
                    <a:pt x="3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2" name="íṡļïďe"/>
            <p:cNvSpPr/>
            <p:nvPr/>
          </p:nvSpPr>
          <p:spPr bwMode="auto">
            <a:xfrm>
              <a:off x="1813649" y="1712024"/>
              <a:ext cx="404054" cy="361004"/>
            </a:xfrm>
            <a:custGeom>
              <a:avLst/>
              <a:gdLst>
                <a:gd name="T0" fmla="*/ 8326 w 16095"/>
                <a:gd name="T1" fmla="*/ 13008 h 14096"/>
                <a:gd name="T2" fmla="*/ 8191 w 16095"/>
                <a:gd name="T3" fmla="*/ 13069 h 14096"/>
                <a:gd name="T4" fmla="*/ 8048 w 16095"/>
                <a:gd name="T5" fmla="*/ 13090 h 14096"/>
                <a:gd name="T6" fmla="*/ 7903 w 16095"/>
                <a:gd name="T7" fmla="*/ 13069 h 14096"/>
                <a:gd name="T8" fmla="*/ 7768 w 16095"/>
                <a:gd name="T9" fmla="*/ 13008 h 14096"/>
                <a:gd name="T10" fmla="*/ 1995 w 16095"/>
                <a:gd name="T11" fmla="*/ 7293 h 14096"/>
                <a:gd name="T12" fmla="*/ 1368 w 16095"/>
                <a:gd name="T13" fmla="*/ 6355 h 14096"/>
                <a:gd name="T14" fmla="*/ 1055 w 16095"/>
                <a:gd name="T15" fmla="*/ 5309 h 14096"/>
                <a:gd name="T16" fmla="*/ 1055 w 16095"/>
                <a:gd name="T17" fmla="*/ 4226 h 14096"/>
                <a:gd name="T18" fmla="*/ 1368 w 16095"/>
                <a:gd name="T19" fmla="*/ 3179 h 14096"/>
                <a:gd name="T20" fmla="*/ 1995 w 16095"/>
                <a:gd name="T21" fmla="*/ 2241 h 14096"/>
                <a:gd name="T22" fmla="*/ 2857 w 16095"/>
                <a:gd name="T23" fmla="*/ 1536 h 14096"/>
                <a:gd name="T24" fmla="*/ 3845 w 16095"/>
                <a:gd name="T25" fmla="*/ 1126 h 14096"/>
                <a:gd name="T26" fmla="*/ 4896 w 16095"/>
                <a:gd name="T27" fmla="*/ 1005 h 14096"/>
                <a:gd name="T28" fmla="*/ 5943 w 16095"/>
                <a:gd name="T29" fmla="*/ 1178 h 14096"/>
                <a:gd name="T30" fmla="*/ 6922 w 16095"/>
                <a:gd name="T31" fmla="*/ 1644 h 14096"/>
                <a:gd name="T32" fmla="*/ 8873 w 16095"/>
                <a:gd name="T33" fmla="*/ 1866 h 14096"/>
                <a:gd name="T34" fmla="*/ 9814 w 16095"/>
                <a:gd name="T35" fmla="*/ 1301 h 14096"/>
                <a:gd name="T36" fmla="*/ 10846 w 16095"/>
                <a:gd name="T37" fmla="*/ 1030 h 14096"/>
                <a:gd name="T38" fmla="*/ 11903 w 16095"/>
                <a:gd name="T39" fmla="*/ 1053 h 14096"/>
                <a:gd name="T40" fmla="*/ 12919 w 16095"/>
                <a:gd name="T41" fmla="*/ 1367 h 14096"/>
                <a:gd name="T42" fmla="*/ 13830 w 16095"/>
                <a:gd name="T43" fmla="*/ 1971 h 14096"/>
                <a:gd name="T44" fmla="*/ 14553 w 16095"/>
                <a:gd name="T45" fmla="*/ 2850 h 14096"/>
                <a:gd name="T46" fmla="*/ 14970 w 16095"/>
                <a:gd name="T47" fmla="*/ 3868 h 14096"/>
                <a:gd name="T48" fmla="*/ 15074 w 16095"/>
                <a:gd name="T49" fmla="*/ 4948 h 14096"/>
                <a:gd name="T50" fmla="*/ 14866 w 16095"/>
                <a:gd name="T51" fmla="*/ 6015 h 14096"/>
                <a:gd name="T52" fmla="*/ 14344 w 16095"/>
                <a:gd name="T53" fmla="*/ 6997 h 14096"/>
                <a:gd name="T54" fmla="*/ 14329 w 16095"/>
                <a:gd name="T55" fmla="*/ 1071 h 14096"/>
                <a:gd name="T56" fmla="*/ 13143 w 16095"/>
                <a:gd name="T57" fmla="*/ 364 h 14096"/>
                <a:gd name="T58" fmla="*/ 11837 w 16095"/>
                <a:gd name="T59" fmla="*/ 29 h 14096"/>
                <a:gd name="T60" fmla="*/ 10497 w 16095"/>
                <a:gd name="T61" fmla="*/ 65 h 14096"/>
                <a:gd name="T62" fmla="*/ 9205 w 16095"/>
                <a:gd name="T63" fmla="*/ 471 h 14096"/>
                <a:gd name="T64" fmla="*/ 8046 w 16095"/>
                <a:gd name="T65" fmla="*/ 1245 h 14096"/>
                <a:gd name="T66" fmla="*/ 6889 w 16095"/>
                <a:gd name="T67" fmla="*/ 471 h 14096"/>
                <a:gd name="T68" fmla="*/ 5598 w 16095"/>
                <a:gd name="T69" fmla="*/ 65 h 14096"/>
                <a:gd name="T70" fmla="*/ 4258 w 16095"/>
                <a:gd name="T71" fmla="*/ 29 h 14096"/>
                <a:gd name="T72" fmla="*/ 2953 w 16095"/>
                <a:gd name="T73" fmla="*/ 364 h 14096"/>
                <a:gd name="T74" fmla="*/ 1766 w 16095"/>
                <a:gd name="T75" fmla="*/ 1071 h 14096"/>
                <a:gd name="T76" fmla="*/ 794 w 16095"/>
                <a:gd name="T77" fmla="*/ 2140 h 14096"/>
                <a:gd name="T78" fmla="*/ 198 w 16095"/>
                <a:gd name="T79" fmla="*/ 3407 h 14096"/>
                <a:gd name="T80" fmla="*/ 0 w 16095"/>
                <a:gd name="T81" fmla="*/ 4767 h 14096"/>
                <a:gd name="T82" fmla="*/ 198 w 16095"/>
                <a:gd name="T83" fmla="*/ 6127 h 14096"/>
                <a:gd name="T84" fmla="*/ 794 w 16095"/>
                <a:gd name="T85" fmla="*/ 7395 h 14096"/>
                <a:gd name="T86" fmla="*/ 1805 w 16095"/>
                <a:gd name="T87" fmla="*/ 8534 h 14096"/>
                <a:gd name="T88" fmla="*/ 4393 w 16095"/>
                <a:gd name="T89" fmla="*/ 11099 h 14096"/>
                <a:gd name="T90" fmla="*/ 6755 w 16095"/>
                <a:gd name="T91" fmla="*/ 13439 h 14096"/>
                <a:gd name="T92" fmla="*/ 7211 w 16095"/>
                <a:gd name="T93" fmla="*/ 13847 h 14096"/>
                <a:gd name="T94" fmla="*/ 7614 w 16095"/>
                <a:gd name="T95" fmla="*/ 14034 h 14096"/>
                <a:gd name="T96" fmla="*/ 8048 w 16095"/>
                <a:gd name="T97" fmla="*/ 14096 h 14096"/>
                <a:gd name="T98" fmla="*/ 8480 w 16095"/>
                <a:gd name="T99" fmla="*/ 14034 h 14096"/>
                <a:gd name="T100" fmla="*/ 8884 w 16095"/>
                <a:gd name="T101" fmla="*/ 13847 h 14096"/>
                <a:gd name="T102" fmla="*/ 9360 w 16095"/>
                <a:gd name="T103" fmla="*/ 13419 h 14096"/>
                <a:gd name="T104" fmla="*/ 11881 w 16095"/>
                <a:gd name="T105" fmla="*/ 10921 h 14096"/>
                <a:gd name="T106" fmla="*/ 14427 w 16095"/>
                <a:gd name="T107" fmla="*/ 8398 h 14096"/>
                <a:gd name="T108" fmla="*/ 15301 w 16095"/>
                <a:gd name="T109" fmla="*/ 7395 h 14096"/>
                <a:gd name="T110" fmla="*/ 15897 w 16095"/>
                <a:gd name="T111" fmla="*/ 6127 h 14096"/>
                <a:gd name="T112" fmla="*/ 16095 w 16095"/>
                <a:gd name="T113" fmla="*/ 4767 h 14096"/>
                <a:gd name="T114" fmla="*/ 15897 w 16095"/>
                <a:gd name="T115" fmla="*/ 3407 h 14096"/>
                <a:gd name="T116" fmla="*/ 15301 w 16095"/>
                <a:gd name="T117" fmla="*/ 2140 h 1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95" h="14096">
                  <a:moveTo>
                    <a:pt x="13965" y="7434"/>
                  </a:moveTo>
                  <a:lnTo>
                    <a:pt x="8406" y="12943"/>
                  </a:lnTo>
                  <a:lnTo>
                    <a:pt x="8387" y="12960"/>
                  </a:lnTo>
                  <a:lnTo>
                    <a:pt x="8367" y="12977"/>
                  </a:lnTo>
                  <a:lnTo>
                    <a:pt x="8347" y="12992"/>
                  </a:lnTo>
                  <a:lnTo>
                    <a:pt x="8326" y="13008"/>
                  </a:lnTo>
                  <a:lnTo>
                    <a:pt x="8305" y="13021"/>
                  </a:lnTo>
                  <a:lnTo>
                    <a:pt x="8283" y="13033"/>
                  </a:lnTo>
                  <a:lnTo>
                    <a:pt x="8261" y="13044"/>
                  </a:lnTo>
                  <a:lnTo>
                    <a:pt x="8239" y="13053"/>
                  </a:lnTo>
                  <a:lnTo>
                    <a:pt x="8215" y="13062"/>
                  </a:lnTo>
                  <a:lnTo>
                    <a:pt x="8191" y="13069"/>
                  </a:lnTo>
                  <a:lnTo>
                    <a:pt x="8168" y="13076"/>
                  </a:lnTo>
                  <a:lnTo>
                    <a:pt x="8144" y="13081"/>
                  </a:lnTo>
                  <a:lnTo>
                    <a:pt x="8120" y="13085"/>
                  </a:lnTo>
                  <a:lnTo>
                    <a:pt x="8096" y="13088"/>
                  </a:lnTo>
                  <a:lnTo>
                    <a:pt x="8072" y="13089"/>
                  </a:lnTo>
                  <a:lnTo>
                    <a:pt x="8048" y="13090"/>
                  </a:lnTo>
                  <a:lnTo>
                    <a:pt x="8023" y="13089"/>
                  </a:lnTo>
                  <a:lnTo>
                    <a:pt x="7998" y="13088"/>
                  </a:lnTo>
                  <a:lnTo>
                    <a:pt x="7974" y="13085"/>
                  </a:lnTo>
                  <a:lnTo>
                    <a:pt x="7950" y="13081"/>
                  </a:lnTo>
                  <a:lnTo>
                    <a:pt x="7927" y="13076"/>
                  </a:lnTo>
                  <a:lnTo>
                    <a:pt x="7903" y="13069"/>
                  </a:lnTo>
                  <a:lnTo>
                    <a:pt x="7880" y="13062"/>
                  </a:lnTo>
                  <a:lnTo>
                    <a:pt x="7856" y="13053"/>
                  </a:lnTo>
                  <a:lnTo>
                    <a:pt x="7833" y="13044"/>
                  </a:lnTo>
                  <a:lnTo>
                    <a:pt x="7811" y="13033"/>
                  </a:lnTo>
                  <a:lnTo>
                    <a:pt x="7790" y="13021"/>
                  </a:lnTo>
                  <a:lnTo>
                    <a:pt x="7768" y="13008"/>
                  </a:lnTo>
                  <a:lnTo>
                    <a:pt x="7748" y="12992"/>
                  </a:lnTo>
                  <a:lnTo>
                    <a:pt x="7728" y="12977"/>
                  </a:lnTo>
                  <a:lnTo>
                    <a:pt x="7707" y="12960"/>
                  </a:lnTo>
                  <a:lnTo>
                    <a:pt x="7689" y="12943"/>
                  </a:lnTo>
                  <a:lnTo>
                    <a:pt x="2130" y="7434"/>
                  </a:lnTo>
                  <a:lnTo>
                    <a:pt x="1995" y="7293"/>
                  </a:lnTo>
                  <a:lnTo>
                    <a:pt x="1868" y="7148"/>
                  </a:lnTo>
                  <a:lnTo>
                    <a:pt x="1751" y="6997"/>
                  </a:lnTo>
                  <a:lnTo>
                    <a:pt x="1643" y="6843"/>
                  </a:lnTo>
                  <a:lnTo>
                    <a:pt x="1542" y="6684"/>
                  </a:lnTo>
                  <a:lnTo>
                    <a:pt x="1452" y="6521"/>
                  </a:lnTo>
                  <a:lnTo>
                    <a:pt x="1368" y="6355"/>
                  </a:lnTo>
                  <a:lnTo>
                    <a:pt x="1295" y="6186"/>
                  </a:lnTo>
                  <a:lnTo>
                    <a:pt x="1229" y="6015"/>
                  </a:lnTo>
                  <a:lnTo>
                    <a:pt x="1173" y="5841"/>
                  </a:lnTo>
                  <a:lnTo>
                    <a:pt x="1125" y="5666"/>
                  </a:lnTo>
                  <a:lnTo>
                    <a:pt x="1085" y="5487"/>
                  </a:lnTo>
                  <a:lnTo>
                    <a:pt x="1055" y="5309"/>
                  </a:lnTo>
                  <a:lnTo>
                    <a:pt x="1034" y="5129"/>
                  </a:lnTo>
                  <a:lnTo>
                    <a:pt x="1021" y="4948"/>
                  </a:lnTo>
                  <a:lnTo>
                    <a:pt x="1016" y="4767"/>
                  </a:lnTo>
                  <a:lnTo>
                    <a:pt x="1021" y="4586"/>
                  </a:lnTo>
                  <a:lnTo>
                    <a:pt x="1034" y="4405"/>
                  </a:lnTo>
                  <a:lnTo>
                    <a:pt x="1055" y="4226"/>
                  </a:lnTo>
                  <a:lnTo>
                    <a:pt x="1085" y="4047"/>
                  </a:lnTo>
                  <a:lnTo>
                    <a:pt x="1125" y="3868"/>
                  </a:lnTo>
                  <a:lnTo>
                    <a:pt x="1173" y="3693"/>
                  </a:lnTo>
                  <a:lnTo>
                    <a:pt x="1229" y="3519"/>
                  </a:lnTo>
                  <a:lnTo>
                    <a:pt x="1295" y="3348"/>
                  </a:lnTo>
                  <a:lnTo>
                    <a:pt x="1368" y="3179"/>
                  </a:lnTo>
                  <a:lnTo>
                    <a:pt x="1452" y="3013"/>
                  </a:lnTo>
                  <a:lnTo>
                    <a:pt x="1542" y="2850"/>
                  </a:lnTo>
                  <a:lnTo>
                    <a:pt x="1643" y="2691"/>
                  </a:lnTo>
                  <a:lnTo>
                    <a:pt x="1751" y="2537"/>
                  </a:lnTo>
                  <a:lnTo>
                    <a:pt x="1868" y="2386"/>
                  </a:lnTo>
                  <a:lnTo>
                    <a:pt x="1995" y="2241"/>
                  </a:lnTo>
                  <a:lnTo>
                    <a:pt x="2130" y="2100"/>
                  </a:lnTo>
                  <a:lnTo>
                    <a:pt x="2265" y="1971"/>
                  </a:lnTo>
                  <a:lnTo>
                    <a:pt x="2407" y="1851"/>
                  </a:lnTo>
                  <a:lnTo>
                    <a:pt x="2553" y="1738"/>
                  </a:lnTo>
                  <a:lnTo>
                    <a:pt x="2703" y="1633"/>
                  </a:lnTo>
                  <a:lnTo>
                    <a:pt x="2857" y="1536"/>
                  </a:lnTo>
                  <a:lnTo>
                    <a:pt x="3015" y="1448"/>
                  </a:lnTo>
                  <a:lnTo>
                    <a:pt x="3176" y="1367"/>
                  </a:lnTo>
                  <a:lnTo>
                    <a:pt x="3339" y="1295"/>
                  </a:lnTo>
                  <a:lnTo>
                    <a:pt x="3506" y="1230"/>
                  </a:lnTo>
                  <a:lnTo>
                    <a:pt x="3675" y="1174"/>
                  </a:lnTo>
                  <a:lnTo>
                    <a:pt x="3845" y="1126"/>
                  </a:lnTo>
                  <a:lnTo>
                    <a:pt x="4018" y="1085"/>
                  </a:lnTo>
                  <a:lnTo>
                    <a:pt x="4192" y="1053"/>
                  </a:lnTo>
                  <a:lnTo>
                    <a:pt x="4367" y="1029"/>
                  </a:lnTo>
                  <a:lnTo>
                    <a:pt x="4543" y="1013"/>
                  </a:lnTo>
                  <a:lnTo>
                    <a:pt x="4719" y="1005"/>
                  </a:lnTo>
                  <a:lnTo>
                    <a:pt x="4896" y="1005"/>
                  </a:lnTo>
                  <a:lnTo>
                    <a:pt x="5072" y="1014"/>
                  </a:lnTo>
                  <a:lnTo>
                    <a:pt x="5249" y="1030"/>
                  </a:lnTo>
                  <a:lnTo>
                    <a:pt x="5424" y="1055"/>
                  </a:lnTo>
                  <a:lnTo>
                    <a:pt x="5599" y="1087"/>
                  </a:lnTo>
                  <a:lnTo>
                    <a:pt x="5772" y="1129"/>
                  </a:lnTo>
                  <a:lnTo>
                    <a:pt x="5943" y="1178"/>
                  </a:lnTo>
                  <a:lnTo>
                    <a:pt x="6113" y="1235"/>
                  </a:lnTo>
                  <a:lnTo>
                    <a:pt x="6281" y="1301"/>
                  </a:lnTo>
                  <a:lnTo>
                    <a:pt x="6446" y="1374"/>
                  </a:lnTo>
                  <a:lnTo>
                    <a:pt x="6608" y="1456"/>
                  </a:lnTo>
                  <a:lnTo>
                    <a:pt x="6767" y="1547"/>
                  </a:lnTo>
                  <a:lnTo>
                    <a:pt x="6922" y="1644"/>
                  </a:lnTo>
                  <a:lnTo>
                    <a:pt x="7074" y="1751"/>
                  </a:lnTo>
                  <a:lnTo>
                    <a:pt x="7222" y="1866"/>
                  </a:lnTo>
                  <a:lnTo>
                    <a:pt x="7365" y="1989"/>
                  </a:lnTo>
                  <a:lnTo>
                    <a:pt x="8046" y="2603"/>
                  </a:lnTo>
                  <a:lnTo>
                    <a:pt x="8730" y="1989"/>
                  </a:lnTo>
                  <a:lnTo>
                    <a:pt x="8873" y="1866"/>
                  </a:lnTo>
                  <a:lnTo>
                    <a:pt x="9021" y="1751"/>
                  </a:lnTo>
                  <a:lnTo>
                    <a:pt x="9173" y="1644"/>
                  </a:lnTo>
                  <a:lnTo>
                    <a:pt x="9328" y="1547"/>
                  </a:lnTo>
                  <a:lnTo>
                    <a:pt x="9487" y="1456"/>
                  </a:lnTo>
                  <a:lnTo>
                    <a:pt x="9649" y="1374"/>
                  </a:lnTo>
                  <a:lnTo>
                    <a:pt x="9814" y="1301"/>
                  </a:lnTo>
                  <a:lnTo>
                    <a:pt x="9982" y="1235"/>
                  </a:lnTo>
                  <a:lnTo>
                    <a:pt x="10152" y="1178"/>
                  </a:lnTo>
                  <a:lnTo>
                    <a:pt x="10323" y="1129"/>
                  </a:lnTo>
                  <a:lnTo>
                    <a:pt x="10496" y="1087"/>
                  </a:lnTo>
                  <a:lnTo>
                    <a:pt x="10671" y="1055"/>
                  </a:lnTo>
                  <a:lnTo>
                    <a:pt x="10846" y="1030"/>
                  </a:lnTo>
                  <a:lnTo>
                    <a:pt x="11023" y="1014"/>
                  </a:lnTo>
                  <a:lnTo>
                    <a:pt x="11199" y="1005"/>
                  </a:lnTo>
                  <a:lnTo>
                    <a:pt x="11376" y="1005"/>
                  </a:lnTo>
                  <a:lnTo>
                    <a:pt x="11552" y="1013"/>
                  </a:lnTo>
                  <a:lnTo>
                    <a:pt x="11728" y="1029"/>
                  </a:lnTo>
                  <a:lnTo>
                    <a:pt x="11903" y="1053"/>
                  </a:lnTo>
                  <a:lnTo>
                    <a:pt x="12077" y="1085"/>
                  </a:lnTo>
                  <a:lnTo>
                    <a:pt x="12250" y="1126"/>
                  </a:lnTo>
                  <a:lnTo>
                    <a:pt x="12420" y="1174"/>
                  </a:lnTo>
                  <a:lnTo>
                    <a:pt x="12589" y="1230"/>
                  </a:lnTo>
                  <a:lnTo>
                    <a:pt x="12756" y="1295"/>
                  </a:lnTo>
                  <a:lnTo>
                    <a:pt x="12919" y="1367"/>
                  </a:lnTo>
                  <a:lnTo>
                    <a:pt x="13080" y="1448"/>
                  </a:lnTo>
                  <a:lnTo>
                    <a:pt x="13238" y="1536"/>
                  </a:lnTo>
                  <a:lnTo>
                    <a:pt x="13392" y="1633"/>
                  </a:lnTo>
                  <a:lnTo>
                    <a:pt x="13542" y="1738"/>
                  </a:lnTo>
                  <a:lnTo>
                    <a:pt x="13688" y="1851"/>
                  </a:lnTo>
                  <a:lnTo>
                    <a:pt x="13830" y="1971"/>
                  </a:lnTo>
                  <a:lnTo>
                    <a:pt x="13965" y="2100"/>
                  </a:lnTo>
                  <a:lnTo>
                    <a:pt x="14100" y="2241"/>
                  </a:lnTo>
                  <a:lnTo>
                    <a:pt x="14227" y="2386"/>
                  </a:lnTo>
                  <a:lnTo>
                    <a:pt x="14344" y="2537"/>
                  </a:lnTo>
                  <a:lnTo>
                    <a:pt x="14452" y="2691"/>
                  </a:lnTo>
                  <a:lnTo>
                    <a:pt x="14553" y="2850"/>
                  </a:lnTo>
                  <a:lnTo>
                    <a:pt x="14643" y="3013"/>
                  </a:lnTo>
                  <a:lnTo>
                    <a:pt x="14727" y="3179"/>
                  </a:lnTo>
                  <a:lnTo>
                    <a:pt x="14800" y="3348"/>
                  </a:lnTo>
                  <a:lnTo>
                    <a:pt x="14866" y="3519"/>
                  </a:lnTo>
                  <a:lnTo>
                    <a:pt x="14922" y="3693"/>
                  </a:lnTo>
                  <a:lnTo>
                    <a:pt x="14970" y="3868"/>
                  </a:lnTo>
                  <a:lnTo>
                    <a:pt x="15010" y="4047"/>
                  </a:lnTo>
                  <a:lnTo>
                    <a:pt x="15040" y="4226"/>
                  </a:lnTo>
                  <a:lnTo>
                    <a:pt x="15061" y="4405"/>
                  </a:lnTo>
                  <a:lnTo>
                    <a:pt x="15074" y="4586"/>
                  </a:lnTo>
                  <a:lnTo>
                    <a:pt x="15079" y="4767"/>
                  </a:lnTo>
                  <a:lnTo>
                    <a:pt x="15074" y="4948"/>
                  </a:lnTo>
                  <a:lnTo>
                    <a:pt x="15061" y="5129"/>
                  </a:lnTo>
                  <a:lnTo>
                    <a:pt x="15040" y="5309"/>
                  </a:lnTo>
                  <a:lnTo>
                    <a:pt x="15010" y="5487"/>
                  </a:lnTo>
                  <a:lnTo>
                    <a:pt x="14970" y="5666"/>
                  </a:lnTo>
                  <a:lnTo>
                    <a:pt x="14922" y="5841"/>
                  </a:lnTo>
                  <a:lnTo>
                    <a:pt x="14866" y="6015"/>
                  </a:lnTo>
                  <a:lnTo>
                    <a:pt x="14800" y="6186"/>
                  </a:lnTo>
                  <a:lnTo>
                    <a:pt x="14727" y="6355"/>
                  </a:lnTo>
                  <a:lnTo>
                    <a:pt x="14643" y="6521"/>
                  </a:lnTo>
                  <a:lnTo>
                    <a:pt x="14553" y="6684"/>
                  </a:lnTo>
                  <a:lnTo>
                    <a:pt x="14452" y="6843"/>
                  </a:lnTo>
                  <a:lnTo>
                    <a:pt x="14344" y="6997"/>
                  </a:lnTo>
                  <a:lnTo>
                    <a:pt x="14227" y="7148"/>
                  </a:lnTo>
                  <a:lnTo>
                    <a:pt x="14100" y="7293"/>
                  </a:lnTo>
                  <a:lnTo>
                    <a:pt x="13965" y="7434"/>
                  </a:lnTo>
                  <a:close/>
                  <a:moveTo>
                    <a:pt x="14684" y="1390"/>
                  </a:moveTo>
                  <a:lnTo>
                    <a:pt x="14510" y="1225"/>
                  </a:lnTo>
                  <a:lnTo>
                    <a:pt x="14329" y="1071"/>
                  </a:lnTo>
                  <a:lnTo>
                    <a:pt x="14142" y="927"/>
                  </a:lnTo>
                  <a:lnTo>
                    <a:pt x="13951" y="794"/>
                  </a:lnTo>
                  <a:lnTo>
                    <a:pt x="13755" y="672"/>
                  </a:lnTo>
                  <a:lnTo>
                    <a:pt x="13555" y="559"/>
                  </a:lnTo>
                  <a:lnTo>
                    <a:pt x="13351" y="456"/>
                  </a:lnTo>
                  <a:lnTo>
                    <a:pt x="13143" y="364"/>
                  </a:lnTo>
                  <a:lnTo>
                    <a:pt x="12930" y="282"/>
                  </a:lnTo>
                  <a:lnTo>
                    <a:pt x="12716" y="211"/>
                  </a:lnTo>
                  <a:lnTo>
                    <a:pt x="12499" y="150"/>
                  </a:lnTo>
                  <a:lnTo>
                    <a:pt x="12280" y="100"/>
                  </a:lnTo>
                  <a:lnTo>
                    <a:pt x="12059" y="59"/>
                  </a:lnTo>
                  <a:lnTo>
                    <a:pt x="11837" y="29"/>
                  </a:lnTo>
                  <a:lnTo>
                    <a:pt x="11614" y="9"/>
                  </a:lnTo>
                  <a:lnTo>
                    <a:pt x="11390" y="0"/>
                  </a:lnTo>
                  <a:lnTo>
                    <a:pt x="11166" y="1"/>
                  </a:lnTo>
                  <a:lnTo>
                    <a:pt x="10943" y="12"/>
                  </a:lnTo>
                  <a:lnTo>
                    <a:pt x="10719" y="33"/>
                  </a:lnTo>
                  <a:lnTo>
                    <a:pt x="10497" y="65"/>
                  </a:lnTo>
                  <a:lnTo>
                    <a:pt x="10276" y="107"/>
                  </a:lnTo>
                  <a:lnTo>
                    <a:pt x="10056" y="159"/>
                  </a:lnTo>
                  <a:lnTo>
                    <a:pt x="9840" y="222"/>
                  </a:lnTo>
                  <a:lnTo>
                    <a:pt x="9625" y="295"/>
                  </a:lnTo>
                  <a:lnTo>
                    <a:pt x="9414" y="378"/>
                  </a:lnTo>
                  <a:lnTo>
                    <a:pt x="9205" y="471"/>
                  </a:lnTo>
                  <a:lnTo>
                    <a:pt x="9001" y="574"/>
                  </a:lnTo>
                  <a:lnTo>
                    <a:pt x="8800" y="688"/>
                  </a:lnTo>
                  <a:lnTo>
                    <a:pt x="8605" y="812"/>
                  </a:lnTo>
                  <a:lnTo>
                    <a:pt x="8413" y="946"/>
                  </a:lnTo>
                  <a:lnTo>
                    <a:pt x="8228" y="1090"/>
                  </a:lnTo>
                  <a:lnTo>
                    <a:pt x="8046" y="1245"/>
                  </a:lnTo>
                  <a:lnTo>
                    <a:pt x="7866" y="1090"/>
                  </a:lnTo>
                  <a:lnTo>
                    <a:pt x="7681" y="946"/>
                  </a:lnTo>
                  <a:lnTo>
                    <a:pt x="7490" y="812"/>
                  </a:lnTo>
                  <a:lnTo>
                    <a:pt x="7294" y="688"/>
                  </a:lnTo>
                  <a:lnTo>
                    <a:pt x="7094" y="574"/>
                  </a:lnTo>
                  <a:lnTo>
                    <a:pt x="6889" y="471"/>
                  </a:lnTo>
                  <a:lnTo>
                    <a:pt x="6680" y="378"/>
                  </a:lnTo>
                  <a:lnTo>
                    <a:pt x="6469" y="295"/>
                  </a:lnTo>
                  <a:lnTo>
                    <a:pt x="6255" y="222"/>
                  </a:lnTo>
                  <a:lnTo>
                    <a:pt x="6038" y="159"/>
                  </a:lnTo>
                  <a:lnTo>
                    <a:pt x="5819" y="107"/>
                  </a:lnTo>
                  <a:lnTo>
                    <a:pt x="5598" y="65"/>
                  </a:lnTo>
                  <a:lnTo>
                    <a:pt x="5376" y="33"/>
                  </a:lnTo>
                  <a:lnTo>
                    <a:pt x="5152" y="12"/>
                  </a:lnTo>
                  <a:lnTo>
                    <a:pt x="4929" y="1"/>
                  </a:lnTo>
                  <a:lnTo>
                    <a:pt x="4705" y="0"/>
                  </a:lnTo>
                  <a:lnTo>
                    <a:pt x="4481" y="9"/>
                  </a:lnTo>
                  <a:lnTo>
                    <a:pt x="4258" y="29"/>
                  </a:lnTo>
                  <a:lnTo>
                    <a:pt x="4036" y="59"/>
                  </a:lnTo>
                  <a:lnTo>
                    <a:pt x="3816" y="100"/>
                  </a:lnTo>
                  <a:lnTo>
                    <a:pt x="3596" y="150"/>
                  </a:lnTo>
                  <a:lnTo>
                    <a:pt x="3379" y="211"/>
                  </a:lnTo>
                  <a:lnTo>
                    <a:pt x="3165" y="282"/>
                  </a:lnTo>
                  <a:lnTo>
                    <a:pt x="2953" y="364"/>
                  </a:lnTo>
                  <a:lnTo>
                    <a:pt x="2744" y="456"/>
                  </a:lnTo>
                  <a:lnTo>
                    <a:pt x="2540" y="559"/>
                  </a:lnTo>
                  <a:lnTo>
                    <a:pt x="2340" y="672"/>
                  </a:lnTo>
                  <a:lnTo>
                    <a:pt x="2144" y="794"/>
                  </a:lnTo>
                  <a:lnTo>
                    <a:pt x="1953" y="927"/>
                  </a:lnTo>
                  <a:lnTo>
                    <a:pt x="1766" y="1071"/>
                  </a:lnTo>
                  <a:lnTo>
                    <a:pt x="1586" y="1225"/>
                  </a:lnTo>
                  <a:lnTo>
                    <a:pt x="1411" y="1390"/>
                  </a:lnTo>
                  <a:lnTo>
                    <a:pt x="1240" y="1569"/>
                  </a:lnTo>
                  <a:lnTo>
                    <a:pt x="1080" y="1753"/>
                  </a:lnTo>
                  <a:lnTo>
                    <a:pt x="931" y="1943"/>
                  </a:lnTo>
                  <a:lnTo>
                    <a:pt x="794" y="2140"/>
                  </a:lnTo>
                  <a:lnTo>
                    <a:pt x="667" y="2340"/>
                  </a:lnTo>
                  <a:lnTo>
                    <a:pt x="551" y="2546"/>
                  </a:lnTo>
                  <a:lnTo>
                    <a:pt x="447" y="2756"/>
                  </a:lnTo>
                  <a:lnTo>
                    <a:pt x="353" y="2970"/>
                  </a:lnTo>
                  <a:lnTo>
                    <a:pt x="271" y="3187"/>
                  </a:lnTo>
                  <a:lnTo>
                    <a:pt x="198" y="3407"/>
                  </a:lnTo>
                  <a:lnTo>
                    <a:pt x="138" y="3630"/>
                  </a:lnTo>
                  <a:lnTo>
                    <a:pt x="89" y="3855"/>
                  </a:lnTo>
                  <a:lnTo>
                    <a:pt x="49" y="4082"/>
                  </a:lnTo>
                  <a:lnTo>
                    <a:pt x="22" y="4309"/>
                  </a:lnTo>
                  <a:lnTo>
                    <a:pt x="6" y="4538"/>
                  </a:lnTo>
                  <a:lnTo>
                    <a:pt x="0" y="4767"/>
                  </a:lnTo>
                  <a:lnTo>
                    <a:pt x="6" y="4996"/>
                  </a:lnTo>
                  <a:lnTo>
                    <a:pt x="22" y="5225"/>
                  </a:lnTo>
                  <a:lnTo>
                    <a:pt x="49" y="5453"/>
                  </a:lnTo>
                  <a:lnTo>
                    <a:pt x="89" y="5680"/>
                  </a:lnTo>
                  <a:lnTo>
                    <a:pt x="138" y="5904"/>
                  </a:lnTo>
                  <a:lnTo>
                    <a:pt x="198" y="6127"/>
                  </a:lnTo>
                  <a:lnTo>
                    <a:pt x="271" y="6347"/>
                  </a:lnTo>
                  <a:lnTo>
                    <a:pt x="353" y="6565"/>
                  </a:lnTo>
                  <a:lnTo>
                    <a:pt x="447" y="6778"/>
                  </a:lnTo>
                  <a:lnTo>
                    <a:pt x="551" y="6989"/>
                  </a:lnTo>
                  <a:lnTo>
                    <a:pt x="667" y="7194"/>
                  </a:lnTo>
                  <a:lnTo>
                    <a:pt x="794" y="7395"/>
                  </a:lnTo>
                  <a:lnTo>
                    <a:pt x="931" y="7591"/>
                  </a:lnTo>
                  <a:lnTo>
                    <a:pt x="1080" y="7782"/>
                  </a:lnTo>
                  <a:lnTo>
                    <a:pt x="1240" y="7966"/>
                  </a:lnTo>
                  <a:lnTo>
                    <a:pt x="1411" y="8144"/>
                  </a:lnTo>
                  <a:lnTo>
                    <a:pt x="1562" y="8294"/>
                  </a:lnTo>
                  <a:lnTo>
                    <a:pt x="1805" y="8534"/>
                  </a:lnTo>
                  <a:lnTo>
                    <a:pt x="2125" y="8850"/>
                  </a:lnTo>
                  <a:lnTo>
                    <a:pt x="2507" y="9230"/>
                  </a:lnTo>
                  <a:lnTo>
                    <a:pt x="2939" y="9659"/>
                  </a:lnTo>
                  <a:lnTo>
                    <a:pt x="3407" y="10122"/>
                  </a:lnTo>
                  <a:lnTo>
                    <a:pt x="3896" y="10606"/>
                  </a:lnTo>
                  <a:lnTo>
                    <a:pt x="4393" y="11099"/>
                  </a:lnTo>
                  <a:lnTo>
                    <a:pt x="4884" y="11585"/>
                  </a:lnTo>
                  <a:lnTo>
                    <a:pt x="5354" y="12051"/>
                  </a:lnTo>
                  <a:lnTo>
                    <a:pt x="5790" y="12483"/>
                  </a:lnTo>
                  <a:lnTo>
                    <a:pt x="6178" y="12868"/>
                  </a:lnTo>
                  <a:lnTo>
                    <a:pt x="6504" y="13191"/>
                  </a:lnTo>
                  <a:lnTo>
                    <a:pt x="6755" y="13439"/>
                  </a:lnTo>
                  <a:lnTo>
                    <a:pt x="6915" y="13598"/>
                  </a:lnTo>
                  <a:lnTo>
                    <a:pt x="6971" y="13654"/>
                  </a:lnTo>
                  <a:lnTo>
                    <a:pt x="7028" y="13707"/>
                  </a:lnTo>
                  <a:lnTo>
                    <a:pt x="7087" y="13758"/>
                  </a:lnTo>
                  <a:lnTo>
                    <a:pt x="7148" y="13804"/>
                  </a:lnTo>
                  <a:lnTo>
                    <a:pt x="7211" y="13847"/>
                  </a:lnTo>
                  <a:lnTo>
                    <a:pt x="7274" y="13887"/>
                  </a:lnTo>
                  <a:lnTo>
                    <a:pt x="7340" y="13923"/>
                  </a:lnTo>
                  <a:lnTo>
                    <a:pt x="7407" y="13956"/>
                  </a:lnTo>
                  <a:lnTo>
                    <a:pt x="7475" y="13985"/>
                  </a:lnTo>
                  <a:lnTo>
                    <a:pt x="7545" y="14011"/>
                  </a:lnTo>
                  <a:lnTo>
                    <a:pt x="7614" y="14034"/>
                  </a:lnTo>
                  <a:lnTo>
                    <a:pt x="7685" y="14053"/>
                  </a:lnTo>
                  <a:lnTo>
                    <a:pt x="7757" y="14068"/>
                  </a:lnTo>
                  <a:lnTo>
                    <a:pt x="7829" y="14080"/>
                  </a:lnTo>
                  <a:lnTo>
                    <a:pt x="7902" y="14089"/>
                  </a:lnTo>
                  <a:lnTo>
                    <a:pt x="7974" y="14094"/>
                  </a:lnTo>
                  <a:lnTo>
                    <a:pt x="8048" y="14096"/>
                  </a:lnTo>
                  <a:lnTo>
                    <a:pt x="8120" y="14094"/>
                  </a:lnTo>
                  <a:lnTo>
                    <a:pt x="8193" y="14089"/>
                  </a:lnTo>
                  <a:lnTo>
                    <a:pt x="8266" y="14080"/>
                  </a:lnTo>
                  <a:lnTo>
                    <a:pt x="8338" y="14068"/>
                  </a:lnTo>
                  <a:lnTo>
                    <a:pt x="8410" y="14053"/>
                  </a:lnTo>
                  <a:lnTo>
                    <a:pt x="8480" y="14034"/>
                  </a:lnTo>
                  <a:lnTo>
                    <a:pt x="8550" y="14011"/>
                  </a:lnTo>
                  <a:lnTo>
                    <a:pt x="8620" y="13985"/>
                  </a:lnTo>
                  <a:lnTo>
                    <a:pt x="8688" y="13956"/>
                  </a:lnTo>
                  <a:lnTo>
                    <a:pt x="8755" y="13923"/>
                  </a:lnTo>
                  <a:lnTo>
                    <a:pt x="8820" y="13887"/>
                  </a:lnTo>
                  <a:lnTo>
                    <a:pt x="8884" y="13847"/>
                  </a:lnTo>
                  <a:lnTo>
                    <a:pt x="8947" y="13804"/>
                  </a:lnTo>
                  <a:lnTo>
                    <a:pt x="9008" y="13758"/>
                  </a:lnTo>
                  <a:lnTo>
                    <a:pt x="9067" y="13707"/>
                  </a:lnTo>
                  <a:lnTo>
                    <a:pt x="9124" y="13654"/>
                  </a:lnTo>
                  <a:lnTo>
                    <a:pt x="9185" y="13593"/>
                  </a:lnTo>
                  <a:lnTo>
                    <a:pt x="9360" y="13419"/>
                  </a:lnTo>
                  <a:lnTo>
                    <a:pt x="9632" y="13151"/>
                  </a:lnTo>
                  <a:lnTo>
                    <a:pt x="9984" y="12801"/>
                  </a:lnTo>
                  <a:lnTo>
                    <a:pt x="10400" y="12388"/>
                  </a:lnTo>
                  <a:lnTo>
                    <a:pt x="10867" y="11926"/>
                  </a:lnTo>
                  <a:lnTo>
                    <a:pt x="11365" y="11432"/>
                  </a:lnTo>
                  <a:lnTo>
                    <a:pt x="11881" y="10921"/>
                  </a:lnTo>
                  <a:lnTo>
                    <a:pt x="12397" y="10410"/>
                  </a:lnTo>
                  <a:lnTo>
                    <a:pt x="12897" y="9915"/>
                  </a:lnTo>
                  <a:lnTo>
                    <a:pt x="13367" y="9449"/>
                  </a:lnTo>
                  <a:lnTo>
                    <a:pt x="13789" y="9031"/>
                  </a:lnTo>
                  <a:lnTo>
                    <a:pt x="14148" y="8675"/>
                  </a:lnTo>
                  <a:lnTo>
                    <a:pt x="14427" y="8398"/>
                  </a:lnTo>
                  <a:lnTo>
                    <a:pt x="14611" y="8216"/>
                  </a:lnTo>
                  <a:lnTo>
                    <a:pt x="14684" y="8144"/>
                  </a:lnTo>
                  <a:lnTo>
                    <a:pt x="14855" y="7966"/>
                  </a:lnTo>
                  <a:lnTo>
                    <a:pt x="15015" y="7782"/>
                  </a:lnTo>
                  <a:lnTo>
                    <a:pt x="15164" y="7591"/>
                  </a:lnTo>
                  <a:lnTo>
                    <a:pt x="15301" y="7395"/>
                  </a:lnTo>
                  <a:lnTo>
                    <a:pt x="15428" y="7194"/>
                  </a:lnTo>
                  <a:lnTo>
                    <a:pt x="15544" y="6989"/>
                  </a:lnTo>
                  <a:lnTo>
                    <a:pt x="15648" y="6778"/>
                  </a:lnTo>
                  <a:lnTo>
                    <a:pt x="15742" y="6565"/>
                  </a:lnTo>
                  <a:lnTo>
                    <a:pt x="15824" y="6347"/>
                  </a:lnTo>
                  <a:lnTo>
                    <a:pt x="15897" y="6127"/>
                  </a:lnTo>
                  <a:lnTo>
                    <a:pt x="15957" y="5904"/>
                  </a:lnTo>
                  <a:lnTo>
                    <a:pt x="16006" y="5680"/>
                  </a:lnTo>
                  <a:lnTo>
                    <a:pt x="16046" y="5453"/>
                  </a:lnTo>
                  <a:lnTo>
                    <a:pt x="16073" y="5225"/>
                  </a:lnTo>
                  <a:lnTo>
                    <a:pt x="16089" y="4996"/>
                  </a:lnTo>
                  <a:lnTo>
                    <a:pt x="16095" y="4767"/>
                  </a:lnTo>
                  <a:lnTo>
                    <a:pt x="16089" y="4538"/>
                  </a:lnTo>
                  <a:lnTo>
                    <a:pt x="16073" y="4309"/>
                  </a:lnTo>
                  <a:lnTo>
                    <a:pt x="16046" y="4082"/>
                  </a:lnTo>
                  <a:lnTo>
                    <a:pt x="16006" y="3855"/>
                  </a:lnTo>
                  <a:lnTo>
                    <a:pt x="15957" y="3630"/>
                  </a:lnTo>
                  <a:lnTo>
                    <a:pt x="15897" y="3407"/>
                  </a:lnTo>
                  <a:lnTo>
                    <a:pt x="15824" y="3187"/>
                  </a:lnTo>
                  <a:lnTo>
                    <a:pt x="15742" y="2970"/>
                  </a:lnTo>
                  <a:lnTo>
                    <a:pt x="15648" y="2756"/>
                  </a:lnTo>
                  <a:lnTo>
                    <a:pt x="15544" y="2546"/>
                  </a:lnTo>
                  <a:lnTo>
                    <a:pt x="15428" y="2340"/>
                  </a:lnTo>
                  <a:lnTo>
                    <a:pt x="15301" y="2140"/>
                  </a:lnTo>
                  <a:lnTo>
                    <a:pt x="15164" y="1943"/>
                  </a:lnTo>
                  <a:lnTo>
                    <a:pt x="15015" y="1753"/>
                  </a:lnTo>
                  <a:lnTo>
                    <a:pt x="14855" y="1569"/>
                  </a:lnTo>
                  <a:lnTo>
                    <a:pt x="14684" y="1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3" name="ïṥľiďê"/>
            <p:cNvSpPr/>
            <p:nvPr/>
          </p:nvSpPr>
          <p:spPr bwMode="auto">
            <a:xfrm>
              <a:off x="1876812" y="1776455"/>
              <a:ext cx="60376" cy="61589"/>
            </a:xfrm>
            <a:custGeom>
              <a:avLst/>
              <a:gdLst>
                <a:gd name="T0" fmla="*/ 2026 w 2389"/>
                <a:gd name="T1" fmla="*/ 3 h 2391"/>
                <a:gd name="T2" fmla="*/ 1602 w 2389"/>
                <a:gd name="T3" fmla="*/ 69 h 2391"/>
                <a:gd name="T4" fmla="*/ 1210 w 2389"/>
                <a:gd name="T5" fmla="*/ 213 h 2391"/>
                <a:gd name="T6" fmla="*/ 858 w 2389"/>
                <a:gd name="T7" fmla="*/ 426 h 2391"/>
                <a:gd name="T8" fmla="*/ 554 w 2389"/>
                <a:gd name="T9" fmla="*/ 702 h 2391"/>
                <a:gd name="T10" fmla="*/ 309 w 2389"/>
                <a:gd name="T11" fmla="*/ 1031 h 2391"/>
                <a:gd name="T12" fmla="*/ 130 w 2389"/>
                <a:gd name="T13" fmla="*/ 1405 h 2391"/>
                <a:gd name="T14" fmla="*/ 24 w 2389"/>
                <a:gd name="T15" fmla="*/ 1814 h 2391"/>
                <a:gd name="T16" fmla="*/ 0 w 2389"/>
                <a:gd name="T17" fmla="*/ 2153 h 2391"/>
                <a:gd name="T18" fmla="*/ 8 w 2389"/>
                <a:gd name="T19" fmla="*/ 2203 h 2391"/>
                <a:gd name="T20" fmla="*/ 25 w 2389"/>
                <a:gd name="T21" fmla="*/ 2249 h 2391"/>
                <a:gd name="T22" fmla="*/ 50 w 2389"/>
                <a:gd name="T23" fmla="*/ 2291 h 2391"/>
                <a:gd name="T24" fmla="*/ 82 w 2389"/>
                <a:gd name="T25" fmla="*/ 2327 h 2391"/>
                <a:gd name="T26" fmla="*/ 121 w 2389"/>
                <a:gd name="T27" fmla="*/ 2355 h 2391"/>
                <a:gd name="T28" fmla="*/ 165 w 2389"/>
                <a:gd name="T29" fmla="*/ 2376 h 2391"/>
                <a:gd name="T30" fmla="*/ 213 w 2389"/>
                <a:gd name="T31" fmla="*/ 2389 h 2391"/>
                <a:gd name="T32" fmla="*/ 264 w 2389"/>
                <a:gd name="T33" fmla="*/ 2391 h 2391"/>
                <a:gd name="T34" fmla="*/ 314 w 2389"/>
                <a:gd name="T35" fmla="*/ 2384 h 2391"/>
                <a:gd name="T36" fmla="*/ 360 w 2389"/>
                <a:gd name="T37" fmla="*/ 2367 h 2391"/>
                <a:gd name="T38" fmla="*/ 402 w 2389"/>
                <a:gd name="T39" fmla="*/ 2342 h 2391"/>
                <a:gd name="T40" fmla="*/ 437 w 2389"/>
                <a:gd name="T41" fmla="*/ 2310 h 2391"/>
                <a:gd name="T42" fmla="*/ 467 w 2389"/>
                <a:gd name="T43" fmla="*/ 2271 h 2391"/>
                <a:gd name="T44" fmla="*/ 488 w 2389"/>
                <a:gd name="T45" fmla="*/ 2226 h 2391"/>
                <a:gd name="T46" fmla="*/ 500 w 2389"/>
                <a:gd name="T47" fmla="*/ 2178 h 2391"/>
                <a:gd name="T48" fmla="*/ 503 w 2389"/>
                <a:gd name="T49" fmla="*/ 2140 h 2391"/>
                <a:gd name="T50" fmla="*/ 536 w 2389"/>
                <a:gd name="T51" fmla="*/ 1810 h 2391"/>
                <a:gd name="T52" fmla="*/ 632 w 2389"/>
                <a:gd name="T53" fmla="*/ 1503 h 2391"/>
                <a:gd name="T54" fmla="*/ 782 w 2389"/>
                <a:gd name="T55" fmla="*/ 1225 h 2391"/>
                <a:gd name="T56" fmla="*/ 982 w 2389"/>
                <a:gd name="T57" fmla="*/ 983 h 2391"/>
                <a:gd name="T58" fmla="*/ 1223 w 2389"/>
                <a:gd name="T59" fmla="*/ 783 h 2391"/>
                <a:gd name="T60" fmla="*/ 1501 w 2389"/>
                <a:gd name="T61" fmla="*/ 632 h 2391"/>
                <a:gd name="T62" fmla="*/ 1808 w 2389"/>
                <a:gd name="T63" fmla="*/ 537 h 2391"/>
                <a:gd name="T64" fmla="*/ 2137 w 2389"/>
                <a:gd name="T65" fmla="*/ 504 h 2391"/>
                <a:gd name="T66" fmla="*/ 2176 w 2389"/>
                <a:gd name="T67" fmla="*/ 501 h 2391"/>
                <a:gd name="T68" fmla="*/ 2224 w 2389"/>
                <a:gd name="T69" fmla="*/ 488 h 2391"/>
                <a:gd name="T70" fmla="*/ 2268 w 2389"/>
                <a:gd name="T71" fmla="*/ 467 h 2391"/>
                <a:gd name="T72" fmla="*/ 2306 w 2389"/>
                <a:gd name="T73" fmla="*/ 438 h 2391"/>
                <a:gd name="T74" fmla="*/ 2340 w 2389"/>
                <a:gd name="T75" fmla="*/ 403 h 2391"/>
                <a:gd name="T76" fmla="*/ 2365 w 2389"/>
                <a:gd name="T77" fmla="*/ 362 h 2391"/>
                <a:gd name="T78" fmla="*/ 2381 w 2389"/>
                <a:gd name="T79" fmla="*/ 315 h 2391"/>
                <a:gd name="T80" fmla="*/ 2389 w 2389"/>
                <a:gd name="T81" fmla="*/ 265 h 2391"/>
                <a:gd name="T82" fmla="*/ 2386 w 2389"/>
                <a:gd name="T83" fmla="*/ 214 h 2391"/>
                <a:gd name="T84" fmla="*/ 2374 w 2389"/>
                <a:gd name="T85" fmla="*/ 165 h 2391"/>
                <a:gd name="T86" fmla="*/ 2353 w 2389"/>
                <a:gd name="T87" fmla="*/ 122 h 2391"/>
                <a:gd name="T88" fmla="*/ 2324 w 2389"/>
                <a:gd name="T89" fmla="*/ 83 h 2391"/>
                <a:gd name="T90" fmla="*/ 2288 w 2389"/>
                <a:gd name="T91" fmla="*/ 50 h 2391"/>
                <a:gd name="T92" fmla="*/ 2247 w 2389"/>
                <a:gd name="T93" fmla="*/ 25 h 2391"/>
                <a:gd name="T94" fmla="*/ 2201 w 2389"/>
                <a:gd name="T95" fmla="*/ 8 h 2391"/>
                <a:gd name="T96" fmla="*/ 2151 w 2389"/>
                <a:gd name="T97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89" h="2391">
                  <a:moveTo>
                    <a:pt x="2137" y="0"/>
                  </a:moveTo>
                  <a:lnTo>
                    <a:pt x="2136" y="0"/>
                  </a:lnTo>
                  <a:lnTo>
                    <a:pt x="2135" y="1"/>
                  </a:lnTo>
                  <a:lnTo>
                    <a:pt x="2026" y="3"/>
                  </a:lnTo>
                  <a:lnTo>
                    <a:pt x="1917" y="12"/>
                  </a:lnTo>
                  <a:lnTo>
                    <a:pt x="1811" y="25"/>
                  </a:lnTo>
                  <a:lnTo>
                    <a:pt x="1705" y="44"/>
                  </a:lnTo>
                  <a:lnTo>
                    <a:pt x="1602" y="69"/>
                  </a:lnTo>
                  <a:lnTo>
                    <a:pt x="1501" y="97"/>
                  </a:lnTo>
                  <a:lnTo>
                    <a:pt x="1401" y="131"/>
                  </a:lnTo>
                  <a:lnTo>
                    <a:pt x="1305" y="169"/>
                  </a:lnTo>
                  <a:lnTo>
                    <a:pt x="1210" y="213"/>
                  </a:lnTo>
                  <a:lnTo>
                    <a:pt x="1117" y="259"/>
                  </a:lnTo>
                  <a:lnTo>
                    <a:pt x="1028" y="311"/>
                  </a:lnTo>
                  <a:lnTo>
                    <a:pt x="941" y="367"/>
                  </a:lnTo>
                  <a:lnTo>
                    <a:pt x="858" y="426"/>
                  </a:lnTo>
                  <a:lnTo>
                    <a:pt x="777" y="489"/>
                  </a:lnTo>
                  <a:lnTo>
                    <a:pt x="700" y="557"/>
                  </a:lnTo>
                  <a:lnTo>
                    <a:pt x="626" y="627"/>
                  </a:lnTo>
                  <a:lnTo>
                    <a:pt x="554" y="702"/>
                  </a:lnTo>
                  <a:lnTo>
                    <a:pt x="488" y="779"/>
                  </a:lnTo>
                  <a:lnTo>
                    <a:pt x="424" y="861"/>
                  </a:lnTo>
                  <a:lnTo>
                    <a:pt x="365" y="945"/>
                  </a:lnTo>
                  <a:lnTo>
                    <a:pt x="309" y="1031"/>
                  </a:lnTo>
                  <a:lnTo>
                    <a:pt x="257" y="1121"/>
                  </a:lnTo>
                  <a:lnTo>
                    <a:pt x="210" y="1213"/>
                  </a:lnTo>
                  <a:lnTo>
                    <a:pt x="168" y="1308"/>
                  </a:lnTo>
                  <a:lnTo>
                    <a:pt x="130" y="1405"/>
                  </a:lnTo>
                  <a:lnTo>
                    <a:pt x="95" y="1504"/>
                  </a:lnTo>
                  <a:lnTo>
                    <a:pt x="67" y="1606"/>
                  </a:lnTo>
                  <a:lnTo>
                    <a:pt x="43" y="1709"/>
                  </a:lnTo>
                  <a:lnTo>
                    <a:pt x="24" y="1814"/>
                  </a:lnTo>
                  <a:lnTo>
                    <a:pt x="11" y="1921"/>
                  </a:lnTo>
                  <a:lnTo>
                    <a:pt x="3" y="2030"/>
                  </a:lnTo>
                  <a:lnTo>
                    <a:pt x="0" y="2140"/>
                  </a:lnTo>
                  <a:lnTo>
                    <a:pt x="0" y="2153"/>
                  </a:lnTo>
                  <a:lnTo>
                    <a:pt x="1" y="2166"/>
                  </a:lnTo>
                  <a:lnTo>
                    <a:pt x="3" y="2178"/>
                  </a:lnTo>
                  <a:lnTo>
                    <a:pt x="5" y="2191"/>
                  </a:lnTo>
                  <a:lnTo>
                    <a:pt x="8" y="2203"/>
                  </a:lnTo>
                  <a:lnTo>
                    <a:pt x="11" y="2215"/>
                  </a:lnTo>
                  <a:lnTo>
                    <a:pt x="15" y="2226"/>
                  </a:lnTo>
                  <a:lnTo>
                    <a:pt x="20" y="2238"/>
                  </a:lnTo>
                  <a:lnTo>
                    <a:pt x="25" y="2249"/>
                  </a:lnTo>
                  <a:lnTo>
                    <a:pt x="30" y="2261"/>
                  </a:lnTo>
                  <a:lnTo>
                    <a:pt x="36" y="2271"/>
                  </a:lnTo>
                  <a:lnTo>
                    <a:pt x="43" y="2281"/>
                  </a:lnTo>
                  <a:lnTo>
                    <a:pt x="50" y="2291"/>
                  </a:lnTo>
                  <a:lnTo>
                    <a:pt x="57" y="2300"/>
                  </a:lnTo>
                  <a:lnTo>
                    <a:pt x="65" y="2310"/>
                  </a:lnTo>
                  <a:lnTo>
                    <a:pt x="73" y="2318"/>
                  </a:lnTo>
                  <a:lnTo>
                    <a:pt x="82" y="2327"/>
                  </a:lnTo>
                  <a:lnTo>
                    <a:pt x="91" y="2334"/>
                  </a:lnTo>
                  <a:lnTo>
                    <a:pt x="100" y="2342"/>
                  </a:lnTo>
                  <a:lnTo>
                    <a:pt x="110" y="2349"/>
                  </a:lnTo>
                  <a:lnTo>
                    <a:pt x="121" y="2355"/>
                  </a:lnTo>
                  <a:lnTo>
                    <a:pt x="132" y="2361"/>
                  </a:lnTo>
                  <a:lnTo>
                    <a:pt x="143" y="2367"/>
                  </a:lnTo>
                  <a:lnTo>
                    <a:pt x="154" y="2372"/>
                  </a:lnTo>
                  <a:lnTo>
                    <a:pt x="165" y="2376"/>
                  </a:lnTo>
                  <a:lnTo>
                    <a:pt x="177" y="2380"/>
                  </a:lnTo>
                  <a:lnTo>
                    <a:pt x="188" y="2384"/>
                  </a:lnTo>
                  <a:lnTo>
                    <a:pt x="201" y="2386"/>
                  </a:lnTo>
                  <a:lnTo>
                    <a:pt x="213" y="2389"/>
                  </a:lnTo>
                  <a:lnTo>
                    <a:pt x="225" y="2390"/>
                  </a:lnTo>
                  <a:lnTo>
                    <a:pt x="238" y="2391"/>
                  </a:lnTo>
                  <a:lnTo>
                    <a:pt x="251" y="2391"/>
                  </a:lnTo>
                  <a:lnTo>
                    <a:pt x="264" y="2391"/>
                  </a:lnTo>
                  <a:lnTo>
                    <a:pt x="277" y="2390"/>
                  </a:lnTo>
                  <a:lnTo>
                    <a:pt x="290" y="2389"/>
                  </a:lnTo>
                  <a:lnTo>
                    <a:pt x="302" y="2386"/>
                  </a:lnTo>
                  <a:lnTo>
                    <a:pt x="314" y="2384"/>
                  </a:lnTo>
                  <a:lnTo>
                    <a:pt x="326" y="2380"/>
                  </a:lnTo>
                  <a:lnTo>
                    <a:pt x="338" y="2376"/>
                  </a:lnTo>
                  <a:lnTo>
                    <a:pt x="349" y="2372"/>
                  </a:lnTo>
                  <a:lnTo>
                    <a:pt x="360" y="2367"/>
                  </a:lnTo>
                  <a:lnTo>
                    <a:pt x="371" y="2361"/>
                  </a:lnTo>
                  <a:lnTo>
                    <a:pt x="382" y="2355"/>
                  </a:lnTo>
                  <a:lnTo>
                    <a:pt x="392" y="2349"/>
                  </a:lnTo>
                  <a:lnTo>
                    <a:pt x="402" y="2342"/>
                  </a:lnTo>
                  <a:lnTo>
                    <a:pt x="411" y="2334"/>
                  </a:lnTo>
                  <a:lnTo>
                    <a:pt x="420" y="2327"/>
                  </a:lnTo>
                  <a:lnTo>
                    <a:pt x="429" y="2318"/>
                  </a:lnTo>
                  <a:lnTo>
                    <a:pt x="437" y="2310"/>
                  </a:lnTo>
                  <a:lnTo>
                    <a:pt x="445" y="2300"/>
                  </a:lnTo>
                  <a:lnTo>
                    <a:pt x="453" y="2291"/>
                  </a:lnTo>
                  <a:lnTo>
                    <a:pt x="460" y="2281"/>
                  </a:lnTo>
                  <a:lnTo>
                    <a:pt x="467" y="2271"/>
                  </a:lnTo>
                  <a:lnTo>
                    <a:pt x="473" y="2261"/>
                  </a:lnTo>
                  <a:lnTo>
                    <a:pt x="478" y="2249"/>
                  </a:lnTo>
                  <a:lnTo>
                    <a:pt x="483" y="2238"/>
                  </a:lnTo>
                  <a:lnTo>
                    <a:pt x="488" y="2226"/>
                  </a:lnTo>
                  <a:lnTo>
                    <a:pt x="492" y="2215"/>
                  </a:lnTo>
                  <a:lnTo>
                    <a:pt x="495" y="2203"/>
                  </a:lnTo>
                  <a:lnTo>
                    <a:pt x="498" y="2191"/>
                  </a:lnTo>
                  <a:lnTo>
                    <a:pt x="500" y="2178"/>
                  </a:lnTo>
                  <a:lnTo>
                    <a:pt x="502" y="2166"/>
                  </a:lnTo>
                  <a:lnTo>
                    <a:pt x="503" y="2153"/>
                  </a:lnTo>
                  <a:lnTo>
                    <a:pt x="503" y="2140"/>
                  </a:lnTo>
                  <a:lnTo>
                    <a:pt x="503" y="2140"/>
                  </a:lnTo>
                  <a:lnTo>
                    <a:pt x="505" y="2055"/>
                  </a:lnTo>
                  <a:lnTo>
                    <a:pt x="511" y="1973"/>
                  </a:lnTo>
                  <a:lnTo>
                    <a:pt x="522" y="1890"/>
                  </a:lnTo>
                  <a:lnTo>
                    <a:pt x="536" y="1810"/>
                  </a:lnTo>
                  <a:lnTo>
                    <a:pt x="554" y="1731"/>
                  </a:lnTo>
                  <a:lnTo>
                    <a:pt x="576" y="1653"/>
                  </a:lnTo>
                  <a:lnTo>
                    <a:pt x="602" y="1577"/>
                  </a:lnTo>
                  <a:lnTo>
                    <a:pt x="632" y="1503"/>
                  </a:lnTo>
                  <a:lnTo>
                    <a:pt x="664" y="1431"/>
                  </a:lnTo>
                  <a:lnTo>
                    <a:pt x="700" y="1360"/>
                  </a:lnTo>
                  <a:lnTo>
                    <a:pt x="739" y="1292"/>
                  </a:lnTo>
                  <a:lnTo>
                    <a:pt x="782" y="1225"/>
                  </a:lnTo>
                  <a:lnTo>
                    <a:pt x="828" y="1161"/>
                  </a:lnTo>
                  <a:lnTo>
                    <a:pt x="876" y="1100"/>
                  </a:lnTo>
                  <a:lnTo>
                    <a:pt x="927" y="1040"/>
                  </a:lnTo>
                  <a:lnTo>
                    <a:pt x="982" y="983"/>
                  </a:lnTo>
                  <a:lnTo>
                    <a:pt x="1038" y="928"/>
                  </a:lnTo>
                  <a:lnTo>
                    <a:pt x="1097" y="877"/>
                  </a:lnTo>
                  <a:lnTo>
                    <a:pt x="1160" y="829"/>
                  </a:lnTo>
                  <a:lnTo>
                    <a:pt x="1223" y="783"/>
                  </a:lnTo>
                  <a:lnTo>
                    <a:pt x="1289" y="741"/>
                  </a:lnTo>
                  <a:lnTo>
                    <a:pt x="1358" y="701"/>
                  </a:lnTo>
                  <a:lnTo>
                    <a:pt x="1428" y="666"/>
                  </a:lnTo>
                  <a:lnTo>
                    <a:pt x="1501" y="632"/>
                  </a:lnTo>
                  <a:lnTo>
                    <a:pt x="1575" y="603"/>
                  </a:lnTo>
                  <a:lnTo>
                    <a:pt x="1652" y="577"/>
                  </a:lnTo>
                  <a:lnTo>
                    <a:pt x="1729" y="555"/>
                  </a:lnTo>
                  <a:lnTo>
                    <a:pt x="1808" y="537"/>
                  </a:lnTo>
                  <a:lnTo>
                    <a:pt x="1888" y="523"/>
                  </a:lnTo>
                  <a:lnTo>
                    <a:pt x="1970" y="513"/>
                  </a:lnTo>
                  <a:lnTo>
                    <a:pt x="2053" y="506"/>
                  </a:lnTo>
                  <a:lnTo>
                    <a:pt x="2137" y="504"/>
                  </a:lnTo>
                  <a:lnTo>
                    <a:pt x="2137" y="504"/>
                  </a:lnTo>
                  <a:lnTo>
                    <a:pt x="2151" y="504"/>
                  </a:lnTo>
                  <a:lnTo>
                    <a:pt x="2164" y="503"/>
                  </a:lnTo>
                  <a:lnTo>
                    <a:pt x="2176" y="501"/>
                  </a:lnTo>
                  <a:lnTo>
                    <a:pt x="2189" y="499"/>
                  </a:lnTo>
                  <a:lnTo>
                    <a:pt x="2201" y="496"/>
                  </a:lnTo>
                  <a:lnTo>
                    <a:pt x="2213" y="492"/>
                  </a:lnTo>
                  <a:lnTo>
                    <a:pt x="2224" y="488"/>
                  </a:lnTo>
                  <a:lnTo>
                    <a:pt x="2235" y="484"/>
                  </a:lnTo>
                  <a:lnTo>
                    <a:pt x="2247" y="479"/>
                  </a:lnTo>
                  <a:lnTo>
                    <a:pt x="2257" y="473"/>
                  </a:lnTo>
                  <a:lnTo>
                    <a:pt x="2268" y="467"/>
                  </a:lnTo>
                  <a:lnTo>
                    <a:pt x="2278" y="461"/>
                  </a:lnTo>
                  <a:lnTo>
                    <a:pt x="2288" y="454"/>
                  </a:lnTo>
                  <a:lnTo>
                    <a:pt x="2297" y="446"/>
                  </a:lnTo>
                  <a:lnTo>
                    <a:pt x="2306" y="438"/>
                  </a:lnTo>
                  <a:lnTo>
                    <a:pt x="2316" y="430"/>
                  </a:lnTo>
                  <a:lnTo>
                    <a:pt x="2324" y="421"/>
                  </a:lnTo>
                  <a:lnTo>
                    <a:pt x="2332" y="412"/>
                  </a:lnTo>
                  <a:lnTo>
                    <a:pt x="2340" y="403"/>
                  </a:lnTo>
                  <a:lnTo>
                    <a:pt x="2347" y="393"/>
                  </a:lnTo>
                  <a:lnTo>
                    <a:pt x="2353" y="383"/>
                  </a:lnTo>
                  <a:lnTo>
                    <a:pt x="2359" y="372"/>
                  </a:lnTo>
                  <a:lnTo>
                    <a:pt x="2365" y="362"/>
                  </a:lnTo>
                  <a:lnTo>
                    <a:pt x="2370" y="350"/>
                  </a:lnTo>
                  <a:lnTo>
                    <a:pt x="2374" y="338"/>
                  </a:lnTo>
                  <a:lnTo>
                    <a:pt x="2378" y="326"/>
                  </a:lnTo>
                  <a:lnTo>
                    <a:pt x="2381" y="315"/>
                  </a:lnTo>
                  <a:lnTo>
                    <a:pt x="2384" y="303"/>
                  </a:lnTo>
                  <a:lnTo>
                    <a:pt x="2386" y="290"/>
                  </a:lnTo>
                  <a:lnTo>
                    <a:pt x="2388" y="278"/>
                  </a:lnTo>
                  <a:lnTo>
                    <a:pt x="2389" y="265"/>
                  </a:lnTo>
                  <a:lnTo>
                    <a:pt x="2389" y="252"/>
                  </a:lnTo>
                  <a:lnTo>
                    <a:pt x="2389" y="239"/>
                  </a:lnTo>
                  <a:lnTo>
                    <a:pt x="2388" y="227"/>
                  </a:lnTo>
                  <a:lnTo>
                    <a:pt x="2386" y="214"/>
                  </a:lnTo>
                  <a:lnTo>
                    <a:pt x="2384" y="202"/>
                  </a:lnTo>
                  <a:lnTo>
                    <a:pt x="2381" y="189"/>
                  </a:lnTo>
                  <a:lnTo>
                    <a:pt x="2378" y="177"/>
                  </a:lnTo>
                  <a:lnTo>
                    <a:pt x="2374" y="165"/>
                  </a:lnTo>
                  <a:lnTo>
                    <a:pt x="2370" y="154"/>
                  </a:lnTo>
                  <a:lnTo>
                    <a:pt x="2365" y="143"/>
                  </a:lnTo>
                  <a:lnTo>
                    <a:pt x="2359" y="132"/>
                  </a:lnTo>
                  <a:lnTo>
                    <a:pt x="2353" y="122"/>
                  </a:lnTo>
                  <a:lnTo>
                    <a:pt x="2347" y="111"/>
                  </a:lnTo>
                  <a:lnTo>
                    <a:pt x="2340" y="102"/>
                  </a:lnTo>
                  <a:lnTo>
                    <a:pt x="2332" y="92"/>
                  </a:lnTo>
                  <a:lnTo>
                    <a:pt x="2324" y="83"/>
                  </a:lnTo>
                  <a:lnTo>
                    <a:pt x="2316" y="74"/>
                  </a:lnTo>
                  <a:lnTo>
                    <a:pt x="2306" y="66"/>
                  </a:lnTo>
                  <a:lnTo>
                    <a:pt x="2297" y="58"/>
                  </a:lnTo>
                  <a:lnTo>
                    <a:pt x="2288" y="50"/>
                  </a:lnTo>
                  <a:lnTo>
                    <a:pt x="2278" y="43"/>
                  </a:lnTo>
                  <a:lnTo>
                    <a:pt x="2268" y="36"/>
                  </a:lnTo>
                  <a:lnTo>
                    <a:pt x="2257" y="30"/>
                  </a:lnTo>
                  <a:lnTo>
                    <a:pt x="2247" y="25"/>
                  </a:lnTo>
                  <a:lnTo>
                    <a:pt x="2235" y="20"/>
                  </a:lnTo>
                  <a:lnTo>
                    <a:pt x="2224" y="15"/>
                  </a:lnTo>
                  <a:lnTo>
                    <a:pt x="2213" y="11"/>
                  </a:lnTo>
                  <a:lnTo>
                    <a:pt x="2201" y="8"/>
                  </a:lnTo>
                  <a:lnTo>
                    <a:pt x="2189" y="5"/>
                  </a:lnTo>
                  <a:lnTo>
                    <a:pt x="2176" y="3"/>
                  </a:lnTo>
                  <a:lnTo>
                    <a:pt x="2164" y="1"/>
                  </a:lnTo>
                  <a:lnTo>
                    <a:pt x="2151" y="0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4" name="išľîdé"/>
            <p:cNvSpPr/>
            <p:nvPr/>
          </p:nvSpPr>
          <p:spPr bwMode="auto">
            <a:xfrm>
              <a:off x="2022460" y="1515372"/>
              <a:ext cx="78763" cy="50669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5" name="is1îḓé"/>
            <p:cNvSpPr/>
            <p:nvPr/>
          </p:nvSpPr>
          <p:spPr bwMode="auto">
            <a:xfrm>
              <a:off x="1988346" y="1481258"/>
              <a:ext cx="218729" cy="190134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6" name="ïşļïḓê"/>
            <p:cNvSpPr/>
            <p:nvPr/>
          </p:nvSpPr>
          <p:spPr bwMode="auto">
            <a:xfrm>
              <a:off x="5893447" y="138117"/>
              <a:ext cx="236122" cy="151900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7" name="îṡliḋe"/>
            <p:cNvSpPr/>
            <p:nvPr/>
          </p:nvSpPr>
          <p:spPr bwMode="auto">
            <a:xfrm>
              <a:off x="5791178" y="35848"/>
              <a:ext cx="655727" cy="570000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8" name="îṣļïḓè"/>
            <p:cNvSpPr/>
            <p:nvPr/>
          </p:nvSpPr>
          <p:spPr bwMode="auto">
            <a:xfrm>
              <a:off x="5665456" y="574997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9" name="îŝľïḓê"/>
            <p:cNvSpPr/>
            <p:nvPr/>
          </p:nvSpPr>
          <p:spPr bwMode="auto">
            <a:xfrm>
              <a:off x="5599422" y="512185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0" name="îs1ïdè"/>
            <p:cNvSpPr/>
            <p:nvPr/>
          </p:nvSpPr>
          <p:spPr bwMode="auto">
            <a:xfrm>
              <a:off x="3877745" y="1882567"/>
              <a:ext cx="593599" cy="595008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1" name="íṧļiďê"/>
            <p:cNvSpPr/>
            <p:nvPr/>
          </p:nvSpPr>
          <p:spPr bwMode="auto">
            <a:xfrm>
              <a:off x="5272463" y="1428986"/>
              <a:ext cx="373600" cy="398323"/>
            </a:xfrm>
            <a:custGeom>
              <a:avLst/>
              <a:gdLst>
                <a:gd name="T0" fmla="*/ 14069 w 15096"/>
                <a:gd name="T1" fmla="*/ 14285 h 16095"/>
                <a:gd name="T2" fmla="*/ 13990 w 15096"/>
                <a:gd name="T3" fmla="*/ 14519 h 16095"/>
                <a:gd name="T4" fmla="*/ 13859 w 15096"/>
                <a:gd name="T5" fmla="*/ 14723 h 16095"/>
                <a:gd name="T6" fmla="*/ 13685 w 15096"/>
                <a:gd name="T7" fmla="*/ 14889 h 16095"/>
                <a:gd name="T8" fmla="*/ 13475 w 15096"/>
                <a:gd name="T9" fmla="*/ 15010 h 16095"/>
                <a:gd name="T10" fmla="*/ 13236 w 15096"/>
                <a:gd name="T11" fmla="*/ 15077 h 16095"/>
                <a:gd name="T12" fmla="*/ 1961 w 15096"/>
                <a:gd name="T13" fmla="*/ 15088 h 16095"/>
                <a:gd name="T14" fmla="*/ 1714 w 15096"/>
                <a:gd name="T15" fmla="*/ 15044 h 16095"/>
                <a:gd name="T16" fmla="*/ 1491 w 15096"/>
                <a:gd name="T17" fmla="*/ 14943 h 16095"/>
                <a:gd name="T18" fmla="*/ 1301 w 15096"/>
                <a:gd name="T19" fmla="*/ 14794 h 16095"/>
                <a:gd name="T20" fmla="*/ 1152 w 15096"/>
                <a:gd name="T21" fmla="*/ 14604 h 16095"/>
                <a:gd name="T22" fmla="*/ 1052 w 15096"/>
                <a:gd name="T23" fmla="*/ 14382 h 16095"/>
                <a:gd name="T24" fmla="*/ 1007 w 15096"/>
                <a:gd name="T25" fmla="*/ 14134 h 16095"/>
                <a:gd name="T26" fmla="*/ 1018 w 15096"/>
                <a:gd name="T27" fmla="*/ 1859 h 16095"/>
                <a:gd name="T28" fmla="*/ 1086 w 15096"/>
                <a:gd name="T29" fmla="*/ 1621 h 16095"/>
                <a:gd name="T30" fmla="*/ 1207 w 15096"/>
                <a:gd name="T31" fmla="*/ 1410 h 16095"/>
                <a:gd name="T32" fmla="*/ 1373 w 15096"/>
                <a:gd name="T33" fmla="*/ 1236 h 16095"/>
                <a:gd name="T34" fmla="*/ 1577 w 15096"/>
                <a:gd name="T35" fmla="*/ 1106 h 16095"/>
                <a:gd name="T36" fmla="*/ 1811 w 15096"/>
                <a:gd name="T37" fmla="*/ 1026 h 16095"/>
                <a:gd name="T38" fmla="*/ 13083 w 15096"/>
                <a:gd name="T39" fmla="*/ 1006 h 16095"/>
                <a:gd name="T40" fmla="*/ 13335 w 15096"/>
                <a:gd name="T41" fmla="*/ 1038 h 16095"/>
                <a:gd name="T42" fmla="*/ 13562 w 15096"/>
                <a:gd name="T43" fmla="*/ 1128 h 16095"/>
                <a:gd name="T44" fmla="*/ 13760 w 15096"/>
                <a:gd name="T45" fmla="*/ 1267 h 16095"/>
                <a:gd name="T46" fmla="*/ 13918 w 15096"/>
                <a:gd name="T47" fmla="*/ 1450 h 16095"/>
                <a:gd name="T48" fmla="*/ 14028 w 15096"/>
                <a:gd name="T49" fmla="*/ 1667 h 16095"/>
                <a:gd name="T50" fmla="*/ 14085 w 15096"/>
                <a:gd name="T51" fmla="*/ 1909 h 16095"/>
                <a:gd name="T52" fmla="*/ 2013 w 15096"/>
                <a:gd name="T53" fmla="*/ 0 h 16095"/>
                <a:gd name="T54" fmla="*/ 1510 w 15096"/>
                <a:gd name="T55" fmla="*/ 63 h 16095"/>
                <a:gd name="T56" fmla="*/ 1054 w 15096"/>
                <a:gd name="T57" fmla="*/ 242 h 16095"/>
                <a:gd name="T58" fmla="*/ 659 w 15096"/>
                <a:gd name="T59" fmla="*/ 523 h 16095"/>
                <a:gd name="T60" fmla="*/ 344 w 15096"/>
                <a:gd name="T61" fmla="*/ 887 h 16095"/>
                <a:gd name="T62" fmla="*/ 122 w 15096"/>
                <a:gd name="T63" fmla="*/ 1320 h 16095"/>
                <a:gd name="T64" fmla="*/ 10 w 15096"/>
                <a:gd name="T65" fmla="*/ 1807 h 16095"/>
                <a:gd name="T66" fmla="*/ 10 w 15096"/>
                <a:gd name="T67" fmla="*/ 14289 h 16095"/>
                <a:gd name="T68" fmla="*/ 122 w 15096"/>
                <a:gd name="T69" fmla="*/ 14775 h 16095"/>
                <a:gd name="T70" fmla="*/ 344 w 15096"/>
                <a:gd name="T71" fmla="*/ 15208 h 16095"/>
                <a:gd name="T72" fmla="*/ 659 w 15096"/>
                <a:gd name="T73" fmla="*/ 15572 h 16095"/>
                <a:gd name="T74" fmla="*/ 1054 w 15096"/>
                <a:gd name="T75" fmla="*/ 15853 h 16095"/>
                <a:gd name="T76" fmla="*/ 1510 w 15096"/>
                <a:gd name="T77" fmla="*/ 16032 h 16095"/>
                <a:gd name="T78" fmla="*/ 2013 w 15096"/>
                <a:gd name="T79" fmla="*/ 16095 h 16095"/>
                <a:gd name="T80" fmla="*/ 13489 w 15096"/>
                <a:gd name="T81" fmla="*/ 16054 h 16095"/>
                <a:gd name="T82" fmla="*/ 13956 w 15096"/>
                <a:gd name="T83" fmla="*/ 15897 h 16095"/>
                <a:gd name="T84" fmla="*/ 14363 w 15096"/>
                <a:gd name="T85" fmla="*/ 15635 h 16095"/>
                <a:gd name="T86" fmla="*/ 14696 w 15096"/>
                <a:gd name="T87" fmla="*/ 15287 h 16095"/>
                <a:gd name="T88" fmla="*/ 14938 w 15096"/>
                <a:gd name="T89" fmla="*/ 14867 h 16095"/>
                <a:gd name="T90" fmla="*/ 15073 w 15096"/>
                <a:gd name="T91" fmla="*/ 14390 h 16095"/>
                <a:gd name="T92" fmla="*/ 15093 w 15096"/>
                <a:gd name="T93" fmla="*/ 1908 h 16095"/>
                <a:gd name="T94" fmla="*/ 15005 w 15096"/>
                <a:gd name="T95" fmla="*/ 1413 h 16095"/>
                <a:gd name="T96" fmla="*/ 14804 w 15096"/>
                <a:gd name="T97" fmla="*/ 969 h 16095"/>
                <a:gd name="T98" fmla="*/ 14506 w 15096"/>
                <a:gd name="T99" fmla="*/ 589 h 16095"/>
                <a:gd name="T100" fmla="*/ 14127 w 15096"/>
                <a:gd name="T101" fmla="*/ 292 h 16095"/>
                <a:gd name="T102" fmla="*/ 13682 w 15096"/>
                <a:gd name="T103" fmla="*/ 91 h 16095"/>
                <a:gd name="T104" fmla="*/ 13187 w 15096"/>
                <a:gd name="T105" fmla="*/ 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96" h="16095">
                  <a:moveTo>
                    <a:pt x="14090" y="14083"/>
                  </a:moveTo>
                  <a:lnTo>
                    <a:pt x="14089" y="14134"/>
                  </a:lnTo>
                  <a:lnTo>
                    <a:pt x="14085" y="14186"/>
                  </a:lnTo>
                  <a:lnTo>
                    <a:pt x="14079" y="14236"/>
                  </a:lnTo>
                  <a:lnTo>
                    <a:pt x="14069" y="14285"/>
                  </a:lnTo>
                  <a:lnTo>
                    <a:pt x="14058" y="14334"/>
                  </a:lnTo>
                  <a:lnTo>
                    <a:pt x="14044" y="14382"/>
                  </a:lnTo>
                  <a:lnTo>
                    <a:pt x="14028" y="14428"/>
                  </a:lnTo>
                  <a:lnTo>
                    <a:pt x="14010" y="14474"/>
                  </a:lnTo>
                  <a:lnTo>
                    <a:pt x="13990" y="14519"/>
                  </a:lnTo>
                  <a:lnTo>
                    <a:pt x="13968" y="14562"/>
                  </a:lnTo>
                  <a:lnTo>
                    <a:pt x="13944" y="14604"/>
                  </a:lnTo>
                  <a:lnTo>
                    <a:pt x="13918" y="14645"/>
                  </a:lnTo>
                  <a:lnTo>
                    <a:pt x="13889" y="14685"/>
                  </a:lnTo>
                  <a:lnTo>
                    <a:pt x="13859" y="14723"/>
                  </a:lnTo>
                  <a:lnTo>
                    <a:pt x="13828" y="14759"/>
                  </a:lnTo>
                  <a:lnTo>
                    <a:pt x="13795" y="14794"/>
                  </a:lnTo>
                  <a:lnTo>
                    <a:pt x="13760" y="14828"/>
                  </a:lnTo>
                  <a:lnTo>
                    <a:pt x="13723" y="14859"/>
                  </a:lnTo>
                  <a:lnTo>
                    <a:pt x="13685" y="14889"/>
                  </a:lnTo>
                  <a:lnTo>
                    <a:pt x="13646" y="14917"/>
                  </a:lnTo>
                  <a:lnTo>
                    <a:pt x="13605" y="14943"/>
                  </a:lnTo>
                  <a:lnTo>
                    <a:pt x="13562" y="14967"/>
                  </a:lnTo>
                  <a:lnTo>
                    <a:pt x="13519" y="14989"/>
                  </a:lnTo>
                  <a:lnTo>
                    <a:pt x="13475" y="15010"/>
                  </a:lnTo>
                  <a:lnTo>
                    <a:pt x="13428" y="15028"/>
                  </a:lnTo>
                  <a:lnTo>
                    <a:pt x="13382" y="15044"/>
                  </a:lnTo>
                  <a:lnTo>
                    <a:pt x="13335" y="15057"/>
                  </a:lnTo>
                  <a:lnTo>
                    <a:pt x="13285" y="15069"/>
                  </a:lnTo>
                  <a:lnTo>
                    <a:pt x="13236" y="15077"/>
                  </a:lnTo>
                  <a:lnTo>
                    <a:pt x="13186" y="15084"/>
                  </a:lnTo>
                  <a:lnTo>
                    <a:pt x="13135" y="15088"/>
                  </a:lnTo>
                  <a:lnTo>
                    <a:pt x="13083" y="15089"/>
                  </a:lnTo>
                  <a:lnTo>
                    <a:pt x="2013" y="15089"/>
                  </a:lnTo>
                  <a:lnTo>
                    <a:pt x="1961" y="15088"/>
                  </a:lnTo>
                  <a:lnTo>
                    <a:pt x="1910" y="15084"/>
                  </a:lnTo>
                  <a:lnTo>
                    <a:pt x="1860" y="15077"/>
                  </a:lnTo>
                  <a:lnTo>
                    <a:pt x="1811" y="15069"/>
                  </a:lnTo>
                  <a:lnTo>
                    <a:pt x="1761" y="15057"/>
                  </a:lnTo>
                  <a:lnTo>
                    <a:pt x="1714" y="15044"/>
                  </a:lnTo>
                  <a:lnTo>
                    <a:pt x="1667" y="15028"/>
                  </a:lnTo>
                  <a:lnTo>
                    <a:pt x="1621" y="15010"/>
                  </a:lnTo>
                  <a:lnTo>
                    <a:pt x="1577" y="14989"/>
                  </a:lnTo>
                  <a:lnTo>
                    <a:pt x="1534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1" y="14889"/>
                  </a:lnTo>
                  <a:lnTo>
                    <a:pt x="1373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8" y="14759"/>
                  </a:lnTo>
                  <a:lnTo>
                    <a:pt x="1237" y="14723"/>
                  </a:lnTo>
                  <a:lnTo>
                    <a:pt x="1207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6" y="14474"/>
                  </a:lnTo>
                  <a:lnTo>
                    <a:pt x="1068" y="14428"/>
                  </a:lnTo>
                  <a:lnTo>
                    <a:pt x="1052" y="14382"/>
                  </a:lnTo>
                  <a:lnTo>
                    <a:pt x="1039" y="14334"/>
                  </a:lnTo>
                  <a:lnTo>
                    <a:pt x="1027" y="14285"/>
                  </a:lnTo>
                  <a:lnTo>
                    <a:pt x="1018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2012"/>
                  </a:lnTo>
                  <a:lnTo>
                    <a:pt x="1007" y="1961"/>
                  </a:lnTo>
                  <a:lnTo>
                    <a:pt x="1011" y="1909"/>
                  </a:lnTo>
                  <a:lnTo>
                    <a:pt x="1018" y="1859"/>
                  </a:lnTo>
                  <a:lnTo>
                    <a:pt x="1027" y="1810"/>
                  </a:lnTo>
                  <a:lnTo>
                    <a:pt x="1039" y="1760"/>
                  </a:lnTo>
                  <a:lnTo>
                    <a:pt x="1052" y="1713"/>
                  </a:lnTo>
                  <a:lnTo>
                    <a:pt x="1068" y="1667"/>
                  </a:lnTo>
                  <a:lnTo>
                    <a:pt x="1086" y="1621"/>
                  </a:lnTo>
                  <a:lnTo>
                    <a:pt x="1106" y="1576"/>
                  </a:lnTo>
                  <a:lnTo>
                    <a:pt x="1128" y="1533"/>
                  </a:lnTo>
                  <a:lnTo>
                    <a:pt x="1152" y="1491"/>
                  </a:lnTo>
                  <a:lnTo>
                    <a:pt x="1178" y="1450"/>
                  </a:lnTo>
                  <a:lnTo>
                    <a:pt x="1207" y="1410"/>
                  </a:lnTo>
                  <a:lnTo>
                    <a:pt x="1237" y="1372"/>
                  </a:lnTo>
                  <a:lnTo>
                    <a:pt x="1268" y="1336"/>
                  </a:lnTo>
                  <a:lnTo>
                    <a:pt x="1301" y="1301"/>
                  </a:lnTo>
                  <a:lnTo>
                    <a:pt x="1336" y="1267"/>
                  </a:lnTo>
                  <a:lnTo>
                    <a:pt x="1373" y="1236"/>
                  </a:lnTo>
                  <a:lnTo>
                    <a:pt x="1411" y="1206"/>
                  </a:lnTo>
                  <a:lnTo>
                    <a:pt x="1450" y="1178"/>
                  </a:lnTo>
                  <a:lnTo>
                    <a:pt x="1491" y="1152"/>
                  </a:lnTo>
                  <a:lnTo>
                    <a:pt x="1534" y="1128"/>
                  </a:lnTo>
                  <a:lnTo>
                    <a:pt x="1577" y="1106"/>
                  </a:lnTo>
                  <a:lnTo>
                    <a:pt x="1621" y="1085"/>
                  </a:lnTo>
                  <a:lnTo>
                    <a:pt x="1667" y="1067"/>
                  </a:lnTo>
                  <a:lnTo>
                    <a:pt x="1714" y="1051"/>
                  </a:lnTo>
                  <a:lnTo>
                    <a:pt x="1761" y="1038"/>
                  </a:lnTo>
                  <a:lnTo>
                    <a:pt x="1811" y="1026"/>
                  </a:lnTo>
                  <a:lnTo>
                    <a:pt x="1860" y="1018"/>
                  </a:lnTo>
                  <a:lnTo>
                    <a:pt x="1910" y="1011"/>
                  </a:lnTo>
                  <a:lnTo>
                    <a:pt x="1961" y="1007"/>
                  </a:lnTo>
                  <a:lnTo>
                    <a:pt x="2013" y="1006"/>
                  </a:lnTo>
                  <a:lnTo>
                    <a:pt x="13083" y="1006"/>
                  </a:lnTo>
                  <a:lnTo>
                    <a:pt x="13135" y="1007"/>
                  </a:lnTo>
                  <a:lnTo>
                    <a:pt x="13186" y="1011"/>
                  </a:lnTo>
                  <a:lnTo>
                    <a:pt x="13236" y="1018"/>
                  </a:lnTo>
                  <a:lnTo>
                    <a:pt x="13285" y="1026"/>
                  </a:lnTo>
                  <a:lnTo>
                    <a:pt x="13335" y="1038"/>
                  </a:lnTo>
                  <a:lnTo>
                    <a:pt x="13382" y="1051"/>
                  </a:lnTo>
                  <a:lnTo>
                    <a:pt x="13428" y="1067"/>
                  </a:lnTo>
                  <a:lnTo>
                    <a:pt x="13475" y="1085"/>
                  </a:lnTo>
                  <a:lnTo>
                    <a:pt x="13519" y="1106"/>
                  </a:lnTo>
                  <a:lnTo>
                    <a:pt x="13562" y="1128"/>
                  </a:lnTo>
                  <a:lnTo>
                    <a:pt x="13605" y="1152"/>
                  </a:lnTo>
                  <a:lnTo>
                    <a:pt x="13646" y="1178"/>
                  </a:lnTo>
                  <a:lnTo>
                    <a:pt x="13685" y="1206"/>
                  </a:lnTo>
                  <a:lnTo>
                    <a:pt x="13723" y="1236"/>
                  </a:lnTo>
                  <a:lnTo>
                    <a:pt x="13760" y="1267"/>
                  </a:lnTo>
                  <a:lnTo>
                    <a:pt x="13795" y="1301"/>
                  </a:lnTo>
                  <a:lnTo>
                    <a:pt x="13828" y="1336"/>
                  </a:lnTo>
                  <a:lnTo>
                    <a:pt x="13859" y="1372"/>
                  </a:lnTo>
                  <a:lnTo>
                    <a:pt x="13889" y="1410"/>
                  </a:lnTo>
                  <a:lnTo>
                    <a:pt x="13918" y="1450"/>
                  </a:lnTo>
                  <a:lnTo>
                    <a:pt x="13944" y="1491"/>
                  </a:lnTo>
                  <a:lnTo>
                    <a:pt x="13968" y="1533"/>
                  </a:lnTo>
                  <a:lnTo>
                    <a:pt x="13990" y="1576"/>
                  </a:lnTo>
                  <a:lnTo>
                    <a:pt x="14010" y="1621"/>
                  </a:lnTo>
                  <a:lnTo>
                    <a:pt x="14028" y="1667"/>
                  </a:lnTo>
                  <a:lnTo>
                    <a:pt x="14044" y="1713"/>
                  </a:lnTo>
                  <a:lnTo>
                    <a:pt x="14058" y="1760"/>
                  </a:lnTo>
                  <a:lnTo>
                    <a:pt x="14069" y="1810"/>
                  </a:lnTo>
                  <a:lnTo>
                    <a:pt x="14079" y="1859"/>
                  </a:lnTo>
                  <a:lnTo>
                    <a:pt x="14085" y="1909"/>
                  </a:lnTo>
                  <a:lnTo>
                    <a:pt x="14089" y="1961"/>
                  </a:lnTo>
                  <a:lnTo>
                    <a:pt x="14090" y="2012"/>
                  </a:lnTo>
                  <a:lnTo>
                    <a:pt x="14090" y="14083"/>
                  </a:lnTo>
                  <a:close/>
                  <a:moveTo>
                    <a:pt x="13083" y="0"/>
                  </a:moveTo>
                  <a:lnTo>
                    <a:pt x="2013" y="0"/>
                  </a:lnTo>
                  <a:lnTo>
                    <a:pt x="1909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7" y="41"/>
                  </a:lnTo>
                  <a:lnTo>
                    <a:pt x="1510" y="63"/>
                  </a:lnTo>
                  <a:lnTo>
                    <a:pt x="1414" y="91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4" y="242"/>
                  </a:lnTo>
                  <a:lnTo>
                    <a:pt x="969" y="292"/>
                  </a:lnTo>
                  <a:lnTo>
                    <a:pt x="888" y="344"/>
                  </a:lnTo>
                  <a:lnTo>
                    <a:pt x="808" y="399"/>
                  </a:lnTo>
                  <a:lnTo>
                    <a:pt x="733" y="460"/>
                  </a:lnTo>
                  <a:lnTo>
                    <a:pt x="659" y="523"/>
                  </a:lnTo>
                  <a:lnTo>
                    <a:pt x="590" y="589"/>
                  </a:lnTo>
                  <a:lnTo>
                    <a:pt x="523" y="659"/>
                  </a:lnTo>
                  <a:lnTo>
                    <a:pt x="460" y="732"/>
                  </a:lnTo>
                  <a:lnTo>
                    <a:pt x="400" y="808"/>
                  </a:lnTo>
                  <a:lnTo>
                    <a:pt x="344" y="887"/>
                  </a:lnTo>
                  <a:lnTo>
                    <a:pt x="292" y="969"/>
                  </a:lnTo>
                  <a:lnTo>
                    <a:pt x="243" y="1053"/>
                  </a:lnTo>
                  <a:lnTo>
                    <a:pt x="198" y="1140"/>
                  </a:lnTo>
                  <a:lnTo>
                    <a:pt x="158" y="1229"/>
                  </a:lnTo>
                  <a:lnTo>
                    <a:pt x="122" y="1320"/>
                  </a:lnTo>
                  <a:lnTo>
                    <a:pt x="91" y="1413"/>
                  </a:lnTo>
                  <a:lnTo>
                    <a:pt x="63" y="1509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7"/>
                  </a:lnTo>
                  <a:lnTo>
                    <a:pt x="3" y="1908"/>
                  </a:lnTo>
                  <a:lnTo>
                    <a:pt x="0" y="2012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3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400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90" y="15506"/>
                  </a:lnTo>
                  <a:lnTo>
                    <a:pt x="659" y="15572"/>
                  </a:lnTo>
                  <a:lnTo>
                    <a:pt x="733" y="15635"/>
                  </a:lnTo>
                  <a:lnTo>
                    <a:pt x="808" y="15696"/>
                  </a:lnTo>
                  <a:lnTo>
                    <a:pt x="888" y="15751"/>
                  </a:lnTo>
                  <a:lnTo>
                    <a:pt x="969" y="15803"/>
                  </a:lnTo>
                  <a:lnTo>
                    <a:pt x="1054" y="15853"/>
                  </a:lnTo>
                  <a:lnTo>
                    <a:pt x="1140" y="15897"/>
                  </a:lnTo>
                  <a:lnTo>
                    <a:pt x="1229" y="15937"/>
                  </a:lnTo>
                  <a:lnTo>
                    <a:pt x="1320" y="15973"/>
                  </a:lnTo>
                  <a:lnTo>
                    <a:pt x="1414" y="16004"/>
                  </a:lnTo>
                  <a:lnTo>
                    <a:pt x="1510" y="16032"/>
                  </a:lnTo>
                  <a:lnTo>
                    <a:pt x="1607" y="16054"/>
                  </a:lnTo>
                  <a:lnTo>
                    <a:pt x="1706" y="16072"/>
                  </a:lnTo>
                  <a:lnTo>
                    <a:pt x="1806" y="16085"/>
                  </a:lnTo>
                  <a:lnTo>
                    <a:pt x="1909" y="16092"/>
                  </a:lnTo>
                  <a:lnTo>
                    <a:pt x="2013" y="16095"/>
                  </a:lnTo>
                  <a:lnTo>
                    <a:pt x="13083" y="16095"/>
                  </a:lnTo>
                  <a:lnTo>
                    <a:pt x="13187" y="16092"/>
                  </a:lnTo>
                  <a:lnTo>
                    <a:pt x="13289" y="16085"/>
                  </a:lnTo>
                  <a:lnTo>
                    <a:pt x="13390" y="16072"/>
                  </a:lnTo>
                  <a:lnTo>
                    <a:pt x="13489" y="16054"/>
                  </a:lnTo>
                  <a:lnTo>
                    <a:pt x="13586" y="16032"/>
                  </a:lnTo>
                  <a:lnTo>
                    <a:pt x="13682" y="16004"/>
                  </a:lnTo>
                  <a:lnTo>
                    <a:pt x="13776" y="15973"/>
                  </a:lnTo>
                  <a:lnTo>
                    <a:pt x="13866" y="15937"/>
                  </a:lnTo>
                  <a:lnTo>
                    <a:pt x="13956" y="15897"/>
                  </a:lnTo>
                  <a:lnTo>
                    <a:pt x="14042" y="15853"/>
                  </a:lnTo>
                  <a:lnTo>
                    <a:pt x="14127" y="15803"/>
                  </a:lnTo>
                  <a:lnTo>
                    <a:pt x="14208" y="15751"/>
                  </a:lnTo>
                  <a:lnTo>
                    <a:pt x="14288" y="15696"/>
                  </a:lnTo>
                  <a:lnTo>
                    <a:pt x="14363" y="15635"/>
                  </a:lnTo>
                  <a:lnTo>
                    <a:pt x="14437" y="15572"/>
                  </a:lnTo>
                  <a:lnTo>
                    <a:pt x="14506" y="15506"/>
                  </a:lnTo>
                  <a:lnTo>
                    <a:pt x="14573" y="15436"/>
                  </a:lnTo>
                  <a:lnTo>
                    <a:pt x="14636" y="15363"/>
                  </a:lnTo>
                  <a:lnTo>
                    <a:pt x="14696" y="15287"/>
                  </a:lnTo>
                  <a:lnTo>
                    <a:pt x="14752" y="15208"/>
                  </a:lnTo>
                  <a:lnTo>
                    <a:pt x="14804" y="15126"/>
                  </a:lnTo>
                  <a:lnTo>
                    <a:pt x="14853" y="15042"/>
                  </a:lnTo>
                  <a:lnTo>
                    <a:pt x="14898" y="14955"/>
                  </a:lnTo>
                  <a:lnTo>
                    <a:pt x="14938" y="14867"/>
                  </a:lnTo>
                  <a:lnTo>
                    <a:pt x="14974" y="14775"/>
                  </a:lnTo>
                  <a:lnTo>
                    <a:pt x="15005" y="14682"/>
                  </a:lnTo>
                  <a:lnTo>
                    <a:pt x="15033" y="14586"/>
                  </a:lnTo>
                  <a:lnTo>
                    <a:pt x="15055" y="14489"/>
                  </a:lnTo>
                  <a:lnTo>
                    <a:pt x="15073" y="14390"/>
                  </a:lnTo>
                  <a:lnTo>
                    <a:pt x="15086" y="14289"/>
                  </a:lnTo>
                  <a:lnTo>
                    <a:pt x="15093" y="14187"/>
                  </a:lnTo>
                  <a:lnTo>
                    <a:pt x="15096" y="14083"/>
                  </a:lnTo>
                  <a:lnTo>
                    <a:pt x="15096" y="2012"/>
                  </a:lnTo>
                  <a:lnTo>
                    <a:pt x="15093" y="1908"/>
                  </a:lnTo>
                  <a:lnTo>
                    <a:pt x="15086" y="1807"/>
                  </a:lnTo>
                  <a:lnTo>
                    <a:pt x="15073" y="1705"/>
                  </a:lnTo>
                  <a:lnTo>
                    <a:pt x="15055" y="1606"/>
                  </a:lnTo>
                  <a:lnTo>
                    <a:pt x="15033" y="1509"/>
                  </a:lnTo>
                  <a:lnTo>
                    <a:pt x="15005" y="1413"/>
                  </a:lnTo>
                  <a:lnTo>
                    <a:pt x="14974" y="1320"/>
                  </a:lnTo>
                  <a:lnTo>
                    <a:pt x="14938" y="1229"/>
                  </a:lnTo>
                  <a:lnTo>
                    <a:pt x="14898" y="1140"/>
                  </a:lnTo>
                  <a:lnTo>
                    <a:pt x="14853" y="1053"/>
                  </a:lnTo>
                  <a:lnTo>
                    <a:pt x="14804" y="969"/>
                  </a:lnTo>
                  <a:lnTo>
                    <a:pt x="14752" y="887"/>
                  </a:lnTo>
                  <a:lnTo>
                    <a:pt x="14696" y="808"/>
                  </a:lnTo>
                  <a:lnTo>
                    <a:pt x="14636" y="732"/>
                  </a:lnTo>
                  <a:lnTo>
                    <a:pt x="14573" y="659"/>
                  </a:lnTo>
                  <a:lnTo>
                    <a:pt x="14506" y="589"/>
                  </a:lnTo>
                  <a:lnTo>
                    <a:pt x="14437" y="523"/>
                  </a:lnTo>
                  <a:lnTo>
                    <a:pt x="14363" y="460"/>
                  </a:lnTo>
                  <a:lnTo>
                    <a:pt x="14288" y="399"/>
                  </a:lnTo>
                  <a:lnTo>
                    <a:pt x="14208" y="344"/>
                  </a:lnTo>
                  <a:lnTo>
                    <a:pt x="14127" y="292"/>
                  </a:lnTo>
                  <a:lnTo>
                    <a:pt x="14042" y="242"/>
                  </a:lnTo>
                  <a:lnTo>
                    <a:pt x="13956" y="198"/>
                  </a:lnTo>
                  <a:lnTo>
                    <a:pt x="13866" y="158"/>
                  </a:lnTo>
                  <a:lnTo>
                    <a:pt x="13776" y="122"/>
                  </a:lnTo>
                  <a:lnTo>
                    <a:pt x="13682" y="91"/>
                  </a:lnTo>
                  <a:lnTo>
                    <a:pt x="13586" y="63"/>
                  </a:lnTo>
                  <a:lnTo>
                    <a:pt x="13489" y="41"/>
                  </a:lnTo>
                  <a:lnTo>
                    <a:pt x="13390" y="23"/>
                  </a:lnTo>
                  <a:lnTo>
                    <a:pt x="13289" y="10"/>
                  </a:lnTo>
                  <a:lnTo>
                    <a:pt x="13187" y="3"/>
                  </a:lnTo>
                  <a:lnTo>
                    <a:pt x="130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2" name="íṧḷíḑè"/>
            <p:cNvSpPr/>
            <p:nvPr/>
          </p:nvSpPr>
          <p:spPr bwMode="auto">
            <a:xfrm>
              <a:off x="5321910" y="1478433"/>
              <a:ext cx="274706" cy="249066"/>
            </a:xfrm>
            <a:custGeom>
              <a:avLst/>
              <a:gdLst>
                <a:gd name="T0" fmla="*/ 10567 w 11070"/>
                <a:gd name="T1" fmla="*/ 8239 h 10059"/>
                <a:gd name="T2" fmla="*/ 2516 w 11070"/>
                <a:gd name="T3" fmla="*/ 3018 h 10059"/>
                <a:gd name="T4" fmla="*/ 503 w 11070"/>
                <a:gd name="T5" fmla="*/ 9556 h 10059"/>
                <a:gd name="T6" fmla="*/ 8932 w 11070"/>
                <a:gd name="T7" fmla="*/ 5703 h 10059"/>
                <a:gd name="T8" fmla="*/ 8852 w 11070"/>
                <a:gd name="T9" fmla="*/ 5630 h 10059"/>
                <a:gd name="T10" fmla="*/ 8762 w 11070"/>
                <a:gd name="T11" fmla="*/ 5577 h 10059"/>
                <a:gd name="T12" fmla="*/ 8661 w 11070"/>
                <a:gd name="T13" fmla="*/ 5544 h 10059"/>
                <a:gd name="T14" fmla="*/ 8554 w 11070"/>
                <a:gd name="T15" fmla="*/ 5533 h 10059"/>
                <a:gd name="T16" fmla="*/ 8448 w 11070"/>
                <a:gd name="T17" fmla="*/ 5544 h 10059"/>
                <a:gd name="T18" fmla="*/ 8347 w 11070"/>
                <a:gd name="T19" fmla="*/ 5577 h 10059"/>
                <a:gd name="T20" fmla="*/ 8256 w 11070"/>
                <a:gd name="T21" fmla="*/ 5630 h 10059"/>
                <a:gd name="T22" fmla="*/ 8177 w 11070"/>
                <a:gd name="T23" fmla="*/ 5703 h 10059"/>
                <a:gd name="T24" fmla="*/ 2856 w 11070"/>
                <a:gd name="T25" fmla="*/ 2646 h 10059"/>
                <a:gd name="T26" fmla="*/ 2769 w 11070"/>
                <a:gd name="T27" fmla="*/ 2583 h 10059"/>
                <a:gd name="T28" fmla="*/ 2674 w 11070"/>
                <a:gd name="T29" fmla="*/ 2540 h 10059"/>
                <a:gd name="T30" fmla="*/ 2570 w 11070"/>
                <a:gd name="T31" fmla="*/ 2518 h 10059"/>
                <a:gd name="T32" fmla="*/ 2462 w 11070"/>
                <a:gd name="T33" fmla="*/ 2518 h 10059"/>
                <a:gd name="T34" fmla="*/ 2358 w 11070"/>
                <a:gd name="T35" fmla="*/ 2540 h 10059"/>
                <a:gd name="T36" fmla="*/ 2262 w 11070"/>
                <a:gd name="T37" fmla="*/ 2583 h 10059"/>
                <a:gd name="T38" fmla="*/ 2177 w 11070"/>
                <a:gd name="T39" fmla="*/ 2646 h 10059"/>
                <a:gd name="T40" fmla="*/ 503 w 11070"/>
                <a:gd name="T41" fmla="*/ 503 h 10059"/>
                <a:gd name="T42" fmla="*/ 477 w 11070"/>
                <a:gd name="T43" fmla="*/ 1 h 10059"/>
                <a:gd name="T44" fmla="*/ 377 w 11070"/>
                <a:gd name="T45" fmla="*/ 16 h 10059"/>
                <a:gd name="T46" fmla="*/ 285 w 11070"/>
                <a:gd name="T47" fmla="*/ 49 h 10059"/>
                <a:gd name="T48" fmla="*/ 202 w 11070"/>
                <a:gd name="T49" fmla="*/ 99 h 10059"/>
                <a:gd name="T50" fmla="*/ 131 w 11070"/>
                <a:gd name="T51" fmla="*/ 165 h 10059"/>
                <a:gd name="T52" fmla="*/ 72 w 11070"/>
                <a:gd name="T53" fmla="*/ 242 h 10059"/>
                <a:gd name="T54" fmla="*/ 30 w 11070"/>
                <a:gd name="T55" fmla="*/ 330 h 10059"/>
                <a:gd name="T56" fmla="*/ 6 w 11070"/>
                <a:gd name="T57" fmla="*/ 426 h 10059"/>
                <a:gd name="T58" fmla="*/ 0 w 11070"/>
                <a:gd name="T59" fmla="*/ 9556 h 10059"/>
                <a:gd name="T60" fmla="*/ 10 w 11070"/>
                <a:gd name="T61" fmla="*/ 9658 h 10059"/>
                <a:gd name="T62" fmla="*/ 39 w 11070"/>
                <a:gd name="T63" fmla="*/ 9752 h 10059"/>
                <a:gd name="T64" fmla="*/ 85 w 11070"/>
                <a:gd name="T65" fmla="*/ 9838 h 10059"/>
                <a:gd name="T66" fmla="*/ 147 w 11070"/>
                <a:gd name="T67" fmla="*/ 9912 h 10059"/>
                <a:gd name="T68" fmla="*/ 221 w 11070"/>
                <a:gd name="T69" fmla="*/ 9974 h 10059"/>
                <a:gd name="T70" fmla="*/ 307 w 11070"/>
                <a:gd name="T71" fmla="*/ 10020 h 10059"/>
                <a:gd name="T72" fmla="*/ 401 w 11070"/>
                <a:gd name="T73" fmla="*/ 10049 h 10059"/>
                <a:gd name="T74" fmla="*/ 503 w 11070"/>
                <a:gd name="T75" fmla="*/ 10059 h 10059"/>
                <a:gd name="T76" fmla="*/ 10643 w 11070"/>
                <a:gd name="T77" fmla="*/ 10053 h 10059"/>
                <a:gd name="T78" fmla="*/ 10740 w 11070"/>
                <a:gd name="T79" fmla="*/ 10029 h 10059"/>
                <a:gd name="T80" fmla="*/ 10829 w 11070"/>
                <a:gd name="T81" fmla="*/ 9987 h 10059"/>
                <a:gd name="T82" fmla="*/ 10905 w 11070"/>
                <a:gd name="T83" fmla="*/ 9928 h 10059"/>
                <a:gd name="T84" fmla="*/ 10971 w 11070"/>
                <a:gd name="T85" fmla="*/ 9857 h 10059"/>
                <a:gd name="T86" fmla="*/ 11021 w 11070"/>
                <a:gd name="T87" fmla="*/ 9775 h 10059"/>
                <a:gd name="T88" fmla="*/ 11054 w 11070"/>
                <a:gd name="T89" fmla="*/ 9682 h 10059"/>
                <a:gd name="T90" fmla="*/ 11069 w 11070"/>
                <a:gd name="T91" fmla="*/ 9582 h 10059"/>
                <a:gd name="T92" fmla="*/ 11068 w 11070"/>
                <a:gd name="T93" fmla="*/ 452 h 10059"/>
                <a:gd name="T94" fmla="*/ 11048 w 11070"/>
                <a:gd name="T95" fmla="*/ 353 h 10059"/>
                <a:gd name="T96" fmla="*/ 11010 w 11070"/>
                <a:gd name="T97" fmla="*/ 263 h 10059"/>
                <a:gd name="T98" fmla="*/ 10955 w 11070"/>
                <a:gd name="T99" fmla="*/ 183 h 10059"/>
                <a:gd name="T100" fmla="*/ 10887 w 11070"/>
                <a:gd name="T101" fmla="*/ 115 h 10059"/>
                <a:gd name="T102" fmla="*/ 10808 w 11070"/>
                <a:gd name="T103" fmla="*/ 60 h 10059"/>
                <a:gd name="T104" fmla="*/ 10717 w 11070"/>
                <a:gd name="T105" fmla="*/ 22 h 10059"/>
                <a:gd name="T106" fmla="*/ 10618 w 11070"/>
                <a:gd name="T107" fmla="*/ 3 h 10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0" h="10059">
                  <a:moveTo>
                    <a:pt x="8928" y="9556"/>
                  </a:moveTo>
                  <a:lnTo>
                    <a:pt x="7203" y="7568"/>
                  </a:lnTo>
                  <a:lnTo>
                    <a:pt x="8554" y="6036"/>
                  </a:lnTo>
                  <a:lnTo>
                    <a:pt x="10567" y="8239"/>
                  </a:lnTo>
                  <a:lnTo>
                    <a:pt x="10567" y="9556"/>
                  </a:lnTo>
                  <a:lnTo>
                    <a:pt x="8928" y="9556"/>
                  </a:lnTo>
                  <a:close/>
                  <a:moveTo>
                    <a:pt x="503" y="5330"/>
                  </a:moveTo>
                  <a:lnTo>
                    <a:pt x="2516" y="3018"/>
                  </a:lnTo>
                  <a:lnTo>
                    <a:pt x="6575" y="7616"/>
                  </a:lnTo>
                  <a:lnTo>
                    <a:pt x="6866" y="7948"/>
                  </a:lnTo>
                  <a:lnTo>
                    <a:pt x="8256" y="9556"/>
                  </a:lnTo>
                  <a:lnTo>
                    <a:pt x="503" y="9556"/>
                  </a:lnTo>
                  <a:lnTo>
                    <a:pt x="503" y="5330"/>
                  </a:lnTo>
                  <a:close/>
                  <a:moveTo>
                    <a:pt x="10567" y="503"/>
                  </a:moveTo>
                  <a:lnTo>
                    <a:pt x="10567" y="7479"/>
                  </a:lnTo>
                  <a:lnTo>
                    <a:pt x="8932" y="5703"/>
                  </a:lnTo>
                  <a:lnTo>
                    <a:pt x="8913" y="5682"/>
                  </a:lnTo>
                  <a:lnTo>
                    <a:pt x="8894" y="5664"/>
                  </a:lnTo>
                  <a:lnTo>
                    <a:pt x="8873" y="5647"/>
                  </a:lnTo>
                  <a:lnTo>
                    <a:pt x="8852" y="5630"/>
                  </a:lnTo>
                  <a:lnTo>
                    <a:pt x="8831" y="5615"/>
                  </a:lnTo>
                  <a:lnTo>
                    <a:pt x="8808" y="5601"/>
                  </a:lnTo>
                  <a:lnTo>
                    <a:pt x="8785" y="5589"/>
                  </a:lnTo>
                  <a:lnTo>
                    <a:pt x="8762" y="5577"/>
                  </a:lnTo>
                  <a:lnTo>
                    <a:pt x="8736" y="5567"/>
                  </a:lnTo>
                  <a:lnTo>
                    <a:pt x="8712" y="5558"/>
                  </a:lnTo>
                  <a:lnTo>
                    <a:pt x="8686" y="5551"/>
                  </a:lnTo>
                  <a:lnTo>
                    <a:pt x="8661" y="5544"/>
                  </a:lnTo>
                  <a:lnTo>
                    <a:pt x="8635" y="5539"/>
                  </a:lnTo>
                  <a:lnTo>
                    <a:pt x="8608" y="5536"/>
                  </a:lnTo>
                  <a:lnTo>
                    <a:pt x="8581" y="5534"/>
                  </a:lnTo>
                  <a:lnTo>
                    <a:pt x="8554" y="5533"/>
                  </a:lnTo>
                  <a:lnTo>
                    <a:pt x="8527" y="5534"/>
                  </a:lnTo>
                  <a:lnTo>
                    <a:pt x="8501" y="5536"/>
                  </a:lnTo>
                  <a:lnTo>
                    <a:pt x="8474" y="5539"/>
                  </a:lnTo>
                  <a:lnTo>
                    <a:pt x="8448" y="5544"/>
                  </a:lnTo>
                  <a:lnTo>
                    <a:pt x="8422" y="5551"/>
                  </a:lnTo>
                  <a:lnTo>
                    <a:pt x="8396" y="5558"/>
                  </a:lnTo>
                  <a:lnTo>
                    <a:pt x="8372" y="5567"/>
                  </a:lnTo>
                  <a:lnTo>
                    <a:pt x="8347" y="5577"/>
                  </a:lnTo>
                  <a:lnTo>
                    <a:pt x="8324" y="5589"/>
                  </a:lnTo>
                  <a:lnTo>
                    <a:pt x="8301" y="5601"/>
                  </a:lnTo>
                  <a:lnTo>
                    <a:pt x="8277" y="5615"/>
                  </a:lnTo>
                  <a:lnTo>
                    <a:pt x="8256" y="5630"/>
                  </a:lnTo>
                  <a:lnTo>
                    <a:pt x="8235" y="5647"/>
                  </a:lnTo>
                  <a:lnTo>
                    <a:pt x="8215" y="5664"/>
                  </a:lnTo>
                  <a:lnTo>
                    <a:pt x="8195" y="5682"/>
                  </a:lnTo>
                  <a:lnTo>
                    <a:pt x="8177" y="5703"/>
                  </a:lnTo>
                  <a:lnTo>
                    <a:pt x="6867" y="7187"/>
                  </a:lnTo>
                  <a:lnTo>
                    <a:pt x="2893" y="2685"/>
                  </a:lnTo>
                  <a:lnTo>
                    <a:pt x="2875" y="2665"/>
                  </a:lnTo>
                  <a:lnTo>
                    <a:pt x="2856" y="2646"/>
                  </a:lnTo>
                  <a:lnTo>
                    <a:pt x="2835" y="2629"/>
                  </a:lnTo>
                  <a:lnTo>
                    <a:pt x="2814" y="2612"/>
                  </a:lnTo>
                  <a:lnTo>
                    <a:pt x="2793" y="2597"/>
                  </a:lnTo>
                  <a:lnTo>
                    <a:pt x="2769" y="2583"/>
                  </a:lnTo>
                  <a:lnTo>
                    <a:pt x="2746" y="2571"/>
                  </a:lnTo>
                  <a:lnTo>
                    <a:pt x="2723" y="2559"/>
                  </a:lnTo>
                  <a:lnTo>
                    <a:pt x="2698" y="2549"/>
                  </a:lnTo>
                  <a:lnTo>
                    <a:pt x="2674" y="2540"/>
                  </a:lnTo>
                  <a:lnTo>
                    <a:pt x="2648" y="2533"/>
                  </a:lnTo>
                  <a:lnTo>
                    <a:pt x="2622" y="2526"/>
                  </a:lnTo>
                  <a:lnTo>
                    <a:pt x="2596" y="2521"/>
                  </a:lnTo>
                  <a:lnTo>
                    <a:pt x="2570" y="2518"/>
                  </a:lnTo>
                  <a:lnTo>
                    <a:pt x="2543" y="2516"/>
                  </a:lnTo>
                  <a:lnTo>
                    <a:pt x="2516" y="2515"/>
                  </a:lnTo>
                  <a:lnTo>
                    <a:pt x="2489" y="2516"/>
                  </a:lnTo>
                  <a:lnTo>
                    <a:pt x="2462" y="2518"/>
                  </a:lnTo>
                  <a:lnTo>
                    <a:pt x="2435" y="2521"/>
                  </a:lnTo>
                  <a:lnTo>
                    <a:pt x="2409" y="2526"/>
                  </a:lnTo>
                  <a:lnTo>
                    <a:pt x="2384" y="2533"/>
                  </a:lnTo>
                  <a:lnTo>
                    <a:pt x="2358" y="2540"/>
                  </a:lnTo>
                  <a:lnTo>
                    <a:pt x="2334" y="2549"/>
                  </a:lnTo>
                  <a:lnTo>
                    <a:pt x="2308" y="2559"/>
                  </a:lnTo>
                  <a:lnTo>
                    <a:pt x="2285" y="2571"/>
                  </a:lnTo>
                  <a:lnTo>
                    <a:pt x="2262" y="2583"/>
                  </a:lnTo>
                  <a:lnTo>
                    <a:pt x="2239" y="2597"/>
                  </a:lnTo>
                  <a:lnTo>
                    <a:pt x="2218" y="2612"/>
                  </a:lnTo>
                  <a:lnTo>
                    <a:pt x="2197" y="2629"/>
                  </a:lnTo>
                  <a:lnTo>
                    <a:pt x="2177" y="2646"/>
                  </a:lnTo>
                  <a:lnTo>
                    <a:pt x="2157" y="2665"/>
                  </a:lnTo>
                  <a:lnTo>
                    <a:pt x="2138" y="2685"/>
                  </a:lnTo>
                  <a:lnTo>
                    <a:pt x="503" y="4570"/>
                  </a:lnTo>
                  <a:lnTo>
                    <a:pt x="503" y="503"/>
                  </a:lnTo>
                  <a:lnTo>
                    <a:pt x="10567" y="503"/>
                  </a:lnTo>
                  <a:close/>
                  <a:moveTo>
                    <a:pt x="10567" y="0"/>
                  </a:move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9556"/>
                  </a:lnTo>
                  <a:lnTo>
                    <a:pt x="1" y="9582"/>
                  </a:lnTo>
                  <a:lnTo>
                    <a:pt x="3" y="9608"/>
                  </a:lnTo>
                  <a:lnTo>
                    <a:pt x="6" y="9633"/>
                  </a:lnTo>
                  <a:lnTo>
                    <a:pt x="10" y="9658"/>
                  </a:lnTo>
                  <a:lnTo>
                    <a:pt x="16" y="9682"/>
                  </a:lnTo>
                  <a:lnTo>
                    <a:pt x="23" y="9706"/>
                  </a:lnTo>
                  <a:lnTo>
                    <a:pt x="30" y="9729"/>
                  </a:lnTo>
                  <a:lnTo>
                    <a:pt x="39" y="9752"/>
                  </a:lnTo>
                  <a:lnTo>
                    <a:pt x="49" y="9775"/>
                  </a:lnTo>
                  <a:lnTo>
                    <a:pt x="60" y="9797"/>
                  </a:lnTo>
                  <a:lnTo>
                    <a:pt x="72" y="9817"/>
                  </a:lnTo>
                  <a:lnTo>
                    <a:pt x="85" y="9838"/>
                  </a:lnTo>
                  <a:lnTo>
                    <a:pt x="99" y="9857"/>
                  </a:lnTo>
                  <a:lnTo>
                    <a:pt x="115" y="9876"/>
                  </a:lnTo>
                  <a:lnTo>
                    <a:pt x="131" y="9894"/>
                  </a:lnTo>
                  <a:lnTo>
                    <a:pt x="147" y="9912"/>
                  </a:lnTo>
                  <a:lnTo>
                    <a:pt x="165" y="9928"/>
                  </a:lnTo>
                  <a:lnTo>
                    <a:pt x="183" y="9945"/>
                  </a:lnTo>
                  <a:lnTo>
                    <a:pt x="202" y="9960"/>
                  </a:lnTo>
                  <a:lnTo>
                    <a:pt x="221" y="9974"/>
                  </a:lnTo>
                  <a:lnTo>
                    <a:pt x="242" y="9987"/>
                  </a:lnTo>
                  <a:lnTo>
                    <a:pt x="263" y="9999"/>
                  </a:lnTo>
                  <a:lnTo>
                    <a:pt x="285" y="10010"/>
                  </a:lnTo>
                  <a:lnTo>
                    <a:pt x="307" y="10020"/>
                  </a:lnTo>
                  <a:lnTo>
                    <a:pt x="330" y="10029"/>
                  </a:lnTo>
                  <a:lnTo>
                    <a:pt x="353" y="10037"/>
                  </a:lnTo>
                  <a:lnTo>
                    <a:pt x="377" y="10043"/>
                  </a:lnTo>
                  <a:lnTo>
                    <a:pt x="401" y="10049"/>
                  </a:lnTo>
                  <a:lnTo>
                    <a:pt x="427" y="10053"/>
                  </a:lnTo>
                  <a:lnTo>
                    <a:pt x="452" y="10056"/>
                  </a:lnTo>
                  <a:lnTo>
                    <a:pt x="477" y="10058"/>
                  </a:lnTo>
                  <a:lnTo>
                    <a:pt x="503" y="10059"/>
                  </a:lnTo>
                  <a:lnTo>
                    <a:pt x="10567" y="10059"/>
                  </a:lnTo>
                  <a:lnTo>
                    <a:pt x="10593" y="10058"/>
                  </a:lnTo>
                  <a:lnTo>
                    <a:pt x="10618" y="10056"/>
                  </a:lnTo>
                  <a:lnTo>
                    <a:pt x="10643" y="10053"/>
                  </a:lnTo>
                  <a:lnTo>
                    <a:pt x="10669" y="10049"/>
                  </a:lnTo>
                  <a:lnTo>
                    <a:pt x="10693" y="10043"/>
                  </a:lnTo>
                  <a:lnTo>
                    <a:pt x="10717" y="10037"/>
                  </a:lnTo>
                  <a:lnTo>
                    <a:pt x="10740" y="10029"/>
                  </a:lnTo>
                  <a:lnTo>
                    <a:pt x="10763" y="10020"/>
                  </a:lnTo>
                  <a:lnTo>
                    <a:pt x="10785" y="10010"/>
                  </a:lnTo>
                  <a:lnTo>
                    <a:pt x="10808" y="9999"/>
                  </a:lnTo>
                  <a:lnTo>
                    <a:pt x="10829" y="9987"/>
                  </a:lnTo>
                  <a:lnTo>
                    <a:pt x="10849" y="9974"/>
                  </a:lnTo>
                  <a:lnTo>
                    <a:pt x="10868" y="9960"/>
                  </a:lnTo>
                  <a:lnTo>
                    <a:pt x="10887" y="9945"/>
                  </a:lnTo>
                  <a:lnTo>
                    <a:pt x="10905" y="9928"/>
                  </a:lnTo>
                  <a:lnTo>
                    <a:pt x="10923" y="9912"/>
                  </a:lnTo>
                  <a:lnTo>
                    <a:pt x="10939" y="9894"/>
                  </a:lnTo>
                  <a:lnTo>
                    <a:pt x="10955" y="9876"/>
                  </a:lnTo>
                  <a:lnTo>
                    <a:pt x="10971" y="9857"/>
                  </a:lnTo>
                  <a:lnTo>
                    <a:pt x="10985" y="9838"/>
                  </a:lnTo>
                  <a:lnTo>
                    <a:pt x="10998" y="9817"/>
                  </a:lnTo>
                  <a:lnTo>
                    <a:pt x="11010" y="9797"/>
                  </a:lnTo>
                  <a:lnTo>
                    <a:pt x="11021" y="9775"/>
                  </a:lnTo>
                  <a:lnTo>
                    <a:pt x="11031" y="9752"/>
                  </a:lnTo>
                  <a:lnTo>
                    <a:pt x="11040" y="9729"/>
                  </a:lnTo>
                  <a:lnTo>
                    <a:pt x="11048" y="9706"/>
                  </a:lnTo>
                  <a:lnTo>
                    <a:pt x="11054" y="9682"/>
                  </a:lnTo>
                  <a:lnTo>
                    <a:pt x="11060" y="9658"/>
                  </a:lnTo>
                  <a:lnTo>
                    <a:pt x="11064" y="9633"/>
                  </a:lnTo>
                  <a:lnTo>
                    <a:pt x="11068" y="9608"/>
                  </a:lnTo>
                  <a:lnTo>
                    <a:pt x="11069" y="9582"/>
                  </a:lnTo>
                  <a:lnTo>
                    <a:pt x="11070" y="9556"/>
                  </a:lnTo>
                  <a:lnTo>
                    <a:pt x="11070" y="503"/>
                  </a:lnTo>
                  <a:lnTo>
                    <a:pt x="11069" y="477"/>
                  </a:lnTo>
                  <a:lnTo>
                    <a:pt x="11068" y="452"/>
                  </a:lnTo>
                  <a:lnTo>
                    <a:pt x="11064" y="426"/>
                  </a:lnTo>
                  <a:lnTo>
                    <a:pt x="11060" y="401"/>
                  </a:lnTo>
                  <a:lnTo>
                    <a:pt x="11054" y="377"/>
                  </a:lnTo>
                  <a:lnTo>
                    <a:pt x="11048" y="353"/>
                  </a:lnTo>
                  <a:lnTo>
                    <a:pt x="11040" y="330"/>
                  </a:lnTo>
                  <a:lnTo>
                    <a:pt x="11031" y="307"/>
                  </a:lnTo>
                  <a:lnTo>
                    <a:pt x="11021" y="285"/>
                  </a:lnTo>
                  <a:lnTo>
                    <a:pt x="11010" y="263"/>
                  </a:lnTo>
                  <a:lnTo>
                    <a:pt x="10998" y="242"/>
                  </a:lnTo>
                  <a:lnTo>
                    <a:pt x="10985" y="221"/>
                  </a:lnTo>
                  <a:lnTo>
                    <a:pt x="10971" y="202"/>
                  </a:lnTo>
                  <a:lnTo>
                    <a:pt x="10955" y="183"/>
                  </a:lnTo>
                  <a:lnTo>
                    <a:pt x="10939" y="165"/>
                  </a:lnTo>
                  <a:lnTo>
                    <a:pt x="10923" y="147"/>
                  </a:lnTo>
                  <a:lnTo>
                    <a:pt x="10905" y="131"/>
                  </a:lnTo>
                  <a:lnTo>
                    <a:pt x="10887" y="115"/>
                  </a:lnTo>
                  <a:lnTo>
                    <a:pt x="10868" y="99"/>
                  </a:lnTo>
                  <a:lnTo>
                    <a:pt x="10849" y="85"/>
                  </a:lnTo>
                  <a:lnTo>
                    <a:pt x="10829" y="72"/>
                  </a:lnTo>
                  <a:lnTo>
                    <a:pt x="10808" y="60"/>
                  </a:lnTo>
                  <a:lnTo>
                    <a:pt x="10785" y="49"/>
                  </a:lnTo>
                  <a:lnTo>
                    <a:pt x="10763" y="39"/>
                  </a:lnTo>
                  <a:lnTo>
                    <a:pt x="10740" y="30"/>
                  </a:lnTo>
                  <a:lnTo>
                    <a:pt x="10717" y="22"/>
                  </a:lnTo>
                  <a:lnTo>
                    <a:pt x="10693" y="16"/>
                  </a:lnTo>
                  <a:lnTo>
                    <a:pt x="10669" y="10"/>
                  </a:lnTo>
                  <a:lnTo>
                    <a:pt x="10643" y="6"/>
                  </a:lnTo>
                  <a:lnTo>
                    <a:pt x="10618" y="3"/>
                  </a:lnTo>
                  <a:lnTo>
                    <a:pt x="10593" y="1"/>
                  </a:lnTo>
                  <a:lnTo>
                    <a:pt x="105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3" name="îSļídè"/>
            <p:cNvSpPr/>
            <p:nvPr/>
          </p:nvSpPr>
          <p:spPr bwMode="auto">
            <a:xfrm>
              <a:off x="5472083" y="1515976"/>
              <a:ext cx="74171" cy="75086"/>
            </a:xfrm>
            <a:custGeom>
              <a:avLst/>
              <a:gdLst>
                <a:gd name="T0" fmla="*/ 1712 w 3019"/>
                <a:gd name="T1" fmla="*/ 523 h 3018"/>
                <a:gd name="T2" fmla="*/ 1946 w 3019"/>
                <a:gd name="T3" fmla="*/ 602 h 3018"/>
                <a:gd name="T4" fmla="*/ 2150 w 3019"/>
                <a:gd name="T5" fmla="*/ 732 h 3018"/>
                <a:gd name="T6" fmla="*/ 2316 w 3019"/>
                <a:gd name="T7" fmla="*/ 907 h 3018"/>
                <a:gd name="T8" fmla="*/ 2437 w 3019"/>
                <a:gd name="T9" fmla="*/ 1117 h 3018"/>
                <a:gd name="T10" fmla="*/ 2504 w 3019"/>
                <a:gd name="T11" fmla="*/ 1356 h 3018"/>
                <a:gd name="T12" fmla="*/ 2511 w 3019"/>
                <a:gd name="T13" fmla="*/ 1611 h 3018"/>
                <a:gd name="T14" fmla="*/ 2455 w 3019"/>
                <a:gd name="T15" fmla="*/ 1854 h 3018"/>
                <a:gd name="T16" fmla="*/ 2344 w 3019"/>
                <a:gd name="T17" fmla="*/ 2071 h 3018"/>
                <a:gd name="T18" fmla="*/ 2186 w 3019"/>
                <a:gd name="T19" fmla="*/ 2253 h 3018"/>
                <a:gd name="T20" fmla="*/ 1989 w 3019"/>
                <a:gd name="T21" fmla="*/ 2393 h 3018"/>
                <a:gd name="T22" fmla="*/ 1761 w 3019"/>
                <a:gd name="T23" fmla="*/ 2482 h 3018"/>
                <a:gd name="T24" fmla="*/ 1510 w 3019"/>
                <a:gd name="T25" fmla="*/ 2515 h 3018"/>
                <a:gd name="T26" fmla="*/ 1258 w 3019"/>
                <a:gd name="T27" fmla="*/ 2482 h 3018"/>
                <a:gd name="T28" fmla="*/ 1031 w 3019"/>
                <a:gd name="T29" fmla="*/ 2393 h 3018"/>
                <a:gd name="T30" fmla="*/ 833 w 3019"/>
                <a:gd name="T31" fmla="*/ 2253 h 3018"/>
                <a:gd name="T32" fmla="*/ 675 w 3019"/>
                <a:gd name="T33" fmla="*/ 2071 h 3018"/>
                <a:gd name="T34" fmla="*/ 565 w 3019"/>
                <a:gd name="T35" fmla="*/ 1854 h 3018"/>
                <a:gd name="T36" fmla="*/ 508 w 3019"/>
                <a:gd name="T37" fmla="*/ 1611 h 3018"/>
                <a:gd name="T38" fmla="*/ 514 w 3019"/>
                <a:gd name="T39" fmla="*/ 1356 h 3018"/>
                <a:gd name="T40" fmla="*/ 583 w 3019"/>
                <a:gd name="T41" fmla="*/ 1117 h 3018"/>
                <a:gd name="T42" fmla="*/ 704 w 3019"/>
                <a:gd name="T43" fmla="*/ 907 h 3018"/>
                <a:gd name="T44" fmla="*/ 870 w 3019"/>
                <a:gd name="T45" fmla="*/ 732 h 3018"/>
                <a:gd name="T46" fmla="*/ 1074 w 3019"/>
                <a:gd name="T47" fmla="*/ 602 h 3018"/>
                <a:gd name="T48" fmla="*/ 1308 w 3019"/>
                <a:gd name="T49" fmla="*/ 523 h 3018"/>
                <a:gd name="T50" fmla="*/ 1510 w 3019"/>
                <a:gd name="T51" fmla="*/ 3018 h 3018"/>
                <a:gd name="T52" fmla="*/ 1887 w 3019"/>
                <a:gd name="T53" fmla="*/ 2969 h 3018"/>
                <a:gd name="T54" fmla="*/ 2229 w 3019"/>
                <a:gd name="T55" fmla="*/ 2836 h 3018"/>
                <a:gd name="T56" fmla="*/ 2525 w 3019"/>
                <a:gd name="T57" fmla="*/ 2625 h 3018"/>
                <a:gd name="T58" fmla="*/ 2762 w 3019"/>
                <a:gd name="T59" fmla="*/ 2352 h 3018"/>
                <a:gd name="T60" fmla="*/ 2928 w 3019"/>
                <a:gd name="T61" fmla="*/ 2028 h 3018"/>
                <a:gd name="T62" fmla="*/ 3011 w 3019"/>
                <a:gd name="T63" fmla="*/ 1663 h 3018"/>
                <a:gd name="T64" fmla="*/ 3002 w 3019"/>
                <a:gd name="T65" fmla="*/ 1278 h 3018"/>
                <a:gd name="T66" fmla="*/ 2901 w 3019"/>
                <a:gd name="T67" fmla="*/ 921 h 3018"/>
                <a:gd name="T68" fmla="*/ 2719 w 3019"/>
                <a:gd name="T69" fmla="*/ 605 h 3018"/>
                <a:gd name="T70" fmla="*/ 2470 w 3019"/>
                <a:gd name="T71" fmla="*/ 344 h 3018"/>
                <a:gd name="T72" fmla="*/ 2164 w 3019"/>
                <a:gd name="T73" fmla="*/ 149 h 3018"/>
                <a:gd name="T74" fmla="*/ 1814 w 3019"/>
                <a:gd name="T75" fmla="*/ 30 h 3018"/>
                <a:gd name="T76" fmla="*/ 1432 w 3019"/>
                <a:gd name="T77" fmla="*/ 2 h 3018"/>
                <a:gd name="T78" fmla="*/ 1061 w 3019"/>
                <a:gd name="T79" fmla="*/ 67 h 3018"/>
                <a:gd name="T80" fmla="*/ 727 w 3019"/>
                <a:gd name="T81" fmla="*/ 218 h 3018"/>
                <a:gd name="T82" fmla="*/ 442 w 3019"/>
                <a:gd name="T83" fmla="*/ 441 h 3018"/>
                <a:gd name="T84" fmla="*/ 219 w 3019"/>
                <a:gd name="T85" fmla="*/ 726 h 3018"/>
                <a:gd name="T86" fmla="*/ 68 w 3019"/>
                <a:gd name="T87" fmla="*/ 1060 h 3018"/>
                <a:gd name="T88" fmla="*/ 2 w 3019"/>
                <a:gd name="T89" fmla="*/ 1431 h 3018"/>
                <a:gd name="T90" fmla="*/ 30 w 3019"/>
                <a:gd name="T91" fmla="*/ 1812 h 3018"/>
                <a:gd name="T92" fmla="*/ 149 w 3019"/>
                <a:gd name="T93" fmla="*/ 2163 h 3018"/>
                <a:gd name="T94" fmla="*/ 344 w 3019"/>
                <a:gd name="T95" fmla="*/ 2468 h 3018"/>
                <a:gd name="T96" fmla="*/ 606 w 3019"/>
                <a:gd name="T97" fmla="*/ 2718 h 3018"/>
                <a:gd name="T98" fmla="*/ 922 w 3019"/>
                <a:gd name="T99" fmla="*/ 2899 h 3018"/>
                <a:gd name="T100" fmla="*/ 1280 w 3019"/>
                <a:gd name="T101" fmla="*/ 2999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9" h="3018">
                  <a:moveTo>
                    <a:pt x="1510" y="503"/>
                  </a:moveTo>
                  <a:lnTo>
                    <a:pt x="1561" y="504"/>
                  </a:lnTo>
                  <a:lnTo>
                    <a:pt x="1612" y="508"/>
                  </a:lnTo>
                  <a:lnTo>
                    <a:pt x="1663" y="514"/>
                  </a:lnTo>
                  <a:lnTo>
                    <a:pt x="1712" y="523"/>
                  </a:lnTo>
                  <a:lnTo>
                    <a:pt x="1761" y="534"/>
                  </a:lnTo>
                  <a:lnTo>
                    <a:pt x="1809" y="548"/>
                  </a:lnTo>
                  <a:lnTo>
                    <a:pt x="1856" y="564"/>
                  </a:lnTo>
                  <a:lnTo>
                    <a:pt x="1901" y="581"/>
                  </a:lnTo>
                  <a:lnTo>
                    <a:pt x="1946" y="602"/>
                  </a:lnTo>
                  <a:lnTo>
                    <a:pt x="1989" y="624"/>
                  </a:lnTo>
                  <a:lnTo>
                    <a:pt x="2031" y="649"/>
                  </a:lnTo>
                  <a:lnTo>
                    <a:pt x="2072" y="675"/>
                  </a:lnTo>
                  <a:lnTo>
                    <a:pt x="2112" y="703"/>
                  </a:lnTo>
                  <a:lnTo>
                    <a:pt x="2150" y="732"/>
                  </a:lnTo>
                  <a:lnTo>
                    <a:pt x="2186" y="764"/>
                  </a:lnTo>
                  <a:lnTo>
                    <a:pt x="2221" y="797"/>
                  </a:lnTo>
                  <a:lnTo>
                    <a:pt x="2255" y="833"/>
                  </a:lnTo>
                  <a:lnTo>
                    <a:pt x="2286" y="869"/>
                  </a:lnTo>
                  <a:lnTo>
                    <a:pt x="2316" y="907"/>
                  </a:lnTo>
                  <a:lnTo>
                    <a:pt x="2344" y="946"/>
                  </a:lnTo>
                  <a:lnTo>
                    <a:pt x="2370" y="988"/>
                  </a:lnTo>
                  <a:lnTo>
                    <a:pt x="2394" y="1029"/>
                  </a:lnTo>
                  <a:lnTo>
                    <a:pt x="2417" y="1073"/>
                  </a:lnTo>
                  <a:lnTo>
                    <a:pt x="2437" y="1117"/>
                  </a:lnTo>
                  <a:lnTo>
                    <a:pt x="2455" y="1163"/>
                  </a:lnTo>
                  <a:lnTo>
                    <a:pt x="2471" y="1210"/>
                  </a:lnTo>
                  <a:lnTo>
                    <a:pt x="2484" y="1257"/>
                  </a:lnTo>
                  <a:lnTo>
                    <a:pt x="2496" y="1305"/>
                  </a:lnTo>
                  <a:lnTo>
                    <a:pt x="2504" y="1356"/>
                  </a:lnTo>
                  <a:lnTo>
                    <a:pt x="2511" y="1406"/>
                  </a:lnTo>
                  <a:lnTo>
                    <a:pt x="2515" y="1456"/>
                  </a:lnTo>
                  <a:lnTo>
                    <a:pt x="2516" y="1509"/>
                  </a:lnTo>
                  <a:lnTo>
                    <a:pt x="2515" y="1560"/>
                  </a:lnTo>
                  <a:lnTo>
                    <a:pt x="2511" y="1611"/>
                  </a:lnTo>
                  <a:lnTo>
                    <a:pt x="2504" y="1662"/>
                  </a:lnTo>
                  <a:lnTo>
                    <a:pt x="2496" y="1711"/>
                  </a:lnTo>
                  <a:lnTo>
                    <a:pt x="2484" y="1759"/>
                  </a:lnTo>
                  <a:lnTo>
                    <a:pt x="2471" y="1807"/>
                  </a:lnTo>
                  <a:lnTo>
                    <a:pt x="2455" y="1854"/>
                  </a:lnTo>
                  <a:lnTo>
                    <a:pt x="2437" y="1900"/>
                  </a:lnTo>
                  <a:lnTo>
                    <a:pt x="2417" y="1944"/>
                  </a:lnTo>
                  <a:lnTo>
                    <a:pt x="2394" y="1988"/>
                  </a:lnTo>
                  <a:lnTo>
                    <a:pt x="2370" y="2030"/>
                  </a:lnTo>
                  <a:lnTo>
                    <a:pt x="2344" y="2071"/>
                  </a:lnTo>
                  <a:lnTo>
                    <a:pt x="2316" y="2110"/>
                  </a:lnTo>
                  <a:lnTo>
                    <a:pt x="2286" y="2148"/>
                  </a:lnTo>
                  <a:lnTo>
                    <a:pt x="2255" y="2185"/>
                  </a:lnTo>
                  <a:lnTo>
                    <a:pt x="2221" y="2220"/>
                  </a:lnTo>
                  <a:lnTo>
                    <a:pt x="2186" y="2253"/>
                  </a:lnTo>
                  <a:lnTo>
                    <a:pt x="2150" y="2284"/>
                  </a:lnTo>
                  <a:lnTo>
                    <a:pt x="2112" y="2314"/>
                  </a:lnTo>
                  <a:lnTo>
                    <a:pt x="2072" y="2343"/>
                  </a:lnTo>
                  <a:lnTo>
                    <a:pt x="2031" y="2369"/>
                  </a:lnTo>
                  <a:lnTo>
                    <a:pt x="1989" y="2393"/>
                  </a:lnTo>
                  <a:lnTo>
                    <a:pt x="1946" y="2415"/>
                  </a:lnTo>
                  <a:lnTo>
                    <a:pt x="1901" y="2435"/>
                  </a:lnTo>
                  <a:lnTo>
                    <a:pt x="1856" y="2453"/>
                  </a:lnTo>
                  <a:lnTo>
                    <a:pt x="1809" y="2469"/>
                  </a:lnTo>
                  <a:lnTo>
                    <a:pt x="1761" y="2482"/>
                  </a:lnTo>
                  <a:lnTo>
                    <a:pt x="1712" y="2494"/>
                  </a:lnTo>
                  <a:lnTo>
                    <a:pt x="1663" y="2503"/>
                  </a:lnTo>
                  <a:lnTo>
                    <a:pt x="1612" y="2510"/>
                  </a:lnTo>
                  <a:lnTo>
                    <a:pt x="1561" y="2514"/>
                  </a:lnTo>
                  <a:lnTo>
                    <a:pt x="1510" y="2515"/>
                  </a:lnTo>
                  <a:lnTo>
                    <a:pt x="1458" y="2514"/>
                  </a:lnTo>
                  <a:lnTo>
                    <a:pt x="1407" y="2510"/>
                  </a:lnTo>
                  <a:lnTo>
                    <a:pt x="1357" y="2503"/>
                  </a:lnTo>
                  <a:lnTo>
                    <a:pt x="1308" y="2494"/>
                  </a:lnTo>
                  <a:lnTo>
                    <a:pt x="1258" y="2482"/>
                  </a:lnTo>
                  <a:lnTo>
                    <a:pt x="1211" y="2469"/>
                  </a:lnTo>
                  <a:lnTo>
                    <a:pt x="1165" y="2453"/>
                  </a:lnTo>
                  <a:lnTo>
                    <a:pt x="1118" y="2435"/>
                  </a:lnTo>
                  <a:lnTo>
                    <a:pt x="1074" y="2415"/>
                  </a:lnTo>
                  <a:lnTo>
                    <a:pt x="1031" y="2393"/>
                  </a:lnTo>
                  <a:lnTo>
                    <a:pt x="988" y="2369"/>
                  </a:lnTo>
                  <a:lnTo>
                    <a:pt x="947" y="2343"/>
                  </a:lnTo>
                  <a:lnTo>
                    <a:pt x="908" y="2314"/>
                  </a:lnTo>
                  <a:lnTo>
                    <a:pt x="870" y="2284"/>
                  </a:lnTo>
                  <a:lnTo>
                    <a:pt x="833" y="2253"/>
                  </a:lnTo>
                  <a:lnTo>
                    <a:pt x="798" y="2220"/>
                  </a:lnTo>
                  <a:lnTo>
                    <a:pt x="765" y="2185"/>
                  </a:lnTo>
                  <a:lnTo>
                    <a:pt x="734" y="2148"/>
                  </a:lnTo>
                  <a:lnTo>
                    <a:pt x="704" y="2110"/>
                  </a:lnTo>
                  <a:lnTo>
                    <a:pt x="675" y="2071"/>
                  </a:lnTo>
                  <a:lnTo>
                    <a:pt x="649" y="2030"/>
                  </a:lnTo>
                  <a:lnTo>
                    <a:pt x="625" y="1988"/>
                  </a:lnTo>
                  <a:lnTo>
                    <a:pt x="603" y="1944"/>
                  </a:lnTo>
                  <a:lnTo>
                    <a:pt x="583" y="1900"/>
                  </a:lnTo>
                  <a:lnTo>
                    <a:pt x="565" y="1854"/>
                  </a:lnTo>
                  <a:lnTo>
                    <a:pt x="549" y="1807"/>
                  </a:lnTo>
                  <a:lnTo>
                    <a:pt x="536" y="1759"/>
                  </a:lnTo>
                  <a:lnTo>
                    <a:pt x="524" y="1711"/>
                  </a:lnTo>
                  <a:lnTo>
                    <a:pt x="514" y="1662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9"/>
                  </a:lnTo>
                  <a:lnTo>
                    <a:pt x="504" y="1456"/>
                  </a:lnTo>
                  <a:lnTo>
                    <a:pt x="508" y="1406"/>
                  </a:lnTo>
                  <a:lnTo>
                    <a:pt x="514" y="1356"/>
                  </a:lnTo>
                  <a:lnTo>
                    <a:pt x="524" y="1305"/>
                  </a:lnTo>
                  <a:lnTo>
                    <a:pt x="536" y="1257"/>
                  </a:lnTo>
                  <a:lnTo>
                    <a:pt x="549" y="1210"/>
                  </a:lnTo>
                  <a:lnTo>
                    <a:pt x="565" y="1163"/>
                  </a:lnTo>
                  <a:lnTo>
                    <a:pt x="583" y="1117"/>
                  </a:lnTo>
                  <a:lnTo>
                    <a:pt x="603" y="1073"/>
                  </a:lnTo>
                  <a:lnTo>
                    <a:pt x="625" y="1029"/>
                  </a:lnTo>
                  <a:lnTo>
                    <a:pt x="649" y="988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4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2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8" y="649"/>
                  </a:lnTo>
                  <a:lnTo>
                    <a:pt x="1031" y="624"/>
                  </a:lnTo>
                  <a:lnTo>
                    <a:pt x="1074" y="602"/>
                  </a:lnTo>
                  <a:lnTo>
                    <a:pt x="1118" y="581"/>
                  </a:lnTo>
                  <a:lnTo>
                    <a:pt x="1165" y="564"/>
                  </a:lnTo>
                  <a:lnTo>
                    <a:pt x="1211" y="548"/>
                  </a:lnTo>
                  <a:lnTo>
                    <a:pt x="1258" y="534"/>
                  </a:lnTo>
                  <a:lnTo>
                    <a:pt x="1308" y="523"/>
                  </a:lnTo>
                  <a:lnTo>
                    <a:pt x="1357" y="514"/>
                  </a:lnTo>
                  <a:lnTo>
                    <a:pt x="1407" y="508"/>
                  </a:lnTo>
                  <a:lnTo>
                    <a:pt x="1458" y="504"/>
                  </a:lnTo>
                  <a:lnTo>
                    <a:pt x="1510" y="503"/>
                  </a:lnTo>
                  <a:close/>
                  <a:moveTo>
                    <a:pt x="1510" y="3018"/>
                  </a:moveTo>
                  <a:lnTo>
                    <a:pt x="1587" y="3016"/>
                  </a:lnTo>
                  <a:lnTo>
                    <a:pt x="1664" y="3010"/>
                  </a:lnTo>
                  <a:lnTo>
                    <a:pt x="1739" y="2999"/>
                  </a:lnTo>
                  <a:lnTo>
                    <a:pt x="1814" y="2986"/>
                  </a:lnTo>
                  <a:lnTo>
                    <a:pt x="1887" y="2969"/>
                  </a:lnTo>
                  <a:lnTo>
                    <a:pt x="1959" y="2949"/>
                  </a:lnTo>
                  <a:lnTo>
                    <a:pt x="2029" y="2926"/>
                  </a:lnTo>
                  <a:lnTo>
                    <a:pt x="2098" y="2899"/>
                  </a:lnTo>
                  <a:lnTo>
                    <a:pt x="2164" y="2869"/>
                  </a:lnTo>
                  <a:lnTo>
                    <a:pt x="2229" y="2836"/>
                  </a:lnTo>
                  <a:lnTo>
                    <a:pt x="2293" y="2799"/>
                  </a:lnTo>
                  <a:lnTo>
                    <a:pt x="2354" y="2760"/>
                  </a:lnTo>
                  <a:lnTo>
                    <a:pt x="2413" y="2718"/>
                  </a:lnTo>
                  <a:lnTo>
                    <a:pt x="2470" y="2673"/>
                  </a:lnTo>
                  <a:lnTo>
                    <a:pt x="2525" y="2625"/>
                  </a:lnTo>
                  <a:lnTo>
                    <a:pt x="2578" y="2575"/>
                  </a:lnTo>
                  <a:lnTo>
                    <a:pt x="2627" y="2523"/>
                  </a:lnTo>
                  <a:lnTo>
                    <a:pt x="2675" y="2468"/>
                  </a:lnTo>
                  <a:lnTo>
                    <a:pt x="2719" y="2411"/>
                  </a:lnTo>
                  <a:lnTo>
                    <a:pt x="2762" y="2352"/>
                  </a:lnTo>
                  <a:lnTo>
                    <a:pt x="2801" y="2291"/>
                  </a:lnTo>
                  <a:lnTo>
                    <a:pt x="2837" y="2228"/>
                  </a:lnTo>
                  <a:lnTo>
                    <a:pt x="2870" y="2163"/>
                  </a:lnTo>
                  <a:lnTo>
                    <a:pt x="2901" y="2096"/>
                  </a:lnTo>
                  <a:lnTo>
                    <a:pt x="2928" y="2028"/>
                  </a:lnTo>
                  <a:lnTo>
                    <a:pt x="2952" y="1957"/>
                  </a:lnTo>
                  <a:lnTo>
                    <a:pt x="2972" y="1886"/>
                  </a:lnTo>
                  <a:lnTo>
                    <a:pt x="2989" y="1812"/>
                  </a:lnTo>
                  <a:lnTo>
                    <a:pt x="3002" y="1738"/>
                  </a:lnTo>
                  <a:lnTo>
                    <a:pt x="3011" y="1663"/>
                  </a:lnTo>
                  <a:lnTo>
                    <a:pt x="3017" y="1586"/>
                  </a:lnTo>
                  <a:lnTo>
                    <a:pt x="3019" y="1509"/>
                  </a:lnTo>
                  <a:lnTo>
                    <a:pt x="3017" y="1431"/>
                  </a:lnTo>
                  <a:lnTo>
                    <a:pt x="3011" y="1354"/>
                  </a:lnTo>
                  <a:lnTo>
                    <a:pt x="3002" y="1278"/>
                  </a:lnTo>
                  <a:lnTo>
                    <a:pt x="2989" y="1204"/>
                  </a:lnTo>
                  <a:lnTo>
                    <a:pt x="2972" y="1131"/>
                  </a:lnTo>
                  <a:lnTo>
                    <a:pt x="2952" y="1060"/>
                  </a:lnTo>
                  <a:lnTo>
                    <a:pt x="2928" y="990"/>
                  </a:lnTo>
                  <a:lnTo>
                    <a:pt x="2901" y="921"/>
                  </a:lnTo>
                  <a:lnTo>
                    <a:pt x="2870" y="854"/>
                  </a:lnTo>
                  <a:lnTo>
                    <a:pt x="2837" y="789"/>
                  </a:lnTo>
                  <a:lnTo>
                    <a:pt x="2801" y="726"/>
                  </a:lnTo>
                  <a:lnTo>
                    <a:pt x="2762" y="665"/>
                  </a:lnTo>
                  <a:lnTo>
                    <a:pt x="2719" y="605"/>
                  </a:lnTo>
                  <a:lnTo>
                    <a:pt x="2675" y="549"/>
                  </a:lnTo>
                  <a:lnTo>
                    <a:pt x="2627" y="494"/>
                  </a:lnTo>
                  <a:lnTo>
                    <a:pt x="2578" y="441"/>
                  </a:lnTo>
                  <a:lnTo>
                    <a:pt x="2525" y="391"/>
                  </a:lnTo>
                  <a:lnTo>
                    <a:pt x="2470" y="344"/>
                  </a:lnTo>
                  <a:lnTo>
                    <a:pt x="2413" y="300"/>
                  </a:lnTo>
                  <a:lnTo>
                    <a:pt x="2354" y="257"/>
                  </a:lnTo>
                  <a:lnTo>
                    <a:pt x="2293" y="218"/>
                  </a:lnTo>
                  <a:lnTo>
                    <a:pt x="2229" y="182"/>
                  </a:lnTo>
                  <a:lnTo>
                    <a:pt x="2164" y="149"/>
                  </a:lnTo>
                  <a:lnTo>
                    <a:pt x="2098" y="118"/>
                  </a:lnTo>
                  <a:lnTo>
                    <a:pt x="2029" y="91"/>
                  </a:lnTo>
                  <a:lnTo>
                    <a:pt x="1959" y="67"/>
                  </a:lnTo>
                  <a:lnTo>
                    <a:pt x="1887" y="47"/>
                  </a:lnTo>
                  <a:lnTo>
                    <a:pt x="1814" y="30"/>
                  </a:lnTo>
                  <a:lnTo>
                    <a:pt x="1739" y="17"/>
                  </a:lnTo>
                  <a:lnTo>
                    <a:pt x="1664" y="8"/>
                  </a:lnTo>
                  <a:lnTo>
                    <a:pt x="1587" y="2"/>
                  </a:lnTo>
                  <a:lnTo>
                    <a:pt x="1510" y="0"/>
                  </a:lnTo>
                  <a:lnTo>
                    <a:pt x="1432" y="2"/>
                  </a:lnTo>
                  <a:lnTo>
                    <a:pt x="1356" y="8"/>
                  </a:lnTo>
                  <a:lnTo>
                    <a:pt x="1280" y="17"/>
                  </a:lnTo>
                  <a:lnTo>
                    <a:pt x="1206" y="30"/>
                  </a:lnTo>
                  <a:lnTo>
                    <a:pt x="1132" y="47"/>
                  </a:lnTo>
                  <a:lnTo>
                    <a:pt x="1061" y="67"/>
                  </a:lnTo>
                  <a:lnTo>
                    <a:pt x="990" y="91"/>
                  </a:lnTo>
                  <a:lnTo>
                    <a:pt x="922" y="118"/>
                  </a:lnTo>
                  <a:lnTo>
                    <a:pt x="856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7"/>
                  </a:lnTo>
                  <a:lnTo>
                    <a:pt x="606" y="300"/>
                  </a:lnTo>
                  <a:lnTo>
                    <a:pt x="550" y="344"/>
                  </a:lnTo>
                  <a:lnTo>
                    <a:pt x="494" y="391"/>
                  </a:lnTo>
                  <a:lnTo>
                    <a:pt x="442" y="441"/>
                  </a:lnTo>
                  <a:lnTo>
                    <a:pt x="393" y="494"/>
                  </a:lnTo>
                  <a:lnTo>
                    <a:pt x="344" y="549"/>
                  </a:lnTo>
                  <a:lnTo>
                    <a:pt x="300" y="605"/>
                  </a:lnTo>
                  <a:lnTo>
                    <a:pt x="258" y="665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4"/>
                  </a:lnTo>
                  <a:lnTo>
                    <a:pt x="119" y="921"/>
                  </a:lnTo>
                  <a:lnTo>
                    <a:pt x="92" y="990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0" y="1204"/>
                  </a:lnTo>
                  <a:lnTo>
                    <a:pt x="17" y="1278"/>
                  </a:lnTo>
                  <a:lnTo>
                    <a:pt x="8" y="1354"/>
                  </a:lnTo>
                  <a:lnTo>
                    <a:pt x="2" y="1431"/>
                  </a:lnTo>
                  <a:lnTo>
                    <a:pt x="0" y="1509"/>
                  </a:lnTo>
                  <a:lnTo>
                    <a:pt x="2" y="1586"/>
                  </a:lnTo>
                  <a:lnTo>
                    <a:pt x="8" y="1663"/>
                  </a:lnTo>
                  <a:lnTo>
                    <a:pt x="17" y="1738"/>
                  </a:lnTo>
                  <a:lnTo>
                    <a:pt x="30" y="1812"/>
                  </a:lnTo>
                  <a:lnTo>
                    <a:pt x="48" y="1886"/>
                  </a:lnTo>
                  <a:lnTo>
                    <a:pt x="68" y="1957"/>
                  </a:lnTo>
                  <a:lnTo>
                    <a:pt x="92" y="2028"/>
                  </a:lnTo>
                  <a:lnTo>
                    <a:pt x="119" y="2096"/>
                  </a:lnTo>
                  <a:lnTo>
                    <a:pt x="149" y="2163"/>
                  </a:lnTo>
                  <a:lnTo>
                    <a:pt x="182" y="2228"/>
                  </a:lnTo>
                  <a:lnTo>
                    <a:pt x="219" y="2291"/>
                  </a:lnTo>
                  <a:lnTo>
                    <a:pt x="258" y="2352"/>
                  </a:lnTo>
                  <a:lnTo>
                    <a:pt x="300" y="2411"/>
                  </a:lnTo>
                  <a:lnTo>
                    <a:pt x="344" y="2468"/>
                  </a:lnTo>
                  <a:lnTo>
                    <a:pt x="393" y="2523"/>
                  </a:lnTo>
                  <a:lnTo>
                    <a:pt x="442" y="2575"/>
                  </a:lnTo>
                  <a:lnTo>
                    <a:pt x="494" y="2625"/>
                  </a:lnTo>
                  <a:lnTo>
                    <a:pt x="550" y="2673"/>
                  </a:lnTo>
                  <a:lnTo>
                    <a:pt x="606" y="2718"/>
                  </a:lnTo>
                  <a:lnTo>
                    <a:pt x="665" y="2760"/>
                  </a:lnTo>
                  <a:lnTo>
                    <a:pt x="727" y="2799"/>
                  </a:lnTo>
                  <a:lnTo>
                    <a:pt x="790" y="2836"/>
                  </a:lnTo>
                  <a:lnTo>
                    <a:pt x="856" y="2869"/>
                  </a:lnTo>
                  <a:lnTo>
                    <a:pt x="922" y="2899"/>
                  </a:lnTo>
                  <a:lnTo>
                    <a:pt x="990" y="2926"/>
                  </a:lnTo>
                  <a:lnTo>
                    <a:pt x="1061" y="2949"/>
                  </a:lnTo>
                  <a:lnTo>
                    <a:pt x="1132" y="2969"/>
                  </a:lnTo>
                  <a:lnTo>
                    <a:pt x="1206" y="2986"/>
                  </a:lnTo>
                  <a:lnTo>
                    <a:pt x="1280" y="2999"/>
                  </a:lnTo>
                  <a:lnTo>
                    <a:pt x="1356" y="3010"/>
                  </a:lnTo>
                  <a:lnTo>
                    <a:pt x="1432" y="3016"/>
                  </a:lnTo>
                  <a:lnTo>
                    <a:pt x="1510" y="3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4" name="iṩľîde"/>
            <p:cNvSpPr/>
            <p:nvPr/>
          </p:nvSpPr>
          <p:spPr bwMode="auto">
            <a:xfrm>
              <a:off x="5087248" y="1899537"/>
              <a:ext cx="558350" cy="556940"/>
            </a:xfrm>
            <a:custGeom>
              <a:avLst/>
              <a:gdLst>
                <a:gd name="T0" fmla="*/ 12770 w 14656"/>
                <a:gd name="T1" fmla="*/ 6106 h 14620"/>
                <a:gd name="T2" fmla="*/ 12640 w 14656"/>
                <a:gd name="T3" fmla="*/ 6115 h 14620"/>
                <a:gd name="T4" fmla="*/ 12519 w 14656"/>
                <a:gd name="T5" fmla="*/ 6055 h 14620"/>
                <a:gd name="T6" fmla="*/ 9966 w 14656"/>
                <a:gd name="T7" fmla="*/ 5994 h 14620"/>
                <a:gd name="T8" fmla="*/ 8414 w 14656"/>
                <a:gd name="T9" fmla="*/ 5281 h 14620"/>
                <a:gd name="T10" fmla="*/ 6782 w 14656"/>
                <a:gd name="T11" fmla="*/ 4968 h 14620"/>
                <a:gd name="T12" fmla="*/ 5698 w 14656"/>
                <a:gd name="T13" fmla="*/ 4822 h 14620"/>
                <a:gd name="T14" fmla="*/ 8599 w 14656"/>
                <a:gd name="T15" fmla="*/ 2123 h 14620"/>
                <a:gd name="T16" fmla="*/ 8551 w 14656"/>
                <a:gd name="T17" fmla="*/ 1998 h 14620"/>
                <a:gd name="T18" fmla="*/ 8574 w 14656"/>
                <a:gd name="T19" fmla="*/ 1868 h 14620"/>
                <a:gd name="T20" fmla="*/ 9364 w 14656"/>
                <a:gd name="T21" fmla="*/ 1057 h 14620"/>
                <a:gd name="T22" fmla="*/ 9489 w 14656"/>
                <a:gd name="T23" fmla="*/ 1010 h 14620"/>
                <a:gd name="T24" fmla="*/ 9619 w 14656"/>
                <a:gd name="T25" fmla="*/ 1032 h 14620"/>
                <a:gd name="T26" fmla="*/ 13601 w 14656"/>
                <a:gd name="T27" fmla="*/ 5006 h 14620"/>
                <a:gd name="T28" fmla="*/ 13650 w 14656"/>
                <a:gd name="T29" fmla="*/ 5131 h 14620"/>
                <a:gd name="T30" fmla="*/ 13627 w 14656"/>
                <a:gd name="T31" fmla="*/ 5261 h 14620"/>
                <a:gd name="T32" fmla="*/ 8336 w 14656"/>
                <a:gd name="T33" fmla="*/ 13377 h 14620"/>
                <a:gd name="T34" fmla="*/ 8074 w 14656"/>
                <a:gd name="T35" fmla="*/ 13585 h 14620"/>
                <a:gd name="T36" fmla="*/ 7781 w 14656"/>
                <a:gd name="T37" fmla="*/ 13595 h 14620"/>
                <a:gd name="T38" fmla="*/ 7556 w 14656"/>
                <a:gd name="T39" fmla="*/ 13465 h 14620"/>
                <a:gd name="T40" fmla="*/ 1014 w 14656"/>
                <a:gd name="T41" fmla="*/ 6852 h 14620"/>
                <a:gd name="T42" fmla="*/ 1065 w 14656"/>
                <a:gd name="T43" fmla="*/ 6524 h 14620"/>
                <a:gd name="T44" fmla="*/ 1308 w 14656"/>
                <a:gd name="T45" fmla="*/ 6300 h 14620"/>
                <a:gd name="T46" fmla="*/ 6805 w 14656"/>
                <a:gd name="T47" fmla="*/ 5480 h 14620"/>
                <a:gd name="T48" fmla="*/ 8979 w 14656"/>
                <a:gd name="T49" fmla="*/ 6023 h 14620"/>
                <a:gd name="T50" fmla="*/ 10402 w 14656"/>
                <a:gd name="T51" fmla="*/ 369 h 14620"/>
                <a:gd name="T52" fmla="*/ 10132 w 14656"/>
                <a:gd name="T53" fmla="*/ 163 h 14620"/>
                <a:gd name="T54" fmla="*/ 9820 w 14656"/>
                <a:gd name="T55" fmla="*/ 38 h 14620"/>
                <a:gd name="T56" fmla="*/ 9482 w 14656"/>
                <a:gd name="T57" fmla="*/ 0 h 14620"/>
                <a:gd name="T58" fmla="*/ 9147 w 14656"/>
                <a:gd name="T59" fmla="*/ 55 h 14620"/>
                <a:gd name="T60" fmla="*/ 8841 w 14656"/>
                <a:gd name="T61" fmla="*/ 195 h 14620"/>
                <a:gd name="T62" fmla="*/ 7892 w 14656"/>
                <a:gd name="T63" fmla="*/ 1104 h 14620"/>
                <a:gd name="T64" fmla="*/ 7692 w 14656"/>
                <a:gd name="T65" fmla="*/ 1380 h 14620"/>
                <a:gd name="T66" fmla="*/ 7576 w 14656"/>
                <a:gd name="T67" fmla="*/ 1695 h 14620"/>
                <a:gd name="T68" fmla="*/ 7548 w 14656"/>
                <a:gd name="T69" fmla="*/ 2062 h 14620"/>
                <a:gd name="T70" fmla="*/ 7669 w 14656"/>
                <a:gd name="T71" fmla="*/ 2522 h 14620"/>
                <a:gd name="T72" fmla="*/ 623 w 14656"/>
                <a:gd name="T73" fmla="*/ 5539 h 14620"/>
                <a:gd name="T74" fmla="*/ 274 w 14656"/>
                <a:gd name="T75" fmla="*/ 5894 h 14620"/>
                <a:gd name="T76" fmla="*/ 58 w 14656"/>
                <a:gd name="T77" fmla="*/ 6345 h 14620"/>
                <a:gd name="T78" fmla="*/ 3 w 14656"/>
                <a:gd name="T79" fmla="*/ 6850 h 14620"/>
                <a:gd name="T80" fmla="*/ 114 w 14656"/>
                <a:gd name="T81" fmla="*/ 7337 h 14620"/>
                <a:gd name="T82" fmla="*/ 382 w 14656"/>
                <a:gd name="T83" fmla="*/ 7767 h 14620"/>
                <a:gd name="T84" fmla="*/ 7067 w 14656"/>
                <a:gd name="T85" fmla="*/ 14362 h 14620"/>
                <a:gd name="T86" fmla="*/ 7416 w 14656"/>
                <a:gd name="T87" fmla="*/ 14537 h 14620"/>
                <a:gd name="T88" fmla="*/ 7800 w 14656"/>
                <a:gd name="T89" fmla="*/ 14616 h 14620"/>
                <a:gd name="T90" fmla="*/ 8103 w 14656"/>
                <a:gd name="T91" fmla="*/ 14608 h 14620"/>
                <a:gd name="T92" fmla="*/ 8574 w 14656"/>
                <a:gd name="T93" fmla="*/ 14467 h 14620"/>
                <a:gd name="T94" fmla="*/ 8985 w 14656"/>
                <a:gd name="T95" fmla="*/ 14171 h 14620"/>
                <a:gd name="T96" fmla="*/ 9276 w 14656"/>
                <a:gd name="T97" fmla="*/ 13754 h 14620"/>
                <a:gd name="T98" fmla="*/ 12327 w 14656"/>
                <a:gd name="T99" fmla="*/ 7076 h 14620"/>
                <a:gd name="T100" fmla="*/ 12781 w 14656"/>
                <a:gd name="T101" fmla="*/ 7126 h 14620"/>
                <a:gd name="T102" fmla="*/ 13112 w 14656"/>
                <a:gd name="T103" fmla="*/ 7056 h 14620"/>
                <a:gd name="T104" fmla="*/ 13410 w 14656"/>
                <a:gd name="T105" fmla="*/ 6900 h 14620"/>
                <a:gd name="T106" fmla="*/ 14350 w 14656"/>
                <a:gd name="T107" fmla="*/ 5980 h 14620"/>
                <a:gd name="T108" fmla="*/ 14535 w 14656"/>
                <a:gd name="T109" fmla="*/ 5696 h 14620"/>
                <a:gd name="T110" fmla="*/ 14637 w 14656"/>
                <a:gd name="T111" fmla="*/ 5373 h 14620"/>
                <a:gd name="T112" fmla="*/ 14649 w 14656"/>
                <a:gd name="T113" fmla="*/ 5030 h 14620"/>
                <a:gd name="T114" fmla="*/ 14572 w 14656"/>
                <a:gd name="T115" fmla="*/ 4701 h 14620"/>
                <a:gd name="T116" fmla="*/ 14410 w 14656"/>
                <a:gd name="T117" fmla="*/ 4405 h 14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56" h="14620">
                  <a:moveTo>
                    <a:pt x="13576" y="5334"/>
                  </a:moveTo>
                  <a:lnTo>
                    <a:pt x="12866" y="6046"/>
                  </a:lnTo>
                  <a:lnTo>
                    <a:pt x="12856" y="6055"/>
                  </a:lnTo>
                  <a:lnTo>
                    <a:pt x="12847" y="6064"/>
                  </a:lnTo>
                  <a:lnTo>
                    <a:pt x="12837" y="6071"/>
                  </a:lnTo>
                  <a:lnTo>
                    <a:pt x="12826" y="6079"/>
                  </a:lnTo>
                  <a:lnTo>
                    <a:pt x="12816" y="6085"/>
                  </a:lnTo>
                  <a:lnTo>
                    <a:pt x="12805" y="6091"/>
                  </a:lnTo>
                  <a:lnTo>
                    <a:pt x="12794" y="6097"/>
                  </a:lnTo>
                  <a:lnTo>
                    <a:pt x="12782" y="6102"/>
                  </a:lnTo>
                  <a:lnTo>
                    <a:pt x="12770" y="6106"/>
                  </a:lnTo>
                  <a:lnTo>
                    <a:pt x="12759" y="6110"/>
                  </a:lnTo>
                  <a:lnTo>
                    <a:pt x="12747" y="6113"/>
                  </a:lnTo>
                  <a:lnTo>
                    <a:pt x="12735" y="6115"/>
                  </a:lnTo>
                  <a:lnTo>
                    <a:pt x="12723" y="6117"/>
                  </a:lnTo>
                  <a:lnTo>
                    <a:pt x="12712" y="6119"/>
                  </a:lnTo>
                  <a:lnTo>
                    <a:pt x="12700" y="6120"/>
                  </a:lnTo>
                  <a:lnTo>
                    <a:pt x="12688" y="6120"/>
                  </a:lnTo>
                  <a:lnTo>
                    <a:pt x="12676" y="6120"/>
                  </a:lnTo>
                  <a:lnTo>
                    <a:pt x="12664" y="6119"/>
                  </a:lnTo>
                  <a:lnTo>
                    <a:pt x="12652" y="6117"/>
                  </a:lnTo>
                  <a:lnTo>
                    <a:pt x="12640" y="6115"/>
                  </a:lnTo>
                  <a:lnTo>
                    <a:pt x="12628" y="6113"/>
                  </a:lnTo>
                  <a:lnTo>
                    <a:pt x="12615" y="6110"/>
                  </a:lnTo>
                  <a:lnTo>
                    <a:pt x="12604" y="6106"/>
                  </a:lnTo>
                  <a:lnTo>
                    <a:pt x="12593" y="6102"/>
                  </a:lnTo>
                  <a:lnTo>
                    <a:pt x="12581" y="6097"/>
                  </a:lnTo>
                  <a:lnTo>
                    <a:pt x="12571" y="6091"/>
                  </a:lnTo>
                  <a:lnTo>
                    <a:pt x="12560" y="6085"/>
                  </a:lnTo>
                  <a:lnTo>
                    <a:pt x="12549" y="6079"/>
                  </a:lnTo>
                  <a:lnTo>
                    <a:pt x="12539" y="6071"/>
                  </a:lnTo>
                  <a:lnTo>
                    <a:pt x="12529" y="6064"/>
                  </a:lnTo>
                  <a:lnTo>
                    <a:pt x="12519" y="6055"/>
                  </a:lnTo>
                  <a:lnTo>
                    <a:pt x="12510" y="6046"/>
                  </a:lnTo>
                  <a:lnTo>
                    <a:pt x="11621" y="5156"/>
                  </a:lnTo>
                  <a:lnTo>
                    <a:pt x="10900" y="6965"/>
                  </a:lnTo>
                  <a:lnTo>
                    <a:pt x="10961" y="6813"/>
                  </a:lnTo>
                  <a:lnTo>
                    <a:pt x="10819" y="6674"/>
                  </a:lnTo>
                  <a:lnTo>
                    <a:pt x="10677" y="6544"/>
                  </a:lnTo>
                  <a:lnTo>
                    <a:pt x="10534" y="6420"/>
                  </a:lnTo>
                  <a:lnTo>
                    <a:pt x="10392" y="6304"/>
                  </a:lnTo>
                  <a:lnTo>
                    <a:pt x="10251" y="6194"/>
                  </a:lnTo>
                  <a:lnTo>
                    <a:pt x="10108" y="6091"/>
                  </a:lnTo>
                  <a:lnTo>
                    <a:pt x="9966" y="5994"/>
                  </a:lnTo>
                  <a:lnTo>
                    <a:pt x="9823" y="5905"/>
                  </a:lnTo>
                  <a:lnTo>
                    <a:pt x="9681" y="5820"/>
                  </a:lnTo>
                  <a:lnTo>
                    <a:pt x="9539" y="5740"/>
                  </a:lnTo>
                  <a:lnTo>
                    <a:pt x="9397" y="5667"/>
                  </a:lnTo>
                  <a:lnTo>
                    <a:pt x="9257" y="5598"/>
                  </a:lnTo>
                  <a:lnTo>
                    <a:pt x="9115" y="5535"/>
                  </a:lnTo>
                  <a:lnTo>
                    <a:pt x="8974" y="5475"/>
                  </a:lnTo>
                  <a:lnTo>
                    <a:pt x="8833" y="5421"/>
                  </a:lnTo>
                  <a:lnTo>
                    <a:pt x="8693" y="5370"/>
                  </a:lnTo>
                  <a:lnTo>
                    <a:pt x="8553" y="5324"/>
                  </a:lnTo>
                  <a:lnTo>
                    <a:pt x="8414" y="5281"/>
                  </a:lnTo>
                  <a:lnTo>
                    <a:pt x="8275" y="5241"/>
                  </a:lnTo>
                  <a:lnTo>
                    <a:pt x="8136" y="5205"/>
                  </a:lnTo>
                  <a:lnTo>
                    <a:pt x="7997" y="5172"/>
                  </a:lnTo>
                  <a:lnTo>
                    <a:pt x="7860" y="5141"/>
                  </a:lnTo>
                  <a:lnTo>
                    <a:pt x="7723" y="5113"/>
                  </a:lnTo>
                  <a:lnTo>
                    <a:pt x="7587" y="5088"/>
                  </a:lnTo>
                  <a:lnTo>
                    <a:pt x="7451" y="5065"/>
                  </a:lnTo>
                  <a:lnTo>
                    <a:pt x="7315" y="5043"/>
                  </a:lnTo>
                  <a:lnTo>
                    <a:pt x="7180" y="5022"/>
                  </a:lnTo>
                  <a:lnTo>
                    <a:pt x="7047" y="5003"/>
                  </a:lnTo>
                  <a:lnTo>
                    <a:pt x="6782" y="4968"/>
                  </a:lnTo>
                  <a:lnTo>
                    <a:pt x="6519" y="4936"/>
                  </a:lnTo>
                  <a:lnTo>
                    <a:pt x="6436" y="4926"/>
                  </a:lnTo>
                  <a:lnTo>
                    <a:pt x="6354" y="4915"/>
                  </a:lnTo>
                  <a:lnTo>
                    <a:pt x="6270" y="4905"/>
                  </a:lnTo>
                  <a:lnTo>
                    <a:pt x="6188" y="4893"/>
                  </a:lnTo>
                  <a:lnTo>
                    <a:pt x="6105" y="4882"/>
                  </a:lnTo>
                  <a:lnTo>
                    <a:pt x="6024" y="4871"/>
                  </a:lnTo>
                  <a:lnTo>
                    <a:pt x="5942" y="4859"/>
                  </a:lnTo>
                  <a:lnTo>
                    <a:pt x="5861" y="4847"/>
                  </a:lnTo>
                  <a:lnTo>
                    <a:pt x="5779" y="4835"/>
                  </a:lnTo>
                  <a:lnTo>
                    <a:pt x="5698" y="4822"/>
                  </a:lnTo>
                  <a:lnTo>
                    <a:pt x="5617" y="4809"/>
                  </a:lnTo>
                  <a:lnTo>
                    <a:pt x="5537" y="4795"/>
                  </a:lnTo>
                  <a:lnTo>
                    <a:pt x="5456" y="4779"/>
                  </a:lnTo>
                  <a:lnTo>
                    <a:pt x="5376" y="4764"/>
                  </a:lnTo>
                  <a:lnTo>
                    <a:pt x="5296" y="4748"/>
                  </a:lnTo>
                  <a:lnTo>
                    <a:pt x="5216" y="4731"/>
                  </a:lnTo>
                  <a:lnTo>
                    <a:pt x="9487" y="3017"/>
                  </a:lnTo>
                  <a:lnTo>
                    <a:pt x="8624" y="2152"/>
                  </a:lnTo>
                  <a:lnTo>
                    <a:pt x="8615" y="2143"/>
                  </a:lnTo>
                  <a:lnTo>
                    <a:pt x="8607" y="2133"/>
                  </a:lnTo>
                  <a:lnTo>
                    <a:pt x="8599" y="2123"/>
                  </a:lnTo>
                  <a:lnTo>
                    <a:pt x="8592" y="2113"/>
                  </a:lnTo>
                  <a:lnTo>
                    <a:pt x="8586" y="2102"/>
                  </a:lnTo>
                  <a:lnTo>
                    <a:pt x="8580" y="2091"/>
                  </a:lnTo>
                  <a:lnTo>
                    <a:pt x="8574" y="2080"/>
                  </a:lnTo>
                  <a:lnTo>
                    <a:pt x="8569" y="2068"/>
                  </a:lnTo>
                  <a:lnTo>
                    <a:pt x="8565" y="2057"/>
                  </a:lnTo>
                  <a:lnTo>
                    <a:pt x="8561" y="2046"/>
                  </a:lnTo>
                  <a:lnTo>
                    <a:pt x="8558" y="2034"/>
                  </a:lnTo>
                  <a:lnTo>
                    <a:pt x="8555" y="2022"/>
                  </a:lnTo>
                  <a:lnTo>
                    <a:pt x="8553" y="2010"/>
                  </a:lnTo>
                  <a:lnTo>
                    <a:pt x="8551" y="1998"/>
                  </a:lnTo>
                  <a:lnTo>
                    <a:pt x="8550" y="1986"/>
                  </a:lnTo>
                  <a:lnTo>
                    <a:pt x="8550" y="1974"/>
                  </a:lnTo>
                  <a:lnTo>
                    <a:pt x="8550" y="1961"/>
                  </a:lnTo>
                  <a:lnTo>
                    <a:pt x="8551" y="1949"/>
                  </a:lnTo>
                  <a:lnTo>
                    <a:pt x="8553" y="1938"/>
                  </a:lnTo>
                  <a:lnTo>
                    <a:pt x="8555" y="1926"/>
                  </a:lnTo>
                  <a:lnTo>
                    <a:pt x="8558" y="1914"/>
                  </a:lnTo>
                  <a:lnTo>
                    <a:pt x="8562" y="1902"/>
                  </a:lnTo>
                  <a:lnTo>
                    <a:pt x="8565" y="1891"/>
                  </a:lnTo>
                  <a:lnTo>
                    <a:pt x="8570" y="1879"/>
                  </a:lnTo>
                  <a:lnTo>
                    <a:pt x="8574" y="1868"/>
                  </a:lnTo>
                  <a:lnTo>
                    <a:pt x="8580" y="1857"/>
                  </a:lnTo>
                  <a:lnTo>
                    <a:pt x="8586" y="1845"/>
                  </a:lnTo>
                  <a:lnTo>
                    <a:pt x="8593" y="1835"/>
                  </a:lnTo>
                  <a:lnTo>
                    <a:pt x="8600" y="1825"/>
                  </a:lnTo>
                  <a:lnTo>
                    <a:pt x="8608" y="1815"/>
                  </a:lnTo>
                  <a:lnTo>
                    <a:pt x="8616" y="1805"/>
                  </a:lnTo>
                  <a:lnTo>
                    <a:pt x="8625" y="1796"/>
                  </a:lnTo>
                  <a:lnTo>
                    <a:pt x="9335" y="1082"/>
                  </a:lnTo>
                  <a:lnTo>
                    <a:pt x="9344" y="1073"/>
                  </a:lnTo>
                  <a:lnTo>
                    <a:pt x="9354" y="1065"/>
                  </a:lnTo>
                  <a:lnTo>
                    <a:pt x="9364" y="1057"/>
                  </a:lnTo>
                  <a:lnTo>
                    <a:pt x="9374" y="1050"/>
                  </a:lnTo>
                  <a:lnTo>
                    <a:pt x="9385" y="1043"/>
                  </a:lnTo>
                  <a:lnTo>
                    <a:pt x="9396" y="1037"/>
                  </a:lnTo>
                  <a:lnTo>
                    <a:pt x="9408" y="1032"/>
                  </a:lnTo>
                  <a:lnTo>
                    <a:pt x="9419" y="1027"/>
                  </a:lnTo>
                  <a:lnTo>
                    <a:pt x="9430" y="1023"/>
                  </a:lnTo>
                  <a:lnTo>
                    <a:pt x="9442" y="1019"/>
                  </a:lnTo>
                  <a:lnTo>
                    <a:pt x="9454" y="1016"/>
                  </a:lnTo>
                  <a:lnTo>
                    <a:pt x="9465" y="1013"/>
                  </a:lnTo>
                  <a:lnTo>
                    <a:pt x="9477" y="1011"/>
                  </a:lnTo>
                  <a:lnTo>
                    <a:pt x="9489" y="1010"/>
                  </a:lnTo>
                  <a:lnTo>
                    <a:pt x="9501" y="1009"/>
                  </a:lnTo>
                  <a:lnTo>
                    <a:pt x="9513" y="1009"/>
                  </a:lnTo>
                  <a:lnTo>
                    <a:pt x="9525" y="1009"/>
                  </a:lnTo>
                  <a:lnTo>
                    <a:pt x="9537" y="1010"/>
                  </a:lnTo>
                  <a:lnTo>
                    <a:pt x="9549" y="1011"/>
                  </a:lnTo>
                  <a:lnTo>
                    <a:pt x="9561" y="1013"/>
                  </a:lnTo>
                  <a:lnTo>
                    <a:pt x="9574" y="1016"/>
                  </a:lnTo>
                  <a:lnTo>
                    <a:pt x="9585" y="1019"/>
                  </a:lnTo>
                  <a:lnTo>
                    <a:pt x="9597" y="1023"/>
                  </a:lnTo>
                  <a:lnTo>
                    <a:pt x="9608" y="1027"/>
                  </a:lnTo>
                  <a:lnTo>
                    <a:pt x="9619" y="1032"/>
                  </a:lnTo>
                  <a:lnTo>
                    <a:pt x="9630" y="1037"/>
                  </a:lnTo>
                  <a:lnTo>
                    <a:pt x="9641" y="1043"/>
                  </a:lnTo>
                  <a:lnTo>
                    <a:pt x="9651" y="1050"/>
                  </a:lnTo>
                  <a:lnTo>
                    <a:pt x="9662" y="1057"/>
                  </a:lnTo>
                  <a:lnTo>
                    <a:pt x="9672" y="1065"/>
                  </a:lnTo>
                  <a:lnTo>
                    <a:pt x="9681" y="1073"/>
                  </a:lnTo>
                  <a:lnTo>
                    <a:pt x="9691" y="1082"/>
                  </a:lnTo>
                  <a:lnTo>
                    <a:pt x="13576" y="4978"/>
                  </a:lnTo>
                  <a:lnTo>
                    <a:pt x="13585" y="4987"/>
                  </a:lnTo>
                  <a:lnTo>
                    <a:pt x="13593" y="4996"/>
                  </a:lnTo>
                  <a:lnTo>
                    <a:pt x="13601" y="5006"/>
                  </a:lnTo>
                  <a:lnTo>
                    <a:pt x="13608" y="5017"/>
                  </a:lnTo>
                  <a:lnTo>
                    <a:pt x="13615" y="5028"/>
                  </a:lnTo>
                  <a:lnTo>
                    <a:pt x="13621" y="5039"/>
                  </a:lnTo>
                  <a:lnTo>
                    <a:pt x="13627" y="5050"/>
                  </a:lnTo>
                  <a:lnTo>
                    <a:pt x="13631" y="5061"/>
                  </a:lnTo>
                  <a:lnTo>
                    <a:pt x="13636" y="5073"/>
                  </a:lnTo>
                  <a:lnTo>
                    <a:pt x="13641" y="5084"/>
                  </a:lnTo>
                  <a:lnTo>
                    <a:pt x="13644" y="5096"/>
                  </a:lnTo>
                  <a:lnTo>
                    <a:pt x="13646" y="5107"/>
                  </a:lnTo>
                  <a:lnTo>
                    <a:pt x="13648" y="5119"/>
                  </a:lnTo>
                  <a:lnTo>
                    <a:pt x="13650" y="5131"/>
                  </a:lnTo>
                  <a:lnTo>
                    <a:pt x="13651" y="5143"/>
                  </a:lnTo>
                  <a:lnTo>
                    <a:pt x="13651" y="5156"/>
                  </a:lnTo>
                  <a:lnTo>
                    <a:pt x="13651" y="5168"/>
                  </a:lnTo>
                  <a:lnTo>
                    <a:pt x="13650" y="5180"/>
                  </a:lnTo>
                  <a:lnTo>
                    <a:pt x="13648" y="5192"/>
                  </a:lnTo>
                  <a:lnTo>
                    <a:pt x="13646" y="5204"/>
                  </a:lnTo>
                  <a:lnTo>
                    <a:pt x="13644" y="5216"/>
                  </a:lnTo>
                  <a:lnTo>
                    <a:pt x="13641" y="5227"/>
                  </a:lnTo>
                  <a:lnTo>
                    <a:pt x="13636" y="5239"/>
                  </a:lnTo>
                  <a:lnTo>
                    <a:pt x="13631" y="5250"/>
                  </a:lnTo>
                  <a:lnTo>
                    <a:pt x="13627" y="5261"/>
                  </a:lnTo>
                  <a:lnTo>
                    <a:pt x="13621" y="5273"/>
                  </a:lnTo>
                  <a:lnTo>
                    <a:pt x="13615" y="5284"/>
                  </a:lnTo>
                  <a:lnTo>
                    <a:pt x="13608" y="5295"/>
                  </a:lnTo>
                  <a:lnTo>
                    <a:pt x="13601" y="5305"/>
                  </a:lnTo>
                  <a:lnTo>
                    <a:pt x="13593" y="5315"/>
                  </a:lnTo>
                  <a:lnTo>
                    <a:pt x="13585" y="5325"/>
                  </a:lnTo>
                  <a:lnTo>
                    <a:pt x="13576" y="5334"/>
                  </a:lnTo>
                  <a:close/>
                  <a:moveTo>
                    <a:pt x="8378" y="13292"/>
                  </a:moveTo>
                  <a:lnTo>
                    <a:pt x="8366" y="13321"/>
                  </a:lnTo>
                  <a:lnTo>
                    <a:pt x="8352" y="13350"/>
                  </a:lnTo>
                  <a:lnTo>
                    <a:pt x="8336" y="13377"/>
                  </a:lnTo>
                  <a:lnTo>
                    <a:pt x="8318" y="13403"/>
                  </a:lnTo>
                  <a:lnTo>
                    <a:pt x="8300" y="13427"/>
                  </a:lnTo>
                  <a:lnTo>
                    <a:pt x="8280" y="13450"/>
                  </a:lnTo>
                  <a:lnTo>
                    <a:pt x="8258" y="13473"/>
                  </a:lnTo>
                  <a:lnTo>
                    <a:pt x="8235" y="13494"/>
                  </a:lnTo>
                  <a:lnTo>
                    <a:pt x="8210" y="13513"/>
                  </a:lnTo>
                  <a:lnTo>
                    <a:pt x="8185" y="13530"/>
                  </a:lnTo>
                  <a:lnTo>
                    <a:pt x="8159" y="13546"/>
                  </a:lnTo>
                  <a:lnTo>
                    <a:pt x="8132" y="13560"/>
                  </a:lnTo>
                  <a:lnTo>
                    <a:pt x="8104" y="13573"/>
                  </a:lnTo>
                  <a:lnTo>
                    <a:pt x="8074" y="13585"/>
                  </a:lnTo>
                  <a:lnTo>
                    <a:pt x="8044" y="13594"/>
                  </a:lnTo>
                  <a:lnTo>
                    <a:pt x="8013" y="13601"/>
                  </a:lnTo>
                  <a:lnTo>
                    <a:pt x="7985" y="13607"/>
                  </a:lnTo>
                  <a:lnTo>
                    <a:pt x="7956" y="13610"/>
                  </a:lnTo>
                  <a:lnTo>
                    <a:pt x="7927" y="13612"/>
                  </a:lnTo>
                  <a:lnTo>
                    <a:pt x="7899" y="13612"/>
                  </a:lnTo>
                  <a:lnTo>
                    <a:pt x="7874" y="13611"/>
                  </a:lnTo>
                  <a:lnTo>
                    <a:pt x="7850" y="13609"/>
                  </a:lnTo>
                  <a:lnTo>
                    <a:pt x="7827" y="13605"/>
                  </a:lnTo>
                  <a:lnTo>
                    <a:pt x="7804" y="13601"/>
                  </a:lnTo>
                  <a:lnTo>
                    <a:pt x="7781" y="13595"/>
                  </a:lnTo>
                  <a:lnTo>
                    <a:pt x="7758" y="13589"/>
                  </a:lnTo>
                  <a:lnTo>
                    <a:pt x="7736" y="13580"/>
                  </a:lnTo>
                  <a:lnTo>
                    <a:pt x="7714" y="13571"/>
                  </a:lnTo>
                  <a:lnTo>
                    <a:pt x="7691" y="13562"/>
                  </a:lnTo>
                  <a:lnTo>
                    <a:pt x="7670" y="13551"/>
                  </a:lnTo>
                  <a:lnTo>
                    <a:pt x="7650" y="13539"/>
                  </a:lnTo>
                  <a:lnTo>
                    <a:pt x="7630" y="13526"/>
                  </a:lnTo>
                  <a:lnTo>
                    <a:pt x="7610" y="13512"/>
                  </a:lnTo>
                  <a:lnTo>
                    <a:pt x="7591" y="13497"/>
                  </a:lnTo>
                  <a:lnTo>
                    <a:pt x="7573" y="13482"/>
                  </a:lnTo>
                  <a:lnTo>
                    <a:pt x="7556" y="13465"/>
                  </a:lnTo>
                  <a:lnTo>
                    <a:pt x="1154" y="7119"/>
                  </a:lnTo>
                  <a:lnTo>
                    <a:pt x="1133" y="7096"/>
                  </a:lnTo>
                  <a:lnTo>
                    <a:pt x="1113" y="7072"/>
                  </a:lnTo>
                  <a:lnTo>
                    <a:pt x="1094" y="7048"/>
                  </a:lnTo>
                  <a:lnTo>
                    <a:pt x="1078" y="7022"/>
                  </a:lnTo>
                  <a:lnTo>
                    <a:pt x="1063" y="6996"/>
                  </a:lnTo>
                  <a:lnTo>
                    <a:pt x="1050" y="6967"/>
                  </a:lnTo>
                  <a:lnTo>
                    <a:pt x="1038" y="6940"/>
                  </a:lnTo>
                  <a:lnTo>
                    <a:pt x="1029" y="6911"/>
                  </a:lnTo>
                  <a:lnTo>
                    <a:pt x="1021" y="6882"/>
                  </a:lnTo>
                  <a:lnTo>
                    <a:pt x="1014" y="6852"/>
                  </a:lnTo>
                  <a:lnTo>
                    <a:pt x="1010" y="6822"/>
                  </a:lnTo>
                  <a:lnTo>
                    <a:pt x="1007" y="6792"/>
                  </a:lnTo>
                  <a:lnTo>
                    <a:pt x="1006" y="6761"/>
                  </a:lnTo>
                  <a:lnTo>
                    <a:pt x="1007" y="6730"/>
                  </a:lnTo>
                  <a:lnTo>
                    <a:pt x="1010" y="6699"/>
                  </a:lnTo>
                  <a:lnTo>
                    <a:pt x="1015" y="6668"/>
                  </a:lnTo>
                  <a:lnTo>
                    <a:pt x="1022" y="6638"/>
                  </a:lnTo>
                  <a:lnTo>
                    <a:pt x="1030" y="6608"/>
                  </a:lnTo>
                  <a:lnTo>
                    <a:pt x="1040" y="6579"/>
                  </a:lnTo>
                  <a:lnTo>
                    <a:pt x="1052" y="6551"/>
                  </a:lnTo>
                  <a:lnTo>
                    <a:pt x="1065" y="6524"/>
                  </a:lnTo>
                  <a:lnTo>
                    <a:pt x="1080" y="6498"/>
                  </a:lnTo>
                  <a:lnTo>
                    <a:pt x="1097" y="6472"/>
                  </a:lnTo>
                  <a:lnTo>
                    <a:pt x="1116" y="6448"/>
                  </a:lnTo>
                  <a:lnTo>
                    <a:pt x="1136" y="6425"/>
                  </a:lnTo>
                  <a:lnTo>
                    <a:pt x="1156" y="6403"/>
                  </a:lnTo>
                  <a:lnTo>
                    <a:pt x="1179" y="6383"/>
                  </a:lnTo>
                  <a:lnTo>
                    <a:pt x="1202" y="6363"/>
                  </a:lnTo>
                  <a:lnTo>
                    <a:pt x="1227" y="6345"/>
                  </a:lnTo>
                  <a:lnTo>
                    <a:pt x="1252" y="6329"/>
                  </a:lnTo>
                  <a:lnTo>
                    <a:pt x="1280" y="6314"/>
                  </a:lnTo>
                  <a:lnTo>
                    <a:pt x="1308" y="6300"/>
                  </a:lnTo>
                  <a:lnTo>
                    <a:pt x="4434" y="5046"/>
                  </a:lnTo>
                  <a:lnTo>
                    <a:pt x="4632" y="5107"/>
                  </a:lnTo>
                  <a:lnTo>
                    <a:pt x="4830" y="5162"/>
                  </a:lnTo>
                  <a:lnTo>
                    <a:pt x="5027" y="5210"/>
                  </a:lnTo>
                  <a:lnTo>
                    <a:pt x="5225" y="5252"/>
                  </a:lnTo>
                  <a:lnTo>
                    <a:pt x="5422" y="5290"/>
                  </a:lnTo>
                  <a:lnTo>
                    <a:pt x="5620" y="5323"/>
                  </a:lnTo>
                  <a:lnTo>
                    <a:pt x="5817" y="5353"/>
                  </a:lnTo>
                  <a:lnTo>
                    <a:pt x="6016" y="5380"/>
                  </a:lnTo>
                  <a:lnTo>
                    <a:pt x="6410" y="5431"/>
                  </a:lnTo>
                  <a:lnTo>
                    <a:pt x="6805" y="5480"/>
                  </a:lnTo>
                  <a:lnTo>
                    <a:pt x="7003" y="5507"/>
                  </a:lnTo>
                  <a:lnTo>
                    <a:pt x="7201" y="5536"/>
                  </a:lnTo>
                  <a:lnTo>
                    <a:pt x="7398" y="5568"/>
                  </a:lnTo>
                  <a:lnTo>
                    <a:pt x="7596" y="5603"/>
                  </a:lnTo>
                  <a:lnTo>
                    <a:pt x="7793" y="5643"/>
                  </a:lnTo>
                  <a:lnTo>
                    <a:pt x="7991" y="5688"/>
                  </a:lnTo>
                  <a:lnTo>
                    <a:pt x="8188" y="5739"/>
                  </a:lnTo>
                  <a:lnTo>
                    <a:pt x="8385" y="5798"/>
                  </a:lnTo>
                  <a:lnTo>
                    <a:pt x="8584" y="5864"/>
                  </a:lnTo>
                  <a:lnTo>
                    <a:pt x="8781" y="5939"/>
                  </a:lnTo>
                  <a:lnTo>
                    <a:pt x="8979" y="6023"/>
                  </a:lnTo>
                  <a:lnTo>
                    <a:pt x="9176" y="6116"/>
                  </a:lnTo>
                  <a:lnTo>
                    <a:pt x="9373" y="6221"/>
                  </a:lnTo>
                  <a:lnTo>
                    <a:pt x="9571" y="6337"/>
                  </a:lnTo>
                  <a:lnTo>
                    <a:pt x="9769" y="6466"/>
                  </a:lnTo>
                  <a:lnTo>
                    <a:pt x="9967" y="6608"/>
                  </a:lnTo>
                  <a:lnTo>
                    <a:pt x="10164" y="6765"/>
                  </a:lnTo>
                  <a:lnTo>
                    <a:pt x="10361" y="6935"/>
                  </a:lnTo>
                  <a:lnTo>
                    <a:pt x="10559" y="7122"/>
                  </a:lnTo>
                  <a:lnTo>
                    <a:pt x="10756" y="7324"/>
                  </a:lnTo>
                  <a:lnTo>
                    <a:pt x="8378" y="13292"/>
                  </a:lnTo>
                  <a:close/>
                  <a:moveTo>
                    <a:pt x="10402" y="369"/>
                  </a:moveTo>
                  <a:lnTo>
                    <a:pt x="10379" y="347"/>
                  </a:lnTo>
                  <a:lnTo>
                    <a:pt x="10356" y="326"/>
                  </a:lnTo>
                  <a:lnTo>
                    <a:pt x="10333" y="305"/>
                  </a:lnTo>
                  <a:lnTo>
                    <a:pt x="10310" y="286"/>
                  </a:lnTo>
                  <a:lnTo>
                    <a:pt x="10286" y="266"/>
                  </a:lnTo>
                  <a:lnTo>
                    <a:pt x="10261" y="247"/>
                  </a:lnTo>
                  <a:lnTo>
                    <a:pt x="10235" y="229"/>
                  </a:lnTo>
                  <a:lnTo>
                    <a:pt x="10210" y="211"/>
                  </a:lnTo>
                  <a:lnTo>
                    <a:pt x="10184" y="195"/>
                  </a:lnTo>
                  <a:lnTo>
                    <a:pt x="10158" y="179"/>
                  </a:lnTo>
                  <a:lnTo>
                    <a:pt x="10132" y="163"/>
                  </a:lnTo>
                  <a:lnTo>
                    <a:pt x="10105" y="148"/>
                  </a:lnTo>
                  <a:lnTo>
                    <a:pt x="10077" y="133"/>
                  </a:lnTo>
                  <a:lnTo>
                    <a:pt x="10050" y="120"/>
                  </a:lnTo>
                  <a:lnTo>
                    <a:pt x="10022" y="108"/>
                  </a:lnTo>
                  <a:lnTo>
                    <a:pt x="9994" y="96"/>
                  </a:lnTo>
                  <a:lnTo>
                    <a:pt x="9966" y="84"/>
                  </a:lnTo>
                  <a:lnTo>
                    <a:pt x="9938" y="74"/>
                  </a:lnTo>
                  <a:lnTo>
                    <a:pt x="9908" y="64"/>
                  </a:lnTo>
                  <a:lnTo>
                    <a:pt x="9879" y="55"/>
                  </a:lnTo>
                  <a:lnTo>
                    <a:pt x="9850" y="46"/>
                  </a:lnTo>
                  <a:lnTo>
                    <a:pt x="9820" y="38"/>
                  </a:lnTo>
                  <a:lnTo>
                    <a:pt x="9791" y="31"/>
                  </a:lnTo>
                  <a:lnTo>
                    <a:pt x="9761" y="25"/>
                  </a:lnTo>
                  <a:lnTo>
                    <a:pt x="9730" y="19"/>
                  </a:lnTo>
                  <a:lnTo>
                    <a:pt x="9699" y="14"/>
                  </a:lnTo>
                  <a:lnTo>
                    <a:pt x="9669" y="9"/>
                  </a:lnTo>
                  <a:lnTo>
                    <a:pt x="9638" y="6"/>
                  </a:lnTo>
                  <a:lnTo>
                    <a:pt x="9607" y="3"/>
                  </a:lnTo>
                  <a:lnTo>
                    <a:pt x="9577" y="2"/>
                  </a:lnTo>
                  <a:lnTo>
                    <a:pt x="9544" y="0"/>
                  </a:lnTo>
                  <a:lnTo>
                    <a:pt x="9513" y="0"/>
                  </a:lnTo>
                  <a:lnTo>
                    <a:pt x="9482" y="0"/>
                  </a:lnTo>
                  <a:lnTo>
                    <a:pt x="9451" y="2"/>
                  </a:lnTo>
                  <a:lnTo>
                    <a:pt x="9420" y="3"/>
                  </a:lnTo>
                  <a:lnTo>
                    <a:pt x="9388" y="6"/>
                  </a:lnTo>
                  <a:lnTo>
                    <a:pt x="9357" y="9"/>
                  </a:lnTo>
                  <a:lnTo>
                    <a:pt x="9327" y="14"/>
                  </a:lnTo>
                  <a:lnTo>
                    <a:pt x="9297" y="19"/>
                  </a:lnTo>
                  <a:lnTo>
                    <a:pt x="9266" y="25"/>
                  </a:lnTo>
                  <a:lnTo>
                    <a:pt x="9236" y="31"/>
                  </a:lnTo>
                  <a:lnTo>
                    <a:pt x="9206" y="38"/>
                  </a:lnTo>
                  <a:lnTo>
                    <a:pt x="9176" y="46"/>
                  </a:lnTo>
                  <a:lnTo>
                    <a:pt x="9147" y="55"/>
                  </a:lnTo>
                  <a:lnTo>
                    <a:pt x="9118" y="64"/>
                  </a:lnTo>
                  <a:lnTo>
                    <a:pt x="9089" y="74"/>
                  </a:lnTo>
                  <a:lnTo>
                    <a:pt x="9060" y="84"/>
                  </a:lnTo>
                  <a:lnTo>
                    <a:pt x="9031" y="96"/>
                  </a:lnTo>
                  <a:lnTo>
                    <a:pt x="9003" y="108"/>
                  </a:lnTo>
                  <a:lnTo>
                    <a:pt x="8976" y="120"/>
                  </a:lnTo>
                  <a:lnTo>
                    <a:pt x="8948" y="134"/>
                  </a:lnTo>
                  <a:lnTo>
                    <a:pt x="8921" y="149"/>
                  </a:lnTo>
                  <a:lnTo>
                    <a:pt x="8894" y="163"/>
                  </a:lnTo>
                  <a:lnTo>
                    <a:pt x="8867" y="179"/>
                  </a:lnTo>
                  <a:lnTo>
                    <a:pt x="8841" y="195"/>
                  </a:lnTo>
                  <a:lnTo>
                    <a:pt x="8816" y="211"/>
                  </a:lnTo>
                  <a:lnTo>
                    <a:pt x="8790" y="229"/>
                  </a:lnTo>
                  <a:lnTo>
                    <a:pt x="8766" y="247"/>
                  </a:lnTo>
                  <a:lnTo>
                    <a:pt x="8741" y="267"/>
                  </a:lnTo>
                  <a:lnTo>
                    <a:pt x="8716" y="286"/>
                  </a:lnTo>
                  <a:lnTo>
                    <a:pt x="8692" y="306"/>
                  </a:lnTo>
                  <a:lnTo>
                    <a:pt x="8669" y="326"/>
                  </a:lnTo>
                  <a:lnTo>
                    <a:pt x="8646" y="348"/>
                  </a:lnTo>
                  <a:lnTo>
                    <a:pt x="8624" y="369"/>
                  </a:lnTo>
                  <a:lnTo>
                    <a:pt x="7914" y="1081"/>
                  </a:lnTo>
                  <a:lnTo>
                    <a:pt x="7892" y="1104"/>
                  </a:lnTo>
                  <a:lnTo>
                    <a:pt x="7870" y="1128"/>
                  </a:lnTo>
                  <a:lnTo>
                    <a:pt x="7850" y="1151"/>
                  </a:lnTo>
                  <a:lnTo>
                    <a:pt x="7829" y="1174"/>
                  </a:lnTo>
                  <a:lnTo>
                    <a:pt x="7810" y="1199"/>
                  </a:lnTo>
                  <a:lnTo>
                    <a:pt x="7792" y="1223"/>
                  </a:lnTo>
                  <a:lnTo>
                    <a:pt x="7773" y="1249"/>
                  </a:lnTo>
                  <a:lnTo>
                    <a:pt x="7756" y="1274"/>
                  </a:lnTo>
                  <a:lnTo>
                    <a:pt x="7739" y="1300"/>
                  </a:lnTo>
                  <a:lnTo>
                    <a:pt x="7723" y="1326"/>
                  </a:lnTo>
                  <a:lnTo>
                    <a:pt x="7707" y="1352"/>
                  </a:lnTo>
                  <a:lnTo>
                    <a:pt x="7692" y="1380"/>
                  </a:lnTo>
                  <a:lnTo>
                    <a:pt x="7678" y="1407"/>
                  </a:lnTo>
                  <a:lnTo>
                    <a:pt x="7665" y="1434"/>
                  </a:lnTo>
                  <a:lnTo>
                    <a:pt x="7652" y="1462"/>
                  </a:lnTo>
                  <a:lnTo>
                    <a:pt x="7640" y="1491"/>
                  </a:lnTo>
                  <a:lnTo>
                    <a:pt x="7629" y="1519"/>
                  </a:lnTo>
                  <a:lnTo>
                    <a:pt x="7618" y="1547"/>
                  </a:lnTo>
                  <a:lnTo>
                    <a:pt x="7608" y="1576"/>
                  </a:lnTo>
                  <a:lnTo>
                    <a:pt x="7599" y="1606"/>
                  </a:lnTo>
                  <a:lnTo>
                    <a:pt x="7591" y="1636"/>
                  </a:lnTo>
                  <a:lnTo>
                    <a:pt x="7583" y="1665"/>
                  </a:lnTo>
                  <a:lnTo>
                    <a:pt x="7576" y="1695"/>
                  </a:lnTo>
                  <a:lnTo>
                    <a:pt x="7569" y="1725"/>
                  </a:lnTo>
                  <a:lnTo>
                    <a:pt x="7564" y="1756"/>
                  </a:lnTo>
                  <a:lnTo>
                    <a:pt x="7559" y="1786"/>
                  </a:lnTo>
                  <a:lnTo>
                    <a:pt x="7555" y="1817"/>
                  </a:lnTo>
                  <a:lnTo>
                    <a:pt x="7551" y="1848"/>
                  </a:lnTo>
                  <a:lnTo>
                    <a:pt x="7549" y="1879"/>
                  </a:lnTo>
                  <a:lnTo>
                    <a:pt x="7547" y="1911"/>
                  </a:lnTo>
                  <a:lnTo>
                    <a:pt x="7546" y="1942"/>
                  </a:lnTo>
                  <a:lnTo>
                    <a:pt x="7545" y="1974"/>
                  </a:lnTo>
                  <a:lnTo>
                    <a:pt x="7546" y="2018"/>
                  </a:lnTo>
                  <a:lnTo>
                    <a:pt x="7548" y="2062"/>
                  </a:lnTo>
                  <a:lnTo>
                    <a:pt x="7552" y="2106"/>
                  </a:lnTo>
                  <a:lnTo>
                    <a:pt x="7557" y="2150"/>
                  </a:lnTo>
                  <a:lnTo>
                    <a:pt x="7564" y="2192"/>
                  </a:lnTo>
                  <a:lnTo>
                    <a:pt x="7572" y="2236"/>
                  </a:lnTo>
                  <a:lnTo>
                    <a:pt x="7582" y="2278"/>
                  </a:lnTo>
                  <a:lnTo>
                    <a:pt x="7593" y="2319"/>
                  </a:lnTo>
                  <a:lnTo>
                    <a:pt x="7605" y="2361"/>
                  </a:lnTo>
                  <a:lnTo>
                    <a:pt x="7619" y="2402"/>
                  </a:lnTo>
                  <a:lnTo>
                    <a:pt x="7634" y="2442"/>
                  </a:lnTo>
                  <a:lnTo>
                    <a:pt x="7651" y="2483"/>
                  </a:lnTo>
                  <a:lnTo>
                    <a:pt x="7669" y="2522"/>
                  </a:lnTo>
                  <a:lnTo>
                    <a:pt x="7688" y="2560"/>
                  </a:lnTo>
                  <a:lnTo>
                    <a:pt x="7710" y="2599"/>
                  </a:lnTo>
                  <a:lnTo>
                    <a:pt x="7732" y="2635"/>
                  </a:lnTo>
                  <a:lnTo>
                    <a:pt x="902" y="5377"/>
                  </a:lnTo>
                  <a:lnTo>
                    <a:pt x="860" y="5397"/>
                  </a:lnTo>
                  <a:lnTo>
                    <a:pt x="819" y="5418"/>
                  </a:lnTo>
                  <a:lnTo>
                    <a:pt x="778" y="5440"/>
                  </a:lnTo>
                  <a:lnTo>
                    <a:pt x="737" y="5462"/>
                  </a:lnTo>
                  <a:lnTo>
                    <a:pt x="699" y="5486"/>
                  </a:lnTo>
                  <a:lnTo>
                    <a:pt x="660" y="5511"/>
                  </a:lnTo>
                  <a:lnTo>
                    <a:pt x="623" y="5539"/>
                  </a:lnTo>
                  <a:lnTo>
                    <a:pt x="586" y="5566"/>
                  </a:lnTo>
                  <a:lnTo>
                    <a:pt x="550" y="5594"/>
                  </a:lnTo>
                  <a:lnTo>
                    <a:pt x="516" y="5623"/>
                  </a:lnTo>
                  <a:lnTo>
                    <a:pt x="482" y="5655"/>
                  </a:lnTo>
                  <a:lnTo>
                    <a:pt x="450" y="5686"/>
                  </a:lnTo>
                  <a:lnTo>
                    <a:pt x="417" y="5718"/>
                  </a:lnTo>
                  <a:lnTo>
                    <a:pt x="386" y="5751"/>
                  </a:lnTo>
                  <a:lnTo>
                    <a:pt x="357" y="5786"/>
                  </a:lnTo>
                  <a:lnTo>
                    <a:pt x="328" y="5821"/>
                  </a:lnTo>
                  <a:lnTo>
                    <a:pt x="301" y="5857"/>
                  </a:lnTo>
                  <a:lnTo>
                    <a:pt x="274" y="5894"/>
                  </a:lnTo>
                  <a:lnTo>
                    <a:pt x="248" y="5931"/>
                  </a:lnTo>
                  <a:lnTo>
                    <a:pt x="224" y="5969"/>
                  </a:lnTo>
                  <a:lnTo>
                    <a:pt x="200" y="6009"/>
                  </a:lnTo>
                  <a:lnTo>
                    <a:pt x="179" y="6049"/>
                  </a:lnTo>
                  <a:lnTo>
                    <a:pt x="158" y="6089"/>
                  </a:lnTo>
                  <a:lnTo>
                    <a:pt x="138" y="6131"/>
                  </a:lnTo>
                  <a:lnTo>
                    <a:pt x="120" y="6172"/>
                  </a:lnTo>
                  <a:lnTo>
                    <a:pt x="103" y="6214"/>
                  </a:lnTo>
                  <a:lnTo>
                    <a:pt x="87" y="6258"/>
                  </a:lnTo>
                  <a:lnTo>
                    <a:pt x="71" y="6301"/>
                  </a:lnTo>
                  <a:lnTo>
                    <a:pt x="58" y="6345"/>
                  </a:lnTo>
                  <a:lnTo>
                    <a:pt x="46" y="6390"/>
                  </a:lnTo>
                  <a:lnTo>
                    <a:pt x="36" y="6435"/>
                  </a:lnTo>
                  <a:lnTo>
                    <a:pt x="26" y="6481"/>
                  </a:lnTo>
                  <a:lnTo>
                    <a:pt x="18" y="6527"/>
                  </a:lnTo>
                  <a:lnTo>
                    <a:pt x="12" y="6573"/>
                  </a:lnTo>
                  <a:lnTo>
                    <a:pt x="7" y="6620"/>
                  </a:lnTo>
                  <a:lnTo>
                    <a:pt x="3" y="6666"/>
                  </a:lnTo>
                  <a:lnTo>
                    <a:pt x="1" y="6712"/>
                  </a:lnTo>
                  <a:lnTo>
                    <a:pt x="0" y="6759"/>
                  </a:lnTo>
                  <a:lnTo>
                    <a:pt x="1" y="6804"/>
                  </a:lnTo>
                  <a:lnTo>
                    <a:pt x="3" y="6850"/>
                  </a:lnTo>
                  <a:lnTo>
                    <a:pt x="6" y="6896"/>
                  </a:lnTo>
                  <a:lnTo>
                    <a:pt x="11" y="6941"/>
                  </a:lnTo>
                  <a:lnTo>
                    <a:pt x="17" y="6987"/>
                  </a:lnTo>
                  <a:lnTo>
                    <a:pt x="24" y="7032"/>
                  </a:lnTo>
                  <a:lnTo>
                    <a:pt x="33" y="7076"/>
                  </a:lnTo>
                  <a:lnTo>
                    <a:pt x="43" y="7121"/>
                  </a:lnTo>
                  <a:lnTo>
                    <a:pt x="55" y="7165"/>
                  </a:lnTo>
                  <a:lnTo>
                    <a:pt x="67" y="7209"/>
                  </a:lnTo>
                  <a:lnTo>
                    <a:pt x="81" y="7253"/>
                  </a:lnTo>
                  <a:lnTo>
                    <a:pt x="98" y="7295"/>
                  </a:lnTo>
                  <a:lnTo>
                    <a:pt x="114" y="7337"/>
                  </a:lnTo>
                  <a:lnTo>
                    <a:pt x="132" y="7380"/>
                  </a:lnTo>
                  <a:lnTo>
                    <a:pt x="152" y="7421"/>
                  </a:lnTo>
                  <a:lnTo>
                    <a:pt x="172" y="7462"/>
                  </a:lnTo>
                  <a:lnTo>
                    <a:pt x="194" y="7503"/>
                  </a:lnTo>
                  <a:lnTo>
                    <a:pt x="217" y="7542"/>
                  </a:lnTo>
                  <a:lnTo>
                    <a:pt x="241" y="7581"/>
                  </a:lnTo>
                  <a:lnTo>
                    <a:pt x="268" y="7620"/>
                  </a:lnTo>
                  <a:lnTo>
                    <a:pt x="294" y="7658"/>
                  </a:lnTo>
                  <a:lnTo>
                    <a:pt x="322" y="7695"/>
                  </a:lnTo>
                  <a:lnTo>
                    <a:pt x="351" y="7732"/>
                  </a:lnTo>
                  <a:lnTo>
                    <a:pt x="382" y="7767"/>
                  </a:lnTo>
                  <a:lnTo>
                    <a:pt x="413" y="7801"/>
                  </a:lnTo>
                  <a:lnTo>
                    <a:pt x="447" y="7835"/>
                  </a:lnTo>
                  <a:lnTo>
                    <a:pt x="6844" y="14177"/>
                  </a:lnTo>
                  <a:lnTo>
                    <a:pt x="6871" y="14203"/>
                  </a:lnTo>
                  <a:lnTo>
                    <a:pt x="6897" y="14228"/>
                  </a:lnTo>
                  <a:lnTo>
                    <a:pt x="6924" y="14252"/>
                  </a:lnTo>
                  <a:lnTo>
                    <a:pt x="6952" y="14275"/>
                  </a:lnTo>
                  <a:lnTo>
                    <a:pt x="6979" y="14298"/>
                  </a:lnTo>
                  <a:lnTo>
                    <a:pt x="7008" y="14320"/>
                  </a:lnTo>
                  <a:lnTo>
                    <a:pt x="7038" y="14341"/>
                  </a:lnTo>
                  <a:lnTo>
                    <a:pt x="7067" y="14362"/>
                  </a:lnTo>
                  <a:lnTo>
                    <a:pt x="7097" y="14381"/>
                  </a:lnTo>
                  <a:lnTo>
                    <a:pt x="7127" y="14400"/>
                  </a:lnTo>
                  <a:lnTo>
                    <a:pt x="7157" y="14418"/>
                  </a:lnTo>
                  <a:lnTo>
                    <a:pt x="7188" y="14436"/>
                  </a:lnTo>
                  <a:lnTo>
                    <a:pt x="7221" y="14453"/>
                  </a:lnTo>
                  <a:lnTo>
                    <a:pt x="7252" y="14469"/>
                  </a:lnTo>
                  <a:lnTo>
                    <a:pt x="7284" y="14484"/>
                  </a:lnTo>
                  <a:lnTo>
                    <a:pt x="7316" y="14499"/>
                  </a:lnTo>
                  <a:lnTo>
                    <a:pt x="7349" y="14512"/>
                  </a:lnTo>
                  <a:lnTo>
                    <a:pt x="7383" y="14525"/>
                  </a:lnTo>
                  <a:lnTo>
                    <a:pt x="7416" y="14537"/>
                  </a:lnTo>
                  <a:lnTo>
                    <a:pt x="7450" y="14548"/>
                  </a:lnTo>
                  <a:lnTo>
                    <a:pt x="7484" y="14558"/>
                  </a:lnTo>
                  <a:lnTo>
                    <a:pt x="7518" y="14569"/>
                  </a:lnTo>
                  <a:lnTo>
                    <a:pt x="7553" y="14578"/>
                  </a:lnTo>
                  <a:lnTo>
                    <a:pt x="7588" y="14586"/>
                  </a:lnTo>
                  <a:lnTo>
                    <a:pt x="7623" y="14593"/>
                  </a:lnTo>
                  <a:lnTo>
                    <a:pt x="7657" y="14599"/>
                  </a:lnTo>
                  <a:lnTo>
                    <a:pt x="7693" y="14605"/>
                  </a:lnTo>
                  <a:lnTo>
                    <a:pt x="7729" y="14609"/>
                  </a:lnTo>
                  <a:lnTo>
                    <a:pt x="7765" y="14613"/>
                  </a:lnTo>
                  <a:lnTo>
                    <a:pt x="7800" y="14616"/>
                  </a:lnTo>
                  <a:lnTo>
                    <a:pt x="7836" y="14618"/>
                  </a:lnTo>
                  <a:lnTo>
                    <a:pt x="7872" y="14619"/>
                  </a:lnTo>
                  <a:lnTo>
                    <a:pt x="7882" y="14620"/>
                  </a:lnTo>
                  <a:lnTo>
                    <a:pt x="7892" y="14620"/>
                  </a:lnTo>
                  <a:lnTo>
                    <a:pt x="7903" y="14620"/>
                  </a:lnTo>
                  <a:lnTo>
                    <a:pt x="7911" y="14620"/>
                  </a:lnTo>
                  <a:lnTo>
                    <a:pt x="7949" y="14619"/>
                  </a:lnTo>
                  <a:lnTo>
                    <a:pt x="7987" y="14618"/>
                  </a:lnTo>
                  <a:lnTo>
                    <a:pt x="8025" y="14616"/>
                  </a:lnTo>
                  <a:lnTo>
                    <a:pt x="8065" y="14612"/>
                  </a:lnTo>
                  <a:lnTo>
                    <a:pt x="8103" y="14608"/>
                  </a:lnTo>
                  <a:lnTo>
                    <a:pt x="8141" y="14602"/>
                  </a:lnTo>
                  <a:lnTo>
                    <a:pt x="8179" y="14596"/>
                  </a:lnTo>
                  <a:lnTo>
                    <a:pt x="8219" y="14589"/>
                  </a:lnTo>
                  <a:lnTo>
                    <a:pt x="8265" y="14578"/>
                  </a:lnTo>
                  <a:lnTo>
                    <a:pt x="8311" y="14566"/>
                  </a:lnTo>
                  <a:lnTo>
                    <a:pt x="8356" y="14552"/>
                  </a:lnTo>
                  <a:lnTo>
                    <a:pt x="8401" y="14538"/>
                  </a:lnTo>
                  <a:lnTo>
                    <a:pt x="8445" y="14522"/>
                  </a:lnTo>
                  <a:lnTo>
                    <a:pt x="8489" y="14505"/>
                  </a:lnTo>
                  <a:lnTo>
                    <a:pt x="8531" y="14487"/>
                  </a:lnTo>
                  <a:lnTo>
                    <a:pt x="8574" y="14467"/>
                  </a:lnTo>
                  <a:lnTo>
                    <a:pt x="8616" y="14446"/>
                  </a:lnTo>
                  <a:lnTo>
                    <a:pt x="8656" y="14423"/>
                  </a:lnTo>
                  <a:lnTo>
                    <a:pt x="8696" y="14400"/>
                  </a:lnTo>
                  <a:lnTo>
                    <a:pt x="8736" y="14375"/>
                  </a:lnTo>
                  <a:lnTo>
                    <a:pt x="8774" y="14350"/>
                  </a:lnTo>
                  <a:lnTo>
                    <a:pt x="8811" y="14323"/>
                  </a:lnTo>
                  <a:lnTo>
                    <a:pt x="8847" y="14294"/>
                  </a:lnTo>
                  <a:lnTo>
                    <a:pt x="8883" y="14265"/>
                  </a:lnTo>
                  <a:lnTo>
                    <a:pt x="8918" y="14235"/>
                  </a:lnTo>
                  <a:lnTo>
                    <a:pt x="8952" y="14204"/>
                  </a:lnTo>
                  <a:lnTo>
                    <a:pt x="8985" y="14171"/>
                  </a:lnTo>
                  <a:lnTo>
                    <a:pt x="9017" y="14138"/>
                  </a:lnTo>
                  <a:lnTo>
                    <a:pt x="9047" y="14104"/>
                  </a:lnTo>
                  <a:lnTo>
                    <a:pt x="9078" y="14068"/>
                  </a:lnTo>
                  <a:lnTo>
                    <a:pt x="9106" y="14032"/>
                  </a:lnTo>
                  <a:lnTo>
                    <a:pt x="9134" y="13995"/>
                  </a:lnTo>
                  <a:lnTo>
                    <a:pt x="9160" y="13957"/>
                  </a:lnTo>
                  <a:lnTo>
                    <a:pt x="9186" y="13918"/>
                  </a:lnTo>
                  <a:lnTo>
                    <a:pt x="9210" y="13878"/>
                  </a:lnTo>
                  <a:lnTo>
                    <a:pt x="9232" y="13838"/>
                  </a:lnTo>
                  <a:lnTo>
                    <a:pt x="9255" y="13796"/>
                  </a:lnTo>
                  <a:lnTo>
                    <a:pt x="9276" y="13754"/>
                  </a:lnTo>
                  <a:lnTo>
                    <a:pt x="9295" y="13711"/>
                  </a:lnTo>
                  <a:lnTo>
                    <a:pt x="9313" y="13666"/>
                  </a:lnTo>
                  <a:lnTo>
                    <a:pt x="12000" y="6923"/>
                  </a:lnTo>
                  <a:lnTo>
                    <a:pt x="12038" y="6948"/>
                  </a:lnTo>
                  <a:lnTo>
                    <a:pt x="12077" y="6970"/>
                  </a:lnTo>
                  <a:lnTo>
                    <a:pt x="12118" y="6993"/>
                  </a:lnTo>
                  <a:lnTo>
                    <a:pt x="12158" y="7012"/>
                  </a:lnTo>
                  <a:lnTo>
                    <a:pt x="12199" y="7031"/>
                  </a:lnTo>
                  <a:lnTo>
                    <a:pt x="12241" y="7047"/>
                  </a:lnTo>
                  <a:lnTo>
                    <a:pt x="12284" y="7063"/>
                  </a:lnTo>
                  <a:lnTo>
                    <a:pt x="12327" y="7076"/>
                  </a:lnTo>
                  <a:lnTo>
                    <a:pt x="12370" y="7088"/>
                  </a:lnTo>
                  <a:lnTo>
                    <a:pt x="12414" y="7099"/>
                  </a:lnTo>
                  <a:lnTo>
                    <a:pt x="12459" y="7109"/>
                  </a:lnTo>
                  <a:lnTo>
                    <a:pt x="12504" y="7116"/>
                  </a:lnTo>
                  <a:lnTo>
                    <a:pt x="12549" y="7122"/>
                  </a:lnTo>
                  <a:lnTo>
                    <a:pt x="12595" y="7126"/>
                  </a:lnTo>
                  <a:lnTo>
                    <a:pt x="12642" y="7129"/>
                  </a:lnTo>
                  <a:lnTo>
                    <a:pt x="12688" y="7130"/>
                  </a:lnTo>
                  <a:lnTo>
                    <a:pt x="12719" y="7129"/>
                  </a:lnTo>
                  <a:lnTo>
                    <a:pt x="12750" y="7128"/>
                  </a:lnTo>
                  <a:lnTo>
                    <a:pt x="12781" y="7126"/>
                  </a:lnTo>
                  <a:lnTo>
                    <a:pt x="12813" y="7123"/>
                  </a:lnTo>
                  <a:lnTo>
                    <a:pt x="12844" y="7120"/>
                  </a:lnTo>
                  <a:lnTo>
                    <a:pt x="12874" y="7116"/>
                  </a:lnTo>
                  <a:lnTo>
                    <a:pt x="12905" y="7111"/>
                  </a:lnTo>
                  <a:lnTo>
                    <a:pt x="12935" y="7105"/>
                  </a:lnTo>
                  <a:lnTo>
                    <a:pt x="12966" y="7098"/>
                  </a:lnTo>
                  <a:lnTo>
                    <a:pt x="12995" y="7091"/>
                  </a:lnTo>
                  <a:lnTo>
                    <a:pt x="13025" y="7083"/>
                  </a:lnTo>
                  <a:lnTo>
                    <a:pt x="13054" y="7075"/>
                  </a:lnTo>
                  <a:lnTo>
                    <a:pt x="13083" y="7066"/>
                  </a:lnTo>
                  <a:lnTo>
                    <a:pt x="13112" y="7056"/>
                  </a:lnTo>
                  <a:lnTo>
                    <a:pt x="13141" y="7045"/>
                  </a:lnTo>
                  <a:lnTo>
                    <a:pt x="13170" y="7034"/>
                  </a:lnTo>
                  <a:lnTo>
                    <a:pt x="13198" y="7022"/>
                  </a:lnTo>
                  <a:lnTo>
                    <a:pt x="13225" y="7009"/>
                  </a:lnTo>
                  <a:lnTo>
                    <a:pt x="13253" y="6996"/>
                  </a:lnTo>
                  <a:lnTo>
                    <a:pt x="13280" y="6981"/>
                  </a:lnTo>
                  <a:lnTo>
                    <a:pt x="13307" y="6966"/>
                  </a:lnTo>
                  <a:lnTo>
                    <a:pt x="13334" y="6950"/>
                  </a:lnTo>
                  <a:lnTo>
                    <a:pt x="13360" y="6934"/>
                  </a:lnTo>
                  <a:lnTo>
                    <a:pt x="13385" y="6918"/>
                  </a:lnTo>
                  <a:lnTo>
                    <a:pt x="13410" y="6900"/>
                  </a:lnTo>
                  <a:lnTo>
                    <a:pt x="13435" y="6882"/>
                  </a:lnTo>
                  <a:lnTo>
                    <a:pt x="13460" y="6863"/>
                  </a:lnTo>
                  <a:lnTo>
                    <a:pt x="13485" y="6843"/>
                  </a:lnTo>
                  <a:lnTo>
                    <a:pt x="13508" y="6823"/>
                  </a:lnTo>
                  <a:lnTo>
                    <a:pt x="13532" y="6803"/>
                  </a:lnTo>
                  <a:lnTo>
                    <a:pt x="13554" y="6781"/>
                  </a:lnTo>
                  <a:lnTo>
                    <a:pt x="13577" y="6759"/>
                  </a:lnTo>
                  <a:lnTo>
                    <a:pt x="14285" y="6050"/>
                  </a:lnTo>
                  <a:lnTo>
                    <a:pt x="14307" y="6028"/>
                  </a:lnTo>
                  <a:lnTo>
                    <a:pt x="14329" y="6005"/>
                  </a:lnTo>
                  <a:lnTo>
                    <a:pt x="14350" y="5980"/>
                  </a:lnTo>
                  <a:lnTo>
                    <a:pt x="14370" y="5957"/>
                  </a:lnTo>
                  <a:lnTo>
                    <a:pt x="14389" y="5932"/>
                  </a:lnTo>
                  <a:lnTo>
                    <a:pt x="14408" y="5908"/>
                  </a:lnTo>
                  <a:lnTo>
                    <a:pt x="14426" y="5883"/>
                  </a:lnTo>
                  <a:lnTo>
                    <a:pt x="14444" y="5857"/>
                  </a:lnTo>
                  <a:lnTo>
                    <a:pt x="14460" y="5831"/>
                  </a:lnTo>
                  <a:lnTo>
                    <a:pt x="14477" y="5805"/>
                  </a:lnTo>
                  <a:lnTo>
                    <a:pt x="14493" y="5778"/>
                  </a:lnTo>
                  <a:lnTo>
                    <a:pt x="14508" y="5751"/>
                  </a:lnTo>
                  <a:lnTo>
                    <a:pt x="14522" y="5724"/>
                  </a:lnTo>
                  <a:lnTo>
                    <a:pt x="14535" y="5696"/>
                  </a:lnTo>
                  <a:lnTo>
                    <a:pt x="14548" y="5668"/>
                  </a:lnTo>
                  <a:lnTo>
                    <a:pt x="14560" y="5640"/>
                  </a:lnTo>
                  <a:lnTo>
                    <a:pt x="14572" y="5611"/>
                  </a:lnTo>
                  <a:lnTo>
                    <a:pt x="14582" y="5583"/>
                  </a:lnTo>
                  <a:lnTo>
                    <a:pt x="14592" y="5554"/>
                  </a:lnTo>
                  <a:lnTo>
                    <a:pt x="14602" y="5525"/>
                  </a:lnTo>
                  <a:lnTo>
                    <a:pt x="14610" y="5494"/>
                  </a:lnTo>
                  <a:lnTo>
                    <a:pt x="14618" y="5465"/>
                  </a:lnTo>
                  <a:lnTo>
                    <a:pt x="14625" y="5435"/>
                  </a:lnTo>
                  <a:lnTo>
                    <a:pt x="14631" y="5405"/>
                  </a:lnTo>
                  <a:lnTo>
                    <a:pt x="14637" y="5373"/>
                  </a:lnTo>
                  <a:lnTo>
                    <a:pt x="14642" y="5343"/>
                  </a:lnTo>
                  <a:lnTo>
                    <a:pt x="14646" y="5312"/>
                  </a:lnTo>
                  <a:lnTo>
                    <a:pt x="14649" y="5282"/>
                  </a:lnTo>
                  <a:lnTo>
                    <a:pt x="14652" y="5250"/>
                  </a:lnTo>
                  <a:lnTo>
                    <a:pt x="14654" y="5219"/>
                  </a:lnTo>
                  <a:lnTo>
                    <a:pt x="14656" y="5187"/>
                  </a:lnTo>
                  <a:lnTo>
                    <a:pt x="14656" y="5156"/>
                  </a:lnTo>
                  <a:lnTo>
                    <a:pt x="14656" y="5124"/>
                  </a:lnTo>
                  <a:lnTo>
                    <a:pt x="14654" y="5092"/>
                  </a:lnTo>
                  <a:lnTo>
                    <a:pt x="14652" y="5061"/>
                  </a:lnTo>
                  <a:lnTo>
                    <a:pt x="14649" y="5030"/>
                  </a:lnTo>
                  <a:lnTo>
                    <a:pt x="14646" y="4999"/>
                  </a:lnTo>
                  <a:lnTo>
                    <a:pt x="14642" y="4968"/>
                  </a:lnTo>
                  <a:lnTo>
                    <a:pt x="14637" y="4938"/>
                  </a:lnTo>
                  <a:lnTo>
                    <a:pt x="14631" y="4908"/>
                  </a:lnTo>
                  <a:lnTo>
                    <a:pt x="14625" y="4877"/>
                  </a:lnTo>
                  <a:lnTo>
                    <a:pt x="14618" y="4847"/>
                  </a:lnTo>
                  <a:lnTo>
                    <a:pt x="14610" y="4817"/>
                  </a:lnTo>
                  <a:lnTo>
                    <a:pt x="14602" y="4788"/>
                  </a:lnTo>
                  <a:lnTo>
                    <a:pt x="14592" y="4758"/>
                  </a:lnTo>
                  <a:lnTo>
                    <a:pt x="14583" y="4729"/>
                  </a:lnTo>
                  <a:lnTo>
                    <a:pt x="14572" y="4701"/>
                  </a:lnTo>
                  <a:lnTo>
                    <a:pt x="14561" y="4672"/>
                  </a:lnTo>
                  <a:lnTo>
                    <a:pt x="14549" y="4643"/>
                  </a:lnTo>
                  <a:lnTo>
                    <a:pt x="14536" y="4616"/>
                  </a:lnTo>
                  <a:lnTo>
                    <a:pt x="14523" y="4589"/>
                  </a:lnTo>
                  <a:lnTo>
                    <a:pt x="14509" y="4562"/>
                  </a:lnTo>
                  <a:lnTo>
                    <a:pt x="14494" y="4534"/>
                  </a:lnTo>
                  <a:lnTo>
                    <a:pt x="14478" y="4508"/>
                  </a:lnTo>
                  <a:lnTo>
                    <a:pt x="14462" y="4482"/>
                  </a:lnTo>
                  <a:lnTo>
                    <a:pt x="14445" y="4456"/>
                  </a:lnTo>
                  <a:lnTo>
                    <a:pt x="14428" y="4431"/>
                  </a:lnTo>
                  <a:lnTo>
                    <a:pt x="14410" y="4405"/>
                  </a:lnTo>
                  <a:lnTo>
                    <a:pt x="14391" y="4381"/>
                  </a:lnTo>
                  <a:lnTo>
                    <a:pt x="14372" y="4357"/>
                  </a:lnTo>
                  <a:lnTo>
                    <a:pt x="14352" y="4333"/>
                  </a:lnTo>
                  <a:lnTo>
                    <a:pt x="14331" y="4310"/>
                  </a:lnTo>
                  <a:lnTo>
                    <a:pt x="14309" y="4287"/>
                  </a:lnTo>
                  <a:lnTo>
                    <a:pt x="14288" y="4265"/>
                  </a:lnTo>
                  <a:lnTo>
                    <a:pt x="10402" y="3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5" name="iş1îḍé"/>
            <p:cNvSpPr/>
            <p:nvPr/>
          </p:nvSpPr>
          <p:spPr bwMode="auto">
            <a:xfrm>
              <a:off x="5355143" y="2149102"/>
              <a:ext cx="95878" cy="95878"/>
            </a:xfrm>
            <a:custGeom>
              <a:avLst/>
              <a:gdLst>
                <a:gd name="T0" fmla="*/ 1409 w 2514"/>
                <a:gd name="T1" fmla="*/ 519 h 2521"/>
                <a:gd name="T2" fmla="*/ 1584 w 2514"/>
                <a:gd name="T3" fmla="*/ 579 h 2521"/>
                <a:gd name="T4" fmla="*/ 1737 w 2514"/>
                <a:gd name="T5" fmla="*/ 677 h 2521"/>
                <a:gd name="T6" fmla="*/ 1862 w 2514"/>
                <a:gd name="T7" fmla="*/ 808 h 2521"/>
                <a:gd name="T8" fmla="*/ 1952 w 2514"/>
                <a:gd name="T9" fmla="*/ 966 h 2521"/>
                <a:gd name="T10" fmla="*/ 2002 w 2514"/>
                <a:gd name="T11" fmla="*/ 1145 h 2521"/>
                <a:gd name="T12" fmla="*/ 2007 w 2514"/>
                <a:gd name="T13" fmla="*/ 1338 h 2521"/>
                <a:gd name="T14" fmla="*/ 1966 w 2514"/>
                <a:gd name="T15" fmla="*/ 1520 h 2521"/>
                <a:gd name="T16" fmla="*/ 1883 w 2514"/>
                <a:gd name="T17" fmla="*/ 1683 h 2521"/>
                <a:gd name="T18" fmla="*/ 1765 w 2514"/>
                <a:gd name="T19" fmla="*/ 1820 h 2521"/>
                <a:gd name="T20" fmla="*/ 1617 w 2514"/>
                <a:gd name="T21" fmla="*/ 1925 h 2521"/>
                <a:gd name="T22" fmla="*/ 1446 w 2514"/>
                <a:gd name="T23" fmla="*/ 1992 h 2521"/>
                <a:gd name="T24" fmla="*/ 1257 w 2514"/>
                <a:gd name="T25" fmla="*/ 2017 h 2521"/>
                <a:gd name="T26" fmla="*/ 1069 w 2514"/>
                <a:gd name="T27" fmla="*/ 1992 h 2521"/>
                <a:gd name="T28" fmla="*/ 897 w 2514"/>
                <a:gd name="T29" fmla="*/ 1925 h 2521"/>
                <a:gd name="T30" fmla="*/ 750 w 2514"/>
                <a:gd name="T31" fmla="*/ 1820 h 2521"/>
                <a:gd name="T32" fmla="*/ 631 w 2514"/>
                <a:gd name="T33" fmla="*/ 1683 h 2521"/>
                <a:gd name="T34" fmla="*/ 549 w 2514"/>
                <a:gd name="T35" fmla="*/ 1520 h 2521"/>
                <a:gd name="T36" fmla="*/ 507 w 2514"/>
                <a:gd name="T37" fmla="*/ 1338 h 2521"/>
                <a:gd name="T38" fmla="*/ 512 w 2514"/>
                <a:gd name="T39" fmla="*/ 1145 h 2521"/>
                <a:gd name="T40" fmla="*/ 562 w 2514"/>
                <a:gd name="T41" fmla="*/ 966 h 2521"/>
                <a:gd name="T42" fmla="*/ 652 w 2514"/>
                <a:gd name="T43" fmla="*/ 808 h 2521"/>
                <a:gd name="T44" fmla="*/ 777 w 2514"/>
                <a:gd name="T45" fmla="*/ 677 h 2521"/>
                <a:gd name="T46" fmla="*/ 930 w 2514"/>
                <a:gd name="T47" fmla="*/ 579 h 2521"/>
                <a:gd name="T48" fmla="*/ 1105 w 2514"/>
                <a:gd name="T49" fmla="*/ 519 h 2521"/>
                <a:gd name="T50" fmla="*/ 1257 w 2514"/>
                <a:gd name="T51" fmla="*/ 2521 h 2521"/>
                <a:gd name="T52" fmla="*/ 1571 w 2514"/>
                <a:gd name="T53" fmla="*/ 2481 h 2521"/>
                <a:gd name="T54" fmla="*/ 1856 w 2514"/>
                <a:gd name="T55" fmla="*/ 2368 h 2521"/>
                <a:gd name="T56" fmla="*/ 2102 w 2514"/>
                <a:gd name="T57" fmla="*/ 2193 h 2521"/>
                <a:gd name="T58" fmla="*/ 2299 w 2514"/>
                <a:gd name="T59" fmla="*/ 1964 h 2521"/>
                <a:gd name="T60" fmla="*/ 2438 w 2514"/>
                <a:gd name="T61" fmla="*/ 1693 h 2521"/>
                <a:gd name="T62" fmla="*/ 2508 w 2514"/>
                <a:gd name="T63" fmla="*/ 1389 h 2521"/>
                <a:gd name="T64" fmla="*/ 2500 w 2514"/>
                <a:gd name="T65" fmla="*/ 1069 h 2521"/>
                <a:gd name="T66" fmla="*/ 2416 w 2514"/>
                <a:gd name="T67" fmla="*/ 770 h 2521"/>
                <a:gd name="T68" fmla="*/ 2264 w 2514"/>
                <a:gd name="T69" fmla="*/ 506 h 2521"/>
                <a:gd name="T70" fmla="*/ 2057 w 2514"/>
                <a:gd name="T71" fmla="*/ 288 h 2521"/>
                <a:gd name="T72" fmla="*/ 1801 w 2514"/>
                <a:gd name="T73" fmla="*/ 124 h 2521"/>
                <a:gd name="T74" fmla="*/ 1510 w 2514"/>
                <a:gd name="T75" fmla="*/ 25 h 2521"/>
                <a:gd name="T76" fmla="*/ 1193 w 2514"/>
                <a:gd name="T77" fmla="*/ 2 h 2521"/>
                <a:gd name="T78" fmla="*/ 884 w 2514"/>
                <a:gd name="T79" fmla="*/ 56 h 2521"/>
                <a:gd name="T80" fmla="*/ 606 w 2514"/>
                <a:gd name="T81" fmla="*/ 182 h 2521"/>
                <a:gd name="T82" fmla="*/ 369 w 2514"/>
                <a:gd name="T83" fmla="*/ 369 h 2521"/>
                <a:gd name="T84" fmla="*/ 182 w 2514"/>
                <a:gd name="T85" fmla="*/ 607 h 2521"/>
                <a:gd name="T86" fmla="*/ 57 w 2514"/>
                <a:gd name="T87" fmla="*/ 886 h 2521"/>
                <a:gd name="T88" fmla="*/ 2 w 2514"/>
                <a:gd name="T89" fmla="*/ 1196 h 2521"/>
                <a:gd name="T90" fmla="*/ 26 w 2514"/>
                <a:gd name="T91" fmla="*/ 1514 h 2521"/>
                <a:gd name="T92" fmla="*/ 124 w 2514"/>
                <a:gd name="T93" fmla="*/ 1806 h 2521"/>
                <a:gd name="T94" fmla="*/ 287 w 2514"/>
                <a:gd name="T95" fmla="*/ 2062 h 2521"/>
                <a:gd name="T96" fmla="*/ 506 w 2514"/>
                <a:gd name="T97" fmla="*/ 2270 h 2521"/>
                <a:gd name="T98" fmla="*/ 768 w 2514"/>
                <a:gd name="T99" fmla="*/ 2422 h 2521"/>
                <a:gd name="T100" fmla="*/ 1066 w 2514"/>
                <a:gd name="T101" fmla="*/ 2507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4" h="2521">
                  <a:moveTo>
                    <a:pt x="1257" y="504"/>
                  </a:moveTo>
                  <a:lnTo>
                    <a:pt x="1296" y="505"/>
                  </a:lnTo>
                  <a:lnTo>
                    <a:pt x="1334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6" y="528"/>
                  </a:lnTo>
                  <a:lnTo>
                    <a:pt x="1481" y="538"/>
                  </a:lnTo>
                  <a:lnTo>
                    <a:pt x="1517" y="551"/>
                  </a:lnTo>
                  <a:lnTo>
                    <a:pt x="1551" y="564"/>
                  </a:lnTo>
                  <a:lnTo>
                    <a:pt x="1584" y="579"/>
                  </a:lnTo>
                  <a:lnTo>
                    <a:pt x="1617" y="596"/>
                  </a:lnTo>
                  <a:lnTo>
                    <a:pt x="1648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5" y="752"/>
                  </a:lnTo>
                  <a:lnTo>
                    <a:pt x="1839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3" y="868"/>
                  </a:lnTo>
                  <a:lnTo>
                    <a:pt x="1921" y="900"/>
                  </a:lnTo>
                  <a:lnTo>
                    <a:pt x="1937" y="933"/>
                  </a:lnTo>
                  <a:lnTo>
                    <a:pt x="1952" y="966"/>
                  </a:lnTo>
                  <a:lnTo>
                    <a:pt x="1966" y="1000"/>
                  </a:lnTo>
                  <a:lnTo>
                    <a:pt x="1977" y="1035"/>
                  </a:lnTo>
                  <a:lnTo>
                    <a:pt x="1988" y="1072"/>
                  </a:lnTo>
                  <a:lnTo>
                    <a:pt x="1996" y="1108"/>
                  </a:lnTo>
                  <a:lnTo>
                    <a:pt x="2002" y="1145"/>
                  </a:lnTo>
                  <a:lnTo>
                    <a:pt x="2007" y="1183"/>
                  </a:lnTo>
                  <a:lnTo>
                    <a:pt x="2010" y="1221"/>
                  </a:lnTo>
                  <a:lnTo>
                    <a:pt x="2011" y="1260"/>
                  </a:lnTo>
                  <a:lnTo>
                    <a:pt x="2010" y="1300"/>
                  </a:lnTo>
                  <a:lnTo>
                    <a:pt x="2007" y="1338"/>
                  </a:lnTo>
                  <a:lnTo>
                    <a:pt x="2002" y="1375"/>
                  </a:lnTo>
                  <a:lnTo>
                    <a:pt x="1996" y="1413"/>
                  </a:lnTo>
                  <a:lnTo>
                    <a:pt x="1988" y="1449"/>
                  </a:lnTo>
                  <a:lnTo>
                    <a:pt x="1977" y="1485"/>
                  </a:lnTo>
                  <a:lnTo>
                    <a:pt x="1966" y="1520"/>
                  </a:lnTo>
                  <a:lnTo>
                    <a:pt x="1952" y="1555"/>
                  </a:lnTo>
                  <a:lnTo>
                    <a:pt x="1937" y="1588"/>
                  </a:lnTo>
                  <a:lnTo>
                    <a:pt x="1921" y="1620"/>
                  </a:lnTo>
                  <a:lnTo>
                    <a:pt x="1903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39" y="1741"/>
                  </a:lnTo>
                  <a:lnTo>
                    <a:pt x="1815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8" y="1907"/>
                  </a:lnTo>
                  <a:lnTo>
                    <a:pt x="1617" y="1925"/>
                  </a:lnTo>
                  <a:lnTo>
                    <a:pt x="1584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1" y="1982"/>
                  </a:lnTo>
                  <a:lnTo>
                    <a:pt x="1446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4" y="2012"/>
                  </a:lnTo>
                  <a:lnTo>
                    <a:pt x="1296" y="2015"/>
                  </a:lnTo>
                  <a:lnTo>
                    <a:pt x="1257" y="2017"/>
                  </a:lnTo>
                  <a:lnTo>
                    <a:pt x="1219" y="2015"/>
                  </a:lnTo>
                  <a:lnTo>
                    <a:pt x="1180" y="2012"/>
                  </a:lnTo>
                  <a:lnTo>
                    <a:pt x="1142" y="2007"/>
                  </a:lnTo>
                  <a:lnTo>
                    <a:pt x="1105" y="2001"/>
                  </a:lnTo>
                  <a:lnTo>
                    <a:pt x="1069" y="1992"/>
                  </a:lnTo>
                  <a:lnTo>
                    <a:pt x="1033" y="1982"/>
                  </a:lnTo>
                  <a:lnTo>
                    <a:pt x="997" y="1970"/>
                  </a:lnTo>
                  <a:lnTo>
                    <a:pt x="963" y="1957"/>
                  </a:lnTo>
                  <a:lnTo>
                    <a:pt x="930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5" y="1887"/>
                  </a:lnTo>
                  <a:lnTo>
                    <a:pt x="805" y="1866"/>
                  </a:lnTo>
                  <a:lnTo>
                    <a:pt x="777" y="1844"/>
                  </a:lnTo>
                  <a:lnTo>
                    <a:pt x="750" y="1820"/>
                  </a:lnTo>
                  <a:lnTo>
                    <a:pt x="724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2" y="1713"/>
                  </a:lnTo>
                  <a:lnTo>
                    <a:pt x="631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7" y="1588"/>
                  </a:lnTo>
                  <a:lnTo>
                    <a:pt x="562" y="1555"/>
                  </a:lnTo>
                  <a:lnTo>
                    <a:pt x="549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300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9" y="1000"/>
                  </a:lnTo>
                  <a:lnTo>
                    <a:pt x="562" y="966"/>
                  </a:lnTo>
                  <a:lnTo>
                    <a:pt x="577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1" y="838"/>
                  </a:lnTo>
                  <a:lnTo>
                    <a:pt x="652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4" y="726"/>
                  </a:lnTo>
                  <a:lnTo>
                    <a:pt x="750" y="701"/>
                  </a:lnTo>
                  <a:lnTo>
                    <a:pt x="777" y="677"/>
                  </a:lnTo>
                  <a:lnTo>
                    <a:pt x="805" y="654"/>
                  </a:lnTo>
                  <a:lnTo>
                    <a:pt x="835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0" y="579"/>
                  </a:lnTo>
                  <a:lnTo>
                    <a:pt x="963" y="564"/>
                  </a:lnTo>
                  <a:lnTo>
                    <a:pt x="997" y="551"/>
                  </a:lnTo>
                  <a:lnTo>
                    <a:pt x="1033" y="538"/>
                  </a:lnTo>
                  <a:lnTo>
                    <a:pt x="1069" y="528"/>
                  </a:lnTo>
                  <a:lnTo>
                    <a:pt x="1105" y="519"/>
                  </a:lnTo>
                  <a:lnTo>
                    <a:pt x="1142" y="513"/>
                  </a:lnTo>
                  <a:lnTo>
                    <a:pt x="1180" y="508"/>
                  </a:lnTo>
                  <a:lnTo>
                    <a:pt x="1219" y="505"/>
                  </a:lnTo>
                  <a:lnTo>
                    <a:pt x="1257" y="504"/>
                  </a:lnTo>
                  <a:close/>
                  <a:moveTo>
                    <a:pt x="1257" y="2521"/>
                  </a:moveTo>
                  <a:lnTo>
                    <a:pt x="1321" y="2519"/>
                  </a:lnTo>
                  <a:lnTo>
                    <a:pt x="1386" y="2515"/>
                  </a:lnTo>
                  <a:lnTo>
                    <a:pt x="1448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0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1" y="2396"/>
                  </a:lnTo>
                  <a:lnTo>
                    <a:pt x="1856" y="2368"/>
                  </a:lnTo>
                  <a:lnTo>
                    <a:pt x="1909" y="2338"/>
                  </a:lnTo>
                  <a:lnTo>
                    <a:pt x="1959" y="2305"/>
                  </a:lnTo>
                  <a:lnTo>
                    <a:pt x="2008" y="2270"/>
                  </a:lnTo>
                  <a:lnTo>
                    <a:pt x="2057" y="2232"/>
                  </a:lnTo>
                  <a:lnTo>
                    <a:pt x="2102" y="2193"/>
                  </a:lnTo>
                  <a:lnTo>
                    <a:pt x="2145" y="2151"/>
                  </a:lnTo>
                  <a:lnTo>
                    <a:pt x="2187" y="2107"/>
                  </a:lnTo>
                  <a:lnTo>
                    <a:pt x="2227" y="2062"/>
                  </a:lnTo>
                  <a:lnTo>
                    <a:pt x="2264" y="2013"/>
                  </a:lnTo>
                  <a:lnTo>
                    <a:pt x="2299" y="1964"/>
                  </a:lnTo>
                  <a:lnTo>
                    <a:pt x="2332" y="1914"/>
                  </a:lnTo>
                  <a:lnTo>
                    <a:pt x="2363" y="1860"/>
                  </a:lnTo>
                  <a:lnTo>
                    <a:pt x="2391" y="1806"/>
                  </a:lnTo>
                  <a:lnTo>
                    <a:pt x="2416" y="1750"/>
                  </a:lnTo>
                  <a:lnTo>
                    <a:pt x="2438" y="1693"/>
                  </a:lnTo>
                  <a:lnTo>
                    <a:pt x="2458" y="1634"/>
                  </a:lnTo>
                  <a:lnTo>
                    <a:pt x="2475" y="1575"/>
                  </a:lnTo>
                  <a:lnTo>
                    <a:pt x="2489" y="1514"/>
                  </a:lnTo>
                  <a:lnTo>
                    <a:pt x="2500" y="1452"/>
                  </a:lnTo>
                  <a:lnTo>
                    <a:pt x="2508" y="1389"/>
                  </a:lnTo>
                  <a:lnTo>
                    <a:pt x="2512" y="1325"/>
                  </a:lnTo>
                  <a:lnTo>
                    <a:pt x="2514" y="1260"/>
                  </a:lnTo>
                  <a:lnTo>
                    <a:pt x="2512" y="1196"/>
                  </a:lnTo>
                  <a:lnTo>
                    <a:pt x="2508" y="1131"/>
                  </a:lnTo>
                  <a:lnTo>
                    <a:pt x="2500" y="1069"/>
                  </a:lnTo>
                  <a:lnTo>
                    <a:pt x="2489" y="1006"/>
                  </a:lnTo>
                  <a:lnTo>
                    <a:pt x="2475" y="946"/>
                  </a:lnTo>
                  <a:lnTo>
                    <a:pt x="2458" y="886"/>
                  </a:lnTo>
                  <a:lnTo>
                    <a:pt x="2438" y="828"/>
                  </a:lnTo>
                  <a:lnTo>
                    <a:pt x="2416" y="770"/>
                  </a:lnTo>
                  <a:lnTo>
                    <a:pt x="2391" y="714"/>
                  </a:lnTo>
                  <a:lnTo>
                    <a:pt x="2363" y="659"/>
                  </a:lnTo>
                  <a:lnTo>
                    <a:pt x="2332" y="607"/>
                  </a:lnTo>
                  <a:lnTo>
                    <a:pt x="2299" y="556"/>
                  </a:lnTo>
                  <a:lnTo>
                    <a:pt x="2264" y="506"/>
                  </a:lnTo>
                  <a:lnTo>
                    <a:pt x="2227" y="459"/>
                  </a:lnTo>
                  <a:lnTo>
                    <a:pt x="2187" y="413"/>
                  </a:lnTo>
                  <a:lnTo>
                    <a:pt x="2145" y="369"/>
                  </a:lnTo>
                  <a:lnTo>
                    <a:pt x="2102" y="328"/>
                  </a:lnTo>
                  <a:lnTo>
                    <a:pt x="2057" y="288"/>
                  </a:lnTo>
                  <a:lnTo>
                    <a:pt x="2008" y="251"/>
                  </a:lnTo>
                  <a:lnTo>
                    <a:pt x="1959" y="216"/>
                  </a:lnTo>
                  <a:lnTo>
                    <a:pt x="1909" y="182"/>
                  </a:lnTo>
                  <a:lnTo>
                    <a:pt x="1856" y="152"/>
                  </a:lnTo>
                  <a:lnTo>
                    <a:pt x="1801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0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8" y="14"/>
                  </a:lnTo>
                  <a:lnTo>
                    <a:pt x="1386" y="6"/>
                  </a:lnTo>
                  <a:lnTo>
                    <a:pt x="1321" y="2"/>
                  </a:lnTo>
                  <a:lnTo>
                    <a:pt x="1257" y="0"/>
                  </a:ln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3" y="39"/>
                  </a:lnTo>
                  <a:lnTo>
                    <a:pt x="884" y="56"/>
                  </a:lnTo>
                  <a:lnTo>
                    <a:pt x="825" y="77"/>
                  </a:lnTo>
                  <a:lnTo>
                    <a:pt x="768" y="99"/>
                  </a:lnTo>
                  <a:lnTo>
                    <a:pt x="713" y="124"/>
                  </a:lnTo>
                  <a:lnTo>
                    <a:pt x="658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2" y="328"/>
                  </a:lnTo>
                  <a:lnTo>
                    <a:pt x="369" y="369"/>
                  </a:lnTo>
                  <a:lnTo>
                    <a:pt x="326" y="413"/>
                  </a:lnTo>
                  <a:lnTo>
                    <a:pt x="287" y="459"/>
                  </a:lnTo>
                  <a:lnTo>
                    <a:pt x="250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1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6" y="828"/>
                  </a:lnTo>
                  <a:lnTo>
                    <a:pt x="57" y="886"/>
                  </a:lnTo>
                  <a:lnTo>
                    <a:pt x="40" y="946"/>
                  </a:lnTo>
                  <a:lnTo>
                    <a:pt x="26" y="1006"/>
                  </a:lnTo>
                  <a:lnTo>
                    <a:pt x="15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5" y="1452"/>
                  </a:lnTo>
                  <a:lnTo>
                    <a:pt x="26" y="1514"/>
                  </a:lnTo>
                  <a:lnTo>
                    <a:pt x="40" y="1575"/>
                  </a:lnTo>
                  <a:lnTo>
                    <a:pt x="57" y="1634"/>
                  </a:lnTo>
                  <a:lnTo>
                    <a:pt x="76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1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0" y="2013"/>
                  </a:lnTo>
                  <a:lnTo>
                    <a:pt x="287" y="2062"/>
                  </a:lnTo>
                  <a:lnTo>
                    <a:pt x="326" y="2107"/>
                  </a:lnTo>
                  <a:lnTo>
                    <a:pt x="369" y="2151"/>
                  </a:lnTo>
                  <a:lnTo>
                    <a:pt x="412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8" y="2368"/>
                  </a:lnTo>
                  <a:lnTo>
                    <a:pt x="713" y="2396"/>
                  </a:lnTo>
                  <a:lnTo>
                    <a:pt x="768" y="2422"/>
                  </a:lnTo>
                  <a:lnTo>
                    <a:pt x="825" y="2444"/>
                  </a:lnTo>
                  <a:lnTo>
                    <a:pt x="884" y="2464"/>
                  </a:lnTo>
                  <a:lnTo>
                    <a:pt x="943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7" y="2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6" name="ïŝlïḓé"/>
            <p:cNvSpPr/>
            <p:nvPr/>
          </p:nvSpPr>
          <p:spPr bwMode="auto">
            <a:xfrm>
              <a:off x="5604709" y="1841728"/>
              <a:ext cx="95878" cy="95878"/>
            </a:xfrm>
            <a:custGeom>
              <a:avLst/>
              <a:gdLst>
                <a:gd name="T0" fmla="*/ 1106 w 2515"/>
                <a:gd name="T1" fmla="*/ 2001 h 2521"/>
                <a:gd name="T2" fmla="*/ 931 w 2515"/>
                <a:gd name="T3" fmla="*/ 1942 h 2521"/>
                <a:gd name="T4" fmla="*/ 778 w 2515"/>
                <a:gd name="T5" fmla="*/ 1844 h 2521"/>
                <a:gd name="T6" fmla="*/ 653 w 2515"/>
                <a:gd name="T7" fmla="*/ 1713 h 2521"/>
                <a:gd name="T8" fmla="*/ 562 w 2515"/>
                <a:gd name="T9" fmla="*/ 1555 h 2521"/>
                <a:gd name="T10" fmla="*/ 512 w 2515"/>
                <a:gd name="T11" fmla="*/ 1375 h 2521"/>
                <a:gd name="T12" fmla="*/ 507 w 2515"/>
                <a:gd name="T13" fmla="*/ 1183 h 2521"/>
                <a:gd name="T14" fmla="*/ 548 w 2515"/>
                <a:gd name="T15" fmla="*/ 1000 h 2521"/>
                <a:gd name="T16" fmla="*/ 632 w 2515"/>
                <a:gd name="T17" fmla="*/ 838 h 2521"/>
                <a:gd name="T18" fmla="*/ 751 w 2515"/>
                <a:gd name="T19" fmla="*/ 701 h 2521"/>
                <a:gd name="T20" fmla="*/ 897 w 2515"/>
                <a:gd name="T21" fmla="*/ 596 h 2521"/>
                <a:gd name="T22" fmla="*/ 1068 w 2515"/>
                <a:gd name="T23" fmla="*/ 528 h 2521"/>
                <a:gd name="T24" fmla="*/ 1258 w 2515"/>
                <a:gd name="T25" fmla="*/ 504 h 2521"/>
                <a:gd name="T26" fmla="*/ 1447 w 2515"/>
                <a:gd name="T27" fmla="*/ 528 h 2521"/>
                <a:gd name="T28" fmla="*/ 1618 w 2515"/>
                <a:gd name="T29" fmla="*/ 596 h 2521"/>
                <a:gd name="T30" fmla="*/ 1765 w 2515"/>
                <a:gd name="T31" fmla="*/ 701 h 2521"/>
                <a:gd name="T32" fmla="*/ 1883 w 2515"/>
                <a:gd name="T33" fmla="*/ 838 h 2521"/>
                <a:gd name="T34" fmla="*/ 1967 w 2515"/>
                <a:gd name="T35" fmla="*/ 1000 h 2521"/>
                <a:gd name="T36" fmla="*/ 2008 w 2515"/>
                <a:gd name="T37" fmla="*/ 1183 h 2521"/>
                <a:gd name="T38" fmla="*/ 2003 w 2515"/>
                <a:gd name="T39" fmla="*/ 1375 h 2521"/>
                <a:gd name="T40" fmla="*/ 1953 w 2515"/>
                <a:gd name="T41" fmla="*/ 1555 h 2521"/>
                <a:gd name="T42" fmla="*/ 1862 w 2515"/>
                <a:gd name="T43" fmla="*/ 1713 h 2521"/>
                <a:gd name="T44" fmla="*/ 1737 w 2515"/>
                <a:gd name="T45" fmla="*/ 1844 h 2521"/>
                <a:gd name="T46" fmla="*/ 1585 w 2515"/>
                <a:gd name="T47" fmla="*/ 1942 h 2521"/>
                <a:gd name="T48" fmla="*/ 1409 w 2515"/>
                <a:gd name="T49" fmla="*/ 2001 h 2521"/>
                <a:gd name="T50" fmla="*/ 1258 w 2515"/>
                <a:gd name="T51" fmla="*/ 0 h 2521"/>
                <a:gd name="T52" fmla="*/ 944 w 2515"/>
                <a:gd name="T53" fmla="*/ 39 h 2521"/>
                <a:gd name="T54" fmla="*/ 659 w 2515"/>
                <a:gd name="T55" fmla="*/ 152 h 2521"/>
                <a:gd name="T56" fmla="*/ 413 w 2515"/>
                <a:gd name="T57" fmla="*/ 328 h 2521"/>
                <a:gd name="T58" fmla="*/ 215 w 2515"/>
                <a:gd name="T59" fmla="*/ 556 h 2521"/>
                <a:gd name="T60" fmla="*/ 77 w 2515"/>
                <a:gd name="T61" fmla="*/ 827 h 2521"/>
                <a:gd name="T62" fmla="*/ 7 w 2515"/>
                <a:gd name="T63" fmla="*/ 1131 h 2521"/>
                <a:gd name="T64" fmla="*/ 14 w 2515"/>
                <a:gd name="T65" fmla="*/ 1452 h 2521"/>
                <a:gd name="T66" fmla="*/ 99 w 2515"/>
                <a:gd name="T67" fmla="*/ 1750 h 2521"/>
                <a:gd name="T68" fmla="*/ 251 w 2515"/>
                <a:gd name="T69" fmla="*/ 2014 h 2521"/>
                <a:gd name="T70" fmla="*/ 458 w 2515"/>
                <a:gd name="T71" fmla="*/ 2232 h 2521"/>
                <a:gd name="T72" fmla="*/ 713 w 2515"/>
                <a:gd name="T73" fmla="*/ 2397 h 2521"/>
                <a:gd name="T74" fmla="*/ 1004 w 2515"/>
                <a:gd name="T75" fmla="*/ 2495 h 2521"/>
                <a:gd name="T76" fmla="*/ 1322 w 2515"/>
                <a:gd name="T77" fmla="*/ 2519 h 2521"/>
                <a:gd name="T78" fmla="*/ 1631 w 2515"/>
                <a:gd name="T79" fmla="*/ 2464 h 2521"/>
                <a:gd name="T80" fmla="*/ 1908 w 2515"/>
                <a:gd name="T81" fmla="*/ 2338 h 2521"/>
                <a:gd name="T82" fmla="*/ 2146 w 2515"/>
                <a:gd name="T83" fmla="*/ 2152 h 2521"/>
                <a:gd name="T84" fmla="*/ 2333 w 2515"/>
                <a:gd name="T85" fmla="*/ 1914 h 2521"/>
                <a:gd name="T86" fmla="*/ 2459 w 2515"/>
                <a:gd name="T87" fmla="*/ 1634 h 2521"/>
                <a:gd name="T88" fmla="*/ 2513 w 2515"/>
                <a:gd name="T89" fmla="*/ 1325 h 2521"/>
                <a:gd name="T90" fmla="*/ 2490 w 2515"/>
                <a:gd name="T91" fmla="*/ 1006 h 2521"/>
                <a:gd name="T92" fmla="*/ 2390 w 2515"/>
                <a:gd name="T93" fmla="*/ 714 h 2521"/>
                <a:gd name="T94" fmla="*/ 2227 w 2515"/>
                <a:gd name="T95" fmla="*/ 459 h 2521"/>
                <a:gd name="T96" fmla="*/ 2009 w 2515"/>
                <a:gd name="T97" fmla="*/ 251 h 2521"/>
                <a:gd name="T98" fmla="*/ 1746 w 2515"/>
                <a:gd name="T99" fmla="*/ 99 h 2521"/>
                <a:gd name="T100" fmla="*/ 1449 w 2515"/>
                <a:gd name="T101" fmla="*/ 14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5" h="2521">
                  <a:moveTo>
                    <a:pt x="1258" y="2017"/>
                  </a:moveTo>
                  <a:lnTo>
                    <a:pt x="1218" y="2015"/>
                  </a:lnTo>
                  <a:lnTo>
                    <a:pt x="1180" y="2012"/>
                  </a:lnTo>
                  <a:lnTo>
                    <a:pt x="1143" y="2007"/>
                  </a:lnTo>
                  <a:lnTo>
                    <a:pt x="1106" y="2001"/>
                  </a:lnTo>
                  <a:lnTo>
                    <a:pt x="1068" y="1992"/>
                  </a:lnTo>
                  <a:lnTo>
                    <a:pt x="1033" y="1982"/>
                  </a:lnTo>
                  <a:lnTo>
                    <a:pt x="998" y="1970"/>
                  </a:lnTo>
                  <a:lnTo>
                    <a:pt x="964" y="1957"/>
                  </a:lnTo>
                  <a:lnTo>
                    <a:pt x="931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6" y="1887"/>
                  </a:lnTo>
                  <a:lnTo>
                    <a:pt x="806" y="1866"/>
                  </a:lnTo>
                  <a:lnTo>
                    <a:pt x="778" y="1844"/>
                  </a:lnTo>
                  <a:lnTo>
                    <a:pt x="751" y="1820"/>
                  </a:lnTo>
                  <a:lnTo>
                    <a:pt x="723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3" y="1713"/>
                  </a:lnTo>
                  <a:lnTo>
                    <a:pt x="632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8" y="1588"/>
                  </a:lnTo>
                  <a:lnTo>
                    <a:pt x="562" y="1555"/>
                  </a:lnTo>
                  <a:lnTo>
                    <a:pt x="548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299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8" y="1000"/>
                  </a:lnTo>
                  <a:lnTo>
                    <a:pt x="562" y="966"/>
                  </a:lnTo>
                  <a:lnTo>
                    <a:pt x="578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2" y="838"/>
                  </a:lnTo>
                  <a:lnTo>
                    <a:pt x="653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3" y="726"/>
                  </a:lnTo>
                  <a:lnTo>
                    <a:pt x="751" y="701"/>
                  </a:lnTo>
                  <a:lnTo>
                    <a:pt x="778" y="677"/>
                  </a:lnTo>
                  <a:lnTo>
                    <a:pt x="806" y="654"/>
                  </a:lnTo>
                  <a:lnTo>
                    <a:pt x="836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1" y="579"/>
                  </a:lnTo>
                  <a:lnTo>
                    <a:pt x="964" y="564"/>
                  </a:lnTo>
                  <a:lnTo>
                    <a:pt x="998" y="549"/>
                  </a:lnTo>
                  <a:lnTo>
                    <a:pt x="1033" y="538"/>
                  </a:lnTo>
                  <a:lnTo>
                    <a:pt x="1068" y="528"/>
                  </a:lnTo>
                  <a:lnTo>
                    <a:pt x="1106" y="519"/>
                  </a:lnTo>
                  <a:lnTo>
                    <a:pt x="1143" y="513"/>
                  </a:lnTo>
                  <a:lnTo>
                    <a:pt x="1180" y="508"/>
                  </a:lnTo>
                  <a:lnTo>
                    <a:pt x="1218" y="505"/>
                  </a:lnTo>
                  <a:lnTo>
                    <a:pt x="1258" y="504"/>
                  </a:lnTo>
                  <a:lnTo>
                    <a:pt x="1297" y="505"/>
                  </a:lnTo>
                  <a:lnTo>
                    <a:pt x="1335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7" y="528"/>
                  </a:lnTo>
                  <a:lnTo>
                    <a:pt x="1482" y="538"/>
                  </a:lnTo>
                  <a:lnTo>
                    <a:pt x="1517" y="549"/>
                  </a:lnTo>
                  <a:lnTo>
                    <a:pt x="1551" y="564"/>
                  </a:lnTo>
                  <a:lnTo>
                    <a:pt x="1585" y="579"/>
                  </a:lnTo>
                  <a:lnTo>
                    <a:pt x="1618" y="596"/>
                  </a:lnTo>
                  <a:lnTo>
                    <a:pt x="1649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6" y="752"/>
                  </a:lnTo>
                  <a:lnTo>
                    <a:pt x="1840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2" y="868"/>
                  </a:lnTo>
                  <a:lnTo>
                    <a:pt x="1920" y="900"/>
                  </a:lnTo>
                  <a:lnTo>
                    <a:pt x="1938" y="933"/>
                  </a:lnTo>
                  <a:lnTo>
                    <a:pt x="1953" y="966"/>
                  </a:lnTo>
                  <a:lnTo>
                    <a:pt x="1967" y="1000"/>
                  </a:lnTo>
                  <a:lnTo>
                    <a:pt x="1978" y="1035"/>
                  </a:lnTo>
                  <a:lnTo>
                    <a:pt x="1988" y="1072"/>
                  </a:lnTo>
                  <a:lnTo>
                    <a:pt x="1997" y="1108"/>
                  </a:lnTo>
                  <a:lnTo>
                    <a:pt x="2003" y="1145"/>
                  </a:lnTo>
                  <a:lnTo>
                    <a:pt x="2008" y="1183"/>
                  </a:lnTo>
                  <a:lnTo>
                    <a:pt x="2011" y="1221"/>
                  </a:lnTo>
                  <a:lnTo>
                    <a:pt x="2012" y="1260"/>
                  </a:lnTo>
                  <a:lnTo>
                    <a:pt x="2011" y="1299"/>
                  </a:lnTo>
                  <a:lnTo>
                    <a:pt x="2008" y="1338"/>
                  </a:lnTo>
                  <a:lnTo>
                    <a:pt x="2003" y="1375"/>
                  </a:lnTo>
                  <a:lnTo>
                    <a:pt x="1997" y="1413"/>
                  </a:lnTo>
                  <a:lnTo>
                    <a:pt x="1988" y="1449"/>
                  </a:lnTo>
                  <a:lnTo>
                    <a:pt x="1978" y="1485"/>
                  </a:lnTo>
                  <a:lnTo>
                    <a:pt x="1967" y="1520"/>
                  </a:lnTo>
                  <a:lnTo>
                    <a:pt x="1953" y="1555"/>
                  </a:lnTo>
                  <a:lnTo>
                    <a:pt x="1938" y="1588"/>
                  </a:lnTo>
                  <a:lnTo>
                    <a:pt x="1920" y="1620"/>
                  </a:lnTo>
                  <a:lnTo>
                    <a:pt x="1902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40" y="1741"/>
                  </a:lnTo>
                  <a:lnTo>
                    <a:pt x="1816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9" y="1907"/>
                  </a:lnTo>
                  <a:lnTo>
                    <a:pt x="1618" y="1925"/>
                  </a:lnTo>
                  <a:lnTo>
                    <a:pt x="1585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2" y="1982"/>
                  </a:lnTo>
                  <a:lnTo>
                    <a:pt x="1447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5" y="2012"/>
                  </a:lnTo>
                  <a:lnTo>
                    <a:pt x="1297" y="2015"/>
                  </a:lnTo>
                  <a:lnTo>
                    <a:pt x="1258" y="2017"/>
                  </a:lnTo>
                  <a:close/>
                  <a:moveTo>
                    <a:pt x="1258" y="0"/>
                  </a:move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4" y="39"/>
                  </a:lnTo>
                  <a:lnTo>
                    <a:pt x="884" y="56"/>
                  </a:lnTo>
                  <a:lnTo>
                    <a:pt x="826" y="77"/>
                  </a:lnTo>
                  <a:lnTo>
                    <a:pt x="769" y="99"/>
                  </a:lnTo>
                  <a:lnTo>
                    <a:pt x="713" y="124"/>
                  </a:lnTo>
                  <a:lnTo>
                    <a:pt x="659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3" y="328"/>
                  </a:lnTo>
                  <a:lnTo>
                    <a:pt x="369" y="369"/>
                  </a:lnTo>
                  <a:lnTo>
                    <a:pt x="327" y="413"/>
                  </a:lnTo>
                  <a:lnTo>
                    <a:pt x="288" y="459"/>
                  </a:lnTo>
                  <a:lnTo>
                    <a:pt x="251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2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7" y="827"/>
                  </a:lnTo>
                  <a:lnTo>
                    <a:pt x="56" y="886"/>
                  </a:lnTo>
                  <a:lnTo>
                    <a:pt x="39" y="946"/>
                  </a:lnTo>
                  <a:lnTo>
                    <a:pt x="25" y="1006"/>
                  </a:lnTo>
                  <a:lnTo>
                    <a:pt x="14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4" y="1452"/>
                  </a:lnTo>
                  <a:lnTo>
                    <a:pt x="25" y="1514"/>
                  </a:lnTo>
                  <a:lnTo>
                    <a:pt x="39" y="1575"/>
                  </a:lnTo>
                  <a:lnTo>
                    <a:pt x="56" y="1634"/>
                  </a:lnTo>
                  <a:lnTo>
                    <a:pt x="77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2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1" y="2014"/>
                  </a:lnTo>
                  <a:lnTo>
                    <a:pt x="288" y="2062"/>
                  </a:lnTo>
                  <a:lnTo>
                    <a:pt x="327" y="2107"/>
                  </a:lnTo>
                  <a:lnTo>
                    <a:pt x="369" y="2152"/>
                  </a:lnTo>
                  <a:lnTo>
                    <a:pt x="413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9" y="2368"/>
                  </a:lnTo>
                  <a:lnTo>
                    <a:pt x="713" y="2397"/>
                  </a:lnTo>
                  <a:lnTo>
                    <a:pt x="769" y="2422"/>
                  </a:lnTo>
                  <a:lnTo>
                    <a:pt x="826" y="2444"/>
                  </a:lnTo>
                  <a:lnTo>
                    <a:pt x="884" y="2464"/>
                  </a:lnTo>
                  <a:lnTo>
                    <a:pt x="944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8" y="2521"/>
                  </a:lnTo>
                  <a:lnTo>
                    <a:pt x="1322" y="2519"/>
                  </a:lnTo>
                  <a:lnTo>
                    <a:pt x="1385" y="2515"/>
                  </a:lnTo>
                  <a:lnTo>
                    <a:pt x="1449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1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2" y="2397"/>
                  </a:lnTo>
                  <a:lnTo>
                    <a:pt x="1856" y="2368"/>
                  </a:lnTo>
                  <a:lnTo>
                    <a:pt x="1908" y="2338"/>
                  </a:lnTo>
                  <a:lnTo>
                    <a:pt x="1960" y="2305"/>
                  </a:lnTo>
                  <a:lnTo>
                    <a:pt x="2009" y="2270"/>
                  </a:lnTo>
                  <a:lnTo>
                    <a:pt x="2056" y="2232"/>
                  </a:lnTo>
                  <a:lnTo>
                    <a:pt x="2103" y="2193"/>
                  </a:lnTo>
                  <a:lnTo>
                    <a:pt x="2146" y="2152"/>
                  </a:lnTo>
                  <a:lnTo>
                    <a:pt x="2188" y="2107"/>
                  </a:lnTo>
                  <a:lnTo>
                    <a:pt x="2227" y="2062"/>
                  </a:lnTo>
                  <a:lnTo>
                    <a:pt x="2265" y="2014"/>
                  </a:lnTo>
                  <a:lnTo>
                    <a:pt x="2300" y="1964"/>
                  </a:lnTo>
                  <a:lnTo>
                    <a:pt x="2333" y="1914"/>
                  </a:lnTo>
                  <a:lnTo>
                    <a:pt x="2363" y="1860"/>
                  </a:lnTo>
                  <a:lnTo>
                    <a:pt x="2390" y="1806"/>
                  </a:lnTo>
                  <a:lnTo>
                    <a:pt x="2416" y="1750"/>
                  </a:lnTo>
                  <a:lnTo>
                    <a:pt x="2439" y="1693"/>
                  </a:lnTo>
                  <a:lnTo>
                    <a:pt x="2459" y="1634"/>
                  </a:lnTo>
                  <a:lnTo>
                    <a:pt x="2476" y="1575"/>
                  </a:lnTo>
                  <a:lnTo>
                    <a:pt x="2490" y="1514"/>
                  </a:lnTo>
                  <a:lnTo>
                    <a:pt x="2501" y="1452"/>
                  </a:lnTo>
                  <a:lnTo>
                    <a:pt x="2508" y="1389"/>
                  </a:lnTo>
                  <a:lnTo>
                    <a:pt x="2513" y="1325"/>
                  </a:lnTo>
                  <a:lnTo>
                    <a:pt x="2515" y="1260"/>
                  </a:lnTo>
                  <a:lnTo>
                    <a:pt x="2513" y="1196"/>
                  </a:lnTo>
                  <a:lnTo>
                    <a:pt x="2508" y="1131"/>
                  </a:lnTo>
                  <a:lnTo>
                    <a:pt x="2501" y="1069"/>
                  </a:lnTo>
                  <a:lnTo>
                    <a:pt x="2490" y="1006"/>
                  </a:lnTo>
                  <a:lnTo>
                    <a:pt x="2476" y="946"/>
                  </a:lnTo>
                  <a:lnTo>
                    <a:pt x="2459" y="886"/>
                  </a:lnTo>
                  <a:lnTo>
                    <a:pt x="2439" y="827"/>
                  </a:lnTo>
                  <a:lnTo>
                    <a:pt x="2416" y="770"/>
                  </a:lnTo>
                  <a:lnTo>
                    <a:pt x="2390" y="714"/>
                  </a:lnTo>
                  <a:lnTo>
                    <a:pt x="2363" y="659"/>
                  </a:lnTo>
                  <a:lnTo>
                    <a:pt x="2333" y="607"/>
                  </a:lnTo>
                  <a:lnTo>
                    <a:pt x="2300" y="556"/>
                  </a:lnTo>
                  <a:lnTo>
                    <a:pt x="2265" y="506"/>
                  </a:lnTo>
                  <a:lnTo>
                    <a:pt x="2227" y="459"/>
                  </a:lnTo>
                  <a:lnTo>
                    <a:pt x="2188" y="413"/>
                  </a:lnTo>
                  <a:lnTo>
                    <a:pt x="2146" y="369"/>
                  </a:lnTo>
                  <a:lnTo>
                    <a:pt x="2103" y="328"/>
                  </a:lnTo>
                  <a:lnTo>
                    <a:pt x="2056" y="288"/>
                  </a:lnTo>
                  <a:lnTo>
                    <a:pt x="2009" y="251"/>
                  </a:lnTo>
                  <a:lnTo>
                    <a:pt x="1960" y="216"/>
                  </a:lnTo>
                  <a:lnTo>
                    <a:pt x="1908" y="182"/>
                  </a:lnTo>
                  <a:lnTo>
                    <a:pt x="1856" y="152"/>
                  </a:lnTo>
                  <a:lnTo>
                    <a:pt x="1802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1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9" y="14"/>
                  </a:lnTo>
                  <a:lnTo>
                    <a:pt x="1385" y="6"/>
                  </a:lnTo>
                  <a:lnTo>
                    <a:pt x="1322" y="2"/>
                  </a:lnTo>
                  <a:lnTo>
                    <a:pt x="12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7" name="îṣļîḋê"/>
            <p:cNvSpPr/>
            <p:nvPr/>
          </p:nvSpPr>
          <p:spPr bwMode="auto">
            <a:xfrm>
              <a:off x="5240936" y="2129362"/>
              <a:ext cx="76139" cy="77549"/>
            </a:xfrm>
            <a:custGeom>
              <a:avLst/>
              <a:gdLst>
                <a:gd name="T0" fmla="*/ 1107 w 2012"/>
                <a:gd name="T1" fmla="*/ 514 h 2016"/>
                <a:gd name="T2" fmla="*/ 1224 w 2012"/>
                <a:gd name="T3" fmla="*/ 553 h 2016"/>
                <a:gd name="T4" fmla="*/ 1326 w 2012"/>
                <a:gd name="T5" fmla="*/ 619 h 2016"/>
                <a:gd name="T6" fmla="*/ 1409 w 2012"/>
                <a:gd name="T7" fmla="*/ 707 h 2016"/>
                <a:gd name="T8" fmla="*/ 1469 w 2012"/>
                <a:gd name="T9" fmla="*/ 812 h 2016"/>
                <a:gd name="T10" fmla="*/ 1503 w 2012"/>
                <a:gd name="T11" fmla="*/ 931 h 2016"/>
                <a:gd name="T12" fmla="*/ 1507 w 2012"/>
                <a:gd name="T13" fmla="*/ 1060 h 2016"/>
                <a:gd name="T14" fmla="*/ 1478 w 2012"/>
                <a:gd name="T15" fmla="*/ 1182 h 2016"/>
                <a:gd name="T16" fmla="*/ 1423 w 2012"/>
                <a:gd name="T17" fmla="*/ 1290 h 2016"/>
                <a:gd name="T18" fmla="*/ 1344 w 2012"/>
                <a:gd name="T19" fmla="*/ 1381 h 2016"/>
                <a:gd name="T20" fmla="*/ 1245 w 2012"/>
                <a:gd name="T21" fmla="*/ 1452 h 2016"/>
                <a:gd name="T22" fmla="*/ 1131 w 2012"/>
                <a:gd name="T23" fmla="*/ 1496 h 2016"/>
                <a:gd name="T24" fmla="*/ 1006 w 2012"/>
                <a:gd name="T25" fmla="*/ 1512 h 2016"/>
                <a:gd name="T26" fmla="*/ 880 w 2012"/>
                <a:gd name="T27" fmla="*/ 1496 h 2016"/>
                <a:gd name="T28" fmla="*/ 766 w 2012"/>
                <a:gd name="T29" fmla="*/ 1452 h 2016"/>
                <a:gd name="T30" fmla="*/ 668 w 2012"/>
                <a:gd name="T31" fmla="*/ 1381 h 2016"/>
                <a:gd name="T32" fmla="*/ 589 w 2012"/>
                <a:gd name="T33" fmla="*/ 1290 h 2016"/>
                <a:gd name="T34" fmla="*/ 534 w 2012"/>
                <a:gd name="T35" fmla="*/ 1182 h 2016"/>
                <a:gd name="T36" fmla="*/ 506 w 2012"/>
                <a:gd name="T37" fmla="*/ 1060 h 2016"/>
                <a:gd name="T38" fmla="*/ 509 w 2012"/>
                <a:gd name="T39" fmla="*/ 931 h 2016"/>
                <a:gd name="T40" fmla="*/ 543 w 2012"/>
                <a:gd name="T41" fmla="*/ 812 h 2016"/>
                <a:gd name="T42" fmla="*/ 603 w 2012"/>
                <a:gd name="T43" fmla="*/ 707 h 2016"/>
                <a:gd name="T44" fmla="*/ 686 w 2012"/>
                <a:gd name="T45" fmla="*/ 619 h 2016"/>
                <a:gd name="T46" fmla="*/ 787 w 2012"/>
                <a:gd name="T47" fmla="*/ 553 h 2016"/>
                <a:gd name="T48" fmla="*/ 904 w 2012"/>
                <a:gd name="T49" fmla="*/ 514 h 2016"/>
                <a:gd name="T50" fmla="*/ 0 w 2012"/>
                <a:gd name="T51" fmla="*/ 1008 h 2016"/>
                <a:gd name="T52" fmla="*/ 32 w 2012"/>
                <a:gd name="T53" fmla="*/ 1260 h 2016"/>
                <a:gd name="T54" fmla="*/ 121 w 2012"/>
                <a:gd name="T55" fmla="*/ 1488 h 2016"/>
                <a:gd name="T56" fmla="*/ 261 w 2012"/>
                <a:gd name="T57" fmla="*/ 1686 h 2016"/>
                <a:gd name="T58" fmla="*/ 443 w 2012"/>
                <a:gd name="T59" fmla="*/ 1844 h 2016"/>
                <a:gd name="T60" fmla="*/ 661 w 2012"/>
                <a:gd name="T61" fmla="*/ 1955 h 2016"/>
                <a:gd name="T62" fmla="*/ 903 w 2012"/>
                <a:gd name="T63" fmla="*/ 2011 h 2016"/>
                <a:gd name="T64" fmla="*/ 1159 w 2012"/>
                <a:gd name="T65" fmla="*/ 2004 h 2016"/>
                <a:gd name="T66" fmla="*/ 1397 w 2012"/>
                <a:gd name="T67" fmla="*/ 1937 h 2016"/>
                <a:gd name="T68" fmla="*/ 1607 w 2012"/>
                <a:gd name="T69" fmla="*/ 1816 h 2016"/>
                <a:gd name="T70" fmla="*/ 1782 w 2012"/>
                <a:gd name="T71" fmla="*/ 1649 h 2016"/>
                <a:gd name="T72" fmla="*/ 1912 w 2012"/>
                <a:gd name="T73" fmla="*/ 1445 h 2016"/>
                <a:gd name="T74" fmla="*/ 1992 w 2012"/>
                <a:gd name="T75" fmla="*/ 1211 h 2016"/>
                <a:gd name="T76" fmla="*/ 2011 w 2012"/>
                <a:gd name="T77" fmla="*/ 957 h 2016"/>
                <a:gd name="T78" fmla="*/ 1966 w 2012"/>
                <a:gd name="T79" fmla="*/ 709 h 2016"/>
                <a:gd name="T80" fmla="*/ 1866 w 2012"/>
                <a:gd name="T81" fmla="*/ 486 h 2016"/>
                <a:gd name="T82" fmla="*/ 1717 w 2012"/>
                <a:gd name="T83" fmla="*/ 295 h 2016"/>
                <a:gd name="T84" fmla="*/ 1527 w 2012"/>
                <a:gd name="T85" fmla="*/ 146 h 2016"/>
                <a:gd name="T86" fmla="*/ 1304 w 2012"/>
                <a:gd name="T87" fmla="*/ 45 h 2016"/>
                <a:gd name="T88" fmla="*/ 1057 w 2012"/>
                <a:gd name="T89" fmla="*/ 1 h 2016"/>
                <a:gd name="T90" fmla="*/ 803 w 2012"/>
                <a:gd name="T91" fmla="*/ 20 h 2016"/>
                <a:gd name="T92" fmla="*/ 570 w 2012"/>
                <a:gd name="T93" fmla="*/ 100 h 2016"/>
                <a:gd name="T94" fmla="*/ 366 w 2012"/>
                <a:gd name="T95" fmla="*/ 231 h 2016"/>
                <a:gd name="T96" fmla="*/ 200 w 2012"/>
                <a:gd name="T97" fmla="*/ 405 h 2016"/>
                <a:gd name="T98" fmla="*/ 79 w 2012"/>
                <a:gd name="T99" fmla="*/ 616 h 2016"/>
                <a:gd name="T100" fmla="*/ 12 w 2012"/>
                <a:gd name="T101" fmla="*/ 855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2" h="2016">
                  <a:moveTo>
                    <a:pt x="1006" y="504"/>
                  </a:moveTo>
                  <a:lnTo>
                    <a:pt x="1032" y="505"/>
                  </a:lnTo>
                  <a:lnTo>
                    <a:pt x="1057" y="507"/>
                  </a:lnTo>
                  <a:lnTo>
                    <a:pt x="1082" y="510"/>
                  </a:lnTo>
                  <a:lnTo>
                    <a:pt x="1107" y="514"/>
                  </a:lnTo>
                  <a:lnTo>
                    <a:pt x="1131" y="520"/>
                  </a:lnTo>
                  <a:lnTo>
                    <a:pt x="1156" y="526"/>
                  </a:lnTo>
                  <a:lnTo>
                    <a:pt x="1179" y="534"/>
                  </a:lnTo>
                  <a:lnTo>
                    <a:pt x="1202" y="543"/>
                  </a:lnTo>
                  <a:lnTo>
                    <a:pt x="1224" y="553"/>
                  </a:lnTo>
                  <a:lnTo>
                    <a:pt x="1245" y="564"/>
                  </a:lnTo>
                  <a:lnTo>
                    <a:pt x="1266" y="577"/>
                  </a:lnTo>
                  <a:lnTo>
                    <a:pt x="1287" y="590"/>
                  </a:lnTo>
                  <a:lnTo>
                    <a:pt x="1306" y="604"/>
                  </a:lnTo>
                  <a:lnTo>
                    <a:pt x="1326" y="619"/>
                  </a:lnTo>
                  <a:lnTo>
                    <a:pt x="1344" y="635"/>
                  </a:lnTo>
                  <a:lnTo>
                    <a:pt x="1362" y="651"/>
                  </a:lnTo>
                  <a:lnTo>
                    <a:pt x="1378" y="669"/>
                  </a:lnTo>
                  <a:lnTo>
                    <a:pt x="1394" y="688"/>
                  </a:lnTo>
                  <a:lnTo>
                    <a:pt x="1409" y="707"/>
                  </a:lnTo>
                  <a:lnTo>
                    <a:pt x="1423" y="726"/>
                  </a:lnTo>
                  <a:lnTo>
                    <a:pt x="1436" y="747"/>
                  </a:lnTo>
                  <a:lnTo>
                    <a:pt x="1448" y="768"/>
                  </a:lnTo>
                  <a:lnTo>
                    <a:pt x="1459" y="789"/>
                  </a:lnTo>
                  <a:lnTo>
                    <a:pt x="1469" y="812"/>
                  </a:lnTo>
                  <a:lnTo>
                    <a:pt x="1478" y="835"/>
                  </a:lnTo>
                  <a:lnTo>
                    <a:pt x="1487" y="858"/>
                  </a:lnTo>
                  <a:lnTo>
                    <a:pt x="1493" y="882"/>
                  </a:lnTo>
                  <a:lnTo>
                    <a:pt x="1499" y="906"/>
                  </a:lnTo>
                  <a:lnTo>
                    <a:pt x="1503" y="931"/>
                  </a:lnTo>
                  <a:lnTo>
                    <a:pt x="1507" y="957"/>
                  </a:lnTo>
                  <a:lnTo>
                    <a:pt x="1508" y="982"/>
                  </a:lnTo>
                  <a:lnTo>
                    <a:pt x="1509" y="1008"/>
                  </a:lnTo>
                  <a:lnTo>
                    <a:pt x="1508" y="1034"/>
                  </a:lnTo>
                  <a:lnTo>
                    <a:pt x="1507" y="1060"/>
                  </a:lnTo>
                  <a:lnTo>
                    <a:pt x="1503" y="1085"/>
                  </a:lnTo>
                  <a:lnTo>
                    <a:pt x="1499" y="1110"/>
                  </a:lnTo>
                  <a:lnTo>
                    <a:pt x="1493" y="1134"/>
                  </a:lnTo>
                  <a:lnTo>
                    <a:pt x="1487" y="1158"/>
                  </a:lnTo>
                  <a:lnTo>
                    <a:pt x="1478" y="1182"/>
                  </a:lnTo>
                  <a:lnTo>
                    <a:pt x="1469" y="1205"/>
                  </a:lnTo>
                  <a:lnTo>
                    <a:pt x="1459" y="1227"/>
                  </a:lnTo>
                  <a:lnTo>
                    <a:pt x="1448" y="1248"/>
                  </a:lnTo>
                  <a:lnTo>
                    <a:pt x="1436" y="1269"/>
                  </a:lnTo>
                  <a:lnTo>
                    <a:pt x="1423" y="1290"/>
                  </a:lnTo>
                  <a:lnTo>
                    <a:pt x="1409" y="1310"/>
                  </a:lnTo>
                  <a:lnTo>
                    <a:pt x="1394" y="1329"/>
                  </a:lnTo>
                  <a:lnTo>
                    <a:pt x="1378" y="1347"/>
                  </a:lnTo>
                  <a:lnTo>
                    <a:pt x="1362" y="1365"/>
                  </a:lnTo>
                  <a:lnTo>
                    <a:pt x="1344" y="1381"/>
                  </a:lnTo>
                  <a:lnTo>
                    <a:pt x="1326" y="1397"/>
                  </a:lnTo>
                  <a:lnTo>
                    <a:pt x="1306" y="1412"/>
                  </a:lnTo>
                  <a:lnTo>
                    <a:pt x="1287" y="1427"/>
                  </a:lnTo>
                  <a:lnTo>
                    <a:pt x="1266" y="1440"/>
                  </a:lnTo>
                  <a:lnTo>
                    <a:pt x="1245" y="1452"/>
                  </a:lnTo>
                  <a:lnTo>
                    <a:pt x="1224" y="1463"/>
                  </a:lnTo>
                  <a:lnTo>
                    <a:pt x="1202" y="1473"/>
                  </a:lnTo>
                  <a:lnTo>
                    <a:pt x="1179" y="1482"/>
                  </a:lnTo>
                  <a:lnTo>
                    <a:pt x="1156" y="1490"/>
                  </a:lnTo>
                  <a:lnTo>
                    <a:pt x="1131" y="1496"/>
                  </a:lnTo>
                  <a:lnTo>
                    <a:pt x="1107" y="1502"/>
                  </a:lnTo>
                  <a:lnTo>
                    <a:pt x="1082" y="1506"/>
                  </a:lnTo>
                  <a:lnTo>
                    <a:pt x="1057" y="1509"/>
                  </a:lnTo>
                  <a:lnTo>
                    <a:pt x="1032" y="1511"/>
                  </a:lnTo>
                  <a:lnTo>
                    <a:pt x="1006" y="1512"/>
                  </a:lnTo>
                  <a:lnTo>
                    <a:pt x="980" y="1511"/>
                  </a:lnTo>
                  <a:lnTo>
                    <a:pt x="954" y="1509"/>
                  </a:lnTo>
                  <a:lnTo>
                    <a:pt x="929" y="1506"/>
                  </a:lnTo>
                  <a:lnTo>
                    <a:pt x="904" y="1502"/>
                  </a:lnTo>
                  <a:lnTo>
                    <a:pt x="880" y="1496"/>
                  </a:lnTo>
                  <a:lnTo>
                    <a:pt x="856" y="1490"/>
                  </a:lnTo>
                  <a:lnTo>
                    <a:pt x="833" y="1482"/>
                  </a:lnTo>
                  <a:lnTo>
                    <a:pt x="811" y="1473"/>
                  </a:lnTo>
                  <a:lnTo>
                    <a:pt x="787" y="1463"/>
                  </a:lnTo>
                  <a:lnTo>
                    <a:pt x="766" y="1452"/>
                  </a:lnTo>
                  <a:lnTo>
                    <a:pt x="745" y="1440"/>
                  </a:lnTo>
                  <a:lnTo>
                    <a:pt x="725" y="1427"/>
                  </a:lnTo>
                  <a:lnTo>
                    <a:pt x="705" y="1412"/>
                  </a:lnTo>
                  <a:lnTo>
                    <a:pt x="686" y="1397"/>
                  </a:lnTo>
                  <a:lnTo>
                    <a:pt x="668" y="1381"/>
                  </a:lnTo>
                  <a:lnTo>
                    <a:pt x="651" y="1365"/>
                  </a:lnTo>
                  <a:lnTo>
                    <a:pt x="633" y="1347"/>
                  </a:lnTo>
                  <a:lnTo>
                    <a:pt x="617" y="1329"/>
                  </a:lnTo>
                  <a:lnTo>
                    <a:pt x="603" y="1310"/>
                  </a:lnTo>
                  <a:lnTo>
                    <a:pt x="589" y="1290"/>
                  </a:lnTo>
                  <a:lnTo>
                    <a:pt x="576" y="1269"/>
                  </a:lnTo>
                  <a:lnTo>
                    <a:pt x="564" y="1248"/>
                  </a:lnTo>
                  <a:lnTo>
                    <a:pt x="553" y="1227"/>
                  </a:lnTo>
                  <a:lnTo>
                    <a:pt x="543" y="1205"/>
                  </a:lnTo>
                  <a:lnTo>
                    <a:pt x="534" y="1182"/>
                  </a:lnTo>
                  <a:lnTo>
                    <a:pt x="526" y="1158"/>
                  </a:lnTo>
                  <a:lnTo>
                    <a:pt x="519" y="1134"/>
                  </a:lnTo>
                  <a:lnTo>
                    <a:pt x="513" y="1110"/>
                  </a:lnTo>
                  <a:lnTo>
                    <a:pt x="509" y="1085"/>
                  </a:lnTo>
                  <a:lnTo>
                    <a:pt x="506" y="1060"/>
                  </a:lnTo>
                  <a:lnTo>
                    <a:pt x="504" y="1034"/>
                  </a:lnTo>
                  <a:lnTo>
                    <a:pt x="503" y="1008"/>
                  </a:lnTo>
                  <a:lnTo>
                    <a:pt x="504" y="982"/>
                  </a:lnTo>
                  <a:lnTo>
                    <a:pt x="506" y="957"/>
                  </a:lnTo>
                  <a:lnTo>
                    <a:pt x="509" y="931"/>
                  </a:lnTo>
                  <a:lnTo>
                    <a:pt x="513" y="906"/>
                  </a:lnTo>
                  <a:lnTo>
                    <a:pt x="519" y="882"/>
                  </a:lnTo>
                  <a:lnTo>
                    <a:pt x="526" y="858"/>
                  </a:lnTo>
                  <a:lnTo>
                    <a:pt x="534" y="835"/>
                  </a:lnTo>
                  <a:lnTo>
                    <a:pt x="543" y="812"/>
                  </a:lnTo>
                  <a:lnTo>
                    <a:pt x="553" y="789"/>
                  </a:lnTo>
                  <a:lnTo>
                    <a:pt x="564" y="768"/>
                  </a:lnTo>
                  <a:lnTo>
                    <a:pt x="576" y="747"/>
                  </a:lnTo>
                  <a:lnTo>
                    <a:pt x="589" y="726"/>
                  </a:lnTo>
                  <a:lnTo>
                    <a:pt x="603" y="707"/>
                  </a:lnTo>
                  <a:lnTo>
                    <a:pt x="617" y="688"/>
                  </a:lnTo>
                  <a:lnTo>
                    <a:pt x="633" y="669"/>
                  </a:lnTo>
                  <a:lnTo>
                    <a:pt x="651" y="651"/>
                  </a:lnTo>
                  <a:lnTo>
                    <a:pt x="668" y="635"/>
                  </a:lnTo>
                  <a:lnTo>
                    <a:pt x="686" y="619"/>
                  </a:lnTo>
                  <a:lnTo>
                    <a:pt x="705" y="604"/>
                  </a:lnTo>
                  <a:lnTo>
                    <a:pt x="725" y="590"/>
                  </a:lnTo>
                  <a:lnTo>
                    <a:pt x="745" y="577"/>
                  </a:lnTo>
                  <a:lnTo>
                    <a:pt x="766" y="564"/>
                  </a:lnTo>
                  <a:lnTo>
                    <a:pt x="787" y="553"/>
                  </a:lnTo>
                  <a:lnTo>
                    <a:pt x="811" y="543"/>
                  </a:lnTo>
                  <a:lnTo>
                    <a:pt x="833" y="534"/>
                  </a:lnTo>
                  <a:lnTo>
                    <a:pt x="856" y="526"/>
                  </a:lnTo>
                  <a:lnTo>
                    <a:pt x="880" y="520"/>
                  </a:lnTo>
                  <a:lnTo>
                    <a:pt x="904" y="514"/>
                  </a:lnTo>
                  <a:lnTo>
                    <a:pt x="929" y="510"/>
                  </a:lnTo>
                  <a:lnTo>
                    <a:pt x="954" y="507"/>
                  </a:lnTo>
                  <a:lnTo>
                    <a:pt x="980" y="505"/>
                  </a:lnTo>
                  <a:lnTo>
                    <a:pt x="1006" y="504"/>
                  </a:lnTo>
                  <a:close/>
                  <a:moveTo>
                    <a:pt x="0" y="1008"/>
                  </a:moveTo>
                  <a:lnTo>
                    <a:pt x="2" y="1060"/>
                  </a:lnTo>
                  <a:lnTo>
                    <a:pt x="5" y="1111"/>
                  </a:lnTo>
                  <a:lnTo>
                    <a:pt x="12" y="1161"/>
                  </a:lnTo>
                  <a:lnTo>
                    <a:pt x="21" y="1211"/>
                  </a:lnTo>
                  <a:lnTo>
                    <a:pt x="32" y="1260"/>
                  </a:lnTo>
                  <a:lnTo>
                    <a:pt x="45" y="1308"/>
                  </a:lnTo>
                  <a:lnTo>
                    <a:pt x="61" y="1355"/>
                  </a:lnTo>
                  <a:lnTo>
                    <a:pt x="79" y="1400"/>
                  </a:lnTo>
                  <a:lnTo>
                    <a:pt x="99" y="1445"/>
                  </a:lnTo>
                  <a:lnTo>
                    <a:pt x="121" y="1488"/>
                  </a:lnTo>
                  <a:lnTo>
                    <a:pt x="146" y="1530"/>
                  </a:lnTo>
                  <a:lnTo>
                    <a:pt x="172" y="1572"/>
                  </a:lnTo>
                  <a:lnTo>
                    <a:pt x="200" y="1611"/>
                  </a:lnTo>
                  <a:lnTo>
                    <a:pt x="230" y="1649"/>
                  </a:lnTo>
                  <a:lnTo>
                    <a:pt x="261" y="1686"/>
                  </a:lnTo>
                  <a:lnTo>
                    <a:pt x="294" y="1721"/>
                  </a:lnTo>
                  <a:lnTo>
                    <a:pt x="330" y="1754"/>
                  </a:lnTo>
                  <a:lnTo>
                    <a:pt x="366" y="1785"/>
                  </a:lnTo>
                  <a:lnTo>
                    <a:pt x="404" y="1816"/>
                  </a:lnTo>
                  <a:lnTo>
                    <a:pt x="443" y="1844"/>
                  </a:lnTo>
                  <a:lnTo>
                    <a:pt x="485" y="1870"/>
                  </a:lnTo>
                  <a:lnTo>
                    <a:pt x="527" y="1894"/>
                  </a:lnTo>
                  <a:lnTo>
                    <a:pt x="570" y="1917"/>
                  </a:lnTo>
                  <a:lnTo>
                    <a:pt x="614" y="1937"/>
                  </a:lnTo>
                  <a:lnTo>
                    <a:pt x="661" y="1955"/>
                  </a:lnTo>
                  <a:lnTo>
                    <a:pt x="707" y="1971"/>
                  </a:lnTo>
                  <a:lnTo>
                    <a:pt x="754" y="1984"/>
                  </a:lnTo>
                  <a:lnTo>
                    <a:pt x="803" y="1995"/>
                  </a:lnTo>
                  <a:lnTo>
                    <a:pt x="853" y="2004"/>
                  </a:lnTo>
                  <a:lnTo>
                    <a:pt x="903" y="2011"/>
                  </a:lnTo>
                  <a:lnTo>
                    <a:pt x="954" y="2015"/>
                  </a:lnTo>
                  <a:lnTo>
                    <a:pt x="1006" y="2016"/>
                  </a:lnTo>
                  <a:lnTo>
                    <a:pt x="1057" y="2015"/>
                  </a:lnTo>
                  <a:lnTo>
                    <a:pt x="1108" y="2011"/>
                  </a:lnTo>
                  <a:lnTo>
                    <a:pt x="1159" y="2004"/>
                  </a:lnTo>
                  <a:lnTo>
                    <a:pt x="1208" y="1995"/>
                  </a:lnTo>
                  <a:lnTo>
                    <a:pt x="1257" y="1984"/>
                  </a:lnTo>
                  <a:lnTo>
                    <a:pt x="1304" y="1971"/>
                  </a:lnTo>
                  <a:lnTo>
                    <a:pt x="1352" y="1955"/>
                  </a:lnTo>
                  <a:lnTo>
                    <a:pt x="1397" y="1937"/>
                  </a:lnTo>
                  <a:lnTo>
                    <a:pt x="1441" y="1917"/>
                  </a:lnTo>
                  <a:lnTo>
                    <a:pt x="1485" y="1894"/>
                  </a:lnTo>
                  <a:lnTo>
                    <a:pt x="1527" y="1870"/>
                  </a:lnTo>
                  <a:lnTo>
                    <a:pt x="1568" y="1844"/>
                  </a:lnTo>
                  <a:lnTo>
                    <a:pt x="1607" y="1816"/>
                  </a:lnTo>
                  <a:lnTo>
                    <a:pt x="1645" y="1785"/>
                  </a:lnTo>
                  <a:lnTo>
                    <a:pt x="1682" y="1754"/>
                  </a:lnTo>
                  <a:lnTo>
                    <a:pt x="1717" y="1721"/>
                  </a:lnTo>
                  <a:lnTo>
                    <a:pt x="1750" y="1686"/>
                  </a:lnTo>
                  <a:lnTo>
                    <a:pt x="1782" y="1649"/>
                  </a:lnTo>
                  <a:lnTo>
                    <a:pt x="1811" y="1611"/>
                  </a:lnTo>
                  <a:lnTo>
                    <a:pt x="1840" y="1572"/>
                  </a:lnTo>
                  <a:lnTo>
                    <a:pt x="1866" y="1530"/>
                  </a:lnTo>
                  <a:lnTo>
                    <a:pt x="1890" y="1488"/>
                  </a:lnTo>
                  <a:lnTo>
                    <a:pt x="1912" y="1445"/>
                  </a:lnTo>
                  <a:lnTo>
                    <a:pt x="1932" y="1400"/>
                  </a:lnTo>
                  <a:lnTo>
                    <a:pt x="1950" y="1355"/>
                  </a:lnTo>
                  <a:lnTo>
                    <a:pt x="1966" y="1308"/>
                  </a:lnTo>
                  <a:lnTo>
                    <a:pt x="1980" y="1260"/>
                  </a:lnTo>
                  <a:lnTo>
                    <a:pt x="1992" y="1211"/>
                  </a:lnTo>
                  <a:lnTo>
                    <a:pt x="2001" y="1161"/>
                  </a:lnTo>
                  <a:lnTo>
                    <a:pt x="2007" y="1111"/>
                  </a:lnTo>
                  <a:lnTo>
                    <a:pt x="2011" y="1060"/>
                  </a:lnTo>
                  <a:lnTo>
                    <a:pt x="2012" y="1008"/>
                  </a:lnTo>
                  <a:lnTo>
                    <a:pt x="2011" y="957"/>
                  </a:lnTo>
                  <a:lnTo>
                    <a:pt x="2007" y="905"/>
                  </a:lnTo>
                  <a:lnTo>
                    <a:pt x="2001" y="855"/>
                  </a:lnTo>
                  <a:lnTo>
                    <a:pt x="1992" y="805"/>
                  </a:lnTo>
                  <a:lnTo>
                    <a:pt x="1980" y="756"/>
                  </a:lnTo>
                  <a:lnTo>
                    <a:pt x="1966" y="709"/>
                  </a:lnTo>
                  <a:lnTo>
                    <a:pt x="1950" y="661"/>
                  </a:lnTo>
                  <a:lnTo>
                    <a:pt x="1932" y="616"/>
                  </a:lnTo>
                  <a:lnTo>
                    <a:pt x="1912" y="572"/>
                  </a:lnTo>
                  <a:lnTo>
                    <a:pt x="1890" y="528"/>
                  </a:lnTo>
                  <a:lnTo>
                    <a:pt x="1866" y="486"/>
                  </a:lnTo>
                  <a:lnTo>
                    <a:pt x="1840" y="445"/>
                  </a:lnTo>
                  <a:lnTo>
                    <a:pt x="1811" y="405"/>
                  </a:lnTo>
                  <a:lnTo>
                    <a:pt x="1782" y="367"/>
                  </a:lnTo>
                  <a:lnTo>
                    <a:pt x="1750" y="331"/>
                  </a:lnTo>
                  <a:lnTo>
                    <a:pt x="1717" y="295"/>
                  </a:lnTo>
                  <a:lnTo>
                    <a:pt x="1682" y="262"/>
                  </a:lnTo>
                  <a:lnTo>
                    <a:pt x="1645" y="231"/>
                  </a:lnTo>
                  <a:lnTo>
                    <a:pt x="1607" y="201"/>
                  </a:lnTo>
                  <a:lnTo>
                    <a:pt x="1568" y="172"/>
                  </a:lnTo>
                  <a:lnTo>
                    <a:pt x="1527" y="146"/>
                  </a:lnTo>
                  <a:lnTo>
                    <a:pt x="1485" y="122"/>
                  </a:lnTo>
                  <a:lnTo>
                    <a:pt x="1441" y="100"/>
                  </a:lnTo>
                  <a:lnTo>
                    <a:pt x="1397" y="80"/>
                  </a:lnTo>
                  <a:lnTo>
                    <a:pt x="1352" y="61"/>
                  </a:lnTo>
                  <a:lnTo>
                    <a:pt x="1304" y="45"/>
                  </a:lnTo>
                  <a:lnTo>
                    <a:pt x="1257" y="31"/>
                  </a:lnTo>
                  <a:lnTo>
                    <a:pt x="1208" y="20"/>
                  </a:lnTo>
                  <a:lnTo>
                    <a:pt x="1159" y="11"/>
                  </a:lnTo>
                  <a:lnTo>
                    <a:pt x="1108" y="5"/>
                  </a:lnTo>
                  <a:lnTo>
                    <a:pt x="1057" y="1"/>
                  </a:lnTo>
                  <a:lnTo>
                    <a:pt x="1006" y="0"/>
                  </a:lnTo>
                  <a:lnTo>
                    <a:pt x="954" y="1"/>
                  </a:lnTo>
                  <a:lnTo>
                    <a:pt x="903" y="5"/>
                  </a:lnTo>
                  <a:lnTo>
                    <a:pt x="853" y="11"/>
                  </a:lnTo>
                  <a:lnTo>
                    <a:pt x="803" y="20"/>
                  </a:lnTo>
                  <a:lnTo>
                    <a:pt x="754" y="31"/>
                  </a:lnTo>
                  <a:lnTo>
                    <a:pt x="707" y="45"/>
                  </a:lnTo>
                  <a:lnTo>
                    <a:pt x="661" y="61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7" y="122"/>
                  </a:lnTo>
                  <a:lnTo>
                    <a:pt x="485" y="146"/>
                  </a:lnTo>
                  <a:lnTo>
                    <a:pt x="443" y="172"/>
                  </a:lnTo>
                  <a:lnTo>
                    <a:pt x="404" y="201"/>
                  </a:lnTo>
                  <a:lnTo>
                    <a:pt x="366" y="231"/>
                  </a:lnTo>
                  <a:lnTo>
                    <a:pt x="330" y="262"/>
                  </a:lnTo>
                  <a:lnTo>
                    <a:pt x="294" y="295"/>
                  </a:lnTo>
                  <a:lnTo>
                    <a:pt x="261" y="331"/>
                  </a:lnTo>
                  <a:lnTo>
                    <a:pt x="230" y="367"/>
                  </a:lnTo>
                  <a:lnTo>
                    <a:pt x="200" y="405"/>
                  </a:lnTo>
                  <a:lnTo>
                    <a:pt x="172" y="445"/>
                  </a:lnTo>
                  <a:lnTo>
                    <a:pt x="146" y="486"/>
                  </a:lnTo>
                  <a:lnTo>
                    <a:pt x="121" y="528"/>
                  </a:lnTo>
                  <a:lnTo>
                    <a:pt x="99" y="572"/>
                  </a:lnTo>
                  <a:lnTo>
                    <a:pt x="79" y="616"/>
                  </a:lnTo>
                  <a:lnTo>
                    <a:pt x="61" y="661"/>
                  </a:lnTo>
                  <a:lnTo>
                    <a:pt x="45" y="709"/>
                  </a:lnTo>
                  <a:lnTo>
                    <a:pt x="32" y="756"/>
                  </a:lnTo>
                  <a:lnTo>
                    <a:pt x="21" y="805"/>
                  </a:lnTo>
                  <a:lnTo>
                    <a:pt x="12" y="855"/>
                  </a:lnTo>
                  <a:lnTo>
                    <a:pt x="5" y="905"/>
                  </a:lnTo>
                  <a:lnTo>
                    <a:pt x="2" y="957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8" name="îS1ïḍé"/>
            <p:cNvSpPr/>
            <p:nvPr/>
          </p:nvSpPr>
          <p:spPr bwMode="auto">
            <a:xfrm>
              <a:off x="5317074" y="2264720"/>
              <a:ext cx="38070" cy="38070"/>
            </a:xfrm>
            <a:custGeom>
              <a:avLst/>
              <a:gdLst>
                <a:gd name="T0" fmla="*/ 554 w 1006"/>
                <a:gd name="T1" fmla="*/ 1005 h 1008"/>
                <a:gd name="T2" fmla="*/ 628 w 1006"/>
                <a:gd name="T3" fmla="*/ 992 h 1008"/>
                <a:gd name="T4" fmla="*/ 699 w 1006"/>
                <a:gd name="T5" fmla="*/ 969 h 1008"/>
                <a:gd name="T6" fmla="*/ 763 w 1006"/>
                <a:gd name="T7" fmla="*/ 935 h 1008"/>
                <a:gd name="T8" fmla="*/ 822 w 1006"/>
                <a:gd name="T9" fmla="*/ 893 h 1008"/>
                <a:gd name="T10" fmla="*/ 875 w 1006"/>
                <a:gd name="T11" fmla="*/ 843 h 1008"/>
                <a:gd name="T12" fmla="*/ 920 w 1006"/>
                <a:gd name="T13" fmla="*/ 786 h 1008"/>
                <a:gd name="T14" fmla="*/ 956 w 1006"/>
                <a:gd name="T15" fmla="*/ 723 h 1008"/>
                <a:gd name="T16" fmla="*/ 983 w 1006"/>
                <a:gd name="T17" fmla="*/ 654 h 1008"/>
                <a:gd name="T18" fmla="*/ 1000 w 1006"/>
                <a:gd name="T19" fmla="*/ 581 h 1008"/>
                <a:gd name="T20" fmla="*/ 1006 w 1006"/>
                <a:gd name="T21" fmla="*/ 504 h 1008"/>
                <a:gd name="T22" fmla="*/ 1000 w 1006"/>
                <a:gd name="T23" fmla="*/ 427 h 1008"/>
                <a:gd name="T24" fmla="*/ 983 w 1006"/>
                <a:gd name="T25" fmla="*/ 354 h 1008"/>
                <a:gd name="T26" fmla="*/ 956 w 1006"/>
                <a:gd name="T27" fmla="*/ 285 h 1008"/>
                <a:gd name="T28" fmla="*/ 920 w 1006"/>
                <a:gd name="T29" fmla="*/ 222 h 1008"/>
                <a:gd name="T30" fmla="*/ 875 w 1006"/>
                <a:gd name="T31" fmla="*/ 165 h 1008"/>
                <a:gd name="T32" fmla="*/ 822 w 1006"/>
                <a:gd name="T33" fmla="*/ 115 h 1008"/>
                <a:gd name="T34" fmla="*/ 763 w 1006"/>
                <a:gd name="T35" fmla="*/ 72 h 1008"/>
                <a:gd name="T36" fmla="*/ 699 w 1006"/>
                <a:gd name="T37" fmla="*/ 39 h 1008"/>
                <a:gd name="T38" fmla="*/ 628 w 1006"/>
                <a:gd name="T39" fmla="*/ 16 h 1008"/>
                <a:gd name="T40" fmla="*/ 554 w 1006"/>
                <a:gd name="T41" fmla="*/ 3 h 1008"/>
                <a:gd name="T42" fmla="*/ 476 w 1006"/>
                <a:gd name="T43" fmla="*/ 1 h 1008"/>
                <a:gd name="T44" fmla="*/ 401 w 1006"/>
                <a:gd name="T45" fmla="*/ 10 h 1008"/>
                <a:gd name="T46" fmla="*/ 330 w 1006"/>
                <a:gd name="T47" fmla="*/ 30 h 1008"/>
                <a:gd name="T48" fmla="*/ 263 w 1006"/>
                <a:gd name="T49" fmla="*/ 60 h 1008"/>
                <a:gd name="T50" fmla="*/ 202 w 1006"/>
                <a:gd name="T51" fmla="*/ 100 h 1008"/>
                <a:gd name="T52" fmla="*/ 147 w 1006"/>
                <a:gd name="T53" fmla="*/ 147 h 1008"/>
                <a:gd name="T54" fmla="*/ 99 w 1006"/>
                <a:gd name="T55" fmla="*/ 202 h 1008"/>
                <a:gd name="T56" fmla="*/ 61 w 1006"/>
                <a:gd name="T57" fmla="*/ 264 h 1008"/>
                <a:gd name="T58" fmla="*/ 30 w 1006"/>
                <a:gd name="T59" fmla="*/ 330 h 1008"/>
                <a:gd name="T60" fmla="*/ 10 w 1006"/>
                <a:gd name="T61" fmla="*/ 402 h 1008"/>
                <a:gd name="T62" fmla="*/ 1 w 1006"/>
                <a:gd name="T63" fmla="*/ 478 h 1008"/>
                <a:gd name="T64" fmla="*/ 3 w 1006"/>
                <a:gd name="T65" fmla="*/ 555 h 1008"/>
                <a:gd name="T66" fmla="*/ 16 w 1006"/>
                <a:gd name="T67" fmla="*/ 630 h 1008"/>
                <a:gd name="T68" fmla="*/ 39 w 1006"/>
                <a:gd name="T69" fmla="*/ 700 h 1008"/>
                <a:gd name="T70" fmla="*/ 73 w 1006"/>
                <a:gd name="T71" fmla="*/ 765 h 1008"/>
                <a:gd name="T72" fmla="*/ 114 w 1006"/>
                <a:gd name="T73" fmla="*/ 824 h 1008"/>
                <a:gd name="T74" fmla="*/ 165 w 1006"/>
                <a:gd name="T75" fmla="*/ 877 h 1008"/>
                <a:gd name="T76" fmla="*/ 222 w 1006"/>
                <a:gd name="T77" fmla="*/ 922 h 1008"/>
                <a:gd name="T78" fmla="*/ 284 w 1006"/>
                <a:gd name="T79" fmla="*/ 959 h 1008"/>
                <a:gd name="T80" fmla="*/ 353 w 1006"/>
                <a:gd name="T81" fmla="*/ 985 h 1008"/>
                <a:gd name="T82" fmla="*/ 426 w 1006"/>
                <a:gd name="T83" fmla="*/ 1002 h 1008"/>
                <a:gd name="T84" fmla="*/ 503 w 1006"/>
                <a:gd name="T85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1008"/>
                  </a:moveTo>
                  <a:lnTo>
                    <a:pt x="529" y="1007"/>
                  </a:lnTo>
                  <a:lnTo>
                    <a:pt x="554" y="1005"/>
                  </a:lnTo>
                  <a:lnTo>
                    <a:pt x="579" y="1002"/>
                  </a:lnTo>
                  <a:lnTo>
                    <a:pt x="604" y="998"/>
                  </a:lnTo>
                  <a:lnTo>
                    <a:pt x="628" y="992"/>
                  </a:lnTo>
                  <a:lnTo>
                    <a:pt x="652" y="985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2" y="948"/>
                  </a:lnTo>
                  <a:lnTo>
                    <a:pt x="763" y="935"/>
                  </a:lnTo>
                  <a:lnTo>
                    <a:pt x="784" y="922"/>
                  </a:lnTo>
                  <a:lnTo>
                    <a:pt x="803" y="908"/>
                  </a:lnTo>
                  <a:lnTo>
                    <a:pt x="822" y="893"/>
                  </a:lnTo>
                  <a:lnTo>
                    <a:pt x="841" y="877"/>
                  </a:lnTo>
                  <a:lnTo>
                    <a:pt x="859" y="861"/>
                  </a:lnTo>
                  <a:lnTo>
                    <a:pt x="875" y="843"/>
                  </a:lnTo>
                  <a:lnTo>
                    <a:pt x="891" y="824"/>
                  </a:lnTo>
                  <a:lnTo>
                    <a:pt x="906" y="805"/>
                  </a:lnTo>
                  <a:lnTo>
                    <a:pt x="920" y="786"/>
                  </a:lnTo>
                  <a:lnTo>
                    <a:pt x="933" y="765"/>
                  </a:lnTo>
                  <a:lnTo>
                    <a:pt x="945" y="744"/>
                  </a:lnTo>
                  <a:lnTo>
                    <a:pt x="956" y="723"/>
                  </a:lnTo>
                  <a:lnTo>
                    <a:pt x="966" y="700"/>
                  </a:lnTo>
                  <a:lnTo>
                    <a:pt x="975" y="677"/>
                  </a:lnTo>
                  <a:lnTo>
                    <a:pt x="983" y="654"/>
                  </a:lnTo>
                  <a:lnTo>
                    <a:pt x="989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4" y="555"/>
                  </a:lnTo>
                  <a:lnTo>
                    <a:pt x="1006" y="530"/>
                  </a:lnTo>
                  <a:lnTo>
                    <a:pt x="1006" y="504"/>
                  </a:lnTo>
                  <a:lnTo>
                    <a:pt x="1006" y="478"/>
                  </a:lnTo>
                  <a:lnTo>
                    <a:pt x="1004" y="452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89" y="378"/>
                  </a:lnTo>
                  <a:lnTo>
                    <a:pt x="983" y="354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5"/>
                  </a:lnTo>
                  <a:lnTo>
                    <a:pt x="945" y="264"/>
                  </a:lnTo>
                  <a:lnTo>
                    <a:pt x="933" y="243"/>
                  </a:lnTo>
                  <a:lnTo>
                    <a:pt x="920" y="222"/>
                  </a:lnTo>
                  <a:lnTo>
                    <a:pt x="906" y="202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1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3" y="654"/>
                  </a:lnTo>
                  <a:lnTo>
                    <a:pt x="30" y="677"/>
                  </a:lnTo>
                  <a:lnTo>
                    <a:pt x="39" y="700"/>
                  </a:lnTo>
                  <a:lnTo>
                    <a:pt x="49" y="723"/>
                  </a:lnTo>
                  <a:lnTo>
                    <a:pt x="61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99" y="805"/>
                  </a:lnTo>
                  <a:lnTo>
                    <a:pt x="114" y="824"/>
                  </a:lnTo>
                  <a:lnTo>
                    <a:pt x="130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2" y="922"/>
                  </a:lnTo>
                  <a:lnTo>
                    <a:pt x="242" y="935"/>
                  </a:lnTo>
                  <a:lnTo>
                    <a:pt x="263" y="948"/>
                  </a:lnTo>
                  <a:lnTo>
                    <a:pt x="284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5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6" y="1002"/>
                  </a:lnTo>
                  <a:lnTo>
                    <a:pt x="451" y="1005"/>
                  </a:lnTo>
                  <a:lnTo>
                    <a:pt x="476" y="1007"/>
                  </a:lnTo>
                  <a:lnTo>
                    <a:pt x="503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9" name="íś1îďé"/>
            <p:cNvSpPr/>
            <p:nvPr/>
          </p:nvSpPr>
          <p:spPr bwMode="auto">
            <a:xfrm>
              <a:off x="5624448" y="1975676"/>
              <a:ext cx="38070" cy="39479"/>
            </a:xfrm>
            <a:custGeom>
              <a:avLst/>
              <a:gdLst>
                <a:gd name="T0" fmla="*/ 452 w 1006"/>
                <a:gd name="T1" fmla="*/ 3 h 1008"/>
                <a:gd name="T2" fmla="*/ 377 w 1006"/>
                <a:gd name="T3" fmla="*/ 16 h 1008"/>
                <a:gd name="T4" fmla="*/ 307 w 1006"/>
                <a:gd name="T5" fmla="*/ 39 h 1008"/>
                <a:gd name="T6" fmla="*/ 243 w 1006"/>
                <a:gd name="T7" fmla="*/ 72 h 1008"/>
                <a:gd name="T8" fmla="*/ 183 w 1006"/>
                <a:gd name="T9" fmla="*/ 115 h 1008"/>
                <a:gd name="T10" fmla="*/ 131 w 1006"/>
                <a:gd name="T11" fmla="*/ 165 h 1008"/>
                <a:gd name="T12" fmla="*/ 86 w 1006"/>
                <a:gd name="T13" fmla="*/ 222 h 1008"/>
                <a:gd name="T14" fmla="*/ 49 w 1006"/>
                <a:gd name="T15" fmla="*/ 285 h 1008"/>
                <a:gd name="T16" fmla="*/ 22 w 1006"/>
                <a:gd name="T17" fmla="*/ 354 h 1008"/>
                <a:gd name="T18" fmla="*/ 6 w 1006"/>
                <a:gd name="T19" fmla="*/ 427 h 1008"/>
                <a:gd name="T20" fmla="*/ 0 w 1006"/>
                <a:gd name="T21" fmla="*/ 504 h 1008"/>
                <a:gd name="T22" fmla="*/ 6 w 1006"/>
                <a:gd name="T23" fmla="*/ 581 h 1008"/>
                <a:gd name="T24" fmla="*/ 22 w 1006"/>
                <a:gd name="T25" fmla="*/ 654 h 1008"/>
                <a:gd name="T26" fmla="*/ 49 w 1006"/>
                <a:gd name="T27" fmla="*/ 723 h 1008"/>
                <a:gd name="T28" fmla="*/ 86 w 1006"/>
                <a:gd name="T29" fmla="*/ 786 h 1008"/>
                <a:gd name="T30" fmla="*/ 131 w 1006"/>
                <a:gd name="T31" fmla="*/ 843 h 1008"/>
                <a:gd name="T32" fmla="*/ 183 w 1006"/>
                <a:gd name="T33" fmla="*/ 893 h 1008"/>
                <a:gd name="T34" fmla="*/ 243 w 1006"/>
                <a:gd name="T35" fmla="*/ 936 h 1008"/>
                <a:gd name="T36" fmla="*/ 307 w 1006"/>
                <a:gd name="T37" fmla="*/ 969 h 1008"/>
                <a:gd name="T38" fmla="*/ 377 w 1006"/>
                <a:gd name="T39" fmla="*/ 992 h 1008"/>
                <a:gd name="T40" fmla="*/ 452 w 1006"/>
                <a:gd name="T41" fmla="*/ 1005 h 1008"/>
                <a:gd name="T42" fmla="*/ 529 w 1006"/>
                <a:gd name="T43" fmla="*/ 1007 h 1008"/>
                <a:gd name="T44" fmla="*/ 605 w 1006"/>
                <a:gd name="T45" fmla="*/ 998 h 1008"/>
                <a:gd name="T46" fmla="*/ 676 w 1006"/>
                <a:gd name="T47" fmla="*/ 978 h 1008"/>
                <a:gd name="T48" fmla="*/ 743 w 1006"/>
                <a:gd name="T49" fmla="*/ 948 h 1008"/>
                <a:gd name="T50" fmla="*/ 804 w 1006"/>
                <a:gd name="T51" fmla="*/ 908 h 1008"/>
                <a:gd name="T52" fmla="*/ 858 w 1006"/>
                <a:gd name="T53" fmla="*/ 861 h 1008"/>
                <a:gd name="T54" fmla="*/ 906 w 1006"/>
                <a:gd name="T55" fmla="*/ 805 h 1008"/>
                <a:gd name="T56" fmla="*/ 946 w 1006"/>
                <a:gd name="T57" fmla="*/ 744 h 1008"/>
                <a:gd name="T58" fmla="*/ 976 w 1006"/>
                <a:gd name="T59" fmla="*/ 677 h 1008"/>
                <a:gd name="T60" fmla="*/ 996 w 1006"/>
                <a:gd name="T61" fmla="*/ 606 h 1008"/>
                <a:gd name="T62" fmla="*/ 1005 w 1006"/>
                <a:gd name="T63" fmla="*/ 530 h 1008"/>
                <a:gd name="T64" fmla="*/ 1003 w 1006"/>
                <a:gd name="T65" fmla="*/ 453 h 1008"/>
                <a:gd name="T66" fmla="*/ 990 w 1006"/>
                <a:gd name="T67" fmla="*/ 378 h 1008"/>
                <a:gd name="T68" fmla="*/ 967 w 1006"/>
                <a:gd name="T69" fmla="*/ 307 h 1008"/>
                <a:gd name="T70" fmla="*/ 934 w 1006"/>
                <a:gd name="T71" fmla="*/ 243 h 1008"/>
                <a:gd name="T72" fmla="*/ 891 w 1006"/>
                <a:gd name="T73" fmla="*/ 183 h 1008"/>
                <a:gd name="T74" fmla="*/ 841 w 1006"/>
                <a:gd name="T75" fmla="*/ 131 h 1008"/>
                <a:gd name="T76" fmla="*/ 784 w 1006"/>
                <a:gd name="T77" fmla="*/ 86 h 1008"/>
                <a:gd name="T78" fmla="*/ 721 w 1006"/>
                <a:gd name="T79" fmla="*/ 49 h 1008"/>
                <a:gd name="T80" fmla="*/ 653 w 1006"/>
                <a:gd name="T81" fmla="*/ 22 h 1008"/>
                <a:gd name="T82" fmla="*/ 580 w 1006"/>
                <a:gd name="T83" fmla="*/ 6 h 1008"/>
                <a:gd name="T84" fmla="*/ 503 w 1006"/>
                <a:gd name="T8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0"/>
                  </a:move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3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1"/>
                  </a:lnTo>
                  <a:lnTo>
                    <a:pt x="22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3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2" y="654"/>
                  </a:lnTo>
                  <a:lnTo>
                    <a:pt x="30" y="677"/>
                  </a:lnTo>
                  <a:lnTo>
                    <a:pt x="39" y="701"/>
                  </a:lnTo>
                  <a:lnTo>
                    <a:pt x="49" y="723"/>
                  </a:lnTo>
                  <a:lnTo>
                    <a:pt x="60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100" y="805"/>
                  </a:lnTo>
                  <a:lnTo>
                    <a:pt x="115" y="825"/>
                  </a:lnTo>
                  <a:lnTo>
                    <a:pt x="131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1" y="922"/>
                  </a:lnTo>
                  <a:lnTo>
                    <a:pt x="243" y="936"/>
                  </a:lnTo>
                  <a:lnTo>
                    <a:pt x="264" y="948"/>
                  </a:lnTo>
                  <a:lnTo>
                    <a:pt x="285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6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7" y="1002"/>
                  </a:lnTo>
                  <a:lnTo>
                    <a:pt x="452" y="1005"/>
                  </a:lnTo>
                  <a:lnTo>
                    <a:pt x="477" y="1007"/>
                  </a:lnTo>
                  <a:lnTo>
                    <a:pt x="503" y="1008"/>
                  </a:lnTo>
                  <a:lnTo>
                    <a:pt x="529" y="1007"/>
                  </a:lnTo>
                  <a:lnTo>
                    <a:pt x="554" y="1005"/>
                  </a:lnTo>
                  <a:lnTo>
                    <a:pt x="580" y="1002"/>
                  </a:lnTo>
                  <a:lnTo>
                    <a:pt x="605" y="998"/>
                  </a:lnTo>
                  <a:lnTo>
                    <a:pt x="629" y="992"/>
                  </a:lnTo>
                  <a:lnTo>
                    <a:pt x="653" y="986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3" y="948"/>
                  </a:lnTo>
                  <a:lnTo>
                    <a:pt x="764" y="936"/>
                  </a:lnTo>
                  <a:lnTo>
                    <a:pt x="784" y="922"/>
                  </a:lnTo>
                  <a:lnTo>
                    <a:pt x="804" y="908"/>
                  </a:lnTo>
                  <a:lnTo>
                    <a:pt x="823" y="893"/>
                  </a:lnTo>
                  <a:lnTo>
                    <a:pt x="841" y="877"/>
                  </a:lnTo>
                  <a:lnTo>
                    <a:pt x="858" y="861"/>
                  </a:lnTo>
                  <a:lnTo>
                    <a:pt x="875" y="843"/>
                  </a:lnTo>
                  <a:lnTo>
                    <a:pt x="891" y="825"/>
                  </a:lnTo>
                  <a:lnTo>
                    <a:pt x="906" y="805"/>
                  </a:lnTo>
                  <a:lnTo>
                    <a:pt x="921" y="786"/>
                  </a:lnTo>
                  <a:lnTo>
                    <a:pt x="934" y="765"/>
                  </a:lnTo>
                  <a:lnTo>
                    <a:pt x="946" y="744"/>
                  </a:lnTo>
                  <a:lnTo>
                    <a:pt x="957" y="723"/>
                  </a:lnTo>
                  <a:lnTo>
                    <a:pt x="967" y="701"/>
                  </a:lnTo>
                  <a:lnTo>
                    <a:pt x="976" y="677"/>
                  </a:lnTo>
                  <a:lnTo>
                    <a:pt x="983" y="654"/>
                  </a:lnTo>
                  <a:lnTo>
                    <a:pt x="990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3" y="555"/>
                  </a:lnTo>
                  <a:lnTo>
                    <a:pt x="1005" y="530"/>
                  </a:lnTo>
                  <a:lnTo>
                    <a:pt x="1006" y="504"/>
                  </a:lnTo>
                  <a:lnTo>
                    <a:pt x="1005" y="478"/>
                  </a:lnTo>
                  <a:lnTo>
                    <a:pt x="1003" y="453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90" y="378"/>
                  </a:lnTo>
                  <a:lnTo>
                    <a:pt x="983" y="354"/>
                  </a:lnTo>
                  <a:lnTo>
                    <a:pt x="976" y="331"/>
                  </a:lnTo>
                  <a:lnTo>
                    <a:pt x="967" y="307"/>
                  </a:lnTo>
                  <a:lnTo>
                    <a:pt x="957" y="285"/>
                  </a:lnTo>
                  <a:lnTo>
                    <a:pt x="946" y="263"/>
                  </a:lnTo>
                  <a:lnTo>
                    <a:pt x="934" y="243"/>
                  </a:lnTo>
                  <a:lnTo>
                    <a:pt x="921" y="222"/>
                  </a:lnTo>
                  <a:lnTo>
                    <a:pt x="906" y="203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8" y="147"/>
                  </a:lnTo>
                  <a:lnTo>
                    <a:pt x="841" y="131"/>
                  </a:lnTo>
                  <a:lnTo>
                    <a:pt x="823" y="115"/>
                  </a:lnTo>
                  <a:lnTo>
                    <a:pt x="804" y="100"/>
                  </a:lnTo>
                  <a:lnTo>
                    <a:pt x="784" y="86"/>
                  </a:lnTo>
                  <a:lnTo>
                    <a:pt x="764" y="72"/>
                  </a:lnTo>
                  <a:lnTo>
                    <a:pt x="743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3" y="22"/>
                  </a:lnTo>
                  <a:lnTo>
                    <a:pt x="629" y="16"/>
                  </a:lnTo>
                  <a:lnTo>
                    <a:pt x="605" y="10"/>
                  </a:lnTo>
                  <a:lnTo>
                    <a:pt x="580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0" name="iṣḷîḓê"/>
            <p:cNvSpPr/>
            <p:nvPr/>
          </p:nvSpPr>
          <p:spPr bwMode="auto">
            <a:xfrm>
              <a:off x="6810091" y="89716"/>
              <a:ext cx="107841" cy="107841"/>
            </a:xfrm>
            <a:custGeom>
              <a:avLst/>
              <a:gdLst>
                <a:gd name="T0" fmla="*/ 4769 w 5269"/>
                <a:gd name="T1" fmla="*/ 5046 h 5270"/>
                <a:gd name="T2" fmla="*/ 4779 w 5269"/>
                <a:gd name="T3" fmla="*/ 5094 h 5270"/>
                <a:gd name="T4" fmla="*/ 4798 w 5269"/>
                <a:gd name="T5" fmla="*/ 5139 h 5270"/>
                <a:gd name="T6" fmla="*/ 4825 w 5269"/>
                <a:gd name="T7" fmla="*/ 5178 h 5270"/>
                <a:gd name="T8" fmla="*/ 4859 w 5269"/>
                <a:gd name="T9" fmla="*/ 5213 h 5270"/>
                <a:gd name="T10" fmla="*/ 4898 w 5269"/>
                <a:gd name="T11" fmla="*/ 5240 h 5270"/>
                <a:gd name="T12" fmla="*/ 4944 w 5269"/>
                <a:gd name="T13" fmla="*/ 5258 h 5270"/>
                <a:gd name="T14" fmla="*/ 4993 w 5269"/>
                <a:gd name="T15" fmla="*/ 5268 h 5270"/>
                <a:gd name="T16" fmla="*/ 5044 w 5269"/>
                <a:gd name="T17" fmla="*/ 5268 h 5270"/>
                <a:gd name="T18" fmla="*/ 5092 w 5269"/>
                <a:gd name="T19" fmla="*/ 5258 h 5270"/>
                <a:gd name="T20" fmla="*/ 5137 w 5269"/>
                <a:gd name="T21" fmla="*/ 5239 h 5270"/>
                <a:gd name="T22" fmla="*/ 5177 w 5269"/>
                <a:gd name="T23" fmla="*/ 5213 h 5270"/>
                <a:gd name="T24" fmla="*/ 5212 w 5269"/>
                <a:gd name="T25" fmla="*/ 5178 h 5270"/>
                <a:gd name="T26" fmla="*/ 5239 w 5269"/>
                <a:gd name="T27" fmla="*/ 5138 h 5270"/>
                <a:gd name="T28" fmla="*/ 5258 w 5269"/>
                <a:gd name="T29" fmla="*/ 5093 h 5270"/>
                <a:gd name="T30" fmla="*/ 5268 w 5269"/>
                <a:gd name="T31" fmla="*/ 5044 h 5270"/>
                <a:gd name="T32" fmla="*/ 5268 w 5269"/>
                <a:gd name="T33" fmla="*/ 5015 h 5270"/>
                <a:gd name="T34" fmla="*/ 5165 w 5269"/>
                <a:gd name="T35" fmla="*/ 4006 h 5270"/>
                <a:gd name="T36" fmla="*/ 4873 w 5269"/>
                <a:gd name="T37" fmla="*/ 3067 h 5270"/>
                <a:gd name="T38" fmla="*/ 4412 w 5269"/>
                <a:gd name="T39" fmla="*/ 2216 h 5270"/>
                <a:gd name="T40" fmla="*/ 3801 w 5269"/>
                <a:gd name="T41" fmla="*/ 1475 h 5270"/>
                <a:gd name="T42" fmla="*/ 3061 w 5269"/>
                <a:gd name="T43" fmla="*/ 863 h 5270"/>
                <a:gd name="T44" fmla="*/ 2211 w 5269"/>
                <a:gd name="T45" fmla="*/ 401 h 5270"/>
                <a:gd name="T46" fmla="*/ 1272 w 5269"/>
                <a:gd name="T47" fmla="*/ 108 h 5270"/>
                <a:gd name="T48" fmla="*/ 264 w 5269"/>
                <a:gd name="T49" fmla="*/ 3 h 5270"/>
                <a:gd name="T50" fmla="*/ 226 w 5269"/>
                <a:gd name="T51" fmla="*/ 1 h 5270"/>
                <a:gd name="T52" fmla="*/ 176 w 5269"/>
                <a:gd name="T53" fmla="*/ 11 h 5270"/>
                <a:gd name="T54" fmla="*/ 131 w 5269"/>
                <a:gd name="T55" fmla="*/ 30 h 5270"/>
                <a:gd name="T56" fmla="*/ 91 w 5269"/>
                <a:gd name="T57" fmla="*/ 58 h 5270"/>
                <a:gd name="T58" fmla="*/ 57 w 5269"/>
                <a:gd name="T59" fmla="*/ 92 h 5270"/>
                <a:gd name="T60" fmla="*/ 30 w 5269"/>
                <a:gd name="T61" fmla="*/ 132 h 5270"/>
                <a:gd name="T62" fmla="*/ 11 w 5269"/>
                <a:gd name="T63" fmla="*/ 177 h 5270"/>
                <a:gd name="T64" fmla="*/ 2 w 5269"/>
                <a:gd name="T65" fmla="*/ 225 h 5270"/>
                <a:gd name="T66" fmla="*/ 2 w 5269"/>
                <a:gd name="T67" fmla="*/ 276 h 5270"/>
                <a:gd name="T68" fmla="*/ 11 w 5269"/>
                <a:gd name="T69" fmla="*/ 326 h 5270"/>
                <a:gd name="T70" fmla="*/ 30 w 5269"/>
                <a:gd name="T71" fmla="*/ 371 h 5270"/>
                <a:gd name="T72" fmla="*/ 57 w 5269"/>
                <a:gd name="T73" fmla="*/ 411 h 5270"/>
                <a:gd name="T74" fmla="*/ 91 w 5269"/>
                <a:gd name="T75" fmla="*/ 444 h 5270"/>
                <a:gd name="T76" fmla="*/ 131 w 5269"/>
                <a:gd name="T77" fmla="*/ 471 h 5270"/>
                <a:gd name="T78" fmla="*/ 175 w 5269"/>
                <a:gd name="T79" fmla="*/ 490 h 5270"/>
                <a:gd name="T80" fmla="*/ 225 w 5269"/>
                <a:gd name="T81" fmla="*/ 501 h 5270"/>
                <a:gd name="T82" fmla="*/ 481 w 5269"/>
                <a:gd name="T83" fmla="*/ 510 h 5270"/>
                <a:gd name="T84" fmla="*/ 1378 w 5269"/>
                <a:gd name="T85" fmla="*/ 647 h 5270"/>
                <a:gd name="T86" fmla="*/ 2206 w 5269"/>
                <a:gd name="T87" fmla="*/ 950 h 5270"/>
                <a:gd name="T88" fmla="*/ 2950 w 5269"/>
                <a:gd name="T89" fmla="*/ 1403 h 5270"/>
                <a:gd name="T90" fmla="*/ 3592 w 5269"/>
                <a:gd name="T91" fmla="*/ 1986 h 5270"/>
                <a:gd name="T92" fmla="*/ 4112 w 5269"/>
                <a:gd name="T93" fmla="*/ 2680 h 5270"/>
                <a:gd name="T94" fmla="*/ 4492 w 5269"/>
                <a:gd name="T95" fmla="*/ 3469 h 5270"/>
                <a:gd name="T96" fmla="*/ 4714 w 5269"/>
                <a:gd name="T97" fmla="*/ 4333 h 5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69" h="5270">
                  <a:moveTo>
                    <a:pt x="4766" y="5021"/>
                  </a:moveTo>
                  <a:lnTo>
                    <a:pt x="4767" y="5021"/>
                  </a:lnTo>
                  <a:lnTo>
                    <a:pt x="4768" y="5033"/>
                  </a:lnTo>
                  <a:lnTo>
                    <a:pt x="4769" y="5046"/>
                  </a:lnTo>
                  <a:lnTo>
                    <a:pt x="4770" y="5058"/>
                  </a:lnTo>
                  <a:lnTo>
                    <a:pt x="4773" y="5071"/>
                  </a:lnTo>
                  <a:lnTo>
                    <a:pt x="4775" y="5083"/>
                  </a:lnTo>
                  <a:lnTo>
                    <a:pt x="4779" y="5094"/>
                  </a:lnTo>
                  <a:lnTo>
                    <a:pt x="4783" y="5106"/>
                  </a:lnTo>
                  <a:lnTo>
                    <a:pt x="4787" y="5117"/>
                  </a:lnTo>
                  <a:lnTo>
                    <a:pt x="4792" y="5128"/>
                  </a:lnTo>
                  <a:lnTo>
                    <a:pt x="4798" y="5139"/>
                  </a:lnTo>
                  <a:lnTo>
                    <a:pt x="4804" y="5149"/>
                  </a:lnTo>
                  <a:lnTo>
                    <a:pt x="4810" y="5159"/>
                  </a:lnTo>
                  <a:lnTo>
                    <a:pt x="4817" y="5169"/>
                  </a:lnTo>
                  <a:lnTo>
                    <a:pt x="4825" y="5178"/>
                  </a:lnTo>
                  <a:lnTo>
                    <a:pt x="4833" y="5187"/>
                  </a:lnTo>
                  <a:lnTo>
                    <a:pt x="4841" y="5196"/>
                  </a:lnTo>
                  <a:lnTo>
                    <a:pt x="4850" y="5204"/>
                  </a:lnTo>
                  <a:lnTo>
                    <a:pt x="4859" y="5213"/>
                  </a:lnTo>
                  <a:lnTo>
                    <a:pt x="4868" y="5220"/>
                  </a:lnTo>
                  <a:lnTo>
                    <a:pt x="4878" y="5227"/>
                  </a:lnTo>
                  <a:lnTo>
                    <a:pt x="4888" y="5234"/>
                  </a:lnTo>
                  <a:lnTo>
                    <a:pt x="4898" y="5240"/>
                  </a:lnTo>
                  <a:lnTo>
                    <a:pt x="4909" y="5245"/>
                  </a:lnTo>
                  <a:lnTo>
                    <a:pt x="4920" y="5250"/>
                  </a:lnTo>
                  <a:lnTo>
                    <a:pt x="4932" y="5255"/>
                  </a:lnTo>
                  <a:lnTo>
                    <a:pt x="4944" y="5258"/>
                  </a:lnTo>
                  <a:lnTo>
                    <a:pt x="4956" y="5262"/>
                  </a:lnTo>
                  <a:lnTo>
                    <a:pt x="4968" y="5265"/>
                  </a:lnTo>
                  <a:lnTo>
                    <a:pt x="4980" y="5267"/>
                  </a:lnTo>
                  <a:lnTo>
                    <a:pt x="4993" y="5268"/>
                  </a:lnTo>
                  <a:lnTo>
                    <a:pt x="5005" y="5269"/>
                  </a:lnTo>
                  <a:lnTo>
                    <a:pt x="5018" y="5270"/>
                  </a:lnTo>
                  <a:lnTo>
                    <a:pt x="5031" y="5269"/>
                  </a:lnTo>
                  <a:lnTo>
                    <a:pt x="5044" y="5268"/>
                  </a:lnTo>
                  <a:lnTo>
                    <a:pt x="5056" y="5267"/>
                  </a:lnTo>
                  <a:lnTo>
                    <a:pt x="5068" y="5264"/>
                  </a:lnTo>
                  <a:lnTo>
                    <a:pt x="5080" y="5262"/>
                  </a:lnTo>
                  <a:lnTo>
                    <a:pt x="5092" y="5258"/>
                  </a:lnTo>
                  <a:lnTo>
                    <a:pt x="5104" y="5254"/>
                  </a:lnTo>
                  <a:lnTo>
                    <a:pt x="5115" y="5250"/>
                  </a:lnTo>
                  <a:lnTo>
                    <a:pt x="5126" y="5245"/>
                  </a:lnTo>
                  <a:lnTo>
                    <a:pt x="5137" y="5239"/>
                  </a:lnTo>
                  <a:lnTo>
                    <a:pt x="5148" y="5233"/>
                  </a:lnTo>
                  <a:lnTo>
                    <a:pt x="5158" y="5227"/>
                  </a:lnTo>
                  <a:lnTo>
                    <a:pt x="5167" y="5220"/>
                  </a:lnTo>
                  <a:lnTo>
                    <a:pt x="5177" y="5213"/>
                  </a:lnTo>
                  <a:lnTo>
                    <a:pt x="5186" y="5204"/>
                  </a:lnTo>
                  <a:lnTo>
                    <a:pt x="5195" y="5195"/>
                  </a:lnTo>
                  <a:lnTo>
                    <a:pt x="5204" y="5187"/>
                  </a:lnTo>
                  <a:lnTo>
                    <a:pt x="5212" y="5178"/>
                  </a:lnTo>
                  <a:lnTo>
                    <a:pt x="5219" y="5168"/>
                  </a:lnTo>
                  <a:lnTo>
                    <a:pt x="5226" y="5158"/>
                  </a:lnTo>
                  <a:lnTo>
                    <a:pt x="5233" y="5148"/>
                  </a:lnTo>
                  <a:lnTo>
                    <a:pt x="5239" y="5138"/>
                  </a:lnTo>
                  <a:lnTo>
                    <a:pt x="5244" y="5127"/>
                  </a:lnTo>
                  <a:lnTo>
                    <a:pt x="5249" y="5116"/>
                  </a:lnTo>
                  <a:lnTo>
                    <a:pt x="5254" y="5105"/>
                  </a:lnTo>
                  <a:lnTo>
                    <a:pt x="5258" y="5093"/>
                  </a:lnTo>
                  <a:lnTo>
                    <a:pt x="5261" y="5081"/>
                  </a:lnTo>
                  <a:lnTo>
                    <a:pt x="5264" y="5069"/>
                  </a:lnTo>
                  <a:lnTo>
                    <a:pt x="5266" y="5057"/>
                  </a:lnTo>
                  <a:lnTo>
                    <a:pt x="5268" y="5044"/>
                  </a:lnTo>
                  <a:lnTo>
                    <a:pt x="5269" y="5031"/>
                  </a:lnTo>
                  <a:lnTo>
                    <a:pt x="5269" y="5019"/>
                  </a:lnTo>
                  <a:lnTo>
                    <a:pt x="5269" y="5017"/>
                  </a:lnTo>
                  <a:lnTo>
                    <a:pt x="5268" y="5015"/>
                  </a:lnTo>
                  <a:lnTo>
                    <a:pt x="5261" y="4757"/>
                  </a:lnTo>
                  <a:lnTo>
                    <a:pt x="5242" y="4503"/>
                  </a:lnTo>
                  <a:lnTo>
                    <a:pt x="5210" y="4252"/>
                  </a:lnTo>
                  <a:lnTo>
                    <a:pt x="5165" y="4006"/>
                  </a:lnTo>
                  <a:lnTo>
                    <a:pt x="5109" y="3763"/>
                  </a:lnTo>
                  <a:lnTo>
                    <a:pt x="5042" y="3526"/>
                  </a:lnTo>
                  <a:lnTo>
                    <a:pt x="4963" y="3293"/>
                  </a:lnTo>
                  <a:lnTo>
                    <a:pt x="4873" y="3067"/>
                  </a:lnTo>
                  <a:lnTo>
                    <a:pt x="4773" y="2845"/>
                  </a:lnTo>
                  <a:lnTo>
                    <a:pt x="4663" y="2629"/>
                  </a:lnTo>
                  <a:lnTo>
                    <a:pt x="4542" y="2419"/>
                  </a:lnTo>
                  <a:lnTo>
                    <a:pt x="4412" y="2216"/>
                  </a:lnTo>
                  <a:lnTo>
                    <a:pt x="4272" y="2020"/>
                  </a:lnTo>
                  <a:lnTo>
                    <a:pt x="4124" y="1830"/>
                  </a:lnTo>
                  <a:lnTo>
                    <a:pt x="3967" y="1648"/>
                  </a:lnTo>
                  <a:lnTo>
                    <a:pt x="3801" y="1475"/>
                  </a:lnTo>
                  <a:lnTo>
                    <a:pt x="3627" y="1309"/>
                  </a:lnTo>
                  <a:lnTo>
                    <a:pt x="3446" y="1152"/>
                  </a:lnTo>
                  <a:lnTo>
                    <a:pt x="3256" y="1003"/>
                  </a:lnTo>
                  <a:lnTo>
                    <a:pt x="3061" y="863"/>
                  </a:lnTo>
                  <a:lnTo>
                    <a:pt x="2858" y="733"/>
                  </a:lnTo>
                  <a:lnTo>
                    <a:pt x="2648" y="612"/>
                  </a:lnTo>
                  <a:lnTo>
                    <a:pt x="2433" y="501"/>
                  </a:lnTo>
                  <a:lnTo>
                    <a:pt x="2211" y="401"/>
                  </a:lnTo>
                  <a:lnTo>
                    <a:pt x="1984" y="311"/>
                  </a:lnTo>
                  <a:lnTo>
                    <a:pt x="1751" y="231"/>
                  </a:lnTo>
                  <a:lnTo>
                    <a:pt x="1514" y="164"/>
                  </a:lnTo>
                  <a:lnTo>
                    <a:pt x="1272" y="108"/>
                  </a:lnTo>
                  <a:lnTo>
                    <a:pt x="1025" y="63"/>
                  </a:lnTo>
                  <a:lnTo>
                    <a:pt x="776" y="30"/>
                  </a:lnTo>
                  <a:lnTo>
                    <a:pt x="521" y="10"/>
                  </a:lnTo>
                  <a:lnTo>
                    <a:pt x="264" y="3"/>
                  </a:lnTo>
                  <a:lnTo>
                    <a:pt x="258" y="1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2" y="3"/>
                  </a:lnTo>
                  <a:lnTo>
                    <a:pt x="200" y="5"/>
                  </a:lnTo>
                  <a:lnTo>
                    <a:pt x="188" y="8"/>
                  </a:lnTo>
                  <a:lnTo>
                    <a:pt x="176" y="11"/>
                  </a:lnTo>
                  <a:lnTo>
                    <a:pt x="164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7"/>
                  </a:lnTo>
                  <a:lnTo>
                    <a:pt x="110" y="44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5" y="301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1"/>
                  </a:lnTo>
                  <a:lnTo>
                    <a:pt x="43" y="391"/>
                  </a:lnTo>
                  <a:lnTo>
                    <a:pt x="50" y="401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8"/>
                  </a:lnTo>
                  <a:lnTo>
                    <a:pt x="82" y="437"/>
                  </a:lnTo>
                  <a:lnTo>
                    <a:pt x="91" y="444"/>
                  </a:lnTo>
                  <a:lnTo>
                    <a:pt x="100" y="452"/>
                  </a:lnTo>
                  <a:lnTo>
                    <a:pt x="110" y="459"/>
                  </a:lnTo>
                  <a:lnTo>
                    <a:pt x="120" y="465"/>
                  </a:lnTo>
                  <a:lnTo>
                    <a:pt x="131" y="471"/>
                  </a:lnTo>
                  <a:lnTo>
                    <a:pt x="141" y="477"/>
                  </a:lnTo>
                  <a:lnTo>
                    <a:pt x="152" y="482"/>
                  </a:lnTo>
                  <a:lnTo>
                    <a:pt x="164" y="486"/>
                  </a:lnTo>
                  <a:lnTo>
                    <a:pt x="175" y="490"/>
                  </a:lnTo>
                  <a:lnTo>
                    <a:pt x="187" y="494"/>
                  </a:lnTo>
                  <a:lnTo>
                    <a:pt x="199" y="497"/>
                  </a:lnTo>
                  <a:lnTo>
                    <a:pt x="211" y="499"/>
                  </a:lnTo>
                  <a:lnTo>
                    <a:pt x="225" y="501"/>
                  </a:lnTo>
                  <a:lnTo>
                    <a:pt x="237" y="502"/>
                  </a:lnTo>
                  <a:lnTo>
                    <a:pt x="250" y="502"/>
                  </a:lnTo>
                  <a:lnTo>
                    <a:pt x="250" y="504"/>
                  </a:lnTo>
                  <a:lnTo>
                    <a:pt x="481" y="510"/>
                  </a:lnTo>
                  <a:lnTo>
                    <a:pt x="711" y="527"/>
                  </a:lnTo>
                  <a:lnTo>
                    <a:pt x="937" y="556"/>
                  </a:lnTo>
                  <a:lnTo>
                    <a:pt x="1159" y="597"/>
                  </a:lnTo>
                  <a:lnTo>
                    <a:pt x="1378" y="647"/>
                  </a:lnTo>
                  <a:lnTo>
                    <a:pt x="1591" y="708"/>
                  </a:lnTo>
                  <a:lnTo>
                    <a:pt x="1801" y="778"/>
                  </a:lnTo>
                  <a:lnTo>
                    <a:pt x="2006" y="860"/>
                  </a:lnTo>
                  <a:lnTo>
                    <a:pt x="2206" y="950"/>
                  </a:lnTo>
                  <a:lnTo>
                    <a:pt x="2400" y="1050"/>
                  </a:lnTo>
                  <a:lnTo>
                    <a:pt x="2590" y="1159"/>
                  </a:lnTo>
                  <a:lnTo>
                    <a:pt x="2774" y="1276"/>
                  </a:lnTo>
                  <a:lnTo>
                    <a:pt x="2950" y="1403"/>
                  </a:lnTo>
                  <a:lnTo>
                    <a:pt x="3121" y="1537"/>
                  </a:lnTo>
                  <a:lnTo>
                    <a:pt x="3285" y="1679"/>
                  </a:lnTo>
                  <a:lnTo>
                    <a:pt x="3442" y="1828"/>
                  </a:lnTo>
                  <a:lnTo>
                    <a:pt x="3592" y="1986"/>
                  </a:lnTo>
                  <a:lnTo>
                    <a:pt x="3733" y="2149"/>
                  </a:lnTo>
                  <a:lnTo>
                    <a:pt x="3868" y="2320"/>
                  </a:lnTo>
                  <a:lnTo>
                    <a:pt x="3994" y="2498"/>
                  </a:lnTo>
                  <a:lnTo>
                    <a:pt x="4112" y="2680"/>
                  </a:lnTo>
                  <a:lnTo>
                    <a:pt x="4220" y="2870"/>
                  </a:lnTo>
                  <a:lnTo>
                    <a:pt x="4320" y="3064"/>
                  </a:lnTo>
                  <a:lnTo>
                    <a:pt x="4411" y="3264"/>
                  </a:lnTo>
                  <a:lnTo>
                    <a:pt x="4492" y="3469"/>
                  </a:lnTo>
                  <a:lnTo>
                    <a:pt x="4562" y="3679"/>
                  </a:lnTo>
                  <a:lnTo>
                    <a:pt x="4623" y="3893"/>
                  </a:lnTo>
                  <a:lnTo>
                    <a:pt x="4674" y="4111"/>
                  </a:lnTo>
                  <a:lnTo>
                    <a:pt x="4714" y="4333"/>
                  </a:lnTo>
                  <a:lnTo>
                    <a:pt x="4743" y="4559"/>
                  </a:lnTo>
                  <a:lnTo>
                    <a:pt x="4760" y="4788"/>
                  </a:lnTo>
                  <a:lnTo>
                    <a:pt x="4766" y="50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1" name="ïṧľiḓê"/>
            <p:cNvSpPr/>
            <p:nvPr/>
          </p:nvSpPr>
          <p:spPr bwMode="auto">
            <a:xfrm>
              <a:off x="6631361" y="48993"/>
              <a:ext cx="327294" cy="327293"/>
            </a:xfrm>
            <a:custGeom>
              <a:avLst/>
              <a:gdLst>
                <a:gd name="T0" fmla="*/ 14950 w 16057"/>
                <a:gd name="T1" fmla="*/ 12851 h 16058"/>
                <a:gd name="T2" fmla="*/ 14846 w 16057"/>
                <a:gd name="T3" fmla="*/ 12953 h 16058"/>
                <a:gd name="T4" fmla="*/ 14717 w 16057"/>
                <a:gd name="T5" fmla="*/ 13020 h 16058"/>
                <a:gd name="T6" fmla="*/ 14571 w 16057"/>
                <a:gd name="T7" fmla="*/ 13047 h 16058"/>
                <a:gd name="T8" fmla="*/ 3017 w 16057"/>
                <a:gd name="T9" fmla="*/ 1430 h 16058"/>
                <a:gd name="T10" fmla="*/ 3059 w 16057"/>
                <a:gd name="T11" fmla="*/ 1290 h 16058"/>
                <a:gd name="T12" fmla="*/ 3139 w 16057"/>
                <a:gd name="T13" fmla="*/ 1169 h 16058"/>
                <a:gd name="T14" fmla="*/ 3253 w 16057"/>
                <a:gd name="T15" fmla="*/ 1076 h 16058"/>
                <a:gd name="T16" fmla="*/ 3414 w 16057"/>
                <a:gd name="T17" fmla="*/ 1014 h 16058"/>
                <a:gd name="T18" fmla="*/ 3611 w 16057"/>
                <a:gd name="T19" fmla="*/ 1014 h 16058"/>
                <a:gd name="T20" fmla="*/ 3791 w 16057"/>
                <a:gd name="T21" fmla="*/ 1088 h 16058"/>
                <a:gd name="T22" fmla="*/ 14944 w 16057"/>
                <a:gd name="T23" fmla="*/ 12233 h 16058"/>
                <a:gd name="T24" fmla="*/ 15018 w 16057"/>
                <a:gd name="T25" fmla="*/ 12360 h 16058"/>
                <a:gd name="T26" fmla="*/ 15052 w 16057"/>
                <a:gd name="T27" fmla="*/ 12502 h 16058"/>
                <a:gd name="T28" fmla="*/ 15043 w 16057"/>
                <a:gd name="T29" fmla="*/ 12647 h 16058"/>
                <a:gd name="T30" fmla="*/ 7620 w 16057"/>
                <a:gd name="T31" fmla="*/ 13048 h 16058"/>
                <a:gd name="T32" fmla="*/ 7425 w 16057"/>
                <a:gd name="T33" fmla="*/ 13092 h 16058"/>
                <a:gd name="T34" fmla="*/ 3008 w 16057"/>
                <a:gd name="T35" fmla="*/ 8452 h 16058"/>
                <a:gd name="T36" fmla="*/ 5373 w 16057"/>
                <a:gd name="T37" fmla="*/ 14908 h 16058"/>
                <a:gd name="T38" fmla="*/ 5225 w 16057"/>
                <a:gd name="T39" fmla="*/ 15010 h 16058"/>
                <a:gd name="T40" fmla="*/ 5050 w 16057"/>
                <a:gd name="T41" fmla="*/ 15053 h 16058"/>
                <a:gd name="T42" fmla="*/ 4906 w 16057"/>
                <a:gd name="T43" fmla="*/ 15041 h 16058"/>
                <a:gd name="T44" fmla="*/ 4712 w 16057"/>
                <a:gd name="T45" fmla="*/ 14951 h 16058"/>
                <a:gd name="T46" fmla="*/ 1117 w 16057"/>
                <a:gd name="T47" fmla="*/ 11358 h 16058"/>
                <a:gd name="T48" fmla="*/ 1022 w 16057"/>
                <a:gd name="T49" fmla="*/ 11175 h 16058"/>
                <a:gd name="T50" fmla="*/ 1004 w 16057"/>
                <a:gd name="T51" fmla="*/ 11025 h 16058"/>
                <a:gd name="T52" fmla="*/ 1038 w 16057"/>
                <a:gd name="T53" fmla="*/ 10858 h 16058"/>
                <a:gd name="T54" fmla="*/ 1139 w 16057"/>
                <a:gd name="T55" fmla="*/ 10697 h 16058"/>
                <a:gd name="T56" fmla="*/ 4578 w 16057"/>
                <a:gd name="T57" fmla="*/ 442 h 16058"/>
                <a:gd name="T58" fmla="*/ 4345 w 16057"/>
                <a:gd name="T59" fmla="*/ 251 h 16058"/>
                <a:gd name="T60" fmla="*/ 4084 w 16057"/>
                <a:gd name="T61" fmla="*/ 112 h 16058"/>
                <a:gd name="T62" fmla="*/ 3804 w 16057"/>
                <a:gd name="T63" fmla="*/ 28 h 16058"/>
                <a:gd name="T64" fmla="*/ 3513 w 16057"/>
                <a:gd name="T65" fmla="*/ 0 h 16058"/>
                <a:gd name="T66" fmla="*/ 3222 w 16057"/>
                <a:gd name="T67" fmla="*/ 28 h 16058"/>
                <a:gd name="T68" fmla="*/ 2938 w 16057"/>
                <a:gd name="T69" fmla="*/ 115 h 16058"/>
                <a:gd name="T70" fmla="*/ 2554 w 16057"/>
                <a:gd name="T71" fmla="*/ 344 h 16058"/>
                <a:gd name="T72" fmla="*/ 2261 w 16057"/>
                <a:gd name="T73" fmla="*/ 669 h 16058"/>
                <a:gd name="T74" fmla="*/ 2073 w 16057"/>
                <a:gd name="T75" fmla="*/ 1064 h 16058"/>
                <a:gd name="T76" fmla="*/ 2007 w 16057"/>
                <a:gd name="T77" fmla="*/ 1506 h 16058"/>
                <a:gd name="T78" fmla="*/ 173 w 16057"/>
                <a:gd name="T79" fmla="*/ 10340 h 16058"/>
                <a:gd name="T80" fmla="*/ 7 w 16057"/>
                <a:gd name="T81" fmla="*/ 10896 h 16058"/>
                <a:gd name="T82" fmla="*/ 62 w 16057"/>
                <a:gd name="T83" fmla="*/ 11468 h 16058"/>
                <a:gd name="T84" fmla="*/ 338 w 16057"/>
                <a:gd name="T85" fmla="*/ 11990 h 16058"/>
                <a:gd name="T86" fmla="*/ 4098 w 16057"/>
                <a:gd name="T87" fmla="*/ 15744 h 16058"/>
                <a:gd name="T88" fmla="*/ 4352 w 16057"/>
                <a:gd name="T89" fmla="*/ 15902 h 16058"/>
                <a:gd name="T90" fmla="*/ 4625 w 16057"/>
                <a:gd name="T91" fmla="*/ 16006 h 16058"/>
                <a:gd name="T92" fmla="*/ 4911 w 16057"/>
                <a:gd name="T93" fmla="*/ 16054 h 16058"/>
                <a:gd name="T94" fmla="*/ 5199 w 16057"/>
                <a:gd name="T95" fmla="*/ 16047 h 16058"/>
                <a:gd name="T96" fmla="*/ 5482 w 16057"/>
                <a:gd name="T97" fmla="*/ 15986 h 16058"/>
                <a:gd name="T98" fmla="*/ 5751 w 16057"/>
                <a:gd name="T99" fmla="*/ 15868 h 16058"/>
                <a:gd name="T100" fmla="*/ 5998 w 16057"/>
                <a:gd name="T101" fmla="*/ 15696 h 16058"/>
                <a:gd name="T102" fmla="*/ 14721 w 16057"/>
                <a:gd name="T103" fmla="*/ 14042 h 16058"/>
                <a:gd name="T104" fmla="*/ 15149 w 16057"/>
                <a:gd name="T105" fmla="*/ 13928 h 16058"/>
                <a:gd name="T106" fmla="*/ 15520 w 16057"/>
                <a:gd name="T107" fmla="*/ 13699 h 16058"/>
                <a:gd name="T108" fmla="*/ 15811 w 16057"/>
                <a:gd name="T109" fmla="*/ 13371 h 16058"/>
                <a:gd name="T110" fmla="*/ 15999 w 16057"/>
                <a:gd name="T111" fmla="*/ 12962 h 16058"/>
                <a:gd name="T112" fmla="*/ 16057 w 16057"/>
                <a:gd name="T113" fmla="*/ 12524 h 16058"/>
                <a:gd name="T114" fmla="*/ 15988 w 16057"/>
                <a:gd name="T115" fmla="*/ 12093 h 16058"/>
                <a:gd name="T116" fmla="*/ 15796 w 16057"/>
                <a:gd name="T117" fmla="*/ 1169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57" h="16058">
                  <a:moveTo>
                    <a:pt x="15015" y="12738"/>
                  </a:moveTo>
                  <a:lnTo>
                    <a:pt x="15007" y="12755"/>
                  </a:lnTo>
                  <a:lnTo>
                    <a:pt x="14999" y="12772"/>
                  </a:lnTo>
                  <a:lnTo>
                    <a:pt x="14991" y="12789"/>
                  </a:lnTo>
                  <a:lnTo>
                    <a:pt x="14981" y="12805"/>
                  </a:lnTo>
                  <a:lnTo>
                    <a:pt x="14972" y="12821"/>
                  </a:lnTo>
                  <a:lnTo>
                    <a:pt x="14961" y="12836"/>
                  </a:lnTo>
                  <a:lnTo>
                    <a:pt x="14950" y="12851"/>
                  </a:lnTo>
                  <a:lnTo>
                    <a:pt x="14939" y="12865"/>
                  </a:lnTo>
                  <a:lnTo>
                    <a:pt x="14927" y="12879"/>
                  </a:lnTo>
                  <a:lnTo>
                    <a:pt x="14915" y="12892"/>
                  </a:lnTo>
                  <a:lnTo>
                    <a:pt x="14902" y="12905"/>
                  </a:lnTo>
                  <a:lnTo>
                    <a:pt x="14889" y="12918"/>
                  </a:lnTo>
                  <a:lnTo>
                    <a:pt x="14875" y="12931"/>
                  </a:lnTo>
                  <a:lnTo>
                    <a:pt x="14861" y="12942"/>
                  </a:lnTo>
                  <a:lnTo>
                    <a:pt x="14846" y="12953"/>
                  </a:lnTo>
                  <a:lnTo>
                    <a:pt x="14831" y="12963"/>
                  </a:lnTo>
                  <a:lnTo>
                    <a:pt x="14816" y="12973"/>
                  </a:lnTo>
                  <a:lnTo>
                    <a:pt x="14799" y="12982"/>
                  </a:lnTo>
                  <a:lnTo>
                    <a:pt x="14783" y="12991"/>
                  </a:lnTo>
                  <a:lnTo>
                    <a:pt x="14767" y="12999"/>
                  </a:lnTo>
                  <a:lnTo>
                    <a:pt x="14751" y="13007"/>
                  </a:lnTo>
                  <a:lnTo>
                    <a:pt x="14734" y="13013"/>
                  </a:lnTo>
                  <a:lnTo>
                    <a:pt x="14717" y="13020"/>
                  </a:lnTo>
                  <a:lnTo>
                    <a:pt x="14699" y="13025"/>
                  </a:lnTo>
                  <a:lnTo>
                    <a:pt x="14681" y="13030"/>
                  </a:lnTo>
                  <a:lnTo>
                    <a:pt x="14663" y="13035"/>
                  </a:lnTo>
                  <a:lnTo>
                    <a:pt x="14645" y="13038"/>
                  </a:lnTo>
                  <a:lnTo>
                    <a:pt x="14627" y="13042"/>
                  </a:lnTo>
                  <a:lnTo>
                    <a:pt x="14609" y="13044"/>
                  </a:lnTo>
                  <a:lnTo>
                    <a:pt x="14590" y="13046"/>
                  </a:lnTo>
                  <a:lnTo>
                    <a:pt x="14571" y="13047"/>
                  </a:lnTo>
                  <a:lnTo>
                    <a:pt x="14552" y="13047"/>
                  </a:lnTo>
                  <a:lnTo>
                    <a:pt x="14403" y="13047"/>
                  </a:lnTo>
                  <a:lnTo>
                    <a:pt x="3011" y="1655"/>
                  </a:lnTo>
                  <a:lnTo>
                    <a:pt x="3011" y="1506"/>
                  </a:lnTo>
                  <a:lnTo>
                    <a:pt x="3011" y="1486"/>
                  </a:lnTo>
                  <a:lnTo>
                    <a:pt x="3012" y="1467"/>
                  </a:lnTo>
                  <a:lnTo>
                    <a:pt x="3014" y="1449"/>
                  </a:lnTo>
                  <a:lnTo>
                    <a:pt x="3017" y="1430"/>
                  </a:lnTo>
                  <a:lnTo>
                    <a:pt x="3020" y="1412"/>
                  </a:lnTo>
                  <a:lnTo>
                    <a:pt x="3023" y="1394"/>
                  </a:lnTo>
                  <a:lnTo>
                    <a:pt x="3028" y="1376"/>
                  </a:lnTo>
                  <a:lnTo>
                    <a:pt x="3033" y="1358"/>
                  </a:lnTo>
                  <a:lnTo>
                    <a:pt x="3038" y="1341"/>
                  </a:lnTo>
                  <a:lnTo>
                    <a:pt x="3045" y="1324"/>
                  </a:lnTo>
                  <a:lnTo>
                    <a:pt x="3052" y="1307"/>
                  </a:lnTo>
                  <a:lnTo>
                    <a:pt x="3059" y="1290"/>
                  </a:lnTo>
                  <a:lnTo>
                    <a:pt x="3067" y="1274"/>
                  </a:lnTo>
                  <a:lnTo>
                    <a:pt x="3076" y="1258"/>
                  </a:lnTo>
                  <a:lnTo>
                    <a:pt x="3085" y="1242"/>
                  </a:lnTo>
                  <a:lnTo>
                    <a:pt x="3095" y="1227"/>
                  </a:lnTo>
                  <a:lnTo>
                    <a:pt x="3105" y="1211"/>
                  </a:lnTo>
                  <a:lnTo>
                    <a:pt x="3116" y="1197"/>
                  </a:lnTo>
                  <a:lnTo>
                    <a:pt x="3128" y="1183"/>
                  </a:lnTo>
                  <a:lnTo>
                    <a:pt x="3139" y="1169"/>
                  </a:lnTo>
                  <a:lnTo>
                    <a:pt x="3152" y="1156"/>
                  </a:lnTo>
                  <a:lnTo>
                    <a:pt x="3165" y="1143"/>
                  </a:lnTo>
                  <a:lnTo>
                    <a:pt x="3178" y="1130"/>
                  </a:lnTo>
                  <a:lnTo>
                    <a:pt x="3193" y="1118"/>
                  </a:lnTo>
                  <a:lnTo>
                    <a:pt x="3208" y="1107"/>
                  </a:lnTo>
                  <a:lnTo>
                    <a:pt x="3222" y="1096"/>
                  </a:lnTo>
                  <a:lnTo>
                    <a:pt x="3238" y="1086"/>
                  </a:lnTo>
                  <a:lnTo>
                    <a:pt x="3253" y="1076"/>
                  </a:lnTo>
                  <a:lnTo>
                    <a:pt x="3270" y="1067"/>
                  </a:lnTo>
                  <a:lnTo>
                    <a:pt x="3286" y="1058"/>
                  </a:lnTo>
                  <a:lnTo>
                    <a:pt x="3303" y="1050"/>
                  </a:lnTo>
                  <a:lnTo>
                    <a:pt x="3320" y="1042"/>
                  </a:lnTo>
                  <a:lnTo>
                    <a:pt x="3344" y="1033"/>
                  </a:lnTo>
                  <a:lnTo>
                    <a:pt x="3367" y="1026"/>
                  </a:lnTo>
                  <a:lnTo>
                    <a:pt x="3391" y="1019"/>
                  </a:lnTo>
                  <a:lnTo>
                    <a:pt x="3414" y="1014"/>
                  </a:lnTo>
                  <a:lnTo>
                    <a:pt x="3438" y="1009"/>
                  </a:lnTo>
                  <a:lnTo>
                    <a:pt x="3464" y="1006"/>
                  </a:lnTo>
                  <a:lnTo>
                    <a:pt x="3488" y="1005"/>
                  </a:lnTo>
                  <a:lnTo>
                    <a:pt x="3513" y="1004"/>
                  </a:lnTo>
                  <a:lnTo>
                    <a:pt x="3538" y="1005"/>
                  </a:lnTo>
                  <a:lnTo>
                    <a:pt x="3562" y="1006"/>
                  </a:lnTo>
                  <a:lnTo>
                    <a:pt x="3587" y="1009"/>
                  </a:lnTo>
                  <a:lnTo>
                    <a:pt x="3611" y="1014"/>
                  </a:lnTo>
                  <a:lnTo>
                    <a:pt x="3635" y="1019"/>
                  </a:lnTo>
                  <a:lnTo>
                    <a:pt x="3658" y="1025"/>
                  </a:lnTo>
                  <a:lnTo>
                    <a:pt x="3682" y="1033"/>
                  </a:lnTo>
                  <a:lnTo>
                    <a:pt x="3704" y="1042"/>
                  </a:lnTo>
                  <a:lnTo>
                    <a:pt x="3726" y="1052"/>
                  </a:lnTo>
                  <a:lnTo>
                    <a:pt x="3749" y="1063"/>
                  </a:lnTo>
                  <a:lnTo>
                    <a:pt x="3770" y="1075"/>
                  </a:lnTo>
                  <a:lnTo>
                    <a:pt x="3791" y="1088"/>
                  </a:lnTo>
                  <a:lnTo>
                    <a:pt x="3811" y="1102"/>
                  </a:lnTo>
                  <a:lnTo>
                    <a:pt x="3830" y="1117"/>
                  </a:lnTo>
                  <a:lnTo>
                    <a:pt x="3849" y="1133"/>
                  </a:lnTo>
                  <a:lnTo>
                    <a:pt x="3867" y="1150"/>
                  </a:lnTo>
                  <a:lnTo>
                    <a:pt x="14907" y="12191"/>
                  </a:lnTo>
                  <a:lnTo>
                    <a:pt x="14920" y="12205"/>
                  </a:lnTo>
                  <a:lnTo>
                    <a:pt x="14932" y="12219"/>
                  </a:lnTo>
                  <a:lnTo>
                    <a:pt x="14944" y="12233"/>
                  </a:lnTo>
                  <a:lnTo>
                    <a:pt x="14956" y="12248"/>
                  </a:lnTo>
                  <a:lnTo>
                    <a:pt x="14966" y="12263"/>
                  </a:lnTo>
                  <a:lnTo>
                    <a:pt x="14977" y="12278"/>
                  </a:lnTo>
                  <a:lnTo>
                    <a:pt x="14986" y="12294"/>
                  </a:lnTo>
                  <a:lnTo>
                    <a:pt x="14995" y="12310"/>
                  </a:lnTo>
                  <a:lnTo>
                    <a:pt x="15003" y="12326"/>
                  </a:lnTo>
                  <a:lnTo>
                    <a:pt x="15011" y="12343"/>
                  </a:lnTo>
                  <a:lnTo>
                    <a:pt x="15018" y="12360"/>
                  </a:lnTo>
                  <a:lnTo>
                    <a:pt x="15024" y="12377"/>
                  </a:lnTo>
                  <a:lnTo>
                    <a:pt x="15030" y="12395"/>
                  </a:lnTo>
                  <a:lnTo>
                    <a:pt x="15035" y="12412"/>
                  </a:lnTo>
                  <a:lnTo>
                    <a:pt x="15040" y="12430"/>
                  </a:lnTo>
                  <a:lnTo>
                    <a:pt x="15044" y="12448"/>
                  </a:lnTo>
                  <a:lnTo>
                    <a:pt x="15047" y="12466"/>
                  </a:lnTo>
                  <a:lnTo>
                    <a:pt x="15050" y="12484"/>
                  </a:lnTo>
                  <a:lnTo>
                    <a:pt x="15052" y="12502"/>
                  </a:lnTo>
                  <a:lnTo>
                    <a:pt x="15053" y="12520"/>
                  </a:lnTo>
                  <a:lnTo>
                    <a:pt x="15053" y="12538"/>
                  </a:lnTo>
                  <a:lnTo>
                    <a:pt x="15053" y="12556"/>
                  </a:lnTo>
                  <a:lnTo>
                    <a:pt x="15053" y="12574"/>
                  </a:lnTo>
                  <a:lnTo>
                    <a:pt x="15051" y="12593"/>
                  </a:lnTo>
                  <a:lnTo>
                    <a:pt x="15049" y="12611"/>
                  </a:lnTo>
                  <a:lnTo>
                    <a:pt x="15046" y="12629"/>
                  </a:lnTo>
                  <a:lnTo>
                    <a:pt x="15043" y="12647"/>
                  </a:lnTo>
                  <a:lnTo>
                    <a:pt x="15039" y="12666"/>
                  </a:lnTo>
                  <a:lnTo>
                    <a:pt x="15034" y="12684"/>
                  </a:lnTo>
                  <a:lnTo>
                    <a:pt x="15028" y="12702"/>
                  </a:lnTo>
                  <a:lnTo>
                    <a:pt x="15022" y="12720"/>
                  </a:lnTo>
                  <a:lnTo>
                    <a:pt x="15015" y="12738"/>
                  </a:lnTo>
                  <a:close/>
                  <a:moveTo>
                    <a:pt x="7649" y="13047"/>
                  </a:moveTo>
                  <a:lnTo>
                    <a:pt x="7635" y="13047"/>
                  </a:lnTo>
                  <a:lnTo>
                    <a:pt x="7620" y="13048"/>
                  </a:lnTo>
                  <a:lnTo>
                    <a:pt x="7605" y="13050"/>
                  </a:lnTo>
                  <a:lnTo>
                    <a:pt x="7591" y="13052"/>
                  </a:lnTo>
                  <a:lnTo>
                    <a:pt x="7563" y="13057"/>
                  </a:lnTo>
                  <a:lnTo>
                    <a:pt x="7535" y="13063"/>
                  </a:lnTo>
                  <a:lnTo>
                    <a:pt x="7507" y="13070"/>
                  </a:lnTo>
                  <a:lnTo>
                    <a:pt x="7480" y="13078"/>
                  </a:lnTo>
                  <a:lnTo>
                    <a:pt x="7452" y="13085"/>
                  </a:lnTo>
                  <a:lnTo>
                    <a:pt x="7425" y="13092"/>
                  </a:lnTo>
                  <a:lnTo>
                    <a:pt x="2966" y="8633"/>
                  </a:lnTo>
                  <a:lnTo>
                    <a:pt x="2973" y="8606"/>
                  </a:lnTo>
                  <a:lnTo>
                    <a:pt x="2980" y="8578"/>
                  </a:lnTo>
                  <a:lnTo>
                    <a:pt x="2988" y="8550"/>
                  </a:lnTo>
                  <a:lnTo>
                    <a:pt x="2995" y="8522"/>
                  </a:lnTo>
                  <a:lnTo>
                    <a:pt x="3001" y="8494"/>
                  </a:lnTo>
                  <a:lnTo>
                    <a:pt x="3006" y="8466"/>
                  </a:lnTo>
                  <a:lnTo>
                    <a:pt x="3008" y="8452"/>
                  </a:lnTo>
                  <a:lnTo>
                    <a:pt x="3009" y="8438"/>
                  </a:lnTo>
                  <a:lnTo>
                    <a:pt x="3010" y="8424"/>
                  </a:lnTo>
                  <a:lnTo>
                    <a:pt x="3011" y="8410"/>
                  </a:lnTo>
                  <a:lnTo>
                    <a:pt x="3011" y="2365"/>
                  </a:lnTo>
                  <a:lnTo>
                    <a:pt x="13693" y="13047"/>
                  </a:lnTo>
                  <a:lnTo>
                    <a:pt x="7649" y="13047"/>
                  </a:lnTo>
                  <a:close/>
                  <a:moveTo>
                    <a:pt x="6939" y="13341"/>
                  </a:moveTo>
                  <a:lnTo>
                    <a:pt x="5373" y="14908"/>
                  </a:lnTo>
                  <a:lnTo>
                    <a:pt x="5361" y="14919"/>
                  </a:lnTo>
                  <a:lnTo>
                    <a:pt x="5349" y="14930"/>
                  </a:lnTo>
                  <a:lnTo>
                    <a:pt x="5336" y="14941"/>
                  </a:lnTo>
                  <a:lnTo>
                    <a:pt x="5324" y="14951"/>
                  </a:lnTo>
                  <a:lnTo>
                    <a:pt x="5299" y="14969"/>
                  </a:lnTo>
                  <a:lnTo>
                    <a:pt x="5274" y="14984"/>
                  </a:lnTo>
                  <a:lnTo>
                    <a:pt x="5250" y="14998"/>
                  </a:lnTo>
                  <a:lnTo>
                    <a:pt x="5225" y="15010"/>
                  </a:lnTo>
                  <a:lnTo>
                    <a:pt x="5201" y="15020"/>
                  </a:lnTo>
                  <a:lnTo>
                    <a:pt x="5177" y="15029"/>
                  </a:lnTo>
                  <a:lnTo>
                    <a:pt x="5154" y="15036"/>
                  </a:lnTo>
                  <a:lnTo>
                    <a:pt x="5131" y="15041"/>
                  </a:lnTo>
                  <a:lnTo>
                    <a:pt x="5109" y="15046"/>
                  </a:lnTo>
                  <a:lnTo>
                    <a:pt x="5088" y="15049"/>
                  </a:lnTo>
                  <a:lnTo>
                    <a:pt x="5069" y="15052"/>
                  </a:lnTo>
                  <a:lnTo>
                    <a:pt x="5050" y="15053"/>
                  </a:lnTo>
                  <a:lnTo>
                    <a:pt x="5034" y="15054"/>
                  </a:lnTo>
                  <a:lnTo>
                    <a:pt x="5018" y="15054"/>
                  </a:lnTo>
                  <a:lnTo>
                    <a:pt x="5003" y="15054"/>
                  </a:lnTo>
                  <a:lnTo>
                    <a:pt x="4986" y="15053"/>
                  </a:lnTo>
                  <a:lnTo>
                    <a:pt x="4968" y="15052"/>
                  </a:lnTo>
                  <a:lnTo>
                    <a:pt x="4949" y="15049"/>
                  </a:lnTo>
                  <a:lnTo>
                    <a:pt x="4928" y="15046"/>
                  </a:lnTo>
                  <a:lnTo>
                    <a:pt x="4906" y="15041"/>
                  </a:lnTo>
                  <a:lnTo>
                    <a:pt x="4884" y="15036"/>
                  </a:lnTo>
                  <a:lnTo>
                    <a:pt x="4860" y="15029"/>
                  </a:lnTo>
                  <a:lnTo>
                    <a:pt x="4836" y="15020"/>
                  </a:lnTo>
                  <a:lnTo>
                    <a:pt x="4811" y="15010"/>
                  </a:lnTo>
                  <a:lnTo>
                    <a:pt x="4787" y="14998"/>
                  </a:lnTo>
                  <a:lnTo>
                    <a:pt x="4762" y="14984"/>
                  </a:lnTo>
                  <a:lnTo>
                    <a:pt x="4737" y="14969"/>
                  </a:lnTo>
                  <a:lnTo>
                    <a:pt x="4712" y="14951"/>
                  </a:lnTo>
                  <a:lnTo>
                    <a:pt x="4700" y="14941"/>
                  </a:lnTo>
                  <a:lnTo>
                    <a:pt x="4688" y="14930"/>
                  </a:lnTo>
                  <a:lnTo>
                    <a:pt x="4676" y="14919"/>
                  </a:lnTo>
                  <a:lnTo>
                    <a:pt x="4664" y="14908"/>
                  </a:lnTo>
                  <a:lnTo>
                    <a:pt x="1151" y="11395"/>
                  </a:lnTo>
                  <a:lnTo>
                    <a:pt x="1139" y="11383"/>
                  </a:lnTo>
                  <a:lnTo>
                    <a:pt x="1128" y="11371"/>
                  </a:lnTo>
                  <a:lnTo>
                    <a:pt x="1117" y="11358"/>
                  </a:lnTo>
                  <a:lnTo>
                    <a:pt x="1108" y="11346"/>
                  </a:lnTo>
                  <a:lnTo>
                    <a:pt x="1090" y="11321"/>
                  </a:lnTo>
                  <a:lnTo>
                    <a:pt x="1074" y="11297"/>
                  </a:lnTo>
                  <a:lnTo>
                    <a:pt x="1060" y="11271"/>
                  </a:lnTo>
                  <a:lnTo>
                    <a:pt x="1048" y="11246"/>
                  </a:lnTo>
                  <a:lnTo>
                    <a:pt x="1038" y="11222"/>
                  </a:lnTo>
                  <a:lnTo>
                    <a:pt x="1029" y="11198"/>
                  </a:lnTo>
                  <a:lnTo>
                    <a:pt x="1022" y="11175"/>
                  </a:lnTo>
                  <a:lnTo>
                    <a:pt x="1017" y="11152"/>
                  </a:lnTo>
                  <a:lnTo>
                    <a:pt x="1012" y="11131"/>
                  </a:lnTo>
                  <a:lnTo>
                    <a:pt x="1009" y="11110"/>
                  </a:lnTo>
                  <a:lnTo>
                    <a:pt x="1007" y="11091"/>
                  </a:lnTo>
                  <a:lnTo>
                    <a:pt x="1005" y="11072"/>
                  </a:lnTo>
                  <a:lnTo>
                    <a:pt x="1004" y="11056"/>
                  </a:lnTo>
                  <a:lnTo>
                    <a:pt x="1004" y="11040"/>
                  </a:lnTo>
                  <a:lnTo>
                    <a:pt x="1004" y="11025"/>
                  </a:lnTo>
                  <a:lnTo>
                    <a:pt x="1005" y="11007"/>
                  </a:lnTo>
                  <a:lnTo>
                    <a:pt x="1007" y="10989"/>
                  </a:lnTo>
                  <a:lnTo>
                    <a:pt x="1009" y="10970"/>
                  </a:lnTo>
                  <a:lnTo>
                    <a:pt x="1012" y="10949"/>
                  </a:lnTo>
                  <a:lnTo>
                    <a:pt x="1017" y="10927"/>
                  </a:lnTo>
                  <a:lnTo>
                    <a:pt x="1022" y="10905"/>
                  </a:lnTo>
                  <a:lnTo>
                    <a:pt x="1029" y="10882"/>
                  </a:lnTo>
                  <a:lnTo>
                    <a:pt x="1038" y="10858"/>
                  </a:lnTo>
                  <a:lnTo>
                    <a:pt x="1048" y="10834"/>
                  </a:lnTo>
                  <a:lnTo>
                    <a:pt x="1060" y="10809"/>
                  </a:lnTo>
                  <a:lnTo>
                    <a:pt x="1074" y="10784"/>
                  </a:lnTo>
                  <a:lnTo>
                    <a:pt x="1090" y="10760"/>
                  </a:lnTo>
                  <a:lnTo>
                    <a:pt x="1108" y="10734"/>
                  </a:lnTo>
                  <a:lnTo>
                    <a:pt x="1117" y="10722"/>
                  </a:lnTo>
                  <a:lnTo>
                    <a:pt x="1128" y="10709"/>
                  </a:lnTo>
                  <a:lnTo>
                    <a:pt x="1139" y="10697"/>
                  </a:lnTo>
                  <a:lnTo>
                    <a:pt x="1151" y="10685"/>
                  </a:lnTo>
                  <a:lnTo>
                    <a:pt x="2717" y="9119"/>
                  </a:lnTo>
                  <a:lnTo>
                    <a:pt x="2722" y="9111"/>
                  </a:lnTo>
                  <a:lnTo>
                    <a:pt x="2727" y="9103"/>
                  </a:lnTo>
                  <a:lnTo>
                    <a:pt x="6954" y="13332"/>
                  </a:lnTo>
                  <a:lnTo>
                    <a:pt x="6947" y="13336"/>
                  </a:lnTo>
                  <a:lnTo>
                    <a:pt x="6939" y="13341"/>
                  </a:lnTo>
                  <a:close/>
                  <a:moveTo>
                    <a:pt x="4578" y="442"/>
                  </a:moveTo>
                  <a:lnTo>
                    <a:pt x="4550" y="415"/>
                  </a:lnTo>
                  <a:lnTo>
                    <a:pt x="4522" y="388"/>
                  </a:lnTo>
                  <a:lnTo>
                    <a:pt x="4494" y="363"/>
                  </a:lnTo>
                  <a:lnTo>
                    <a:pt x="4465" y="339"/>
                  </a:lnTo>
                  <a:lnTo>
                    <a:pt x="4436" y="316"/>
                  </a:lnTo>
                  <a:lnTo>
                    <a:pt x="4406" y="293"/>
                  </a:lnTo>
                  <a:lnTo>
                    <a:pt x="4376" y="272"/>
                  </a:lnTo>
                  <a:lnTo>
                    <a:pt x="4345" y="251"/>
                  </a:lnTo>
                  <a:lnTo>
                    <a:pt x="4314" y="231"/>
                  </a:lnTo>
                  <a:lnTo>
                    <a:pt x="4281" y="211"/>
                  </a:lnTo>
                  <a:lnTo>
                    <a:pt x="4249" y="193"/>
                  </a:lnTo>
                  <a:lnTo>
                    <a:pt x="4217" y="175"/>
                  </a:lnTo>
                  <a:lnTo>
                    <a:pt x="4184" y="158"/>
                  </a:lnTo>
                  <a:lnTo>
                    <a:pt x="4151" y="143"/>
                  </a:lnTo>
                  <a:lnTo>
                    <a:pt x="4118" y="126"/>
                  </a:lnTo>
                  <a:lnTo>
                    <a:pt x="4084" y="112"/>
                  </a:lnTo>
                  <a:lnTo>
                    <a:pt x="4050" y="99"/>
                  </a:lnTo>
                  <a:lnTo>
                    <a:pt x="4016" y="86"/>
                  </a:lnTo>
                  <a:lnTo>
                    <a:pt x="3980" y="74"/>
                  </a:lnTo>
                  <a:lnTo>
                    <a:pt x="3945" y="63"/>
                  </a:lnTo>
                  <a:lnTo>
                    <a:pt x="3910" y="53"/>
                  </a:lnTo>
                  <a:lnTo>
                    <a:pt x="3875" y="44"/>
                  </a:lnTo>
                  <a:lnTo>
                    <a:pt x="3839" y="36"/>
                  </a:lnTo>
                  <a:lnTo>
                    <a:pt x="3804" y="28"/>
                  </a:lnTo>
                  <a:lnTo>
                    <a:pt x="3768" y="22"/>
                  </a:lnTo>
                  <a:lnTo>
                    <a:pt x="3731" y="16"/>
                  </a:lnTo>
                  <a:lnTo>
                    <a:pt x="3695" y="11"/>
                  </a:lnTo>
                  <a:lnTo>
                    <a:pt x="3658" y="7"/>
                  </a:lnTo>
                  <a:lnTo>
                    <a:pt x="3622" y="4"/>
                  </a:lnTo>
                  <a:lnTo>
                    <a:pt x="3586" y="2"/>
                  </a:lnTo>
                  <a:lnTo>
                    <a:pt x="3549" y="0"/>
                  </a:lnTo>
                  <a:lnTo>
                    <a:pt x="3513" y="0"/>
                  </a:lnTo>
                  <a:lnTo>
                    <a:pt x="3476" y="0"/>
                  </a:lnTo>
                  <a:lnTo>
                    <a:pt x="3439" y="2"/>
                  </a:lnTo>
                  <a:lnTo>
                    <a:pt x="3403" y="4"/>
                  </a:lnTo>
                  <a:lnTo>
                    <a:pt x="3367" y="7"/>
                  </a:lnTo>
                  <a:lnTo>
                    <a:pt x="3330" y="11"/>
                  </a:lnTo>
                  <a:lnTo>
                    <a:pt x="3294" y="16"/>
                  </a:lnTo>
                  <a:lnTo>
                    <a:pt x="3258" y="22"/>
                  </a:lnTo>
                  <a:lnTo>
                    <a:pt x="3222" y="28"/>
                  </a:lnTo>
                  <a:lnTo>
                    <a:pt x="3186" y="36"/>
                  </a:lnTo>
                  <a:lnTo>
                    <a:pt x="3149" y="44"/>
                  </a:lnTo>
                  <a:lnTo>
                    <a:pt x="3114" y="54"/>
                  </a:lnTo>
                  <a:lnTo>
                    <a:pt x="3078" y="64"/>
                  </a:lnTo>
                  <a:lnTo>
                    <a:pt x="3043" y="75"/>
                  </a:lnTo>
                  <a:lnTo>
                    <a:pt x="3008" y="87"/>
                  </a:lnTo>
                  <a:lnTo>
                    <a:pt x="2972" y="100"/>
                  </a:lnTo>
                  <a:lnTo>
                    <a:pt x="2938" y="115"/>
                  </a:lnTo>
                  <a:lnTo>
                    <a:pt x="2885" y="138"/>
                  </a:lnTo>
                  <a:lnTo>
                    <a:pt x="2834" y="163"/>
                  </a:lnTo>
                  <a:lnTo>
                    <a:pt x="2784" y="189"/>
                  </a:lnTo>
                  <a:lnTo>
                    <a:pt x="2736" y="217"/>
                  </a:lnTo>
                  <a:lnTo>
                    <a:pt x="2689" y="246"/>
                  </a:lnTo>
                  <a:lnTo>
                    <a:pt x="2643" y="278"/>
                  </a:lnTo>
                  <a:lnTo>
                    <a:pt x="2597" y="310"/>
                  </a:lnTo>
                  <a:lnTo>
                    <a:pt x="2554" y="344"/>
                  </a:lnTo>
                  <a:lnTo>
                    <a:pt x="2513" y="380"/>
                  </a:lnTo>
                  <a:lnTo>
                    <a:pt x="2472" y="418"/>
                  </a:lnTo>
                  <a:lnTo>
                    <a:pt x="2433" y="457"/>
                  </a:lnTo>
                  <a:lnTo>
                    <a:pt x="2396" y="497"/>
                  </a:lnTo>
                  <a:lnTo>
                    <a:pt x="2360" y="538"/>
                  </a:lnTo>
                  <a:lnTo>
                    <a:pt x="2325" y="580"/>
                  </a:lnTo>
                  <a:lnTo>
                    <a:pt x="2292" y="624"/>
                  </a:lnTo>
                  <a:lnTo>
                    <a:pt x="2261" y="669"/>
                  </a:lnTo>
                  <a:lnTo>
                    <a:pt x="2232" y="715"/>
                  </a:lnTo>
                  <a:lnTo>
                    <a:pt x="2204" y="762"/>
                  </a:lnTo>
                  <a:lnTo>
                    <a:pt x="2178" y="810"/>
                  </a:lnTo>
                  <a:lnTo>
                    <a:pt x="2153" y="859"/>
                  </a:lnTo>
                  <a:lnTo>
                    <a:pt x="2131" y="909"/>
                  </a:lnTo>
                  <a:lnTo>
                    <a:pt x="2110" y="960"/>
                  </a:lnTo>
                  <a:lnTo>
                    <a:pt x="2091" y="1012"/>
                  </a:lnTo>
                  <a:lnTo>
                    <a:pt x="2073" y="1064"/>
                  </a:lnTo>
                  <a:lnTo>
                    <a:pt x="2058" y="1117"/>
                  </a:lnTo>
                  <a:lnTo>
                    <a:pt x="2044" y="1171"/>
                  </a:lnTo>
                  <a:lnTo>
                    <a:pt x="2033" y="1226"/>
                  </a:lnTo>
                  <a:lnTo>
                    <a:pt x="2024" y="1281"/>
                  </a:lnTo>
                  <a:lnTo>
                    <a:pt x="2017" y="1336"/>
                  </a:lnTo>
                  <a:lnTo>
                    <a:pt x="2011" y="1392"/>
                  </a:lnTo>
                  <a:lnTo>
                    <a:pt x="2008" y="1448"/>
                  </a:lnTo>
                  <a:lnTo>
                    <a:pt x="2007" y="1506"/>
                  </a:lnTo>
                  <a:lnTo>
                    <a:pt x="2006" y="8410"/>
                  </a:lnTo>
                  <a:lnTo>
                    <a:pt x="442" y="9976"/>
                  </a:lnTo>
                  <a:lnTo>
                    <a:pt x="387" y="10032"/>
                  </a:lnTo>
                  <a:lnTo>
                    <a:pt x="338" y="10090"/>
                  </a:lnTo>
                  <a:lnTo>
                    <a:pt x="291" y="10150"/>
                  </a:lnTo>
                  <a:lnTo>
                    <a:pt x="248" y="10212"/>
                  </a:lnTo>
                  <a:lnTo>
                    <a:pt x="209" y="10275"/>
                  </a:lnTo>
                  <a:lnTo>
                    <a:pt x="173" y="10340"/>
                  </a:lnTo>
                  <a:lnTo>
                    <a:pt x="140" y="10406"/>
                  </a:lnTo>
                  <a:lnTo>
                    <a:pt x="110" y="10473"/>
                  </a:lnTo>
                  <a:lnTo>
                    <a:pt x="84" y="10542"/>
                  </a:lnTo>
                  <a:lnTo>
                    <a:pt x="62" y="10611"/>
                  </a:lnTo>
                  <a:lnTo>
                    <a:pt x="43" y="10681"/>
                  </a:lnTo>
                  <a:lnTo>
                    <a:pt x="28" y="10753"/>
                  </a:lnTo>
                  <a:lnTo>
                    <a:pt x="16" y="10824"/>
                  </a:lnTo>
                  <a:lnTo>
                    <a:pt x="7" y="10896"/>
                  </a:lnTo>
                  <a:lnTo>
                    <a:pt x="2" y="10967"/>
                  </a:lnTo>
                  <a:lnTo>
                    <a:pt x="0" y="11040"/>
                  </a:lnTo>
                  <a:lnTo>
                    <a:pt x="2" y="11112"/>
                  </a:lnTo>
                  <a:lnTo>
                    <a:pt x="7" y="11184"/>
                  </a:lnTo>
                  <a:lnTo>
                    <a:pt x="16" y="11256"/>
                  </a:lnTo>
                  <a:lnTo>
                    <a:pt x="28" y="11328"/>
                  </a:lnTo>
                  <a:lnTo>
                    <a:pt x="43" y="11398"/>
                  </a:lnTo>
                  <a:lnTo>
                    <a:pt x="62" y="11468"/>
                  </a:lnTo>
                  <a:lnTo>
                    <a:pt x="84" y="11538"/>
                  </a:lnTo>
                  <a:lnTo>
                    <a:pt x="110" y="11607"/>
                  </a:lnTo>
                  <a:lnTo>
                    <a:pt x="140" y="11674"/>
                  </a:lnTo>
                  <a:lnTo>
                    <a:pt x="173" y="11740"/>
                  </a:lnTo>
                  <a:lnTo>
                    <a:pt x="209" y="11804"/>
                  </a:lnTo>
                  <a:lnTo>
                    <a:pt x="248" y="11869"/>
                  </a:lnTo>
                  <a:lnTo>
                    <a:pt x="291" y="11930"/>
                  </a:lnTo>
                  <a:lnTo>
                    <a:pt x="338" y="11990"/>
                  </a:lnTo>
                  <a:lnTo>
                    <a:pt x="387" y="12048"/>
                  </a:lnTo>
                  <a:lnTo>
                    <a:pt x="442" y="12104"/>
                  </a:lnTo>
                  <a:lnTo>
                    <a:pt x="3953" y="15617"/>
                  </a:lnTo>
                  <a:lnTo>
                    <a:pt x="3981" y="15644"/>
                  </a:lnTo>
                  <a:lnTo>
                    <a:pt x="4009" y="15671"/>
                  </a:lnTo>
                  <a:lnTo>
                    <a:pt x="4039" y="15696"/>
                  </a:lnTo>
                  <a:lnTo>
                    <a:pt x="4069" y="15721"/>
                  </a:lnTo>
                  <a:lnTo>
                    <a:pt x="4098" y="15744"/>
                  </a:lnTo>
                  <a:lnTo>
                    <a:pt x="4128" y="15767"/>
                  </a:lnTo>
                  <a:lnTo>
                    <a:pt x="4159" y="15789"/>
                  </a:lnTo>
                  <a:lnTo>
                    <a:pt x="4190" y="15810"/>
                  </a:lnTo>
                  <a:lnTo>
                    <a:pt x="4222" y="15830"/>
                  </a:lnTo>
                  <a:lnTo>
                    <a:pt x="4253" y="15849"/>
                  </a:lnTo>
                  <a:lnTo>
                    <a:pt x="4286" y="15868"/>
                  </a:lnTo>
                  <a:lnTo>
                    <a:pt x="4319" y="15885"/>
                  </a:lnTo>
                  <a:lnTo>
                    <a:pt x="4352" y="15902"/>
                  </a:lnTo>
                  <a:lnTo>
                    <a:pt x="4385" y="15918"/>
                  </a:lnTo>
                  <a:lnTo>
                    <a:pt x="4418" y="15934"/>
                  </a:lnTo>
                  <a:lnTo>
                    <a:pt x="4452" y="15948"/>
                  </a:lnTo>
                  <a:lnTo>
                    <a:pt x="4486" y="15961"/>
                  </a:lnTo>
                  <a:lnTo>
                    <a:pt x="4520" y="15974"/>
                  </a:lnTo>
                  <a:lnTo>
                    <a:pt x="4555" y="15986"/>
                  </a:lnTo>
                  <a:lnTo>
                    <a:pt x="4591" y="15996"/>
                  </a:lnTo>
                  <a:lnTo>
                    <a:pt x="4625" y="16006"/>
                  </a:lnTo>
                  <a:lnTo>
                    <a:pt x="4660" y="16015"/>
                  </a:lnTo>
                  <a:lnTo>
                    <a:pt x="4696" y="16023"/>
                  </a:lnTo>
                  <a:lnTo>
                    <a:pt x="4731" y="16031"/>
                  </a:lnTo>
                  <a:lnTo>
                    <a:pt x="4767" y="16037"/>
                  </a:lnTo>
                  <a:lnTo>
                    <a:pt x="4802" y="16043"/>
                  </a:lnTo>
                  <a:lnTo>
                    <a:pt x="4838" y="16047"/>
                  </a:lnTo>
                  <a:lnTo>
                    <a:pt x="4875" y="16051"/>
                  </a:lnTo>
                  <a:lnTo>
                    <a:pt x="4911" y="16054"/>
                  </a:lnTo>
                  <a:lnTo>
                    <a:pt x="4946" y="16056"/>
                  </a:lnTo>
                  <a:lnTo>
                    <a:pt x="4982" y="16058"/>
                  </a:lnTo>
                  <a:lnTo>
                    <a:pt x="5018" y="16058"/>
                  </a:lnTo>
                  <a:lnTo>
                    <a:pt x="5054" y="16058"/>
                  </a:lnTo>
                  <a:lnTo>
                    <a:pt x="5090" y="16056"/>
                  </a:lnTo>
                  <a:lnTo>
                    <a:pt x="5127" y="16054"/>
                  </a:lnTo>
                  <a:lnTo>
                    <a:pt x="5163" y="16051"/>
                  </a:lnTo>
                  <a:lnTo>
                    <a:pt x="5199" y="16047"/>
                  </a:lnTo>
                  <a:lnTo>
                    <a:pt x="5235" y="16043"/>
                  </a:lnTo>
                  <a:lnTo>
                    <a:pt x="5270" y="16037"/>
                  </a:lnTo>
                  <a:lnTo>
                    <a:pt x="5306" y="16031"/>
                  </a:lnTo>
                  <a:lnTo>
                    <a:pt x="5341" y="16023"/>
                  </a:lnTo>
                  <a:lnTo>
                    <a:pt x="5376" y="16015"/>
                  </a:lnTo>
                  <a:lnTo>
                    <a:pt x="5413" y="16006"/>
                  </a:lnTo>
                  <a:lnTo>
                    <a:pt x="5447" y="15996"/>
                  </a:lnTo>
                  <a:lnTo>
                    <a:pt x="5482" y="15986"/>
                  </a:lnTo>
                  <a:lnTo>
                    <a:pt x="5517" y="15974"/>
                  </a:lnTo>
                  <a:lnTo>
                    <a:pt x="5551" y="15961"/>
                  </a:lnTo>
                  <a:lnTo>
                    <a:pt x="5585" y="15948"/>
                  </a:lnTo>
                  <a:lnTo>
                    <a:pt x="5618" y="15934"/>
                  </a:lnTo>
                  <a:lnTo>
                    <a:pt x="5652" y="15918"/>
                  </a:lnTo>
                  <a:lnTo>
                    <a:pt x="5686" y="15902"/>
                  </a:lnTo>
                  <a:lnTo>
                    <a:pt x="5719" y="15885"/>
                  </a:lnTo>
                  <a:lnTo>
                    <a:pt x="5751" y="15868"/>
                  </a:lnTo>
                  <a:lnTo>
                    <a:pt x="5783" y="15849"/>
                  </a:lnTo>
                  <a:lnTo>
                    <a:pt x="5815" y="15830"/>
                  </a:lnTo>
                  <a:lnTo>
                    <a:pt x="5846" y="15810"/>
                  </a:lnTo>
                  <a:lnTo>
                    <a:pt x="5877" y="15789"/>
                  </a:lnTo>
                  <a:lnTo>
                    <a:pt x="5908" y="15767"/>
                  </a:lnTo>
                  <a:lnTo>
                    <a:pt x="5938" y="15744"/>
                  </a:lnTo>
                  <a:lnTo>
                    <a:pt x="5969" y="15721"/>
                  </a:lnTo>
                  <a:lnTo>
                    <a:pt x="5998" y="15696"/>
                  </a:lnTo>
                  <a:lnTo>
                    <a:pt x="6027" y="15671"/>
                  </a:lnTo>
                  <a:lnTo>
                    <a:pt x="6055" y="15644"/>
                  </a:lnTo>
                  <a:lnTo>
                    <a:pt x="6083" y="15617"/>
                  </a:lnTo>
                  <a:lnTo>
                    <a:pt x="7649" y="14051"/>
                  </a:lnTo>
                  <a:lnTo>
                    <a:pt x="14552" y="14051"/>
                  </a:lnTo>
                  <a:lnTo>
                    <a:pt x="14609" y="14050"/>
                  </a:lnTo>
                  <a:lnTo>
                    <a:pt x="14665" y="14047"/>
                  </a:lnTo>
                  <a:lnTo>
                    <a:pt x="14721" y="14042"/>
                  </a:lnTo>
                  <a:lnTo>
                    <a:pt x="14777" y="14034"/>
                  </a:lnTo>
                  <a:lnTo>
                    <a:pt x="14832" y="14025"/>
                  </a:lnTo>
                  <a:lnTo>
                    <a:pt x="14887" y="14013"/>
                  </a:lnTo>
                  <a:lnTo>
                    <a:pt x="14940" y="14000"/>
                  </a:lnTo>
                  <a:lnTo>
                    <a:pt x="14993" y="13984"/>
                  </a:lnTo>
                  <a:lnTo>
                    <a:pt x="15046" y="13967"/>
                  </a:lnTo>
                  <a:lnTo>
                    <a:pt x="15098" y="13948"/>
                  </a:lnTo>
                  <a:lnTo>
                    <a:pt x="15149" y="13928"/>
                  </a:lnTo>
                  <a:lnTo>
                    <a:pt x="15198" y="13905"/>
                  </a:lnTo>
                  <a:lnTo>
                    <a:pt x="15247" y="13881"/>
                  </a:lnTo>
                  <a:lnTo>
                    <a:pt x="15295" y="13855"/>
                  </a:lnTo>
                  <a:lnTo>
                    <a:pt x="15342" y="13827"/>
                  </a:lnTo>
                  <a:lnTo>
                    <a:pt x="15389" y="13798"/>
                  </a:lnTo>
                  <a:lnTo>
                    <a:pt x="15434" y="13767"/>
                  </a:lnTo>
                  <a:lnTo>
                    <a:pt x="15477" y="13733"/>
                  </a:lnTo>
                  <a:lnTo>
                    <a:pt x="15520" y="13699"/>
                  </a:lnTo>
                  <a:lnTo>
                    <a:pt x="15561" y="13663"/>
                  </a:lnTo>
                  <a:lnTo>
                    <a:pt x="15601" y="13626"/>
                  </a:lnTo>
                  <a:lnTo>
                    <a:pt x="15639" y="13587"/>
                  </a:lnTo>
                  <a:lnTo>
                    <a:pt x="15677" y="13546"/>
                  </a:lnTo>
                  <a:lnTo>
                    <a:pt x="15713" y="13505"/>
                  </a:lnTo>
                  <a:lnTo>
                    <a:pt x="15747" y="13461"/>
                  </a:lnTo>
                  <a:lnTo>
                    <a:pt x="15780" y="13416"/>
                  </a:lnTo>
                  <a:lnTo>
                    <a:pt x="15811" y="13371"/>
                  </a:lnTo>
                  <a:lnTo>
                    <a:pt x="15841" y="13323"/>
                  </a:lnTo>
                  <a:lnTo>
                    <a:pt x="15869" y="13275"/>
                  </a:lnTo>
                  <a:lnTo>
                    <a:pt x="15895" y="13225"/>
                  </a:lnTo>
                  <a:lnTo>
                    <a:pt x="15919" y="13174"/>
                  </a:lnTo>
                  <a:lnTo>
                    <a:pt x="15943" y="13122"/>
                  </a:lnTo>
                  <a:lnTo>
                    <a:pt x="15964" y="13069"/>
                  </a:lnTo>
                  <a:lnTo>
                    <a:pt x="15982" y="13016"/>
                  </a:lnTo>
                  <a:lnTo>
                    <a:pt x="15999" y="12962"/>
                  </a:lnTo>
                  <a:lnTo>
                    <a:pt x="16013" y="12907"/>
                  </a:lnTo>
                  <a:lnTo>
                    <a:pt x="16026" y="12853"/>
                  </a:lnTo>
                  <a:lnTo>
                    <a:pt x="16036" y="12798"/>
                  </a:lnTo>
                  <a:lnTo>
                    <a:pt x="16044" y="12744"/>
                  </a:lnTo>
                  <a:lnTo>
                    <a:pt x="16051" y="12689"/>
                  </a:lnTo>
                  <a:lnTo>
                    <a:pt x="16055" y="12633"/>
                  </a:lnTo>
                  <a:lnTo>
                    <a:pt x="16057" y="12579"/>
                  </a:lnTo>
                  <a:lnTo>
                    <a:pt x="16057" y="12524"/>
                  </a:lnTo>
                  <a:lnTo>
                    <a:pt x="16056" y="12469"/>
                  </a:lnTo>
                  <a:lnTo>
                    <a:pt x="16052" y="12415"/>
                  </a:lnTo>
                  <a:lnTo>
                    <a:pt x="16046" y="12359"/>
                  </a:lnTo>
                  <a:lnTo>
                    <a:pt x="16038" y="12306"/>
                  </a:lnTo>
                  <a:lnTo>
                    <a:pt x="16029" y="12252"/>
                  </a:lnTo>
                  <a:lnTo>
                    <a:pt x="16017" y="12199"/>
                  </a:lnTo>
                  <a:lnTo>
                    <a:pt x="16004" y="12146"/>
                  </a:lnTo>
                  <a:lnTo>
                    <a:pt x="15988" y="12093"/>
                  </a:lnTo>
                  <a:lnTo>
                    <a:pt x="15971" y="12041"/>
                  </a:lnTo>
                  <a:lnTo>
                    <a:pt x="15951" y="11990"/>
                  </a:lnTo>
                  <a:lnTo>
                    <a:pt x="15930" y="11939"/>
                  </a:lnTo>
                  <a:lnTo>
                    <a:pt x="15906" y="11889"/>
                  </a:lnTo>
                  <a:lnTo>
                    <a:pt x="15881" y="11840"/>
                  </a:lnTo>
                  <a:lnTo>
                    <a:pt x="15855" y="11791"/>
                  </a:lnTo>
                  <a:lnTo>
                    <a:pt x="15826" y="11744"/>
                  </a:lnTo>
                  <a:lnTo>
                    <a:pt x="15796" y="11698"/>
                  </a:lnTo>
                  <a:lnTo>
                    <a:pt x="15763" y="11652"/>
                  </a:lnTo>
                  <a:lnTo>
                    <a:pt x="15729" y="11608"/>
                  </a:lnTo>
                  <a:lnTo>
                    <a:pt x="15694" y="11564"/>
                  </a:lnTo>
                  <a:lnTo>
                    <a:pt x="15656" y="11522"/>
                  </a:lnTo>
                  <a:lnTo>
                    <a:pt x="15615" y="11481"/>
                  </a:lnTo>
                  <a:lnTo>
                    <a:pt x="4578" y="4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2" name="iŝliḓè"/>
            <p:cNvSpPr/>
            <p:nvPr/>
          </p:nvSpPr>
          <p:spPr bwMode="auto">
            <a:xfrm>
              <a:off x="6805566" y="48993"/>
              <a:ext cx="153089" cy="153089"/>
            </a:xfrm>
            <a:custGeom>
              <a:avLst/>
              <a:gdLst>
                <a:gd name="T0" fmla="*/ 1116 w 7527"/>
                <a:gd name="T1" fmla="*/ 1037 h 7528"/>
                <a:gd name="T2" fmla="*/ 2289 w 7527"/>
                <a:gd name="T3" fmla="*/ 1277 h 7528"/>
                <a:gd name="T4" fmla="*/ 3369 w 7527"/>
                <a:gd name="T5" fmla="*/ 1733 h 7528"/>
                <a:gd name="T6" fmla="*/ 4329 w 7527"/>
                <a:gd name="T7" fmla="*/ 2383 h 7528"/>
                <a:gd name="T8" fmla="*/ 5145 w 7527"/>
                <a:gd name="T9" fmla="*/ 3200 h 7528"/>
                <a:gd name="T10" fmla="*/ 5795 w 7527"/>
                <a:gd name="T11" fmla="*/ 4159 h 7528"/>
                <a:gd name="T12" fmla="*/ 6251 w 7527"/>
                <a:gd name="T13" fmla="*/ 5239 h 7528"/>
                <a:gd name="T14" fmla="*/ 6491 w 7527"/>
                <a:gd name="T15" fmla="*/ 6413 h 7528"/>
                <a:gd name="T16" fmla="*/ 6524 w 7527"/>
                <a:gd name="T17" fmla="*/ 7053 h 7528"/>
                <a:gd name="T18" fmla="*/ 6539 w 7527"/>
                <a:gd name="T19" fmla="*/ 7152 h 7528"/>
                <a:gd name="T20" fmla="*/ 6574 w 7527"/>
                <a:gd name="T21" fmla="*/ 7245 h 7528"/>
                <a:gd name="T22" fmla="*/ 6624 w 7527"/>
                <a:gd name="T23" fmla="*/ 7327 h 7528"/>
                <a:gd name="T24" fmla="*/ 6689 w 7527"/>
                <a:gd name="T25" fmla="*/ 7398 h 7528"/>
                <a:gd name="T26" fmla="*/ 6765 w 7527"/>
                <a:gd name="T27" fmla="*/ 7455 h 7528"/>
                <a:gd name="T28" fmla="*/ 6854 w 7527"/>
                <a:gd name="T29" fmla="*/ 7498 h 7528"/>
                <a:gd name="T30" fmla="*/ 6949 w 7527"/>
                <a:gd name="T31" fmla="*/ 7522 h 7528"/>
                <a:gd name="T32" fmla="*/ 7051 w 7527"/>
                <a:gd name="T33" fmla="*/ 7527 h 7528"/>
                <a:gd name="T34" fmla="*/ 7151 w 7527"/>
                <a:gd name="T35" fmla="*/ 7512 h 7528"/>
                <a:gd name="T36" fmla="*/ 7243 w 7527"/>
                <a:gd name="T37" fmla="*/ 7478 h 7528"/>
                <a:gd name="T38" fmla="*/ 7325 w 7527"/>
                <a:gd name="T39" fmla="*/ 7428 h 7528"/>
                <a:gd name="T40" fmla="*/ 7397 w 7527"/>
                <a:gd name="T41" fmla="*/ 7363 h 7528"/>
                <a:gd name="T42" fmla="*/ 7455 w 7527"/>
                <a:gd name="T43" fmla="*/ 7286 h 7528"/>
                <a:gd name="T44" fmla="*/ 7497 w 7527"/>
                <a:gd name="T45" fmla="*/ 7198 h 7528"/>
                <a:gd name="T46" fmla="*/ 7521 w 7527"/>
                <a:gd name="T47" fmla="*/ 7102 h 7528"/>
                <a:gd name="T48" fmla="*/ 7526 w 7527"/>
                <a:gd name="T49" fmla="*/ 7024 h 7528"/>
                <a:gd name="T50" fmla="*/ 7445 w 7527"/>
                <a:gd name="T51" fmla="*/ 5954 h 7528"/>
                <a:gd name="T52" fmla="*/ 7099 w 7527"/>
                <a:gd name="T53" fmla="*/ 4610 h 7528"/>
                <a:gd name="T54" fmla="*/ 6509 w 7527"/>
                <a:gd name="T55" fmla="*/ 3385 h 7528"/>
                <a:gd name="T56" fmla="*/ 5703 w 7527"/>
                <a:gd name="T57" fmla="*/ 2306 h 7528"/>
                <a:gd name="T58" fmla="*/ 4709 w 7527"/>
                <a:gd name="T59" fmla="*/ 1401 h 7528"/>
                <a:gd name="T60" fmla="*/ 3554 w 7527"/>
                <a:gd name="T61" fmla="*/ 699 h 7528"/>
                <a:gd name="T62" fmla="*/ 2267 w 7527"/>
                <a:gd name="T63" fmla="*/ 227 h 7528"/>
                <a:gd name="T64" fmla="*/ 875 w 7527"/>
                <a:gd name="T65" fmla="*/ 13 h 7528"/>
                <a:gd name="T66" fmla="*/ 477 w 7527"/>
                <a:gd name="T67" fmla="*/ 1 h 7528"/>
                <a:gd name="T68" fmla="*/ 376 w 7527"/>
                <a:gd name="T69" fmla="*/ 16 h 7528"/>
                <a:gd name="T70" fmla="*/ 284 w 7527"/>
                <a:gd name="T71" fmla="*/ 49 h 7528"/>
                <a:gd name="T72" fmla="*/ 202 w 7527"/>
                <a:gd name="T73" fmla="*/ 99 h 7528"/>
                <a:gd name="T74" fmla="*/ 130 w 7527"/>
                <a:gd name="T75" fmla="*/ 165 h 7528"/>
                <a:gd name="T76" fmla="*/ 73 w 7527"/>
                <a:gd name="T77" fmla="*/ 242 h 7528"/>
                <a:gd name="T78" fmla="*/ 31 w 7527"/>
                <a:gd name="T79" fmla="*/ 329 h 7528"/>
                <a:gd name="T80" fmla="*/ 6 w 7527"/>
                <a:gd name="T81" fmla="*/ 426 h 7528"/>
                <a:gd name="T82" fmla="*/ 1 w 7527"/>
                <a:gd name="T83" fmla="*/ 528 h 7528"/>
                <a:gd name="T84" fmla="*/ 16 w 7527"/>
                <a:gd name="T85" fmla="*/ 627 h 7528"/>
                <a:gd name="T86" fmla="*/ 50 w 7527"/>
                <a:gd name="T87" fmla="*/ 720 h 7528"/>
                <a:gd name="T88" fmla="*/ 100 w 7527"/>
                <a:gd name="T89" fmla="*/ 802 h 7528"/>
                <a:gd name="T90" fmla="*/ 164 w 7527"/>
                <a:gd name="T91" fmla="*/ 873 h 7528"/>
                <a:gd name="T92" fmla="*/ 242 w 7527"/>
                <a:gd name="T93" fmla="*/ 930 h 7528"/>
                <a:gd name="T94" fmla="*/ 329 w 7527"/>
                <a:gd name="T95" fmla="*/ 974 h 7528"/>
                <a:gd name="T96" fmla="*/ 424 w 7527"/>
                <a:gd name="T97" fmla="*/ 998 h 7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27" h="7528">
                  <a:moveTo>
                    <a:pt x="501" y="1004"/>
                  </a:moveTo>
                  <a:lnTo>
                    <a:pt x="501" y="1006"/>
                  </a:lnTo>
                  <a:lnTo>
                    <a:pt x="811" y="1014"/>
                  </a:lnTo>
                  <a:lnTo>
                    <a:pt x="1116" y="1037"/>
                  </a:lnTo>
                  <a:lnTo>
                    <a:pt x="1417" y="1075"/>
                  </a:lnTo>
                  <a:lnTo>
                    <a:pt x="1713" y="1128"/>
                  </a:lnTo>
                  <a:lnTo>
                    <a:pt x="2004" y="1195"/>
                  </a:lnTo>
                  <a:lnTo>
                    <a:pt x="2289" y="1277"/>
                  </a:lnTo>
                  <a:lnTo>
                    <a:pt x="2569" y="1372"/>
                  </a:lnTo>
                  <a:lnTo>
                    <a:pt x="2843" y="1479"/>
                  </a:lnTo>
                  <a:lnTo>
                    <a:pt x="3109" y="1601"/>
                  </a:lnTo>
                  <a:lnTo>
                    <a:pt x="3369" y="1733"/>
                  </a:lnTo>
                  <a:lnTo>
                    <a:pt x="3621" y="1879"/>
                  </a:lnTo>
                  <a:lnTo>
                    <a:pt x="3866" y="2035"/>
                  </a:lnTo>
                  <a:lnTo>
                    <a:pt x="4102" y="2204"/>
                  </a:lnTo>
                  <a:lnTo>
                    <a:pt x="4329" y="2383"/>
                  </a:lnTo>
                  <a:lnTo>
                    <a:pt x="4547" y="2572"/>
                  </a:lnTo>
                  <a:lnTo>
                    <a:pt x="4757" y="2771"/>
                  </a:lnTo>
                  <a:lnTo>
                    <a:pt x="4957" y="2981"/>
                  </a:lnTo>
                  <a:lnTo>
                    <a:pt x="5145" y="3200"/>
                  </a:lnTo>
                  <a:lnTo>
                    <a:pt x="5325" y="3427"/>
                  </a:lnTo>
                  <a:lnTo>
                    <a:pt x="5493" y="3663"/>
                  </a:lnTo>
                  <a:lnTo>
                    <a:pt x="5649" y="3907"/>
                  </a:lnTo>
                  <a:lnTo>
                    <a:pt x="5795" y="4159"/>
                  </a:lnTo>
                  <a:lnTo>
                    <a:pt x="5928" y="4419"/>
                  </a:lnTo>
                  <a:lnTo>
                    <a:pt x="6049" y="4686"/>
                  </a:lnTo>
                  <a:lnTo>
                    <a:pt x="6156" y="4959"/>
                  </a:lnTo>
                  <a:lnTo>
                    <a:pt x="6251" y="5239"/>
                  </a:lnTo>
                  <a:lnTo>
                    <a:pt x="6333" y="5524"/>
                  </a:lnTo>
                  <a:lnTo>
                    <a:pt x="6400" y="5815"/>
                  </a:lnTo>
                  <a:lnTo>
                    <a:pt x="6453" y="6111"/>
                  </a:lnTo>
                  <a:lnTo>
                    <a:pt x="6491" y="6413"/>
                  </a:lnTo>
                  <a:lnTo>
                    <a:pt x="6514" y="6718"/>
                  </a:lnTo>
                  <a:lnTo>
                    <a:pt x="6522" y="7028"/>
                  </a:lnTo>
                  <a:lnTo>
                    <a:pt x="6523" y="7028"/>
                  </a:lnTo>
                  <a:lnTo>
                    <a:pt x="6524" y="7053"/>
                  </a:lnTo>
                  <a:lnTo>
                    <a:pt x="6526" y="7079"/>
                  </a:lnTo>
                  <a:lnTo>
                    <a:pt x="6529" y="7104"/>
                  </a:lnTo>
                  <a:lnTo>
                    <a:pt x="6534" y="7128"/>
                  </a:lnTo>
                  <a:lnTo>
                    <a:pt x="6539" y="7152"/>
                  </a:lnTo>
                  <a:lnTo>
                    <a:pt x="6546" y="7176"/>
                  </a:lnTo>
                  <a:lnTo>
                    <a:pt x="6554" y="7199"/>
                  </a:lnTo>
                  <a:lnTo>
                    <a:pt x="6564" y="7223"/>
                  </a:lnTo>
                  <a:lnTo>
                    <a:pt x="6574" y="7245"/>
                  </a:lnTo>
                  <a:lnTo>
                    <a:pt x="6585" y="7266"/>
                  </a:lnTo>
                  <a:lnTo>
                    <a:pt x="6597" y="7287"/>
                  </a:lnTo>
                  <a:lnTo>
                    <a:pt x="6610" y="7307"/>
                  </a:lnTo>
                  <a:lnTo>
                    <a:pt x="6624" y="7327"/>
                  </a:lnTo>
                  <a:lnTo>
                    <a:pt x="6639" y="7346"/>
                  </a:lnTo>
                  <a:lnTo>
                    <a:pt x="6655" y="7364"/>
                  </a:lnTo>
                  <a:lnTo>
                    <a:pt x="6671" y="7381"/>
                  </a:lnTo>
                  <a:lnTo>
                    <a:pt x="6689" y="7398"/>
                  </a:lnTo>
                  <a:lnTo>
                    <a:pt x="6707" y="7413"/>
                  </a:lnTo>
                  <a:lnTo>
                    <a:pt x="6725" y="7428"/>
                  </a:lnTo>
                  <a:lnTo>
                    <a:pt x="6745" y="7442"/>
                  </a:lnTo>
                  <a:lnTo>
                    <a:pt x="6765" y="7455"/>
                  </a:lnTo>
                  <a:lnTo>
                    <a:pt x="6786" y="7467"/>
                  </a:lnTo>
                  <a:lnTo>
                    <a:pt x="6808" y="7478"/>
                  </a:lnTo>
                  <a:lnTo>
                    <a:pt x="6830" y="7489"/>
                  </a:lnTo>
                  <a:lnTo>
                    <a:pt x="6854" y="7498"/>
                  </a:lnTo>
                  <a:lnTo>
                    <a:pt x="6877" y="7505"/>
                  </a:lnTo>
                  <a:lnTo>
                    <a:pt x="6900" y="7512"/>
                  </a:lnTo>
                  <a:lnTo>
                    <a:pt x="6925" y="7518"/>
                  </a:lnTo>
                  <a:lnTo>
                    <a:pt x="6949" y="7522"/>
                  </a:lnTo>
                  <a:lnTo>
                    <a:pt x="6974" y="7525"/>
                  </a:lnTo>
                  <a:lnTo>
                    <a:pt x="6999" y="7527"/>
                  </a:lnTo>
                  <a:lnTo>
                    <a:pt x="7025" y="7528"/>
                  </a:lnTo>
                  <a:lnTo>
                    <a:pt x="7051" y="7527"/>
                  </a:lnTo>
                  <a:lnTo>
                    <a:pt x="7076" y="7525"/>
                  </a:lnTo>
                  <a:lnTo>
                    <a:pt x="7101" y="7522"/>
                  </a:lnTo>
                  <a:lnTo>
                    <a:pt x="7127" y="7518"/>
                  </a:lnTo>
                  <a:lnTo>
                    <a:pt x="7151" y="7512"/>
                  </a:lnTo>
                  <a:lnTo>
                    <a:pt x="7175" y="7505"/>
                  </a:lnTo>
                  <a:lnTo>
                    <a:pt x="7198" y="7497"/>
                  </a:lnTo>
                  <a:lnTo>
                    <a:pt x="7221" y="7489"/>
                  </a:lnTo>
                  <a:lnTo>
                    <a:pt x="7243" y="7478"/>
                  </a:lnTo>
                  <a:lnTo>
                    <a:pt x="7265" y="7466"/>
                  </a:lnTo>
                  <a:lnTo>
                    <a:pt x="7286" y="7454"/>
                  </a:lnTo>
                  <a:lnTo>
                    <a:pt x="7306" y="7441"/>
                  </a:lnTo>
                  <a:lnTo>
                    <a:pt x="7325" y="7428"/>
                  </a:lnTo>
                  <a:lnTo>
                    <a:pt x="7344" y="7413"/>
                  </a:lnTo>
                  <a:lnTo>
                    <a:pt x="7362" y="7397"/>
                  </a:lnTo>
                  <a:lnTo>
                    <a:pt x="7380" y="7380"/>
                  </a:lnTo>
                  <a:lnTo>
                    <a:pt x="7397" y="7363"/>
                  </a:lnTo>
                  <a:lnTo>
                    <a:pt x="7413" y="7345"/>
                  </a:lnTo>
                  <a:lnTo>
                    <a:pt x="7428" y="7326"/>
                  </a:lnTo>
                  <a:lnTo>
                    <a:pt x="7442" y="7306"/>
                  </a:lnTo>
                  <a:lnTo>
                    <a:pt x="7455" y="7286"/>
                  </a:lnTo>
                  <a:lnTo>
                    <a:pt x="7467" y="7265"/>
                  </a:lnTo>
                  <a:lnTo>
                    <a:pt x="7478" y="7244"/>
                  </a:lnTo>
                  <a:lnTo>
                    <a:pt x="7488" y="7222"/>
                  </a:lnTo>
                  <a:lnTo>
                    <a:pt x="7497" y="7198"/>
                  </a:lnTo>
                  <a:lnTo>
                    <a:pt x="7505" y="7175"/>
                  </a:lnTo>
                  <a:lnTo>
                    <a:pt x="7511" y="7151"/>
                  </a:lnTo>
                  <a:lnTo>
                    <a:pt x="7517" y="7127"/>
                  </a:lnTo>
                  <a:lnTo>
                    <a:pt x="7521" y="7102"/>
                  </a:lnTo>
                  <a:lnTo>
                    <a:pt x="7524" y="7077"/>
                  </a:lnTo>
                  <a:lnTo>
                    <a:pt x="7526" y="7052"/>
                  </a:lnTo>
                  <a:lnTo>
                    <a:pt x="7527" y="7026"/>
                  </a:lnTo>
                  <a:lnTo>
                    <a:pt x="7526" y="7024"/>
                  </a:lnTo>
                  <a:lnTo>
                    <a:pt x="7526" y="7022"/>
                  </a:lnTo>
                  <a:lnTo>
                    <a:pt x="7517" y="6660"/>
                  </a:lnTo>
                  <a:lnTo>
                    <a:pt x="7489" y="6304"/>
                  </a:lnTo>
                  <a:lnTo>
                    <a:pt x="7445" y="5954"/>
                  </a:lnTo>
                  <a:lnTo>
                    <a:pt x="7382" y="5609"/>
                  </a:lnTo>
                  <a:lnTo>
                    <a:pt x="7304" y="5269"/>
                  </a:lnTo>
                  <a:lnTo>
                    <a:pt x="7210" y="4936"/>
                  </a:lnTo>
                  <a:lnTo>
                    <a:pt x="7099" y="4610"/>
                  </a:lnTo>
                  <a:lnTo>
                    <a:pt x="6974" y="4292"/>
                  </a:lnTo>
                  <a:lnTo>
                    <a:pt x="6833" y="3982"/>
                  </a:lnTo>
                  <a:lnTo>
                    <a:pt x="6679" y="3679"/>
                  </a:lnTo>
                  <a:lnTo>
                    <a:pt x="6509" y="3385"/>
                  </a:lnTo>
                  <a:lnTo>
                    <a:pt x="6328" y="3100"/>
                  </a:lnTo>
                  <a:lnTo>
                    <a:pt x="6132" y="2825"/>
                  </a:lnTo>
                  <a:lnTo>
                    <a:pt x="5923" y="2560"/>
                  </a:lnTo>
                  <a:lnTo>
                    <a:pt x="5703" y="2306"/>
                  </a:lnTo>
                  <a:lnTo>
                    <a:pt x="5472" y="2063"/>
                  </a:lnTo>
                  <a:lnTo>
                    <a:pt x="5228" y="1830"/>
                  </a:lnTo>
                  <a:lnTo>
                    <a:pt x="4974" y="1610"/>
                  </a:lnTo>
                  <a:lnTo>
                    <a:pt x="4709" y="1401"/>
                  </a:lnTo>
                  <a:lnTo>
                    <a:pt x="4434" y="1205"/>
                  </a:lnTo>
                  <a:lnTo>
                    <a:pt x="4150" y="1023"/>
                  </a:lnTo>
                  <a:lnTo>
                    <a:pt x="3856" y="854"/>
                  </a:lnTo>
                  <a:lnTo>
                    <a:pt x="3554" y="699"/>
                  </a:lnTo>
                  <a:lnTo>
                    <a:pt x="3244" y="558"/>
                  </a:lnTo>
                  <a:lnTo>
                    <a:pt x="2925" y="433"/>
                  </a:lnTo>
                  <a:lnTo>
                    <a:pt x="2599" y="321"/>
                  </a:lnTo>
                  <a:lnTo>
                    <a:pt x="2267" y="227"/>
                  </a:lnTo>
                  <a:lnTo>
                    <a:pt x="1928" y="148"/>
                  </a:lnTo>
                  <a:lnTo>
                    <a:pt x="1583" y="85"/>
                  </a:lnTo>
                  <a:lnTo>
                    <a:pt x="1231" y="40"/>
                  </a:lnTo>
                  <a:lnTo>
                    <a:pt x="875" y="13"/>
                  </a:lnTo>
                  <a:lnTo>
                    <a:pt x="515" y="3"/>
                  </a:lnTo>
                  <a:lnTo>
                    <a:pt x="509" y="2"/>
                  </a:lnTo>
                  <a:lnTo>
                    <a:pt x="502" y="0"/>
                  </a:lnTo>
                  <a:lnTo>
                    <a:pt x="477" y="1"/>
                  </a:lnTo>
                  <a:lnTo>
                    <a:pt x="450" y="3"/>
                  </a:lnTo>
                  <a:lnTo>
                    <a:pt x="425" y="6"/>
                  </a:lnTo>
                  <a:lnTo>
                    <a:pt x="401" y="10"/>
                  </a:lnTo>
                  <a:lnTo>
                    <a:pt x="376" y="16"/>
                  </a:lnTo>
                  <a:lnTo>
                    <a:pt x="353" y="23"/>
                  </a:lnTo>
                  <a:lnTo>
                    <a:pt x="329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99"/>
                  </a:lnTo>
                  <a:lnTo>
                    <a:pt x="182" y="114"/>
                  </a:lnTo>
                  <a:lnTo>
                    <a:pt x="164" y="130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3" y="242"/>
                  </a:lnTo>
                  <a:lnTo>
                    <a:pt x="61" y="263"/>
                  </a:lnTo>
                  <a:lnTo>
                    <a:pt x="50" y="284"/>
                  </a:lnTo>
                  <a:lnTo>
                    <a:pt x="40" y="306"/>
                  </a:lnTo>
                  <a:lnTo>
                    <a:pt x="31" y="329"/>
                  </a:lnTo>
                  <a:lnTo>
                    <a:pt x="23" y="352"/>
                  </a:lnTo>
                  <a:lnTo>
                    <a:pt x="16" y="376"/>
                  </a:lnTo>
                  <a:lnTo>
                    <a:pt x="10" y="400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1" y="528"/>
                  </a:lnTo>
                  <a:lnTo>
                    <a:pt x="3" y="553"/>
                  </a:lnTo>
                  <a:lnTo>
                    <a:pt x="6" y="578"/>
                  </a:lnTo>
                  <a:lnTo>
                    <a:pt x="10" y="603"/>
                  </a:lnTo>
                  <a:lnTo>
                    <a:pt x="16" y="627"/>
                  </a:lnTo>
                  <a:lnTo>
                    <a:pt x="23" y="651"/>
                  </a:lnTo>
                  <a:lnTo>
                    <a:pt x="31" y="674"/>
                  </a:lnTo>
                  <a:lnTo>
                    <a:pt x="40" y="698"/>
                  </a:lnTo>
                  <a:lnTo>
                    <a:pt x="50" y="720"/>
                  </a:lnTo>
                  <a:lnTo>
                    <a:pt x="61" y="741"/>
                  </a:lnTo>
                  <a:lnTo>
                    <a:pt x="73" y="762"/>
                  </a:lnTo>
                  <a:lnTo>
                    <a:pt x="86" y="782"/>
                  </a:lnTo>
                  <a:lnTo>
                    <a:pt x="100" y="802"/>
                  </a:lnTo>
                  <a:lnTo>
                    <a:pt x="114" y="821"/>
                  </a:lnTo>
                  <a:lnTo>
                    <a:pt x="130" y="839"/>
                  </a:lnTo>
                  <a:lnTo>
                    <a:pt x="147" y="856"/>
                  </a:lnTo>
                  <a:lnTo>
                    <a:pt x="164" y="873"/>
                  </a:lnTo>
                  <a:lnTo>
                    <a:pt x="182" y="889"/>
                  </a:lnTo>
                  <a:lnTo>
                    <a:pt x="202" y="904"/>
                  </a:lnTo>
                  <a:lnTo>
                    <a:pt x="221" y="917"/>
                  </a:lnTo>
                  <a:lnTo>
                    <a:pt x="242" y="930"/>
                  </a:lnTo>
                  <a:lnTo>
                    <a:pt x="262" y="942"/>
                  </a:lnTo>
                  <a:lnTo>
                    <a:pt x="284" y="955"/>
                  </a:lnTo>
                  <a:lnTo>
                    <a:pt x="306" y="965"/>
                  </a:lnTo>
                  <a:lnTo>
                    <a:pt x="329" y="974"/>
                  </a:lnTo>
                  <a:lnTo>
                    <a:pt x="352" y="981"/>
                  </a:lnTo>
                  <a:lnTo>
                    <a:pt x="376" y="988"/>
                  </a:lnTo>
                  <a:lnTo>
                    <a:pt x="400" y="994"/>
                  </a:lnTo>
                  <a:lnTo>
                    <a:pt x="424" y="998"/>
                  </a:lnTo>
                  <a:lnTo>
                    <a:pt x="449" y="1001"/>
                  </a:lnTo>
                  <a:lnTo>
                    <a:pt x="476" y="1003"/>
                  </a:lnTo>
                  <a:lnTo>
                    <a:pt x="501" y="10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3" name="ïṡ1íde"/>
            <p:cNvSpPr/>
            <p:nvPr/>
          </p:nvSpPr>
          <p:spPr bwMode="auto">
            <a:xfrm>
              <a:off x="6926271" y="1010027"/>
              <a:ext cx="415238" cy="402829"/>
            </a:xfrm>
            <a:custGeom>
              <a:avLst/>
              <a:gdLst>
                <a:gd name="T0" fmla="*/ 11715 w 16095"/>
                <a:gd name="T1" fmla="*/ 9432 h 15614"/>
                <a:gd name="T2" fmla="*/ 11598 w 16095"/>
                <a:gd name="T3" fmla="*/ 9669 h 15614"/>
                <a:gd name="T4" fmla="*/ 11540 w 16095"/>
                <a:gd name="T5" fmla="*/ 9924 h 15614"/>
                <a:gd name="T6" fmla="*/ 11544 w 16095"/>
                <a:gd name="T7" fmla="*/ 10189 h 15614"/>
                <a:gd name="T8" fmla="*/ 8441 w 16095"/>
                <a:gd name="T9" fmla="*/ 12438 h 15614"/>
                <a:gd name="T10" fmla="*/ 8156 w 16095"/>
                <a:gd name="T11" fmla="*/ 12375 h 15614"/>
                <a:gd name="T12" fmla="*/ 7866 w 16095"/>
                <a:gd name="T13" fmla="*/ 12384 h 15614"/>
                <a:gd name="T14" fmla="*/ 7586 w 16095"/>
                <a:gd name="T15" fmla="*/ 12464 h 15614"/>
                <a:gd name="T16" fmla="*/ 4558 w 16095"/>
                <a:gd name="T17" fmla="*/ 10123 h 15614"/>
                <a:gd name="T18" fmla="*/ 4547 w 16095"/>
                <a:gd name="T19" fmla="*/ 9859 h 15614"/>
                <a:gd name="T20" fmla="*/ 4473 w 16095"/>
                <a:gd name="T21" fmla="*/ 9607 h 15614"/>
                <a:gd name="T22" fmla="*/ 4342 w 16095"/>
                <a:gd name="T23" fmla="*/ 9376 h 15614"/>
                <a:gd name="T24" fmla="*/ 5386 w 16095"/>
                <a:gd name="T25" fmla="*/ 5551 h 15614"/>
                <a:gd name="T26" fmla="*/ 5658 w 16095"/>
                <a:gd name="T27" fmla="*/ 5467 h 15614"/>
                <a:gd name="T28" fmla="*/ 5899 w 16095"/>
                <a:gd name="T29" fmla="*/ 5323 h 15614"/>
                <a:gd name="T30" fmla="*/ 6097 w 16095"/>
                <a:gd name="T31" fmla="*/ 5126 h 15614"/>
                <a:gd name="T32" fmla="*/ 8048 w 16095"/>
                <a:gd name="T33" fmla="*/ 1134 h 15614"/>
                <a:gd name="T34" fmla="*/ 9998 w 16095"/>
                <a:gd name="T35" fmla="*/ 5126 h 15614"/>
                <a:gd name="T36" fmla="*/ 10196 w 16095"/>
                <a:gd name="T37" fmla="*/ 5323 h 15614"/>
                <a:gd name="T38" fmla="*/ 10437 w 16095"/>
                <a:gd name="T39" fmla="*/ 5467 h 15614"/>
                <a:gd name="T40" fmla="*/ 10708 w 16095"/>
                <a:gd name="T41" fmla="*/ 5551 h 15614"/>
                <a:gd name="T42" fmla="*/ 15973 w 16095"/>
                <a:gd name="T43" fmla="*/ 5675 h 15614"/>
                <a:gd name="T44" fmla="*/ 15794 w 16095"/>
                <a:gd name="T45" fmla="*/ 5421 h 15614"/>
                <a:gd name="T46" fmla="*/ 15554 w 16095"/>
                <a:gd name="T47" fmla="*/ 5223 h 15614"/>
                <a:gd name="T48" fmla="*/ 15266 w 16095"/>
                <a:gd name="T49" fmla="*/ 5094 h 15614"/>
                <a:gd name="T50" fmla="*/ 9061 w 16095"/>
                <a:gd name="T51" fmla="*/ 579 h 15614"/>
                <a:gd name="T52" fmla="*/ 8861 w 16095"/>
                <a:gd name="T53" fmla="*/ 324 h 15614"/>
                <a:gd name="T54" fmla="*/ 8601 w 16095"/>
                <a:gd name="T55" fmla="*/ 137 h 15614"/>
                <a:gd name="T56" fmla="*/ 8296 w 16095"/>
                <a:gd name="T57" fmla="*/ 26 h 15614"/>
                <a:gd name="T58" fmla="*/ 7963 w 16095"/>
                <a:gd name="T59" fmla="*/ 3 h 15614"/>
                <a:gd name="T60" fmla="*/ 7642 w 16095"/>
                <a:gd name="T61" fmla="*/ 72 h 15614"/>
                <a:gd name="T62" fmla="*/ 7357 w 16095"/>
                <a:gd name="T63" fmla="*/ 222 h 15614"/>
                <a:gd name="T64" fmla="*/ 7125 w 16095"/>
                <a:gd name="T65" fmla="*/ 444 h 15614"/>
                <a:gd name="T66" fmla="*/ 987 w 16095"/>
                <a:gd name="T67" fmla="*/ 5060 h 15614"/>
                <a:gd name="T68" fmla="*/ 680 w 16095"/>
                <a:gd name="T69" fmla="*/ 5150 h 15614"/>
                <a:gd name="T70" fmla="*/ 414 w 16095"/>
                <a:gd name="T71" fmla="*/ 5314 h 15614"/>
                <a:gd name="T72" fmla="*/ 203 w 16095"/>
                <a:gd name="T73" fmla="*/ 5541 h 15614"/>
                <a:gd name="T74" fmla="*/ 60 w 16095"/>
                <a:gd name="T75" fmla="*/ 5820 h 15614"/>
                <a:gd name="T76" fmla="*/ 1 w 16095"/>
                <a:gd name="T77" fmla="*/ 6128 h 15614"/>
                <a:gd name="T78" fmla="*/ 29 w 16095"/>
                <a:gd name="T79" fmla="*/ 6434 h 15614"/>
                <a:gd name="T80" fmla="*/ 141 w 16095"/>
                <a:gd name="T81" fmla="*/ 6721 h 15614"/>
                <a:gd name="T82" fmla="*/ 330 w 16095"/>
                <a:gd name="T83" fmla="*/ 6972 h 15614"/>
                <a:gd name="T84" fmla="*/ 2674 w 16095"/>
                <a:gd name="T85" fmla="*/ 14537 h 15614"/>
                <a:gd name="T86" fmla="*/ 2734 w 16095"/>
                <a:gd name="T87" fmla="*/ 14845 h 15614"/>
                <a:gd name="T88" fmla="*/ 2878 w 16095"/>
                <a:gd name="T89" fmla="*/ 15124 h 15614"/>
                <a:gd name="T90" fmla="*/ 3098 w 16095"/>
                <a:gd name="T91" fmla="*/ 15358 h 15614"/>
                <a:gd name="T92" fmla="*/ 3402 w 16095"/>
                <a:gd name="T93" fmla="*/ 15532 h 15614"/>
                <a:gd name="T94" fmla="*/ 3746 w 16095"/>
                <a:gd name="T95" fmla="*/ 15611 h 15614"/>
                <a:gd name="T96" fmla="*/ 4051 w 16095"/>
                <a:gd name="T97" fmla="*/ 15594 h 15614"/>
                <a:gd name="T98" fmla="*/ 4330 w 16095"/>
                <a:gd name="T99" fmla="*/ 15505 h 15614"/>
                <a:gd name="T100" fmla="*/ 11834 w 16095"/>
                <a:gd name="T101" fmla="*/ 15534 h 15614"/>
                <a:gd name="T102" fmla="*/ 12117 w 16095"/>
                <a:gd name="T103" fmla="*/ 15605 h 15614"/>
                <a:gd name="T104" fmla="*/ 12436 w 16095"/>
                <a:gd name="T105" fmla="*/ 15601 h 15614"/>
                <a:gd name="T106" fmla="*/ 12774 w 16095"/>
                <a:gd name="T107" fmla="*/ 15497 h 15614"/>
                <a:gd name="T108" fmla="*/ 13058 w 16095"/>
                <a:gd name="T109" fmla="*/ 15305 h 15614"/>
                <a:gd name="T110" fmla="*/ 13260 w 16095"/>
                <a:gd name="T111" fmla="*/ 15059 h 15614"/>
                <a:gd name="T112" fmla="*/ 13384 w 16095"/>
                <a:gd name="T113" fmla="*/ 14771 h 15614"/>
                <a:gd name="T114" fmla="*/ 13422 w 16095"/>
                <a:gd name="T115" fmla="*/ 14458 h 15614"/>
                <a:gd name="T116" fmla="*/ 15819 w 16095"/>
                <a:gd name="T117" fmla="*/ 6913 h 15614"/>
                <a:gd name="T118" fmla="*/ 15989 w 16095"/>
                <a:gd name="T119" fmla="*/ 6652 h 15614"/>
                <a:gd name="T120" fmla="*/ 16080 w 16095"/>
                <a:gd name="T121" fmla="*/ 6358 h 15614"/>
                <a:gd name="T122" fmla="*/ 16087 w 16095"/>
                <a:gd name="T123" fmla="*/ 6050 h 15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95" h="15614">
                  <a:moveTo>
                    <a:pt x="11864" y="9250"/>
                  </a:moveTo>
                  <a:lnTo>
                    <a:pt x="11840" y="9274"/>
                  </a:lnTo>
                  <a:lnTo>
                    <a:pt x="11817" y="9299"/>
                  </a:lnTo>
                  <a:lnTo>
                    <a:pt x="11796" y="9324"/>
                  </a:lnTo>
                  <a:lnTo>
                    <a:pt x="11773" y="9350"/>
                  </a:lnTo>
                  <a:lnTo>
                    <a:pt x="11753" y="9376"/>
                  </a:lnTo>
                  <a:lnTo>
                    <a:pt x="11734" y="9404"/>
                  </a:lnTo>
                  <a:lnTo>
                    <a:pt x="11715" y="9432"/>
                  </a:lnTo>
                  <a:lnTo>
                    <a:pt x="11698" y="9460"/>
                  </a:lnTo>
                  <a:lnTo>
                    <a:pt x="11681" y="9488"/>
                  </a:lnTo>
                  <a:lnTo>
                    <a:pt x="11665" y="9517"/>
                  </a:lnTo>
                  <a:lnTo>
                    <a:pt x="11650" y="9547"/>
                  </a:lnTo>
                  <a:lnTo>
                    <a:pt x="11636" y="9577"/>
                  </a:lnTo>
                  <a:lnTo>
                    <a:pt x="11623" y="9607"/>
                  </a:lnTo>
                  <a:lnTo>
                    <a:pt x="11610" y="9637"/>
                  </a:lnTo>
                  <a:lnTo>
                    <a:pt x="11598" y="9669"/>
                  </a:lnTo>
                  <a:lnTo>
                    <a:pt x="11587" y="9700"/>
                  </a:lnTo>
                  <a:lnTo>
                    <a:pt x="11578" y="9731"/>
                  </a:lnTo>
                  <a:lnTo>
                    <a:pt x="11569" y="9762"/>
                  </a:lnTo>
                  <a:lnTo>
                    <a:pt x="11561" y="9795"/>
                  </a:lnTo>
                  <a:lnTo>
                    <a:pt x="11554" y="9827"/>
                  </a:lnTo>
                  <a:lnTo>
                    <a:pt x="11549" y="9859"/>
                  </a:lnTo>
                  <a:lnTo>
                    <a:pt x="11544" y="9891"/>
                  </a:lnTo>
                  <a:lnTo>
                    <a:pt x="11540" y="9924"/>
                  </a:lnTo>
                  <a:lnTo>
                    <a:pt x="11537" y="9958"/>
                  </a:lnTo>
                  <a:lnTo>
                    <a:pt x="11535" y="9990"/>
                  </a:lnTo>
                  <a:lnTo>
                    <a:pt x="11534" y="10023"/>
                  </a:lnTo>
                  <a:lnTo>
                    <a:pt x="11534" y="10056"/>
                  </a:lnTo>
                  <a:lnTo>
                    <a:pt x="11535" y="10090"/>
                  </a:lnTo>
                  <a:lnTo>
                    <a:pt x="11537" y="10123"/>
                  </a:lnTo>
                  <a:lnTo>
                    <a:pt x="11540" y="10156"/>
                  </a:lnTo>
                  <a:lnTo>
                    <a:pt x="11544" y="10189"/>
                  </a:lnTo>
                  <a:lnTo>
                    <a:pt x="11549" y="10223"/>
                  </a:lnTo>
                  <a:lnTo>
                    <a:pt x="12260" y="14481"/>
                  </a:lnTo>
                  <a:lnTo>
                    <a:pt x="8610" y="12512"/>
                  </a:lnTo>
                  <a:lnTo>
                    <a:pt x="8577" y="12495"/>
                  </a:lnTo>
                  <a:lnTo>
                    <a:pt x="8543" y="12479"/>
                  </a:lnTo>
                  <a:lnTo>
                    <a:pt x="8509" y="12464"/>
                  </a:lnTo>
                  <a:lnTo>
                    <a:pt x="8475" y="12450"/>
                  </a:lnTo>
                  <a:lnTo>
                    <a:pt x="8441" y="12438"/>
                  </a:lnTo>
                  <a:lnTo>
                    <a:pt x="8406" y="12426"/>
                  </a:lnTo>
                  <a:lnTo>
                    <a:pt x="8370" y="12416"/>
                  </a:lnTo>
                  <a:lnTo>
                    <a:pt x="8335" y="12406"/>
                  </a:lnTo>
                  <a:lnTo>
                    <a:pt x="8300" y="12398"/>
                  </a:lnTo>
                  <a:lnTo>
                    <a:pt x="8264" y="12390"/>
                  </a:lnTo>
                  <a:lnTo>
                    <a:pt x="8229" y="12384"/>
                  </a:lnTo>
                  <a:lnTo>
                    <a:pt x="8192" y="12379"/>
                  </a:lnTo>
                  <a:lnTo>
                    <a:pt x="8156" y="12375"/>
                  </a:lnTo>
                  <a:lnTo>
                    <a:pt x="8120" y="12372"/>
                  </a:lnTo>
                  <a:lnTo>
                    <a:pt x="8084" y="12371"/>
                  </a:lnTo>
                  <a:lnTo>
                    <a:pt x="8048" y="12370"/>
                  </a:lnTo>
                  <a:lnTo>
                    <a:pt x="8011" y="12371"/>
                  </a:lnTo>
                  <a:lnTo>
                    <a:pt x="7975" y="12372"/>
                  </a:lnTo>
                  <a:lnTo>
                    <a:pt x="7939" y="12375"/>
                  </a:lnTo>
                  <a:lnTo>
                    <a:pt x="7903" y="12379"/>
                  </a:lnTo>
                  <a:lnTo>
                    <a:pt x="7866" y="12384"/>
                  </a:lnTo>
                  <a:lnTo>
                    <a:pt x="7831" y="12390"/>
                  </a:lnTo>
                  <a:lnTo>
                    <a:pt x="7795" y="12398"/>
                  </a:lnTo>
                  <a:lnTo>
                    <a:pt x="7760" y="12406"/>
                  </a:lnTo>
                  <a:lnTo>
                    <a:pt x="7725" y="12416"/>
                  </a:lnTo>
                  <a:lnTo>
                    <a:pt x="7689" y="12426"/>
                  </a:lnTo>
                  <a:lnTo>
                    <a:pt x="7655" y="12438"/>
                  </a:lnTo>
                  <a:lnTo>
                    <a:pt x="7620" y="12450"/>
                  </a:lnTo>
                  <a:lnTo>
                    <a:pt x="7586" y="12464"/>
                  </a:lnTo>
                  <a:lnTo>
                    <a:pt x="7553" y="12479"/>
                  </a:lnTo>
                  <a:lnTo>
                    <a:pt x="7518" y="12495"/>
                  </a:lnTo>
                  <a:lnTo>
                    <a:pt x="7485" y="12512"/>
                  </a:lnTo>
                  <a:lnTo>
                    <a:pt x="3834" y="14481"/>
                  </a:lnTo>
                  <a:lnTo>
                    <a:pt x="4546" y="10223"/>
                  </a:lnTo>
                  <a:lnTo>
                    <a:pt x="4551" y="10189"/>
                  </a:lnTo>
                  <a:lnTo>
                    <a:pt x="4555" y="10156"/>
                  </a:lnTo>
                  <a:lnTo>
                    <a:pt x="4558" y="10123"/>
                  </a:lnTo>
                  <a:lnTo>
                    <a:pt x="4560" y="10090"/>
                  </a:lnTo>
                  <a:lnTo>
                    <a:pt x="4561" y="10056"/>
                  </a:lnTo>
                  <a:lnTo>
                    <a:pt x="4561" y="10023"/>
                  </a:lnTo>
                  <a:lnTo>
                    <a:pt x="4560" y="9990"/>
                  </a:lnTo>
                  <a:lnTo>
                    <a:pt x="4558" y="9958"/>
                  </a:lnTo>
                  <a:lnTo>
                    <a:pt x="4555" y="9924"/>
                  </a:lnTo>
                  <a:lnTo>
                    <a:pt x="4551" y="9891"/>
                  </a:lnTo>
                  <a:lnTo>
                    <a:pt x="4547" y="9859"/>
                  </a:lnTo>
                  <a:lnTo>
                    <a:pt x="4541" y="9827"/>
                  </a:lnTo>
                  <a:lnTo>
                    <a:pt x="4534" y="9795"/>
                  </a:lnTo>
                  <a:lnTo>
                    <a:pt x="4526" y="9762"/>
                  </a:lnTo>
                  <a:lnTo>
                    <a:pt x="4518" y="9731"/>
                  </a:lnTo>
                  <a:lnTo>
                    <a:pt x="4508" y="9700"/>
                  </a:lnTo>
                  <a:lnTo>
                    <a:pt x="4497" y="9669"/>
                  </a:lnTo>
                  <a:lnTo>
                    <a:pt x="4485" y="9637"/>
                  </a:lnTo>
                  <a:lnTo>
                    <a:pt x="4473" y="9607"/>
                  </a:lnTo>
                  <a:lnTo>
                    <a:pt x="4459" y="9577"/>
                  </a:lnTo>
                  <a:lnTo>
                    <a:pt x="4445" y="9547"/>
                  </a:lnTo>
                  <a:lnTo>
                    <a:pt x="4430" y="9517"/>
                  </a:lnTo>
                  <a:lnTo>
                    <a:pt x="4414" y="9488"/>
                  </a:lnTo>
                  <a:lnTo>
                    <a:pt x="4398" y="9460"/>
                  </a:lnTo>
                  <a:lnTo>
                    <a:pt x="4380" y="9432"/>
                  </a:lnTo>
                  <a:lnTo>
                    <a:pt x="4361" y="9404"/>
                  </a:lnTo>
                  <a:lnTo>
                    <a:pt x="4342" y="9376"/>
                  </a:lnTo>
                  <a:lnTo>
                    <a:pt x="4322" y="9350"/>
                  </a:lnTo>
                  <a:lnTo>
                    <a:pt x="4300" y="9324"/>
                  </a:lnTo>
                  <a:lnTo>
                    <a:pt x="4278" y="9299"/>
                  </a:lnTo>
                  <a:lnTo>
                    <a:pt x="4255" y="9274"/>
                  </a:lnTo>
                  <a:lnTo>
                    <a:pt x="4231" y="9250"/>
                  </a:lnTo>
                  <a:lnTo>
                    <a:pt x="1163" y="6180"/>
                  </a:lnTo>
                  <a:lnTo>
                    <a:pt x="5351" y="5557"/>
                  </a:lnTo>
                  <a:lnTo>
                    <a:pt x="5386" y="5551"/>
                  </a:lnTo>
                  <a:lnTo>
                    <a:pt x="5422" y="5543"/>
                  </a:lnTo>
                  <a:lnTo>
                    <a:pt x="5456" y="5535"/>
                  </a:lnTo>
                  <a:lnTo>
                    <a:pt x="5491" y="5526"/>
                  </a:lnTo>
                  <a:lnTo>
                    <a:pt x="5526" y="5516"/>
                  </a:lnTo>
                  <a:lnTo>
                    <a:pt x="5560" y="5505"/>
                  </a:lnTo>
                  <a:lnTo>
                    <a:pt x="5593" y="5493"/>
                  </a:lnTo>
                  <a:lnTo>
                    <a:pt x="5626" y="5480"/>
                  </a:lnTo>
                  <a:lnTo>
                    <a:pt x="5658" y="5467"/>
                  </a:lnTo>
                  <a:lnTo>
                    <a:pt x="5691" y="5452"/>
                  </a:lnTo>
                  <a:lnTo>
                    <a:pt x="5722" y="5436"/>
                  </a:lnTo>
                  <a:lnTo>
                    <a:pt x="5753" y="5420"/>
                  </a:lnTo>
                  <a:lnTo>
                    <a:pt x="5783" y="5401"/>
                  </a:lnTo>
                  <a:lnTo>
                    <a:pt x="5813" y="5383"/>
                  </a:lnTo>
                  <a:lnTo>
                    <a:pt x="5842" y="5364"/>
                  </a:lnTo>
                  <a:lnTo>
                    <a:pt x="5871" y="5344"/>
                  </a:lnTo>
                  <a:lnTo>
                    <a:pt x="5899" y="5323"/>
                  </a:lnTo>
                  <a:lnTo>
                    <a:pt x="5926" y="5301"/>
                  </a:lnTo>
                  <a:lnTo>
                    <a:pt x="5952" y="5279"/>
                  </a:lnTo>
                  <a:lnTo>
                    <a:pt x="5978" y="5254"/>
                  </a:lnTo>
                  <a:lnTo>
                    <a:pt x="6003" y="5230"/>
                  </a:lnTo>
                  <a:lnTo>
                    <a:pt x="6028" y="5206"/>
                  </a:lnTo>
                  <a:lnTo>
                    <a:pt x="6052" y="5180"/>
                  </a:lnTo>
                  <a:lnTo>
                    <a:pt x="6075" y="5154"/>
                  </a:lnTo>
                  <a:lnTo>
                    <a:pt x="6097" y="5126"/>
                  </a:lnTo>
                  <a:lnTo>
                    <a:pt x="6118" y="5098"/>
                  </a:lnTo>
                  <a:lnTo>
                    <a:pt x="6138" y="5070"/>
                  </a:lnTo>
                  <a:lnTo>
                    <a:pt x="6158" y="5041"/>
                  </a:lnTo>
                  <a:lnTo>
                    <a:pt x="6176" y="5011"/>
                  </a:lnTo>
                  <a:lnTo>
                    <a:pt x="6195" y="4980"/>
                  </a:lnTo>
                  <a:lnTo>
                    <a:pt x="6212" y="4949"/>
                  </a:lnTo>
                  <a:lnTo>
                    <a:pt x="6227" y="4918"/>
                  </a:lnTo>
                  <a:lnTo>
                    <a:pt x="8048" y="1134"/>
                  </a:lnTo>
                  <a:lnTo>
                    <a:pt x="9868" y="4918"/>
                  </a:lnTo>
                  <a:lnTo>
                    <a:pt x="9884" y="4949"/>
                  </a:lnTo>
                  <a:lnTo>
                    <a:pt x="9900" y="4980"/>
                  </a:lnTo>
                  <a:lnTo>
                    <a:pt x="9919" y="5011"/>
                  </a:lnTo>
                  <a:lnTo>
                    <a:pt x="9938" y="5041"/>
                  </a:lnTo>
                  <a:lnTo>
                    <a:pt x="9957" y="5070"/>
                  </a:lnTo>
                  <a:lnTo>
                    <a:pt x="9977" y="5098"/>
                  </a:lnTo>
                  <a:lnTo>
                    <a:pt x="9998" y="5126"/>
                  </a:lnTo>
                  <a:lnTo>
                    <a:pt x="10020" y="5154"/>
                  </a:lnTo>
                  <a:lnTo>
                    <a:pt x="10043" y="5180"/>
                  </a:lnTo>
                  <a:lnTo>
                    <a:pt x="10067" y="5206"/>
                  </a:lnTo>
                  <a:lnTo>
                    <a:pt x="10092" y="5230"/>
                  </a:lnTo>
                  <a:lnTo>
                    <a:pt x="10117" y="5254"/>
                  </a:lnTo>
                  <a:lnTo>
                    <a:pt x="10143" y="5279"/>
                  </a:lnTo>
                  <a:lnTo>
                    <a:pt x="10169" y="5301"/>
                  </a:lnTo>
                  <a:lnTo>
                    <a:pt x="10196" y="5323"/>
                  </a:lnTo>
                  <a:lnTo>
                    <a:pt x="10224" y="5344"/>
                  </a:lnTo>
                  <a:lnTo>
                    <a:pt x="10254" y="5364"/>
                  </a:lnTo>
                  <a:lnTo>
                    <a:pt x="10282" y="5383"/>
                  </a:lnTo>
                  <a:lnTo>
                    <a:pt x="10312" y="5401"/>
                  </a:lnTo>
                  <a:lnTo>
                    <a:pt x="10342" y="5420"/>
                  </a:lnTo>
                  <a:lnTo>
                    <a:pt x="10373" y="5436"/>
                  </a:lnTo>
                  <a:lnTo>
                    <a:pt x="10404" y="5452"/>
                  </a:lnTo>
                  <a:lnTo>
                    <a:pt x="10437" y="5467"/>
                  </a:lnTo>
                  <a:lnTo>
                    <a:pt x="10469" y="5480"/>
                  </a:lnTo>
                  <a:lnTo>
                    <a:pt x="10502" y="5493"/>
                  </a:lnTo>
                  <a:lnTo>
                    <a:pt x="10535" y="5505"/>
                  </a:lnTo>
                  <a:lnTo>
                    <a:pt x="10569" y="5516"/>
                  </a:lnTo>
                  <a:lnTo>
                    <a:pt x="10604" y="5526"/>
                  </a:lnTo>
                  <a:lnTo>
                    <a:pt x="10638" y="5535"/>
                  </a:lnTo>
                  <a:lnTo>
                    <a:pt x="10673" y="5543"/>
                  </a:lnTo>
                  <a:lnTo>
                    <a:pt x="10708" y="5551"/>
                  </a:lnTo>
                  <a:lnTo>
                    <a:pt x="10744" y="5557"/>
                  </a:lnTo>
                  <a:lnTo>
                    <a:pt x="14933" y="6180"/>
                  </a:lnTo>
                  <a:lnTo>
                    <a:pt x="11864" y="9250"/>
                  </a:lnTo>
                  <a:close/>
                  <a:moveTo>
                    <a:pt x="16035" y="5820"/>
                  </a:moveTo>
                  <a:lnTo>
                    <a:pt x="16022" y="5783"/>
                  </a:lnTo>
                  <a:lnTo>
                    <a:pt x="16006" y="5746"/>
                  </a:lnTo>
                  <a:lnTo>
                    <a:pt x="15990" y="5711"/>
                  </a:lnTo>
                  <a:lnTo>
                    <a:pt x="15973" y="5675"/>
                  </a:lnTo>
                  <a:lnTo>
                    <a:pt x="15954" y="5640"/>
                  </a:lnTo>
                  <a:lnTo>
                    <a:pt x="15935" y="5607"/>
                  </a:lnTo>
                  <a:lnTo>
                    <a:pt x="15914" y="5574"/>
                  </a:lnTo>
                  <a:lnTo>
                    <a:pt x="15892" y="5541"/>
                  </a:lnTo>
                  <a:lnTo>
                    <a:pt x="15869" y="5509"/>
                  </a:lnTo>
                  <a:lnTo>
                    <a:pt x="15846" y="5479"/>
                  </a:lnTo>
                  <a:lnTo>
                    <a:pt x="15820" y="5449"/>
                  </a:lnTo>
                  <a:lnTo>
                    <a:pt x="15794" y="5421"/>
                  </a:lnTo>
                  <a:lnTo>
                    <a:pt x="15767" y="5392"/>
                  </a:lnTo>
                  <a:lnTo>
                    <a:pt x="15739" y="5365"/>
                  </a:lnTo>
                  <a:lnTo>
                    <a:pt x="15711" y="5339"/>
                  </a:lnTo>
                  <a:lnTo>
                    <a:pt x="15681" y="5314"/>
                  </a:lnTo>
                  <a:lnTo>
                    <a:pt x="15650" y="5290"/>
                  </a:lnTo>
                  <a:lnTo>
                    <a:pt x="15619" y="5266"/>
                  </a:lnTo>
                  <a:lnTo>
                    <a:pt x="15587" y="5244"/>
                  </a:lnTo>
                  <a:lnTo>
                    <a:pt x="15554" y="5223"/>
                  </a:lnTo>
                  <a:lnTo>
                    <a:pt x="15521" y="5203"/>
                  </a:lnTo>
                  <a:lnTo>
                    <a:pt x="15485" y="5184"/>
                  </a:lnTo>
                  <a:lnTo>
                    <a:pt x="15450" y="5166"/>
                  </a:lnTo>
                  <a:lnTo>
                    <a:pt x="15415" y="5150"/>
                  </a:lnTo>
                  <a:lnTo>
                    <a:pt x="15379" y="5133"/>
                  </a:lnTo>
                  <a:lnTo>
                    <a:pt x="15342" y="5119"/>
                  </a:lnTo>
                  <a:lnTo>
                    <a:pt x="15304" y="5106"/>
                  </a:lnTo>
                  <a:lnTo>
                    <a:pt x="15266" y="5094"/>
                  </a:lnTo>
                  <a:lnTo>
                    <a:pt x="15227" y="5084"/>
                  </a:lnTo>
                  <a:lnTo>
                    <a:pt x="15188" y="5075"/>
                  </a:lnTo>
                  <a:lnTo>
                    <a:pt x="15148" y="5067"/>
                  </a:lnTo>
                  <a:lnTo>
                    <a:pt x="15108" y="5060"/>
                  </a:lnTo>
                  <a:lnTo>
                    <a:pt x="10920" y="4436"/>
                  </a:lnTo>
                  <a:lnTo>
                    <a:pt x="9100" y="652"/>
                  </a:lnTo>
                  <a:lnTo>
                    <a:pt x="9081" y="615"/>
                  </a:lnTo>
                  <a:lnTo>
                    <a:pt x="9061" y="579"/>
                  </a:lnTo>
                  <a:lnTo>
                    <a:pt x="9040" y="544"/>
                  </a:lnTo>
                  <a:lnTo>
                    <a:pt x="9018" y="510"/>
                  </a:lnTo>
                  <a:lnTo>
                    <a:pt x="8995" y="476"/>
                  </a:lnTo>
                  <a:lnTo>
                    <a:pt x="8970" y="444"/>
                  </a:lnTo>
                  <a:lnTo>
                    <a:pt x="8945" y="413"/>
                  </a:lnTo>
                  <a:lnTo>
                    <a:pt x="8918" y="383"/>
                  </a:lnTo>
                  <a:lnTo>
                    <a:pt x="8890" y="353"/>
                  </a:lnTo>
                  <a:lnTo>
                    <a:pt x="8861" y="324"/>
                  </a:lnTo>
                  <a:lnTo>
                    <a:pt x="8832" y="297"/>
                  </a:lnTo>
                  <a:lnTo>
                    <a:pt x="8802" y="271"/>
                  </a:lnTo>
                  <a:lnTo>
                    <a:pt x="8770" y="246"/>
                  </a:lnTo>
                  <a:lnTo>
                    <a:pt x="8738" y="222"/>
                  </a:lnTo>
                  <a:lnTo>
                    <a:pt x="8704" y="198"/>
                  </a:lnTo>
                  <a:lnTo>
                    <a:pt x="8671" y="177"/>
                  </a:lnTo>
                  <a:lnTo>
                    <a:pt x="8636" y="156"/>
                  </a:lnTo>
                  <a:lnTo>
                    <a:pt x="8601" y="137"/>
                  </a:lnTo>
                  <a:lnTo>
                    <a:pt x="8565" y="119"/>
                  </a:lnTo>
                  <a:lnTo>
                    <a:pt x="8528" y="102"/>
                  </a:lnTo>
                  <a:lnTo>
                    <a:pt x="8491" y="86"/>
                  </a:lnTo>
                  <a:lnTo>
                    <a:pt x="8453" y="72"/>
                  </a:lnTo>
                  <a:lnTo>
                    <a:pt x="8415" y="57"/>
                  </a:lnTo>
                  <a:lnTo>
                    <a:pt x="8375" y="46"/>
                  </a:lnTo>
                  <a:lnTo>
                    <a:pt x="8335" y="35"/>
                  </a:lnTo>
                  <a:lnTo>
                    <a:pt x="8296" y="26"/>
                  </a:lnTo>
                  <a:lnTo>
                    <a:pt x="8255" y="18"/>
                  </a:lnTo>
                  <a:lnTo>
                    <a:pt x="8214" y="12"/>
                  </a:lnTo>
                  <a:lnTo>
                    <a:pt x="8173" y="7"/>
                  </a:lnTo>
                  <a:lnTo>
                    <a:pt x="8131" y="3"/>
                  </a:lnTo>
                  <a:lnTo>
                    <a:pt x="8090" y="1"/>
                  </a:lnTo>
                  <a:lnTo>
                    <a:pt x="8048" y="0"/>
                  </a:lnTo>
                  <a:lnTo>
                    <a:pt x="8005" y="1"/>
                  </a:lnTo>
                  <a:lnTo>
                    <a:pt x="7963" y="3"/>
                  </a:lnTo>
                  <a:lnTo>
                    <a:pt x="7922" y="7"/>
                  </a:lnTo>
                  <a:lnTo>
                    <a:pt x="7881" y="12"/>
                  </a:lnTo>
                  <a:lnTo>
                    <a:pt x="7840" y="18"/>
                  </a:lnTo>
                  <a:lnTo>
                    <a:pt x="7799" y="26"/>
                  </a:lnTo>
                  <a:lnTo>
                    <a:pt x="7760" y="35"/>
                  </a:lnTo>
                  <a:lnTo>
                    <a:pt x="7720" y="46"/>
                  </a:lnTo>
                  <a:lnTo>
                    <a:pt x="7681" y="57"/>
                  </a:lnTo>
                  <a:lnTo>
                    <a:pt x="7642" y="72"/>
                  </a:lnTo>
                  <a:lnTo>
                    <a:pt x="7605" y="86"/>
                  </a:lnTo>
                  <a:lnTo>
                    <a:pt x="7567" y="102"/>
                  </a:lnTo>
                  <a:lnTo>
                    <a:pt x="7530" y="119"/>
                  </a:lnTo>
                  <a:lnTo>
                    <a:pt x="7494" y="137"/>
                  </a:lnTo>
                  <a:lnTo>
                    <a:pt x="7459" y="156"/>
                  </a:lnTo>
                  <a:lnTo>
                    <a:pt x="7424" y="177"/>
                  </a:lnTo>
                  <a:lnTo>
                    <a:pt x="7391" y="198"/>
                  </a:lnTo>
                  <a:lnTo>
                    <a:pt x="7357" y="222"/>
                  </a:lnTo>
                  <a:lnTo>
                    <a:pt x="7325" y="246"/>
                  </a:lnTo>
                  <a:lnTo>
                    <a:pt x="7293" y="271"/>
                  </a:lnTo>
                  <a:lnTo>
                    <a:pt x="7263" y="297"/>
                  </a:lnTo>
                  <a:lnTo>
                    <a:pt x="7234" y="324"/>
                  </a:lnTo>
                  <a:lnTo>
                    <a:pt x="7205" y="353"/>
                  </a:lnTo>
                  <a:lnTo>
                    <a:pt x="7177" y="383"/>
                  </a:lnTo>
                  <a:lnTo>
                    <a:pt x="7150" y="413"/>
                  </a:lnTo>
                  <a:lnTo>
                    <a:pt x="7125" y="444"/>
                  </a:lnTo>
                  <a:lnTo>
                    <a:pt x="7100" y="476"/>
                  </a:lnTo>
                  <a:lnTo>
                    <a:pt x="7077" y="510"/>
                  </a:lnTo>
                  <a:lnTo>
                    <a:pt x="7055" y="544"/>
                  </a:lnTo>
                  <a:lnTo>
                    <a:pt x="7034" y="579"/>
                  </a:lnTo>
                  <a:lnTo>
                    <a:pt x="7013" y="615"/>
                  </a:lnTo>
                  <a:lnTo>
                    <a:pt x="6995" y="652"/>
                  </a:lnTo>
                  <a:lnTo>
                    <a:pt x="5175" y="4436"/>
                  </a:lnTo>
                  <a:lnTo>
                    <a:pt x="987" y="5060"/>
                  </a:lnTo>
                  <a:lnTo>
                    <a:pt x="947" y="5067"/>
                  </a:lnTo>
                  <a:lnTo>
                    <a:pt x="907" y="5075"/>
                  </a:lnTo>
                  <a:lnTo>
                    <a:pt x="868" y="5084"/>
                  </a:lnTo>
                  <a:lnTo>
                    <a:pt x="829" y="5094"/>
                  </a:lnTo>
                  <a:lnTo>
                    <a:pt x="791" y="5106"/>
                  </a:lnTo>
                  <a:lnTo>
                    <a:pt x="753" y="5119"/>
                  </a:lnTo>
                  <a:lnTo>
                    <a:pt x="716" y="5133"/>
                  </a:lnTo>
                  <a:lnTo>
                    <a:pt x="680" y="5150"/>
                  </a:lnTo>
                  <a:lnTo>
                    <a:pt x="644" y="5166"/>
                  </a:lnTo>
                  <a:lnTo>
                    <a:pt x="610" y="5184"/>
                  </a:lnTo>
                  <a:lnTo>
                    <a:pt x="574" y="5203"/>
                  </a:lnTo>
                  <a:lnTo>
                    <a:pt x="541" y="5223"/>
                  </a:lnTo>
                  <a:lnTo>
                    <a:pt x="508" y="5244"/>
                  </a:lnTo>
                  <a:lnTo>
                    <a:pt x="476" y="5266"/>
                  </a:lnTo>
                  <a:lnTo>
                    <a:pt x="445" y="5290"/>
                  </a:lnTo>
                  <a:lnTo>
                    <a:pt x="414" y="5314"/>
                  </a:lnTo>
                  <a:lnTo>
                    <a:pt x="384" y="5339"/>
                  </a:lnTo>
                  <a:lnTo>
                    <a:pt x="356" y="5365"/>
                  </a:lnTo>
                  <a:lnTo>
                    <a:pt x="328" y="5392"/>
                  </a:lnTo>
                  <a:lnTo>
                    <a:pt x="301" y="5421"/>
                  </a:lnTo>
                  <a:lnTo>
                    <a:pt x="275" y="5449"/>
                  </a:lnTo>
                  <a:lnTo>
                    <a:pt x="250" y="5479"/>
                  </a:lnTo>
                  <a:lnTo>
                    <a:pt x="226" y="5509"/>
                  </a:lnTo>
                  <a:lnTo>
                    <a:pt x="203" y="5541"/>
                  </a:lnTo>
                  <a:lnTo>
                    <a:pt x="181" y="5574"/>
                  </a:lnTo>
                  <a:lnTo>
                    <a:pt x="160" y="5607"/>
                  </a:lnTo>
                  <a:lnTo>
                    <a:pt x="141" y="5640"/>
                  </a:lnTo>
                  <a:lnTo>
                    <a:pt x="122" y="5675"/>
                  </a:lnTo>
                  <a:lnTo>
                    <a:pt x="105" y="5711"/>
                  </a:lnTo>
                  <a:lnTo>
                    <a:pt x="89" y="5746"/>
                  </a:lnTo>
                  <a:lnTo>
                    <a:pt x="73" y="5783"/>
                  </a:lnTo>
                  <a:lnTo>
                    <a:pt x="60" y="5820"/>
                  </a:lnTo>
                  <a:lnTo>
                    <a:pt x="48" y="5859"/>
                  </a:lnTo>
                  <a:lnTo>
                    <a:pt x="37" y="5897"/>
                  </a:lnTo>
                  <a:lnTo>
                    <a:pt x="27" y="5935"/>
                  </a:lnTo>
                  <a:lnTo>
                    <a:pt x="20" y="5974"/>
                  </a:lnTo>
                  <a:lnTo>
                    <a:pt x="13" y="6012"/>
                  </a:lnTo>
                  <a:lnTo>
                    <a:pt x="8" y="6050"/>
                  </a:lnTo>
                  <a:lnTo>
                    <a:pt x="4" y="6089"/>
                  </a:lnTo>
                  <a:lnTo>
                    <a:pt x="1" y="6128"/>
                  </a:lnTo>
                  <a:lnTo>
                    <a:pt x="0" y="6167"/>
                  </a:lnTo>
                  <a:lnTo>
                    <a:pt x="0" y="6205"/>
                  </a:lnTo>
                  <a:lnTo>
                    <a:pt x="2" y="6244"/>
                  </a:lnTo>
                  <a:lnTo>
                    <a:pt x="5" y="6282"/>
                  </a:lnTo>
                  <a:lnTo>
                    <a:pt x="9" y="6320"/>
                  </a:lnTo>
                  <a:lnTo>
                    <a:pt x="14" y="6358"/>
                  </a:lnTo>
                  <a:lnTo>
                    <a:pt x="21" y="6396"/>
                  </a:lnTo>
                  <a:lnTo>
                    <a:pt x="29" y="6434"/>
                  </a:lnTo>
                  <a:lnTo>
                    <a:pt x="39" y="6471"/>
                  </a:lnTo>
                  <a:lnTo>
                    <a:pt x="49" y="6508"/>
                  </a:lnTo>
                  <a:lnTo>
                    <a:pt x="61" y="6545"/>
                  </a:lnTo>
                  <a:lnTo>
                    <a:pt x="74" y="6580"/>
                  </a:lnTo>
                  <a:lnTo>
                    <a:pt x="90" y="6616"/>
                  </a:lnTo>
                  <a:lnTo>
                    <a:pt x="106" y="6652"/>
                  </a:lnTo>
                  <a:lnTo>
                    <a:pt x="123" y="6687"/>
                  </a:lnTo>
                  <a:lnTo>
                    <a:pt x="141" y="6721"/>
                  </a:lnTo>
                  <a:lnTo>
                    <a:pt x="160" y="6754"/>
                  </a:lnTo>
                  <a:lnTo>
                    <a:pt x="181" y="6788"/>
                  </a:lnTo>
                  <a:lnTo>
                    <a:pt x="203" y="6820"/>
                  </a:lnTo>
                  <a:lnTo>
                    <a:pt x="225" y="6852"/>
                  </a:lnTo>
                  <a:lnTo>
                    <a:pt x="250" y="6883"/>
                  </a:lnTo>
                  <a:lnTo>
                    <a:pt x="276" y="6913"/>
                  </a:lnTo>
                  <a:lnTo>
                    <a:pt x="303" y="6943"/>
                  </a:lnTo>
                  <a:lnTo>
                    <a:pt x="330" y="6972"/>
                  </a:lnTo>
                  <a:lnTo>
                    <a:pt x="3399" y="10040"/>
                  </a:lnTo>
                  <a:lnTo>
                    <a:pt x="2688" y="14297"/>
                  </a:lnTo>
                  <a:lnTo>
                    <a:pt x="2682" y="14337"/>
                  </a:lnTo>
                  <a:lnTo>
                    <a:pt x="2677" y="14377"/>
                  </a:lnTo>
                  <a:lnTo>
                    <a:pt x="2674" y="14417"/>
                  </a:lnTo>
                  <a:lnTo>
                    <a:pt x="2673" y="14458"/>
                  </a:lnTo>
                  <a:lnTo>
                    <a:pt x="2673" y="14497"/>
                  </a:lnTo>
                  <a:lnTo>
                    <a:pt x="2674" y="14537"/>
                  </a:lnTo>
                  <a:lnTo>
                    <a:pt x="2677" y="14576"/>
                  </a:lnTo>
                  <a:lnTo>
                    <a:pt x="2681" y="14616"/>
                  </a:lnTo>
                  <a:lnTo>
                    <a:pt x="2686" y="14655"/>
                  </a:lnTo>
                  <a:lnTo>
                    <a:pt x="2693" y="14694"/>
                  </a:lnTo>
                  <a:lnTo>
                    <a:pt x="2701" y="14733"/>
                  </a:lnTo>
                  <a:lnTo>
                    <a:pt x="2711" y="14771"/>
                  </a:lnTo>
                  <a:lnTo>
                    <a:pt x="2722" y="14808"/>
                  </a:lnTo>
                  <a:lnTo>
                    <a:pt x="2734" y="14845"/>
                  </a:lnTo>
                  <a:lnTo>
                    <a:pt x="2747" y="14883"/>
                  </a:lnTo>
                  <a:lnTo>
                    <a:pt x="2762" y="14919"/>
                  </a:lnTo>
                  <a:lnTo>
                    <a:pt x="2778" y="14954"/>
                  </a:lnTo>
                  <a:lnTo>
                    <a:pt x="2797" y="14989"/>
                  </a:lnTo>
                  <a:lnTo>
                    <a:pt x="2815" y="15025"/>
                  </a:lnTo>
                  <a:lnTo>
                    <a:pt x="2835" y="15059"/>
                  </a:lnTo>
                  <a:lnTo>
                    <a:pt x="2856" y="15092"/>
                  </a:lnTo>
                  <a:lnTo>
                    <a:pt x="2878" y="15124"/>
                  </a:lnTo>
                  <a:lnTo>
                    <a:pt x="2902" y="15157"/>
                  </a:lnTo>
                  <a:lnTo>
                    <a:pt x="2926" y="15188"/>
                  </a:lnTo>
                  <a:lnTo>
                    <a:pt x="2952" y="15218"/>
                  </a:lnTo>
                  <a:lnTo>
                    <a:pt x="2980" y="15248"/>
                  </a:lnTo>
                  <a:lnTo>
                    <a:pt x="3008" y="15277"/>
                  </a:lnTo>
                  <a:lnTo>
                    <a:pt x="3037" y="15305"/>
                  </a:lnTo>
                  <a:lnTo>
                    <a:pt x="3067" y="15332"/>
                  </a:lnTo>
                  <a:lnTo>
                    <a:pt x="3098" y="15358"/>
                  </a:lnTo>
                  <a:lnTo>
                    <a:pt x="3131" y="15383"/>
                  </a:lnTo>
                  <a:lnTo>
                    <a:pt x="3165" y="15407"/>
                  </a:lnTo>
                  <a:lnTo>
                    <a:pt x="3203" y="15432"/>
                  </a:lnTo>
                  <a:lnTo>
                    <a:pt x="3241" y="15455"/>
                  </a:lnTo>
                  <a:lnTo>
                    <a:pt x="3280" y="15477"/>
                  </a:lnTo>
                  <a:lnTo>
                    <a:pt x="3321" y="15497"/>
                  </a:lnTo>
                  <a:lnTo>
                    <a:pt x="3361" y="15515"/>
                  </a:lnTo>
                  <a:lnTo>
                    <a:pt x="3402" y="15532"/>
                  </a:lnTo>
                  <a:lnTo>
                    <a:pt x="3444" y="15549"/>
                  </a:lnTo>
                  <a:lnTo>
                    <a:pt x="3487" y="15562"/>
                  </a:lnTo>
                  <a:lnTo>
                    <a:pt x="3529" y="15574"/>
                  </a:lnTo>
                  <a:lnTo>
                    <a:pt x="3572" y="15585"/>
                  </a:lnTo>
                  <a:lnTo>
                    <a:pt x="3615" y="15594"/>
                  </a:lnTo>
                  <a:lnTo>
                    <a:pt x="3659" y="15601"/>
                  </a:lnTo>
                  <a:lnTo>
                    <a:pt x="3702" y="15607"/>
                  </a:lnTo>
                  <a:lnTo>
                    <a:pt x="3746" y="15611"/>
                  </a:lnTo>
                  <a:lnTo>
                    <a:pt x="3790" y="15613"/>
                  </a:lnTo>
                  <a:lnTo>
                    <a:pt x="3834" y="15614"/>
                  </a:lnTo>
                  <a:lnTo>
                    <a:pt x="3870" y="15613"/>
                  </a:lnTo>
                  <a:lnTo>
                    <a:pt x="3906" y="15612"/>
                  </a:lnTo>
                  <a:lnTo>
                    <a:pt x="3942" y="15609"/>
                  </a:lnTo>
                  <a:lnTo>
                    <a:pt x="3978" y="15605"/>
                  </a:lnTo>
                  <a:lnTo>
                    <a:pt x="4015" y="15600"/>
                  </a:lnTo>
                  <a:lnTo>
                    <a:pt x="4051" y="15594"/>
                  </a:lnTo>
                  <a:lnTo>
                    <a:pt x="4086" y="15587"/>
                  </a:lnTo>
                  <a:lnTo>
                    <a:pt x="4121" y="15579"/>
                  </a:lnTo>
                  <a:lnTo>
                    <a:pt x="4158" y="15570"/>
                  </a:lnTo>
                  <a:lnTo>
                    <a:pt x="4192" y="15559"/>
                  </a:lnTo>
                  <a:lnTo>
                    <a:pt x="4227" y="15548"/>
                  </a:lnTo>
                  <a:lnTo>
                    <a:pt x="4261" y="15534"/>
                  </a:lnTo>
                  <a:lnTo>
                    <a:pt x="4295" y="15520"/>
                  </a:lnTo>
                  <a:lnTo>
                    <a:pt x="4330" y="15505"/>
                  </a:lnTo>
                  <a:lnTo>
                    <a:pt x="4363" y="15490"/>
                  </a:lnTo>
                  <a:lnTo>
                    <a:pt x="4396" y="15473"/>
                  </a:lnTo>
                  <a:lnTo>
                    <a:pt x="8048" y="13505"/>
                  </a:lnTo>
                  <a:lnTo>
                    <a:pt x="11699" y="15473"/>
                  </a:lnTo>
                  <a:lnTo>
                    <a:pt x="11732" y="15490"/>
                  </a:lnTo>
                  <a:lnTo>
                    <a:pt x="11765" y="15505"/>
                  </a:lnTo>
                  <a:lnTo>
                    <a:pt x="11800" y="15520"/>
                  </a:lnTo>
                  <a:lnTo>
                    <a:pt x="11834" y="15534"/>
                  </a:lnTo>
                  <a:lnTo>
                    <a:pt x="11868" y="15548"/>
                  </a:lnTo>
                  <a:lnTo>
                    <a:pt x="11903" y="15559"/>
                  </a:lnTo>
                  <a:lnTo>
                    <a:pt x="11938" y="15570"/>
                  </a:lnTo>
                  <a:lnTo>
                    <a:pt x="11974" y="15579"/>
                  </a:lnTo>
                  <a:lnTo>
                    <a:pt x="12009" y="15587"/>
                  </a:lnTo>
                  <a:lnTo>
                    <a:pt x="12044" y="15594"/>
                  </a:lnTo>
                  <a:lnTo>
                    <a:pt x="12080" y="15600"/>
                  </a:lnTo>
                  <a:lnTo>
                    <a:pt x="12117" y="15605"/>
                  </a:lnTo>
                  <a:lnTo>
                    <a:pt x="12153" y="15609"/>
                  </a:lnTo>
                  <a:lnTo>
                    <a:pt x="12189" y="15612"/>
                  </a:lnTo>
                  <a:lnTo>
                    <a:pt x="12224" y="15613"/>
                  </a:lnTo>
                  <a:lnTo>
                    <a:pt x="12260" y="15614"/>
                  </a:lnTo>
                  <a:lnTo>
                    <a:pt x="12305" y="15613"/>
                  </a:lnTo>
                  <a:lnTo>
                    <a:pt x="12349" y="15611"/>
                  </a:lnTo>
                  <a:lnTo>
                    <a:pt x="12393" y="15607"/>
                  </a:lnTo>
                  <a:lnTo>
                    <a:pt x="12436" y="15601"/>
                  </a:lnTo>
                  <a:lnTo>
                    <a:pt x="12480" y="15594"/>
                  </a:lnTo>
                  <a:lnTo>
                    <a:pt x="12523" y="15585"/>
                  </a:lnTo>
                  <a:lnTo>
                    <a:pt x="12566" y="15574"/>
                  </a:lnTo>
                  <a:lnTo>
                    <a:pt x="12608" y="15562"/>
                  </a:lnTo>
                  <a:lnTo>
                    <a:pt x="12651" y="15549"/>
                  </a:lnTo>
                  <a:lnTo>
                    <a:pt x="12693" y="15532"/>
                  </a:lnTo>
                  <a:lnTo>
                    <a:pt x="12734" y="15515"/>
                  </a:lnTo>
                  <a:lnTo>
                    <a:pt x="12774" y="15497"/>
                  </a:lnTo>
                  <a:lnTo>
                    <a:pt x="12815" y="15477"/>
                  </a:lnTo>
                  <a:lnTo>
                    <a:pt x="12854" y="15455"/>
                  </a:lnTo>
                  <a:lnTo>
                    <a:pt x="12893" y="15432"/>
                  </a:lnTo>
                  <a:lnTo>
                    <a:pt x="12930" y="15407"/>
                  </a:lnTo>
                  <a:lnTo>
                    <a:pt x="12965" y="15383"/>
                  </a:lnTo>
                  <a:lnTo>
                    <a:pt x="12997" y="15358"/>
                  </a:lnTo>
                  <a:lnTo>
                    <a:pt x="13028" y="15332"/>
                  </a:lnTo>
                  <a:lnTo>
                    <a:pt x="13058" y="15305"/>
                  </a:lnTo>
                  <a:lnTo>
                    <a:pt x="13087" y="15277"/>
                  </a:lnTo>
                  <a:lnTo>
                    <a:pt x="13115" y="15248"/>
                  </a:lnTo>
                  <a:lnTo>
                    <a:pt x="13143" y="15218"/>
                  </a:lnTo>
                  <a:lnTo>
                    <a:pt x="13169" y="15188"/>
                  </a:lnTo>
                  <a:lnTo>
                    <a:pt x="13194" y="15157"/>
                  </a:lnTo>
                  <a:lnTo>
                    <a:pt x="13217" y="15124"/>
                  </a:lnTo>
                  <a:lnTo>
                    <a:pt x="13239" y="15092"/>
                  </a:lnTo>
                  <a:lnTo>
                    <a:pt x="13260" y="15059"/>
                  </a:lnTo>
                  <a:lnTo>
                    <a:pt x="13280" y="15025"/>
                  </a:lnTo>
                  <a:lnTo>
                    <a:pt x="13298" y="14989"/>
                  </a:lnTo>
                  <a:lnTo>
                    <a:pt x="13317" y="14954"/>
                  </a:lnTo>
                  <a:lnTo>
                    <a:pt x="13333" y="14919"/>
                  </a:lnTo>
                  <a:lnTo>
                    <a:pt x="13347" y="14883"/>
                  </a:lnTo>
                  <a:lnTo>
                    <a:pt x="13361" y="14845"/>
                  </a:lnTo>
                  <a:lnTo>
                    <a:pt x="13373" y="14808"/>
                  </a:lnTo>
                  <a:lnTo>
                    <a:pt x="13384" y="14771"/>
                  </a:lnTo>
                  <a:lnTo>
                    <a:pt x="13394" y="14733"/>
                  </a:lnTo>
                  <a:lnTo>
                    <a:pt x="13402" y="14694"/>
                  </a:lnTo>
                  <a:lnTo>
                    <a:pt x="13409" y="14655"/>
                  </a:lnTo>
                  <a:lnTo>
                    <a:pt x="13414" y="14616"/>
                  </a:lnTo>
                  <a:lnTo>
                    <a:pt x="13418" y="14576"/>
                  </a:lnTo>
                  <a:lnTo>
                    <a:pt x="13421" y="14537"/>
                  </a:lnTo>
                  <a:lnTo>
                    <a:pt x="13422" y="14497"/>
                  </a:lnTo>
                  <a:lnTo>
                    <a:pt x="13422" y="14458"/>
                  </a:lnTo>
                  <a:lnTo>
                    <a:pt x="13421" y="14417"/>
                  </a:lnTo>
                  <a:lnTo>
                    <a:pt x="13418" y="14377"/>
                  </a:lnTo>
                  <a:lnTo>
                    <a:pt x="13413" y="14337"/>
                  </a:lnTo>
                  <a:lnTo>
                    <a:pt x="13407" y="14297"/>
                  </a:lnTo>
                  <a:lnTo>
                    <a:pt x="12695" y="10040"/>
                  </a:lnTo>
                  <a:lnTo>
                    <a:pt x="15765" y="6972"/>
                  </a:lnTo>
                  <a:lnTo>
                    <a:pt x="15793" y="6943"/>
                  </a:lnTo>
                  <a:lnTo>
                    <a:pt x="15819" y="6913"/>
                  </a:lnTo>
                  <a:lnTo>
                    <a:pt x="15845" y="6883"/>
                  </a:lnTo>
                  <a:lnTo>
                    <a:pt x="15870" y="6852"/>
                  </a:lnTo>
                  <a:lnTo>
                    <a:pt x="15893" y="6820"/>
                  </a:lnTo>
                  <a:lnTo>
                    <a:pt x="15914" y="6788"/>
                  </a:lnTo>
                  <a:lnTo>
                    <a:pt x="15935" y="6754"/>
                  </a:lnTo>
                  <a:lnTo>
                    <a:pt x="15954" y="6721"/>
                  </a:lnTo>
                  <a:lnTo>
                    <a:pt x="15973" y="6687"/>
                  </a:lnTo>
                  <a:lnTo>
                    <a:pt x="15989" y="6652"/>
                  </a:lnTo>
                  <a:lnTo>
                    <a:pt x="16005" y="6616"/>
                  </a:lnTo>
                  <a:lnTo>
                    <a:pt x="16021" y="6580"/>
                  </a:lnTo>
                  <a:lnTo>
                    <a:pt x="16034" y="6545"/>
                  </a:lnTo>
                  <a:lnTo>
                    <a:pt x="16046" y="6508"/>
                  </a:lnTo>
                  <a:lnTo>
                    <a:pt x="16056" y="6471"/>
                  </a:lnTo>
                  <a:lnTo>
                    <a:pt x="16066" y="6434"/>
                  </a:lnTo>
                  <a:lnTo>
                    <a:pt x="16074" y="6396"/>
                  </a:lnTo>
                  <a:lnTo>
                    <a:pt x="16080" y="6358"/>
                  </a:lnTo>
                  <a:lnTo>
                    <a:pt x="16086" y="6320"/>
                  </a:lnTo>
                  <a:lnTo>
                    <a:pt x="16090" y="6282"/>
                  </a:lnTo>
                  <a:lnTo>
                    <a:pt x="16093" y="6244"/>
                  </a:lnTo>
                  <a:lnTo>
                    <a:pt x="16095" y="6205"/>
                  </a:lnTo>
                  <a:lnTo>
                    <a:pt x="16095" y="6167"/>
                  </a:lnTo>
                  <a:lnTo>
                    <a:pt x="16094" y="6128"/>
                  </a:lnTo>
                  <a:lnTo>
                    <a:pt x="16091" y="6089"/>
                  </a:lnTo>
                  <a:lnTo>
                    <a:pt x="16087" y="6050"/>
                  </a:lnTo>
                  <a:lnTo>
                    <a:pt x="16082" y="6012"/>
                  </a:lnTo>
                  <a:lnTo>
                    <a:pt x="16075" y="5974"/>
                  </a:lnTo>
                  <a:lnTo>
                    <a:pt x="16067" y="5935"/>
                  </a:lnTo>
                  <a:lnTo>
                    <a:pt x="16058" y="5897"/>
                  </a:lnTo>
                  <a:lnTo>
                    <a:pt x="16047" y="5859"/>
                  </a:lnTo>
                  <a:lnTo>
                    <a:pt x="16035" y="5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4" name="ïśļíḋe"/>
            <p:cNvSpPr/>
            <p:nvPr/>
          </p:nvSpPr>
          <p:spPr bwMode="auto">
            <a:xfrm>
              <a:off x="8795931" y="50286"/>
              <a:ext cx="265011" cy="190515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5" name="îsḻîḓe"/>
            <p:cNvSpPr/>
            <p:nvPr/>
          </p:nvSpPr>
          <p:spPr bwMode="auto">
            <a:xfrm>
              <a:off x="6725319" y="360183"/>
              <a:ext cx="611928" cy="383513"/>
            </a:xfrm>
            <a:custGeom>
              <a:avLst/>
              <a:gdLst>
                <a:gd name="T0" fmla="*/ 6716 w 16058"/>
                <a:gd name="T1" fmla="*/ 8942 h 10064"/>
                <a:gd name="T2" fmla="*/ 5195 w 16058"/>
                <a:gd name="T3" fmla="*/ 8519 h 10064"/>
                <a:gd name="T4" fmla="*/ 3782 w 16058"/>
                <a:gd name="T5" fmla="*/ 7815 h 10064"/>
                <a:gd name="T6" fmla="*/ 2529 w 16058"/>
                <a:gd name="T7" fmla="*/ 6861 h 10064"/>
                <a:gd name="T8" fmla="*/ 1491 w 16058"/>
                <a:gd name="T9" fmla="*/ 5689 h 10064"/>
                <a:gd name="T10" fmla="*/ 1492 w 16058"/>
                <a:gd name="T11" fmla="*/ 4372 h 10064"/>
                <a:gd name="T12" fmla="*/ 2533 w 16058"/>
                <a:gd name="T13" fmla="*/ 3199 h 10064"/>
                <a:gd name="T14" fmla="*/ 3786 w 16058"/>
                <a:gd name="T15" fmla="*/ 2246 h 10064"/>
                <a:gd name="T16" fmla="*/ 5198 w 16058"/>
                <a:gd name="T17" fmla="*/ 1543 h 10064"/>
                <a:gd name="T18" fmla="*/ 6717 w 16058"/>
                <a:gd name="T19" fmla="*/ 1121 h 10064"/>
                <a:gd name="T20" fmla="*/ 8293 w 16058"/>
                <a:gd name="T21" fmla="*/ 1012 h 10064"/>
                <a:gd name="T22" fmla="*/ 9859 w 16058"/>
                <a:gd name="T23" fmla="*/ 1230 h 10064"/>
                <a:gd name="T24" fmla="*/ 11349 w 16058"/>
                <a:gd name="T25" fmla="*/ 1750 h 10064"/>
                <a:gd name="T26" fmla="*/ 12715 w 16058"/>
                <a:gd name="T27" fmla="*/ 2540 h 10064"/>
                <a:gd name="T28" fmla="*/ 13901 w 16058"/>
                <a:gd name="T29" fmla="*/ 3571 h 10064"/>
                <a:gd name="T30" fmla="*/ 14857 w 16058"/>
                <a:gd name="T31" fmla="*/ 4809 h 10064"/>
                <a:gd name="T32" fmla="*/ 14245 w 16058"/>
                <a:gd name="T33" fmla="*/ 6106 h 10064"/>
                <a:gd name="T34" fmla="*/ 13128 w 16058"/>
                <a:gd name="T35" fmla="*/ 7208 h 10064"/>
                <a:gd name="T36" fmla="*/ 11817 w 16058"/>
                <a:gd name="T37" fmla="*/ 8082 h 10064"/>
                <a:gd name="T38" fmla="*/ 10363 w 16058"/>
                <a:gd name="T39" fmla="*/ 8694 h 10064"/>
                <a:gd name="T40" fmla="*/ 8819 w 16058"/>
                <a:gd name="T41" fmla="*/ 9015 h 10064"/>
                <a:gd name="T42" fmla="*/ 16037 w 16058"/>
                <a:gd name="T43" fmla="*/ 4889 h 10064"/>
                <a:gd name="T44" fmla="*/ 16017 w 16058"/>
                <a:gd name="T45" fmla="*/ 4835 h 10064"/>
                <a:gd name="T46" fmla="*/ 15713 w 16058"/>
                <a:gd name="T47" fmla="*/ 4283 h 10064"/>
                <a:gd name="T48" fmla="*/ 14616 w 16058"/>
                <a:gd name="T49" fmla="*/ 2869 h 10064"/>
                <a:gd name="T50" fmla="*/ 13237 w 16058"/>
                <a:gd name="T51" fmla="*/ 1686 h 10064"/>
                <a:gd name="T52" fmla="*/ 11639 w 16058"/>
                <a:gd name="T53" fmla="*/ 781 h 10064"/>
                <a:gd name="T54" fmla="*/ 9883 w 16058"/>
                <a:gd name="T55" fmla="*/ 203 h 10064"/>
                <a:gd name="T56" fmla="*/ 8029 w 16058"/>
                <a:gd name="T57" fmla="*/ 0 h 10064"/>
                <a:gd name="T58" fmla="*/ 6175 w 16058"/>
                <a:gd name="T59" fmla="*/ 203 h 10064"/>
                <a:gd name="T60" fmla="*/ 4419 w 16058"/>
                <a:gd name="T61" fmla="*/ 780 h 10064"/>
                <a:gd name="T62" fmla="*/ 2821 w 16058"/>
                <a:gd name="T63" fmla="*/ 1684 h 10064"/>
                <a:gd name="T64" fmla="*/ 1443 w 16058"/>
                <a:gd name="T65" fmla="*/ 2866 h 10064"/>
                <a:gd name="T66" fmla="*/ 345 w 16058"/>
                <a:gd name="T67" fmla="*/ 4280 h 10064"/>
                <a:gd name="T68" fmla="*/ 41 w 16058"/>
                <a:gd name="T69" fmla="*/ 4831 h 10064"/>
                <a:gd name="T70" fmla="*/ 22 w 16058"/>
                <a:gd name="T71" fmla="*/ 4885 h 10064"/>
                <a:gd name="T72" fmla="*/ 2 w 16058"/>
                <a:gd name="T73" fmla="*/ 5001 h 10064"/>
                <a:gd name="T74" fmla="*/ 6 w 16058"/>
                <a:gd name="T75" fmla="*/ 5087 h 10064"/>
                <a:gd name="T76" fmla="*/ 23 w 16058"/>
                <a:gd name="T77" fmla="*/ 5191 h 10064"/>
                <a:gd name="T78" fmla="*/ 46 w 16058"/>
                <a:gd name="T79" fmla="*/ 5248 h 10064"/>
                <a:gd name="T80" fmla="*/ 675 w 16058"/>
                <a:gd name="T81" fmla="*/ 6275 h 10064"/>
                <a:gd name="T82" fmla="*/ 1874 w 16058"/>
                <a:gd name="T83" fmla="*/ 7617 h 10064"/>
                <a:gd name="T84" fmla="*/ 3332 w 16058"/>
                <a:gd name="T85" fmla="*/ 8713 h 10064"/>
                <a:gd name="T86" fmla="*/ 4990 w 16058"/>
                <a:gd name="T87" fmla="*/ 9514 h 10064"/>
                <a:gd name="T88" fmla="*/ 6786 w 16058"/>
                <a:gd name="T89" fmla="*/ 9972 h 10064"/>
                <a:gd name="T90" fmla="*/ 8654 w 16058"/>
                <a:gd name="T91" fmla="*/ 10041 h 10064"/>
                <a:gd name="T92" fmla="*/ 10483 w 16058"/>
                <a:gd name="T93" fmla="*/ 9708 h 10064"/>
                <a:gd name="T94" fmla="*/ 12193 w 16058"/>
                <a:gd name="T95" fmla="*/ 9017 h 10064"/>
                <a:gd name="T96" fmla="*/ 13724 w 16058"/>
                <a:gd name="T97" fmla="*/ 8014 h 10064"/>
                <a:gd name="T98" fmla="*/ 15015 w 16058"/>
                <a:gd name="T99" fmla="*/ 6749 h 10064"/>
                <a:gd name="T100" fmla="*/ 16007 w 16058"/>
                <a:gd name="T101" fmla="*/ 5270 h 10064"/>
                <a:gd name="T102" fmla="*/ 16031 w 16058"/>
                <a:gd name="T103" fmla="*/ 5211 h 10064"/>
                <a:gd name="T104" fmla="*/ 16040 w 16058"/>
                <a:gd name="T105" fmla="*/ 5146 h 10064"/>
                <a:gd name="T106" fmla="*/ 16058 w 16058"/>
                <a:gd name="T107" fmla="*/ 5034 h 10064"/>
                <a:gd name="T108" fmla="*/ 16040 w 16058"/>
                <a:gd name="T109" fmla="*/ 4921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58" h="10064">
                  <a:moveTo>
                    <a:pt x="8029" y="9056"/>
                  </a:moveTo>
                  <a:lnTo>
                    <a:pt x="7765" y="9052"/>
                  </a:lnTo>
                  <a:lnTo>
                    <a:pt x="7501" y="9038"/>
                  </a:lnTo>
                  <a:lnTo>
                    <a:pt x="7238" y="9015"/>
                  </a:lnTo>
                  <a:lnTo>
                    <a:pt x="6976" y="8983"/>
                  </a:lnTo>
                  <a:lnTo>
                    <a:pt x="6716" y="8942"/>
                  </a:lnTo>
                  <a:lnTo>
                    <a:pt x="6457" y="8892"/>
                  </a:lnTo>
                  <a:lnTo>
                    <a:pt x="6200" y="8834"/>
                  </a:lnTo>
                  <a:lnTo>
                    <a:pt x="5944" y="8768"/>
                  </a:lnTo>
                  <a:lnTo>
                    <a:pt x="5693" y="8693"/>
                  </a:lnTo>
                  <a:lnTo>
                    <a:pt x="5442" y="8610"/>
                  </a:lnTo>
                  <a:lnTo>
                    <a:pt x="5195" y="8519"/>
                  </a:lnTo>
                  <a:lnTo>
                    <a:pt x="4950" y="8421"/>
                  </a:lnTo>
                  <a:lnTo>
                    <a:pt x="4709" y="8314"/>
                  </a:lnTo>
                  <a:lnTo>
                    <a:pt x="4471" y="8200"/>
                  </a:lnTo>
                  <a:lnTo>
                    <a:pt x="4237" y="8079"/>
                  </a:lnTo>
                  <a:lnTo>
                    <a:pt x="4007" y="7951"/>
                  </a:lnTo>
                  <a:lnTo>
                    <a:pt x="3782" y="7815"/>
                  </a:lnTo>
                  <a:lnTo>
                    <a:pt x="3560" y="7672"/>
                  </a:lnTo>
                  <a:lnTo>
                    <a:pt x="3343" y="7524"/>
                  </a:lnTo>
                  <a:lnTo>
                    <a:pt x="3132" y="7368"/>
                  </a:lnTo>
                  <a:lnTo>
                    <a:pt x="2926" y="7205"/>
                  </a:lnTo>
                  <a:lnTo>
                    <a:pt x="2725" y="7036"/>
                  </a:lnTo>
                  <a:lnTo>
                    <a:pt x="2529" y="6861"/>
                  </a:lnTo>
                  <a:lnTo>
                    <a:pt x="2340" y="6680"/>
                  </a:lnTo>
                  <a:lnTo>
                    <a:pt x="2157" y="6493"/>
                  </a:lnTo>
                  <a:lnTo>
                    <a:pt x="1980" y="6301"/>
                  </a:lnTo>
                  <a:lnTo>
                    <a:pt x="1811" y="6102"/>
                  </a:lnTo>
                  <a:lnTo>
                    <a:pt x="1647" y="5898"/>
                  </a:lnTo>
                  <a:lnTo>
                    <a:pt x="1491" y="5689"/>
                  </a:lnTo>
                  <a:lnTo>
                    <a:pt x="1343" y="5475"/>
                  </a:lnTo>
                  <a:lnTo>
                    <a:pt x="1201" y="5255"/>
                  </a:lnTo>
                  <a:lnTo>
                    <a:pt x="1069" y="5030"/>
                  </a:lnTo>
                  <a:lnTo>
                    <a:pt x="1202" y="4806"/>
                  </a:lnTo>
                  <a:lnTo>
                    <a:pt x="1344" y="4586"/>
                  </a:lnTo>
                  <a:lnTo>
                    <a:pt x="1492" y="4372"/>
                  </a:lnTo>
                  <a:lnTo>
                    <a:pt x="1649" y="4163"/>
                  </a:lnTo>
                  <a:lnTo>
                    <a:pt x="1813" y="3958"/>
                  </a:lnTo>
                  <a:lnTo>
                    <a:pt x="1983" y="3760"/>
                  </a:lnTo>
                  <a:lnTo>
                    <a:pt x="2160" y="3567"/>
                  </a:lnTo>
                  <a:lnTo>
                    <a:pt x="2343" y="3380"/>
                  </a:lnTo>
                  <a:lnTo>
                    <a:pt x="2533" y="3199"/>
                  </a:lnTo>
                  <a:lnTo>
                    <a:pt x="2729" y="3024"/>
                  </a:lnTo>
                  <a:lnTo>
                    <a:pt x="2930" y="2855"/>
                  </a:lnTo>
                  <a:lnTo>
                    <a:pt x="3136" y="2693"/>
                  </a:lnTo>
                  <a:lnTo>
                    <a:pt x="3348" y="2537"/>
                  </a:lnTo>
                  <a:lnTo>
                    <a:pt x="3564" y="2389"/>
                  </a:lnTo>
                  <a:lnTo>
                    <a:pt x="3786" y="2246"/>
                  </a:lnTo>
                  <a:lnTo>
                    <a:pt x="4011" y="2111"/>
                  </a:lnTo>
                  <a:lnTo>
                    <a:pt x="4241" y="1982"/>
                  </a:lnTo>
                  <a:lnTo>
                    <a:pt x="4475" y="1862"/>
                  </a:lnTo>
                  <a:lnTo>
                    <a:pt x="4712" y="1748"/>
                  </a:lnTo>
                  <a:lnTo>
                    <a:pt x="4953" y="1641"/>
                  </a:lnTo>
                  <a:lnTo>
                    <a:pt x="5198" y="1543"/>
                  </a:lnTo>
                  <a:lnTo>
                    <a:pt x="5445" y="1452"/>
                  </a:lnTo>
                  <a:lnTo>
                    <a:pt x="5695" y="1370"/>
                  </a:lnTo>
                  <a:lnTo>
                    <a:pt x="5947" y="1295"/>
                  </a:lnTo>
                  <a:lnTo>
                    <a:pt x="6202" y="1229"/>
                  </a:lnTo>
                  <a:lnTo>
                    <a:pt x="6459" y="1171"/>
                  </a:lnTo>
                  <a:lnTo>
                    <a:pt x="6717" y="1121"/>
                  </a:lnTo>
                  <a:lnTo>
                    <a:pt x="6978" y="1081"/>
                  </a:lnTo>
                  <a:lnTo>
                    <a:pt x="7239" y="1049"/>
                  </a:lnTo>
                  <a:lnTo>
                    <a:pt x="7502" y="1026"/>
                  </a:lnTo>
                  <a:lnTo>
                    <a:pt x="7765" y="1012"/>
                  </a:lnTo>
                  <a:lnTo>
                    <a:pt x="8029" y="1008"/>
                  </a:lnTo>
                  <a:lnTo>
                    <a:pt x="8293" y="1012"/>
                  </a:lnTo>
                  <a:lnTo>
                    <a:pt x="8557" y="1026"/>
                  </a:lnTo>
                  <a:lnTo>
                    <a:pt x="8820" y="1049"/>
                  </a:lnTo>
                  <a:lnTo>
                    <a:pt x="9082" y="1081"/>
                  </a:lnTo>
                  <a:lnTo>
                    <a:pt x="9342" y="1122"/>
                  </a:lnTo>
                  <a:lnTo>
                    <a:pt x="9601" y="1172"/>
                  </a:lnTo>
                  <a:lnTo>
                    <a:pt x="9859" y="1230"/>
                  </a:lnTo>
                  <a:lnTo>
                    <a:pt x="10114" y="1296"/>
                  </a:lnTo>
                  <a:lnTo>
                    <a:pt x="10366" y="1371"/>
                  </a:lnTo>
                  <a:lnTo>
                    <a:pt x="10616" y="1454"/>
                  </a:lnTo>
                  <a:lnTo>
                    <a:pt x="10863" y="1545"/>
                  </a:lnTo>
                  <a:lnTo>
                    <a:pt x="11108" y="1643"/>
                  </a:lnTo>
                  <a:lnTo>
                    <a:pt x="11349" y="1750"/>
                  </a:lnTo>
                  <a:lnTo>
                    <a:pt x="11587" y="1864"/>
                  </a:lnTo>
                  <a:lnTo>
                    <a:pt x="11821" y="1985"/>
                  </a:lnTo>
                  <a:lnTo>
                    <a:pt x="12051" y="2113"/>
                  </a:lnTo>
                  <a:lnTo>
                    <a:pt x="12276" y="2249"/>
                  </a:lnTo>
                  <a:lnTo>
                    <a:pt x="12498" y="2392"/>
                  </a:lnTo>
                  <a:lnTo>
                    <a:pt x="12715" y="2540"/>
                  </a:lnTo>
                  <a:lnTo>
                    <a:pt x="12926" y="2696"/>
                  </a:lnTo>
                  <a:lnTo>
                    <a:pt x="13132" y="2859"/>
                  </a:lnTo>
                  <a:lnTo>
                    <a:pt x="13333" y="3028"/>
                  </a:lnTo>
                  <a:lnTo>
                    <a:pt x="13529" y="3203"/>
                  </a:lnTo>
                  <a:lnTo>
                    <a:pt x="13718" y="3384"/>
                  </a:lnTo>
                  <a:lnTo>
                    <a:pt x="13901" y="3571"/>
                  </a:lnTo>
                  <a:lnTo>
                    <a:pt x="14078" y="3763"/>
                  </a:lnTo>
                  <a:lnTo>
                    <a:pt x="14247" y="3962"/>
                  </a:lnTo>
                  <a:lnTo>
                    <a:pt x="14411" y="4166"/>
                  </a:lnTo>
                  <a:lnTo>
                    <a:pt x="14567" y="4375"/>
                  </a:lnTo>
                  <a:lnTo>
                    <a:pt x="14715" y="4589"/>
                  </a:lnTo>
                  <a:lnTo>
                    <a:pt x="14857" y="4809"/>
                  </a:lnTo>
                  <a:lnTo>
                    <a:pt x="14989" y="5034"/>
                  </a:lnTo>
                  <a:lnTo>
                    <a:pt x="14856" y="5258"/>
                  </a:lnTo>
                  <a:lnTo>
                    <a:pt x="14714" y="5477"/>
                  </a:lnTo>
                  <a:lnTo>
                    <a:pt x="14566" y="5692"/>
                  </a:lnTo>
                  <a:lnTo>
                    <a:pt x="14409" y="5901"/>
                  </a:lnTo>
                  <a:lnTo>
                    <a:pt x="14245" y="6106"/>
                  </a:lnTo>
                  <a:lnTo>
                    <a:pt x="14075" y="6304"/>
                  </a:lnTo>
                  <a:lnTo>
                    <a:pt x="13898" y="6497"/>
                  </a:lnTo>
                  <a:lnTo>
                    <a:pt x="13715" y="6684"/>
                  </a:lnTo>
                  <a:lnTo>
                    <a:pt x="13525" y="6865"/>
                  </a:lnTo>
                  <a:lnTo>
                    <a:pt x="13329" y="7040"/>
                  </a:lnTo>
                  <a:lnTo>
                    <a:pt x="13128" y="7208"/>
                  </a:lnTo>
                  <a:lnTo>
                    <a:pt x="12922" y="7371"/>
                  </a:lnTo>
                  <a:lnTo>
                    <a:pt x="12711" y="7527"/>
                  </a:lnTo>
                  <a:lnTo>
                    <a:pt x="12494" y="7675"/>
                  </a:lnTo>
                  <a:lnTo>
                    <a:pt x="12272" y="7818"/>
                  </a:lnTo>
                  <a:lnTo>
                    <a:pt x="12047" y="7953"/>
                  </a:lnTo>
                  <a:lnTo>
                    <a:pt x="11817" y="8082"/>
                  </a:lnTo>
                  <a:lnTo>
                    <a:pt x="11584" y="8202"/>
                  </a:lnTo>
                  <a:lnTo>
                    <a:pt x="11346" y="8316"/>
                  </a:lnTo>
                  <a:lnTo>
                    <a:pt x="11105" y="8423"/>
                  </a:lnTo>
                  <a:lnTo>
                    <a:pt x="10860" y="8520"/>
                  </a:lnTo>
                  <a:lnTo>
                    <a:pt x="10613" y="8612"/>
                  </a:lnTo>
                  <a:lnTo>
                    <a:pt x="10363" y="8694"/>
                  </a:lnTo>
                  <a:lnTo>
                    <a:pt x="10111" y="8769"/>
                  </a:lnTo>
                  <a:lnTo>
                    <a:pt x="9856" y="8835"/>
                  </a:lnTo>
                  <a:lnTo>
                    <a:pt x="9599" y="8893"/>
                  </a:lnTo>
                  <a:lnTo>
                    <a:pt x="9341" y="8943"/>
                  </a:lnTo>
                  <a:lnTo>
                    <a:pt x="9081" y="8983"/>
                  </a:lnTo>
                  <a:lnTo>
                    <a:pt x="8819" y="9015"/>
                  </a:lnTo>
                  <a:lnTo>
                    <a:pt x="8556" y="9038"/>
                  </a:lnTo>
                  <a:lnTo>
                    <a:pt x="8293" y="9052"/>
                  </a:lnTo>
                  <a:lnTo>
                    <a:pt x="8029" y="9056"/>
                  </a:lnTo>
                  <a:close/>
                  <a:moveTo>
                    <a:pt x="16040" y="4921"/>
                  </a:moveTo>
                  <a:lnTo>
                    <a:pt x="16038" y="4905"/>
                  </a:lnTo>
                  <a:lnTo>
                    <a:pt x="16037" y="4889"/>
                  </a:lnTo>
                  <a:lnTo>
                    <a:pt x="16036" y="4881"/>
                  </a:lnTo>
                  <a:lnTo>
                    <a:pt x="16035" y="4873"/>
                  </a:lnTo>
                  <a:lnTo>
                    <a:pt x="16033" y="4865"/>
                  </a:lnTo>
                  <a:lnTo>
                    <a:pt x="16031" y="4857"/>
                  </a:lnTo>
                  <a:lnTo>
                    <a:pt x="16024" y="4846"/>
                  </a:lnTo>
                  <a:lnTo>
                    <a:pt x="16017" y="4835"/>
                  </a:lnTo>
                  <a:lnTo>
                    <a:pt x="16014" y="4826"/>
                  </a:lnTo>
                  <a:lnTo>
                    <a:pt x="16012" y="4816"/>
                  </a:lnTo>
                  <a:lnTo>
                    <a:pt x="16010" y="4807"/>
                  </a:lnTo>
                  <a:lnTo>
                    <a:pt x="16007" y="4798"/>
                  </a:lnTo>
                  <a:lnTo>
                    <a:pt x="15864" y="4539"/>
                  </a:lnTo>
                  <a:lnTo>
                    <a:pt x="15713" y="4283"/>
                  </a:lnTo>
                  <a:lnTo>
                    <a:pt x="15552" y="4034"/>
                  </a:lnTo>
                  <a:lnTo>
                    <a:pt x="15383" y="3789"/>
                  </a:lnTo>
                  <a:lnTo>
                    <a:pt x="15203" y="3550"/>
                  </a:lnTo>
                  <a:lnTo>
                    <a:pt x="15015" y="3318"/>
                  </a:lnTo>
                  <a:lnTo>
                    <a:pt x="14820" y="3091"/>
                  </a:lnTo>
                  <a:lnTo>
                    <a:pt x="14616" y="2869"/>
                  </a:lnTo>
                  <a:lnTo>
                    <a:pt x="14404" y="2654"/>
                  </a:lnTo>
                  <a:lnTo>
                    <a:pt x="14184" y="2447"/>
                  </a:lnTo>
                  <a:lnTo>
                    <a:pt x="13957" y="2246"/>
                  </a:lnTo>
                  <a:lnTo>
                    <a:pt x="13724" y="2052"/>
                  </a:lnTo>
                  <a:lnTo>
                    <a:pt x="13484" y="1865"/>
                  </a:lnTo>
                  <a:lnTo>
                    <a:pt x="13237" y="1686"/>
                  </a:lnTo>
                  <a:lnTo>
                    <a:pt x="12985" y="1515"/>
                  </a:lnTo>
                  <a:lnTo>
                    <a:pt x="12726" y="1351"/>
                  </a:lnTo>
                  <a:lnTo>
                    <a:pt x="12462" y="1196"/>
                  </a:lnTo>
                  <a:lnTo>
                    <a:pt x="12193" y="1049"/>
                  </a:lnTo>
                  <a:lnTo>
                    <a:pt x="11918" y="910"/>
                  </a:lnTo>
                  <a:lnTo>
                    <a:pt x="11639" y="781"/>
                  </a:lnTo>
                  <a:lnTo>
                    <a:pt x="11356" y="661"/>
                  </a:lnTo>
                  <a:lnTo>
                    <a:pt x="11069" y="550"/>
                  </a:lnTo>
                  <a:lnTo>
                    <a:pt x="10777" y="449"/>
                  </a:lnTo>
                  <a:lnTo>
                    <a:pt x="10483" y="357"/>
                  </a:lnTo>
                  <a:lnTo>
                    <a:pt x="10185" y="275"/>
                  </a:lnTo>
                  <a:lnTo>
                    <a:pt x="9883" y="203"/>
                  </a:lnTo>
                  <a:lnTo>
                    <a:pt x="9580" y="142"/>
                  </a:lnTo>
                  <a:lnTo>
                    <a:pt x="9273" y="92"/>
                  </a:lnTo>
                  <a:lnTo>
                    <a:pt x="8964" y="52"/>
                  </a:lnTo>
                  <a:lnTo>
                    <a:pt x="8654" y="23"/>
                  </a:lnTo>
                  <a:lnTo>
                    <a:pt x="8342" y="6"/>
                  </a:lnTo>
                  <a:lnTo>
                    <a:pt x="8029" y="0"/>
                  </a:lnTo>
                  <a:lnTo>
                    <a:pt x="7716" y="6"/>
                  </a:lnTo>
                  <a:lnTo>
                    <a:pt x="7404" y="23"/>
                  </a:lnTo>
                  <a:lnTo>
                    <a:pt x="7094" y="51"/>
                  </a:lnTo>
                  <a:lnTo>
                    <a:pt x="6786" y="92"/>
                  </a:lnTo>
                  <a:lnTo>
                    <a:pt x="6478" y="142"/>
                  </a:lnTo>
                  <a:lnTo>
                    <a:pt x="6175" y="203"/>
                  </a:lnTo>
                  <a:lnTo>
                    <a:pt x="5874" y="275"/>
                  </a:lnTo>
                  <a:lnTo>
                    <a:pt x="5576" y="356"/>
                  </a:lnTo>
                  <a:lnTo>
                    <a:pt x="5281" y="448"/>
                  </a:lnTo>
                  <a:lnTo>
                    <a:pt x="4990" y="549"/>
                  </a:lnTo>
                  <a:lnTo>
                    <a:pt x="4702" y="660"/>
                  </a:lnTo>
                  <a:lnTo>
                    <a:pt x="4419" y="780"/>
                  </a:lnTo>
                  <a:lnTo>
                    <a:pt x="4140" y="909"/>
                  </a:lnTo>
                  <a:lnTo>
                    <a:pt x="3866" y="1047"/>
                  </a:lnTo>
                  <a:lnTo>
                    <a:pt x="3596" y="1194"/>
                  </a:lnTo>
                  <a:lnTo>
                    <a:pt x="3332" y="1349"/>
                  </a:lnTo>
                  <a:lnTo>
                    <a:pt x="3073" y="1513"/>
                  </a:lnTo>
                  <a:lnTo>
                    <a:pt x="2821" y="1684"/>
                  </a:lnTo>
                  <a:lnTo>
                    <a:pt x="2574" y="1863"/>
                  </a:lnTo>
                  <a:lnTo>
                    <a:pt x="2334" y="2050"/>
                  </a:lnTo>
                  <a:lnTo>
                    <a:pt x="2101" y="2243"/>
                  </a:lnTo>
                  <a:lnTo>
                    <a:pt x="1874" y="2444"/>
                  </a:lnTo>
                  <a:lnTo>
                    <a:pt x="1655" y="2652"/>
                  </a:lnTo>
                  <a:lnTo>
                    <a:pt x="1443" y="2866"/>
                  </a:lnTo>
                  <a:lnTo>
                    <a:pt x="1238" y="3087"/>
                  </a:lnTo>
                  <a:lnTo>
                    <a:pt x="1043" y="3314"/>
                  </a:lnTo>
                  <a:lnTo>
                    <a:pt x="855" y="3547"/>
                  </a:lnTo>
                  <a:lnTo>
                    <a:pt x="675" y="3785"/>
                  </a:lnTo>
                  <a:lnTo>
                    <a:pt x="506" y="4031"/>
                  </a:lnTo>
                  <a:lnTo>
                    <a:pt x="345" y="4280"/>
                  </a:lnTo>
                  <a:lnTo>
                    <a:pt x="194" y="4535"/>
                  </a:lnTo>
                  <a:lnTo>
                    <a:pt x="52" y="4794"/>
                  </a:lnTo>
                  <a:lnTo>
                    <a:pt x="48" y="4804"/>
                  </a:lnTo>
                  <a:lnTo>
                    <a:pt x="46" y="4813"/>
                  </a:lnTo>
                  <a:lnTo>
                    <a:pt x="44" y="4822"/>
                  </a:lnTo>
                  <a:lnTo>
                    <a:pt x="41" y="4831"/>
                  </a:lnTo>
                  <a:lnTo>
                    <a:pt x="34" y="4842"/>
                  </a:lnTo>
                  <a:lnTo>
                    <a:pt x="28" y="4853"/>
                  </a:lnTo>
                  <a:lnTo>
                    <a:pt x="25" y="4861"/>
                  </a:lnTo>
                  <a:lnTo>
                    <a:pt x="23" y="4869"/>
                  </a:lnTo>
                  <a:lnTo>
                    <a:pt x="22" y="4877"/>
                  </a:lnTo>
                  <a:lnTo>
                    <a:pt x="22" y="4885"/>
                  </a:lnTo>
                  <a:lnTo>
                    <a:pt x="20" y="4902"/>
                  </a:lnTo>
                  <a:lnTo>
                    <a:pt x="18" y="4918"/>
                  </a:lnTo>
                  <a:lnTo>
                    <a:pt x="11" y="4946"/>
                  </a:lnTo>
                  <a:lnTo>
                    <a:pt x="6" y="4973"/>
                  </a:lnTo>
                  <a:lnTo>
                    <a:pt x="3" y="4987"/>
                  </a:lnTo>
                  <a:lnTo>
                    <a:pt x="2" y="5001"/>
                  </a:lnTo>
                  <a:lnTo>
                    <a:pt x="0" y="5016"/>
                  </a:lnTo>
                  <a:lnTo>
                    <a:pt x="0" y="5030"/>
                  </a:lnTo>
                  <a:lnTo>
                    <a:pt x="0" y="5045"/>
                  </a:lnTo>
                  <a:lnTo>
                    <a:pt x="2" y="5059"/>
                  </a:lnTo>
                  <a:lnTo>
                    <a:pt x="3" y="5073"/>
                  </a:lnTo>
                  <a:lnTo>
                    <a:pt x="6" y="5087"/>
                  </a:lnTo>
                  <a:lnTo>
                    <a:pt x="11" y="5115"/>
                  </a:lnTo>
                  <a:lnTo>
                    <a:pt x="18" y="5143"/>
                  </a:lnTo>
                  <a:lnTo>
                    <a:pt x="20" y="5159"/>
                  </a:lnTo>
                  <a:lnTo>
                    <a:pt x="22" y="5175"/>
                  </a:lnTo>
                  <a:lnTo>
                    <a:pt x="22" y="5183"/>
                  </a:lnTo>
                  <a:lnTo>
                    <a:pt x="23" y="5191"/>
                  </a:lnTo>
                  <a:lnTo>
                    <a:pt x="25" y="5199"/>
                  </a:lnTo>
                  <a:lnTo>
                    <a:pt x="28" y="5207"/>
                  </a:lnTo>
                  <a:lnTo>
                    <a:pt x="34" y="5218"/>
                  </a:lnTo>
                  <a:lnTo>
                    <a:pt x="41" y="5229"/>
                  </a:lnTo>
                  <a:lnTo>
                    <a:pt x="44" y="5238"/>
                  </a:lnTo>
                  <a:lnTo>
                    <a:pt x="46" y="5248"/>
                  </a:lnTo>
                  <a:lnTo>
                    <a:pt x="48" y="5257"/>
                  </a:lnTo>
                  <a:lnTo>
                    <a:pt x="52" y="5266"/>
                  </a:lnTo>
                  <a:lnTo>
                    <a:pt x="194" y="5525"/>
                  </a:lnTo>
                  <a:lnTo>
                    <a:pt x="345" y="5781"/>
                  </a:lnTo>
                  <a:lnTo>
                    <a:pt x="506" y="6030"/>
                  </a:lnTo>
                  <a:lnTo>
                    <a:pt x="675" y="6275"/>
                  </a:lnTo>
                  <a:lnTo>
                    <a:pt x="855" y="6513"/>
                  </a:lnTo>
                  <a:lnTo>
                    <a:pt x="1043" y="6746"/>
                  </a:lnTo>
                  <a:lnTo>
                    <a:pt x="1238" y="6973"/>
                  </a:lnTo>
                  <a:lnTo>
                    <a:pt x="1443" y="7195"/>
                  </a:lnTo>
                  <a:lnTo>
                    <a:pt x="1655" y="7409"/>
                  </a:lnTo>
                  <a:lnTo>
                    <a:pt x="1874" y="7617"/>
                  </a:lnTo>
                  <a:lnTo>
                    <a:pt x="2101" y="7818"/>
                  </a:lnTo>
                  <a:lnTo>
                    <a:pt x="2334" y="8012"/>
                  </a:lnTo>
                  <a:lnTo>
                    <a:pt x="2574" y="8198"/>
                  </a:lnTo>
                  <a:lnTo>
                    <a:pt x="2821" y="8378"/>
                  </a:lnTo>
                  <a:lnTo>
                    <a:pt x="3073" y="8549"/>
                  </a:lnTo>
                  <a:lnTo>
                    <a:pt x="3332" y="8713"/>
                  </a:lnTo>
                  <a:lnTo>
                    <a:pt x="3596" y="8868"/>
                  </a:lnTo>
                  <a:lnTo>
                    <a:pt x="3866" y="9015"/>
                  </a:lnTo>
                  <a:lnTo>
                    <a:pt x="4140" y="9154"/>
                  </a:lnTo>
                  <a:lnTo>
                    <a:pt x="4419" y="9283"/>
                  </a:lnTo>
                  <a:lnTo>
                    <a:pt x="4702" y="9403"/>
                  </a:lnTo>
                  <a:lnTo>
                    <a:pt x="4990" y="9514"/>
                  </a:lnTo>
                  <a:lnTo>
                    <a:pt x="5281" y="9615"/>
                  </a:lnTo>
                  <a:lnTo>
                    <a:pt x="5576" y="9707"/>
                  </a:lnTo>
                  <a:lnTo>
                    <a:pt x="5874" y="9789"/>
                  </a:lnTo>
                  <a:lnTo>
                    <a:pt x="6175" y="9861"/>
                  </a:lnTo>
                  <a:lnTo>
                    <a:pt x="6478" y="9922"/>
                  </a:lnTo>
                  <a:lnTo>
                    <a:pt x="6786" y="9972"/>
                  </a:lnTo>
                  <a:lnTo>
                    <a:pt x="7094" y="10012"/>
                  </a:lnTo>
                  <a:lnTo>
                    <a:pt x="7404" y="10041"/>
                  </a:lnTo>
                  <a:lnTo>
                    <a:pt x="7716" y="10058"/>
                  </a:lnTo>
                  <a:lnTo>
                    <a:pt x="8029" y="10064"/>
                  </a:lnTo>
                  <a:lnTo>
                    <a:pt x="8342" y="10058"/>
                  </a:lnTo>
                  <a:lnTo>
                    <a:pt x="8654" y="10041"/>
                  </a:lnTo>
                  <a:lnTo>
                    <a:pt x="8964" y="10013"/>
                  </a:lnTo>
                  <a:lnTo>
                    <a:pt x="9273" y="9972"/>
                  </a:lnTo>
                  <a:lnTo>
                    <a:pt x="9580" y="9922"/>
                  </a:lnTo>
                  <a:lnTo>
                    <a:pt x="9883" y="9861"/>
                  </a:lnTo>
                  <a:lnTo>
                    <a:pt x="10185" y="9789"/>
                  </a:lnTo>
                  <a:lnTo>
                    <a:pt x="10483" y="9708"/>
                  </a:lnTo>
                  <a:lnTo>
                    <a:pt x="10777" y="9616"/>
                  </a:lnTo>
                  <a:lnTo>
                    <a:pt x="11069" y="9515"/>
                  </a:lnTo>
                  <a:lnTo>
                    <a:pt x="11356" y="9404"/>
                  </a:lnTo>
                  <a:lnTo>
                    <a:pt x="11639" y="9284"/>
                  </a:lnTo>
                  <a:lnTo>
                    <a:pt x="11918" y="9155"/>
                  </a:lnTo>
                  <a:lnTo>
                    <a:pt x="12193" y="9017"/>
                  </a:lnTo>
                  <a:lnTo>
                    <a:pt x="12462" y="8870"/>
                  </a:lnTo>
                  <a:lnTo>
                    <a:pt x="12726" y="8714"/>
                  </a:lnTo>
                  <a:lnTo>
                    <a:pt x="12985" y="8551"/>
                  </a:lnTo>
                  <a:lnTo>
                    <a:pt x="13237" y="8380"/>
                  </a:lnTo>
                  <a:lnTo>
                    <a:pt x="13484" y="8201"/>
                  </a:lnTo>
                  <a:lnTo>
                    <a:pt x="13724" y="8014"/>
                  </a:lnTo>
                  <a:lnTo>
                    <a:pt x="13957" y="7821"/>
                  </a:lnTo>
                  <a:lnTo>
                    <a:pt x="14184" y="7620"/>
                  </a:lnTo>
                  <a:lnTo>
                    <a:pt x="14404" y="7412"/>
                  </a:lnTo>
                  <a:lnTo>
                    <a:pt x="14616" y="7198"/>
                  </a:lnTo>
                  <a:lnTo>
                    <a:pt x="14820" y="6977"/>
                  </a:lnTo>
                  <a:lnTo>
                    <a:pt x="15015" y="6749"/>
                  </a:lnTo>
                  <a:lnTo>
                    <a:pt x="15203" y="6517"/>
                  </a:lnTo>
                  <a:lnTo>
                    <a:pt x="15383" y="6278"/>
                  </a:lnTo>
                  <a:lnTo>
                    <a:pt x="15552" y="6033"/>
                  </a:lnTo>
                  <a:lnTo>
                    <a:pt x="15713" y="5784"/>
                  </a:lnTo>
                  <a:lnTo>
                    <a:pt x="15864" y="5529"/>
                  </a:lnTo>
                  <a:lnTo>
                    <a:pt x="16007" y="5270"/>
                  </a:lnTo>
                  <a:lnTo>
                    <a:pt x="16010" y="5260"/>
                  </a:lnTo>
                  <a:lnTo>
                    <a:pt x="16012" y="5251"/>
                  </a:lnTo>
                  <a:lnTo>
                    <a:pt x="16014" y="5242"/>
                  </a:lnTo>
                  <a:lnTo>
                    <a:pt x="16017" y="5232"/>
                  </a:lnTo>
                  <a:lnTo>
                    <a:pt x="16024" y="5222"/>
                  </a:lnTo>
                  <a:lnTo>
                    <a:pt x="16031" y="5211"/>
                  </a:lnTo>
                  <a:lnTo>
                    <a:pt x="16033" y="5202"/>
                  </a:lnTo>
                  <a:lnTo>
                    <a:pt x="16035" y="5194"/>
                  </a:lnTo>
                  <a:lnTo>
                    <a:pt x="16036" y="5186"/>
                  </a:lnTo>
                  <a:lnTo>
                    <a:pt x="16037" y="5178"/>
                  </a:lnTo>
                  <a:lnTo>
                    <a:pt x="16038" y="5162"/>
                  </a:lnTo>
                  <a:lnTo>
                    <a:pt x="16040" y="5146"/>
                  </a:lnTo>
                  <a:lnTo>
                    <a:pt x="16047" y="5118"/>
                  </a:lnTo>
                  <a:lnTo>
                    <a:pt x="16052" y="5090"/>
                  </a:lnTo>
                  <a:lnTo>
                    <a:pt x="16055" y="5076"/>
                  </a:lnTo>
                  <a:lnTo>
                    <a:pt x="16056" y="5063"/>
                  </a:lnTo>
                  <a:lnTo>
                    <a:pt x="16058" y="5048"/>
                  </a:lnTo>
                  <a:lnTo>
                    <a:pt x="16058" y="5034"/>
                  </a:lnTo>
                  <a:lnTo>
                    <a:pt x="16058" y="5019"/>
                  </a:lnTo>
                  <a:lnTo>
                    <a:pt x="16056" y="5005"/>
                  </a:lnTo>
                  <a:lnTo>
                    <a:pt x="16055" y="4991"/>
                  </a:lnTo>
                  <a:lnTo>
                    <a:pt x="16052" y="4977"/>
                  </a:lnTo>
                  <a:lnTo>
                    <a:pt x="16047" y="4949"/>
                  </a:lnTo>
                  <a:lnTo>
                    <a:pt x="16040" y="49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6" name="ïSḻîďè"/>
            <p:cNvSpPr/>
            <p:nvPr/>
          </p:nvSpPr>
          <p:spPr bwMode="auto">
            <a:xfrm>
              <a:off x="6955145" y="475801"/>
              <a:ext cx="86009" cy="86009"/>
            </a:xfrm>
            <a:custGeom>
              <a:avLst/>
              <a:gdLst>
                <a:gd name="T0" fmla="*/ 1902 w 2259"/>
                <a:gd name="T1" fmla="*/ 3 h 2264"/>
                <a:gd name="T2" fmla="*/ 1504 w 2259"/>
                <a:gd name="T3" fmla="*/ 64 h 2264"/>
                <a:gd name="T4" fmla="*/ 1136 w 2259"/>
                <a:gd name="T5" fmla="*/ 200 h 2264"/>
                <a:gd name="T6" fmla="*/ 805 w 2259"/>
                <a:gd name="T7" fmla="*/ 401 h 2264"/>
                <a:gd name="T8" fmla="*/ 521 w 2259"/>
                <a:gd name="T9" fmla="*/ 661 h 2264"/>
                <a:gd name="T10" fmla="*/ 290 w 2259"/>
                <a:gd name="T11" fmla="*/ 970 h 2264"/>
                <a:gd name="T12" fmla="*/ 121 w 2259"/>
                <a:gd name="T13" fmla="*/ 1322 h 2264"/>
                <a:gd name="T14" fmla="*/ 23 w 2259"/>
                <a:gd name="T15" fmla="*/ 1707 h 2264"/>
                <a:gd name="T16" fmla="*/ 0 w 2259"/>
                <a:gd name="T17" fmla="*/ 2026 h 2264"/>
                <a:gd name="T18" fmla="*/ 8 w 2259"/>
                <a:gd name="T19" fmla="*/ 2076 h 2264"/>
                <a:gd name="T20" fmla="*/ 24 w 2259"/>
                <a:gd name="T21" fmla="*/ 2122 h 2264"/>
                <a:gd name="T22" fmla="*/ 49 w 2259"/>
                <a:gd name="T23" fmla="*/ 2163 h 2264"/>
                <a:gd name="T24" fmla="*/ 82 w 2259"/>
                <a:gd name="T25" fmla="*/ 2199 h 2264"/>
                <a:gd name="T26" fmla="*/ 120 w 2259"/>
                <a:gd name="T27" fmla="*/ 2228 h 2264"/>
                <a:gd name="T28" fmla="*/ 164 w 2259"/>
                <a:gd name="T29" fmla="*/ 2249 h 2264"/>
                <a:gd name="T30" fmla="*/ 213 w 2259"/>
                <a:gd name="T31" fmla="*/ 2262 h 2264"/>
                <a:gd name="T32" fmla="*/ 264 w 2259"/>
                <a:gd name="T33" fmla="*/ 2264 h 2264"/>
                <a:gd name="T34" fmla="*/ 313 w 2259"/>
                <a:gd name="T35" fmla="*/ 2257 h 2264"/>
                <a:gd name="T36" fmla="*/ 359 w 2259"/>
                <a:gd name="T37" fmla="*/ 2240 h 2264"/>
                <a:gd name="T38" fmla="*/ 400 w 2259"/>
                <a:gd name="T39" fmla="*/ 2215 h 2264"/>
                <a:gd name="T40" fmla="*/ 436 w 2259"/>
                <a:gd name="T41" fmla="*/ 2181 h 2264"/>
                <a:gd name="T42" fmla="*/ 465 w 2259"/>
                <a:gd name="T43" fmla="*/ 2143 h 2264"/>
                <a:gd name="T44" fmla="*/ 487 w 2259"/>
                <a:gd name="T45" fmla="*/ 2099 h 2264"/>
                <a:gd name="T46" fmla="*/ 499 w 2259"/>
                <a:gd name="T47" fmla="*/ 2051 h 2264"/>
                <a:gd name="T48" fmla="*/ 504 w 2259"/>
                <a:gd name="T49" fmla="*/ 1935 h 2264"/>
                <a:gd name="T50" fmla="*/ 549 w 2259"/>
                <a:gd name="T51" fmla="*/ 1636 h 2264"/>
                <a:gd name="T52" fmla="*/ 650 w 2259"/>
                <a:gd name="T53" fmla="*/ 1359 h 2264"/>
                <a:gd name="T54" fmla="*/ 801 w 2259"/>
                <a:gd name="T55" fmla="*/ 1110 h 2264"/>
                <a:gd name="T56" fmla="*/ 995 w 2259"/>
                <a:gd name="T57" fmla="*/ 896 h 2264"/>
                <a:gd name="T58" fmla="*/ 1227 w 2259"/>
                <a:gd name="T59" fmla="*/ 722 h 2264"/>
                <a:gd name="T60" fmla="*/ 1490 w 2259"/>
                <a:gd name="T61" fmla="*/ 595 h 2264"/>
                <a:gd name="T62" fmla="*/ 1779 w 2259"/>
                <a:gd name="T63" fmla="*/ 521 h 2264"/>
                <a:gd name="T64" fmla="*/ 2008 w 2259"/>
                <a:gd name="T65" fmla="*/ 503 h 2264"/>
                <a:gd name="T66" fmla="*/ 2058 w 2259"/>
                <a:gd name="T67" fmla="*/ 498 h 2264"/>
                <a:gd name="T68" fmla="*/ 2105 w 2259"/>
                <a:gd name="T69" fmla="*/ 483 h 2264"/>
                <a:gd name="T70" fmla="*/ 2149 w 2259"/>
                <a:gd name="T71" fmla="*/ 460 h 2264"/>
                <a:gd name="T72" fmla="*/ 2186 w 2259"/>
                <a:gd name="T73" fmla="*/ 430 h 2264"/>
                <a:gd name="T74" fmla="*/ 2216 w 2259"/>
                <a:gd name="T75" fmla="*/ 392 h 2264"/>
                <a:gd name="T76" fmla="*/ 2239 w 2259"/>
                <a:gd name="T77" fmla="*/ 349 h 2264"/>
                <a:gd name="T78" fmla="*/ 2254 w 2259"/>
                <a:gd name="T79" fmla="*/ 302 h 2264"/>
                <a:gd name="T80" fmla="*/ 2259 w 2259"/>
                <a:gd name="T81" fmla="*/ 252 h 2264"/>
                <a:gd name="T82" fmla="*/ 2254 w 2259"/>
                <a:gd name="T83" fmla="*/ 201 h 2264"/>
                <a:gd name="T84" fmla="*/ 2239 w 2259"/>
                <a:gd name="T85" fmla="*/ 154 h 2264"/>
                <a:gd name="T86" fmla="*/ 2216 w 2259"/>
                <a:gd name="T87" fmla="*/ 111 h 2264"/>
                <a:gd name="T88" fmla="*/ 2186 w 2259"/>
                <a:gd name="T89" fmla="*/ 74 h 2264"/>
                <a:gd name="T90" fmla="*/ 2149 w 2259"/>
                <a:gd name="T91" fmla="*/ 42 h 2264"/>
                <a:gd name="T92" fmla="*/ 2105 w 2259"/>
                <a:gd name="T93" fmla="*/ 19 h 2264"/>
                <a:gd name="T94" fmla="*/ 2058 w 2259"/>
                <a:gd name="T95" fmla="*/ 5 h 2264"/>
                <a:gd name="T96" fmla="*/ 2008 w 2259"/>
                <a:gd name="T97" fmla="*/ 0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59" h="2264">
                  <a:moveTo>
                    <a:pt x="2008" y="0"/>
                  </a:moveTo>
                  <a:lnTo>
                    <a:pt x="2006" y="0"/>
                  </a:lnTo>
                  <a:lnTo>
                    <a:pt x="2005" y="0"/>
                  </a:lnTo>
                  <a:lnTo>
                    <a:pt x="1902" y="3"/>
                  </a:lnTo>
                  <a:lnTo>
                    <a:pt x="1800" y="11"/>
                  </a:lnTo>
                  <a:lnTo>
                    <a:pt x="1700" y="24"/>
                  </a:lnTo>
                  <a:lnTo>
                    <a:pt x="1601" y="42"/>
                  </a:lnTo>
                  <a:lnTo>
                    <a:pt x="1504" y="64"/>
                  </a:lnTo>
                  <a:lnTo>
                    <a:pt x="1409" y="92"/>
                  </a:lnTo>
                  <a:lnTo>
                    <a:pt x="1315" y="124"/>
                  </a:lnTo>
                  <a:lnTo>
                    <a:pt x="1224" y="159"/>
                  </a:lnTo>
                  <a:lnTo>
                    <a:pt x="1136" y="200"/>
                  </a:lnTo>
                  <a:lnTo>
                    <a:pt x="1049" y="244"/>
                  </a:lnTo>
                  <a:lnTo>
                    <a:pt x="965" y="293"/>
                  </a:lnTo>
                  <a:lnTo>
                    <a:pt x="884" y="345"/>
                  </a:lnTo>
                  <a:lnTo>
                    <a:pt x="805" y="401"/>
                  </a:lnTo>
                  <a:lnTo>
                    <a:pt x="729" y="461"/>
                  </a:lnTo>
                  <a:lnTo>
                    <a:pt x="656" y="524"/>
                  </a:lnTo>
                  <a:lnTo>
                    <a:pt x="587" y="590"/>
                  </a:lnTo>
                  <a:lnTo>
                    <a:pt x="521" y="661"/>
                  </a:lnTo>
                  <a:lnTo>
                    <a:pt x="457" y="733"/>
                  </a:lnTo>
                  <a:lnTo>
                    <a:pt x="398" y="810"/>
                  </a:lnTo>
                  <a:lnTo>
                    <a:pt x="342" y="888"/>
                  </a:lnTo>
                  <a:lnTo>
                    <a:pt x="290" y="970"/>
                  </a:lnTo>
                  <a:lnTo>
                    <a:pt x="242" y="1054"/>
                  </a:lnTo>
                  <a:lnTo>
                    <a:pt x="197" y="1141"/>
                  </a:lnTo>
                  <a:lnTo>
                    <a:pt x="157" y="1230"/>
                  </a:lnTo>
                  <a:lnTo>
                    <a:pt x="121" y="1322"/>
                  </a:lnTo>
                  <a:lnTo>
                    <a:pt x="90" y="1415"/>
                  </a:lnTo>
                  <a:lnTo>
                    <a:pt x="63" y="1510"/>
                  </a:lnTo>
                  <a:lnTo>
                    <a:pt x="40" y="1607"/>
                  </a:lnTo>
                  <a:lnTo>
                    <a:pt x="23" y="1707"/>
                  </a:lnTo>
                  <a:lnTo>
                    <a:pt x="10" y="1807"/>
                  </a:lnTo>
                  <a:lnTo>
                    <a:pt x="2" y="1909"/>
                  </a:lnTo>
                  <a:lnTo>
                    <a:pt x="0" y="2012"/>
                  </a:lnTo>
                  <a:lnTo>
                    <a:pt x="0" y="2026"/>
                  </a:lnTo>
                  <a:lnTo>
                    <a:pt x="1" y="2039"/>
                  </a:lnTo>
                  <a:lnTo>
                    <a:pt x="3" y="2051"/>
                  </a:lnTo>
                  <a:lnTo>
                    <a:pt x="5" y="2064"/>
                  </a:lnTo>
                  <a:lnTo>
                    <a:pt x="8" y="2076"/>
                  </a:lnTo>
                  <a:lnTo>
                    <a:pt x="11" y="2088"/>
                  </a:lnTo>
                  <a:lnTo>
                    <a:pt x="15" y="2099"/>
                  </a:lnTo>
                  <a:lnTo>
                    <a:pt x="19" y="2111"/>
                  </a:lnTo>
                  <a:lnTo>
                    <a:pt x="24" y="2122"/>
                  </a:lnTo>
                  <a:lnTo>
                    <a:pt x="30" y="2132"/>
                  </a:lnTo>
                  <a:lnTo>
                    <a:pt x="36" y="2143"/>
                  </a:lnTo>
                  <a:lnTo>
                    <a:pt x="42" y="2153"/>
                  </a:lnTo>
                  <a:lnTo>
                    <a:pt x="49" y="2163"/>
                  </a:lnTo>
                  <a:lnTo>
                    <a:pt x="57" y="2172"/>
                  </a:lnTo>
                  <a:lnTo>
                    <a:pt x="65" y="2181"/>
                  </a:lnTo>
                  <a:lnTo>
                    <a:pt x="73" y="2191"/>
                  </a:lnTo>
                  <a:lnTo>
                    <a:pt x="82" y="2199"/>
                  </a:lnTo>
                  <a:lnTo>
                    <a:pt x="91" y="2207"/>
                  </a:lnTo>
                  <a:lnTo>
                    <a:pt x="100" y="2215"/>
                  </a:lnTo>
                  <a:lnTo>
                    <a:pt x="110" y="2222"/>
                  </a:lnTo>
                  <a:lnTo>
                    <a:pt x="120" y="2228"/>
                  </a:lnTo>
                  <a:lnTo>
                    <a:pt x="131" y="2234"/>
                  </a:lnTo>
                  <a:lnTo>
                    <a:pt x="142" y="2240"/>
                  </a:lnTo>
                  <a:lnTo>
                    <a:pt x="153" y="2245"/>
                  </a:lnTo>
                  <a:lnTo>
                    <a:pt x="164" y="2249"/>
                  </a:lnTo>
                  <a:lnTo>
                    <a:pt x="176" y="2253"/>
                  </a:lnTo>
                  <a:lnTo>
                    <a:pt x="187" y="2257"/>
                  </a:lnTo>
                  <a:lnTo>
                    <a:pt x="200" y="2259"/>
                  </a:lnTo>
                  <a:lnTo>
                    <a:pt x="213" y="2262"/>
                  </a:lnTo>
                  <a:lnTo>
                    <a:pt x="225" y="2263"/>
                  </a:lnTo>
                  <a:lnTo>
                    <a:pt x="238" y="2264"/>
                  </a:lnTo>
                  <a:lnTo>
                    <a:pt x="251" y="2264"/>
                  </a:lnTo>
                  <a:lnTo>
                    <a:pt x="264" y="2264"/>
                  </a:lnTo>
                  <a:lnTo>
                    <a:pt x="277" y="2263"/>
                  </a:lnTo>
                  <a:lnTo>
                    <a:pt x="289" y="2262"/>
                  </a:lnTo>
                  <a:lnTo>
                    <a:pt x="301" y="2259"/>
                  </a:lnTo>
                  <a:lnTo>
                    <a:pt x="313" y="2257"/>
                  </a:lnTo>
                  <a:lnTo>
                    <a:pt x="325" y="2253"/>
                  </a:lnTo>
                  <a:lnTo>
                    <a:pt x="337" y="2249"/>
                  </a:lnTo>
                  <a:lnTo>
                    <a:pt x="348" y="2245"/>
                  </a:lnTo>
                  <a:lnTo>
                    <a:pt x="359" y="2240"/>
                  </a:lnTo>
                  <a:lnTo>
                    <a:pt x="370" y="2234"/>
                  </a:lnTo>
                  <a:lnTo>
                    <a:pt x="380" y="2228"/>
                  </a:lnTo>
                  <a:lnTo>
                    <a:pt x="391" y="2222"/>
                  </a:lnTo>
                  <a:lnTo>
                    <a:pt x="400" y="2215"/>
                  </a:lnTo>
                  <a:lnTo>
                    <a:pt x="410" y="2207"/>
                  </a:lnTo>
                  <a:lnTo>
                    <a:pt x="419" y="2199"/>
                  </a:lnTo>
                  <a:lnTo>
                    <a:pt x="428" y="2191"/>
                  </a:lnTo>
                  <a:lnTo>
                    <a:pt x="436" y="2181"/>
                  </a:lnTo>
                  <a:lnTo>
                    <a:pt x="444" y="2172"/>
                  </a:lnTo>
                  <a:lnTo>
                    <a:pt x="451" y="2163"/>
                  </a:lnTo>
                  <a:lnTo>
                    <a:pt x="458" y="2153"/>
                  </a:lnTo>
                  <a:lnTo>
                    <a:pt x="465" y="2143"/>
                  </a:lnTo>
                  <a:lnTo>
                    <a:pt x="471" y="2132"/>
                  </a:lnTo>
                  <a:lnTo>
                    <a:pt x="476" y="2122"/>
                  </a:lnTo>
                  <a:lnTo>
                    <a:pt x="481" y="2111"/>
                  </a:lnTo>
                  <a:lnTo>
                    <a:pt x="487" y="2099"/>
                  </a:lnTo>
                  <a:lnTo>
                    <a:pt x="491" y="2088"/>
                  </a:lnTo>
                  <a:lnTo>
                    <a:pt x="494" y="2076"/>
                  </a:lnTo>
                  <a:lnTo>
                    <a:pt x="497" y="2064"/>
                  </a:lnTo>
                  <a:lnTo>
                    <a:pt x="499" y="2051"/>
                  </a:lnTo>
                  <a:lnTo>
                    <a:pt x="501" y="2039"/>
                  </a:lnTo>
                  <a:lnTo>
                    <a:pt x="501" y="2026"/>
                  </a:lnTo>
                  <a:lnTo>
                    <a:pt x="502" y="2012"/>
                  </a:lnTo>
                  <a:lnTo>
                    <a:pt x="504" y="1935"/>
                  </a:lnTo>
                  <a:lnTo>
                    <a:pt x="510" y="1859"/>
                  </a:lnTo>
                  <a:lnTo>
                    <a:pt x="519" y="1783"/>
                  </a:lnTo>
                  <a:lnTo>
                    <a:pt x="532" y="1709"/>
                  </a:lnTo>
                  <a:lnTo>
                    <a:pt x="549" y="1636"/>
                  </a:lnTo>
                  <a:lnTo>
                    <a:pt x="569" y="1564"/>
                  </a:lnTo>
                  <a:lnTo>
                    <a:pt x="593" y="1495"/>
                  </a:lnTo>
                  <a:lnTo>
                    <a:pt x="620" y="1426"/>
                  </a:lnTo>
                  <a:lnTo>
                    <a:pt x="650" y="1359"/>
                  </a:lnTo>
                  <a:lnTo>
                    <a:pt x="683" y="1294"/>
                  </a:lnTo>
                  <a:lnTo>
                    <a:pt x="719" y="1231"/>
                  </a:lnTo>
                  <a:lnTo>
                    <a:pt x="759" y="1170"/>
                  </a:lnTo>
                  <a:lnTo>
                    <a:pt x="801" y="1110"/>
                  </a:lnTo>
                  <a:lnTo>
                    <a:pt x="846" y="1053"/>
                  </a:lnTo>
                  <a:lnTo>
                    <a:pt x="893" y="999"/>
                  </a:lnTo>
                  <a:lnTo>
                    <a:pt x="943" y="946"/>
                  </a:lnTo>
                  <a:lnTo>
                    <a:pt x="995" y="896"/>
                  </a:lnTo>
                  <a:lnTo>
                    <a:pt x="1051" y="849"/>
                  </a:lnTo>
                  <a:lnTo>
                    <a:pt x="1107" y="804"/>
                  </a:lnTo>
                  <a:lnTo>
                    <a:pt x="1166" y="761"/>
                  </a:lnTo>
                  <a:lnTo>
                    <a:pt x="1227" y="722"/>
                  </a:lnTo>
                  <a:lnTo>
                    <a:pt x="1290" y="686"/>
                  </a:lnTo>
                  <a:lnTo>
                    <a:pt x="1356" y="653"/>
                  </a:lnTo>
                  <a:lnTo>
                    <a:pt x="1422" y="623"/>
                  </a:lnTo>
                  <a:lnTo>
                    <a:pt x="1490" y="595"/>
                  </a:lnTo>
                  <a:lnTo>
                    <a:pt x="1560" y="571"/>
                  </a:lnTo>
                  <a:lnTo>
                    <a:pt x="1632" y="551"/>
                  </a:lnTo>
                  <a:lnTo>
                    <a:pt x="1705" y="534"/>
                  </a:lnTo>
                  <a:lnTo>
                    <a:pt x="1779" y="521"/>
                  </a:lnTo>
                  <a:lnTo>
                    <a:pt x="1854" y="511"/>
                  </a:lnTo>
                  <a:lnTo>
                    <a:pt x="1931" y="505"/>
                  </a:lnTo>
                  <a:lnTo>
                    <a:pt x="2008" y="503"/>
                  </a:lnTo>
                  <a:lnTo>
                    <a:pt x="2008" y="503"/>
                  </a:lnTo>
                  <a:lnTo>
                    <a:pt x="2021" y="503"/>
                  </a:lnTo>
                  <a:lnTo>
                    <a:pt x="2034" y="502"/>
                  </a:lnTo>
                  <a:lnTo>
                    <a:pt x="2046" y="500"/>
                  </a:lnTo>
                  <a:lnTo>
                    <a:pt x="2058" y="498"/>
                  </a:lnTo>
                  <a:lnTo>
                    <a:pt x="2070" y="495"/>
                  </a:lnTo>
                  <a:lnTo>
                    <a:pt x="2082" y="492"/>
                  </a:lnTo>
                  <a:lnTo>
                    <a:pt x="2094" y="488"/>
                  </a:lnTo>
                  <a:lnTo>
                    <a:pt x="2105" y="483"/>
                  </a:lnTo>
                  <a:lnTo>
                    <a:pt x="2116" y="478"/>
                  </a:lnTo>
                  <a:lnTo>
                    <a:pt x="2127" y="473"/>
                  </a:lnTo>
                  <a:lnTo>
                    <a:pt x="2137" y="467"/>
                  </a:lnTo>
                  <a:lnTo>
                    <a:pt x="2149" y="460"/>
                  </a:lnTo>
                  <a:lnTo>
                    <a:pt x="2158" y="453"/>
                  </a:lnTo>
                  <a:lnTo>
                    <a:pt x="2168" y="446"/>
                  </a:lnTo>
                  <a:lnTo>
                    <a:pt x="2177" y="438"/>
                  </a:lnTo>
                  <a:lnTo>
                    <a:pt x="2186" y="430"/>
                  </a:lnTo>
                  <a:lnTo>
                    <a:pt x="2194" y="420"/>
                  </a:lnTo>
                  <a:lnTo>
                    <a:pt x="2202" y="411"/>
                  </a:lnTo>
                  <a:lnTo>
                    <a:pt x="2209" y="401"/>
                  </a:lnTo>
                  <a:lnTo>
                    <a:pt x="2216" y="392"/>
                  </a:lnTo>
                  <a:lnTo>
                    <a:pt x="2223" y="381"/>
                  </a:lnTo>
                  <a:lnTo>
                    <a:pt x="2229" y="371"/>
                  </a:lnTo>
                  <a:lnTo>
                    <a:pt x="2234" y="360"/>
                  </a:lnTo>
                  <a:lnTo>
                    <a:pt x="2239" y="349"/>
                  </a:lnTo>
                  <a:lnTo>
                    <a:pt x="2244" y="338"/>
                  </a:lnTo>
                  <a:lnTo>
                    <a:pt x="2248" y="326"/>
                  </a:lnTo>
                  <a:lnTo>
                    <a:pt x="2251" y="314"/>
                  </a:lnTo>
                  <a:lnTo>
                    <a:pt x="2254" y="302"/>
                  </a:lnTo>
                  <a:lnTo>
                    <a:pt x="2256" y="290"/>
                  </a:lnTo>
                  <a:lnTo>
                    <a:pt x="2258" y="278"/>
                  </a:lnTo>
                  <a:lnTo>
                    <a:pt x="2259" y="265"/>
                  </a:lnTo>
                  <a:lnTo>
                    <a:pt x="2259" y="252"/>
                  </a:lnTo>
                  <a:lnTo>
                    <a:pt x="2259" y="238"/>
                  </a:lnTo>
                  <a:lnTo>
                    <a:pt x="2258" y="226"/>
                  </a:lnTo>
                  <a:lnTo>
                    <a:pt x="2256" y="213"/>
                  </a:lnTo>
                  <a:lnTo>
                    <a:pt x="2254" y="201"/>
                  </a:lnTo>
                  <a:lnTo>
                    <a:pt x="2251" y="189"/>
                  </a:lnTo>
                  <a:lnTo>
                    <a:pt x="2248" y="177"/>
                  </a:lnTo>
                  <a:lnTo>
                    <a:pt x="2244" y="165"/>
                  </a:lnTo>
                  <a:lnTo>
                    <a:pt x="2239" y="154"/>
                  </a:lnTo>
                  <a:lnTo>
                    <a:pt x="2234" y="143"/>
                  </a:lnTo>
                  <a:lnTo>
                    <a:pt x="2229" y="132"/>
                  </a:lnTo>
                  <a:lnTo>
                    <a:pt x="2223" y="121"/>
                  </a:lnTo>
                  <a:lnTo>
                    <a:pt x="2216" y="111"/>
                  </a:lnTo>
                  <a:lnTo>
                    <a:pt x="2209" y="101"/>
                  </a:lnTo>
                  <a:lnTo>
                    <a:pt x="2202" y="92"/>
                  </a:lnTo>
                  <a:lnTo>
                    <a:pt x="2194" y="83"/>
                  </a:lnTo>
                  <a:lnTo>
                    <a:pt x="2186" y="74"/>
                  </a:lnTo>
                  <a:lnTo>
                    <a:pt x="2177" y="65"/>
                  </a:lnTo>
                  <a:lnTo>
                    <a:pt x="2168" y="57"/>
                  </a:lnTo>
                  <a:lnTo>
                    <a:pt x="2158" y="49"/>
                  </a:lnTo>
                  <a:lnTo>
                    <a:pt x="2149" y="42"/>
                  </a:lnTo>
                  <a:lnTo>
                    <a:pt x="2137" y="36"/>
                  </a:lnTo>
                  <a:lnTo>
                    <a:pt x="2127" y="30"/>
                  </a:lnTo>
                  <a:lnTo>
                    <a:pt x="2116" y="24"/>
                  </a:lnTo>
                  <a:lnTo>
                    <a:pt x="2105" y="19"/>
                  </a:lnTo>
                  <a:lnTo>
                    <a:pt x="2094" y="15"/>
                  </a:lnTo>
                  <a:lnTo>
                    <a:pt x="2082" y="11"/>
                  </a:lnTo>
                  <a:lnTo>
                    <a:pt x="2070" y="8"/>
                  </a:lnTo>
                  <a:lnTo>
                    <a:pt x="2058" y="5"/>
                  </a:lnTo>
                  <a:lnTo>
                    <a:pt x="2046" y="3"/>
                  </a:lnTo>
                  <a:lnTo>
                    <a:pt x="2034" y="1"/>
                  </a:lnTo>
                  <a:lnTo>
                    <a:pt x="2021" y="0"/>
                  </a:lnTo>
                  <a:lnTo>
                    <a:pt x="20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7" name="îṥľíḓé"/>
            <p:cNvSpPr/>
            <p:nvPr/>
          </p:nvSpPr>
          <p:spPr bwMode="auto">
            <a:xfrm>
              <a:off x="6897336" y="417992"/>
              <a:ext cx="267895" cy="267895"/>
            </a:xfrm>
            <a:custGeom>
              <a:avLst/>
              <a:gdLst>
                <a:gd name="T0" fmla="*/ 2911 w 7036"/>
                <a:gd name="T1" fmla="*/ 6484 h 7049"/>
                <a:gd name="T2" fmla="*/ 2212 w 7036"/>
                <a:gd name="T3" fmla="*/ 6248 h 7049"/>
                <a:gd name="T4" fmla="*/ 1601 w 7036"/>
                <a:gd name="T5" fmla="*/ 5856 h 7049"/>
                <a:gd name="T6" fmla="*/ 1102 w 7036"/>
                <a:gd name="T7" fmla="*/ 5332 h 7049"/>
                <a:gd name="T8" fmla="*/ 740 w 7036"/>
                <a:gd name="T9" fmla="*/ 4699 h 7049"/>
                <a:gd name="T10" fmla="*/ 538 w 7036"/>
                <a:gd name="T11" fmla="*/ 3984 h 7049"/>
                <a:gd name="T12" fmla="*/ 518 w 7036"/>
                <a:gd name="T13" fmla="*/ 3216 h 7049"/>
                <a:gd name="T14" fmla="*/ 686 w 7036"/>
                <a:gd name="T15" fmla="*/ 2487 h 7049"/>
                <a:gd name="T16" fmla="*/ 1019 w 7036"/>
                <a:gd name="T17" fmla="*/ 1836 h 7049"/>
                <a:gd name="T18" fmla="*/ 1492 w 7036"/>
                <a:gd name="T19" fmla="*/ 1289 h 7049"/>
                <a:gd name="T20" fmla="*/ 2082 w 7036"/>
                <a:gd name="T21" fmla="*/ 868 h 7049"/>
                <a:gd name="T22" fmla="*/ 2765 w 7036"/>
                <a:gd name="T23" fmla="*/ 598 h 7049"/>
                <a:gd name="T24" fmla="*/ 3518 w 7036"/>
                <a:gd name="T25" fmla="*/ 503 h 7049"/>
                <a:gd name="T26" fmla="*/ 4271 w 7036"/>
                <a:gd name="T27" fmla="*/ 598 h 7049"/>
                <a:gd name="T28" fmla="*/ 4954 w 7036"/>
                <a:gd name="T29" fmla="*/ 868 h 7049"/>
                <a:gd name="T30" fmla="*/ 5544 w 7036"/>
                <a:gd name="T31" fmla="*/ 1289 h 7049"/>
                <a:gd name="T32" fmla="*/ 6018 w 7036"/>
                <a:gd name="T33" fmla="*/ 1836 h 7049"/>
                <a:gd name="T34" fmla="*/ 6350 w 7036"/>
                <a:gd name="T35" fmla="*/ 2487 h 7049"/>
                <a:gd name="T36" fmla="*/ 6518 w 7036"/>
                <a:gd name="T37" fmla="*/ 3216 h 7049"/>
                <a:gd name="T38" fmla="*/ 6499 w 7036"/>
                <a:gd name="T39" fmla="*/ 3984 h 7049"/>
                <a:gd name="T40" fmla="*/ 6296 w 7036"/>
                <a:gd name="T41" fmla="*/ 4699 h 7049"/>
                <a:gd name="T42" fmla="*/ 5934 w 7036"/>
                <a:gd name="T43" fmla="*/ 5332 h 7049"/>
                <a:gd name="T44" fmla="*/ 5435 w 7036"/>
                <a:gd name="T45" fmla="*/ 5856 h 7049"/>
                <a:gd name="T46" fmla="*/ 4825 w 7036"/>
                <a:gd name="T47" fmla="*/ 6248 h 7049"/>
                <a:gd name="T48" fmla="*/ 4125 w 7036"/>
                <a:gd name="T49" fmla="*/ 6484 h 7049"/>
                <a:gd name="T50" fmla="*/ 3518 w 7036"/>
                <a:gd name="T51" fmla="*/ 0 h 7049"/>
                <a:gd name="T52" fmla="*/ 2639 w 7036"/>
                <a:gd name="T53" fmla="*/ 110 h 7049"/>
                <a:gd name="T54" fmla="*/ 1842 w 7036"/>
                <a:gd name="T55" fmla="*/ 425 h 7049"/>
                <a:gd name="T56" fmla="*/ 1153 w 7036"/>
                <a:gd name="T57" fmla="*/ 916 h 7049"/>
                <a:gd name="T58" fmla="*/ 601 w 7036"/>
                <a:gd name="T59" fmla="*/ 1553 h 7049"/>
                <a:gd name="T60" fmla="*/ 214 w 7036"/>
                <a:gd name="T61" fmla="*/ 2313 h 7049"/>
                <a:gd name="T62" fmla="*/ 18 w 7036"/>
                <a:gd name="T63" fmla="*/ 3164 h 7049"/>
                <a:gd name="T64" fmla="*/ 41 w 7036"/>
                <a:gd name="T65" fmla="*/ 4062 h 7049"/>
                <a:gd name="T66" fmla="*/ 277 w 7036"/>
                <a:gd name="T67" fmla="*/ 4896 h 7049"/>
                <a:gd name="T68" fmla="*/ 700 w 7036"/>
                <a:gd name="T69" fmla="*/ 5633 h 7049"/>
                <a:gd name="T70" fmla="*/ 1281 w 7036"/>
                <a:gd name="T71" fmla="*/ 6245 h 7049"/>
                <a:gd name="T72" fmla="*/ 1993 w 7036"/>
                <a:gd name="T73" fmla="*/ 6703 h 7049"/>
                <a:gd name="T74" fmla="*/ 2809 w 7036"/>
                <a:gd name="T75" fmla="*/ 6978 h 7049"/>
                <a:gd name="T76" fmla="*/ 3700 w 7036"/>
                <a:gd name="T77" fmla="*/ 7045 h 7049"/>
                <a:gd name="T78" fmla="*/ 4565 w 7036"/>
                <a:gd name="T79" fmla="*/ 6892 h 7049"/>
                <a:gd name="T80" fmla="*/ 5343 w 7036"/>
                <a:gd name="T81" fmla="*/ 6540 h 7049"/>
                <a:gd name="T82" fmla="*/ 6006 w 7036"/>
                <a:gd name="T83" fmla="*/ 6018 h 7049"/>
                <a:gd name="T84" fmla="*/ 6527 w 7036"/>
                <a:gd name="T85" fmla="*/ 5353 h 7049"/>
                <a:gd name="T86" fmla="*/ 6878 w 7036"/>
                <a:gd name="T87" fmla="*/ 4572 h 7049"/>
                <a:gd name="T88" fmla="*/ 7032 w 7036"/>
                <a:gd name="T89" fmla="*/ 3706 h 7049"/>
                <a:gd name="T90" fmla="*/ 6964 w 7036"/>
                <a:gd name="T91" fmla="*/ 2814 h 7049"/>
                <a:gd name="T92" fmla="*/ 6689 w 7036"/>
                <a:gd name="T93" fmla="*/ 1997 h 7049"/>
                <a:gd name="T94" fmla="*/ 6233 w 7036"/>
                <a:gd name="T95" fmla="*/ 1283 h 7049"/>
                <a:gd name="T96" fmla="*/ 5623 w 7036"/>
                <a:gd name="T97" fmla="*/ 700 h 7049"/>
                <a:gd name="T98" fmla="*/ 4888 w 7036"/>
                <a:gd name="T99" fmla="*/ 277 h 7049"/>
                <a:gd name="T100" fmla="*/ 4054 w 7036"/>
                <a:gd name="T101" fmla="*/ 40 h 7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36" h="7049">
                  <a:moveTo>
                    <a:pt x="3518" y="6547"/>
                  </a:moveTo>
                  <a:lnTo>
                    <a:pt x="3363" y="6543"/>
                  </a:lnTo>
                  <a:lnTo>
                    <a:pt x="3210" y="6531"/>
                  </a:lnTo>
                  <a:lnTo>
                    <a:pt x="3059" y="6511"/>
                  </a:lnTo>
                  <a:lnTo>
                    <a:pt x="2911" y="6484"/>
                  </a:lnTo>
                  <a:lnTo>
                    <a:pt x="2765" y="6451"/>
                  </a:lnTo>
                  <a:lnTo>
                    <a:pt x="2623" y="6410"/>
                  </a:lnTo>
                  <a:lnTo>
                    <a:pt x="2482" y="6363"/>
                  </a:lnTo>
                  <a:lnTo>
                    <a:pt x="2346" y="6308"/>
                  </a:lnTo>
                  <a:lnTo>
                    <a:pt x="2212" y="6248"/>
                  </a:lnTo>
                  <a:lnTo>
                    <a:pt x="2082" y="6181"/>
                  </a:lnTo>
                  <a:lnTo>
                    <a:pt x="1955" y="6108"/>
                  </a:lnTo>
                  <a:lnTo>
                    <a:pt x="1834" y="6030"/>
                  </a:lnTo>
                  <a:lnTo>
                    <a:pt x="1715" y="5945"/>
                  </a:lnTo>
                  <a:lnTo>
                    <a:pt x="1601" y="5856"/>
                  </a:lnTo>
                  <a:lnTo>
                    <a:pt x="1492" y="5760"/>
                  </a:lnTo>
                  <a:lnTo>
                    <a:pt x="1387" y="5661"/>
                  </a:lnTo>
                  <a:lnTo>
                    <a:pt x="1287" y="5555"/>
                  </a:lnTo>
                  <a:lnTo>
                    <a:pt x="1193" y="5445"/>
                  </a:lnTo>
                  <a:lnTo>
                    <a:pt x="1102" y="5332"/>
                  </a:lnTo>
                  <a:lnTo>
                    <a:pt x="1019" y="5213"/>
                  </a:lnTo>
                  <a:lnTo>
                    <a:pt x="940" y="5090"/>
                  </a:lnTo>
                  <a:lnTo>
                    <a:pt x="867" y="4964"/>
                  </a:lnTo>
                  <a:lnTo>
                    <a:pt x="801" y="4834"/>
                  </a:lnTo>
                  <a:lnTo>
                    <a:pt x="740" y="4699"/>
                  </a:lnTo>
                  <a:lnTo>
                    <a:pt x="686" y="4562"/>
                  </a:lnTo>
                  <a:lnTo>
                    <a:pt x="639" y="4423"/>
                  </a:lnTo>
                  <a:lnTo>
                    <a:pt x="598" y="4279"/>
                  </a:lnTo>
                  <a:lnTo>
                    <a:pt x="564" y="4133"/>
                  </a:lnTo>
                  <a:lnTo>
                    <a:pt x="538" y="3984"/>
                  </a:lnTo>
                  <a:lnTo>
                    <a:pt x="518" y="3833"/>
                  </a:lnTo>
                  <a:lnTo>
                    <a:pt x="507" y="3680"/>
                  </a:lnTo>
                  <a:lnTo>
                    <a:pt x="503" y="3525"/>
                  </a:lnTo>
                  <a:lnTo>
                    <a:pt x="507" y="3370"/>
                  </a:lnTo>
                  <a:lnTo>
                    <a:pt x="518" y="3216"/>
                  </a:lnTo>
                  <a:lnTo>
                    <a:pt x="538" y="3065"/>
                  </a:lnTo>
                  <a:lnTo>
                    <a:pt x="564" y="2916"/>
                  </a:lnTo>
                  <a:lnTo>
                    <a:pt x="598" y="2770"/>
                  </a:lnTo>
                  <a:lnTo>
                    <a:pt x="639" y="2627"/>
                  </a:lnTo>
                  <a:lnTo>
                    <a:pt x="686" y="2487"/>
                  </a:lnTo>
                  <a:lnTo>
                    <a:pt x="740" y="2350"/>
                  </a:lnTo>
                  <a:lnTo>
                    <a:pt x="801" y="2216"/>
                  </a:lnTo>
                  <a:lnTo>
                    <a:pt x="867" y="2085"/>
                  </a:lnTo>
                  <a:lnTo>
                    <a:pt x="940" y="1959"/>
                  </a:lnTo>
                  <a:lnTo>
                    <a:pt x="1019" y="1836"/>
                  </a:lnTo>
                  <a:lnTo>
                    <a:pt x="1102" y="1718"/>
                  </a:lnTo>
                  <a:lnTo>
                    <a:pt x="1193" y="1604"/>
                  </a:lnTo>
                  <a:lnTo>
                    <a:pt x="1287" y="1494"/>
                  </a:lnTo>
                  <a:lnTo>
                    <a:pt x="1387" y="1389"/>
                  </a:lnTo>
                  <a:lnTo>
                    <a:pt x="1492" y="1289"/>
                  </a:lnTo>
                  <a:lnTo>
                    <a:pt x="1601" y="1194"/>
                  </a:lnTo>
                  <a:lnTo>
                    <a:pt x="1715" y="1104"/>
                  </a:lnTo>
                  <a:lnTo>
                    <a:pt x="1834" y="1020"/>
                  </a:lnTo>
                  <a:lnTo>
                    <a:pt x="1955" y="941"/>
                  </a:lnTo>
                  <a:lnTo>
                    <a:pt x="2082" y="868"/>
                  </a:lnTo>
                  <a:lnTo>
                    <a:pt x="2212" y="801"/>
                  </a:lnTo>
                  <a:lnTo>
                    <a:pt x="2346" y="741"/>
                  </a:lnTo>
                  <a:lnTo>
                    <a:pt x="2482" y="686"/>
                  </a:lnTo>
                  <a:lnTo>
                    <a:pt x="2623" y="639"/>
                  </a:lnTo>
                  <a:lnTo>
                    <a:pt x="2765" y="598"/>
                  </a:lnTo>
                  <a:lnTo>
                    <a:pt x="2911" y="565"/>
                  </a:lnTo>
                  <a:lnTo>
                    <a:pt x="3059" y="538"/>
                  </a:lnTo>
                  <a:lnTo>
                    <a:pt x="3210" y="518"/>
                  </a:lnTo>
                  <a:lnTo>
                    <a:pt x="3363" y="507"/>
                  </a:lnTo>
                  <a:lnTo>
                    <a:pt x="3518" y="503"/>
                  </a:lnTo>
                  <a:lnTo>
                    <a:pt x="3674" y="507"/>
                  </a:lnTo>
                  <a:lnTo>
                    <a:pt x="3826" y="518"/>
                  </a:lnTo>
                  <a:lnTo>
                    <a:pt x="3977" y="538"/>
                  </a:lnTo>
                  <a:lnTo>
                    <a:pt x="4125" y="565"/>
                  </a:lnTo>
                  <a:lnTo>
                    <a:pt x="4271" y="598"/>
                  </a:lnTo>
                  <a:lnTo>
                    <a:pt x="4414" y="639"/>
                  </a:lnTo>
                  <a:lnTo>
                    <a:pt x="4554" y="686"/>
                  </a:lnTo>
                  <a:lnTo>
                    <a:pt x="4691" y="741"/>
                  </a:lnTo>
                  <a:lnTo>
                    <a:pt x="4825" y="801"/>
                  </a:lnTo>
                  <a:lnTo>
                    <a:pt x="4954" y="868"/>
                  </a:lnTo>
                  <a:lnTo>
                    <a:pt x="5081" y="941"/>
                  </a:lnTo>
                  <a:lnTo>
                    <a:pt x="5203" y="1020"/>
                  </a:lnTo>
                  <a:lnTo>
                    <a:pt x="5321" y="1104"/>
                  </a:lnTo>
                  <a:lnTo>
                    <a:pt x="5435" y="1194"/>
                  </a:lnTo>
                  <a:lnTo>
                    <a:pt x="5544" y="1289"/>
                  </a:lnTo>
                  <a:lnTo>
                    <a:pt x="5650" y="1389"/>
                  </a:lnTo>
                  <a:lnTo>
                    <a:pt x="5749" y="1494"/>
                  </a:lnTo>
                  <a:lnTo>
                    <a:pt x="5844" y="1604"/>
                  </a:lnTo>
                  <a:lnTo>
                    <a:pt x="5934" y="1718"/>
                  </a:lnTo>
                  <a:lnTo>
                    <a:pt x="6018" y="1836"/>
                  </a:lnTo>
                  <a:lnTo>
                    <a:pt x="6096" y="1959"/>
                  </a:lnTo>
                  <a:lnTo>
                    <a:pt x="6169" y="2085"/>
                  </a:lnTo>
                  <a:lnTo>
                    <a:pt x="6236" y="2216"/>
                  </a:lnTo>
                  <a:lnTo>
                    <a:pt x="6296" y="2350"/>
                  </a:lnTo>
                  <a:lnTo>
                    <a:pt x="6350" y="2487"/>
                  </a:lnTo>
                  <a:lnTo>
                    <a:pt x="6397" y="2627"/>
                  </a:lnTo>
                  <a:lnTo>
                    <a:pt x="6439" y="2770"/>
                  </a:lnTo>
                  <a:lnTo>
                    <a:pt x="6472" y="2916"/>
                  </a:lnTo>
                  <a:lnTo>
                    <a:pt x="6499" y="3065"/>
                  </a:lnTo>
                  <a:lnTo>
                    <a:pt x="6518" y="3216"/>
                  </a:lnTo>
                  <a:lnTo>
                    <a:pt x="6530" y="3370"/>
                  </a:lnTo>
                  <a:lnTo>
                    <a:pt x="6533" y="3525"/>
                  </a:lnTo>
                  <a:lnTo>
                    <a:pt x="6530" y="3680"/>
                  </a:lnTo>
                  <a:lnTo>
                    <a:pt x="6518" y="3833"/>
                  </a:lnTo>
                  <a:lnTo>
                    <a:pt x="6499" y="3984"/>
                  </a:lnTo>
                  <a:lnTo>
                    <a:pt x="6472" y="4133"/>
                  </a:lnTo>
                  <a:lnTo>
                    <a:pt x="6439" y="4279"/>
                  </a:lnTo>
                  <a:lnTo>
                    <a:pt x="6397" y="4423"/>
                  </a:lnTo>
                  <a:lnTo>
                    <a:pt x="6350" y="4562"/>
                  </a:lnTo>
                  <a:lnTo>
                    <a:pt x="6296" y="4699"/>
                  </a:lnTo>
                  <a:lnTo>
                    <a:pt x="6236" y="4834"/>
                  </a:lnTo>
                  <a:lnTo>
                    <a:pt x="6169" y="4964"/>
                  </a:lnTo>
                  <a:lnTo>
                    <a:pt x="6096" y="5090"/>
                  </a:lnTo>
                  <a:lnTo>
                    <a:pt x="6018" y="5213"/>
                  </a:lnTo>
                  <a:lnTo>
                    <a:pt x="5934" y="5332"/>
                  </a:lnTo>
                  <a:lnTo>
                    <a:pt x="5844" y="5445"/>
                  </a:lnTo>
                  <a:lnTo>
                    <a:pt x="5749" y="5555"/>
                  </a:lnTo>
                  <a:lnTo>
                    <a:pt x="5650" y="5661"/>
                  </a:lnTo>
                  <a:lnTo>
                    <a:pt x="5544" y="5760"/>
                  </a:lnTo>
                  <a:lnTo>
                    <a:pt x="5435" y="5856"/>
                  </a:lnTo>
                  <a:lnTo>
                    <a:pt x="5321" y="5945"/>
                  </a:lnTo>
                  <a:lnTo>
                    <a:pt x="5203" y="6030"/>
                  </a:lnTo>
                  <a:lnTo>
                    <a:pt x="5081" y="6108"/>
                  </a:lnTo>
                  <a:lnTo>
                    <a:pt x="4954" y="6181"/>
                  </a:lnTo>
                  <a:lnTo>
                    <a:pt x="4825" y="6248"/>
                  </a:lnTo>
                  <a:lnTo>
                    <a:pt x="4691" y="6308"/>
                  </a:lnTo>
                  <a:lnTo>
                    <a:pt x="4554" y="6363"/>
                  </a:lnTo>
                  <a:lnTo>
                    <a:pt x="4414" y="6410"/>
                  </a:lnTo>
                  <a:lnTo>
                    <a:pt x="4271" y="6451"/>
                  </a:lnTo>
                  <a:lnTo>
                    <a:pt x="4125" y="6484"/>
                  </a:lnTo>
                  <a:lnTo>
                    <a:pt x="3977" y="6511"/>
                  </a:lnTo>
                  <a:lnTo>
                    <a:pt x="3826" y="6531"/>
                  </a:lnTo>
                  <a:lnTo>
                    <a:pt x="3674" y="6543"/>
                  </a:lnTo>
                  <a:lnTo>
                    <a:pt x="3518" y="6547"/>
                  </a:lnTo>
                  <a:close/>
                  <a:moveTo>
                    <a:pt x="3518" y="0"/>
                  </a:moveTo>
                  <a:lnTo>
                    <a:pt x="3337" y="5"/>
                  </a:lnTo>
                  <a:lnTo>
                    <a:pt x="3159" y="18"/>
                  </a:lnTo>
                  <a:lnTo>
                    <a:pt x="2982" y="40"/>
                  </a:lnTo>
                  <a:lnTo>
                    <a:pt x="2809" y="71"/>
                  </a:lnTo>
                  <a:lnTo>
                    <a:pt x="2639" y="110"/>
                  </a:lnTo>
                  <a:lnTo>
                    <a:pt x="2472" y="158"/>
                  </a:lnTo>
                  <a:lnTo>
                    <a:pt x="2309" y="214"/>
                  </a:lnTo>
                  <a:lnTo>
                    <a:pt x="2149" y="277"/>
                  </a:lnTo>
                  <a:lnTo>
                    <a:pt x="1993" y="348"/>
                  </a:lnTo>
                  <a:lnTo>
                    <a:pt x="1842" y="425"/>
                  </a:lnTo>
                  <a:lnTo>
                    <a:pt x="1694" y="510"/>
                  </a:lnTo>
                  <a:lnTo>
                    <a:pt x="1552" y="602"/>
                  </a:lnTo>
                  <a:lnTo>
                    <a:pt x="1413" y="700"/>
                  </a:lnTo>
                  <a:lnTo>
                    <a:pt x="1281" y="804"/>
                  </a:lnTo>
                  <a:lnTo>
                    <a:pt x="1153" y="916"/>
                  </a:lnTo>
                  <a:lnTo>
                    <a:pt x="1031" y="1032"/>
                  </a:lnTo>
                  <a:lnTo>
                    <a:pt x="915" y="1154"/>
                  </a:lnTo>
                  <a:lnTo>
                    <a:pt x="804" y="1283"/>
                  </a:lnTo>
                  <a:lnTo>
                    <a:pt x="700" y="1416"/>
                  </a:lnTo>
                  <a:lnTo>
                    <a:pt x="601" y="1553"/>
                  </a:lnTo>
                  <a:lnTo>
                    <a:pt x="510" y="1697"/>
                  </a:lnTo>
                  <a:lnTo>
                    <a:pt x="425" y="1844"/>
                  </a:lnTo>
                  <a:lnTo>
                    <a:pt x="348" y="1997"/>
                  </a:lnTo>
                  <a:lnTo>
                    <a:pt x="277" y="2153"/>
                  </a:lnTo>
                  <a:lnTo>
                    <a:pt x="214" y="2313"/>
                  </a:lnTo>
                  <a:lnTo>
                    <a:pt x="159" y="2477"/>
                  </a:lnTo>
                  <a:lnTo>
                    <a:pt x="112" y="2644"/>
                  </a:lnTo>
                  <a:lnTo>
                    <a:pt x="72" y="2814"/>
                  </a:lnTo>
                  <a:lnTo>
                    <a:pt x="41" y="2987"/>
                  </a:lnTo>
                  <a:lnTo>
                    <a:pt x="18" y="3164"/>
                  </a:lnTo>
                  <a:lnTo>
                    <a:pt x="5" y="3343"/>
                  </a:lnTo>
                  <a:lnTo>
                    <a:pt x="0" y="3525"/>
                  </a:lnTo>
                  <a:lnTo>
                    <a:pt x="5" y="3706"/>
                  </a:lnTo>
                  <a:lnTo>
                    <a:pt x="18" y="3886"/>
                  </a:lnTo>
                  <a:lnTo>
                    <a:pt x="41" y="4062"/>
                  </a:lnTo>
                  <a:lnTo>
                    <a:pt x="72" y="4236"/>
                  </a:lnTo>
                  <a:lnTo>
                    <a:pt x="112" y="4405"/>
                  </a:lnTo>
                  <a:lnTo>
                    <a:pt x="159" y="4572"/>
                  </a:lnTo>
                  <a:lnTo>
                    <a:pt x="214" y="4736"/>
                  </a:lnTo>
                  <a:lnTo>
                    <a:pt x="277" y="4896"/>
                  </a:lnTo>
                  <a:lnTo>
                    <a:pt x="348" y="5053"/>
                  </a:lnTo>
                  <a:lnTo>
                    <a:pt x="425" y="5205"/>
                  </a:lnTo>
                  <a:lnTo>
                    <a:pt x="510" y="5353"/>
                  </a:lnTo>
                  <a:lnTo>
                    <a:pt x="601" y="5496"/>
                  </a:lnTo>
                  <a:lnTo>
                    <a:pt x="700" y="5633"/>
                  </a:lnTo>
                  <a:lnTo>
                    <a:pt x="804" y="5767"/>
                  </a:lnTo>
                  <a:lnTo>
                    <a:pt x="915" y="5895"/>
                  </a:lnTo>
                  <a:lnTo>
                    <a:pt x="1031" y="6018"/>
                  </a:lnTo>
                  <a:lnTo>
                    <a:pt x="1153" y="6134"/>
                  </a:lnTo>
                  <a:lnTo>
                    <a:pt x="1281" y="6245"/>
                  </a:lnTo>
                  <a:lnTo>
                    <a:pt x="1413" y="6350"/>
                  </a:lnTo>
                  <a:lnTo>
                    <a:pt x="1552" y="6448"/>
                  </a:lnTo>
                  <a:lnTo>
                    <a:pt x="1694" y="6540"/>
                  </a:lnTo>
                  <a:lnTo>
                    <a:pt x="1842" y="6624"/>
                  </a:lnTo>
                  <a:lnTo>
                    <a:pt x="1993" y="6703"/>
                  </a:lnTo>
                  <a:lnTo>
                    <a:pt x="2149" y="6773"/>
                  </a:lnTo>
                  <a:lnTo>
                    <a:pt x="2309" y="6835"/>
                  </a:lnTo>
                  <a:lnTo>
                    <a:pt x="2472" y="6892"/>
                  </a:lnTo>
                  <a:lnTo>
                    <a:pt x="2639" y="6939"/>
                  </a:lnTo>
                  <a:lnTo>
                    <a:pt x="2809" y="6978"/>
                  </a:lnTo>
                  <a:lnTo>
                    <a:pt x="2982" y="7009"/>
                  </a:lnTo>
                  <a:lnTo>
                    <a:pt x="3159" y="7031"/>
                  </a:lnTo>
                  <a:lnTo>
                    <a:pt x="3337" y="7045"/>
                  </a:lnTo>
                  <a:lnTo>
                    <a:pt x="3518" y="7049"/>
                  </a:lnTo>
                  <a:lnTo>
                    <a:pt x="3700" y="7045"/>
                  </a:lnTo>
                  <a:lnTo>
                    <a:pt x="3878" y="7031"/>
                  </a:lnTo>
                  <a:lnTo>
                    <a:pt x="4054" y="7009"/>
                  </a:lnTo>
                  <a:lnTo>
                    <a:pt x="4228" y="6978"/>
                  </a:lnTo>
                  <a:lnTo>
                    <a:pt x="4397" y="6939"/>
                  </a:lnTo>
                  <a:lnTo>
                    <a:pt x="4565" y="6892"/>
                  </a:lnTo>
                  <a:lnTo>
                    <a:pt x="4727" y="6835"/>
                  </a:lnTo>
                  <a:lnTo>
                    <a:pt x="4888" y="6773"/>
                  </a:lnTo>
                  <a:lnTo>
                    <a:pt x="5043" y="6703"/>
                  </a:lnTo>
                  <a:lnTo>
                    <a:pt x="5195" y="6624"/>
                  </a:lnTo>
                  <a:lnTo>
                    <a:pt x="5343" y="6540"/>
                  </a:lnTo>
                  <a:lnTo>
                    <a:pt x="5485" y="6448"/>
                  </a:lnTo>
                  <a:lnTo>
                    <a:pt x="5623" y="6350"/>
                  </a:lnTo>
                  <a:lnTo>
                    <a:pt x="5756" y="6245"/>
                  </a:lnTo>
                  <a:lnTo>
                    <a:pt x="5884" y="6134"/>
                  </a:lnTo>
                  <a:lnTo>
                    <a:pt x="6006" y="6018"/>
                  </a:lnTo>
                  <a:lnTo>
                    <a:pt x="6122" y="5895"/>
                  </a:lnTo>
                  <a:lnTo>
                    <a:pt x="6233" y="5767"/>
                  </a:lnTo>
                  <a:lnTo>
                    <a:pt x="6337" y="5633"/>
                  </a:lnTo>
                  <a:lnTo>
                    <a:pt x="6435" y="5496"/>
                  </a:lnTo>
                  <a:lnTo>
                    <a:pt x="6527" y="5353"/>
                  </a:lnTo>
                  <a:lnTo>
                    <a:pt x="6611" y="5205"/>
                  </a:lnTo>
                  <a:lnTo>
                    <a:pt x="6689" y="5053"/>
                  </a:lnTo>
                  <a:lnTo>
                    <a:pt x="6760" y="4896"/>
                  </a:lnTo>
                  <a:lnTo>
                    <a:pt x="6823" y="4736"/>
                  </a:lnTo>
                  <a:lnTo>
                    <a:pt x="6878" y="4572"/>
                  </a:lnTo>
                  <a:lnTo>
                    <a:pt x="6925" y="4405"/>
                  </a:lnTo>
                  <a:lnTo>
                    <a:pt x="6964" y="4236"/>
                  </a:lnTo>
                  <a:lnTo>
                    <a:pt x="6996" y="4062"/>
                  </a:lnTo>
                  <a:lnTo>
                    <a:pt x="7018" y="3886"/>
                  </a:lnTo>
                  <a:lnTo>
                    <a:pt x="7032" y="3706"/>
                  </a:lnTo>
                  <a:lnTo>
                    <a:pt x="7036" y="3525"/>
                  </a:lnTo>
                  <a:lnTo>
                    <a:pt x="7032" y="3343"/>
                  </a:lnTo>
                  <a:lnTo>
                    <a:pt x="7018" y="3164"/>
                  </a:lnTo>
                  <a:lnTo>
                    <a:pt x="6996" y="2987"/>
                  </a:lnTo>
                  <a:lnTo>
                    <a:pt x="6964" y="2814"/>
                  </a:lnTo>
                  <a:lnTo>
                    <a:pt x="6925" y="2644"/>
                  </a:lnTo>
                  <a:lnTo>
                    <a:pt x="6878" y="2477"/>
                  </a:lnTo>
                  <a:lnTo>
                    <a:pt x="6823" y="2313"/>
                  </a:lnTo>
                  <a:lnTo>
                    <a:pt x="6760" y="2153"/>
                  </a:lnTo>
                  <a:lnTo>
                    <a:pt x="6689" y="1997"/>
                  </a:lnTo>
                  <a:lnTo>
                    <a:pt x="6611" y="1844"/>
                  </a:lnTo>
                  <a:lnTo>
                    <a:pt x="6527" y="1697"/>
                  </a:lnTo>
                  <a:lnTo>
                    <a:pt x="6435" y="1553"/>
                  </a:lnTo>
                  <a:lnTo>
                    <a:pt x="6337" y="1416"/>
                  </a:lnTo>
                  <a:lnTo>
                    <a:pt x="6233" y="1283"/>
                  </a:lnTo>
                  <a:lnTo>
                    <a:pt x="6122" y="1154"/>
                  </a:lnTo>
                  <a:lnTo>
                    <a:pt x="6006" y="1032"/>
                  </a:lnTo>
                  <a:lnTo>
                    <a:pt x="5884" y="916"/>
                  </a:lnTo>
                  <a:lnTo>
                    <a:pt x="5756" y="804"/>
                  </a:lnTo>
                  <a:lnTo>
                    <a:pt x="5623" y="700"/>
                  </a:lnTo>
                  <a:lnTo>
                    <a:pt x="5485" y="602"/>
                  </a:lnTo>
                  <a:lnTo>
                    <a:pt x="5343" y="510"/>
                  </a:lnTo>
                  <a:lnTo>
                    <a:pt x="5195" y="425"/>
                  </a:lnTo>
                  <a:lnTo>
                    <a:pt x="5043" y="348"/>
                  </a:lnTo>
                  <a:lnTo>
                    <a:pt x="4888" y="277"/>
                  </a:lnTo>
                  <a:lnTo>
                    <a:pt x="4727" y="214"/>
                  </a:lnTo>
                  <a:lnTo>
                    <a:pt x="4565" y="158"/>
                  </a:lnTo>
                  <a:lnTo>
                    <a:pt x="4397" y="110"/>
                  </a:lnTo>
                  <a:lnTo>
                    <a:pt x="4228" y="71"/>
                  </a:lnTo>
                  <a:lnTo>
                    <a:pt x="4054" y="40"/>
                  </a:lnTo>
                  <a:lnTo>
                    <a:pt x="3878" y="18"/>
                  </a:lnTo>
                  <a:lnTo>
                    <a:pt x="3700" y="5"/>
                  </a:lnTo>
                  <a:lnTo>
                    <a:pt x="35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8" name="íśļîḓè"/>
            <p:cNvSpPr/>
            <p:nvPr/>
          </p:nvSpPr>
          <p:spPr bwMode="auto">
            <a:xfrm>
              <a:off x="6817553" y="835601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9" name="îŝļîḑé"/>
            <p:cNvSpPr/>
            <p:nvPr/>
          </p:nvSpPr>
          <p:spPr bwMode="auto">
            <a:xfrm>
              <a:off x="6751519" y="772789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0" name="íṩļíḍé"/>
            <p:cNvSpPr/>
            <p:nvPr/>
          </p:nvSpPr>
          <p:spPr bwMode="auto">
            <a:xfrm>
              <a:off x="8347248" y="732952"/>
              <a:ext cx="363600" cy="362763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1" name="iṥ1iḋê"/>
            <p:cNvSpPr/>
            <p:nvPr/>
          </p:nvSpPr>
          <p:spPr bwMode="auto">
            <a:xfrm>
              <a:off x="9117135" y="54219"/>
              <a:ext cx="265624" cy="385553"/>
            </a:xfrm>
            <a:custGeom>
              <a:avLst/>
              <a:gdLst>
                <a:gd name="T0" fmla="*/ 2887 w 11063"/>
                <a:gd name="T1" fmla="*/ 9929 h 16058"/>
                <a:gd name="T2" fmla="*/ 2451 w 11063"/>
                <a:gd name="T3" fmla="*/ 9123 h 16058"/>
                <a:gd name="T4" fmla="*/ 1855 w 11063"/>
                <a:gd name="T5" fmla="*/ 8041 h 16058"/>
                <a:gd name="T6" fmla="*/ 1427 w 11063"/>
                <a:gd name="T7" fmla="*/ 7165 h 16058"/>
                <a:gd name="T8" fmla="*/ 1122 w 11063"/>
                <a:gd name="T9" fmla="*/ 6318 h 16058"/>
                <a:gd name="T10" fmla="*/ 1006 w 11063"/>
                <a:gd name="T11" fmla="*/ 5520 h 16058"/>
                <a:gd name="T12" fmla="*/ 1362 w 11063"/>
                <a:gd name="T13" fmla="*/ 3764 h 16058"/>
                <a:gd name="T14" fmla="*/ 2332 w 11063"/>
                <a:gd name="T15" fmla="*/ 2327 h 16058"/>
                <a:gd name="T16" fmla="*/ 3771 w 11063"/>
                <a:gd name="T17" fmla="*/ 1359 h 16058"/>
                <a:gd name="T18" fmla="*/ 5532 w 11063"/>
                <a:gd name="T19" fmla="*/ 1004 h 16058"/>
                <a:gd name="T20" fmla="*/ 7292 w 11063"/>
                <a:gd name="T21" fmla="*/ 1359 h 16058"/>
                <a:gd name="T22" fmla="*/ 8731 w 11063"/>
                <a:gd name="T23" fmla="*/ 2327 h 16058"/>
                <a:gd name="T24" fmla="*/ 9701 w 11063"/>
                <a:gd name="T25" fmla="*/ 3764 h 16058"/>
                <a:gd name="T26" fmla="*/ 10057 w 11063"/>
                <a:gd name="T27" fmla="*/ 5520 h 16058"/>
                <a:gd name="T28" fmla="*/ 9941 w 11063"/>
                <a:gd name="T29" fmla="*/ 6314 h 16058"/>
                <a:gd name="T30" fmla="*/ 9636 w 11063"/>
                <a:gd name="T31" fmla="*/ 7163 h 16058"/>
                <a:gd name="T32" fmla="*/ 9207 w 11063"/>
                <a:gd name="T33" fmla="*/ 8042 h 16058"/>
                <a:gd name="T34" fmla="*/ 8612 w 11063"/>
                <a:gd name="T35" fmla="*/ 9129 h 16058"/>
                <a:gd name="T36" fmla="*/ 8179 w 11063"/>
                <a:gd name="T37" fmla="*/ 9932 h 16058"/>
                <a:gd name="T38" fmla="*/ 5484 w 11063"/>
                <a:gd name="T39" fmla="*/ 15054 h 16058"/>
                <a:gd name="T40" fmla="*/ 5160 w 11063"/>
                <a:gd name="T41" fmla="*/ 15030 h 16058"/>
                <a:gd name="T42" fmla="*/ 4907 w 11063"/>
                <a:gd name="T43" fmla="*/ 14937 h 16058"/>
                <a:gd name="T44" fmla="*/ 4698 w 11063"/>
                <a:gd name="T45" fmla="*/ 14732 h 16058"/>
                <a:gd name="T46" fmla="*/ 6658 w 11063"/>
                <a:gd name="T47" fmla="*/ 14161 h 16058"/>
                <a:gd name="T48" fmla="*/ 6436 w 11063"/>
                <a:gd name="T49" fmla="*/ 14651 h 16058"/>
                <a:gd name="T50" fmla="*/ 6202 w 11063"/>
                <a:gd name="T51" fmla="*/ 14919 h 16058"/>
                <a:gd name="T52" fmla="*/ 5915 w 11063"/>
                <a:gd name="T53" fmla="*/ 15031 h 16058"/>
                <a:gd name="T54" fmla="*/ 5532 w 11063"/>
                <a:gd name="T55" fmla="*/ 15054 h 16058"/>
                <a:gd name="T56" fmla="*/ 3763 w 11063"/>
                <a:gd name="T57" fmla="*/ 12094 h 16058"/>
                <a:gd name="T58" fmla="*/ 3603 w 11063"/>
                <a:gd name="T59" fmla="*/ 11605 h 16058"/>
                <a:gd name="T60" fmla="*/ 7351 w 11063"/>
                <a:gd name="T61" fmla="*/ 11943 h 16058"/>
                <a:gd name="T62" fmla="*/ 4290 w 11063"/>
                <a:gd name="T63" fmla="*/ 13799 h 16058"/>
                <a:gd name="T64" fmla="*/ 4145 w 11063"/>
                <a:gd name="T65" fmla="*/ 13340 h 16058"/>
                <a:gd name="T66" fmla="*/ 7149 w 11063"/>
                <a:gd name="T67" fmla="*/ 12594 h 16058"/>
                <a:gd name="T68" fmla="*/ 7016 w 11063"/>
                <a:gd name="T69" fmla="*/ 13038 h 16058"/>
                <a:gd name="T70" fmla="*/ 6835 w 11063"/>
                <a:gd name="T71" fmla="*/ 13637 h 16058"/>
                <a:gd name="T72" fmla="*/ 3630 w 11063"/>
                <a:gd name="T73" fmla="*/ 335 h 16058"/>
                <a:gd name="T74" fmla="*/ 1812 w 11063"/>
                <a:gd name="T75" fmla="*/ 1434 h 16058"/>
                <a:gd name="T76" fmla="*/ 545 w 11063"/>
                <a:gd name="T77" fmla="*/ 3127 h 16058"/>
                <a:gd name="T78" fmla="*/ 7 w 11063"/>
                <a:gd name="T79" fmla="*/ 5236 h 16058"/>
                <a:gd name="T80" fmla="*/ 234 w 11063"/>
                <a:gd name="T81" fmla="*/ 6861 h 16058"/>
                <a:gd name="T82" fmla="*/ 910 w 11063"/>
                <a:gd name="T83" fmla="*/ 8405 h 16058"/>
                <a:gd name="T84" fmla="*/ 1748 w 11063"/>
                <a:gd name="T85" fmla="*/ 9927 h 16058"/>
                <a:gd name="T86" fmla="*/ 2463 w 11063"/>
                <a:gd name="T87" fmla="*/ 11392 h 16058"/>
                <a:gd name="T88" fmla="*/ 3065 w 11063"/>
                <a:gd name="T89" fmla="*/ 13245 h 16058"/>
                <a:gd name="T90" fmla="*/ 3552 w 11063"/>
                <a:gd name="T91" fmla="*/ 14718 h 16058"/>
                <a:gd name="T92" fmla="*/ 4207 w 11063"/>
                <a:gd name="T93" fmla="*/ 15672 h 16058"/>
                <a:gd name="T94" fmla="*/ 5340 w 11063"/>
                <a:gd name="T95" fmla="*/ 16053 h 16058"/>
                <a:gd name="T96" fmla="*/ 6643 w 11063"/>
                <a:gd name="T97" fmla="*/ 15823 h 16058"/>
                <a:gd name="T98" fmla="*/ 7387 w 11063"/>
                <a:gd name="T99" fmla="*/ 15011 h 16058"/>
                <a:gd name="T100" fmla="*/ 7880 w 11063"/>
                <a:gd name="T101" fmla="*/ 13666 h 16058"/>
                <a:gd name="T102" fmla="*/ 8442 w 11063"/>
                <a:gd name="T103" fmla="*/ 11841 h 16058"/>
                <a:gd name="T104" fmla="*/ 9115 w 11063"/>
                <a:gd name="T105" fmla="*/ 10307 h 16058"/>
                <a:gd name="T106" fmla="*/ 9949 w 11063"/>
                <a:gd name="T107" fmla="*/ 8788 h 16058"/>
                <a:gd name="T108" fmla="*/ 10691 w 11063"/>
                <a:gd name="T109" fmla="*/ 7241 h 16058"/>
                <a:gd name="T110" fmla="*/ 11058 w 11063"/>
                <a:gd name="T111" fmla="*/ 5709 h 16058"/>
                <a:gd name="T112" fmla="*/ 10727 w 11063"/>
                <a:gd name="T113" fmla="*/ 3622 h 16058"/>
                <a:gd name="T114" fmla="*/ 9626 w 11063"/>
                <a:gd name="T115" fmla="*/ 1809 h 16058"/>
                <a:gd name="T116" fmla="*/ 7929 w 11063"/>
                <a:gd name="T117" fmla="*/ 544 h 16058"/>
                <a:gd name="T118" fmla="*/ 5816 w 11063"/>
                <a:gd name="T119" fmla="*/ 7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63" h="16058">
                  <a:moveTo>
                    <a:pt x="7881" y="10538"/>
                  </a:moveTo>
                  <a:lnTo>
                    <a:pt x="3187" y="10538"/>
                  </a:lnTo>
                  <a:lnTo>
                    <a:pt x="3140" y="10437"/>
                  </a:lnTo>
                  <a:lnTo>
                    <a:pt x="3092" y="10335"/>
                  </a:lnTo>
                  <a:lnTo>
                    <a:pt x="3041" y="10234"/>
                  </a:lnTo>
                  <a:lnTo>
                    <a:pt x="2991" y="10132"/>
                  </a:lnTo>
                  <a:lnTo>
                    <a:pt x="2940" y="10030"/>
                  </a:lnTo>
                  <a:lnTo>
                    <a:pt x="2887" y="9929"/>
                  </a:lnTo>
                  <a:lnTo>
                    <a:pt x="2835" y="9827"/>
                  </a:lnTo>
                  <a:lnTo>
                    <a:pt x="2781" y="9727"/>
                  </a:lnTo>
                  <a:lnTo>
                    <a:pt x="2728" y="9626"/>
                  </a:lnTo>
                  <a:lnTo>
                    <a:pt x="2672" y="9524"/>
                  </a:lnTo>
                  <a:lnTo>
                    <a:pt x="2618" y="9424"/>
                  </a:lnTo>
                  <a:lnTo>
                    <a:pt x="2563" y="9324"/>
                  </a:lnTo>
                  <a:lnTo>
                    <a:pt x="2507" y="9223"/>
                  </a:lnTo>
                  <a:lnTo>
                    <a:pt x="2451" y="9123"/>
                  </a:lnTo>
                  <a:lnTo>
                    <a:pt x="2396" y="9024"/>
                  </a:lnTo>
                  <a:lnTo>
                    <a:pt x="2340" y="8924"/>
                  </a:lnTo>
                  <a:lnTo>
                    <a:pt x="2217" y="8703"/>
                  </a:lnTo>
                  <a:lnTo>
                    <a:pt x="2094" y="8483"/>
                  </a:lnTo>
                  <a:lnTo>
                    <a:pt x="2034" y="8372"/>
                  </a:lnTo>
                  <a:lnTo>
                    <a:pt x="1973" y="8262"/>
                  </a:lnTo>
                  <a:lnTo>
                    <a:pt x="1914" y="8151"/>
                  </a:lnTo>
                  <a:lnTo>
                    <a:pt x="1855" y="8041"/>
                  </a:lnTo>
                  <a:lnTo>
                    <a:pt x="1796" y="7931"/>
                  </a:lnTo>
                  <a:lnTo>
                    <a:pt x="1740" y="7820"/>
                  </a:lnTo>
                  <a:lnTo>
                    <a:pt x="1684" y="7711"/>
                  </a:lnTo>
                  <a:lnTo>
                    <a:pt x="1629" y="7600"/>
                  </a:lnTo>
                  <a:lnTo>
                    <a:pt x="1576" y="7491"/>
                  </a:lnTo>
                  <a:lnTo>
                    <a:pt x="1525" y="7383"/>
                  </a:lnTo>
                  <a:lnTo>
                    <a:pt x="1475" y="7273"/>
                  </a:lnTo>
                  <a:lnTo>
                    <a:pt x="1427" y="7165"/>
                  </a:lnTo>
                  <a:lnTo>
                    <a:pt x="1381" y="7057"/>
                  </a:lnTo>
                  <a:lnTo>
                    <a:pt x="1337" y="6950"/>
                  </a:lnTo>
                  <a:lnTo>
                    <a:pt x="1294" y="6843"/>
                  </a:lnTo>
                  <a:lnTo>
                    <a:pt x="1255" y="6736"/>
                  </a:lnTo>
                  <a:lnTo>
                    <a:pt x="1218" y="6631"/>
                  </a:lnTo>
                  <a:lnTo>
                    <a:pt x="1183" y="6526"/>
                  </a:lnTo>
                  <a:lnTo>
                    <a:pt x="1151" y="6421"/>
                  </a:lnTo>
                  <a:lnTo>
                    <a:pt x="1122" y="6318"/>
                  </a:lnTo>
                  <a:lnTo>
                    <a:pt x="1095" y="6214"/>
                  </a:lnTo>
                  <a:lnTo>
                    <a:pt x="1072" y="6112"/>
                  </a:lnTo>
                  <a:lnTo>
                    <a:pt x="1053" y="6012"/>
                  </a:lnTo>
                  <a:lnTo>
                    <a:pt x="1036" y="5911"/>
                  </a:lnTo>
                  <a:lnTo>
                    <a:pt x="1023" y="5812"/>
                  </a:lnTo>
                  <a:lnTo>
                    <a:pt x="1014" y="5714"/>
                  </a:lnTo>
                  <a:lnTo>
                    <a:pt x="1008" y="5616"/>
                  </a:lnTo>
                  <a:lnTo>
                    <a:pt x="1006" y="5520"/>
                  </a:lnTo>
                  <a:lnTo>
                    <a:pt x="1012" y="5288"/>
                  </a:lnTo>
                  <a:lnTo>
                    <a:pt x="1029" y="5059"/>
                  </a:lnTo>
                  <a:lnTo>
                    <a:pt x="1058" y="4833"/>
                  </a:lnTo>
                  <a:lnTo>
                    <a:pt x="1098" y="4611"/>
                  </a:lnTo>
                  <a:lnTo>
                    <a:pt x="1149" y="4393"/>
                  </a:lnTo>
                  <a:lnTo>
                    <a:pt x="1210" y="4178"/>
                  </a:lnTo>
                  <a:lnTo>
                    <a:pt x="1280" y="3968"/>
                  </a:lnTo>
                  <a:lnTo>
                    <a:pt x="1362" y="3764"/>
                  </a:lnTo>
                  <a:lnTo>
                    <a:pt x="1452" y="3564"/>
                  </a:lnTo>
                  <a:lnTo>
                    <a:pt x="1553" y="3369"/>
                  </a:lnTo>
                  <a:lnTo>
                    <a:pt x="1661" y="3179"/>
                  </a:lnTo>
                  <a:lnTo>
                    <a:pt x="1779" y="2997"/>
                  </a:lnTo>
                  <a:lnTo>
                    <a:pt x="1906" y="2819"/>
                  </a:lnTo>
                  <a:lnTo>
                    <a:pt x="2041" y="2649"/>
                  </a:lnTo>
                  <a:lnTo>
                    <a:pt x="2182" y="2485"/>
                  </a:lnTo>
                  <a:lnTo>
                    <a:pt x="2332" y="2327"/>
                  </a:lnTo>
                  <a:lnTo>
                    <a:pt x="2490" y="2178"/>
                  </a:lnTo>
                  <a:lnTo>
                    <a:pt x="2654" y="2036"/>
                  </a:lnTo>
                  <a:lnTo>
                    <a:pt x="2825" y="1902"/>
                  </a:lnTo>
                  <a:lnTo>
                    <a:pt x="3003" y="1776"/>
                  </a:lnTo>
                  <a:lnTo>
                    <a:pt x="3186" y="1658"/>
                  </a:lnTo>
                  <a:lnTo>
                    <a:pt x="3376" y="1550"/>
                  </a:lnTo>
                  <a:lnTo>
                    <a:pt x="3571" y="1449"/>
                  </a:lnTo>
                  <a:lnTo>
                    <a:pt x="3771" y="1359"/>
                  </a:lnTo>
                  <a:lnTo>
                    <a:pt x="3977" y="1279"/>
                  </a:lnTo>
                  <a:lnTo>
                    <a:pt x="4187" y="1207"/>
                  </a:lnTo>
                  <a:lnTo>
                    <a:pt x="4402" y="1146"/>
                  </a:lnTo>
                  <a:lnTo>
                    <a:pt x="4620" y="1096"/>
                  </a:lnTo>
                  <a:lnTo>
                    <a:pt x="4843" y="1056"/>
                  </a:lnTo>
                  <a:lnTo>
                    <a:pt x="5069" y="1027"/>
                  </a:lnTo>
                  <a:lnTo>
                    <a:pt x="5299" y="1010"/>
                  </a:lnTo>
                  <a:lnTo>
                    <a:pt x="5532" y="1004"/>
                  </a:lnTo>
                  <a:lnTo>
                    <a:pt x="5764" y="1010"/>
                  </a:lnTo>
                  <a:lnTo>
                    <a:pt x="5993" y="1027"/>
                  </a:lnTo>
                  <a:lnTo>
                    <a:pt x="6219" y="1056"/>
                  </a:lnTo>
                  <a:lnTo>
                    <a:pt x="6443" y="1096"/>
                  </a:lnTo>
                  <a:lnTo>
                    <a:pt x="6661" y="1146"/>
                  </a:lnTo>
                  <a:lnTo>
                    <a:pt x="6876" y="1207"/>
                  </a:lnTo>
                  <a:lnTo>
                    <a:pt x="7086" y="1279"/>
                  </a:lnTo>
                  <a:lnTo>
                    <a:pt x="7292" y="1359"/>
                  </a:lnTo>
                  <a:lnTo>
                    <a:pt x="7492" y="1449"/>
                  </a:lnTo>
                  <a:lnTo>
                    <a:pt x="7687" y="1550"/>
                  </a:lnTo>
                  <a:lnTo>
                    <a:pt x="7877" y="1658"/>
                  </a:lnTo>
                  <a:lnTo>
                    <a:pt x="8060" y="1776"/>
                  </a:lnTo>
                  <a:lnTo>
                    <a:pt x="8238" y="1902"/>
                  </a:lnTo>
                  <a:lnTo>
                    <a:pt x="8409" y="2036"/>
                  </a:lnTo>
                  <a:lnTo>
                    <a:pt x="8573" y="2178"/>
                  </a:lnTo>
                  <a:lnTo>
                    <a:pt x="8731" y="2327"/>
                  </a:lnTo>
                  <a:lnTo>
                    <a:pt x="8881" y="2485"/>
                  </a:lnTo>
                  <a:lnTo>
                    <a:pt x="9022" y="2649"/>
                  </a:lnTo>
                  <a:lnTo>
                    <a:pt x="9157" y="2819"/>
                  </a:lnTo>
                  <a:lnTo>
                    <a:pt x="9283" y="2997"/>
                  </a:lnTo>
                  <a:lnTo>
                    <a:pt x="9402" y="3179"/>
                  </a:lnTo>
                  <a:lnTo>
                    <a:pt x="9510" y="3369"/>
                  </a:lnTo>
                  <a:lnTo>
                    <a:pt x="9611" y="3564"/>
                  </a:lnTo>
                  <a:lnTo>
                    <a:pt x="9701" y="3764"/>
                  </a:lnTo>
                  <a:lnTo>
                    <a:pt x="9783" y="3968"/>
                  </a:lnTo>
                  <a:lnTo>
                    <a:pt x="9853" y="4178"/>
                  </a:lnTo>
                  <a:lnTo>
                    <a:pt x="9914" y="4393"/>
                  </a:lnTo>
                  <a:lnTo>
                    <a:pt x="9965" y="4611"/>
                  </a:lnTo>
                  <a:lnTo>
                    <a:pt x="10005" y="4833"/>
                  </a:lnTo>
                  <a:lnTo>
                    <a:pt x="10034" y="5059"/>
                  </a:lnTo>
                  <a:lnTo>
                    <a:pt x="10051" y="5288"/>
                  </a:lnTo>
                  <a:lnTo>
                    <a:pt x="10057" y="5520"/>
                  </a:lnTo>
                  <a:lnTo>
                    <a:pt x="10055" y="5615"/>
                  </a:lnTo>
                  <a:lnTo>
                    <a:pt x="10049" y="5713"/>
                  </a:lnTo>
                  <a:lnTo>
                    <a:pt x="10040" y="5810"/>
                  </a:lnTo>
                  <a:lnTo>
                    <a:pt x="10027" y="5908"/>
                  </a:lnTo>
                  <a:lnTo>
                    <a:pt x="10010" y="6009"/>
                  </a:lnTo>
                  <a:lnTo>
                    <a:pt x="9990" y="6110"/>
                  </a:lnTo>
                  <a:lnTo>
                    <a:pt x="9967" y="6211"/>
                  </a:lnTo>
                  <a:lnTo>
                    <a:pt x="9941" y="6314"/>
                  </a:lnTo>
                  <a:lnTo>
                    <a:pt x="9911" y="6418"/>
                  </a:lnTo>
                  <a:lnTo>
                    <a:pt x="9880" y="6523"/>
                  </a:lnTo>
                  <a:lnTo>
                    <a:pt x="9845" y="6627"/>
                  </a:lnTo>
                  <a:lnTo>
                    <a:pt x="9808" y="6733"/>
                  </a:lnTo>
                  <a:lnTo>
                    <a:pt x="9769" y="6840"/>
                  </a:lnTo>
                  <a:lnTo>
                    <a:pt x="9726" y="6947"/>
                  </a:lnTo>
                  <a:lnTo>
                    <a:pt x="9682" y="7054"/>
                  </a:lnTo>
                  <a:lnTo>
                    <a:pt x="9636" y="7163"/>
                  </a:lnTo>
                  <a:lnTo>
                    <a:pt x="9588" y="7271"/>
                  </a:lnTo>
                  <a:lnTo>
                    <a:pt x="9538" y="7381"/>
                  </a:lnTo>
                  <a:lnTo>
                    <a:pt x="9486" y="7490"/>
                  </a:lnTo>
                  <a:lnTo>
                    <a:pt x="9433" y="7599"/>
                  </a:lnTo>
                  <a:lnTo>
                    <a:pt x="9378" y="7710"/>
                  </a:lnTo>
                  <a:lnTo>
                    <a:pt x="9323" y="7820"/>
                  </a:lnTo>
                  <a:lnTo>
                    <a:pt x="9266" y="7932"/>
                  </a:lnTo>
                  <a:lnTo>
                    <a:pt x="9207" y="8042"/>
                  </a:lnTo>
                  <a:lnTo>
                    <a:pt x="9149" y="8153"/>
                  </a:lnTo>
                  <a:lnTo>
                    <a:pt x="9089" y="8264"/>
                  </a:lnTo>
                  <a:lnTo>
                    <a:pt x="9028" y="8375"/>
                  </a:lnTo>
                  <a:lnTo>
                    <a:pt x="8968" y="8487"/>
                  </a:lnTo>
                  <a:lnTo>
                    <a:pt x="8845" y="8708"/>
                  </a:lnTo>
                  <a:lnTo>
                    <a:pt x="8722" y="8930"/>
                  </a:lnTo>
                  <a:lnTo>
                    <a:pt x="8667" y="9029"/>
                  </a:lnTo>
                  <a:lnTo>
                    <a:pt x="8612" y="9129"/>
                  </a:lnTo>
                  <a:lnTo>
                    <a:pt x="8557" y="9228"/>
                  </a:lnTo>
                  <a:lnTo>
                    <a:pt x="8501" y="9329"/>
                  </a:lnTo>
                  <a:lnTo>
                    <a:pt x="8447" y="9429"/>
                  </a:lnTo>
                  <a:lnTo>
                    <a:pt x="8392" y="9529"/>
                  </a:lnTo>
                  <a:lnTo>
                    <a:pt x="8338" y="9630"/>
                  </a:lnTo>
                  <a:lnTo>
                    <a:pt x="8284" y="9730"/>
                  </a:lnTo>
                  <a:lnTo>
                    <a:pt x="8231" y="9831"/>
                  </a:lnTo>
                  <a:lnTo>
                    <a:pt x="8179" y="9932"/>
                  </a:lnTo>
                  <a:lnTo>
                    <a:pt x="8127" y="10033"/>
                  </a:lnTo>
                  <a:lnTo>
                    <a:pt x="8076" y="10134"/>
                  </a:lnTo>
                  <a:lnTo>
                    <a:pt x="8026" y="10235"/>
                  </a:lnTo>
                  <a:lnTo>
                    <a:pt x="7976" y="10336"/>
                  </a:lnTo>
                  <a:lnTo>
                    <a:pt x="7928" y="10437"/>
                  </a:lnTo>
                  <a:lnTo>
                    <a:pt x="7881" y="10538"/>
                  </a:lnTo>
                  <a:close/>
                  <a:moveTo>
                    <a:pt x="5532" y="15054"/>
                  </a:moveTo>
                  <a:lnTo>
                    <a:pt x="5484" y="15054"/>
                  </a:lnTo>
                  <a:lnTo>
                    <a:pt x="5439" y="15053"/>
                  </a:lnTo>
                  <a:lnTo>
                    <a:pt x="5395" y="15052"/>
                  </a:lnTo>
                  <a:lnTo>
                    <a:pt x="5352" y="15050"/>
                  </a:lnTo>
                  <a:lnTo>
                    <a:pt x="5311" y="15048"/>
                  </a:lnTo>
                  <a:lnTo>
                    <a:pt x="5272" y="15045"/>
                  </a:lnTo>
                  <a:lnTo>
                    <a:pt x="5234" y="15041"/>
                  </a:lnTo>
                  <a:lnTo>
                    <a:pt x="5197" y="15036"/>
                  </a:lnTo>
                  <a:lnTo>
                    <a:pt x="5160" y="15030"/>
                  </a:lnTo>
                  <a:lnTo>
                    <a:pt x="5125" y="15023"/>
                  </a:lnTo>
                  <a:lnTo>
                    <a:pt x="5091" y="15015"/>
                  </a:lnTo>
                  <a:lnTo>
                    <a:pt x="5059" y="15006"/>
                  </a:lnTo>
                  <a:lnTo>
                    <a:pt x="5027" y="14995"/>
                  </a:lnTo>
                  <a:lnTo>
                    <a:pt x="4995" y="14983"/>
                  </a:lnTo>
                  <a:lnTo>
                    <a:pt x="4965" y="14969"/>
                  </a:lnTo>
                  <a:lnTo>
                    <a:pt x="4936" y="14954"/>
                  </a:lnTo>
                  <a:lnTo>
                    <a:pt x="4907" y="14937"/>
                  </a:lnTo>
                  <a:lnTo>
                    <a:pt x="4880" y="14919"/>
                  </a:lnTo>
                  <a:lnTo>
                    <a:pt x="4852" y="14898"/>
                  </a:lnTo>
                  <a:lnTo>
                    <a:pt x="4825" y="14876"/>
                  </a:lnTo>
                  <a:lnTo>
                    <a:pt x="4799" y="14852"/>
                  </a:lnTo>
                  <a:lnTo>
                    <a:pt x="4773" y="14825"/>
                  </a:lnTo>
                  <a:lnTo>
                    <a:pt x="4748" y="14796"/>
                  </a:lnTo>
                  <a:lnTo>
                    <a:pt x="4723" y="14765"/>
                  </a:lnTo>
                  <a:lnTo>
                    <a:pt x="4698" y="14732"/>
                  </a:lnTo>
                  <a:lnTo>
                    <a:pt x="4673" y="14696"/>
                  </a:lnTo>
                  <a:lnTo>
                    <a:pt x="4648" y="14658"/>
                  </a:lnTo>
                  <a:lnTo>
                    <a:pt x="4624" y="14618"/>
                  </a:lnTo>
                  <a:lnTo>
                    <a:pt x="4600" y="14574"/>
                  </a:lnTo>
                  <a:lnTo>
                    <a:pt x="4576" y="14527"/>
                  </a:lnTo>
                  <a:lnTo>
                    <a:pt x="4552" y="14479"/>
                  </a:lnTo>
                  <a:lnTo>
                    <a:pt x="4527" y="14427"/>
                  </a:lnTo>
                  <a:lnTo>
                    <a:pt x="6658" y="14161"/>
                  </a:lnTo>
                  <a:lnTo>
                    <a:pt x="6630" y="14236"/>
                  </a:lnTo>
                  <a:lnTo>
                    <a:pt x="6602" y="14308"/>
                  </a:lnTo>
                  <a:lnTo>
                    <a:pt x="6573" y="14375"/>
                  </a:lnTo>
                  <a:lnTo>
                    <a:pt x="6546" y="14438"/>
                  </a:lnTo>
                  <a:lnTo>
                    <a:pt x="6518" y="14496"/>
                  </a:lnTo>
                  <a:lnTo>
                    <a:pt x="6491" y="14552"/>
                  </a:lnTo>
                  <a:lnTo>
                    <a:pt x="6464" y="14603"/>
                  </a:lnTo>
                  <a:lnTo>
                    <a:pt x="6436" y="14651"/>
                  </a:lnTo>
                  <a:lnTo>
                    <a:pt x="6408" y="14695"/>
                  </a:lnTo>
                  <a:lnTo>
                    <a:pt x="6380" y="14736"/>
                  </a:lnTo>
                  <a:lnTo>
                    <a:pt x="6352" y="14773"/>
                  </a:lnTo>
                  <a:lnTo>
                    <a:pt x="6323" y="14808"/>
                  </a:lnTo>
                  <a:lnTo>
                    <a:pt x="6294" y="14841"/>
                  </a:lnTo>
                  <a:lnTo>
                    <a:pt x="6264" y="14869"/>
                  </a:lnTo>
                  <a:lnTo>
                    <a:pt x="6233" y="14895"/>
                  </a:lnTo>
                  <a:lnTo>
                    <a:pt x="6202" y="14919"/>
                  </a:lnTo>
                  <a:lnTo>
                    <a:pt x="6170" y="14940"/>
                  </a:lnTo>
                  <a:lnTo>
                    <a:pt x="6137" y="14959"/>
                  </a:lnTo>
                  <a:lnTo>
                    <a:pt x="6103" y="14976"/>
                  </a:lnTo>
                  <a:lnTo>
                    <a:pt x="6068" y="14990"/>
                  </a:lnTo>
                  <a:lnTo>
                    <a:pt x="6031" y="15003"/>
                  </a:lnTo>
                  <a:lnTo>
                    <a:pt x="5994" y="15014"/>
                  </a:lnTo>
                  <a:lnTo>
                    <a:pt x="5955" y="15023"/>
                  </a:lnTo>
                  <a:lnTo>
                    <a:pt x="5915" y="15031"/>
                  </a:lnTo>
                  <a:lnTo>
                    <a:pt x="5873" y="15038"/>
                  </a:lnTo>
                  <a:lnTo>
                    <a:pt x="5829" y="15043"/>
                  </a:lnTo>
                  <a:lnTo>
                    <a:pt x="5785" y="15047"/>
                  </a:lnTo>
                  <a:lnTo>
                    <a:pt x="5738" y="15050"/>
                  </a:lnTo>
                  <a:lnTo>
                    <a:pt x="5689" y="15052"/>
                  </a:lnTo>
                  <a:lnTo>
                    <a:pt x="5638" y="15053"/>
                  </a:lnTo>
                  <a:lnTo>
                    <a:pt x="5586" y="15054"/>
                  </a:lnTo>
                  <a:lnTo>
                    <a:pt x="5532" y="15054"/>
                  </a:lnTo>
                  <a:close/>
                  <a:moveTo>
                    <a:pt x="3890" y="12499"/>
                  </a:moveTo>
                  <a:lnTo>
                    <a:pt x="3873" y="12442"/>
                  </a:lnTo>
                  <a:lnTo>
                    <a:pt x="3855" y="12386"/>
                  </a:lnTo>
                  <a:lnTo>
                    <a:pt x="3838" y="12328"/>
                  </a:lnTo>
                  <a:lnTo>
                    <a:pt x="3820" y="12269"/>
                  </a:lnTo>
                  <a:lnTo>
                    <a:pt x="3802" y="12211"/>
                  </a:lnTo>
                  <a:lnTo>
                    <a:pt x="3783" y="12153"/>
                  </a:lnTo>
                  <a:lnTo>
                    <a:pt x="3763" y="12094"/>
                  </a:lnTo>
                  <a:lnTo>
                    <a:pt x="3744" y="12033"/>
                  </a:lnTo>
                  <a:lnTo>
                    <a:pt x="3725" y="11974"/>
                  </a:lnTo>
                  <a:lnTo>
                    <a:pt x="3705" y="11913"/>
                  </a:lnTo>
                  <a:lnTo>
                    <a:pt x="3685" y="11853"/>
                  </a:lnTo>
                  <a:lnTo>
                    <a:pt x="3665" y="11792"/>
                  </a:lnTo>
                  <a:lnTo>
                    <a:pt x="3645" y="11729"/>
                  </a:lnTo>
                  <a:lnTo>
                    <a:pt x="3624" y="11667"/>
                  </a:lnTo>
                  <a:lnTo>
                    <a:pt x="3603" y="11605"/>
                  </a:lnTo>
                  <a:lnTo>
                    <a:pt x="3581" y="11542"/>
                  </a:lnTo>
                  <a:lnTo>
                    <a:pt x="7487" y="11542"/>
                  </a:lnTo>
                  <a:lnTo>
                    <a:pt x="7464" y="11609"/>
                  </a:lnTo>
                  <a:lnTo>
                    <a:pt x="7440" y="11677"/>
                  </a:lnTo>
                  <a:lnTo>
                    <a:pt x="7417" y="11744"/>
                  </a:lnTo>
                  <a:lnTo>
                    <a:pt x="7395" y="11811"/>
                  </a:lnTo>
                  <a:lnTo>
                    <a:pt x="7373" y="11878"/>
                  </a:lnTo>
                  <a:lnTo>
                    <a:pt x="7351" y="11943"/>
                  </a:lnTo>
                  <a:lnTo>
                    <a:pt x="7330" y="12008"/>
                  </a:lnTo>
                  <a:lnTo>
                    <a:pt x="7309" y="12074"/>
                  </a:lnTo>
                  <a:lnTo>
                    <a:pt x="3890" y="12499"/>
                  </a:lnTo>
                  <a:close/>
                  <a:moveTo>
                    <a:pt x="6835" y="13637"/>
                  </a:moveTo>
                  <a:lnTo>
                    <a:pt x="4342" y="13948"/>
                  </a:lnTo>
                  <a:lnTo>
                    <a:pt x="4325" y="13899"/>
                  </a:lnTo>
                  <a:lnTo>
                    <a:pt x="4309" y="13850"/>
                  </a:lnTo>
                  <a:lnTo>
                    <a:pt x="4290" y="13799"/>
                  </a:lnTo>
                  <a:lnTo>
                    <a:pt x="4273" y="13747"/>
                  </a:lnTo>
                  <a:lnTo>
                    <a:pt x="4256" y="13693"/>
                  </a:lnTo>
                  <a:lnTo>
                    <a:pt x="4238" y="13638"/>
                  </a:lnTo>
                  <a:lnTo>
                    <a:pt x="4220" y="13582"/>
                  </a:lnTo>
                  <a:lnTo>
                    <a:pt x="4202" y="13524"/>
                  </a:lnTo>
                  <a:lnTo>
                    <a:pt x="4183" y="13465"/>
                  </a:lnTo>
                  <a:lnTo>
                    <a:pt x="4164" y="13403"/>
                  </a:lnTo>
                  <a:lnTo>
                    <a:pt x="4145" y="13340"/>
                  </a:lnTo>
                  <a:lnTo>
                    <a:pt x="4124" y="13276"/>
                  </a:lnTo>
                  <a:lnTo>
                    <a:pt x="4104" y="13210"/>
                  </a:lnTo>
                  <a:lnTo>
                    <a:pt x="4083" y="13141"/>
                  </a:lnTo>
                  <a:lnTo>
                    <a:pt x="4062" y="13070"/>
                  </a:lnTo>
                  <a:lnTo>
                    <a:pt x="4041" y="12998"/>
                  </a:lnTo>
                  <a:lnTo>
                    <a:pt x="4038" y="12990"/>
                  </a:lnTo>
                  <a:lnTo>
                    <a:pt x="4036" y="12983"/>
                  </a:lnTo>
                  <a:lnTo>
                    <a:pt x="7149" y="12594"/>
                  </a:lnTo>
                  <a:lnTo>
                    <a:pt x="7132" y="12651"/>
                  </a:lnTo>
                  <a:lnTo>
                    <a:pt x="7116" y="12707"/>
                  </a:lnTo>
                  <a:lnTo>
                    <a:pt x="7098" y="12763"/>
                  </a:lnTo>
                  <a:lnTo>
                    <a:pt x="7081" y="12819"/>
                  </a:lnTo>
                  <a:lnTo>
                    <a:pt x="7064" y="12876"/>
                  </a:lnTo>
                  <a:lnTo>
                    <a:pt x="7047" y="12931"/>
                  </a:lnTo>
                  <a:lnTo>
                    <a:pt x="7031" y="12985"/>
                  </a:lnTo>
                  <a:lnTo>
                    <a:pt x="7016" y="13038"/>
                  </a:lnTo>
                  <a:lnTo>
                    <a:pt x="6992" y="13121"/>
                  </a:lnTo>
                  <a:lnTo>
                    <a:pt x="6968" y="13202"/>
                  </a:lnTo>
                  <a:lnTo>
                    <a:pt x="6945" y="13280"/>
                  </a:lnTo>
                  <a:lnTo>
                    <a:pt x="6921" y="13355"/>
                  </a:lnTo>
                  <a:lnTo>
                    <a:pt x="6899" y="13429"/>
                  </a:lnTo>
                  <a:lnTo>
                    <a:pt x="6878" y="13500"/>
                  </a:lnTo>
                  <a:lnTo>
                    <a:pt x="6856" y="13570"/>
                  </a:lnTo>
                  <a:lnTo>
                    <a:pt x="6835" y="13637"/>
                  </a:lnTo>
                  <a:close/>
                  <a:moveTo>
                    <a:pt x="5532" y="0"/>
                  </a:moveTo>
                  <a:lnTo>
                    <a:pt x="5247" y="7"/>
                  </a:lnTo>
                  <a:lnTo>
                    <a:pt x="4966" y="28"/>
                  </a:lnTo>
                  <a:lnTo>
                    <a:pt x="4689" y="63"/>
                  </a:lnTo>
                  <a:lnTo>
                    <a:pt x="4417" y="112"/>
                  </a:lnTo>
                  <a:lnTo>
                    <a:pt x="4149" y="174"/>
                  </a:lnTo>
                  <a:lnTo>
                    <a:pt x="3886" y="248"/>
                  </a:lnTo>
                  <a:lnTo>
                    <a:pt x="3630" y="335"/>
                  </a:lnTo>
                  <a:lnTo>
                    <a:pt x="3378" y="434"/>
                  </a:lnTo>
                  <a:lnTo>
                    <a:pt x="3133" y="544"/>
                  </a:lnTo>
                  <a:lnTo>
                    <a:pt x="2894" y="666"/>
                  </a:lnTo>
                  <a:lnTo>
                    <a:pt x="2663" y="799"/>
                  </a:lnTo>
                  <a:lnTo>
                    <a:pt x="2439" y="942"/>
                  </a:lnTo>
                  <a:lnTo>
                    <a:pt x="2222" y="1097"/>
                  </a:lnTo>
                  <a:lnTo>
                    <a:pt x="2013" y="1261"/>
                  </a:lnTo>
                  <a:lnTo>
                    <a:pt x="1812" y="1434"/>
                  </a:lnTo>
                  <a:lnTo>
                    <a:pt x="1620" y="1617"/>
                  </a:lnTo>
                  <a:lnTo>
                    <a:pt x="1437" y="1809"/>
                  </a:lnTo>
                  <a:lnTo>
                    <a:pt x="1263" y="2009"/>
                  </a:lnTo>
                  <a:lnTo>
                    <a:pt x="1099" y="2217"/>
                  </a:lnTo>
                  <a:lnTo>
                    <a:pt x="944" y="2434"/>
                  </a:lnTo>
                  <a:lnTo>
                    <a:pt x="801" y="2658"/>
                  </a:lnTo>
                  <a:lnTo>
                    <a:pt x="668" y="2888"/>
                  </a:lnTo>
                  <a:lnTo>
                    <a:pt x="545" y="3127"/>
                  </a:lnTo>
                  <a:lnTo>
                    <a:pt x="434" y="3371"/>
                  </a:lnTo>
                  <a:lnTo>
                    <a:pt x="336" y="3622"/>
                  </a:lnTo>
                  <a:lnTo>
                    <a:pt x="248" y="3879"/>
                  </a:lnTo>
                  <a:lnTo>
                    <a:pt x="174" y="4141"/>
                  </a:lnTo>
                  <a:lnTo>
                    <a:pt x="113" y="4408"/>
                  </a:lnTo>
                  <a:lnTo>
                    <a:pt x="63" y="4679"/>
                  </a:lnTo>
                  <a:lnTo>
                    <a:pt x="28" y="4956"/>
                  </a:lnTo>
                  <a:lnTo>
                    <a:pt x="7" y="5236"/>
                  </a:lnTo>
                  <a:lnTo>
                    <a:pt x="0" y="5520"/>
                  </a:lnTo>
                  <a:lnTo>
                    <a:pt x="5" y="5710"/>
                  </a:lnTo>
                  <a:lnTo>
                    <a:pt x="21" y="5900"/>
                  </a:lnTo>
                  <a:lnTo>
                    <a:pt x="46" y="6092"/>
                  </a:lnTo>
                  <a:lnTo>
                    <a:pt x="81" y="6284"/>
                  </a:lnTo>
                  <a:lnTo>
                    <a:pt x="125" y="6475"/>
                  </a:lnTo>
                  <a:lnTo>
                    <a:pt x="176" y="6668"/>
                  </a:lnTo>
                  <a:lnTo>
                    <a:pt x="234" y="6861"/>
                  </a:lnTo>
                  <a:lnTo>
                    <a:pt x="301" y="7053"/>
                  </a:lnTo>
                  <a:lnTo>
                    <a:pt x="373" y="7247"/>
                  </a:lnTo>
                  <a:lnTo>
                    <a:pt x="451" y="7440"/>
                  </a:lnTo>
                  <a:lnTo>
                    <a:pt x="534" y="7634"/>
                  </a:lnTo>
                  <a:lnTo>
                    <a:pt x="623" y="7826"/>
                  </a:lnTo>
                  <a:lnTo>
                    <a:pt x="715" y="8020"/>
                  </a:lnTo>
                  <a:lnTo>
                    <a:pt x="811" y="8213"/>
                  </a:lnTo>
                  <a:lnTo>
                    <a:pt x="910" y="8405"/>
                  </a:lnTo>
                  <a:lnTo>
                    <a:pt x="1012" y="8597"/>
                  </a:lnTo>
                  <a:lnTo>
                    <a:pt x="1115" y="8789"/>
                  </a:lnTo>
                  <a:lnTo>
                    <a:pt x="1221" y="8980"/>
                  </a:lnTo>
                  <a:lnTo>
                    <a:pt x="1327" y="9171"/>
                  </a:lnTo>
                  <a:lnTo>
                    <a:pt x="1433" y="9361"/>
                  </a:lnTo>
                  <a:lnTo>
                    <a:pt x="1539" y="9550"/>
                  </a:lnTo>
                  <a:lnTo>
                    <a:pt x="1644" y="9739"/>
                  </a:lnTo>
                  <a:lnTo>
                    <a:pt x="1748" y="9927"/>
                  </a:lnTo>
                  <a:lnTo>
                    <a:pt x="1850" y="10115"/>
                  </a:lnTo>
                  <a:lnTo>
                    <a:pt x="1949" y="10300"/>
                  </a:lnTo>
                  <a:lnTo>
                    <a:pt x="2046" y="10485"/>
                  </a:lnTo>
                  <a:lnTo>
                    <a:pt x="2138" y="10670"/>
                  </a:lnTo>
                  <a:lnTo>
                    <a:pt x="2228" y="10852"/>
                  </a:lnTo>
                  <a:lnTo>
                    <a:pt x="2311" y="11033"/>
                  </a:lnTo>
                  <a:lnTo>
                    <a:pt x="2391" y="11214"/>
                  </a:lnTo>
                  <a:lnTo>
                    <a:pt x="2463" y="11392"/>
                  </a:lnTo>
                  <a:lnTo>
                    <a:pt x="2529" y="11569"/>
                  </a:lnTo>
                  <a:lnTo>
                    <a:pt x="2621" y="11829"/>
                  </a:lnTo>
                  <a:lnTo>
                    <a:pt x="2706" y="12083"/>
                  </a:lnTo>
                  <a:lnTo>
                    <a:pt x="2787" y="12329"/>
                  </a:lnTo>
                  <a:lnTo>
                    <a:pt x="2861" y="12568"/>
                  </a:lnTo>
                  <a:lnTo>
                    <a:pt x="2933" y="12801"/>
                  </a:lnTo>
                  <a:lnTo>
                    <a:pt x="3000" y="13026"/>
                  </a:lnTo>
                  <a:lnTo>
                    <a:pt x="3065" y="13245"/>
                  </a:lnTo>
                  <a:lnTo>
                    <a:pt x="3128" y="13456"/>
                  </a:lnTo>
                  <a:lnTo>
                    <a:pt x="3188" y="13658"/>
                  </a:lnTo>
                  <a:lnTo>
                    <a:pt x="3248" y="13855"/>
                  </a:lnTo>
                  <a:lnTo>
                    <a:pt x="3308" y="14043"/>
                  </a:lnTo>
                  <a:lnTo>
                    <a:pt x="3367" y="14223"/>
                  </a:lnTo>
                  <a:lnTo>
                    <a:pt x="3428" y="14396"/>
                  </a:lnTo>
                  <a:lnTo>
                    <a:pt x="3489" y="14562"/>
                  </a:lnTo>
                  <a:lnTo>
                    <a:pt x="3552" y="14718"/>
                  </a:lnTo>
                  <a:lnTo>
                    <a:pt x="3619" y="14867"/>
                  </a:lnTo>
                  <a:lnTo>
                    <a:pt x="3688" y="15007"/>
                  </a:lnTo>
                  <a:lnTo>
                    <a:pt x="3761" y="15140"/>
                  </a:lnTo>
                  <a:lnTo>
                    <a:pt x="3839" y="15263"/>
                  </a:lnTo>
                  <a:lnTo>
                    <a:pt x="3922" y="15379"/>
                  </a:lnTo>
                  <a:lnTo>
                    <a:pt x="4011" y="15485"/>
                  </a:lnTo>
                  <a:lnTo>
                    <a:pt x="4105" y="15582"/>
                  </a:lnTo>
                  <a:lnTo>
                    <a:pt x="4207" y="15672"/>
                  </a:lnTo>
                  <a:lnTo>
                    <a:pt x="4316" y="15752"/>
                  </a:lnTo>
                  <a:lnTo>
                    <a:pt x="4433" y="15822"/>
                  </a:lnTo>
                  <a:lnTo>
                    <a:pt x="4559" y="15884"/>
                  </a:lnTo>
                  <a:lnTo>
                    <a:pt x="4694" y="15937"/>
                  </a:lnTo>
                  <a:lnTo>
                    <a:pt x="4840" y="15981"/>
                  </a:lnTo>
                  <a:lnTo>
                    <a:pt x="4995" y="16014"/>
                  </a:lnTo>
                  <a:lnTo>
                    <a:pt x="5161" y="16038"/>
                  </a:lnTo>
                  <a:lnTo>
                    <a:pt x="5340" y="16053"/>
                  </a:lnTo>
                  <a:lnTo>
                    <a:pt x="5532" y="16058"/>
                  </a:lnTo>
                  <a:lnTo>
                    <a:pt x="5726" y="16053"/>
                  </a:lnTo>
                  <a:lnTo>
                    <a:pt x="5907" y="16039"/>
                  </a:lnTo>
                  <a:lnTo>
                    <a:pt x="6076" y="16014"/>
                  </a:lnTo>
                  <a:lnTo>
                    <a:pt x="6232" y="15981"/>
                  </a:lnTo>
                  <a:lnTo>
                    <a:pt x="6379" y="15938"/>
                  </a:lnTo>
                  <a:lnTo>
                    <a:pt x="6516" y="15885"/>
                  </a:lnTo>
                  <a:lnTo>
                    <a:pt x="6643" y="15823"/>
                  </a:lnTo>
                  <a:lnTo>
                    <a:pt x="6760" y="15753"/>
                  </a:lnTo>
                  <a:lnTo>
                    <a:pt x="6870" y="15673"/>
                  </a:lnTo>
                  <a:lnTo>
                    <a:pt x="6972" y="15584"/>
                  </a:lnTo>
                  <a:lnTo>
                    <a:pt x="7066" y="15487"/>
                  </a:lnTo>
                  <a:lnTo>
                    <a:pt x="7155" y="15381"/>
                  </a:lnTo>
                  <a:lnTo>
                    <a:pt x="7237" y="15266"/>
                  </a:lnTo>
                  <a:lnTo>
                    <a:pt x="7315" y="15143"/>
                  </a:lnTo>
                  <a:lnTo>
                    <a:pt x="7387" y="15011"/>
                  </a:lnTo>
                  <a:lnTo>
                    <a:pt x="7455" y="14871"/>
                  </a:lnTo>
                  <a:lnTo>
                    <a:pt x="7521" y="14723"/>
                  </a:lnTo>
                  <a:lnTo>
                    <a:pt x="7584" y="14567"/>
                  </a:lnTo>
                  <a:lnTo>
                    <a:pt x="7645" y="14402"/>
                  </a:lnTo>
                  <a:lnTo>
                    <a:pt x="7704" y="14229"/>
                  </a:lnTo>
                  <a:lnTo>
                    <a:pt x="7762" y="14050"/>
                  </a:lnTo>
                  <a:lnTo>
                    <a:pt x="7821" y="13862"/>
                  </a:lnTo>
                  <a:lnTo>
                    <a:pt x="7880" y="13666"/>
                  </a:lnTo>
                  <a:lnTo>
                    <a:pt x="7939" y="13464"/>
                  </a:lnTo>
                  <a:lnTo>
                    <a:pt x="8002" y="13253"/>
                  </a:lnTo>
                  <a:lnTo>
                    <a:pt x="8065" y="13035"/>
                  </a:lnTo>
                  <a:lnTo>
                    <a:pt x="8132" y="12810"/>
                  </a:lnTo>
                  <a:lnTo>
                    <a:pt x="8203" y="12578"/>
                  </a:lnTo>
                  <a:lnTo>
                    <a:pt x="8277" y="12340"/>
                  </a:lnTo>
                  <a:lnTo>
                    <a:pt x="8357" y="12094"/>
                  </a:lnTo>
                  <a:lnTo>
                    <a:pt x="8442" y="11841"/>
                  </a:lnTo>
                  <a:lnTo>
                    <a:pt x="8534" y="11581"/>
                  </a:lnTo>
                  <a:lnTo>
                    <a:pt x="8600" y="11403"/>
                  </a:lnTo>
                  <a:lnTo>
                    <a:pt x="8673" y="11224"/>
                  </a:lnTo>
                  <a:lnTo>
                    <a:pt x="8752" y="11043"/>
                  </a:lnTo>
                  <a:lnTo>
                    <a:pt x="8836" y="10861"/>
                  </a:lnTo>
                  <a:lnTo>
                    <a:pt x="8926" y="10678"/>
                  </a:lnTo>
                  <a:lnTo>
                    <a:pt x="9018" y="10493"/>
                  </a:lnTo>
                  <a:lnTo>
                    <a:pt x="9115" y="10307"/>
                  </a:lnTo>
                  <a:lnTo>
                    <a:pt x="9214" y="10121"/>
                  </a:lnTo>
                  <a:lnTo>
                    <a:pt x="9316" y="9932"/>
                  </a:lnTo>
                  <a:lnTo>
                    <a:pt x="9421" y="9743"/>
                  </a:lnTo>
                  <a:lnTo>
                    <a:pt x="9525" y="9554"/>
                  </a:lnTo>
                  <a:lnTo>
                    <a:pt x="9632" y="9363"/>
                  </a:lnTo>
                  <a:lnTo>
                    <a:pt x="9737" y="9172"/>
                  </a:lnTo>
                  <a:lnTo>
                    <a:pt x="9844" y="8980"/>
                  </a:lnTo>
                  <a:lnTo>
                    <a:pt x="9949" y="8788"/>
                  </a:lnTo>
                  <a:lnTo>
                    <a:pt x="10052" y="8596"/>
                  </a:lnTo>
                  <a:lnTo>
                    <a:pt x="10154" y="8402"/>
                  </a:lnTo>
                  <a:lnTo>
                    <a:pt x="10253" y="8210"/>
                  </a:lnTo>
                  <a:lnTo>
                    <a:pt x="10349" y="8016"/>
                  </a:lnTo>
                  <a:lnTo>
                    <a:pt x="10441" y="7822"/>
                  </a:lnTo>
                  <a:lnTo>
                    <a:pt x="10529" y="7629"/>
                  </a:lnTo>
                  <a:lnTo>
                    <a:pt x="10612" y="7435"/>
                  </a:lnTo>
                  <a:lnTo>
                    <a:pt x="10691" y="7241"/>
                  </a:lnTo>
                  <a:lnTo>
                    <a:pt x="10763" y="7048"/>
                  </a:lnTo>
                  <a:lnTo>
                    <a:pt x="10829" y="6856"/>
                  </a:lnTo>
                  <a:lnTo>
                    <a:pt x="10888" y="6663"/>
                  </a:lnTo>
                  <a:lnTo>
                    <a:pt x="10939" y="6470"/>
                  </a:lnTo>
                  <a:lnTo>
                    <a:pt x="10983" y="6280"/>
                  </a:lnTo>
                  <a:lnTo>
                    <a:pt x="11017" y="6088"/>
                  </a:lnTo>
                  <a:lnTo>
                    <a:pt x="11042" y="5898"/>
                  </a:lnTo>
                  <a:lnTo>
                    <a:pt x="11058" y="5709"/>
                  </a:lnTo>
                  <a:lnTo>
                    <a:pt x="11063" y="5520"/>
                  </a:lnTo>
                  <a:lnTo>
                    <a:pt x="11056" y="5236"/>
                  </a:lnTo>
                  <a:lnTo>
                    <a:pt x="11035" y="4956"/>
                  </a:lnTo>
                  <a:lnTo>
                    <a:pt x="11000" y="4679"/>
                  </a:lnTo>
                  <a:lnTo>
                    <a:pt x="10950" y="4408"/>
                  </a:lnTo>
                  <a:lnTo>
                    <a:pt x="10889" y="4141"/>
                  </a:lnTo>
                  <a:lnTo>
                    <a:pt x="10815" y="3879"/>
                  </a:lnTo>
                  <a:lnTo>
                    <a:pt x="10727" y="3622"/>
                  </a:lnTo>
                  <a:lnTo>
                    <a:pt x="10629" y="3371"/>
                  </a:lnTo>
                  <a:lnTo>
                    <a:pt x="10518" y="3127"/>
                  </a:lnTo>
                  <a:lnTo>
                    <a:pt x="10395" y="2888"/>
                  </a:lnTo>
                  <a:lnTo>
                    <a:pt x="10262" y="2658"/>
                  </a:lnTo>
                  <a:lnTo>
                    <a:pt x="10119" y="2434"/>
                  </a:lnTo>
                  <a:lnTo>
                    <a:pt x="9964" y="2217"/>
                  </a:lnTo>
                  <a:lnTo>
                    <a:pt x="9800" y="2009"/>
                  </a:lnTo>
                  <a:lnTo>
                    <a:pt x="9626" y="1809"/>
                  </a:lnTo>
                  <a:lnTo>
                    <a:pt x="9443" y="1617"/>
                  </a:lnTo>
                  <a:lnTo>
                    <a:pt x="9251" y="1434"/>
                  </a:lnTo>
                  <a:lnTo>
                    <a:pt x="9050" y="1261"/>
                  </a:lnTo>
                  <a:lnTo>
                    <a:pt x="8841" y="1097"/>
                  </a:lnTo>
                  <a:lnTo>
                    <a:pt x="8624" y="942"/>
                  </a:lnTo>
                  <a:lnTo>
                    <a:pt x="8400" y="799"/>
                  </a:lnTo>
                  <a:lnTo>
                    <a:pt x="8169" y="666"/>
                  </a:lnTo>
                  <a:lnTo>
                    <a:pt x="7929" y="544"/>
                  </a:lnTo>
                  <a:lnTo>
                    <a:pt x="7685" y="434"/>
                  </a:lnTo>
                  <a:lnTo>
                    <a:pt x="7433" y="335"/>
                  </a:lnTo>
                  <a:lnTo>
                    <a:pt x="7176" y="248"/>
                  </a:lnTo>
                  <a:lnTo>
                    <a:pt x="6913" y="174"/>
                  </a:lnTo>
                  <a:lnTo>
                    <a:pt x="6646" y="112"/>
                  </a:lnTo>
                  <a:lnTo>
                    <a:pt x="6374" y="63"/>
                  </a:lnTo>
                  <a:lnTo>
                    <a:pt x="6097" y="28"/>
                  </a:lnTo>
                  <a:lnTo>
                    <a:pt x="5816" y="7"/>
                  </a:lnTo>
                  <a:lnTo>
                    <a:pt x="55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2" name="í$ļîďé"/>
            <p:cNvSpPr/>
            <p:nvPr/>
          </p:nvSpPr>
          <p:spPr bwMode="auto">
            <a:xfrm>
              <a:off x="9177544" y="114628"/>
              <a:ext cx="78177" cy="78177"/>
            </a:xfrm>
            <a:custGeom>
              <a:avLst/>
              <a:gdLst>
                <a:gd name="T0" fmla="*/ 2559 w 3269"/>
                <a:gd name="T1" fmla="*/ 35 h 3262"/>
                <a:gd name="T2" fmla="*/ 1981 w 3269"/>
                <a:gd name="T3" fmla="*/ 183 h 3262"/>
                <a:gd name="T4" fmla="*/ 1455 w 3269"/>
                <a:gd name="T5" fmla="*/ 437 h 3262"/>
                <a:gd name="T6" fmla="*/ 990 w 3269"/>
                <a:gd name="T7" fmla="*/ 783 h 3262"/>
                <a:gd name="T8" fmla="*/ 601 w 3269"/>
                <a:gd name="T9" fmla="*/ 1210 h 3262"/>
                <a:gd name="T10" fmla="*/ 298 w 3269"/>
                <a:gd name="T11" fmla="*/ 1706 h 3262"/>
                <a:gd name="T12" fmla="*/ 96 w 3269"/>
                <a:gd name="T13" fmla="*/ 2259 h 3262"/>
                <a:gd name="T14" fmla="*/ 4 w 3269"/>
                <a:gd name="T15" fmla="*/ 2856 h 3262"/>
                <a:gd name="T16" fmla="*/ 3 w 3269"/>
                <a:gd name="T17" fmla="*/ 3049 h 3262"/>
                <a:gd name="T18" fmla="*/ 15 w 3269"/>
                <a:gd name="T19" fmla="*/ 3097 h 3262"/>
                <a:gd name="T20" fmla="*/ 37 w 3269"/>
                <a:gd name="T21" fmla="*/ 3141 h 3262"/>
                <a:gd name="T22" fmla="*/ 66 w 3269"/>
                <a:gd name="T23" fmla="*/ 3180 h 3262"/>
                <a:gd name="T24" fmla="*/ 101 w 3269"/>
                <a:gd name="T25" fmla="*/ 3212 h 3262"/>
                <a:gd name="T26" fmla="*/ 143 w 3269"/>
                <a:gd name="T27" fmla="*/ 3237 h 3262"/>
                <a:gd name="T28" fmla="*/ 189 w 3269"/>
                <a:gd name="T29" fmla="*/ 3254 h 3262"/>
                <a:gd name="T30" fmla="*/ 239 w 3269"/>
                <a:gd name="T31" fmla="*/ 3262 h 3262"/>
                <a:gd name="T32" fmla="*/ 290 w 3269"/>
                <a:gd name="T33" fmla="*/ 3259 h 3262"/>
                <a:gd name="T34" fmla="*/ 338 w 3269"/>
                <a:gd name="T35" fmla="*/ 3247 h 3262"/>
                <a:gd name="T36" fmla="*/ 382 w 3269"/>
                <a:gd name="T37" fmla="*/ 3226 h 3262"/>
                <a:gd name="T38" fmla="*/ 421 w 3269"/>
                <a:gd name="T39" fmla="*/ 3197 h 3262"/>
                <a:gd name="T40" fmla="*/ 453 w 3269"/>
                <a:gd name="T41" fmla="*/ 3161 h 3262"/>
                <a:gd name="T42" fmla="*/ 478 w 3269"/>
                <a:gd name="T43" fmla="*/ 3119 h 3262"/>
                <a:gd name="T44" fmla="*/ 495 w 3269"/>
                <a:gd name="T45" fmla="*/ 3073 h 3262"/>
                <a:gd name="T46" fmla="*/ 503 w 3269"/>
                <a:gd name="T47" fmla="*/ 3024 h 3262"/>
                <a:gd name="T48" fmla="*/ 532 w 3269"/>
                <a:gd name="T49" fmla="*/ 2630 h 3262"/>
                <a:gd name="T50" fmla="*/ 656 w 3269"/>
                <a:gd name="T51" fmla="*/ 2149 h 3262"/>
                <a:gd name="T52" fmla="*/ 867 w 3269"/>
                <a:gd name="T53" fmla="*/ 1711 h 3262"/>
                <a:gd name="T54" fmla="*/ 1157 w 3269"/>
                <a:gd name="T55" fmla="*/ 1325 h 3262"/>
                <a:gd name="T56" fmla="*/ 1514 w 3269"/>
                <a:gd name="T57" fmla="*/ 1001 h 3262"/>
                <a:gd name="T58" fmla="*/ 1928 w 3269"/>
                <a:gd name="T59" fmla="*/ 750 h 3262"/>
                <a:gd name="T60" fmla="*/ 2390 w 3269"/>
                <a:gd name="T61" fmla="*/ 581 h 3262"/>
                <a:gd name="T62" fmla="*/ 2889 w 3269"/>
                <a:gd name="T63" fmla="*/ 505 h 3262"/>
                <a:gd name="T64" fmla="*/ 3056 w 3269"/>
                <a:gd name="T65" fmla="*/ 499 h 3262"/>
                <a:gd name="T66" fmla="*/ 3104 w 3269"/>
                <a:gd name="T67" fmla="*/ 487 h 3262"/>
                <a:gd name="T68" fmla="*/ 3148 w 3269"/>
                <a:gd name="T69" fmla="*/ 466 h 3262"/>
                <a:gd name="T70" fmla="*/ 3186 w 3269"/>
                <a:gd name="T71" fmla="*/ 437 h 3262"/>
                <a:gd name="T72" fmla="*/ 3219 w 3269"/>
                <a:gd name="T73" fmla="*/ 402 h 3262"/>
                <a:gd name="T74" fmla="*/ 3244 w 3269"/>
                <a:gd name="T75" fmla="*/ 359 h 3262"/>
                <a:gd name="T76" fmla="*/ 3261 w 3269"/>
                <a:gd name="T77" fmla="*/ 314 h 3262"/>
                <a:gd name="T78" fmla="*/ 3269 w 3269"/>
                <a:gd name="T79" fmla="*/ 264 h 3262"/>
                <a:gd name="T80" fmla="*/ 3266 w 3269"/>
                <a:gd name="T81" fmla="*/ 213 h 3262"/>
                <a:gd name="T82" fmla="*/ 3254 w 3269"/>
                <a:gd name="T83" fmla="*/ 165 h 3262"/>
                <a:gd name="T84" fmla="*/ 3233 w 3269"/>
                <a:gd name="T85" fmla="*/ 120 h 3262"/>
                <a:gd name="T86" fmla="*/ 3204 w 3269"/>
                <a:gd name="T87" fmla="*/ 82 h 3262"/>
                <a:gd name="T88" fmla="*/ 3168 w 3269"/>
                <a:gd name="T89" fmla="*/ 50 h 3262"/>
                <a:gd name="T90" fmla="*/ 3126 w 3269"/>
                <a:gd name="T91" fmla="*/ 25 h 3262"/>
                <a:gd name="T92" fmla="*/ 3080 w 3269"/>
                <a:gd name="T93" fmla="*/ 8 h 3262"/>
                <a:gd name="T94" fmla="*/ 3031 w 3269"/>
                <a:gd name="T95" fmla="*/ 0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69" h="3262">
                  <a:moveTo>
                    <a:pt x="3018" y="0"/>
                  </a:moveTo>
                  <a:lnTo>
                    <a:pt x="2863" y="4"/>
                  </a:lnTo>
                  <a:lnTo>
                    <a:pt x="2710" y="15"/>
                  </a:lnTo>
                  <a:lnTo>
                    <a:pt x="2559" y="35"/>
                  </a:lnTo>
                  <a:lnTo>
                    <a:pt x="2410" y="61"/>
                  </a:lnTo>
                  <a:lnTo>
                    <a:pt x="2264" y="95"/>
                  </a:lnTo>
                  <a:lnTo>
                    <a:pt x="2121" y="136"/>
                  </a:lnTo>
                  <a:lnTo>
                    <a:pt x="1981" y="183"/>
                  </a:lnTo>
                  <a:lnTo>
                    <a:pt x="1844" y="237"/>
                  </a:lnTo>
                  <a:lnTo>
                    <a:pt x="1710" y="297"/>
                  </a:lnTo>
                  <a:lnTo>
                    <a:pt x="1580" y="364"/>
                  </a:lnTo>
                  <a:lnTo>
                    <a:pt x="1455" y="437"/>
                  </a:lnTo>
                  <a:lnTo>
                    <a:pt x="1332" y="515"/>
                  </a:lnTo>
                  <a:lnTo>
                    <a:pt x="1213" y="599"/>
                  </a:lnTo>
                  <a:lnTo>
                    <a:pt x="1100" y="689"/>
                  </a:lnTo>
                  <a:lnTo>
                    <a:pt x="990" y="783"/>
                  </a:lnTo>
                  <a:lnTo>
                    <a:pt x="885" y="883"/>
                  </a:lnTo>
                  <a:lnTo>
                    <a:pt x="785" y="988"/>
                  </a:lnTo>
                  <a:lnTo>
                    <a:pt x="690" y="1097"/>
                  </a:lnTo>
                  <a:lnTo>
                    <a:pt x="601" y="1210"/>
                  </a:lnTo>
                  <a:lnTo>
                    <a:pt x="516" y="1329"/>
                  </a:lnTo>
                  <a:lnTo>
                    <a:pt x="438" y="1450"/>
                  </a:lnTo>
                  <a:lnTo>
                    <a:pt x="365" y="1577"/>
                  </a:lnTo>
                  <a:lnTo>
                    <a:pt x="298" y="1706"/>
                  </a:lnTo>
                  <a:lnTo>
                    <a:pt x="238" y="1840"/>
                  </a:lnTo>
                  <a:lnTo>
                    <a:pt x="183" y="1976"/>
                  </a:lnTo>
                  <a:lnTo>
                    <a:pt x="136" y="2117"/>
                  </a:lnTo>
                  <a:lnTo>
                    <a:pt x="96" y="2259"/>
                  </a:lnTo>
                  <a:lnTo>
                    <a:pt x="62" y="2405"/>
                  </a:lnTo>
                  <a:lnTo>
                    <a:pt x="36" y="2553"/>
                  </a:lnTo>
                  <a:lnTo>
                    <a:pt x="16" y="2704"/>
                  </a:lnTo>
                  <a:lnTo>
                    <a:pt x="4" y="2856"/>
                  </a:lnTo>
                  <a:lnTo>
                    <a:pt x="0" y="3011"/>
                  </a:lnTo>
                  <a:lnTo>
                    <a:pt x="0" y="3024"/>
                  </a:lnTo>
                  <a:lnTo>
                    <a:pt x="1" y="3037"/>
                  </a:lnTo>
                  <a:lnTo>
                    <a:pt x="3" y="3049"/>
                  </a:lnTo>
                  <a:lnTo>
                    <a:pt x="5" y="3061"/>
                  </a:lnTo>
                  <a:lnTo>
                    <a:pt x="8" y="3073"/>
                  </a:lnTo>
                  <a:lnTo>
                    <a:pt x="11" y="3085"/>
                  </a:lnTo>
                  <a:lnTo>
                    <a:pt x="15" y="3097"/>
                  </a:lnTo>
                  <a:lnTo>
                    <a:pt x="20" y="3108"/>
                  </a:lnTo>
                  <a:lnTo>
                    <a:pt x="25" y="3119"/>
                  </a:lnTo>
                  <a:lnTo>
                    <a:pt x="30" y="3130"/>
                  </a:lnTo>
                  <a:lnTo>
                    <a:pt x="37" y="3141"/>
                  </a:lnTo>
                  <a:lnTo>
                    <a:pt x="44" y="3151"/>
                  </a:lnTo>
                  <a:lnTo>
                    <a:pt x="51" y="3161"/>
                  </a:lnTo>
                  <a:lnTo>
                    <a:pt x="58" y="3171"/>
                  </a:lnTo>
                  <a:lnTo>
                    <a:pt x="66" y="3180"/>
                  </a:lnTo>
                  <a:lnTo>
                    <a:pt x="74" y="3189"/>
                  </a:lnTo>
                  <a:lnTo>
                    <a:pt x="83" y="3197"/>
                  </a:lnTo>
                  <a:lnTo>
                    <a:pt x="92" y="3205"/>
                  </a:lnTo>
                  <a:lnTo>
                    <a:pt x="101" y="3212"/>
                  </a:lnTo>
                  <a:lnTo>
                    <a:pt x="111" y="3219"/>
                  </a:lnTo>
                  <a:lnTo>
                    <a:pt x="121" y="3226"/>
                  </a:lnTo>
                  <a:lnTo>
                    <a:pt x="132" y="3232"/>
                  </a:lnTo>
                  <a:lnTo>
                    <a:pt x="143" y="3237"/>
                  </a:lnTo>
                  <a:lnTo>
                    <a:pt x="154" y="3242"/>
                  </a:lnTo>
                  <a:lnTo>
                    <a:pt x="165" y="3247"/>
                  </a:lnTo>
                  <a:lnTo>
                    <a:pt x="177" y="3251"/>
                  </a:lnTo>
                  <a:lnTo>
                    <a:pt x="189" y="3254"/>
                  </a:lnTo>
                  <a:lnTo>
                    <a:pt x="201" y="3257"/>
                  </a:lnTo>
                  <a:lnTo>
                    <a:pt x="214" y="3259"/>
                  </a:lnTo>
                  <a:lnTo>
                    <a:pt x="227" y="3261"/>
                  </a:lnTo>
                  <a:lnTo>
                    <a:pt x="239" y="3262"/>
                  </a:lnTo>
                  <a:lnTo>
                    <a:pt x="252" y="3262"/>
                  </a:lnTo>
                  <a:lnTo>
                    <a:pt x="265" y="3262"/>
                  </a:lnTo>
                  <a:lnTo>
                    <a:pt x="278" y="3261"/>
                  </a:lnTo>
                  <a:lnTo>
                    <a:pt x="290" y="3259"/>
                  </a:lnTo>
                  <a:lnTo>
                    <a:pt x="302" y="3257"/>
                  </a:lnTo>
                  <a:lnTo>
                    <a:pt x="315" y="3254"/>
                  </a:lnTo>
                  <a:lnTo>
                    <a:pt x="326" y="3251"/>
                  </a:lnTo>
                  <a:lnTo>
                    <a:pt x="338" y="3247"/>
                  </a:lnTo>
                  <a:lnTo>
                    <a:pt x="349" y="3242"/>
                  </a:lnTo>
                  <a:lnTo>
                    <a:pt x="360" y="3237"/>
                  </a:lnTo>
                  <a:lnTo>
                    <a:pt x="371" y="3232"/>
                  </a:lnTo>
                  <a:lnTo>
                    <a:pt x="382" y="3226"/>
                  </a:lnTo>
                  <a:lnTo>
                    <a:pt x="393" y="3219"/>
                  </a:lnTo>
                  <a:lnTo>
                    <a:pt x="403" y="3212"/>
                  </a:lnTo>
                  <a:lnTo>
                    <a:pt x="412" y="3205"/>
                  </a:lnTo>
                  <a:lnTo>
                    <a:pt x="421" y="3197"/>
                  </a:lnTo>
                  <a:lnTo>
                    <a:pt x="430" y="3189"/>
                  </a:lnTo>
                  <a:lnTo>
                    <a:pt x="438" y="3180"/>
                  </a:lnTo>
                  <a:lnTo>
                    <a:pt x="446" y="3171"/>
                  </a:lnTo>
                  <a:lnTo>
                    <a:pt x="453" y="3161"/>
                  </a:lnTo>
                  <a:lnTo>
                    <a:pt x="460" y="3151"/>
                  </a:lnTo>
                  <a:lnTo>
                    <a:pt x="467" y="3141"/>
                  </a:lnTo>
                  <a:lnTo>
                    <a:pt x="473" y="3130"/>
                  </a:lnTo>
                  <a:lnTo>
                    <a:pt x="478" y="3119"/>
                  </a:lnTo>
                  <a:lnTo>
                    <a:pt x="483" y="3108"/>
                  </a:lnTo>
                  <a:lnTo>
                    <a:pt x="488" y="3097"/>
                  </a:lnTo>
                  <a:lnTo>
                    <a:pt x="492" y="3085"/>
                  </a:lnTo>
                  <a:lnTo>
                    <a:pt x="495" y="3073"/>
                  </a:lnTo>
                  <a:lnTo>
                    <a:pt x="498" y="3061"/>
                  </a:lnTo>
                  <a:lnTo>
                    <a:pt x="500" y="3049"/>
                  </a:lnTo>
                  <a:lnTo>
                    <a:pt x="502" y="3037"/>
                  </a:lnTo>
                  <a:lnTo>
                    <a:pt x="503" y="3024"/>
                  </a:lnTo>
                  <a:lnTo>
                    <a:pt x="503" y="3011"/>
                  </a:lnTo>
                  <a:lnTo>
                    <a:pt x="506" y="2882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3" y="2385"/>
                  </a:lnTo>
                  <a:lnTo>
                    <a:pt x="617" y="2265"/>
                  </a:lnTo>
                  <a:lnTo>
                    <a:pt x="656" y="2149"/>
                  </a:lnTo>
                  <a:lnTo>
                    <a:pt x="701" y="2035"/>
                  </a:lnTo>
                  <a:lnTo>
                    <a:pt x="752" y="1924"/>
                  </a:lnTo>
                  <a:lnTo>
                    <a:pt x="807" y="1816"/>
                  </a:lnTo>
                  <a:lnTo>
                    <a:pt x="867" y="1711"/>
                  </a:lnTo>
                  <a:lnTo>
                    <a:pt x="934" y="1609"/>
                  </a:lnTo>
                  <a:lnTo>
                    <a:pt x="1003" y="1511"/>
                  </a:lnTo>
                  <a:lnTo>
                    <a:pt x="1078" y="1416"/>
                  </a:lnTo>
                  <a:lnTo>
                    <a:pt x="1157" y="1325"/>
                  </a:lnTo>
                  <a:lnTo>
                    <a:pt x="1240" y="1238"/>
                  </a:lnTo>
                  <a:lnTo>
                    <a:pt x="1328" y="1154"/>
                  </a:lnTo>
                  <a:lnTo>
                    <a:pt x="1419" y="1076"/>
                  </a:lnTo>
                  <a:lnTo>
                    <a:pt x="1514" y="1001"/>
                  </a:lnTo>
                  <a:lnTo>
                    <a:pt x="1612" y="931"/>
                  </a:lnTo>
                  <a:lnTo>
                    <a:pt x="1715" y="865"/>
                  </a:lnTo>
                  <a:lnTo>
                    <a:pt x="1820" y="805"/>
                  </a:lnTo>
                  <a:lnTo>
                    <a:pt x="1928" y="750"/>
                  </a:lnTo>
                  <a:lnTo>
                    <a:pt x="2040" y="700"/>
                  </a:lnTo>
                  <a:lnTo>
                    <a:pt x="2154" y="654"/>
                  </a:lnTo>
                  <a:lnTo>
                    <a:pt x="2270" y="615"/>
                  </a:lnTo>
                  <a:lnTo>
                    <a:pt x="2390" y="581"/>
                  </a:lnTo>
                  <a:lnTo>
                    <a:pt x="2512" y="553"/>
                  </a:lnTo>
                  <a:lnTo>
                    <a:pt x="2635" y="531"/>
                  </a:lnTo>
                  <a:lnTo>
                    <a:pt x="2761" y="515"/>
                  </a:lnTo>
                  <a:lnTo>
                    <a:pt x="2889" y="505"/>
                  </a:lnTo>
                  <a:lnTo>
                    <a:pt x="3018" y="502"/>
                  </a:lnTo>
                  <a:lnTo>
                    <a:pt x="3031" y="502"/>
                  </a:lnTo>
                  <a:lnTo>
                    <a:pt x="3044" y="501"/>
                  </a:lnTo>
                  <a:lnTo>
                    <a:pt x="3056" y="499"/>
                  </a:lnTo>
                  <a:lnTo>
                    <a:pt x="3068" y="497"/>
                  </a:lnTo>
                  <a:lnTo>
                    <a:pt x="3080" y="494"/>
                  </a:lnTo>
                  <a:lnTo>
                    <a:pt x="3092" y="491"/>
                  </a:lnTo>
                  <a:lnTo>
                    <a:pt x="3104" y="487"/>
                  </a:lnTo>
                  <a:lnTo>
                    <a:pt x="3115" y="482"/>
                  </a:lnTo>
                  <a:lnTo>
                    <a:pt x="3126" y="477"/>
                  </a:lnTo>
                  <a:lnTo>
                    <a:pt x="3137" y="472"/>
                  </a:lnTo>
                  <a:lnTo>
                    <a:pt x="3148" y="466"/>
                  </a:lnTo>
                  <a:lnTo>
                    <a:pt x="3158" y="459"/>
                  </a:lnTo>
                  <a:lnTo>
                    <a:pt x="3168" y="452"/>
                  </a:lnTo>
                  <a:lnTo>
                    <a:pt x="3177" y="445"/>
                  </a:lnTo>
                  <a:lnTo>
                    <a:pt x="3186" y="437"/>
                  </a:lnTo>
                  <a:lnTo>
                    <a:pt x="3196" y="429"/>
                  </a:lnTo>
                  <a:lnTo>
                    <a:pt x="3204" y="420"/>
                  </a:lnTo>
                  <a:lnTo>
                    <a:pt x="3212" y="411"/>
                  </a:lnTo>
                  <a:lnTo>
                    <a:pt x="3219" y="402"/>
                  </a:lnTo>
                  <a:lnTo>
                    <a:pt x="3226" y="391"/>
                  </a:lnTo>
                  <a:lnTo>
                    <a:pt x="3233" y="381"/>
                  </a:lnTo>
                  <a:lnTo>
                    <a:pt x="3239" y="370"/>
                  </a:lnTo>
                  <a:lnTo>
                    <a:pt x="3244" y="359"/>
                  </a:lnTo>
                  <a:lnTo>
                    <a:pt x="3249" y="348"/>
                  </a:lnTo>
                  <a:lnTo>
                    <a:pt x="3254" y="337"/>
                  </a:lnTo>
                  <a:lnTo>
                    <a:pt x="3258" y="325"/>
                  </a:lnTo>
                  <a:lnTo>
                    <a:pt x="3261" y="314"/>
                  </a:lnTo>
                  <a:lnTo>
                    <a:pt x="3264" y="301"/>
                  </a:lnTo>
                  <a:lnTo>
                    <a:pt x="3266" y="289"/>
                  </a:lnTo>
                  <a:lnTo>
                    <a:pt x="3268" y="277"/>
                  </a:lnTo>
                  <a:lnTo>
                    <a:pt x="3269" y="264"/>
                  </a:lnTo>
                  <a:lnTo>
                    <a:pt x="3269" y="251"/>
                  </a:lnTo>
                  <a:lnTo>
                    <a:pt x="3269" y="238"/>
                  </a:lnTo>
                  <a:lnTo>
                    <a:pt x="3268" y="226"/>
                  </a:lnTo>
                  <a:lnTo>
                    <a:pt x="3266" y="213"/>
                  </a:lnTo>
                  <a:lnTo>
                    <a:pt x="3264" y="201"/>
                  </a:lnTo>
                  <a:lnTo>
                    <a:pt x="3261" y="189"/>
                  </a:lnTo>
                  <a:lnTo>
                    <a:pt x="3258" y="177"/>
                  </a:lnTo>
                  <a:lnTo>
                    <a:pt x="3254" y="165"/>
                  </a:lnTo>
                  <a:lnTo>
                    <a:pt x="3249" y="154"/>
                  </a:lnTo>
                  <a:lnTo>
                    <a:pt x="3244" y="143"/>
                  </a:lnTo>
                  <a:lnTo>
                    <a:pt x="3239" y="132"/>
                  </a:lnTo>
                  <a:lnTo>
                    <a:pt x="3233" y="120"/>
                  </a:lnTo>
                  <a:lnTo>
                    <a:pt x="3226" y="110"/>
                  </a:lnTo>
                  <a:lnTo>
                    <a:pt x="3219" y="100"/>
                  </a:lnTo>
                  <a:lnTo>
                    <a:pt x="3212" y="91"/>
                  </a:lnTo>
                  <a:lnTo>
                    <a:pt x="3204" y="82"/>
                  </a:lnTo>
                  <a:lnTo>
                    <a:pt x="3196" y="73"/>
                  </a:lnTo>
                  <a:lnTo>
                    <a:pt x="3186" y="65"/>
                  </a:lnTo>
                  <a:lnTo>
                    <a:pt x="3177" y="57"/>
                  </a:lnTo>
                  <a:lnTo>
                    <a:pt x="3168" y="50"/>
                  </a:lnTo>
                  <a:lnTo>
                    <a:pt x="3158" y="43"/>
                  </a:lnTo>
                  <a:lnTo>
                    <a:pt x="3148" y="36"/>
                  </a:lnTo>
                  <a:lnTo>
                    <a:pt x="3137" y="30"/>
                  </a:lnTo>
                  <a:lnTo>
                    <a:pt x="3126" y="25"/>
                  </a:lnTo>
                  <a:lnTo>
                    <a:pt x="3115" y="20"/>
                  </a:lnTo>
                  <a:lnTo>
                    <a:pt x="3104" y="15"/>
                  </a:lnTo>
                  <a:lnTo>
                    <a:pt x="3092" y="11"/>
                  </a:lnTo>
                  <a:lnTo>
                    <a:pt x="3080" y="8"/>
                  </a:lnTo>
                  <a:lnTo>
                    <a:pt x="3068" y="5"/>
                  </a:lnTo>
                  <a:lnTo>
                    <a:pt x="3056" y="3"/>
                  </a:lnTo>
                  <a:lnTo>
                    <a:pt x="3044" y="1"/>
                  </a:lnTo>
                  <a:lnTo>
                    <a:pt x="3031" y="0"/>
                  </a:lnTo>
                  <a:lnTo>
                    <a:pt x="30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3" name="îṣļïďe"/>
            <p:cNvSpPr/>
            <p:nvPr/>
          </p:nvSpPr>
          <p:spPr bwMode="auto">
            <a:xfrm>
              <a:off x="8743115" y="289307"/>
              <a:ext cx="459652" cy="611928"/>
            </a:xfrm>
            <a:custGeom>
              <a:avLst/>
              <a:gdLst>
                <a:gd name="T0" fmla="*/ 10946 w 12062"/>
                <a:gd name="T1" fmla="*/ 12419 h 16058"/>
                <a:gd name="T2" fmla="*/ 10253 w 12062"/>
                <a:gd name="T3" fmla="*/ 13775 h 16058"/>
                <a:gd name="T4" fmla="*/ 9063 w 12062"/>
                <a:gd name="T5" fmla="*/ 14707 h 16058"/>
                <a:gd name="T6" fmla="*/ 7539 w 12062"/>
                <a:gd name="T7" fmla="*/ 15054 h 16058"/>
                <a:gd name="T8" fmla="*/ 3155 w 12062"/>
                <a:gd name="T9" fmla="*/ 14778 h 16058"/>
                <a:gd name="T10" fmla="*/ 1920 w 12062"/>
                <a:gd name="T11" fmla="*/ 13902 h 16058"/>
                <a:gd name="T12" fmla="*/ 1164 w 12062"/>
                <a:gd name="T13" fmla="*/ 12585 h 16058"/>
                <a:gd name="T14" fmla="*/ 1005 w 12062"/>
                <a:gd name="T15" fmla="*/ 9534 h 16058"/>
                <a:gd name="T16" fmla="*/ 1044 w 12062"/>
                <a:gd name="T17" fmla="*/ 7834 h 16058"/>
                <a:gd name="T18" fmla="*/ 1170 w 12062"/>
                <a:gd name="T19" fmla="*/ 7658 h 16058"/>
                <a:gd name="T20" fmla="*/ 1358 w 12062"/>
                <a:gd name="T21" fmla="*/ 7550 h 16058"/>
                <a:gd name="T22" fmla="*/ 10554 w 12062"/>
                <a:gd name="T23" fmla="*/ 7527 h 16058"/>
                <a:gd name="T24" fmla="*/ 10772 w 12062"/>
                <a:gd name="T25" fmla="*/ 7576 h 16058"/>
                <a:gd name="T26" fmla="*/ 10942 w 12062"/>
                <a:gd name="T27" fmla="*/ 7710 h 16058"/>
                <a:gd name="T28" fmla="*/ 11041 w 12062"/>
                <a:gd name="T29" fmla="*/ 7904 h 16058"/>
                <a:gd name="T30" fmla="*/ 8041 w 12062"/>
                <a:gd name="T31" fmla="*/ 6524 h 16058"/>
                <a:gd name="T32" fmla="*/ 4111 w 12062"/>
                <a:gd name="T33" fmla="*/ 3919 h 16058"/>
                <a:gd name="T34" fmla="*/ 4543 w 12062"/>
                <a:gd name="T35" fmla="*/ 3166 h 16058"/>
                <a:gd name="T36" fmla="*/ 5248 w 12062"/>
                <a:gd name="T37" fmla="*/ 2667 h 16058"/>
                <a:gd name="T38" fmla="*/ 6135 w 12062"/>
                <a:gd name="T39" fmla="*/ 2512 h 16058"/>
                <a:gd name="T40" fmla="*/ 6989 w 12062"/>
                <a:gd name="T41" fmla="*/ 2751 h 16058"/>
                <a:gd name="T42" fmla="*/ 7642 w 12062"/>
                <a:gd name="T43" fmla="*/ 3315 h 16058"/>
                <a:gd name="T44" fmla="*/ 8000 w 12062"/>
                <a:gd name="T45" fmla="*/ 4112 h 16058"/>
                <a:gd name="T46" fmla="*/ 2584 w 12062"/>
                <a:gd name="T47" fmla="*/ 3809 h 16058"/>
                <a:gd name="T48" fmla="*/ 3212 w 12062"/>
                <a:gd name="T49" fmla="*/ 2415 h 16058"/>
                <a:gd name="T50" fmla="*/ 4354 w 12062"/>
                <a:gd name="T51" fmla="*/ 1427 h 16058"/>
                <a:gd name="T52" fmla="*/ 5850 w 12062"/>
                <a:gd name="T53" fmla="*/ 1009 h 16058"/>
                <a:gd name="T54" fmla="*/ 7400 w 12062"/>
                <a:gd name="T55" fmla="*/ 1280 h 16058"/>
                <a:gd name="T56" fmla="*/ 8635 w 12062"/>
                <a:gd name="T57" fmla="*/ 2155 h 16058"/>
                <a:gd name="T58" fmla="*/ 9391 w 12062"/>
                <a:gd name="T59" fmla="*/ 3472 h 16058"/>
                <a:gd name="T60" fmla="*/ 8544 w 12062"/>
                <a:gd name="T61" fmla="*/ 4518 h 16058"/>
                <a:gd name="T62" fmla="*/ 8297 w 12062"/>
                <a:gd name="T63" fmla="*/ 3430 h 16058"/>
                <a:gd name="T64" fmla="*/ 7629 w 12062"/>
                <a:gd name="T65" fmla="*/ 2581 h 16058"/>
                <a:gd name="T66" fmla="*/ 6659 w 12062"/>
                <a:gd name="T67" fmla="*/ 2088 h 16058"/>
                <a:gd name="T68" fmla="*/ 5524 w 12062"/>
                <a:gd name="T69" fmla="*/ 2059 h 16058"/>
                <a:gd name="T70" fmla="*/ 4527 w 12062"/>
                <a:gd name="T71" fmla="*/ 2507 h 16058"/>
                <a:gd name="T72" fmla="*/ 3822 w 12062"/>
                <a:gd name="T73" fmla="*/ 3322 h 16058"/>
                <a:gd name="T74" fmla="*/ 3521 w 12062"/>
                <a:gd name="T75" fmla="*/ 4389 h 16058"/>
                <a:gd name="T76" fmla="*/ 10502 w 12062"/>
                <a:gd name="T77" fmla="*/ 3829 h 16058"/>
                <a:gd name="T78" fmla="*/ 9782 w 12062"/>
                <a:gd name="T79" fmla="*/ 1991 h 16058"/>
                <a:gd name="T80" fmla="*/ 8376 w 12062"/>
                <a:gd name="T81" fmla="*/ 653 h 16058"/>
                <a:gd name="T82" fmla="*/ 6493 w 12062"/>
                <a:gd name="T83" fmla="*/ 23 h 16058"/>
                <a:gd name="T84" fmla="*/ 4476 w 12062"/>
                <a:gd name="T85" fmla="*/ 274 h 16058"/>
                <a:gd name="T86" fmla="*/ 2833 w 12062"/>
                <a:gd name="T87" fmla="*/ 1323 h 16058"/>
                <a:gd name="T88" fmla="*/ 1782 w 12062"/>
                <a:gd name="T89" fmla="*/ 2964 h 16058"/>
                <a:gd name="T90" fmla="*/ 1430 w 12062"/>
                <a:gd name="T91" fmla="*/ 6526 h 16058"/>
                <a:gd name="T92" fmla="*/ 789 w 12062"/>
                <a:gd name="T93" fmla="*/ 6705 h 16058"/>
                <a:gd name="T94" fmla="*/ 300 w 12062"/>
                <a:gd name="T95" fmla="*/ 7129 h 16058"/>
                <a:gd name="T96" fmla="*/ 30 w 12062"/>
                <a:gd name="T97" fmla="*/ 7726 h 16058"/>
                <a:gd name="T98" fmla="*/ 6 w 12062"/>
                <a:gd name="T99" fmla="*/ 11775 h 16058"/>
                <a:gd name="T100" fmla="*/ 546 w 12062"/>
                <a:gd name="T101" fmla="*/ 13694 h 16058"/>
                <a:gd name="T102" fmla="*/ 1817 w 12062"/>
                <a:gd name="T103" fmla="*/ 15161 h 16058"/>
                <a:gd name="T104" fmla="*/ 3612 w 12062"/>
                <a:gd name="T105" fmla="*/ 15967 h 16058"/>
                <a:gd name="T106" fmla="*/ 8450 w 12062"/>
                <a:gd name="T107" fmla="*/ 15967 h 16058"/>
                <a:gd name="T108" fmla="*/ 10245 w 12062"/>
                <a:gd name="T109" fmla="*/ 15161 h 16058"/>
                <a:gd name="T110" fmla="*/ 11516 w 12062"/>
                <a:gd name="T111" fmla="*/ 13694 h 16058"/>
                <a:gd name="T112" fmla="*/ 12056 w 12062"/>
                <a:gd name="T113" fmla="*/ 11775 h 16058"/>
                <a:gd name="T114" fmla="*/ 12032 w 12062"/>
                <a:gd name="T115" fmla="*/ 7726 h 16058"/>
                <a:gd name="T116" fmla="*/ 11762 w 12062"/>
                <a:gd name="T117" fmla="*/ 7129 h 16058"/>
                <a:gd name="T118" fmla="*/ 11273 w 12062"/>
                <a:gd name="T119" fmla="*/ 6705 h 16058"/>
                <a:gd name="T120" fmla="*/ 10632 w 12062"/>
                <a:gd name="T121" fmla="*/ 6526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62" h="16058">
                  <a:moveTo>
                    <a:pt x="11057" y="9534"/>
                  </a:moveTo>
                  <a:lnTo>
                    <a:pt x="11057" y="10036"/>
                  </a:lnTo>
                  <a:lnTo>
                    <a:pt x="11057" y="11040"/>
                  </a:lnTo>
                  <a:lnTo>
                    <a:pt x="11057" y="11542"/>
                  </a:lnTo>
                  <a:lnTo>
                    <a:pt x="11052" y="11722"/>
                  </a:lnTo>
                  <a:lnTo>
                    <a:pt x="11039" y="11900"/>
                  </a:lnTo>
                  <a:lnTo>
                    <a:pt x="11017" y="12076"/>
                  </a:lnTo>
                  <a:lnTo>
                    <a:pt x="10985" y="12248"/>
                  </a:lnTo>
                  <a:lnTo>
                    <a:pt x="10946" y="12419"/>
                  </a:lnTo>
                  <a:lnTo>
                    <a:pt x="10898" y="12585"/>
                  </a:lnTo>
                  <a:lnTo>
                    <a:pt x="10843" y="12748"/>
                  </a:lnTo>
                  <a:lnTo>
                    <a:pt x="10780" y="12908"/>
                  </a:lnTo>
                  <a:lnTo>
                    <a:pt x="10709" y="13063"/>
                  </a:lnTo>
                  <a:lnTo>
                    <a:pt x="10632" y="13215"/>
                  </a:lnTo>
                  <a:lnTo>
                    <a:pt x="10547" y="13361"/>
                  </a:lnTo>
                  <a:lnTo>
                    <a:pt x="10455" y="13504"/>
                  </a:lnTo>
                  <a:lnTo>
                    <a:pt x="10357" y="13642"/>
                  </a:lnTo>
                  <a:lnTo>
                    <a:pt x="10253" y="13775"/>
                  </a:lnTo>
                  <a:lnTo>
                    <a:pt x="10142" y="13902"/>
                  </a:lnTo>
                  <a:lnTo>
                    <a:pt x="10026" y="14025"/>
                  </a:lnTo>
                  <a:lnTo>
                    <a:pt x="9903" y="14141"/>
                  </a:lnTo>
                  <a:lnTo>
                    <a:pt x="9775" y="14251"/>
                  </a:lnTo>
                  <a:lnTo>
                    <a:pt x="9643" y="14356"/>
                  </a:lnTo>
                  <a:lnTo>
                    <a:pt x="9504" y="14453"/>
                  </a:lnTo>
                  <a:lnTo>
                    <a:pt x="9361" y="14546"/>
                  </a:lnTo>
                  <a:lnTo>
                    <a:pt x="9214" y="14630"/>
                  </a:lnTo>
                  <a:lnTo>
                    <a:pt x="9063" y="14707"/>
                  </a:lnTo>
                  <a:lnTo>
                    <a:pt x="8907" y="14778"/>
                  </a:lnTo>
                  <a:lnTo>
                    <a:pt x="8747" y="14841"/>
                  </a:lnTo>
                  <a:lnTo>
                    <a:pt x="8583" y="14896"/>
                  </a:lnTo>
                  <a:lnTo>
                    <a:pt x="8416" y="14944"/>
                  </a:lnTo>
                  <a:lnTo>
                    <a:pt x="8246" y="14983"/>
                  </a:lnTo>
                  <a:lnTo>
                    <a:pt x="8073" y="15014"/>
                  </a:lnTo>
                  <a:lnTo>
                    <a:pt x="7898" y="15036"/>
                  </a:lnTo>
                  <a:lnTo>
                    <a:pt x="7720" y="15049"/>
                  </a:lnTo>
                  <a:lnTo>
                    <a:pt x="7539" y="15054"/>
                  </a:lnTo>
                  <a:lnTo>
                    <a:pt x="4523" y="15054"/>
                  </a:lnTo>
                  <a:lnTo>
                    <a:pt x="4342" y="15049"/>
                  </a:lnTo>
                  <a:lnTo>
                    <a:pt x="4164" y="15036"/>
                  </a:lnTo>
                  <a:lnTo>
                    <a:pt x="3989" y="15014"/>
                  </a:lnTo>
                  <a:lnTo>
                    <a:pt x="3816" y="14983"/>
                  </a:lnTo>
                  <a:lnTo>
                    <a:pt x="3645" y="14944"/>
                  </a:lnTo>
                  <a:lnTo>
                    <a:pt x="3478" y="14896"/>
                  </a:lnTo>
                  <a:lnTo>
                    <a:pt x="3315" y="14841"/>
                  </a:lnTo>
                  <a:lnTo>
                    <a:pt x="3155" y="14778"/>
                  </a:lnTo>
                  <a:lnTo>
                    <a:pt x="2999" y="14707"/>
                  </a:lnTo>
                  <a:lnTo>
                    <a:pt x="2848" y="14630"/>
                  </a:lnTo>
                  <a:lnTo>
                    <a:pt x="2701" y="14546"/>
                  </a:lnTo>
                  <a:lnTo>
                    <a:pt x="2558" y="14453"/>
                  </a:lnTo>
                  <a:lnTo>
                    <a:pt x="2419" y="14356"/>
                  </a:lnTo>
                  <a:lnTo>
                    <a:pt x="2287" y="14251"/>
                  </a:lnTo>
                  <a:lnTo>
                    <a:pt x="2159" y="14141"/>
                  </a:lnTo>
                  <a:lnTo>
                    <a:pt x="2036" y="14025"/>
                  </a:lnTo>
                  <a:lnTo>
                    <a:pt x="1920" y="13902"/>
                  </a:lnTo>
                  <a:lnTo>
                    <a:pt x="1809" y="13775"/>
                  </a:lnTo>
                  <a:lnTo>
                    <a:pt x="1705" y="13642"/>
                  </a:lnTo>
                  <a:lnTo>
                    <a:pt x="1607" y="13504"/>
                  </a:lnTo>
                  <a:lnTo>
                    <a:pt x="1515" y="13361"/>
                  </a:lnTo>
                  <a:lnTo>
                    <a:pt x="1430" y="13215"/>
                  </a:lnTo>
                  <a:lnTo>
                    <a:pt x="1353" y="13063"/>
                  </a:lnTo>
                  <a:lnTo>
                    <a:pt x="1282" y="12908"/>
                  </a:lnTo>
                  <a:lnTo>
                    <a:pt x="1219" y="12748"/>
                  </a:lnTo>
                  <a:lnTo>
                    <a:pt x="1164" y="12585"/>
                  </a:lnTo>
                  <a:lnTo>
                    <a:pt x="1116" y="12419"/>
                  </a:lnTo>
                  <a:lnTo>
                    <a:pt x="1077" y="12248"/>
                  </a:lnTo>
                  <a:lnTo>
                    <a:pt x="1045" y="12076"/>
                  </a:lnTo>
                  <a:lnTo>
                    <a:pt x="1023" y="11900"/>
                  </a:lnTo>
                  <a:lnTo>
                    <a:pt x="1010" y="11722"/>
                  </a:lnTo>
                  <a:lnTo>
                    <a:pt x="1005" y="11542"/>
                  </a:lnTo>
                  <a:lnTo>
                    <a:pt x="1005" y="11040"/>
                  </a:lnTo>
                  <a:lnTo>
                    <a:pt x="1005" y="10036"/>
                  </a:lnTo>
                  <a:lnTo>
                    <a:pt x="1005" y="9534"/>
                  </a:lnTo>
                  <a:lnTo>
                    <a:pt x="1005" y="8029"/>
                  </a:lnTo>
                  <a:lnTo>
                    <a:pt x="1006" y="8003"/>
                  </a:lnTo>
                  <a:lnTo>
                    <a:pt x="1008" y="7978"/>
                  </a:lnTo>
                  <a:lnTo>
                    <a:pt x="1011" y="7953"/>
                  </a:lnTo>
                  <a:lnTo>
                    <a:pt x="1015" y="7928"/>
                  </a:lnTo>
                  <a:lnTo>
                    <a:pt x="1021" y="7904"/>
                  </a:lnTo>
                  <a:lnTo>
                    <a:pt x="1027" y="7879"/>
                  </a:lnTo>
                  <a:lnTo>
                    <a:pt x="1035" y="7856"/>
                  </a:lnTo>
                  <a:lnTo>
                    <a:pt x="1044" y="7834"/>
                  </a:lnTo>
                  <a:lnTo>
                    <a:pt x="1054" y="7811"/>
                  </a:lnTo>
                  <a:lnTo>
                    <a:pt x="1065" y="7790"/>
                  </a:lnTo>
                  <a:lnTo>
                    <a:pt x="1078" y="7769"/>
                  </a:lnTo>
                  <a:lnTo>
                    <a:pt x="1091" y="7749"/>
                  </a:lnTo>
                  <a:lnTo>
                    <a:pt x="1105" y="7729"/>
                  </a:lnTo>
                  <a:lnTo>
                    <a:pt x="1120" y="7710"/>
                  </a:lnTo>
                  <a:lnTo>
                    <a:pt x="1136" y="7692"/>
                  </a:lnTo>
                  <a:lnTo>
                    <a:pt x="1152" y="7675"/>
                  </a:lnTo>
                  <a:lnTo>
                    <a:pt x="1170" y="7658"/>
                  </a:lnTo>
                  <a:lnTo>
                    <a:pt x="1188" y="7642"/>
                  </a:lnTo>
                  <a:lnTo>
                    <a:pt x="1207" y="7627"/>
                  </a:lnTo>
                  <a:lnTo>
                    <a:pt x="1226" y="7612"/>
                  </a:lnTo>
                  <a:lnTo>
                    <a:pt x="1247" y="7599"/>
                  </a:lnTo>
                  <a:lnTo>
                    <a:pt x="1269" y="7587"/>
                  </a:lnTo>
                  <a:lnTo>
                    <a:pt x="1290" y="7576"/>
                  </a:lnTo>
                  <a:lnTo>
                    <a:pt x="1312" y="7566"/>
                  </a:lnTo>
                  <a:lnTo>
                    <a:pt x="1335" y="7557"/>
                  </a:lnTo>
                  <a:lnTo>
                    <a:pt x="1358" y="7550"/>
                  </a:lnTo>
                  <a:lnTo>
                    <a:pt x="1382" y="7543"/>
                  </a:lnTo>
                  <a:lnTo>
                    <a:pt x="1406" y="7537"/>
                  </a:lnTo>
                  <a:lnTo>
                    <a:pt x="1431" y="7533"/>
                  </a:lnTo>
                  <a:lnTo>
                    <a:pt x="1456" y="7530"/>
                  </a:lnTo>
                  <a:lnTo>
                    <a:pt x="1482" y="7528"/>
                  </a:lnTo>
                  <a:lnTo>
                    <a:pt x="1508" y="7527"/>
                  </a:lnTo>
                  <a:lnTo>
                    <a:pt x="2513" y="7527"/>
                  </a:lnTo>
                  <a:lnTo>
                    <a:pt x="9549" y="7527"/>
                  </a:lnTo>
                  <a:lnTo>
                    <a:pt x="10554" y="7527"/>
                  </a:lnTo>
                  <a:lnTo>
                    <a:pt x="10580" y="7528"/>
                  </a:lnTo>
                  <a:lnTo>
                    <a:pt x="10606" y="7530"/>
                  </a:lnTo>
                  <a:lnTo>
                    <a:pt x="10631" y="7533"/>
                  </a:lnTo>
                  <a:lnTo>
                    <a:pt x="10656" y="7537"/>
                  </a:lnTo>
                  <a:lnTo>
                    <a:pt x="10680" y="7543"/>
                  </a:lnTo>
                  <a:lnTo>
                    <a:pt x="10704" y="7550"/>
                  </a:lnTo>
                  <a:lnTo>
                    <a:pt x="10727" y="7557"/>
                  </a:lnTo>
                  <a:lnTo>
                    <a:pt x="10750" y="7566"/>
                  </a:lnTo>
                  <a:lnTo>
                    <a:pt x="10772" y="7576"/>
                  </a:lnTo>
                  <a:lnTo>
                    <a:pt x="10793" y="7587"/>
                  </a:lnTo>
                  <a:lnTo>
                    <a:pt x="10815" y="7599"/>
                  </a:lnTo>
                  <a:lnTo>
                    <a:pt x="10836" y="7612"/>
                  </a:lnTo>
                  <a:lnTo>
                    <a:pt x="10855" y="7627"/>
                  </a:lnTo>
                  <a:lnTo>
                    <a:pt x="10874" y="7642"/>
                  </a:lnTo>
                  <a:lnTo>
                    <a:pt x="10892" y="7658"/>
                  </a:lnTo>
                  <a:lnTo>
                    <a:pt x="10909" y="7675"/>
                  </a:lnTo>
                  <a:lnTo>
                    <a:pt x="10926" y="7692"/>
                  </a:lnTo>
                  <a:lnTo>
                    <a:pt x="10942" y="7710"/>
                  </a:lnTo>
                  <a:lnTo>
                    <a:pt x="10957" y="7729"/>
                  </a:lnTo>
                  <a:lnTo>
                    <a:pt x="10971" y="7749"/>
                  </a:lnTo>
                  <a:lnTo>
                    <a:pt x="10984" y="7769"/>
                  </a:lnTo>
                  <a:lnTo>
                    <a:pt x="10997" y="7790"/>
                  </a:lnTo>
                  <a:lnTo>
                    <a:pt x="11008" y="7811"/>
                  </a:lnTo>
                  <a:lnTo>
                    <a:pt x="11018" y="7834"/>
                  </a:lnTo>
                  <a:lnTo>
                    <a:pt x="11027" y="7856"/>
                  </a:lnTo>
                  <a:lnTo>
                    <a:pt x="11035" y="7879"/>
                  </a:lnTo>
                  <a:lnTo>
                    <a:pt x="11041" y="7904"/>
                  </a:lnTo>
                  <a:lnTo>
                    <a:pt x="11047" y="7928"/>
                  </a:lnTo>
                  <a:lnTo>
                    <a:pt x="11051" y="7953"/>
                  </a:lnTo>
                  <a:lnTo>
                    <a:pt x="11054" y="7978"/>
                  </a:lnTo>
                  <a:lnTo>
                    <a:pt x="11056" y="8003"/>
                  </a:lnTo>
                  <a:lnTo>
                    <a:pt x="11057" y="8029"/>
                  </a:lnTo>
                  <a:lnTo>
                    <a:pt x="11057" y="9534"/>
                  </a:lnTo>
                  <a:close/>
                  <a:moveTo>
                    <a:pt x="8041" y="4516"/>
                  </a:moveTo>
                  <a:lnTo>
                    <a:pt x="8041" y="4518"/>
                  </a:lnTo>
                  <a:lnTo>
                    <a:pt x="8041" y="6524"/>
                  </a:lnTo>
                  <a:lnTo>
                    <a:pt x="4021" y="6524"/>
                  </a:lnTo>
                  <a:lnTo>
                    <a:pt x="4021" y="4518"/>
                  </a:lnTo>
                  <a:lnTo>
                    <a:pt x="4021" y="4516"/>
                  </a:lnTo>
                  <a:lnTo>
                    <a:pt x="4024" y="4413"/>
                  </a:lnTo>
                  <a:lnTo>
                    <a:pt x="4031" y="4312"/>
                  </a:lnTo>
                  <a:lnTo>
                    <a:pt x="4044" y="4210"/>
                  </a:lnTo>
                  <a:lnTo>
                    <a:pt x="4062" y="4112"/>
                  </a:lnTo>
                  <a:lnTo>
                    <a:pt x="4084" y="4015"/>
                  </a:lnTo>
                  <a:lnTo>
                    <a:pt x="4111" y="3919"/>
                  </a:lnTo>
                  <a:lnTo>
                    <a:pt x="4142" y="3826"/>
                  </a:lnTo>
                  <a:lnTo>
                    <a:pt x="4178" y="3735"/>
                  </a:lnTo>
                  <a:lnTo>
                    <a:pt x="4219" y="3646"/>
                  </a:lnTo>
                  <a:lnTo>
                    <a:pt x="4263" y="3560"/>
                  </a:lnTo>
                  <a:lnTo>
                    <a:pt x="4312" y="3476"/>
                  </a:lnTo>
                  <a:lnTo>
                    <a:pt x="4364" y="3394"/>
                  </a:lnTo>
                  <a:lnTo>
                    <a:pt x="4420" y="3315"/>
                  </a:lnTo>
                  <a:lnTo>
                    <a:pt x="4480" y="3240"/>
                  </a:lnTo>
                  <a:lnTo>
                    <a:pt x="4543" y="3166"/>
                  </a:lnTo>
                  <a:lnTo>
                    <a:pt x="4610" y="3097"/>
                  </a:lnTo>
                  <a:lnTo>
                    <a:pt x="4679" y="3031"/>
                  </a:lnTo>
                  <a:lnTo>
                    <a:pt x="4752" y="2968"/>
                  </a:lnTo>
                  <a:lnTo>
                    <a:pt x="4828" y="2908"/>
                  </a:lnTo>
                  <a:lnTo>
                    <a:pt x="4907" y="2852"/>
                  </a:lnTo>
                  <a:lnTo>
                    <a:pt x="4989" y="2800"/>
                  </a:lnTo>
                  <a:lnTo>
                    <a:pt x="5073" y="2751"/>
                  </a:lnTo>
                  <a:lnTo>
                    <a:pt x="5160" y="2707"/>
                  </a:lnTo>
                  <a:lnTo>
                    <a:pt x="5248" y="2667"/>
                  </a:lnTo>
                  <a:lnTo>
                    <a:pt x="5339" y="2631"/>
                  </a:lnTo>
                  <a:lnTo>
                    <a:pt x="5433" y="2599"/>
                  </a:lnTo>
                  <a:lnTo>
                    <a:pt x="5528" y="2572"/>
                  </a:lnTo>
                  <a:lnTo>
                    <a:pt x="5626" y="2550"/>
                  </a:lnTo>
                  <a:lnTo>
                    <a:pt x="5724" y="2532"/>
                  </a:lnTo>
                  <a:lnTo>
                    <a:pt x="5825" y="2519"/>
                  </a:lnTo>
                  <a:lnTo>
                    <a:pt x="5927" y="2512"/>
                  </a:lnTo>
                  <a:lnTo>
                    <a:pt x="6031" y="2509"/>
                  </a:lnTo>
                  <a:lnTo>
                    <a:pt x="6135" y="2512"/>
                  </a:lnTo>
                  <a:lnTo>
                    <a:pt x="6236" y="2519"/>
                  </a:lnTo>
                  <a:lnTo>
                    <a:pt x="6338" y="2532"/>
                  </a:lnTo>
                  <a:lnTo>
                    <a:pt x="6436" y="2550"/>
                  </a:lnTo>
                  <a:lnTo>
                    <a:pt x="6534" y="2572"/>
                  </a:lnTo>
                  <a:lnTo>
                    <a:pt x="6629" y="2599"/>
                  </a:lnTo>
                  <a:lnTo>
                    <a:pt x="6723" y="2631"/>
                  </a:lnTo>
                  <a:lnTo>
                    <a:pt x="6813" y="2667"/>
                  </a:lnTo>
                  <a:lnTo>
                    <a:pt x="6902" y="2707"/>
                  </a:lnTo>
                  <a:lnTo>
                    <a:pt x="6989" y="2751"/>
                  </a:lnTo>
                  <a:lnTo>
                    <a:pt x="7073" y="2800"/>
                  </a:lnTo>
                  <a:lnTo>
                    <a:pt x="7155" y="2852"/>
                  </a:lnTo>
                  <a:lnTo>
                    <a:pt x="7234" y="2908"/>
                  </a:lnTo>
                  <a:lnTo>
                    <a:pt x="7310" y="2968"/>
                  </a:lnTo>
                  <a:lnTo>
                    <a:pt x="7383" y="3031"/>
                  </a:lnTo>
                  <a:lnTo>
                    <a:pt x="7452" y="3097"/>
                  </a:lnTo>
                  <a:lnTo>
                    <a:pt x="7519" y="3166"/>
                  </a:lnTo>
                  <a:lnTo>
                    <a:pt x="7582" y="3240"/>
                  </a:lnTo>
                  <a:lnTo>
                    <a:pt x="7642" y="3315"/>
                  </a:lnTo>
                  <a:lnTo>
                    <a:pt x="7698" y="3394"/>
                  </a:lnTo>
                  <a:lnTo>
                    <a:pt x="7750" y="3476"/>
                  </a:lnTo>
                  <a:lnTo>
                    <a:pt x="7799" y="3560"/>
                  </a:lnTo>
                  <a:lnTo>
                    <a:pt x="7843" y="3646"/>
                  </a:lnTo>
                  <a:lnTo>
                    <a:pt x="7884" y="3735"/>
                  </a:lnTo>
                  <a:lnTo>
                    <a:pt x="7920" y="3826"/>
                  </a:lnTo>
                  <a:lnTo>
                    <a:pt x="7951" y="3919"/>
                  </a:lnTo>
                  <a:lnTo>
                    <a:pt x="7978" y="4015"/>
                  </a:lnTo>
                  <a:lnTo>
                    <a:pt x="8000" y="4112"/>
                  </a:lnTo>
                  <a:lnTo>
                    <a:pt x="8018" y="4210"/>
                  </a:lnTo>
                  <a:lnTo>
                    <a:pt x="8031" y="4312"/>
                  </a:lnTo>
                  <a:lnTo>
                    <a:pt x="8038" y="4413"/>
                  </a:lnTo>
                  <a:lnTo>
                    <a:pt x="8041" y="4516"/>
                  </a:lnTo>
                  <a:close/>
                  <a:moveTo>
                    <a:pt x="2513" y="4516"/>
                  </a:moveTo>
                  <a:lnTo>
                    <a:pt x="2517" y="4336"/>
                  </a:lnTo>
                  <a:lnTo>
                    <a:pt x="2531" y="4157"/>
                  </a:lnTo>
                  <a:lnTo>
                    <a:pt x="2553" y="3981"/>
                  </a:lnTo>
                  <a:lnTo>
                    <a:pt x="2584" y="3809"/>
                  </a:lnTo>
                  <a:lnTo>
                    <a:pt x="2623" y="3638"/>
                  </a:lnTo>
                  <a:lnTo>
                    <a:pt x="2671" y="3472"/>
                  </a:lnTo>
                  <a:lnTo>
                    <a:pt x="2726" y="3309"/>
                  </a:lnTo>
                  <a:lnTo>
                    <a:pt x="2789" y="3149"/>
                  </a:lnTo>
                  <a:lnTo>
                    <a:pt x="2860" y="2994"/>
                  </a:lnTo>
                  <a:lnTo>
                    <a:pt x="2937" y="2842"/>
                  </a:lnTo>
                  <a:lnTo>
                    <a:pt x="3023" y="2695"/>
                  </a:lnTo>
                  <a:lnTo>
                    <a:pt x="3114" y="2552"/>
                  </a:lnTo>
                  <a:lnTo>
                    <a:pt x="3212" y="2415"/>
                  </a:lnTo>
                  <a:lnTo>
                    <a:pt x="3316" y="2282"/>
                  </a:lnTo>
                  <a:lnTo>
                    <a:pt x="3427" y="2155"/>
                  </a:lnTo>
                  <a:lnTo>
                    <a:pt x="3543" y="2032"/>
                  </a:lnTo>
                  <a:lnTo>
                    <a:pt x="3666" y="1916"/>
                  </a:lnTo>
                  <a:lnTo>
                    <a:pt x="3793" y="1806"/>
                  </a:lnTo>
                  <a:lnTo>
                    <a:pt x="3926" y="1701"/>
                  </a:lnTo>
                  <a:lnTo>
                    <a:pt x="4064" y="1604"/>
                  </a:lnTo>
                  <a:lnTo>
                    <a:pt x="4207" y="1512"/>
                  </a:lnTo>
                  <a:lnTo>
                    <a:pt x="4354" y="1427"/>
                  </a:lnTo>
                  <a:lnTo>
                    <a:pt x="4505" y="1350"/>
                  </a:lnTo>
                  <a:lnTo>
                    <a:pt x="4662" y="1280"/>
                  </a:lnTo>
                  <a:lnTo>
                    <a:pt x="4821" y="1216"/>
                  </a:lnTo>
                  <a:lnTo>
                    <a:pt x="4985" y="1161"/>
                  </a:lnTo>
                  <a:lnTo>
                    <a:pt x="5151" y="1114"/>
                  </a:lnTo>
                  <a:lnTo>
                    <a:pt x="5322" y="1075"/>
                  </a:lnTo>
                  <a:lnTo>
                    <a:pt x="5495" y="1044"/>
                  </a:lnTo>
                  <a:lnTo>
                    <a:pt x="5671" y="1022"/>
                  </a:lnTo>
                  <a:lnTo>
                    <a:pt x="5850" y="1009"/>
                  </a:lnTo>
                  <a:lnTo>
                    <a:pt x="6031" y="1004"/>
                  </a:lnTo>
                  <a:lnTo>
                    <a:pt x="6212" y="1009"/>
                  </a:lnTo>
                  <a:lnTo>
                    <a:pt x="6391" y="1022"/>
                  </a:lnTo>
                  <a:lnTo>
                    <a:pt x="6567" y="1044"/>
                  </a:lnTo>
                  <a:lnTo>
                    <a:pt x="6740" y="1075"/>
                  </a:lnTo>
                  <a:lnTo>
                    <a:pt x="6911" y="1114"/>
                  </a:lnTo>
                  <a:lnTo>
                    <a:pt x="7077" y="1161"/>
                  </a:lnTo>
                  <a:lnTo>
                    <a:pt x="7240" y="1216"/>
                  </a:lnTo>
                  <a:lnTo>
                    <a:pt x="7400" y="1280"/>
                  </a:lnTo>
                  <a:lnTo>
                    <a:pt x="7556" y="1350"/>
                  </a:lnTo>
                  <a:lnTo>
                    <a:pt x="7708" y="1427"/>
                  </a:lnTo>
                  <a:lnTo>
                    <a:pt x="7855" y="1512"/>
                  </a:lnTo>
                  <a:lnTo>
                    <a:pt x="7998" y="1604"/>
                  </a:lnTo>
                  <a:lnTo>
                    <a:pt x="8136" y="1701"/>
                  </a:lnTo>
                  <a:lnTo>
                    <a:pt x="8269" y="1806"/>
                  </a:lnTo>
                  <a:lnTo>
                    <a:pt x="8396" y="1916"/>
                  </a:lnTo>
                  <a:lnTo>
                    <a:pt x="8519" y="2032"/>
                  </a:lnTo>
                  <a:lnTo>
                    <a:pt x="8635" y="2155"/>
                  </a:lnTo>
                  <a:lnTo>
                    <a:pt x="8746" y="2282"/>
                  </a:lnTo>
                  <a:lnTo>
                    <a:pt x="8850" y="2415"/>
                  </a:lnTo>
                  <a:lnTo>
                    <a:pt x="8948" y="2552"/>
                  </a:lnTo>
                  <a:lnTo>
                    <a:pt x="9039" y="2695"/>
                  </a:lnTo>
                  <a:lnTo>
                    <a:pt x="9125" y="2842"/>
                  </a:lnTo>
                  <a:lnTo>
                    <a:pt x="9202" y="2994"/>
                  </a:lnTo>
                  <a:lnTo>
                    <a:pt x="9273" y="3149"/>
                  </a:lnTo>
                  <a:lnTo>
                    <a:pt x="9336" y="3309"/>
                  </a:lnTo>
                  <a:lnTo>
                    <a:pt x="9391" y="3472"/>
                  </a:lnTo>
                  <a:lnTo>
                    <a:pt x="9439" y="3638"/>
                  </a:lnTo>
                  <a:lnTo>
                    <a:pt x="9478" y="3809"/>
                  </a:lnTo>
                  <a:lnTo>
                    <a:pt x="9509" y="3981"/>
                  </a:lnTo>
                  <a:lnTo>
                    <a:pt x="9531" y="4157"/>
                  </a:lnTo>
                  <a:lnTo>
                    <a:pt x="9544" y="4336"/>
                  </a:lnTo>
                  <a:lnTo>
                    <a:pt x="9549" y="4516"/>
                  </a:lnTo>
                  <a:lnTo>
                    <a:pt x="9549" y="6524"/>
                  </a:lnTo>
                  <a:lnTo>
                    <a:pt x="8544" y="6524"/>
                  </a:lnTo>
                  <a:lnTo>
                    <a:pt x="8544" y="4518"/>
                  </a:lnTo>
                  <a:lnTo>
                    <a:pt x="8541" y="4389"/>
                  </a:lnTo>
                  <a:lnTo>
                    <a:pt x="8531" y="4261"/>
                  </a:lnTo>
                  <a:lnTo>
                    <a:pt x="8515" y="4136"/>
                  </a:lnTo>
                  <a:lnTo>
                    <a:pt x="8493" y="4012"/>
                  </a:lnTo>
                  <a:lnTo>
                    <a:pt x="8465" y="3891"/>
                  </a:lnTo>
                  <a:lnTo>
                    <a:pt x="8431" y="3772"/>
                  </a:lnTo>
                  <a:lnTo>
                    <a:pt x="8391" y="3655"/>
                  </a:lnTo>
                  <a:lnTo>
                    <a:pt x="8347" y="3541"/>
                  </a:lnTo>
                  <a:lnTo>
                    <a:pt x="8297" y="3430"/>
                  </a:lnTo>
                  <a:lnTo>
                    <a:pt x="8240" y="3322"/>
                  </a:lnTo>
                  <a:lnTo>
                    <a:pt x="8180" y="3217"/>
                  </a:lnTo>
                  <a:lnTo>
                    <a:pt x="8115" y="3115"/>
                  </a:lnTo>
                  <a:lnTo>
                    <a:pt x="8044" y="3017"/>
                  </a:lnTo>
                  <a:lnTo>
                    <a:pt x="7970" y="2922"/>
                  </a:lnTo>
                  <a:lnTo>
                    <a:pt x="7892" y="2830"/>
                  </a:lnTo>
                  <a:lnTo>
                    <a:pt x="7808" y="2744"/>
                  </a:lnTo>
                  <a:lnTo>
                    <a:pt x="7721" y="2661"/>
                  </a:lnTo>
                  <a:lnTo>
                    <a:pt x="7629" y="2581"/>
                  </a:lnTo>
                  <a:lnTo>
                    <a:pt x="7535" y="2507"/>
                  </a:lnTo>
                  <a:lnTo>
                    <a:pt x="7436" y="2437"/>
                  </a:lnTo>
                  <a:lnTo>
                    <a:pt x="7334" y="2372"/>
                  </a:lnTo>
                  <a:lnTo>
                    <a:pt x="7229" y="2311"/>
                  </a:lnTo>
                  <a:lnTo>
                    <a:pt x="7121" y="2256"/>
                  </a:lnTo>
                  <a:lnTo>
                    <a:pt x="7009" y="2206"/>
                  </a:lnTo>
                  <a:lnTo>
                    <a:pt x="6895" y="2161"/>
                  </a:lnTo>
                  <a:lnTo>
                    <a:pt x="6779" y="2122"/>
                  </a:lnTo>
                  <a:lnTo>
                    <a:pt x="6659" y="2088"/>
                  </a:lnTo>
                  <a:lnTo>
                    <a:pt x="6538" y="2059"/>
                  </a:lnTo>
                  <a:lnTo>
                    <a:pt x="6414" y="2037"/>
                  </a:lnTo>
                  <a:lnTo>
                    <a:pt x="6288" y="2021"/>
                  </a:lnTo>
                  <a:lnTo>
                    <a:pt x="6161" y="2012"/>
                  </a:lnTo>
                  <a:lnTo>
                    <a:pt x="6031" y="2009"/>
                  </a:lnTo>
                  <a:lnTo>
                    <a:pt x="5901" y="2012"/>
                  </a:lnTo>
                  <a:lnTo>
                    <a:pt x="5774" y="2021"/>
                  </a:lnTo>
                  <a:lnTo>
                    <a:pt x="5648" y="2037"/>
                  </a:lnTo>
                  <a:lnTo>
                    <a:pt x="5524" y="2059"/>
                  </a:lnTo>
                  <a:lnTo>
                    <a:pt x="5403" y="2088"/>
                  </a:lnTo>
                  <a:lnTo>
                    <a:pt x="5283" y="2122"/>
                  </a:lnTo>
                  <a:lnTo>
                    <a:pt x="5167" y="2161"/>
                  </a:lnTo>
                  <a:lnTo>
                    <a:pt x="5053" y="2206"/>
                  </a:lnTo>
                  <a:lnTo>
                    <a:pt x="4941" y="2256"/>
                  </a:lnTo>
                  <a:lnTo>
                    <a:pt x="4833" y="2311"/>
                  </a:lnTo>
                  <a:lnTo>
                    <a:pt x="4727" y="2372"/>
                  </a:lnTo>
                  <a:lnTo>
                    <a:pt x="4626" y="2437"/>
                  </a:lnTo>
                  <a:lnTo>
                    <a:pt x="4527" y="2507"/>
                  </a:lnTo>
                  <a:lnTo>
                    <a:pt x="4433" y="2581"/>
                  </a:lnTo>
                  <a:lnTo>
                    <a:pt x="4341" y="2661"/>
                  </a:lnTo>
                  <a:lnTo>
                    <a:pt x="4254" y="2744"/>
                  </a:lnTo>
                  <a:lnTo>
                    <a:pt x="4170" y="2830"/>
                  </a:lnTo>
                  <a:lnTo>
                    <a:pt x="4092" y="2922"/>
                  </a:lnTo>
                  <a:lnTo>
                    <a:pt x="4017" y="3017"/>
                  </a:lnTo>
                  <a:lnTo>
                    <a:pt x="3947" y="3115"/>
                  </a:lnTo>
                  <a:lnTo>
                    <a:pt x="3882" y="3217"/>
                  </a:lnTo>
                  <a:lnTo>
                    <a:pt x="3822" y="3322"/>
                  </a:lnTo>
                  <a:lnTo>
                    <a:pt x="3765" y="3430"/>
                  </a:lnTo>
                  <a:lnTo>
                    <a:pt x="3715" y="3541"/>
                  </a:lnTo>
                  <a:lnTo>
                    <a:pt x="3671" y="3655"/>
                  </a:lnTo>
                  <a:lnTo>
                    <a:pt x="3631" y="3772"/>
                  </a:lnTo>
                  <a:lnTo>
                    <a:pt x="3597" y="3891"/>
                  </a:lnTo>
                  <a:lnTo>
                    <a:pt x="3569" y="4012"/>
                  </a:lnTo>
                  <a:lnTo>
                    <a:pt x="3547" y="4136"/>
                  </a:lnTo>
                  <a:lnTo>
                    <a:pt x="3531" y="4261"/>
                  </a:lnTo>
                  <a:lnTo>
                    <a:pt x="3521" y="4389"/>
                  </a:lnTo>
                  <a:lnTo>
                    <a:pt x="3518" y="4518"/>
                  </a:lnTo>
                  <a:lnTo>
                    <a:pt x="3518" y="6524"/>
                  </a:lnTo>
                  <a:lnTo>
                    <a:pt x="2513" y="6524"/>
                  </a:lnTo>
                  <a:lnTo>
                    <a:pt x="2513" y="4516"/>
                  </a:lnTo>
                  <a:close/>
                  <a:moveTo>
                    <a:pt x="10554" y="6524"/>
                  </a:moveTo>
                  <a:lnTo>
                    <a:pt x="10554" y="4516"/>
                  </a:lnTo>
                  <a:lnTo>
                    <a:pt x="10548" y="4283"/>
                  </a:lnTo>
                  <a:lnTo>
                    <a:pt x="10531" y="4055"/>
                  </a:lnTo>
                  <a:lnTo>
                    <a:pt x="10502" y="3829"/>
                  </a:lnTo>
                  <a:lnTo>
                    <a:pt x="10463" y="3606"/>
                  </a:lnTo>
                  <a:lnTo>
                    <a:pt x="10412" y="3387"/>
                  </a:lnTo>
                  <a:lnTo>
                    <a:pt x="10351" y="3173"/>
                  </a:lnTo>
                  <a:lnTo>
                    <a:pt x="10280" y="2964"/>
                  </a:lnTo>
                  <a:lnTo>
                    <a:pt x="10198" y="2758"/>
                  </a:lnTo>
                  <a:lnTo>
                    <a:pt x="10108" y="2558"/>
                  </a:lnTo>
                  <a:lnTo>
                    <a:pt x="10008" y="2364"/>
                  </a:lnTo>
                  <a:lnTo>
                    <a:pt x="9900" y="2175"/>
                  </a:lnTo>
                  <a:lnTo>
                    <a:pt x="9782" y="1991"/>
                  </a:lnTo>
                  <a:lnTo>
                    <a:pt x="9656" y="1815"/>
                  </a:lnTo>
                  <a:lnTo>
                    <a:pt x="9521" y="1643"/>
                  </a:lnTo>
                  <a:lnTo>
                    <a:pt x="9379" y="1479"/>
                  </a:lnTo>
                  <a:lnTo>
                    <a:pt x="9229" y="1323"/>
                  </a:lnTo>
                  <a:lnTo>
                    <a:pt x="9073" y="1173"/>
                  </a:lnTo>
                  <a:lnTo>
                    <a:pt x="8908" y="1032"/>
                  </a:lnTo>
                  <a:lnTo>
                    <a:pt x="8737" y="897"/>
                  </a:lnTo>
                  <a:lnTo>
                    <a:pt x="8560" y="771"/>
                  </a:lnTo>
                  <a:lnTo>
                    <a:pt x="8376" y="653"/>
                  </a:lnTo>
                  <a:lnTo>
                    <a:pt x="8187" y="545"/>
                  </a:lnTo>
                  <a:lnTo>
                    <a:pt x="7992" y="446"/>
                  </a:lnTo>
                  <a:lnTo>
                    <a:pt x="7792" y="355"/>
                  </a:lnTo>
                  <a:lnTo>
                    <a:pt x="7586" y="274"/>
                  </a:lnTo>
                  <a:lnTo>
                    <a:pt x="7376" y="203"/>
                  </a:lnTo>
                  <a:lnTo>
                    <a:pt x="7162" y="143"/>
                  </a:lnTo>
                  <a:lnTo>
                    <a:pt x="6943" y="91"/>
                  </a:lnTo>
                  <a:lnTo>
                    <a:pt x="6720" y="52"/>
                  </a:lnTo>
                  <a:lnTo>
                    <a:pt x="6493" y="23"/>
                  </a:lnTo>
                  <a:lnTo>
                    <a:pt x="6264" y="6"/>
                  </a:lnTo>
                  <a:lnTo>
                    <a:pt x="6031" y="0"/>
                  </a:lnTo>
                  <a:lnTo>
                    <a:pt x="5798" y="6"/>
                  </a:lnTo>
                  <a:lnTo>
                    <a:pt x="5569" y="23"/>
                  </a:lnTo>
                  <a:lnTo>
                    <a:pt x="5342" y="52"/>
                  </a:lnTo>
                  <a:lnTo>
                    <a:pt x="5119" y="91"/>
                  </a:lnTo>
                  <a:lnTo>
                    <a:pt x="4900" y="143"/>
                  </a:lnTo>
                  <a:lnTo>
                    <a:pt x="4686" y="203"/>
                  </a:lnTo>
                  <a:lnTo>
                    <a:pt x="4476" y="274"/>
                  </a:lnTo>
                  <a:lnTo>
                    <a:pt x="4270" y="355"/>
                  </a:lnTo>
                  <a:lnTo>
                    <a:pt x="4070" y="446"/>
                  </a:lnTo>
                  <a:lnTo>
                    <a:pt x="3875" y="545"/>
                  </a:lnTo>
                  <a:lnTo>
                    <a:pt x="3685" y="653"/>
                  </a:lnTo>
                  <a:lnTo>
                    <a:pt x="3502" y="771"/>
                  </a:lnTo>
                  <a:lnTo>
                    <a:pt x="3324" y="897"/>
                  </a:lnTo>
                  <a:lnTo>
                    <a:pt x="3153" y="1032"/>
                  </a:lnTo>
                  <a:lnTo>
                    <a:pt x="2989" y="1173"/>
                  </a:lnTo>
                  <a:lnTo>
                    <a:pt x="2833" y="1323"/>
                  </a:lnTo>
                  <a:lnTo>
                    <a:pt x="2683" y="1479"/>
                  </a:lnTo>
                  <a:lnTo>
                    <a:pt x="2540" y="1643"/>
                  </a:lnTo>
                  <a:lnTo>
                    <a:pt x="2406" y="1815"/>
                  </a:lnTo>
                  <a:lnTo>
                    <a:pt x="2280" y="1991"/>
                  </a:lnTo>
                  <a:lnTo>
                    <a:pt x="2162" y="2175"/>
                  </a:lnTo>
                  <a:lnTo>
                    <a:pt x="2054" y="2364"/>
                  </a:lnTo>
                  <a:lnTo>
                    <a:pt x="1954" y="2558"/>
                  </a:lnTo>
                  <a:lnTo>
                    <a:pt x="1864" y="2758"/>
                  </a:lnTo>
                  <a:lnTo>
                    <a:pt x="1782" y="2964"/>
                  </a:lnTo>
                  <a:lnTo>
                    <a:pt x="1711" y="3173"/>
                  </a:lnTo>
                  <a:lnTo>
                    <a:pt x="1650" y="3387"/>
                  </a:lnTo>
                  <a:lnTo>
                    <a:pt x="1599" y="3606"/>
                  </a:lnTo>
                  <a:lnTo>
                    <a:pt x="1560" y="3829"/>
                  </a:lnTo>
                  <a:lnTo>
                    <a:pt x="1531" y="4055"/>
                  </a:lnTo>
                  <a:lnTo>
                    <a:pt x="1514" y="4283"/>
                  </a:lnTo>
                  <a:lnTo>
                    <a:pt x="1508" y="4516"/>
                  </a:lnTo>
                  <a:lnTo>
                    <a:pt x="1508" y="6524"/>
                  </a:lnTo>
                  <a:lnTo>
                    <a:pt x="1430" y="6526"/>
                  </a:lnTo>
                  <a:lnTo>
                    <a:pt x="1354" y="6532"/>
                  </a:lnTo>
                  <a:lnTo>
                    <a:pt x="1278" y="6541"/>
                  </a:lnTo>
                  <a:lnTo>
                    <a:pt x="1204" y="6555"/>
                  </a:lnTo>
                  <a:lnTo>
                    <a:pt x="1131" y="6571"/>
                  </a:lnTo>
                  <a:lnTo>
                    <a:pt x="1059" y="6592"/>
                  </a:lnTo>
                  <a:lnTo>
                    <a:pt x="989" y="6615"/>
                  </a:lnTo>
                  <a:lnTo>
                    <a:pt x="921" y="6642"/>
                  </a:lnTo>
                  <a:lnTo>
                    <a:pt x="854" y="6672"/>
                  </a:lnTo>
                  <a:lnTo>
                    <a:pt x="789" y="6705"/>
                  </a:lnTo>
                  <a:lnTo>
                    <a:pt x="726" y="6741"/>
                  </a:lnTo>
                  <a:lnTo>
                    <a:pt x="664" y="6780"/>
                  </a:lnTo>
                  <a:lnTo>
                    <a:pt x="605" y="6823"/>
                  </a:lnTo>
                  <a:lnTo>
                    <a:pt x="549" y="6868"/>
                  </a:lnTo>
                  <a:lnTo>
                    <a:pt x="494" y="6915"/>
                  </a:lnTo>
                  <a:lnTo>
                    <a:pt x="441" y="6964"/>
                  </a:lnTo>
                  <a:lnTo>
                    <a:pt x="392" y="7016"/>
                  </a:lnTo>
                  <a:lnTo>
                    <a:pt x="344" y="7072"/>
                  </a:lnTo>
                  <a:lnTo>
                    <a:pt x="300" y="7129"/>
                  </a:lnTo>
                  <a:lnTo>
                    <a:pt x="257" y="7187"/>
                  </a:lnTo>
                  <a:lnTo>
                    <a:pt x="218" y="7248"/>
                  </a:lnTo>
                  <a:lnTo>
                    <a:pt x="182" y="7311"/>
                  </a:lnTo>
                  <a:lnTo>
                    <a:pt x="149" y="7377"/>
                  </a:lnTo>
                  <a:lnTo>
                    <a:pt x="119" y="7443"/>
                  </a:lnTo>
                  <a:lnTo>
                    <a:pt x="91" y="7511"/>
                  </a:lnTo>
                  <a:lnTo>
                    <a:pt x="67" y="7581"/>
                  </a:lnTo>
                  <a:lnTo>
                    <a:pt x="47" y="7653"/>
                  </a:lnTo>
                  <a:lnTo>
                    <a:pt x="30" y="7726"/>
                  </a:lnTo>
                  <a:lnTo>
                    <a:pt x="17" y="7800"/>
                  </a:lnTo>
                  <a:lnTo>
                    <a:pt x="8" y="7875"/>
                  </a:lnTo>
                  <a:lnTo>
                    <a:pt x="2" y="7952"/>
                  </a:lnTo>
                  <a:lnTo>
                    <a:pt x="0" y="8029"/>
                  </a:lnTo>
                  <a:lnTo>
                    <a:pt x="0" y="9534"/>
                  </a:lnTo>
                  <a:lnTo>
                    <a:pt x="0" y="10036"/>
                  </a:lnTo>
                  <a:lnTo>
                    <a:pt x="0" y="11040"/>
                  </a:lnTo>
                  <a:lnTo>
                    <a:pt x="0" y="11542"/>
                  </a:lnTo>
                  <a:lnTo>
                    <a:pt x="6" y="11775"/>
                  </a:lnTo>
                  <a:lnTo>
                    <a:pt x="23" y="12003"/>
                  </a:lnTo>
                  <a:lnTo>
                    <a:pt x="52" y="12229"/>
                  </a:lnTo>
                  <a:lnTo>
                    <a:pt x="91" y="12452"/>
                  </a:lnTo>
                  <a:lnTo>
                    <a:pt x="143" y="12671"/>
                  </a:lnTo>
                  <a:lnTo>
                    <a:pt x="203" y="12885"/>
                  </a:lnTo>
                  <a:lnTo>
                    <a:pt x="274" y="13094"/>
                  </a:lnTo>
                  <a:lnTo>
                    <a:pt x="356" y="13300"/>
                  </a:lnTo>
                  <a:lnTo>
                    <a:pt x="446" y="13500"/>
                  </a:lnTo>
                  <a:lnTo>
                    <a:pt x="546" y="13694"/>
                  </a:lnTo>
                  <a:lnTo>
                    <a:pt x="654" y="13884"/>
                  </a:lnTo>
                  <a:lnTo>
                    <a:pt x="772" y="14067"/>
                  </a:lnTo>
                  <a:lnTo>
                    <a:pt x="899" y="14243"/>
                  </a:lnTo>
                  <a:lnTo>
                    <a:pt x="1032" y="14415"/>
                  </a:lnTo>
                  <a:lnTo>
                    <a:pt x="1175" y="14579"/>
                  </a:lnTo>
                  <a:lnTo>
                    <a:pt x="1325" y="14735"/>
                  </a:lnTo>
                  <a:lnTo>
                    <a:pt x="1482" y="14885"/>
                  </a:lnTo>
                  <a:lnTo>
                    <a:pt x="1646" y="15027"/>
                  </a:lnTo>
                  <a:lnTo>
                    <a:pt x="1817" y="15161"/>
                  </a:lnTo>
                  <a:lnTo>
                    <a:pt x="1994" y="15287"/>
                  </a:lnTo>
                  <a:lnTo>
                    <a:pt x="2177" y="15405"/>
                  </a:lnTo>
                  <a:lnTo>
                    <a:pt x="2367" y="15513"/>
                  </a:lnTo>
                  <a:lnTo>
                    <a:pt x="2562" y="15612"/>
                  </a:lnTo>
                  <a:lnTo>
                    <a:pt x="2762" y="15703"/>
                  </a:lnTo>
                  <a:lnTo>
                    <a:pt x="2968" y="15784"/>
                  </a:lnTo>
                  <a:lnTo>
                    <a:pt x="3178" y="15855"/>
                  </a:lnTo>
                  <a:lnTo>
                    <a:pt x="3392" y="15915"/>
                  </a:lnTo>
                  <a:lnTo>
                    <a:pt x="3612" y="15967"/>
                  </a:lnTo>
                  <a:lnTo>
                    <a:pt x="3835" y="16006"/>
                  </a:lnTo>
                  <a:lnTo>
                    <a:pt x="4061" y="16035"/>
                  </a:lnTo>
                  <a:lnTo>
                    <a:pt x="4290" y="16052"/>
                  </a:lnTo>
                  <a:lnTo>
                    <a:pt x="4523" y="16058"/>
                  </a:lnTo>
                  <a:lnTo>
                    <a:pt x="7539" y="16058"/>
                  </a:lnTo>
                  <a:lnTo>
                    <a:pt x="7771" y="16052"/>
                  </a:lnTo>
                  <a:lnTo>
                    <a:pt x="8001" y="16035"/>
                  </a:lnTo>
                  <a:lnTo>
                    <a:pt x="8227" y="16006"/>
                  </a:lnTo>
                  <a:lnTo>
                    <a:pt x="8450" y="15967"/>
                  </a:lnTo>
                  <a:lnTo>
                    <a:pt x="8670" y="15915"/>
                  </a:lnTo>
                  <a:lnTo>
                    <a:pt x="8884" y="15855"/>
                  </a:lnTo>
                  <a:lnTo>
                    <a:pt x="9094" y="15784"/>
                  </a:lnTo>
                  <a:lnTo>
                    <a:pt x="9300" y="15703"/>
                  </a:lnTo>
                  <a:lnTo>
                    <a:pt x="9500" y="15612"/>
                  </a:lnTo>
                  <a:lnTo>
                    <a:pt x="9695" y="15513"/>
                  </a:lnTo>
                  <a:lnTo>
                    <a:pt x="9884" y="15405"/>
                  </a:lnTo>
                  <a:lnTo>
                    <a:pt x="10068" y="15287"/>
                  </a:lnTo>
                  <a:lnTo>
                    <a:pt x="10245" y="15161"/>
                  </a:lnTo>
                  <a:lnTo>
                    <a:pt x="10416" y="15027"/>
                  </a:lnTo>
                  <a:lnTo>
                    <a:pt x="10580" y="14885"/>
                  </a:lnTo>
                  <a:lnTo>
                    <a:pt x="10737" y="14735"/>
                  </a:lnTo>
                  <a:lnTo>
                    <a:pt x="10887" y="14579"/>
                  </a:lnTo>
                  <a:lnTo>
                    <a:pt x="11029" y="14415"/>
                  </a:lnTo>
                  <a:lnTo>
                    <a:pt x="11163" y="14243"/>
                  </a:lnTo>
                  <a:lnTo>
                    <a:pt x="11290" y="14067"/>
                  </a:lnTo>
                  <a:lnTo>
                    <a:pt x="11408" y="13884"/>
                  </a:lnTo>
                  <a:lnTo>
                    <a:pt x="11516" y="13694"/>
                  </a:lnTo>
                  <a:lnTo>
                    <a:pt x="11616" y="13500"/>
                  </a:lnTo>
                  <a:lnTo>
                    <a:pt x="11706" y="13300"/>
                  </a:lnTo>
                  <a:lnTo>
                    <a:pt x="11788" y="13094"/>
                  </a:lnTo>
                  <a:lnTo>
                    <a:pt x="11859" y="12885"/>
                  </a:lnTo>
                  <a:lnTo>
                    <a:pt x="11919" y="12671"/>
                  </a:lnTo>
                  <a:lnTo>
                    <a:pt x="11971" y="12452"/>
                  </a:lnTo>
                  <a:lnTo>
                    <a:pt x="12010" y="12229"/>
                  </a:lnTo>
                  <a:lnTo>
                    <a:pt x="12039" y="12003"/>
                  </a:lnTo>
                  <a:lnTo>
                    <a:pt x="12056" y="11775"/>
                  </a:lnTo>
                  <a:lnTo>
                    <a:pt x="12062" y="11542"/>
                  </a:lnTo>
                  <a:lnTo>
                    <a:pt x="12062" y="11040"/>
                  </a:lnTo>
                  <a:lnTo>
                    <a:pt x="12062" y="10036"/>
                  </a:lnTo>
                  <a:lnTo>
                    <a:pt x="12062" y="9534"/>
                  </a:lnTo>
                  <a:lnTo>
                    <a:pt x="12062" y="8029"/>
                  </a:lnTo>
                  <a:lnTo>
                    <a:pt x="12060" y="7952"/>
                  </a:lnTo>
                  <a:lnTo>
                    <a:pt x="12054" y="7875"/>
                  </a:lnTo>
                  <a:lnTo>
                    <a:pt x="12045" y="7800"/>
                  </a:lnTo>
                  <a:lnTo>
                    <a:pt x="12032" y="7726"/>
                  </a:lnTo>
                  <a:lnTo>
                    <a:pt x="12015" y="7653"/>
                  </a:lnTo>
                  <a:lnTo>
                    <a:pt x="11995" y="7581"/>
                  </a:lnTo>
                  <a:lnTo>
                    <a:pt x="11971" y="7511"/>
                  </a:lnTo>
                  <a:lnTo>
                    <a:pt x="11943" y="7443"/>
                  </a:lnTo>
                  <a:lnTo>
                    <a:pt x="11913" y="7377"/>
                  </a:lnTo>
                  <a:lnTo>
                    <a:pt x="11880" y="7311"/>
                  </a:lnTo>
                  <a:lnTo>
                    <a:pt x="11844" y="7248"/>
                  </a:lnTo>
                  <a:lnTo>
                    <a:pt x="11805" y="7187"/>
                  </a:lnTo>
                  <a:lnTo>
                    <a:pt x="11762" y="7129"/>
                  </a:lnTo>
                  <a:lnTo>
                    <a:pt x="11717" y="7072"/>
                  </a:lnTo>
                  <a:lnTo>
                    <a:pt x="11670" y="7016"/>
                  </a:lnTo>
                  <a:lnTo>
                    <a:pt x="11621" y="6964"/>
                  </a:lnTo>
                  <a:lnTo>
                    <a:pt x="11568" y="6915"/>
                  </a:lnTo>
                  <a:lnTo>
                    <a:pt x="11513" y="6868"/>
                  </a:lnTo>
                  <a:lnTo>
                    <a:pt x="11456" y="6823"/>
                  </a:lnTo>
                  <a:lnTo>
                    <a:pt x="11398" y="6780"/>
                  </a:lnTo>
                  <a:lnTo>
                    <a:pt x="11336" y="6741"/>
                  </a:lnTo>
                  <a:lnTo>
                    <a:pt x="11273" y="6705"/>
                  </a:lnTo>
                  <a:lnTo>
                    <a:pt x="11208" y="6672"/>
                  </a:lnTo>
                  <a:lnTo>
                    <a:pt x="11141" y="6642"/>
                  </a:lnTo>
                  <a:lnTo>
                    <a:pt x="11073" y="6615"/>
                  </a:lnTo>
                  <a:lnTo>
                    <a:pt x="11003" y="6592"/>
                  </a:lnTo>
                  <a:lnTo>
                    <a:pt x="10931" y="6571"/>
                  </a:lnTo>
                  <a:lnTo>
                    <a:pt x="10858" y="6555"/>
                  </a:lnTo>
                  <a:lnTo>
                    <a:pt x="10783" y="6541"/>
                  </a:lnTo>
                  <a:lnTo>
                    <a:pt x="10708" y="6532"/>
                  </a:lnTo>
                  <a:lnTo>
                    <a:pt x="10632" y="6526"/>
                  </a:lnTo>
                  <a:lnTo>
                    <a:pt x="10554" y="6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4" name="îšľídê"/>
            <p:cNvSpPr/>
            <p:nvPr/>
          </p:nvSpPr>
          <p:spPr bwMode="auto">
            <a:xfrm>
              <a:off x="8934872" y="653080"/>
              <a:ext cx="76139" cy="114208"/>
            </a:xfrm>
            <a:custGeom>
              <a:avLst/>
              <a:gdLst>
                <a:gd name="T0" fmla="*/ 902 w 2010"/>
                <a:gd name="T1" fmla="*/ 5 h 3011"/>
                <a:gd name="T2" fmla="*/ 754 w 2010"/>
                <a:gd name="T3" fmla="*/ 33 h 3011"/>
                <a:gd name="T4" fmla="*/ 614 w 2010"/>
                <a:gd name="T5" fmla="*/ 80 h 3011"/>
                <a:gd name="T6" fmla="*/ 484 w 2010"/>
                <a:gd name="T7" fmla="*/ 146 h 3011"/>
                <a:gd name="T8" fmla="*/ 366 w 2010"/>
                <a:gd name="T9" fmla="*/ 229 h 3011"/>
                <a:gd name="T10" fmla="*/ 261 w 2010"/>
                <a:gd name="T11" fmla="*/ 330 h 3011"/>
                <a:gd name="T12" fmla="*/ 172 w 2010"/>
                <a:gd name="T13" fmla="*/ 443 h 3011"/>
                <a:gd name="T14" fmla="*/ 99 w 2010"/>
                <a:gd name="T15" fmla="*/ 569 h 3011"/>
                <a:gd name="T16" fmla="*/ 45 w 2010"/>
                <a:gd name="T17" fmla="*/ 706 h 3011"/>
                <a:gd name="T18" fmla="*/ 11 w 2010"/>
                <a:gd name="T19" fmla="*/ 852 h 3011"/>
                <a:gd name="T20" fmla="*/ 0 w 2010"/>
                <a:gd name="T21" fmla="*/ 1004 h 3011"/>
                <a:gd name="T22" fmla="*/ 4 w 2010"/>
                <a:gd name="T23" fmla="*/ 1096 h 3011"/>
                <a:gd name="T24" fmla="*/ 16 w 2010"/>
                <a:gd name="T25" fmla="*/ 1202 h 3011"/>
                <a:gd name="T26" fmla="*/ 44 w 2010"/>
                <a:gd name="T27" fmla="*/ 1358 h 3011"/>
                <a:gd name="T28" fmla="*/ 104 w 2010"/>
                <a:gd name="T29" fmla="*/ 1617 h 3011"/>
                <a:gd name="T30" fmla="*/ 183 w 2010"/>
                <a:gd name="T31" fmla="*/ 1892 h 3011"/>
                <a:gd name="T32" fmla="*/ 272 w 2010"/>
                <a:gd name="T33" fmla="*/ 2168 h 3011"/>
                <a:gd name="T34" fmla="*/ 361 w 2010"/>
                <a:gd name="T35" fmla="*/ 2414 h 3011"/>
                <a:gd name="T36" fmla="*/ 417 w 2010"/>
                <a:gd name="T37" fmla="*/ 2545 h 3011"/>
                <a:gd name="T38" fmla="*/ 462 w 2010"/>
                <a:gd name="T39" fmla="*/ 2636 h 3011"/>
                <a:gd name="T40" fmla="*/ 511 w 2010"/>
                <a:gd name="T41" fmla="*/ 2719 h 3011"/>
                <a:gd name="T42" fmla="*/ 567 w 2010"/>
                <a:gd name="T43" fmla="*/ 2795 h 3011"/>
                <a:gd name="T44" fmla="*/ 626 w 2010"/>
                <a:gd name="T45" fmla="*/ 2860 h 3011"/>
                <a:gd name="T46" fmla="*/ 693 w 2010"/>
                <a:gd name="T47" fmla="*/ 2916 h 3011"/>
                <a:gd name="T48" fmla="*/ 767 w 2010"/>
                <a:gd name="T49" fmla="*/ 2959 h 3011"/>
                <a:gd name="T50" fmla="*/ 849 w 2010"/>
                <a:gd name="T51" fmla="*/ 2990 h 3011"/>
                <a:gd name="T52" fmla="*/ 940 w 2010"/>
                <a:gd name="T53" fmla="*/ 3007 h 3011"/>
                <a:gd name="T54" fmla="*/ 1041 w 2010"/>
                <a:gd name="T55" fmla="*/ 3010 h 3011"/>
                <a:gd name="T56" fmla="*/ 1141 w 2010"/>
                <a:gd name="T57" fmla="*/ 2997 h 3011"/>
                <a:gd name="T58" fmla="*/ 1229 w 2010"/>
                <a:gd name="T59" fmla="*/ 2971 h 3011"/>
                <a:gd name="T60" fmla="*/ 1307 w 2010"/>
                <a:gd name="T61" fmla="*/ 2932 h 3011"/>
                <a:gd name="T62" fmla="*/ 1375 w 2010"/>
                <a:gd name="T63" fmla="*/ 2881 h 3011"/>
                <a:gd name="T64" fmla="*/ 1436 w 2010"/>
                <a:gd name="T65" fmla="*/ 2820 h 3011"/>
                <a:gd name="T66" fmla="*/ 1489 w 2010"/>
                <a:gd name="T67" fmla="*/ 2747 h 3011"/>
                <a:gd name="T68" fmla="*/ 1538 w 2010"/>
                <a:gd name="T69" fmla="*/ 2667 h 3011"/>
                <a:gd name="T70" fmla="*/ 1582 w 2010"/>
                <a:gd name="T71" fmla="*/ 2580 h 3011"/>
                <a:gd name="T72" fmla="*/ 1623 w 2010"/>
                <a:gd name="T73" fmla="*/ 2484 h 3011"/>
                <a:gd name="T74" fmla="*/ 1708 w 2010"/>
                <a:gd name="T75" fmla="*/ 2263 h 3011"/>
                <a:gd name="T76" fmla="*/ 1799 w 2010"/>
                <a:gd name="T77" fmla="*/ 1990 h 3011"/>
                <a:gd name="T78" fmla="*/ 1883 w 2010"/>
                <a:gd name="T79" fmla="*/ 1711 h 3011"/>
                <a:gd name="T80" fmla="*/ 1949 w 2010"/>
                <a:gd name="T81" fmla="*/ 1444 h 3011"/>
                <a:gd name="T82" fmla="*/ 1988 w 2010"/>
                <a:gd name="T83" fmla="*/ 1240 h 3011"/>
                <a:gd name="T84" fmla="*/ 2003 w 2010"/>
                <a:gd name="T85" fmla="*/ 1132 h 3011"/>
                <a:gd name="T86" fmla="*/ 2009 w 2010"/>
                <a:gd name="T87" fmla="*/ 1033 h 3011"/>
                <a:gd name="T88" fmla="*/ 2005 w 2010"/>
                <a:gd name="T89" fmla="*/ 902 h 3011"/>
                <a:gd name="T90" fmla="*/ 1978 w 2010"/>
                <a:gd name="T91" fmla="*/ 753 h 3011"/>
                <a:gd name="T92" fmla="*/ 1931 w 2010"/>
                <a:gd name="T93" fmla="*/ 614 h 3011"/>
                <a:gd name="T94" fmla="*/ 1864 w 2010"/>
                <a:gd name="T95" fmla="*/ 484 h 3011"/>
                <a:gd name="T96" fmla="*/ 1780 w 2010"/>
                <a:gd name="T97" fmla="*/ 366 h 3011"/>
                <a:gd name="T98" fmla="*/ 1680 w 2010"/>
                <a:gd name="T99" fmla="*/ 261 h 3011"/>
                <a:gd name="T100" fmla="*/ 1567 w 2010"/>
                <a:gd name="T101" fmla="*/ 172 h 3011"/>
                <a:gd name="T102" fmla="*/ 1440 w 2010"/>
                <a:gd name="T103" fmla="*/ 100 h 3011"/>
                <a:gd name="T104" fmla="*/ 1304 w 2010"/>
                <a:gd name="T105" fmla="*/ 46 h 3011"/>
                <a:gd name="T106" fmla="*/ 1158 w 2010"/>
                <a:gd name="T107" fmla="*/ 11 h 3011"/>
                <a:gd name="T108" fmla="*/ 1005 w 2010"/>
                <a:gd name="T109" fmla="*/ 0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0" h="3011">
                  <a:moveTo>
                    <a:pt x="1005" y="0"/>
                  </a:moveTo>
                  <a:lnTo>
                    <a:pt x="953" y="1"/>
                  </a:lnTo>
                  <a:lnTo>
                    <a:pt x="902" y="5"/>
                  </a:lnTo>
                  <a:lnTo>
                    <a:pt x="852" y="11"/>
                  </a:lnTo>
                  <a:lnTo>
                    <a:pt x="803" y="21"/>
                  </a:lnTo>
                  <a:lnTo>
                    <a:pt x="754" y="33"/>
                  </a:lnTo>
                  <a:lnTo>
                    <a:pt x="706" y="46"/>
                  </a:lnTo>
                  <a:lnTo>
                    <a:pt x="659" y="62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6" y="122"/>
                  </a:lnTo>
                  <a:lnTo>
                    <a:pt x="484" y="146"/>
                  </a:lnTo>
                  <a:lnTo>
                    <a:pt x="443" y="172"/>
                  </a:lnTo>
                  <a:lnTo>
                    <a:pt x="404" y="200"/>
                  </a:lnTo>
                  <a:lnTo>
                    <a:pt x="366" y="229"/>
                  </a:lnTo>
                  <a:lnTo>
                    <a:pt x="330" y="261"/>
                  </a:lnTo>
                  <a:lnTo>
                    <a:pt x="294" y="294"/>
                  </a:lnTo>
                  <a:lnTo>
                    <a:pt x="261" y="330"/>
                  </a:lnTo>
                  <a:lnTo>
                    <a:pt x="229" y="366"/>
                  </a:lnTo>
                  <a:lnTo>
                    <a:pt x="200" y="404"/>
                  </a:lnTo>
                  <a:lnTo>
                    <a:pt x="172" y="443"/>
                  </a:lnTo>
                  <a:lnTo>
                    <a:pt x="146" y="484"/>
                  </a:lnTo>
                  <a:lnTo>
                    <a:pt x="121" y="526"/>
                  </a:lnTo>
                  <a:lnTo>
                    <a:pt x="99" y="569"/>
                  </a:lnTo>
                  <a:lnTo>
                    <a:pt x="79" y="614"/>
                  </a:lnTo>
                  <a:lnTo>
                    <a:pt x="61" y="659"/>
                  </a:lnTo>
                  <a:lnTo>
                    <a:pt x="45" y="706"/>
                  </a:lnTo>
                  <a:lnTo>
                    <a:pt x="31" y="753"/>
                  </a:lnTo>
                  <a:lnTo>
                    <a:pt x="20" y="802"/>
                  </a:lnTo>
                  <a:lnTo>
                    <a:pt x="11" y="852"/>
                  </a:lnTo>
                  <a:lnTo>
                    <a:pt x="5" y="902"/>
                  </a:lnTo>
                  <a:lnTo>
                    <a:pt x="1" y="953"/>
                  </a:lnTo>
                  <a:lnTo>
                    <a:pt x="0" y="1004"/>
                  </a:lnTo>
                  <a:lnTo>
                    <a:pt x="0" y="1033"/>
                  </a:lnTo>
                  <a:lnTo>
                    <a:pt x="2" y="1064"/>
                  </a:lnTo>
                  <a:lnTo>
                    <a:pt x="4" y="1096"/>
                  </a:lnTo>
                  <a:lnTo>
                    <a:pt x="7" y="1131"/>
                  </a:lnTo>
                  <a:lnTo>
                    <a:pt x="12" y="1166"/>
                  </a:lnTo>
                  <a:lnTo>
                    <a:pt x="16" y="1202"/>
                  </a:lnTo>
                  <a:lnTo>
                    <a:pt x="22" y="1239"/>
                  </a:lnTo>
                  <a:lnTo>
                    <a:pt x="29" y="1278"/>
                  </a:lnTo>
                  <a:lnTo>
                    <a:pt x="44" y="1358"/>
                  </a:lnTo>
                  <a:lnTo>
                    <a:pt x="61" y="1442"/>
                  </a:lnTo>
                  <a:lnTo>
                    <a:pt x="82" y="1528"/>
                  </a:lnTo>
                  <a:lnTo>
                    <a:pt x="104" y="1617"/>
                  </a:lnTo>
                  <a:lnTo>
                    <a:pt x="128" y="1708"/>
                  </a:lnTo>
                  <a:lnTo>
                    <a:pt x="156" y="1800"/>
                  </a:lnTo>
                  <a:lnTo>
                    <a:pt x="183" y="1892"/>
                  </a:lnTo>
                  <a:lnTo>
                    <a:pt x="212" y="1986"/>
                  </a:lnTo>
                  <a:lnTo>
                    <a:pt x="242" y="2078"/>
                  </a:lnTo>
                  <a:lnTo>
                    <a:pt x="272" y="2168"/>
                  </a:lnTo>
                  <a:lnTo>
                    <a:pt x="303" y="2258"/>
                  </a:lnTo>
                  <a:lnTo>
                    <a:pt x="335" y="2345"/>
                  </a:lnTo>
                  <a:lnTo>
                    <a:pt x="361" y="2414"/>
                  </a:lnTo>
                  <a:lnTo>
                    <a:pt x="388" y="2480"/>
                  </a:lnTo>
                  <a:lnTo>
                    <a:pt x="402" y="2513"/>
                  </a:lnTo>
                  <a:lnTo>
                    <a:pt x="417" y="2545"/>
                  </a:lnTo>
                  <a:lnTo>
                    <a:pt x="431" y="2576"/>
                  </a:lnTo>
                  <a:lnTo>
                    <a:pt x="446" y="2606"/>
                  </a:lnTo>
                  <a:lnTo>
                    <a:pt x="462" y="2636"/>
                  </a:lnTo>
                  <a:lnTo>
                    <a:pt x="478" y="2664"/>
                  </a:lnTo>
                  <a:lnTo>
                    <a:pt x="494" y="2692"/>
                  </a:lnTo>
                  <a:lnTo>
                    <a:pt x="511" y="2719"/>
                  </a:lnTo>
                  <a:lnTo>
                    <a:pt x="530" y="2745"/>
                  </a:lnTo>
                  <a:lnTo>
                    <a:pt x="548" y="2770"/>
                  </a:lnTo>
                  <a:lnTo>
                    <a:pt x="567" y="2795"/>
                  </a:lnTo>
                  <a:lnTo>
                    <a:pt x="586" y="2818"/>
                  </a:lnTo>
                  <a:lnTo>
                    <a:pt x="606" y="2840"/>
                  </a:lnTo>
                  <a:lnTo>
                    <a:pt x="626" y="2860"/>
                  </a:lnTo>
                  <a:lnTo>
                    <a:pt x="648" y="2880"/>
                  </a:lnTo>
                  <a:lnTo>
                    <a:pt x="670" y="2898"/>
                  </a:lnTo>
                  <a:lnTo>
                    <a:pt x="693" y="2916"/>
                  </a:lnTo>
                  <a:lnTo>
                    <a:pt x="717" y="2931"/>
                  </a:lnTo>
                  <a:lnTo>
                    <a:pt x="742" y="2946"/>
                  </a:lnTo>
                  <a:lnTo>
                    <a:pt x="767" y="2959"/>
                  </a:lnTo>
                  <a:lnTo>
                    <a:pt x="793" y="2971"/>
                  </a:lnTo>
                  <a:lnTo>
                    <a:pt x="821" y="2981"/>
                  </a:lnTo>
                  <a:lnTo>
                    <a:pt x="849" y="2990"/>
                  </a:lnTo>
                  <a:lnTo>
                    <a:pt x="878" y="2997"/>
                  </a:lnTo>
                  <a:lnTo>
                    <a:pt x="909" y="3003"/>
                  </a:lnTo>
                  <a:lnTo>
                    <a:pt x="940" y="3007"/>
                  </a:lnTo>
                  <a:lnTo>
                    <a:pt x="972" y="3010"/>
                  </a:lnTo>
                  <a:lnTo>
                    <a:pt x="1005" y="3011"/>
                  </a:lnTo>
                  <a:lnTo>
                    <a:pt x="1041" y="3010"/>
                  </a:lnTo>
                  <a:lnTo>
                    <a:pt x="1075" y="3007"/>
                  </a:lnTo>
                  <a:lnTo>
                    <a:pt x="1109" y="3003"/>
                  </a:lnTo>
                  <a:lnTo>
                    <a:pt x="1141" y="2997"/>
                  </a:lnTo>
                  <a:lnTo>
                    <a:pt x="1172" y="2990"/>
                  </a:lnTo>
                  <a:lnTo>
                    <a:pt x="1201" y="2981"/>
                  </a:lnTo>
                  <a:lnTo>
                    <a:pt x="1229" y="2971"/>
                  </a:lnTo>
                  <a:lnTo>
                    <a:pt x="1256" y="2960"/>
                  </a:lnTo>
                  <a:lnTo>
                    <a:pt x="1281" y="2947"/>
                  </a:lnTo>
                  <a:lnTo>
                    <a:pt x="1307" y="2932"/>
                  </a:lnTo>
                  <a:lnTo>
                    <a:pt x="1331" y="2916"/>
                  </a:lnTo>
                  <a:lnTo>
                    <a:pt x="1354" y="2899"/>
                  </a:lnTo>
                  <a:lnTo>
                    <a:pt x="1375" y="2881"/>
                  </a:lnTo>
                  <a:lnTo>
                    <a:pt x="1396" y="2862"/>
                  </a:lnTo>
                  <a:lnTo>
                    <a:pt x="1416" y="2841"/>
                  </a:lnTo>
                  <a:lnTo>
                    <a:pt x="1436" y="2820"/>
                  </a:lnTo>
                  <a:lnTo>
                    <a:pt x="1454" y="2797"/>
                  </a:lnTo>
                  <a:lnTo>
                    <a:pt x="1472" y="2772"/>
                  </a:lnTo>
                  <a:lnTo>
                    <a:pt x="1489" y="2747"/>
                  </a:lnTo>
                  <a:lnTo>
                    <a:pt x="1507" y="2722"/>
                  </a:lnTo>
                  <a:lnTo>
                    <a:pt x="1523" y="2695"/>
                  </a:lnTo>
                  <a:lnTo>
                    <a:pt x="1538" y="2667"/>
                  </a:lnTo>
                  <a:lnTo>
                    <a:pt x="1554" y="2639"/>
                  </a:lnTo>
                  <a:lnTo>
                    <a:pt x="1568" y="2610"/>
                  </a:lnTo>
                  <a:lnTo>
                    <a:pt x="1582" y="2580"/>
                  </a:lnTo>
                  <a:lnTo>
                    <a:pt x="1596" y="2549"/>
                  </a:lnTo>
                  <a:lnTo>
                    <a:pt x="1610" y="2517"/>
                  </a:lnTo>
                  <a:lnTo>
                    <a:pt x="1623" y="2484"/>
                  </a:lnTo>
                  <a:lnTo>
                    <a:pt x="1649" y="2418"/>
                  </a:lnTo>
                  <a:lnTo>
                    <a:pt x="1675" y="2350"/>
                  </a:lnTo>
                  <a:lnTo>
                    <a:pt x="1708" y="2263"/>
                  </a:lnTo>
                  <a:lnTo>
                    <a:pt x="1739" y="2173"/>
                  </a:lnTo>
                  <a:lnTo>
                    <a:pt x="1769" y="2082"/>
                  </a:lnTo>
                  <a:lnTo>
                    <a:pt x="1799" y="1990"/>
                  </a:lnTo>
                  <a:lnTo>
                    <a:pt x="1828" y="1896"/>
                  </a:lnTo>
                  <a:lnTo>
                    <a:pt x="1856" y="1803"/>
                  </a:lnTo>
                  <a:lnTo>
                    <a:pt x="1883" y="1711"/>
                  </a:lnTo>
                  <a:lnTo>
                    <a:pt x="1907" y="1620"/>
                  </a:lnTo>
                  <a:lnTo>
                    <a:pt x="1929" y="1531"/>
                  </a:lnTo>
                  <a:lnTo>
                    <a:pt x="1949" y="1444"/>
                  </a:lnTo>
                  <a:lnTo>
                    <a:pt x="1967" y="1359"/>
                  </a:lnTo>
                  <a:lnTo>
                    <a:pt x="1982" y="1279"/>
                  </a:lnTo>
                  <a:lnTo>
                    <a:pt x="1988" y="1240"/>
                  </a:lnTo>
                  <a:lnTo>
                    <a:pt x="1994" y="1203"/>
                  </a:lnTo>
                  <a:lnTo>
                    <a:pt x="1998" y="1167"/>
                  </a:lnTo>
                  <a:lnTo>
                    <a:pt x="2003" y="1132"/>
                  </a:lnTo>
                  <a:lnTo>
                    <a:pt x="2006" y="1097"/>
                  </a:lnTo>
                  <a:lnTo>
                    <a:pt x="2008" y="1064"/>
                  </a:lnTo>
                  <a:lnTo>
                    <a:pt x="2009" y="1033"/>
                  </a:lnTo>
                  <a:lnTo>
                    <a:pt x="2010" y="1004"/>
                  </a:lnTo>
                  <a:lnTo>
                    <a:pt x="2009" y="953"/>
                  </a:lnTo>
                  <a:lnTo>
                    <a:pt x="2005" y="902"/>
                  </a:lnTo>
                  <a:lnTo>
                    <a:pt x="1998" y="852"/>
                  </a:lnTo>
                  <a:lnTo>
                    <a:pt x="1990" y="802"/>
                  </a:lnTo>
                  <a:lnTo>
                    <a:pt x="1978" y="753"/>
                  </a:lnTo>
                  <a:lnTo>
                    <a:pt x="1965" y="706"/>
                  </a:lnTo>
                  <a:lnTo>
                    <a:pt x="1949" y="659"/>
                  </a:lnTo>
                  <a:lnTo>
                    <a:pt x="1931" y="614"/>
                  </a:lnTo>
                  <a:lnTo>
                    <a:pt x="1911" y="569"/>
                  </a:lnTo>
                  <a:lnTo>
                    <a:pt x="1889" y="526"/>
                  </a:lnTo>
                  <a:lnTo>
                    <a:pt x="1864" y="484"/>
                  </a:lnTo>
                  <a:lnTo>
                    <a:pt x="1838" y="443"/>
                  </a:lnTo>
                  <a:lnTo>
                    <a:pt x="1810" y="404"/>
                  </a:lnTo>
                  <a:lnTo>
                    <a:pt x="1780" y="366"/>
                  </a:lnTo>
                  <a:lnTo>
                    <a:pt x="1749" y="330"/>
                  </a:lnTo>
                  <a:lnTo>
                    <a:pt x="1716" y="294"/>
                  </a:lnTo>
                  <a:lnTo>
                    <a:pt x="1680" y="261"/>
                  </a:lnTo>
                  <a:lnTo>
                    <a:pt x="1644" y="229"/>
                  </a:lnTo>
                  <a:lnTo>
                    <a:pt x="1606" y="200"/>
                  </a:lnTo>
                  <a:lnTo>
                    <a:pt x="1567" y="172"/>
                  </a:lnTo>
                  <a:lnTo>
                    <a:pt x="1526" y="146"/>
                  </a:lnTo>
                  <a:lnTo>
                    <a:pt x="1484" y="122"/>
                  </a:lnTo>
                  <a:lnTo>
                    <a:pt x="1440" y="100"/>
                  </a:lnTo>
                  <a:lnTo>
                    <a:pt x="1396" y="80"/>
                  </a:lnTo>
                  <a:lnTo>
                    <a:pt x="1351" y="62"/>
                  </a:lnTo>
                  <a:lnTo>
                    <a:pt x="1304" y="46"/>
                  </a:lnTo>
                  <a:lnTo>
                    <a:pt x="1256" y="33"/>
                  </a:lnTo>
                  <a:lnTo>
                    <a:pt x="1207" y="21"/>
                  </a:lnTo>
                  <a:lnTo>
                    <a:pt x="1158" y="11"/>
                  </a:lnTo>
                  <a:lnTo>
                    <a:pt x="1108" y="5"/>
                  </a:lnTo>
                  <a:lnTo>
                    <a:pt x="1056" y="1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5" name="îsľíḋè"/>
            <p:cNvSpPr/>
            <p:nvPr/>
          </p:nvSpPr>
          <p:spPr bwMode="auto">
            <a:xfrm>
              <a:off x="8676037" y="1371719"/>
              <a:ext cx="171982" cy="249634"/>
            </a:xfrm>
            <a:custGeom>
              <a:avLst/>
              <a:gdLst>
                <a:gd name="T0" fmla="*/ 1009 w 11063"/>
                <a:gd name="T1" fmla="*/ 1454 h 16058"/>
                <a:gd name="T2" fmla="*/ 1036 w 11063"/>
                <a:gd name="T3" fmla="*/ 1334 h 16058"/>
                <a:gd name="T4" fmla="*/ 1091 w 11063"/>
                <a:gd name="T5" fmla="*/ 1225 h 16058"/>
                <a:gd name="T6" fmla="*/ 1171 w 11063"/>
                <a:gd name="T7" fmla="*/ 1134 h 16058"/>
                <a:gd name="T8" fmla="*/ 1268 w 11063"/>
                <a:gd name="T9" fmla="*/ 1065 h 16058"/>
                <a:gd name="T10" fmla="*/ 1383 w 11063"/>
                <a:gd name="T11" fmla="*/ 1020 h 16058"/>
                <a:gd name="T12" fmla="*/ 1509 w 11063"/>
                <a:gd name="T13" fmla="*/ 1004 h 16058"/>
                <a:gd name="T14" fmla="*/ 9655 w 11063"/>
                <a:gd name="T15" fmla="*/ 1014 h 16058"/>
                <a:gd name="T16" fmla="*/ 9772 w 11063"/>
                <a:gd name="T17" fmla="*/ 1053 h 16058"/>
                <a:gd name="T18" fmla="*/ 9874 w 11063"/>
                <a:gd name="T19" fmla="*/ 1118 h 16058"/>
                <a:gd name="T20" fmla="*/ 9957 w 11063"/>
                <a:gd name="T21" fmla="*/ 1205 h 16058"/>
                <a:gd name="T22" fmla="*/ 10018 w 11063"/>
                <a:gd name="T23" fmla="*/ 1310 h 16058"/>
                <a:gd name="T24" fmla="*/ 10051 w 11063"/>
                <a:gd name="T25" fmla="*/ 1429 h 16058"/>
                <a:gd name="T26" fmla="*/ 10057 w 11063"/>
                <a:gd name="T27" fmla="*/ 13044 h 16058"/>
                <a:gd name="T28" fmla="*/ 10057 w 11063"/>
                <a:gd name="T29" fmla="*/ 14553 h 16058"/>
                <a:gd name="T30" fmla="*/ 10041 w 11063"/>
                <a:gd name="T31" fmla="*/ 14677 h 16058"/>
                <a:gd name="T32" fmla="*/ 9996 w 11063"/>
                <a:gd name="T33" fmla="*/ 14791 h 16058"/>
                <a:gd name="T34" fmla="*/ 9927 w 11063"/>
                <a:gd name="T35" fmla="*/ 14890 h 16058"/>
                <a:gd name="T36" fmla="*/ 9835 w 11063"/>
                <a:gd name="T37" fmla="*/ 14968 h 16058"/>
                <a:gd name="T38" fmla="*/ 9727 w 11063"/>
                <a:gd name="T39" fmla="*/ 15023 h 16058"/>
                <a:gd name="T40" fmla="*/ 9606 w 11063"/>
                <a:gd name="T41" fmla="*/ 15051 h 16058"/>
                <a:gd name="T42" fmla="*/ 1457 w 11063"/>
                <a:gd name="T43" fmla="*/ 15051 h 16058"/>
                <a:gd name="T44" fmla="*/ 1336 w 11063"/>
                <a:gd name="T45" fmla="*/ 15024 h 16058"/>
                <a:gd name="T46" fmla="*/ 1227 w 11063"/>
                <a:gd name="T47" fmla="*/ 14969 h 16058"/>
                <a:gd name="T48" fmla="*/ 1136 w 11063"/>
                <a:gd name="T49" fmla="*/ 14890 h 16058"/>
                <a:gd name="T50" fmla="*/ 1066 w 11063"/>
                <a:gd name="T51" fmla="*/ 14791 h 16058"/>
                <a:gd name="T52" fmla="*/ 1022 w 11063"/>
                <a:gd name="T53" fmla="*/ 14678 h 16058"/>
                <a:gd name="T54" fmla="*/ 1006 w 11063"/>
                <a:gd name="T55" fmla="*/ 14553 h 16058"/>
                <a:gd name="T56" fmla="*/ 1509 w 11063"/>
                <a:gd name="T57" fmla="*/ 1 h 16058"/>
                <a:gd name="T58" fmla="*/ 1131 w 11063"/>
                <a:gd name="T59" fmla="*/ 48 h 16058"/>
                <a:gd name="T60" fmla="*/ 789 w 11063"/>
                <a:gd name="T61" fmla="*/ 183 h 16058"/>
                <a:gd name="T62" fmla="*/ 494 w 11063"/>
                <a:gd name="T63" fmla="*/ 391 h 16058"/>
                <a:gd name="T64" fmla="*/ 257 w 11063"/>
                <a:gd name="T65" fmla="*/ 664 h 16058"/>
                <a:gd name="T66" fmla="*/ 92 w 11063"/>
                <a:gd name="T67" fmla="*/ 989 h 16058"/>
                <a:gd name="T68" fmla="*/ 8 w 11063"/>
                <a:gd name="T69" fmla="*/ 1352 h 16058"/>
                <a:gd name="T70" fmla="*/ 8 w 11063"/>
                <a:gd name="T71" fmla="*/ 14706 h 16058"/>
                <a:gd name="T72" fmla="*/ 92 w 11063"/>
                <a:gd name="T73" fmla="*/ 15070 h 16058"/>
                <a:gd name="T74" fmla="*/ 257 w 11063"/>
                <a:gd name="T75" fmla="*/ 15395 h 16058"/>
                <a:gd name="T76" fmla="*/ 494 w 11063"/>
                <a:gd name="T77" fmla="*/ 15667 h 16058"/>
                <a:gd name="T78" fmla="*/ 789 w 11063"/>
                <a:gd name="T79" fmla="*/ 15876 h 16058"/>
                <a:gd name="T80" fmla="*/ 1131 w 11063"/>
                <a:gd name="T81" fmla="*/ 16011 h 16058"/>
                <a:gd name="T82" fmla="*/ 1509 w 11063"/>
                <a:gd name="T83" fmla="*/ 16058 h 16058"/>
                <a:gd name="T84" fmla="*/ 9858 w 11063"/>
                <a:gd name="T85" fmla="*/ 16027 h 16058"/>
                <a:gd name="T86" fmla="*/ 10208 w 11063"/>
                <a:gd name="T87" fmla="*/ 15909 h 16058"/>
                <a:gd name="T88" fmla="*/ 10514 w 11063"/>
                <a:gd name="T89" fmla="*/ 15714 h 16058"/>
                <a:gd name="T90" fmla="*/ 10763 w 11063"/>
                <a:gd name="T91" fmla="*/ 15453 h 16058"/>
                <a:gd name="T92" fmla="*/ 10944 w 11063"/>
                <a:gd name="T93" fmla="*/ 15138 h 16058"/>
                <a:gd name="T94" fmla="*/ 11046 w 11063"/>
                <a:gd name="T95" fmla="*/ 14781 h 16058"/>
                <a:gd name="T96" fmla="*/ 11061 w 11063"/>
                <a:gd name="T97" fmla="*/ 1428 h 16058"/>
                <a:gd name="T98" fmla="*/ 10996 w 11063"/>
                <a:gd name="T99" fmla="*/ 1058 h 16058"/>
                <a:gd name="T100" fmla="*/ 10845 w 11063"/>
                <a:gd name="T101" fmla="*/ 725 h 16058"/>
                <a:gd name="T102" fmla="*/ 10620 w 11063"/>
                <a:gd name="T103" fmla="*/ 441 h 16058"/>
                <a:gd name="T104" fmla="*/ 10337 w 11063"/>
                <a:gd name="T105" fmla="*/ 218 h 16058"/>
                <a:gd name="T106" fmla="*/ 10003 w 11063"/>
                <a:gd name="T107" fmla="*/ 67 h 16058"/>
                <a:gd name="T108" fmla="*/ 9632 w 11063"/>
                <a:gd name="T109" fmla="*/ 2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63" h="16058">
                  <a:moveTo>
                    <a:pt x="10057" y="2509"/>
                  </a:moveTo>
                  <a:lnTo>
                    <a:pt x="1006" y="2510"/>
                  </a:lnTo>
                  <a:lnTo>
                    <a:pt x="1006" y="1505"/>
                  </a:lnTo>
                  <a:lnTo>
                    <a:pt x="1007" y="1480"/>
                  </a:lnTo>
                  <a:lnTo>
                    <a:pt x="1009" y="1454"/>
                  </a:lnTo>
                  <a:lnTo>
                    <a:pt x="1012" y="1429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7"/>
                  </a:lnTo>
                  <a:lnTo>
                    <a:pt x="1036" y="1334"/>
                  </a:lnTo>
                  <a:lnTo>
                    <a:pt x="1045" y="1311"/>
                  </a:lnTo>
                  <a:lnTo>
                    <a:pt x="1055" y="1289"/>
                  </a:lnTo>
                  <a:lnTo>
                    <a:pt x="1066" y="1267"/>
                  </a:lnTo>
                  <a:lnTo>
                    <a:pt x="1078" y="1245"/>
                  </a:lnTo>
                  <a:lnTo>
                    <a:pt x="1091" y="1225"/>
                  </a:lnTo>
                  <a:lnTo>
                    <a:pt x="1105" y="1205"/>
                  </a:lnTo>
                  <a:lnTo>
                    <a:pt x="1120" y="1186"/>
                  </a:lnTo>
                  <a:lnTo>
                    <a:pt x="1136" y="1168"/>
                  </a:lnTo>
                  <a:lnTo>
                    <a:pt x="1153" y="1151"/>
                  </a:lnTo>
                  <a:lnTo>
                    <a:pt x="1171" y="1134"/>
                  </a:lnTo>
                  <a:lnTo>
                    <a:pt x="1189" y="1119"/>
                  </a:lnTo>
                  <a:lnTo>
                    <a:pt x="1208" y="1104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5"/>
                  </a:lnTo>
                  <a:lnTo>
                    <a:pt x="1290" y="1054"/>
                  </a:lnTo>
                  <a:lnTo>
                    <a:pt x="1312" y="1044"/>
                  </a:lnTo>
                  <a:lnTo>
                    <a:pt x="1336" y="1035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5"/>
                  </a:lnTo>
                  <a:lnTo>
                    <a:pt x="1432" y="1010"/>
                  </a:lnTo>
                  <a:lnTo>
                    <a:pt x="1457" y="1007"/>
                  </a:lnTo>
                  <a:lnTo>
                    <a:pt x="1482" y="1005"/>
                  </a:lnTo>
                  <a:lnTo>
                    <a:pt x="1509" y="1004"/>
                  </a:lnTo>
                  <a:lnTo>
                    <a:pt x="9554" y="1004"/>
                  </a:lnTo>
                  <a:lnTo>
                    <a:pt x="9581" y="1005"/>
                  </a:lnTo>
                  <a:lnTo>
                    <a:pt x="9606" y="1007"/>
                  </a:lnTo>
                  <a:lnTo>
                    <a:pt x="9631" y="1010"/>
                  </a:lnTo>
                  <a:lnTo>
                    <a:pt x="9655" y="1014"/>
                  </a:lnTo>
                  <a:lnTo>
                    <a:pt x="9680" y="1020"/>
                  </a:lnTo>
                  <a:lnTo>
                    <a:pt x="9703" y="1027"/>
                  </a:lnTo>
                  <a:lnTo>
                    <a:pt x="9727" y="1034"/>
                  </a:lnTo>
                  <a:lnTo>
                    <a:pt x="9750" y="1043"/>
                  </a:lnTo>
                  <a:lnTo>
                    <a:pt x="9772" y="1053"/>
                  </a:lnTo>
                  <a:lnTo>
                    <a:pt x="9794" y="1064"/>
                  </a:lnTo>
                  <a:lnTo>
                    <a:pt x="9815" y="1076"/>
                  </a:lnTo>
                  <a:lnTo>
                    <a:pt x="9835" y="1089"/>
                  </a:lnTo>
                  <a:lnTo>
                    <a:pt x="9855" y="1103"/>
                  </a:lnTo>
                  <a:lnTo>
                    <a:pt x="9874" y="1118"/>
                  </a:lnTo>
                  <a:lnTo>
                    <a:pt x="9892" y="1134"/>
                  </a:lnTo>
                  <a:lnTo>
                    <a:pt x="9909" y="1151"/>
                  </a:lnTo>
                  <a:lnTo>
                    <a:pt x="9927" y="1168"/>
                  </a:lnTo>
                  <a:lnTo>
                    <a:pt x="9943" y="1186"/>
                  </a:lnTo>
                  <a:lnTo>
                    <a:pt x="9957" y="1205"/>
                  </a:lnTo>
                  <a:lnTo>
                    <a:pt x="9971" y="1225"/>
                  </a:lnTo>
                  <a:lnTo>
                    <a:pt x="9984" y="1245"/>
                  </a:lnTo>
                  <a:lnTo>
                    <a:pt x="9996" y="1267"/>
                  </a:lnTo>
                  <a:lnTo>
                    <a:pt x="10008" y="1288"/>
                  </a:lnTo>
                  <a:lnTo>
                    <a:pt x="10018" y="1310"/>
                  </a:lnTo>
                  <a:lnTo>
                    <a:pt x="10026" y="1333"/>
                  </a:lnTo>
                  <a:lnTo>
                    <a:pt x="10034" y="1356"/>
                  </a:lnTo>
                  <a:lnTo>
                    <a:pt x="10041" y="1380"/>
                  </a:lnTo>
                  <a:lnTo>
                    <a:pt x="10047" y="1404"/>
                  </a:lnTo>
                  <a:lnTo>
                    <a:pt x="10051" y="1429"/>
                  </a:lnTo>
                  <a:lnTo>
                    <a:pt x="10054" y="1454"/>
                  </a:lnTo>
                  <a:lnTo>
                    <a:pt x="10056" y="1479"/>
                  </a:lnTo>
                  <a:lnTo>
                    <a:pt x="10057" y="1505"/>
                  </a:lnTo>
                  <a:lnTo>
                    <a:pt x="10057" y="2509"/>
                  </a:lnTo>
                  <a:close/>
                  <a:moveTo>
                    <a:pt x="10057" y="13044"/>
                  </a:moveTo>
                  <a:lnTo>
                    <a:pt x="1006" y="13045"/>
                  </a:lnTo>
                  <a:lnTo>
                    <a:pt x="1006" y="3011"/>
                  </a:lnTo>
                  <a:lnTo>
                    <a:pt x="10057" y="3011"/>
                  </a:lnTo>
                  <a:lnTo>
                    <a:pt x="10057" y="13044"/>
                  </a:lnTo>
                  <a:close/>
                  <a:moveTo>
                    <a:pt x="10057" y="14553"/>
                  </a:moveTo>
                  <a:lnTo>
                    <a:pt x="10056" y="14578"/>
                  </a:lnTo>
                  <a:lnTo>
                    <a:pt x="10054" y="14604"/>
                  </a:lnTo>
                  <a:lnTo>
                    <a:pt x="10051" y="14629"/>
                  </a:lnTo>
                  <a:lnTo>
                    <a:pt x="10047" y="14653"/>
                  </a:lnTo>
                  <a:lnTo>
                    <a:pt x="10041" y="14677"/>
                  </a:lnTo>
                  <a:lnTo>
                    <a:pt x="10034" y="14701"/>
                  </a:lnTo>
                  <a:lnTo>
                    <a:pt x="10026" y="14724"/>
                  </a:lnTo>
                  <a:lnTo>
                    <a:pt x="10018" y="14747"/>
                  </a:lnTo>
                  <a:lnTo>
                    <a:pt x="10008" y="14769"/>
                  </a:lnTo>
                  <a:lnTo>
                    <a:pt x="9996" y="14791"/>
                  </a:lnTo>
                  <a:lnTo>
                    <a:pt x="9984" y="14813"/>
                  </a:lnTo>
                  <a:lnTo>
                    <a:pt x="9971" y="14833"/>
                  </a:lnTo>
                  <a:lnTo>
                    <a:pt x="9957" y="14853"/>
                  </a:lnTo>
                  <a:lnTo>
                    <a:pt x="9943" y="14872"/>
                  </a:lnTo>
                  <a:lnTo>
                    <a:pt x="9927" y="14890"/>
                  </a:lnTo>
                  <a:lnTo>
                    <a:pt x="9909" y="14907"/>
                  </a:lnTo>
                  <a:lnTo>
                    <a:pt x="9892" y="14924"/>
                  </a:lnTo>
                  <a:lnTo>
                    <a:pt x="9874" y="14939"/>
                  </a:lnTo>
                  <a:lnTo>
                    <a:pt x="9855" y="14954"/>
                  </a:lnTo>
                  <a:lnTo>
                    <a:pt x="9835" y="14968"/>
                  </a:lnTo>
                  <a:lnTo>
                    <a:pt x="9815" y="14981"/>
                  </a:lnTo>
                  <a:lnTo>
                    <a:pt x="9794" y="14993"/>
                  </a:lnTo>
                  <a:lnTo>
                    <a:pt x="9772" y="15004"/>
                  </a:lnTo>
                  <a:lnTo>
                    <a:pt x="9750" y="15014"/>
                  </a:lnTo>
                  <a:lnTo>
                    <a:pt x="9727" y="15023"/>
                  </a:lnTo>
                  <a:lnTo>
                    <a:pt x="9703" y="15031"/>
                  </a:lnTo>
                  <a:lnTo>
                    <a:pt x="9680" y="15038"/>
                  </a:lnTo>
                  <a:lnTo>
                    <a:pt x="9655" y="15043"/>
                  </a:lnTo>
                  <a:lnTo>
                    <a:pt x="9631" y="15048"/>
                  </a:lnTo>
                  <a:lnTo>
                    <a:pt x="9606" y="15051"/>
                  </a:lnTo>
                  <a:lnTo>
                    <a:pt x="9581" y="15053"/>
                  </a:lnTo>
                  <a:lnTo>
                    <a:pt x="9554" y="15054"/>
                  </a:lnTo>
                  <a:lnTo>
                    <a:pt x="1509" y="15054"/>
                  </a:lnTo>
                  <a:lnTo>
                    <a:pt x="1482" y="15053"/>
                  </a:lnTo>
                  <a:lnTo>
                    <a:pt x="1457" y="15051"/>
                  </a:lnTo>
                  <a:lnTo>
                    <a:pt x="1432" y="15048"/>
                  </a:lnTo>
                  <a:lnTo>
                    <a:pt x="1407" y="15044"/>
                  </a:lnTo>
                  <a:lnTo>
                    <a:pt x="1383" y="15038"/>
                  </a:lnTo>
                  <a:lnTo>
                    <a:pt x="1359" y="15031"/>
                  </a:lnTo>
                  <a:lnTo>
                    <a:pt x="1336" y="15024"/>
                  </a:lnTo>
                  <a:lnTo>
                    <a:pt x="1312" y="15015"/>
                  </a:lnTo>
                  <a:lnTo>
                    <a:pt x="1290" y="15005"/>
                  </a:lnTo>
                  <a:lnTo>
                    <a:pt x="1268" y="14994"/>
                  </a:lnTo>
                  <a:lnTo>
                    <a:pt x="1248" y="14982"/>
                  </a:lnTo>
                  <a:lnTo>
                    <a:pt x="1227" y="14969"/>
                  </a:lnTo>
                  <a:lnTo>
                    <a:pt x="1208" y="14955"/>
                  </a:lnTo>
                  <a:lnTo>
                    <a:pt x="1189" y="14940"/>
                  </a:lnTo>
                  <a:lnTo>
                    <a:pt x="1171" y="14924"/>
                  </a:lnTo>
                  <a:lnTo>
                    <a:pt x="1153" y="14907"/>
                  </a:lnTo>
                  <a:lnTo>
                    <a:pt x="1136" y="14890"/>
                  </a:lnTo>
                  <a:lnTo>
                    <a:pt x="1120" y="14872"/>
                  </a:lnTo>
                  <a:lnTo>
                    <a:pt x="1105" y="14853"/>
                  </a:lnTo>
                  <a:lnTo>
                    <a:pt x="1091" y="14833"/>
                  </a:lnTo>
                  <a:lnTo>
                    <a:pt x="1078" y="14813"/>
                  </a:lnTo>
                  <a:lnTo>
                    <a:pt x="1066" y="14791"/>
                  </a:lnTo>
                  <a:lnTo>
                    <a:pt x="1055" y="14770"/>
                  </a:lnTo>
                  <a:lnTo>
                    <a:pt x="1045" y="14748"/>
                  </a:lnTo>
                  <a:lnTo>
                    <a:pt x="1036" y="14725"/>
                  </a:lnTo>
                  <a:lnTo>
                    <a:pt x="1028" y="14702"/>
                  </a:lnTo>
                  <a:lnTo>
                    <a:pt x="1022" y="14678"/>
                  </a:lnTo>
                  <a:lnTo>
                    <a:pt x="1016" y="14654"/>
                  </a:lnTo>
                  <a:lnTo>
                    <a:pt x="1012" y="14629"/>
                  </a:lnTo>
                  <a:lnTo>
                    <a:pt x="1009" y="14604"/>
                  </a:lnTo>
                  <a:lnTo>
                    <a:pt x="1007" y="14579"/>
                  </a:lnTo>
                  <a:lnTo>
                    <a:pt x="1006" y="14553"/>
                  </a:lnTo>
                  <a:lnTo>
                    <a:pt x="1006" y="13547"/>
                  </a:lnTo>
                  <a:lnTo>
                    <a:pt x="10057" y="13546"/>
                  </a:lnTo>
                  <a:lnTo>
                    <a:pt x="10057" y="14553"/>
                  </a:lnTo>
                  <a:close/>
                  <a:moveTo>
                    <a:pt x="9554" y="0"/>
                  </a:moveTo>
                  <a:lnTo>
                    <a:pt x="1509" y="1"/>
                  </a:lnTo>
                  <a:lnTo>
                    <a:pt x="1431" y="3"/>
                  </a:lnTo>
                  <a:lnTo>
                    <a:pt x="1354" y="8"/>
                  </a:lnTo>
                  <a:lnTo>
                    <a:pt x="1278" y="18"/>
                  </a:lnTo>
                  <a:lnTo>
                    <a:pt x="1204" y="31"/>
                  </a:lnTo>
                  <a:lnTo>
                    <a:pt x="1131" y="48"/>
                  </a:lnTo>
                  <a:lnTo>
                    <a:pt x="1060" y="68"/>
                  </a:lnTo>
                  <a:lnTo>
                    <a:pt x="990" y="92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89" y="183"/>
                  </a:lnTo>
                  <a:lnTo>
                    <a:pt x="726" y="219"/>
                  </a:lnTo>
                  <a:lnTo>
                    <a:pt x="665" y="258"/>
                  </a:lnTo>
                  <a:lnTo>
                    <a:pt x="605" y="300"/>
                  </a:lnTo>
                  <a:lnTo>
                    <a:pt x="549" y="344"/>
                  </a:lnTo>
                  <a:lnTo>
                    <a:pt x="494" y="391"/>
                  </a:lnTo>
                  <a:lnTo>
                    <a:pt x="442" y="442"/>
                  </a:lnTo>
                  <a:lnTo>
                    <a:pt x="391" y="494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7" y="664"/>
                  </a:lnTo>
                  <a:lnTo>
                    <a:pt x="218" y="726"/>
                  </a:lnTo>
                  <a:lnTo>
                    <a:pt x="182" y="789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9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2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8"/>
                  </a:lnTo>
                  <a:lnTo>
                    <a:pt x="0" y="1505"/>
                  </a:lnTo>
                  <a:lnTo>
                    <a:pt x="0" y="14553"/>
                  </a:lnTo>
                  <a:lnTo>
                    <a:pt x="2" y="14630"/>
                  </a:lnTo>
                  <a:lnTo>
                    <a:pt x="8" y="14706"/>
                  </a:lnTo>
                  <a:lnTo>
                    <a:pt x="17" y="14781"/>
                  </a:lnTo>
                  <a:lnTo>
                    <a:pt x="30" y="14856"/>
                  </a:lnTo>
                  <a:lnTo>
                    <a:pt x="47" y="14929"/>
                  </a:lnTo>
                  <a:lnTo>
                    <a:pt x="67" y="15000"/>
                  </a:lnTo>
                  <a:lnTo>
                    <a:pt x="92" y="15070"/>
                  </a:lnTo>
                  <a:lnTo>
                    <a:pt x="119" y="15139"/>
                  </a:lnTo>
                  <a:lnTo>
                    <a:pt x="149" y="15205"/>
                  </a:lnTo>
                  <a:lnTo>
                    <a:pt x="182" y="15270"/>
                  </a:lnTo>
                  <a:lnTo>
                    <a:pt x="218" y="15333"/>
                  </a:lnTo>
                  <a:lnTo>
                    <a:pt x="257" y="15395"/>
                  </a:lnTo>
                  <a:lnTo>
                    <a:pt x="300" y="15453"/>
                  </a:lnTo>
                  <a:lnTo>
                    <a:pt x="344" y="15510"/>
                  </a:lnTo>
                  <a:lnTo>
                    <a:pt x="391" y="15565"/>
                  </a:lnTo>
                  <a:lnTo>
                    <a:pt x="442" y="15617"/>
                  </a:lnTo>
                  <a:lnTo>
                    <a:pt x="494" y="15667"/>
                  </a:lnTo>
                  <a:lnTo>
                    <a:pt x="549" y="15714"/>
                  </a:lnTo>
                  <a:lnTo>
                    <a:pt x="605" y="15759"/>
                  </a:lnTo>
                  <a:lnTo>
                    <a:pt x="665" y="15801"/>
                  </a:lnTo>
                  <a:lnTo>
                    <a:pt x="726" y="15840"/>
                  </a:lnTo>
                  <a:lnTo>
                    <a:pt x="789" y="15876"/>
                  </a:lnTo>
                  <a:lnTo>
                    <a:pt x="854" y="15909"/>
                  </a:lnTo>
                  <a:lnTo>
                    <a:pt x="921" y="15940"/>
                  </a:lnTo>
                  <a:lnTo>
                    <a:pt x="990" y="15967"/>
                  </a:lnTo>
                  <a:lnTo>
                    <a:pt x="1060" y="15991"/>
                  </a:lnTo>
                  <a:lnTo>
                    <a:pt x="1131" y="16011"/>
                  </a:lnTo>
                  <a:lnTo>
                    <a:pt x="1204" y="16028"/>
                  </a:lnTo>
                  <a:lnTo>
                    <a:pt x="1278" y="16041"/>
                  </a:lnTo>
                  <a:lnTo>
                    <a:pt x="1354" y="16050"/>
                  </a:lnTo>
                  <a:lnTo>
                    <a:pt x="1431" y="16056"/>
                  </a:lnTo>
                  <a:lnTo>
                    <a:pt x="1509" y="16058"/>
                  </a:lnTo>
                  <a:lnTo>
                    <a:pt x="9554" y="16057"/>
                  </a:lnTo>
                  <a:lnTo>
                    <a:pt x="9632" y="16055"/>
                  </a:lnTo>
                  <a:lnTo>
                    <a:pt x="9708" y="16050"/>
                  </a:lnTo>
                  <a:lnTo>
                    <a:pt x="9784" y="16040"/>
                  </a:lnTo>
                  <a:lnTo>
                    <a:pt x="9858" y="16027"/>
                  </a:lnTo>
                  <a:lnTo>
                    <a:pt x="9932" y="16010"/>
                  </a:lnTo>
                  <a:lnTo>
                    <a:pt x="10003" y="15990"/>
                  </a:lnTo>
                  <a:lnTo>
                    <a:pt x="10073" y="15966"/>
                  </a:lnTo>
                  <a:lnTo>
                    <a:pt x="10142" y="15940"/>
                  </a:lnTo>
                  <a:lnTo>
                    <a:pt x="10208" y="15909"/>
                  </a:lnTo>
                  <a:lnTo>
                    <a:pt x="10274" y="15875"/>
                  </a:lnTo>
                  <a:lnTo>
                    <a:pt x="10337" y="15839"/>
                  </a:lnTo>
                  <a:lnTo>
                    <a:pt x="10397" y="15800"/>
                  </a:lnTo>
                  <a:lnTo>
                    <a:pt x="10457" y="15758"/>
                  </a:lnTo>
                  <a:lnTo>
                    <a:pt x="10514" y="15714"/>
                  </a:lnTo>
                  <a:lnTo>
                    <a:pt x="10568" y="15667"/>
                  </a:lnTo>
                  <a:lnTo>
                    <a:pt x="10620" y="15616"/>
                  </a:lnTo>
                  <a:lnTo>
                    <a:pt x="10671" y="15564"/>
                  </a:lnTo>
                  <a:lnTo>
                    <a:pt x="10718" y="15510"/>
                  </a:lnTo>
                  <a:lnTo>
                    <a:pt x="10763" y="15453"/>
                  </a:lnTo>
                  <a:lnTo>
                    <a:pt x="10806" y="15394"/>
                  </a:lnTo>
                  <a:lnTo>
                    <a:pt x="10845" y="15332"/>
                  </a:lnTo>
                  <a:lnTo>
                    <a:pt x="10881" y="15269"/>
                  </a:lnTo>
                  <a:lnTo>
                    <a:pt x="10914" y="15205"/>
                  </a:lnTo>
                  <a:lnTo>
                    <a:pt x="10944" y="15138"/>
                  </a:lnTo>
                  <a:lnTo>
                    <a:pt x="10971" y="15069"/>
                  </a:lnTo>
                  <a:lnTo>
                    <a:pt x="10996" y="15000"/>
                  </a:lnTo>
                  <a:lnTo>
                    <a:pt x="11016" y="14928"/>
                  </a:lnTo>
                  <a:lnTo>
                    <a:pt x="11032" y="14856"/>
                  </a:lnTo>
                  <a:lnTo>
                    <a:pt x="11046" y="14781"/>
                  </a:lnTo>
                  <a:lnTo>
                    <a:pt x="11055" y="14706"/>
                  </a:lnTo>
                  <a:lnTo>
                    <a:pt x="11061" y="14630"/>
                  </a:lnTo>
                  <a:lnTo>
                    <a:pt x="11063" y="14553"/>
                  </a:lnTo>
                  <a:lnTo>
                    <a:pt x="11063" y="1505"/>
                  </a:lnTo>
                  <a:lnTo>
                    <a:pt x="11061" y="1428"/>
                  </a:lnTo>
                  <a:lnTo>
                    <a:pt x="11055" y="1352"/>
                  </a:lnTo>
                  <a:lnTo>
                    <a:pt x="11046" y="1277"/>
                  </a:lnTo>
                  <a:lnTo>
                    <a:pt x="11032" y="1202"/>
                  </a:lnTo>
                  <a:lnTo>
                    <a:pt x="11016" y="1129"/>
                  </a:lnTo>
                  <a:lnTo>
                    <a:pt x="10996" y="1058"/>
                  </a:lnTo>
                  <a:lnTo>
                    <a:pt x="10971" y="988"/>
                  </a:lnTo>
                  <a:lnTo>
                    <a:pt x="10944" y="919"/>
                  </a:lnTo>
                  <a:lnTo>
                    <a:pt x="10914" y="853"/>
                  </a:lnTo>
                  <a:lnTo>
                    <a:pt x="10881" y="788"/>
                  </a:lnTo>
                  <a:lnTo>
                    <a:pt x="10845" y="725"/>
                  </a:lnTo>
                  <a:lnTo>
                    <a:pt x="10806" y="663"/>
                  </a:lnTo>
                  <a:lnTo>
                    <a:pt x="10763" y="605"/>
                  </a:lnTo>
                  <a:lnTo>
                    <a:pt x="10718" y="548"/>
                  </a:lnTo>
                  <a:lnTo>
                    <a:pt x="10671" y="493"/>
                  </a:lnTo>
                  <a:lnTo>
                    <a:pt x="10620" y="441"/>
                  </a:lnTo>
                  <a:lnTo>
                    <a:pt x="10568" y="391"/>
                  </a:lnTo>
                  <a:lnTo>
                    <a:pt x="10514" y="344"/>
                  </a:lnTo>
                  <a:lnTo>
                    <a:pt x="10457" y="299"/>
                  </a:lnTo>
                  <a:lnTo>
                    <a:pt x="10397" y="257"/>
                  </a:lnTo>
                  <a:lnTo>
                    <a:pt x="10337" y="218"/>
                  </a:lnTo>
                  <a:lnTo>
                    <a:pt x="10274" y="182"/>
                  </a:lnTo>
                  <a:lnTo>
                    <a:pt x="10208" y="149"/>
                  </a:lnTo>
                  <a:lnTo>
                    <a:pt x="10142" y="118"/>
                  </a:lnTo>
                  <a:lnTo>
                    <a:pt x="10073" y="91"/>
                  </a:lnTo>
                  <a:lnTo>
                    <a:pt x="10003" y="67"/>
                  </a:lnTo>
                  <a:lnTo>
                    <a:pt x="9932" y="47"/>
                  </a:lnTo>
                  <a:lnTo>
                    <a:pt x="9858" y="30"/>
                  </a:lnTo>
                  <a:lnTo>
                    <a:pt x="9784" y="17"/>
                  </a:lnTo>
                  <a:lnTo>
                    <a:pt x="9708" y="8"/>
                  </a:lnTo>
                  <a:lnTo>
                    <a:pt x="9632" y="2"/>
                  </a:lnTo>
                  <a:lnTo>
                    <a:pt x="95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6" name="ïs1ïḋe"/>
            <p:cNvSpPr/>
            <p:nvPr/>
          </p:nvSpPr>
          <p:spPr bwMode="auto">
            <a:xfrm>
              <a:off x="8746210" y="1395302"/>
              <a:ext cx="31635" cy="7478"/>
            </a:xfrm>
            <a:custGeom>
              <a:avLst/>
              <a:gdLst>
                <a:gd name="T0" fmla="*/ 2010 w 2011"/>
                <a:gd name="T1" fmla="*/ 276 h 502"/>
                <a:gd name="T2" fmla="*/ 2003 w 2011"/>
                <a:gd name="T3" fmla="*/ 314 h 502"/>
                <a:gd name="T4" fmla="*/ 1991 w 2011"/>
                <a:gd name="T5" fmla="*/ 349 h 502"/>
                <a:gd name="T6" fmla="*/ 1975 w 2011"/>
                <a:gd name="T7" fmla="*/ 382 h 502"/>
                <a:gd name="T8" fmla="*/ 1954 w 2011"/>
                <a:gd name="T9" fmla="*/ 411 h 502"/>
                <a:gd name="T10" fmla="*/ 1929 w 2011"/>
                <a:gd name="T11" fmla="*/ 437 h 502"/>
                <a:gd name="T12" fmla="*/ 1900 w 2011"/>
                <a:gd name="T13" fmla="*/ 459 h 502"/>
                <a:gd name="T14" fmla="*/ 1868 w 2011"/>
                <a:gd name="T15" fmla="*/ 477 h 502"/>
                <a:gd name="T16" fmla="*/ 1834 w 2011"/>
                <a:gd name="T17" fmla="*/ 491 h 502"/>
                <a:gd name="T18" fmla="*/ 1798 w 2011"/>
                <a:gd name="T19" fmla="*/ 499 h 502"/>
                <a:gd name="T20" fmla="*/ 1760 w 2011"/>
                <a:gd name="T21" fmla="*/ 502 h 502"/>
                <a:gd name="T22" fmla="*/ 225 w 2011"/>
                <a:gd name="T23" fmla="*/ 501 h 502"/>
                <a:gd name="T24" fmla="*/ 188 w 2011"/>
                <a:gd name="T25" fmla="*/ 494 h 502"/>
                <a:gd name="T26" fmla="*/ 153 w 2011"/>
                <a:gd name="T27" fmla="*/ 482 h 502"/>
                <a:gd name="T28" fmla="*/ 120 w 2011"/>
                <a:gd name="T29" fmla="*/ 466 h 502"/>
                <a:gd name="T30" fmla="*/ 91 w 2011"/>
                <a:gd name="T31" fmla="*/ 445 h 502"/>
                <a:gd name="T32" fmla="*/ 65 w 2011"/>
                <a:gd name="T33" fmla="*/ 420 h 502"/>
                <a:gd name="T34" fmla="*/ 43 w 2011"/>
                <a:gd name="T35" fmla="*/ 392 h 502"/>
                <a:gd name="T36" fmla="*/ 25 w 2011"/>
                <a:gd name="T37" fmla="*/ 360 h 502"/>
                <a:gd name="T38" fmla="*/ 11 w 2011"/>
                <a:gd name="T39" fmla="*/ 326 h 502"/>
                <a:gd name="T40" fmla="*/ 3 w 2011"/>
                <a:gd name="T41" fmla="*/ 289 h 502"/>
                <a:gd name="T42" fmla="*/ 0 w 2011"/>
                <a:gd name="T43" fmla="*/ 251 h 502"/>
                <a:gd name="T44" fmla="*/ 3 w 2011"/>
                <a:gd name="T45" fmla="*/ 213 h 502"/>
                <a:gd name="T46" fmla="*/ 11 w 2011"/>
                <a:gd name="T47" fmla="*/ 177 h 502"/>
                <a:gd name="T48" fmla="*/ 25 w 2011"/>
                <a:gd name="T49" fmla="*/ 143 h 502"/>
                <a:gd name="T50" fmla="*/ 43 w 2011"/>
                <a:gd name="T51" fmla="*/ 111 h 502"/>
                <a:gd name="T52" fmla="*/ 65 w 2011"/>
                <a:gd name="T53" fmla="*/ 83 h 502"/>
                <a:gd name="T54" fmla="*/ 91 w 2011"/>
                <a:gd name="T55" fmla="*/ 58 h 502"/>
                <a:gd name="T56" fmla="*/ 120 w 2011"/>
                <a:gd name="T57" fmla="*/ 37 h 502"/>
                <a:gd name="T58" fmla="*/ 153 w 2011"/>
                <a:gd name="T59" fmla="*/ 21 h 502"/>
                <a:gd name="T60" fmla="*/ 188 w 2011"/>
                <a:gd name="T61" fmla="*/ 8 h 502"/>
                <a:gd name="T62" fmla="*/ 225 w 2011"/>
                <a:gd name="T63" fmla="*/ 1 h 502"/>
                <a:gd name="T64" fmla="*/ 1760 w 2011"/>
                <a:gd name="T65" fmla="*/ 0 h 502"/>
                <a:gd name="T66" fmla="*/ 1798 w 2011"/>
                <a:gd name="T67" fmla="*/ 3 h 502"/>
                <a:gd name="T68" fmla="*/ 1834 w 2011"/>
                <a:gd name="T69" fmla="*/ 11 h 502"/>
                <a:gd name="T70" fmla="*/ 1868 w 2011"/>
                <a:gd name="T71" fmla="*/ 26 h 502"/>
                <a:gd name="T72" fmla="*/ 1900 w 2011"/>
                <a:gd name="T73" fmla="*/ 44 h 502"/>
                <a:gd name="T74" fmla="*/ 1929 w 2011"/>
                <a:gd name="T75" fmla="*/ 66 h 502"/>
                <a:gd name="T76" fmla="*/ 1954 w 2011"/>
                <a:gd name="T77" fmla="*/ 92 h 502"/>
                <a:gd name="T78" fmla="*/ 1975 w 2011"/>
                <a:gd name="T79" fmla="*/ 121 h 502"/>
                <a:gd name="T80" fmla="*/ 1991 w 2011"/>
                <a:gd name="T81" fmla="*/ 154 h 502"/>
                <a:gd name="T82" fmla="*/ 2003 w 2011"/>
                <a:gd name="T83" fmla="*/ 189 h 502"/>
                <a:gd name="T84" fmla="*/ 2010 w 2011"/>
                <a:gd name="T85" fmla="*/ 22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1" h="502">
                  <a:moveTo>
                    <a:pt x="2011" y="251"/>
                  </a:moveTo>
                  <a:lnTo>
                    <a:pt x="2011" y="264"/>
                  </a:lnTo>
                  <a:lnTo>
                    <a:pt x="2010" y="276"/>
                  </a:lnTo>
                  <a:lnTo>
                    <a:pt x="2008" y="289"/>
                  </a:lnTo>
                  <a:lnTo>
                    <a:pt x="2006" y="302"/>
                  </a:lnTo>
                  <a:lnTo>
                    <a:pt x="2003" y="314"/>
                  </a:lnTo>
                  <a:lnTo>
                    <a:pt x="2000" y="326"/>
                  </a:lnTo>
                  <a:lnTo>
                    <a:pt x="1996" y="338"/>
                  </a:lnTo>
                  <a:lnTo>
                    <a:pt x="1991" y="349"/>
                  </a:lnTo>
                  <a:lnTo>
                    <a:pt x="1986" y="360"/>
                  </a:lnTo>
                  <a:lnTo>
                    <a:pt x="1981" y="371"/>
                  </a:lnTo>
                  <a:lnTo>
                    <a:pt x="1975" y="382"/>
                  </a:lnTo>
                  <a:lnTo>
                    <a:pt x="1968" y="392"/>
                  </a:lnTo>
                  <a:lnTo>
                    <a:pt x="1961" y="402"/>
                  </a:lnTo>
                  <a:lnTo>
                    <a:pt x="1954" y="411"/>
                  </a:lnTo>
                  <a:lnTo>
                    <a:pt x="1946" y="420"/>
                  </a:lnTo>
                  <a:lnTo>
                    <a:pt x="1938" y="429"/>
                  </a:lnTo>
                  <a:lnTo>
                    <a:pt x="1929" y="437"/>
                  </a:lnTo>
                  <a:lnTo>
                    <a:pt x="1920" y="445"/>
                  </a:lnTo>
                  <a:lnTo>
                    <a:pt x="1910" y="452"/>
                  </a:lnTo>
                  <a:lnTo>
                    <a:pt x="1900" y="459"/>
                  </a:lnTo>
                  <a:lnTo>
                    <a:pt x="1890" y="466"/>
                  </a:lnTo>
                  <a:lnTo>
                    <a:pt x="1879" y="472"/>
                  </a:lnTo>
                  <a:lnTo>
                    <a:pt x="1868" y="477"/>
                  </a:lnTo>
                  <a:lnTo>
                    <a:pt x="1857" y="482"/>
                  </a:lnTo>
                  <a:lnTo>
                    <a:pt x="1846" y="487"/>
                  </a:lnTo>
                  <a:lnTo>
                    <a:pt x="1834" y="491"/>
                  </a:lnTo>
                  <a:lnTo>
                    <a:pt x="1822" y="494"/>
                  </a:lnTo>
                  <a:lnTo>
                    <a:pt x="1810" y="497"/>
                  </a:lnTo>
                  <a:lnTo>
                    <a:pt x="1798" y="499"/>
                  </a:lnTo>
                  <a:lnTo>
                    <a:pt x="1785" y="501"/>
                  </a:lnTo>
                  <a:lnTo>
                    <a:pt x="1773" y="502"/>
                  </a:lnTo>
                  <a:lnTo>
                    <a:pt x="1760" y="502"/>
                  </a:lnTo>
                  <a:lnTo>
                    <a:pt x="251" y="502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499"/>
                  </a:lnTo>
                  <a:lnTo>
                    <a:pt x="200" y="497"/>
                  </a:lnTo>
                  <a:lnTo>
                    <a:pt x="188" y="494"/>
                  </a:lnTo>
                  <a:lnTo>
                    <a:pt x="176" y="491"/>
                  </a:lnTo>
                  <a:lnTo>
                    <a:pt x="165" y="487"/>
                  </a:lnTo>
                  <a:lnTo>
                    <a:pt x="153" y="482"/>
                  </a:lnTo>
                  <a:lnTo>
                    <a:pt x="142" y="477"/>
                  </a:lnTo>
                  <a:lnTo>
                    <a:pt x="132" y="472"/>
                  </a:lnTo>
                  <a:lnTo>
                    <a:pt x="120" y="466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5"/>
                  </a:lnTo>
                  <a:lnTo>
                    <a:pt x="82" y="437"/>
                  </a:lnTo>
                  <a:lnTo>
                    <a:pt x="73" y="429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2"/>
                  </a:lnTo>
                  <a:lnTo>
                    <a:pt x="43" y="392"/>
                  </a:lnTo>
                  <a:lnTo>
                    <a:pt x="36" y="382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8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89"/>
                  </a:lnTo>
                  <a:lnTo>
                    <a:pt x="1" y="276"/>
                  </a:lnTo>
                  <a:lnTo>
                    <a:pt x="0" y="264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1" y="225"/>
                  </a:lnTo>
                  <a:lnTo>
                    <a:pt x="3" y="213"/>
                  </a:lnTo>
                  <a:lnTo>
                    <a:pt x="5" y="201"/>
                  </a:lnTo>
                  <a:lnTo>
                    <a:pt x="8" y="189"/>
                  </a:lnTo>
                  <a:lnTo>
                    <a:pt x="11" y="177"/>
                  </a:lnTo>
                  <a:lnTo>
                    <a:pt x="15" y="165"/>
                  </a:lnTo>
                  <a:lnTo>
                    <a:pt x="20" y="154"/>
                  </a:lnTo>
                  <a:lnTo>
                    <a:pt x="25" y="143"/>
                  </a:lnTo>
                  <a:lnTo>
                    <a:pt x="30" y="132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3"/>
                  </a:lnTo>
                  <a:lnTo>
                    <a:pt x="73" y="74"/>
                  </a:lnTo>
                  <a:lnTo>
                    <a:pt x="82" y="66"/>
                  </a:lnTo>
                  <a:lnTo>
                    <a:pt x="91" y="58"/>
                  </a:lnTo>
                  <a:lnTo>
                    <a:pt x="100" y="51"/>
                  </a:lnTo>
                  <a:lnTo>
                    <a:pt x="110" y="44"/>
                  </a:lnTo>
                  <a:lnTo>
                    <a:pt x="120" y="37"/>
                  </a:lnTo>
                  <a:lnTo>
                    <a:pt x="132" y="31"/>
                  </a:lnTo>
                  <a:lnTo>
                    <a:pt x="142" y="26"/>
                  </a:lnTo>
                  <a:lnTo>
                    <a:pt x="153" y="21"/>
                  </a:lnTo>
                  <a:lnTo>
                    <a:pt x="165" y="15"/>
                  </a:lnTo>
                  <a:lnTo>
                    <a:pt x="176" y="11"/>
                  </a:lnTo>
                  <a:lnTo>
                    <a:pt x="188" y="8"/>
                  </a:lnTo>
                  <a:lnTo>
                    <a:pt x="200" y="5"/>
                  </a:lnTo>
                  <a:lnTo>
                    <a:pt x="213" y="3"/>
                  </a:lnTo>
                  <a:lnTo>
                    <a:pt x="225" y="1"/>
                  </a:lnTo>
                  <a:lnTo>
                    <a:pt x="238" y="0"/>
                  </a:lnTo>
                  <a:lnTo>
                    <a:pt x="251" y="0"/>
                  </a:lnTo>
                  <a:lnTo>
                    <a:pt x="1760" y="0"/>
                  </a:lnTo>
                  <a:lnTo>
                    <a:pt x="1773" y="0"/>
                  </a:lnTo>
                  <a:lnTo>
                    <a:pt x="1785" y="1"/>
                  </a:lnTo>
                  <a:lnTo>
                    <a:pt x="1798" y="3"/>
                  </a:lnTo>
                  <a:lnTo>
                    <a:pt x="1810" y="5"/>
                  </a:lnTo>
                  <a:lnTo>
                    <a:pt x="1822" y="8"/>
                  </a:lnTo>
                  <a:lnTo>
                    <a:pt x="1834" y="11"/>
                  </a:lnTo>
                  <a:lnTo>
                    <a:pt x="1846" y="15"/>
                  </a:lnTo>
                  <a:lnTo>
                    <a:pt x="1857" y="21"/>
                  </a:lnTo>
                  <a:lnTo>
                    <a:pt x="1868" y="26"/>
                  </a:lnTo>
                  <a:lnTo>
                    <a:pt x="1879" y="31"/>
                  </a:lnTo>
                  <a:lnTo>
                    <a:pt x="1890" y="37"/>
                  </a:lnTo>
                  <a:lnTo>
                    <a:pt x="1900" y="44"/>
                  </a:lnTo>
                  <a:lnTo>
                    <a:pt x="1910" y="51"/>
                  </a:lnTo>
                  <a:lnTo>
                    <a:pt x="1920" y="58"/>
                  </a:lnTo>
                  <a:lnTo>
                    <a:pt x="1929" y="66"/>
                  </a:lnTo>
                  <a:lnTo>
                    <a:pt x="1938" y="74"/>
                  </a:lnTo>
                  <a:lnTo>
                    <a:pt x="1946" y="83"/>
                  </a:lnTo>
                  <a:lnTo>
                    <a:pt x="1954" y="92"/>
                  </a:lnTo>
                  <a:lnTo>
                    <a:pt x="1961" y="101"/>
                  </a:lnTo>
                  <a:lnTo>
                    <a:pt x="1968" y="111"/>
                  </a:lnTo>
                  <a:lnTo>
                    <a:pt x="1975" y="121"/>
                  </a:lnTo>
                  <a:lnTo>
                    <a:pt x="1981" y="132"/>
                  </a:lnTo>
                  <a:lnTo>
                    <a:pt x="1986" y="143"/>
                  </a:lnTo>
                  <a:lnTo>
                    <a:pt x="1991" y="154"/>
                  </a:lnTo>
                  <a:lnTo>
                    <a:pt x="1996" y="165"/>
                  </a:lnTo>
                  <a:lnTo>
                    <a:pt x="2000" y="177"/>
                  </a:lnTo>
                  <a:lnTo>
                    <a:pt x="2003" y="189"/>
                  </a:lnTo>
                  <a:lnTo>
                    <a:pt x="2006" y="201"/>
                  </a:lnTo>
                  <a:lnTo>
                    <a:pt x="2008" y="213"/>
                  </a:lnTo>
                  <a:lnTo>
                    <a:pt x="2010" y="225"/>
                  </a:lnTo>
                  <a:lnTo>
                    <a:pt x="2011" y="238"/>
                  </a:lnTo>
                  <a:lnTo>
                    <a:pt x="2011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7" name="îṩ1ïḋé"/>
            <p:cNvSpPr/>
            <p:nvPr/>
          </p:nvSpPr>
          <p:spPr bwMode="auto">
            <a:xfrm>
              <a:off x="8754263" y="1590293"/>
              <a:ext cx="15530" cy="7478"/>
            </a:xfrm>
            <a:custGeom>
              <a:avLst/>
              <a:gdLst>
                <a:gd name="T0" fmla="*/ 1004 w 1005"/>
                <a:gd name="T1" fmla="*/ 277 h 503"/>
                <a:gd name="T2" fmla="*/ 997 w 1005"/>
                <a:gd name="T3" fmla="*/ 314 h 503"/>
                <a:gd name="T4" fmla="*/ 985 w 1005"/>
                <a:gd name="T5" fmla="*/ 349 h 503"/>
                <a:gd name="T6" fmla="*/ 969 w 1005"/>
                <a:gd name="T7" fmla="*/ 381 h 503"/>
                <a:gd name="T8" fmla="*/ 948 w 1005"/>
                <a:gd name="T9" fmla="*/ 411 h 503"/>
                <a:gd name="T10" fmla="*/ 923 w 1005"/>
                <a:gd name="T11" fmla="*/ 437 h 503"/>
                <a:gd name="T12" fmla="*/ 894 w 1005"/>
                <a:gd name="T13" fmla="*/ 459 h 503"/>
                <a:gd name="T14" fmla="*/ 863 w 1005"/>
                <a:gd name="T15" fmla="*/ 477 h 503"/>
                <a:gd name="T16" fmla="*/ 828 w 1005"/>
                <a:gd name="T17" fmla="*/ 491 h 503"/>
                <a:gd name="T18" fmla="*/ 792 w 1005"/>
                <a:gd name="T19" fmla="*/ 500 h 503"/>
                <a:gd name="T20" fmla="*/ 754 w 1005"/>
                <a:gd name="T21" fmla="*/ 503 h 503"/>
                <a:gd name="T22" fmla="*/ 225 w 1005"/>
                <a:gd name="T23" fmla="*/ 501 h 503"/>
                <a:gd name="T24" fmla="*/ 188 w 1005"/>
                <a:gd name="T25" fmla="*/ 495 h 503"/>
                <a:gd name="T26" fmla="*/ 153 w 1005"/>
                <a:gd name="T27" fmla="*/ 482 h 503"/>
                <a:gd name="T28" fmla="*/ 120 w 1005"/>
                <a:gd name="T29" fmla="*/ 465 h 503"/>
                <a:gd name="T30" fmla="*/ 91 w 1005"/>
                <a:gd name="T31" fmla="*/ 444 h 503"/>
                <a:gd name="T32" fmla="*/ 65 w 1005"/>
                <a:gd name="T33" fmla="*/ 420 h 503"/>
                <a:gd name="T34" fmla="*/ 43 w 1005"/>
                <a:gd name="T35" fmla="*/ 391 h 503"/>
                <a:gd name="T36" fmla="*/ 25 w 1005"/>
                <a:gd name="T37" fmla="*/ 360 h 503"/>
                <a:gd name="T38" fmla="*/ 11 w 1005"/>
                <a:gd name="T39" fmla="*/ 326 h 503"/>
                <a:gd name="T40" fmla="*/ 3 w 1005"/>
                <a:gd name="T41" fmla="*/ 290 h 503"/>
                <a:gd name="T42" fmla="*/ 0 w 1005"/>
                <a:gd name="T43" fmla="*/ 252 h 503"/>
                <a:gd name="T44" fmla="*/ 3 w 1005"/>
                <a:gd name="T45" fmla="*/ 214 h 503"/>
                <a:gd name="T46" fmla="*/ 11 w 1005"/>
                <a:gd name="T47" fmla="*/ 176 h 503"/>
                <a:gd name="T48" fmla="*/ 25 w 1005"/>
                <a:gd name="T49" fmla="*/ 142 h 503"/>
                <a:gd name="T50" fmla="*/ 43 w 1005"/>
                <a:gd name="T51" fmla="*/ 111 h 503"/>
                <a:gd name="T52" fmla="*/ 65 w 1005"/>
                <a:gd name="T53" fmla="*/ 82 h 503"/>
                <a:gd name="T54" fmla="*/ 91 w 1005"/>
                <a:gd name="T55" fmla="*/ 58 h 503"/>
                <a:gd name="T56" fmla="*/ 120 w 1005"/>
                <a:gd name="T57" fmla="*/ 37 h 503"/>
                <a:gd name="T58" fmla="*/ 153 w 1005"/>
                <a:gd name="T59" fmla="*/ 20 h 503"/>
                <a:gd name="T60" fmla="*/ 188 w 1005"/>
                <a:gd name="T61" fmla="*/ 8 h 503"/>
                <a:gd name="T62" fmla="*/ 225 w 1005"/>
                <a:gd name="T63" fmla="*/ 2 h 503"/>
                <a:gd name="T64" fmla="*/ 754 w 1005"/>
                <a:gd name="T65" fmla="*/ 0 h 503"/>
                <a:gd name="T66" fmla="*/ 792 w 1005"/>
                <a:gd name="T67" fmla="*/ 3 h 503"/>
                <a:gd name="T68" fmla="*/ 828 w 1005"/>
                <a:gd name="T69" fmla="*/ 12 h 503"/>
                <a:gd name="T70" fmla="*/ 863 w 1005"/>
                <a:gd name="T71" fmla="*/ 25 h 503"/>
                <a:gd name="T72" fmla="*/ 894 w 1005"/>
                <a:gd name="T73" fmla="*/ 43 h 503"/>
                <a:gd name="T74" fmla="*/ 923 w 1005"/>
                <a:gd name="T75" fmla="*/ 65 h 503"/>
                <a:gd name="T76" fmla="*/ 948 w 1005"/>
                <a:gd name="T77" fmla="*/ 92 h 503"/>
                <a:gd name="T78" fmla="*/ 969 w 1005"/>
                <a:gd name="T79" fmla="*/ 121 h 503"/>
                <a:gd name="T80" fmla="*/ 985 w 1005"/>
                <a:gd name="T81" fmla="*/ 153 h 503"/>
                <a:gd name="T82" fmla="*/ 997 w 1005"/>
                <a:gd name="T83" fmla="*/ 188 h 503"/>
                <a:gd name="T84" fmla="*/ 1004 w 1005"/>
                <a:gd name="T85" fmla="*/ 22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503">
                  <a:moveTo>
                    <a:pt x="1005" y="252"/>
                  </a:moveTo>
                  <a:lnTo>
                    <a:pt x="1005" y="264"/>
                  </a:lnTo>
                  <a:lnTo>
                    <a:pt x="1004" y="277"/>
                  </a:lnTo>
                  <a:lnTo>
                    <a:pt x="1002" y="290"/>
                  </a:lnTo>
                  <a:lnTo>
                    <a:pt x="1000" y="302"/>
                  </a:lnTo>
                  <a:lnTo>
                    <a:pt x="997" y="314"/>
                  </a:lnTo>
                  <a:lnTo>
                    <a:pt x="994" y="326"/>
                  </a:lnTo>
                  <a:lnTo>
                    <a:pt x="990" y="337"/>
                  </a:lnTo>
                  <a:lnTo>
                    <a:pt x="985" y="349"/>
                  </a:lnTo>
                  <a:lnTo>
                    <a:pt x="980" y="360"/>
                  </a:lnTo>
                  <a:lnTo>
                    <a:pt x="975" y="371"/>
                  </a:lnTo>
                  <a:lnTo>
                    <a:pt x="969" y="381"/>
                  </a:lnTo>
                  <a:lnTo>
                    <a:pt x="962" y="391"/>
                  </a:lnTo>
                  <a:lnTo>
                    <a:pt x="955" y="401"/>
                  </a:lnTo>
                  <a:lnTo>
                    <a:pt x="948" y="411"/>
                  </a:lnTo>
                  <a:lnTo>
                    <a:pt x="940" y="420"/>
                  </a:lnTo>
                  <a:lnTo>
                    <a:pt x="932" y="428"/>
                  </a:lnTo>
                  <a:lnTo>
                    <a:pt x="923" y="437"/>
                  </a:lnTo>
                  <a:lnTo>
                    <a:pt x="914" y="444"/>
                  </a:lnTo>
                  <a:lnTo>
                    <a:pt x="904" y="452"/>
                  </a:lnTo>
                  <a:lnTo>
                    <a:pt x="894" y="459"/>
                  </a:lnTo>
                  <a:lnTo>
                    <a:pt x="884" y="465"/>
                  </a:lnTo>
                  <a:lnTo>
                    <a:pt x="874" y="471"/>
                  </a:lnTo>
                  <a:lnTo>
                    <a:pt x="863" y="477"/>
                  </a:lnTo>
                  <a:lnTo>
                    <a:pt x="851" y="482"/>
                  </a:lnTo>
                  <a:lnTo>
                    <a:pt x="840" y="486"/>
                  </a:lnTo>
                  <a:lnTo>
                    <a:pt x="828" y="491"/>
                  </a:lnTo>
                  <a:lnTo>
                    <a:pt x="816" y="495"/>
                  </a:lnTo>
                  <a:lnTo>
                    <a:pt x="804" y="497"/>
                  </a:lnTo>
                  <a:lnTo>
                    <a:pt x="792" y="500"/>
                  </a:lnTo>
                  <a:lnTo>
                    <a:pt x="779" y="501"/>
                  </a:lnTo>
                  <a:lnTo>
                    <a:pt x="767" y="502"/>
                  </a:lnTo>
                  <a:lnTo>
                    <a:pt x="754" y="503"/>
                  </a:lnTo>
                  <a:lnTo>
                    <a:pt x="251" y="503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500"/>
                  </a:lnTo>
                  <a:lnTo>
                    <a:pt x="200" y="497"/>
                  </a:lnTo>
                  <a:lnTo>
                    <a:pt x="188" y="495"/>
                  </a:lnTo>
                  <a:lnTo>
                    <a:pt x="176" y="491"/>
                  </a:lnTo>
                  <a:lnTo>
                    <a:pt x="165" y="486"/>
                  </a:lnTo>
                  <a:lnTo>
                    <a:pt x="153" y="482"/>
                  </a:lnTo>
                  <a:lnTo>
                    <a:pt x="141" y="477"/>
                  </a:lnTo>
                  <a:lnTo>
                    <a:pt x="131" y="471"/>
                  </a:lnTo>
                  <a:lnTo>
                    <a:pt x="120" y="465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4"/>
                  </a:lnTo>
                  <a:lnTo>
                    <a:pt x="82" y="437"/>
                  </a:lnTo>
                  <a:lnTo>
                    <a:pt x="73" y="428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1"/>
                  </a:lnTo>
                  <a:lnTo>
                    <a:pt x="43" y="391"/>
                  </a:lnTo>
                  <a:lnTo>
                    <a:pt x="36" y="381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7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90"/>
                  </a:lnTo>
                  <a:lnTo>
                    <a:pt x="1" y="277"/>
                  </a:lnTo>
                  <a:lnTo>
                    <a:pt x="0" y="264"/>
                  </a:lnTo>
                  <a:lnTo>
                    <a:pt x="0" y="252"/>
                  </a:lnTo>
                  <a:lnTo>
                    <a:pt x="0" y="239"/>
                  </a:lnTo>
                  <a:lnTo>
                    <a:pt x="1" y="226"/>
                  </a:lnTo>
                  <a:lnTo>
                    <a:pt x="3" y="214"/>
                  </a:lnTo>
                  <a:lnTo>
                    <a:pt x="5" y="200"/>
                  </a:lnTo>
                  <a:lnTo>
                    <a:pt x="8" y="188"/>
                  </a:lnTo>
                  <a:lnTo>
                    <a:pt x="11" y="176"/>
                  </a:lnTo>
                  <a:lnTo>
                    <a:pt x="15" y="165"/>
                  </a:lnTo>
                  <a:lnTo>
                    <a:pt x="20" y="153"/>
                  </a:lnTo>
                  <a:lnTo>
                    <a:pt x="25" y="142"/>
                  </a:lnTo>
                  <a:lnTo>
                    <a:pt x="30" y="131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2"/>
                  </a:lnTo>
                  <a:lnTo>
                    <a:pt x="73" y="74"/>
                  </a:lnTo>
                  <a:lnTo>
                    <a:pt x="82" y="65"/>
                  </a:lnTo>
                  <a:lnTo>
                    <a:pt x="91" y="58"/>
                  </a:lnTo>
                  <a:lnTo>
                    <a:pt x="100" y="50"/>
                  </a:lnTo>
                  <a:lnTo>
                    <a:pt x="110" y="43"/>
                  </a:lnTo>
                  <a:lnTo>
                    <a:pt x="120" y="37"/>
                  </a:lnTo>
                  <a:lnTo>
                    <a:pt x="131" y="31"/>
                  </a:lnTo>
                  <a:lnTo>
                    <a:pt x="141" y="25"/>
                  </a:lnTo>
                  <a:lnTo>
                    <a:pt x="153" y="20"/>
                  </a:lnTo>
                  <a:lnTo>
                    <a:pt x="165" y="16"/>
                  </a:lnTo>
                  <a:lnTo>
                    <a:pt x="176" y="12"/>
                  </a:lnTo>
                  <a:lnTo>
                    <a:pt x="188" y="8"/>
                  </a:lnTo>
                  <a:lnTo>
                    <a:pt x="200" y="6"/>
                  </a:lnTo>
                  <a:lnTo>
                    <a:pt x="213" y="3"/>
                  </a:lnTo>
                  <a:lnTo>
                    <a:pt x="225" y="2"/>
                  </a:lnTo>
                  <a:lnTo>
                    <a:pt x="238" y="1"/>
                  </a:lnTo>
                  <a:lnTo>
                    <a:pt x="251" y="0"/>
                  </a:lnTo>
                  <a:lnTo>
                    <a:pt x="754" y="0"/>
                  </a:lnTo>
                  <a:lnTo>
                    <a:pt x="767" y="1"/>
                  </a:lnTo>
                  <a:lnTo>
                    <a:pt x="779" y="2"/>
                  </a:lnTo>
                  <a:lnTo>
                    <a:pt x="792" y="3"/>
                  </a:lnTo>
                  <a:lnTo>
                    <a:pt x="804" y="6"/>
                  </a:lnTo>
                  <a:lnTo>
                    <a:pt x="816" y="8"/>
                  </a:lnTo>
                  <a:lnTo>
                    <a:pt x="828" y="12"/>
                  </a:lnTo>
                  <a:lnTo>
                    <a:pt x="840" y="16"/>
                  </a:lnTo>
                  <a:lnTo>
                    <a:pt x="851" y="20"/>
                  </a:lnTo>
                  <a:lnTo>
                    <a:pt x="863" y="25"/>
                  </a:lnTo>
                  <a:lnTo>
                    <a:pt x="874" y="31"/>
                  </a:lnTo>
                  <a:lnTo>
                    <a:pt x="884" y="37"/>
                  </a:lnTo>
                  <a:lnTo>
                    <a:pt x="894" y="43"/>
                  </a:lnTo>
                  <a:lnTo>
                    <a:pt x="904" y="50"/>
                  </a:lnTo>
                  <a:lnTo>
                    <a:pt x="914" y="58"/>
                  </a:lnTo>
                  <a:lnTo>
                    <a:pt x="923" y="65"/>
                  </a:lnTo>
                  <a:lnTo>
                    <a:pt x="932" y="74"/>
                  </a:lnTo>
                  <a:lnTo>
                    <a:pt x="940" y="82"/>
                  </a:lnTo>
                  <a:lnTo>
                    <a:pt x="948" y="92"/>
                  </a:lnTo>
                  <a:lnTo>
                    <a:pt x="955" y="101"/>
                  </a:lnTo>
                  <a:lnTo>
                    <a:pt x="962" y="111"/>
                  </a:lnTo>
                  <a:lnTo>
                    <a:pt x="969" y="121"/>
                  </a:lnTo>
                  <a:lnTo>
                    <a:pt x="975" y="131"/>
                  </a:lnTo>
                  <a:lnTo>
                    <a:pt x="980" y="142"/>
                  </a:lnTo>
                  <a:lnTo>
                    <a:pt x="985" y="153"/>
                  </a:lnTo>
                  <a:lnTo>
                    <a:pt x="990" y="165"/>
                  </a:lnTo>
                  <a:lnTo>
                    <a:pt x="994" y="176"/>
                  </a:lnTo>
                  <a:lnTo>
                    <a:pt x="997" y="188"/>
                  </a:lnTo>
                  <a:lnTo>
                    <a:pt x="1000" y="200"/>
                  </a:lnTo>
                  <a:lnTo>
                    <a:pt x="1002" y="214"/>
                  </a:lnTo>
                  <a:lnTo>
                    <a:pt x="1004" y="226"/>
                  </a:lnTo>
                  <a:lnTo>
                    <a:pt x="1005" y="239"/>
                  </a:lnTo>
                  <a:lnTo>
                    <a:pt x="1005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8" name="ïşḷïďê"/>
            <p:cNvSpPr/>
            <p:nvPr/>
          </p:nvSpPr>
          <p:spPr bwMode="auto">
            <a:xfrm>
              <a:off x="8621930" y="931816"/>
              <a:ext cx="400967" cy="400967"/>
            </a:xfrm>
            <a:custGeom>
              <a:avLst/>
              <a:gdLst>
                <a:gd name="T0" fmla="*/ 11128 w 16095"/>
                <a:gd name="T1" fmla="*/ 11977 h 16095"/>
                <a:gd name="T2" fmla="*/ 11777 w 16095"/>
                <a:gd name="T3" fmla="*/ 9543 h 16095"/>
                <a:gd name="T4" fmla="*/ 13241 w 16095"/>
                <a:gd name="T5" fmla="*/ 8457 h 16095"/>
                <a:gd name="T6" fmla="*/ 13492 w 16095"/>
                <a:gd name="T7" fmla="*/ 6286 h 16095"/>
                <a:gd name="T8" fmla="*/ 12358 w 16095"/>
                <a:gd name="T9" fmla="*/ 4722 h 16095"/>
                <a:gd name="T10" fmla="*/ 10731 w 16095"/>
                <a:gd name="T11" fmla="*/ 2943 h 16095"/>
                <a:gd name="T12" fmla="*/ 12110 w 16095"/>
                <a:gd name="T13" fmla="*/ 1109 h 16095"/>
                <a:gd name="T14" fmla="*/ 14079 w 16095"/>
                <a:gd name="T15" fmla="*/ 2205 h 16095"/>
                <a:gd name="T16" fmla="*/ 15086 w 16095"/>
                <a:gd name="T17" fmla="*/ 6731 h 16095"/>
                <a:gd name="T18" fmla="*/ 14265 w 16095"/>
                <a:gd name="T19" fmla="*/ 11509 h 16095"/>
                <a:gd name="T20" fmla="*/ 6539 w 16095"/>
                <a:gd name="T21" fmla="*/ 8550 h 16095"/>
                <a:gd name="T22" fmla="*/ 5762 w 16095"/>
                <a:gd name="T23" fmla="*/ 8001 h 16095"/>
                <a:gd name="T24" fmla="*/ 5553 w 16095"/>
                <a:gd name="T25" fmla="*/ 6738 h 16095"/>
                <a:gd name="T26" fmla="*/ 6059 w 16095"/>
                <a:gd name="T27" fmla="*/ 5715 h 16095"/>
                <a:gd name="T28" fmla="*/ 7265 w 16095"/>
                <a:gd name="T29" fmla="*/ 5480 h 16095"/>
                <a:gd name="T30" fmla="*/ 8743 w 16095"/>
                <a:gd name="T31" fmla="*/ 4899 h 16095"/>
                <a:gd name="T32" fmla="*/ 9075 w 16095"/>
                <a:gd name="T33" fmla="*/ 6240 h 16095"/>
                <a:gd name="T34" fmla="*/ 9198 w 16095"/>
                <a:gd name="T35" fmla="*/ 9111 h 16095"/>
                <a:gd name="T36" fmla="*/ 8106 w 16095"/>
                <a:gd name="T37" fmla="*/ 8857 h 16095"/>
                <a:gd name="T38" fmla="*/ 6033 w 16095"/>
                <a:gd name="T39" fmla="*/ 15089 h 16095"/>
                <a:gd name="T40" fmla="*/ 3950 w 16095"/>
                <a:gd name="T41" fmla="*/ 10033 h 16095"/>
                <a:gd name="T42" fmla="*/ 4102 w 16095"/>
                <a:gd name="T43" fmla="*/ 9562 h 16095"/>
                <a:gd name="T44" fmla="*/ 5530 w 16095"/>
                <a:gd name="T45" fmla="*/ 13580 h 16095"/>
                <a:gd name="T46" fmla="*/ 5719 w 16095"/>
                <a:gd name="T47" fmla="*/ 14249 h 16095"/>
                <a:gd name="T48" fmla="*/ 1011 w 16095"/>
                <a:gd name="T49" fmla="*/ 6888 h 16095"/>
                <a:gd name="T50" fmla="*/ 1450 w 16095"/>
                <a:gd name="T51" fmla="*/ 5790 h 16095"/>
                <a:gd name="T52" fmla="*/ 5402 w 16095"/>
                <a:gd name="T53" fmla="*/ 5717 h 16095"/>
                <a:gd name="T54" fmla="*/ 5075 w 16095"/>
                <a:gd name="T55" fmla="*/ 6548 h 16095"/>
                <a:gd name="T56" fmla="*/ 5075 w 16095"/>
                <a:gd name="T57" fmla="*/ 7536 h 16095"/>
                <a:gd name="T58" fmla="*/ 5402 w 16095"/>
                <a:gd name="T59" fmla="*/ 8367 h 16095"/>
                <a:gd name="T60" fmla="*/ 1450 w 16095"/>
                <a:gd name="T61" fmla="*/ 8293 h 16095"/>
                <a:gd name="T62" fmla="*/ 1011 w 16095"/>
                <a:gd name="T63" fmla="*/ 7196 h 16095"/>
                <a:gd name="T64" fmla="*/ 10133 w 16095"/>
                <a:gd name="T65" fmla="*/ 5623 h 16095"/>
                <a:gd name="T66" fmla="*/ 12279 w 16095"/>
                <a:gd name="T67" fmla="*/ 5974 h 16095"/>
                <a:gd name="T68" fmla="*/ 12569 w 16095"/>
                <a:gd name="T69" fmla="*/ 7196 h 16095"/>
                <a:gd name="T70" fmla="*/ 12131 w 16095"/>
                <a:gd name="T71" fmla="*/ 8293 h 16095"/>
                <a:gd name="T72" fmla="*/ 10100 w 16095"/>
                <a:gd name="T73" fmla="*/ 8092 h 16095"/>
                <a:gd name="T74" fmla="*/ 12017 w 16095"/>
                <a:gd name="T75" fmla="*/ 72 h 16095"/>
                <a:gd name="T76" fmla="*/ 10628 w 16095"/>
                <a:gd name="T77" fmla="*/ 1060 h 16095"/>
                <a:gd name="T78" fmla="*/ 9332 w 16095"/>
                <a:gd name="T79" fmla="*/ 3046 h 16095"/>
                <a:gd name="T80" fmla="*/ 7289 w 16095"/>
                <a:gd name="T81" fmla="*/ 4450 h 16095"/>
                <a:gd name="T82" fmla="*/ 1045 w 16095"/>
                <a:gd name="T83" fmla="*/ 4826 h 16095"/>
                <a:gd name="T84" fmla="*/ 40 w 16095"/>
                <a:gd name="T85" fmla="*/ 6529 h 16095"/>
                <a:gd name="T86" fmla="*/ 454 w 16095"/>
                <a:gd name="T87" fmla="*/ 8650 h 16095"/>
                <a:gd name="T88" fmla="*/ 2012 w 16095"/>
                <a:gd name="T89" fmla="*/ 9556 h 16095"/>
                <a:gd name="T90" fmla="*/ 2785 w 16095"/>
                <a:gd name="T91" fmla="*/ 9924 h 16095"/>
                <a:gd name="T92" fmla="*/ 3026 w 16095"/>
                <a:gd name="T93" fmla="*/ 15242 h 16095"/>
                <a:gd name="T94" fmla="*/ 3500 w 16095"/>
                <a:gd name="T95" fmla="*/ 15949 h 16095"/>
                <a:gd name="T96" fmla="*/ 6332 w 16095"/>
                <a:gd name="T97" fmla="*/ 16050 h 16095"/>
                <a:gd name="T98" fmla="*/ 6960 w 16095"/>
                <a:gd name="T99" fmla="*/ 15480 h 16095"/>
                <a:gd name="T100" fmla="*/ 6942 w 16095"/>
                <a:gd name="T101" fmla="*/ 14220 h 16095"/>
                <a:gd name="T102" fmla="*/ 6548 w 16095"/>
                <a:gd name="T103" fmla="*/ 13658 h 16095"/>
                <a:gd name="T104" fmla="*/ 6615 w 16095"/>
                <a:gd name="T105" fmla="*/ 9807 h 16095"/>
                <a:gd name="T106" fmla="*/ 6860 w 16095"/>
                <a:gd name="T107" fmla="*/ 9606 h 16095"/>
                <a:gd name="T108" fmla="*/ 8713 w 16095"/>
                <a:gd name="T109" fmla="*/ 10411 h 16095"/>
                <a:gd name="T110" fmla="*/ 10205 w 16095"/>
                <a:gd name="T111" fmla="*/ 12386 h 16095"/>
                <a:gd name="T112" fmla="*/ 11427 w 16095"/>
                <a:gd name="T113" fmla="*/ 13755 h 16095"/>
                <a:gd name="T114" fmla="*/ 13576 w 16095"/>
                <a:gd name="T115" fmla="*/ 13838 h 16095"/>
                <a:gd name="T116" fmla="*/ 15810 w 16095"/>
                <a:gd name="T117" fmla="*/ 9925 h 16095"/>
                <a:gd name="T118" fmla="*/ 15810 w 16095"/>
                <a:gd name="T119" fmla="*/ 4159 h 16095"/>
                <a:gd name="T120" fmla="*/ 13576 w 16095"/>
                <a:gd name="T121" fmla="*/ 24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5" h="16095">
                  <a:moveTo>
                    <a:pt x="12574" y="13077"/>
                  </a:moveTo>
                  <a:lnTo>
                    <a:pt x="12480" y="13073"/>
                  </a:lnTo>
                  <a:lnTo>
                    <a:pt x="12386" y="13060"/>
                  </a:lnTo>
                  <a:lnTo>
                    <a:pt x="12293" y="13040"/>
                  </a:lnTo>
                  <a:lnTo>
                    <a:pt x="12201" y="13011"/>
                  </a:lnTo>
                  <a:lnTo>
                    <a:pt x="12110" y="12975"/>
                  </a:lnTo>
                  <a:lnTo>
                    <a:pt x="12021" y="12930"/>
                  </a:lnTo>
                  <a:lnTo>
                    <a:pt x="11932" y="12878"/>
                  </a:lnTo>
                  <a:lnTo>
                    <a:pt x="11845" y="12819"/>
                  </a:lnTo>
                  <a:lnTo>
                    <a:pt x="11759" y="12752"/>
                  </a:lnTo>
                  <a:lnTo>
                    <a:pt x="11675" y="12679"/>
                  </a:lnTo>
                  <a:lnTo>
                    <a:pt x="11591" y="12598"/>
                  </a:lnTo>
                  <a:lnTo>
                    <a:pt x="11510" y="12511"/>
                  </a:lnTo>
                  <a:lnTo>
                    <a:pt x="11430" y="12416"/>
                  </a:lnTo>
                  <a:lnTo>
                    <a:pt x="11352" y="12316"/>
                  </a:lnTo>
                  <a:lnTo>
                    <a:pt x="11276" y="12209"/>
                  </a:lnTo>
                  <a:lnTo>
                    <a:pt x="11201" y="12095"/>
                  </a:lnTo>
                  <a:lnTo>
                    <a:pt x="11128" y="11977"/>
                  </a:lnTo>
                  <a:lnTo>
                    <a:pt x="11056" y="11851"/>
                  </a:lnTo>
                  <a:lnTo>
                    <a:pt x="10988" y="11720"/>
                  </a:lnTo>
                  <a:lnTo>
                    <a:pt x="10920" y="11583"/>
                  </a:lnTo>
                  <a:lnTo>
                    <a:pt x="10855" y="11441"/>
                  </a:lnTo>
                  <a:lnTo>
                    <a:pt x="10792" y="11294"/>
                  </a:lnTo>
                  <a:lnTo>
                    <a:pt x="10731" y="11141"/>
                  </a:lnTo>
                  <a:lnTo>
                    <a:pt x="10672" y="10983"/>
                  </a:lnTo>
                  <a:lnTo>
                    <a:pt x="10616" y="10820"/>
                  </a:lnTo>
                  <a:lnTo>
                    <a:pt x="10561" y="10653"/>
                  </a:lnTo>
                  <a:lnTo>
                    <a:pt x="10510" y="10481"/>
                  </a:lnTo>
                  <a:lnTo>
                    <a:pt x="10461" y="10304"/>
                  </a:lnTo>
                  <a:lnTo>
                    <a:pt x="10414" y="10123"/>
                  </a:lnTo>
                  <a:lnTo>
                    <a:pt x="10370" y="9939"/>
                  </a:lnTo>
                  <a:lnTo>
                    <a:pt x="10329" y="9750"/>
                  </a:lnTo>
                  <a:lnTo>
                    <a:pt x="10291" y="9556"/>
                  </a:lnTo>
                  <a:lnTo>
                    <a:pt x="11568" y="9556"/>
                  </a:lnTo>
                  <a:lnTo>
                    <a:pt x="11673" y="9553"/>
                  </a:lnTo>
                  <a:lnTo>
                    <a:pt x="11777" y="9543"/>
                  </a:lnTo>
                  <a:lnTo>
                    <a:pt x="11878" y="9528"/>
                  </a:lnTo>
                  <a:lnTo>
                    <a:pt x="11979" y="9506"/>
                  </a:lnTo>
                  <a:lnTo>
                    <a:pt x="12076" y="9479"/>
                  </a:lnTo>
                  <a:lnTo>
                    <a:pt x="12173" y="9445"/>
                  </a:lnTo>
                  <a:lnTo>
                    <a:pt x="12266" y="9407"/>
                  </a:lnTo>
                  <a:lnTo>
                    <a:pt x="12358" y="9362"/>
                  </a:lnTo>
                  <a:lnTo>
                    <a:pt x="12447" y="9312"/>
                  </a:lnTo>
                  <a:lnTo>
                    <a:pt x="12535" y="9258"/>
                  </a:lnTo>
                  <a:lnTo>
                    <a:pt x="12618" y="9197"/>
                  </a:lnTo>
                  <a:lnTo>
                    <a:pt x="12700" y="9133"/>
                  </a:lnTo>
                  <a:lnTo>
                    <a:pt x="12779" y="9063"/>
                  </a:lnTo>
                  <a:lnTo>
                    <a:pt x="12855" y="8989"/>
                  </a:lnTo>
                  <a:lnTo>
                    <a:pt x="12927" y="8911"/>
                  </a:lnTo>
                  <a:lnTo>
                    <a:pt x="12997" y="8828"/>
                  </a:lnTo>
                  <a:lnTo>
                    <a:pt x="13063" y="8742"/>
                  </a:lnTo>
                  <a:lnTo>
                    <a:pt x="13126" y="8650"/>
                  </a:lnTo>
                  <a:lnTo>
                    <a:pt x="13186" y="8555"/>
                  </a:lnTo>
                  <a:lnTo>
                    <a:pt x="13241" y="8457"/>
                  </a:lnTo>
                  <a:lnTo>
                    <a:pt x="13292" y="8355"/>
                  </a:lnTo>
                  <a:lnTo>
                    <a:pt x="13341" y="8250"/>
                  </a:lnTo>
                  <a:lnTo>
                    <a:pt x="13385" y="8141"/>
                  </a:lnTo>
                  <a:lnTo>
                    <a:pt x="13424" y="8029"/>
                  </a:lnTo>
                  <a:lnTo>
                    <a:pt x="13460" y="7915"/>
                  </a:lnTo>
                  <a:lnTo>
                    <a:pt x="13492" y="7798"/>
                  </a:lnTo>
                  <a:lnTo>
                    <a:pt x="13518" y="7677"/>
                  </a:lnTo>
                  <a:lnTo>
                    <a:pt x="13540" y="7555"/>
                  </a:lnTo>
                  <a:lnTo>
                    <a:pt x="13557" y="7430"/>
                  </a:lnTo>
                  <a:lnTo>
                    <a:pt x="13570" y="7302"/>
                  </a:lnTo>
                  <a:lnTo>
                    <a:pt x="13577" y="7173"/>
                  </a:lnTo>
                  <a:lnTo>
                    <a:pt x="13580" y="7042"/>
                  </a:lnTo>
                  <a:lnTo>
                    <a:pt x="13577" y="6911"/>
                  </a:lnTo>
                  <a:lnTo>
                    <a:pt x="13570" y="6781"/>
                  </a:lnTo>
                  <a:lnTo>
                    <a:pt x="13557" y="6653"/>
                  </a:lnTo>
                  <a:lnTo>
                    <a:pt x="13540" y="6529"/>
                  </a:lnTo>
                  <a:lnTo>
                    <a:pt x="13518" y="6406"/>
                  </a:lnTo>
                  <a:lnTo>
                    <a:pt x="13492" y="6286"/>
                  </a:lnTo>
                  <a:lnTo>
                    <a:pt x="13460" y="6168"/>
                  </a:lnTo>
                  <a:lnTo>
                    <a:pt x="13424" y="6054"/>
                  </a:lnTo>
                  <a:lnTo>
                    <a:pt x="13385" y="5942"/>
                  </a:lnTo>
                  <a:lnTo>
                    <a:pt x="13341" y="5833"/>
                  </a:lnTo>
                  <a:lnTo>
                    <a:pt x="13292" y="5728"/>
                  </a:lnTo>
                  <a:lnTo>
                    <a:pt x="13241" y="5626"/>
                  </a:lnTo>
                  <a:lnTo>
                    <a:pt x="13186" y="5528"/>
                  </a:lnTo>
                  <a:lnTo>
                    <a:pt x="13126" y="5433"/>
                  </a:lnTo>
                  <a:lnTo>
                    <a:pt x="13063" y="5343"/>
                  </a:lnTo>
                  <a:lnTo>
                    <a:pt x="12997" y="5255"/>
                  </a:lnTo>
                  <a:lnTo>
                    <a:pt x="12927" y="5173"/>
                  </a:lnTo>
                  <a:lnTo>
                    <a:pt x="12855" y="5094"/>
                  </a:lnTo>
                  <a:lnTo>
                    <a:pt x="12779" y="5020"/>
                  </a:lnTo>
                  <a:lnTo>
                    <a:pt x="12700" y="4950"/>
                  </a:lnTo>
                  <a:lnTo>
                    <a:pt x="12618" y="4886"/>
                  </a:lnTo>
                  <a:lnTo>
                    <a:pt x="12535" y="4826"/>
                  </a:lnTo>
                  <a:lnTo>
                    <a:pt x="12447" y="4771"/>
                  </a:lnTo>
                  <a:lnTo>
                    <a:pt x="12358" y="4722"/>
                  </a:lnTo>
                  <a:lnTo>
                    <a:pt x="12266" y="4677"/>
                  </a:lnTo>
                  <a:lnTo>
                    <a:pt x="12173" y="4638"/>
                  </a:lnTo>
                  <a:lnTo>
                    <a:pt x="12076" y="4604"/>
                  </a:lnTo>
                  <a:lnTo>
                    <a:pt x="11979" y="4577"/>
                  </a:lnTo>
                  <a:lnTo>
                    <a:pt x="11878" y="4555"/>
                  </a:lnTo>
                  <a:lnTo>
                    <a:pt x="11777" y="4540"/>
                  </a:lnTo>
                  <a:lnTo>
                    <a:pt x="11673" y="4530"/>
                  </a:lnTo>
                  <a:lnTo>
                    <a:pt x="11568" y="4527"/>
                  </a:lnTo>
                  <a:lnTo>
                    <a:pt x="10291" y="4527"/>
                  </a:lnTo>
                  <a:lnTo>
                    <a:pt x="10329" y="4334"/>
                  </a:lnTo>
                  <a:lnTo>
                    <a:pt x="10370" y="4145"/>
                  </a:lnTo>
                  <a:lnTo>
                    <a:pt x="10414" y="3960"/>
                  </a:lnTo>
                  <a:lnTo>
                    <a:pt x="10461" y="3779"/>
                  </a:lnTo>
                  <a:lnTo>
                    <a:pt x="10510" y="3603"/>
                  </a:lnTo>
                  <a:lnTo>
                    <a:pt x="10561" y="3431"/>
                  </a:lnTo>
                  <a:lnTo>
                    <a:pt x="10616" y="3263"/>
                  </a:lnTo>
                  <a:lnTo>
                    <a:pt x="10672" y="3101"/>
                  </a:lnTo>
                  <a:lnTo>
                    <a:pt x="10731" y="2943"/>
                  </a:lnTo>
                  <a:lnTo>
                    <a:pt x="10792" y="2790"/>
                  </a:lnTo>
                  <a:lnTo>
                    <a:pt x="10855" y="2643"/>
                  </a:lnTo>
                  <a:lnTo>
                    <a:pt x="10920" y="2501"/>
                  </a:lnTo>
                  <a:lnTo>
                    <a:pt x="10988" y="2364"/>
                  </a:lnTo>
                  <a:lnTo>
                    <a:pt x="11056" y="2232"/>
                  </a:lnTo>
                  <a:lnTo>
                    <a:pt x="11128" y="2107"/>
                  </a:lnTo>
                  <a:lnTo>
                    <a:pt x="11201" y="1988"/>
                  </a:lnTo>
                  <a:lnTo>
                    <a:pt x="11276" y="1874"/>
                  </a:lnTo>
                  <a:lnTo>
                    <a:pt x="11352" y="1767"/>
                  </a:lnTo>
                  <a:lnTo>
                    <a:pt x="11430" y="1667"/>
                  </a:lnTo>
                  <a:lnTo>
                    <a:pt x="11510" y="1572"/>
                  </a:lnTo>
                  <a:lnTo>
                    <a:pt x="11591" y="1485"/>
                  </a:lnTo>
                  <a:lnTo>
                    <a:pt x="11675" y="1404"/>
                  </a:lnTo>
                  <a:lnTo>
                    <a:pt x="11759" y="1331"/>
                  </a:lnTo>
                  <a:lnTo>
                    <a:pt x="11845" y="1264"/>
                  </a:lnTo>
                  <a:lnTo>
                    <a:pt x="11932" y="1205"/>
                  </a:lnTo>
                  <a:lnTo>
                    <a:pt x="12021" y="1153"/>
                  </a:lnTo>
                  <a:lnTo>
                    <a:pt x="12110" y="1109"/>
                  </a:lnTo>
                  <a:lnTo>
                    <a:pt x="12201" y="1072"/>
                  </a:lnTo>
                  <a:lnTo>
                    <a:pt x="12293" y="1043"/>
                  </a:lnTo>
                  <a:lnTo>
                    <a:pt x="12386" y="1023"/>
                  </a:lnTo>
                  <a:lnTo>
                    <a:pt x="12480" y="1010"/>
                  </a:lnTo>
                  <a:lnTo>
                    <a:pt x="12574" y="1006"/>
                  </a:lnTo>
                  <a:lnTo>
                    <a:pt x="12704" y="1014"/>
                  </a:lnTo>
                  <a:lnTo>
                    <a:pt x="12832" y="1037"/>
                  </a:lnTo>
                  <a:lnTo>
                    <a:pt x="12957" y="1075"/>
                  </a:lnTo>
                  <a:lnTo>
                    <a:pt x="13081" y="1129"/>
                  </a:lnTo>
                  <a:lnTo>
                    <a:pt x="13203" y="1196"/>
                  </a:lnTo>
                  <a:lnTo>
                    <a:pt x="13323" y="1278"/>
                  </a:lnTo>
                  <a:lnTo>
                    <a:pt x="13439" y="1372"/>
                  </a:lnTo>
                  <a:lnTo>
                    <a:pt x="13553" y="1480"/>
                  </a:lnTo>
                  <a:lnTo>
                    <a:pt x="13665" y="1601"/>
                  </a:lnTo>
                  <a:lnTo>
                    <a:pt x="13773" y="1734"/>
                  </a:lnTo>
                  <a:lnTo>
                    <a:pt x="13878" y="1880"/>
                  </a:lnTo>
                  <a:lnTo>
                    <a:pt x="13981" y="2037"/>
                  </a:lnTo>
                  <a:lnTo>
                    <a:pt x="14079" y="2205"/>
                  </a:lnTo>
                  <a:lnTo>
                    <a:pt x="14174" y="2384"/>
                  </a:lnTo>
                  <a:lnTo>
                    <a:pt x="14265" y="2574"/>
                  </a:lnTo>
                  <a:lnTo>
                    <a:pt x="14353" y="2773"/>
                  </a:lnTo>
                  <a:lnTo>
                    <a:pt x="14436" y="2984"/>
                  </a:lnTo>
                  <a:lnTo>
                    <a:pt x="14515" y="3202"/>
                  </a:lnTo>
                  <a:lnTo>
                    <a:pt x="14589" y="3430"/>
                  </a:lnTo>
                  <a:lnTo>
                    <a:pt x="14660" y="3667"/>
                  </a:lnTo>
                  <a:lnTo>
                    <a:pt x="14725" y="3912"/>
                  </a:lnTo>
                  <a:lnTo>
                    <a:pt x="14785" y="4165"/>
                  </a:lnTo>
                  <a:lnTo>
                    <a:pt x="14841" y="4425"/>
                  </a:lnTo>
                  <a:lnTo>
                    <a:pt x="14892" y="4693"/>
                  </a:lnTo>
                  <a:lnTo>
                    <a:pt x="14936" y="4966"/>
                  </a:lnTo>
                  <a:lnTo>
                    <a:pt x="14976" y="5247"/>
                  </a:lnTo>
                  <a:lnTo>
                    <a:pt x="15010" y="5534"/>
                  </a:lnTo>
                  <a:lnTo>
                    <a:pt x="15038" y="5825"/>
                  </a:lnTo>
                  <a:lnTo>
                    <a:pt x="15060" y="6122"/>
                  </a:lnTo>
                  <a:lnTo>
                    <a:pt x="15076" y="6425"/>
                  </a:lnTo>
                  <a:lnTo>
                    <a:pt x="15086" y="6731"/>
                  </a:lnTo>
                  <a:lnTo>
                    <a:pt x="15089" y="7042"/>
                  </a:lnTo>
                  <a:lnTo>
                    <a:pt x="15086" y="7352"/>
                  </a:lnTo>
                  <a:lnTo>
                    <a:pt x="15076" y="7658"/>
                  </a:lnTo>
                  <a:lnTo>
                    <a:pt x="15060" y="7961"/>
                  </a:lnTo>
                  <a:lnTo>
                    <a:pt x="15038" y="8258"/>
                  </a:lnTo>
                  <a:lnTo>
                    <a:pt x="15010" y="8549"/>
                  </a:lnTo>
                  <a:lnTo>
                    <a:pt x="14976" y="8836"/>
                  </a:lnTo>
                  <a:lnTo>
                    <a:pt x="14936" y="9117"/>
                  </a:lnTo>
                  <a:lnTo>
                    <a:pt x="14892" y="9390"/>
                  </a:lnTo>
                  <a:lnTo>
                    <a:pt x="14841" y="9658"/>
                  </a:lnTo>
                  <a:lnTo>
                    <a:pt x="14785" y="9919"/>
                  </a:lnTo>
                  <a:lnTo>
                    <a:pt x="14725" y="10171"/>
                  </a:lnTo>
                  <a:lnTo>
                    <a:pt x="14660" y="10416"/>
                  </a:lnTo>
                  <a:lnTo>
                    <a:pt x="14589" y="10653"/>
                  </a:lnTo>
                  <a:lnTo>
                    <a:pt x="14515" y="10880"/>
                  </a:lnTo>
                  <a:lnTo>
                    <a:pt x="14436" y="11100"/>
                  </a:lnTo>
                  <a:lnTo>
                    <a:pt x="14353" y="11310"/>
                  </a:lnTo>
                  <a:lnTo>
                    <a:pt x="14265" y="11509"/>
                  </a:lnTo>
                  <a:lnTo>
                    <a:pt x="14174" y="11699"/>
                  </a:lnTo>
                  <a:lnTo>
                    <a:pt x="14079" y="11878"/>
                  </a:lnTo>
                  <a:lnTo>
                    <a:pt x="13981" y="12046"/>
                  </a:lnTo>
                  <a:lnTo>
                    <a:pt x="13878" y="12203"/>
                  </a:lnTo>
                  <a:lnTo>
                    <a:pt x="13773" y="12349"/>
                  </a:lnTo>
                  <a:lnTo>
                    <a:pt x="13665" y="12482"/>
                  </a:lnTo>
                  <a:lnTo>
                    <a:pt x="13553" y="12602"/>
                  </a:lnTo>
                  <a:lnTo>
                    <a:pt x="13439" y="12711"/>
                  </a:lnTo>
                  <a:lnTo>
                    <a:pt x="13323" y="12806"/>
                  </a:lnTo>
                  <a:lnTo>
                    <a:pt x="13203" y="12887"/>
                  </a:lnTo>
                  <a:lnTo>
                    <a:pt x="13081" y="12954"/>
                  </a:lnTo>
                  <a:lnTo>
                    <a:pt x="12957" y="13008"/>
                  </a:lnTo>
                  <a:lnTo>
                    <a:pt x="12832" y="13046"/>
                  </a:lnTo>
                  <a:lnTo>
                    <a:pt x="12704" y="13069"/>
                  </a:lnTo>
                  <a:lnTo>
                    <a:pt x="12574" y="13077"/>
                  </a:lnTo>
                  <a:close/>
                  <a:moveTo>
                    <a:pt x="6652" y="8557"/>
                  </a:moveTo>
                  <a:lnTo>
                    <a:pt x="6539" y="8557"/>
                  </a:lnTo>
                  <a:lnTo>
                    <a:pt x="6539" y="8550"/>
                  </a:lnTo>
                  <a:lnTo>
                    <a:pt x="6487" y="8548"/>
                  </a:lnTo>
                  <a:lnTo>
                    <a:pt x="6436" y="8542"/>
                  </a:lnTo>
                  <a:lnTo>
                    <a:pt x="6386" y="8533"/>
                  </a:lnTo>
                  <a:lnTo>
                    <a:pt x="6335" y="8520"/>
                  </a:lnTo>
                  <a:lnTo>
                    <a:pt x="6287" y="8503"/>
                  </a:lnTo>
                  <a:lnTo>
                    <a:pt x="6240" y="8483"/>
                  </a:lnTo>
                  <a:lnTo>
                    <a:pt x="6193" y="8459"/>
                  </a:lnTo>
                  <a:lnTo>
                    <a:pt x="6147" y="8432"/>
                  </a:lnTo>
                  <a:lnTo>
                    <a:pt x="6102" y="8402"/>
                  </a:lnTo>
                  <a:lnTo>
                    <a:pt x="6059" y="8368"/>
                  </a:lnTo>
                  <a:lnTo>
                    <a:pt x="6017" y="8332"/>
                  </a:lnTo>
                  <a:lnTo>
                    <a:pt x="5976" y="8293"/>
                  </a:lnTo>
                  <a:lnTo>
                    <a:pt x="5937" y="8251"/>
                  </a:lnTo>
                  <a:lnTo>
                    <a:pt x="5899" y="8206"/>
                  </a:lnTo>
                  <a:lnTo>
                    <a:pt x="5863" y="8158"/>
                  </a:lnTo>
                  <a:lnTo>
                    <a:pt x="5827" y="8109"/>
                  </a:lnTo>
                  <a:lnTo>
                    <a:pt x="5794" y="8057"/>
                  </a:lnTo>
                  <a:lnTo>
                    <a:pt x="5762" y="8001"/>
                  </a:lnTo>
                  <a:lnTo>
                    <a:pt x="5733" y="7945"/>
                  </a:lnTo>
                  <a:lnTo>
                    <a:pt x="5705" y="7886"/>
                  </a:lnTo>
                  <a:lnTo>
                    <a:pt x="5679" y="7824"/>
                  </a:lnTo>
                  <a:lnTo>
                    <a:pt x="5654" y="7761"/>
                  </a:lnTo>
                  <a:lnTo>
                    <a:pt x="5632" y="7696"/>
                  </a:lnTo>
                  <a:lnTo>
                    <a:pt x="5611" y="7629"/>
                  </a:lnTo>
                  <a:lnTo>
                    <a:pt x="5594" y="7561"/>
                  </a:lnTo>
                  <a:lnTo>
                    <a:pt x="5578" y="7490"/>
                  </a:lnTo>
                  <a:lnTo>
                    <a:pt x="5564" y="7419"/>
                  </a:lnTo>
                  <a:lnTo>
                    <a:pt x="5553" y="7345"/>
                  </a:lnTo>
                  <a:lnTo>
                    <a:pt x="5544" y="7272"/>
                  </a:lnTo>
                  <a:lnTo>
                    <a:pt x="5538" y="7196"/>
                  </a:lnTo>
                  <a:lnTo>
                    <a:pt x="5534" y="7119"/>
                  </a:lnTo>
                  <a:lnTo>
                    <a:pt x="5533" y="7042"/>
                  </a:lnTo>
                  <a:lnTo>
                    <a:pt x="5534" y="6964"/>
                  </a:lnTo>
                  <a:lnTo>
                    <a:pt x="5538" y="6888"/>
                  </a:lnTo>
                  <a:lnTo>
                    <a:pt x="5544" y="6812"/>
                  </a:lnTo>
                  <a:lnTo>
                    <a:pt x="5553" y="6738"/>
                  </a:lnTo>
                  <a:lnTo>
                    <a:pt x="5564" y="6664"/>
                  </a:lnTo>
                  <a:lnTo>
                    <a:pt x="5578" y="6593"/>
                  </a:lnTo>
                  <a:lnTo>
                    <a:pt x="5594" y="6522"/>
                  </a:lnTo>
                  <a:lnTo>
                    <a:pt x="5611" y="6454"/>
                  </a:lnTo>
                  <a:lnTo>
                    <a:pt x="5632" y="6388"/>
                  </a:lnTo>
                  <a:lnTo>
                    <a:pt x="5654" y="6322"/>
                  </a:lnTo>
                  <a:lnTo>
                    <a:pt x="5679" y="6259"/>
                  </a:lnTo>
                  <a:lnTo>
                    <a:pt x="5705" y="6199"/>
                  </a:lnTo>
                  <a:lnTo>
                    <a:pt x="5733" y="6139"/>
                  </a:lnTo>
                  <a:lnTo>
                    <a:pt x="5762" y="6082"/>
                  </a:lnTo>
                  <a:lnTo>
                    <a:pt x="5794" y="6028"/>
                  </a:lnTo>
                  <a:lnTo>
                    <a:pt x="5827" y="5974"/>
                  </a:lnTo>
                  <a:lnTo>
                    <a:pt x="5863" y="5925"/>
                  </a:lnTo>
                  <a:lnTo>
                    <a:pt x="5899" y="5878"/>
                  </a:lnTo>
                  <a:lnTo>
                    <a:pt x="5937" y="5832"/>
                  </a:lnTo>
                  <a:lnTo>
                    <a:pt x="5976" y="5790"/>
                  </a:lnTo>
                  <a:lnTo>
                    <a:pt x="6017" y="5751"/>
                  </a:lnTo>
                  <a:lnTo>
                    <a:pt x="6059" y="5715"/>
                  </a:lnTo>
                  <a:lnTo>
                    <a:pt x="6102" y="5682"/>
                  </a:lnTo>
                  <a:lnTo>
                    <a:pt x="6147" y="5651"/>
                  </a:lnTo>
                  <a:lnTo>
                    <a:pt x="6193" y="5624"/>
                  </a:lnTo>
                  <a:lnTo>
                    <a:pt x="6240" y="5600"/>
                  </a:lnTo>
                  <a:lnTo>
                    <a:pt x="6287" y="5580"/>
                  </a:lnTo>
                  <a:lnTo>
                    <a:pt x="6335" y="5563"/>
                  </a:lnTo>
                  <a:lnTo>
                    <a:pt x="6386" y="5550"/>
                  </a:lnTo>
                  <a:lnTo>
                    <a:pt x="6436" y="5541"/>
                  </a:lnTo>
                  <a:lnTo>
                    <a:pt x="6487" y="5535"/>
                  </a:lnTo>
                  <a:lnTo>
                    <a:pt x="6539" y="5533"/>
                  </a:lnTo>
                  <a:lnTo>
                    <a:pt x="6652" y="5533"/>
                  </a:lnTo>
                  <a:lnTo>
                    <a:pt x="6741" y="5532"/>
                  </a:lnTo>
                  <a:lnTo>
                    <a:pt x="6829" y="5529"/>
                  </a:lnTo>
                  <a:lnTo>
                    <a:pt x="6917" y="5523"/>
                  </a:lnTo>
                  <a:lnTo>
                    <a:pt x="7004" y="5516"/>
                  </a:lnTo>
                  <a:lnTo>
                    <a:pt x="7092" y="5505"/>
                  </a:lnTo>
                  <a:lnTo>
                    <a:pt x="7178" y="5493"/>
                  </a:lnTo>
                  <a:lnTo>
                    <a:pt x="7265" y="5480"/>
                  </a:lnTo>
                  <a:lnTo>
                    <a:pt x="7351" y="5464"/>
                  </a:lnTo>
                  <a:lnTo>
                    <a:pt x="7437" y="5446"/>
                  </a:lnTo>
                  <a:lnTo>
                    <a:pt x="7522" y="5426"/>
                  </a:lnTo>
                  <a:lnTo>
                    <a:pt x="7607" y="5405"/>
                  </a:lnTo>
                  <a:lnTo>
                    <a:pt x="7691" y="5381"/>
                  </a:lnTo>
                  <a:lnTo>
                    <a:pt x="7775" y="5355"/>
                  </a:lnTo>
                  <a:lnTo>
                    <a:pt x="7858" y="5327"/>
                  </a:lnTo>
                  <a:lnTo>
                    <a:pt x="7941" y="5297"/>
                  </a:lnTo>
                  <a:lnTo>
                    <a:pt x="8023" y="5266"/>
                  </a:lnTo>
                  <a:lnTo>
                    <a:pt x="8106" y="5232"/>
                  </a:lnTo>
                  <a:lnTo>
                    <a:pt x="8187" y="5197"/>
                  </a:lnTo>
                  <a:lnTo>
                    <a:pt x="8268" y="5159"/>
                  </a:lnTo>
                  <a:lnTo>
                    <a:pt x="8348" y="5121"/>
                  </a:lnTo>
                  <a:lnTo>
                    <a:pt x="8429" y="5080"/>
                  </a:lnTo>
                  <a:lnTo>
                    <a:pt x="8508" y="5038"/>
                  </a:lnTo>
                  <a:lnTo>
                    <a:pt x="8587" y="4993"/>
                  </a:lnTo>
                  <a:lnTo>
                    <a:pt x="8665" y="4947"/>
                  </a:lnTo>
                  <a:lnTo>
                    <a:pt x="8743" y="4899"/>
                  </a:lnTo>
                  <a:lnTo>
                    <a:pt x="8820" y="4850"/>
                  </a:lnTo>
                  <a:lnTo>
                    <a:pt x="8897" y="4798"/>
                  </a:lnTo>
                  <a:lnTo>
                    <a:pt x="8973" y="4745"/>
                  </a:lnTo>
                  <a:lnTo>
                    <a:pt x="9048" y="4691"/>
                  </a:lnTo>
                  <a:lnTo>
                    <a:pt x="9123" y="4634"/>
                  </a:lnTo>
                  <a:lnTo>
                    <a:pt x="9197" y="4577"/>
                  </a:lnTo>
                  <a:lnTo>
                    <a:pt x="9271" y="4518"/>
                  </a:lnTo>
                  <a:lnTo>
                    <a:pt x="9245" y="4670"/>
                  </a:lnTo>
                  <a:lnTo>
                    <a:pt x="9220" y="4823"/>
                  </a:lnTo>
                  <a:lnTo>
                    <a:pt x="9197" y="4977"/>
                  </a:lnTo>
                  <a:lnTo>
                    <a:pt x="9176" y="5133"/>
                  </a:lnTo>
                  <a:lnTo>
                    <a:pt x="9156" y="5289"/>
                  </a:lnTo>
                  <a:lnTo>
                    <a:pt x="9139" y="5446"/>
                  </a:lnTo>
                  <a:lnTo>
                    <a:pt x="9123" y="5604"/>
                  </a:lnTo>
                  <a:lnTo>
                    <a:pt x="9108" y="5762"/>
                  </a:lnTo>
                  <a:lnTo>
                    <a:pt x="9096" y="5921"/>
                  </a:lnTo>
                  <a:lnTo>
                    <a:pt x="9085" y="6080"/>
                  </a:lnTo>
                  <a:lnTo>
                    <a:pt x="9075" y="6240"/>
                  </a:lnTo>
                  <a:lnTo>
                    <a:pt x="9068" y="6400"/>
                  </a:lnTo>
                  <a:lnTo>
                    <a:pt x="9061" y="6560"/>
                  </a:lnTo>
                  <a:lnTo>
                    <a:pt x="9056" y="6721"/>
                  </a:lnTo>
                  <a:lnTo>
                    <a:pt x="9054" y="6881"/>
                  </a:lnTo>
                  <a:lnTo>
                    <a:pt x="9053" y="7042"/>
                  </a:lnTo>
                  <a:lnTo>
                    <a:pt x="9054" y="7203"/>
                  </a:lnTo>
                  <a:lnTo>
                    <a:pt x="9056" y="7363"/>
                  </a:lnTo>
                  <a:lnTo>
                    <a:pt x="9061" y="7524"/>
                  </a:lnTo>
                  <a:lnTo>
                    <a:pt x="9068" y="7685"/>
                  </a:lnTo>
                  <a:lnTo>
                    <a:pt x="9075" y="7846"/>
                  </a:lnTo>
                  <a:lnTo>
                    <a:pt x="9085" y="8006"/>
                  </a:lnTo>
                  <a:lnTo>
                    <a:pt x="9096" y="8166"/>
                  </a:lnTo>
                  <a:lnTo>
                    <a:pt x="9108" y="8325"/>
                  </a:lnTo>
                  <a:lnTo>
                    <a:pt x="9123" y="8484"/>
                  </a:lnTo>
                  <a:lnTo>
                    <a:pt x="9139" y="8642"/>
                  </a:lnTo>
                  <a:lnTo>
                    <a:pt x="9157" y="8799"/>
                  </a:lnTo>
                  <a:lnTo>
                    <a:pt x="9176" y="8956"/>
                  </a:lnTo>
                  <a:lnTo>
                    <a:pt x="9198" y="9111"/>
                  </a:lnTo>
                  <a:lnTo>
                    <a:pt x="9220" y="9266"/>
                  </a:lnTo>
                  <a:lnTo>
                    <a:pt x="9246" y="9420"/>
                  </a:lnTo>
                  <a:lnTo>
                    <a:pt x="9272" y="9571"/>
                  </a:lnTo>
                  <a:lnTo>
                    <a:pt x="9198" y="9512"/>
                  </a:lnTo>
                  <a:lnTo>
                    <a:pt x="9124" y="9455"/>
                  </a:lnTo>
                  <a:lnTo>
                    <a:pt x="9049" y="9398"/>
                  </a:lnTo>
                  <a:lnTo>
                    <a:pt x="8974" y="9344"/>
                  </a:lnTo>
                  <a:lnTo>
                    <a:pt x="8898" y="9291"/>
                  </a:lnTo>
                  <a:lnTo>
                    <a:pt x="8821" y="9240"/>
                  </a:lnTo>
                  <a:lnTo>
                    <a:pt x="8744" y="9190"/>
                  </a:lnTo>
                  <a:lnTo>
                    <a:pt x="8666" y="9142"/>
                  </a:lnTo>
                  <a:lnTo>
                    <a:pt x="8588" y="9097"/>
                  </a:lnTo>
                  <a:lnTo>
                    <a:pt x="8508" y="9051"/>
                  </a:lnTo>
                  <a:lnTo>
                    <a:pt x="8429" y="9009"/>
                  </a:lnTo>
                  <a:lnTo>
                    <a:pt x="8349" y="8968"/>
                  </a:lnTo>
                  <a:lnTo>
                    <a:pt x="8269" y="8930"/>
                  </a:lnTo>
                  <a:lnTo>
                    <a:pt x="8187" y="8892"/>
                  </a:lnTo>
                  <a:lnTo>
                    <a:pt x="8106" y="8857"/>
                  </a:lnTo>
                  <a:lnTo>
                    <a:pt x="8024" y="8823"/>
                  </a:lnTo>
                  <a:lnTo>
                    <a:pt x="7942" y="8792"/>
                  </a:lnTo>
                  <a:lnTo>
                    <a:pt x="7858" y="8762"/>
                  </a:lnTo>
                  <a:lnTo>
                    <a:pt x="7775" y="8735"/>
                  </a:lnTo>
                  <a:lnTo>
                    <a:pt x="7691" y="8708"/>
                  </a:lnTo>
                  <a:lnTo>
                    <a:pt x="7607" y="8684"/>
                  </a:lnTo>
                  <a:lnTo>
                    <a:pt x="7522" y="8662"/>
                  </a:lnTo>
                  <a:lnTo>
                    <a:pt x="7437" y="8643"/>
                  </a:lnTo>
                  <a:lnTo>
                    <a:pt x="7351" y="8625"/>
                  </a:lnTo>
                  <a:lnTo>
                    <a:pt x="7265" y="8609"/>
                  </a:lnTo>
                  <a:lnTo>
                    <a:pt x="7178" y="8595"/>
                  </a:lnTo>
                  <a:lnTo>
                    <a:pt x="7092" y="8584"/>
                  </a:lnTo>
                  <a:lnTo>
                    <a:pt x="7004" y="8574"/>
                  </a:lnTo>
                  <a:lnTo>
                    <a:pt x="6917" y="8567"/>
                  </a:lnTo>
                  <a:lnTo>
                    <a:pt x="6829" y="8561"/>
                  </a:lnTo>
                  <a:lnTo>
                    <a:pt x="6741" y="8558"/>
                  </a:lnTo>
                  <a:lnTo>
                    <a:pt x="6652" y="8557"/>
                  </a:lnTo>
                  <a:close/>
                  <a:moveTo>
                    <a:pt x="6033" y="15089"/>
                  </a:moveTo>
                  <a:lnTo>
                    <a:pt x="4021" y="15089"/>
                  </a:lnTo>
                  <a:lnTo>
                    <a:pt x="4021" y="10562"/>
                  </a:lnTo>
                  <a:lnTo>
                    <a:pt x="4021" y="10528"/>
                  </a:lnTo>
                  <a:lnTo>
                    <a:pt x="4020" y="10494"/>
                  </a:lnTo>
                  <a:lnTo>
                    <a:pt x="4018" y="10460"/>
                  </a:lnTo>
                  <a:lnTo>
                    <a:pt x="4016" y="10426"/>
                  </a:lnTo>
                  <a:lnTo>
                    <a:pt x="4014" y="10392"/>
                  </a:lnTo>
                  <a:lnTo>
                    <a:pt x="4011" y="10359"/>
                  </a:lnTo>
                  <a:lnTo>
                    <a:pt x="4007" y="10325"/>
                  </a:lnTo>
                  <a:lnTo>
                    <a:pt x="4003" y="10292"/>
                  </a:lnTo>
                  <a:lnTo>
                    <a:pt x="3998" y="10260"/>
                  </a:lnTo>
                  <a:lnTo>
                    <a:pt x="3993" y="10226"/>
                  </a:lnTo>
                  <a:lnTo>
                    <a:pt x="3987" y="10193"/>
                  </a:lnTo>
                  <a:lnTo>
                    <a:pt x="3980" y="10161"/>
                  </a:lnTo>
                  <a:lnTo>
                    <a:pt x="3973" y="10129"/>
                  </a:lnTo>
                  <a:lnTo>
                    <a:pt x="3966" y="10097"/>
                  </a:lnTo>
                  <a:lnTo>
                    <a:pt x="3958" y="10064"/>
                  </a:lnTo>
                  <a:lnTo>
                    <a:pt x="3950" y="10033"/>
                  </a:lnTo>
                  <a:lnTo>
                    <a:pt x="3941" y="10002"/>
                  </a:lnTo>
                  <a:lnTo>
                    <a:pt x="3932" y="9970"/>
                  </a:lnTo>
                  <a:lnTo>
                    <a:pt x="3922" y="9940"/>
                  </a:lnTo>
                  <a:lnTo>
                    <a:pt x="3912" y="9908"/>
                  </a:lnTo>
                  <a:lnTo>
                    <a:pt x="3901" y="9877"/>
                  </a:lnTo>
                  <a:lnTo>
                    <a:pt x="3890" y="9847"/>
                  </a:lnTo>
                  <a:lnTo>
                    <a:pt x="3878" y="9817"/>
                  </a:lnTo>
                  <a:lnTo>
                    <a:pt x="3866" y="9787"/>
                  </a:lnTo>
                  <a:lnTo>
                    <a:pt x="3853" y="9758"/>
                  </a:lnTo>
                  <a:lnTo>
                    <a:pt x="3840" y="9728"/>
                  </a:lnTo>
                  <a:lnTo>
                    <a:pt x="3826" y="9698"/>
                  </a:lnTo>
                  <a:lnTo>
                    <a:pt x="3811" y="9670"/>
                  </a:lnTo>
                  <a:lnTo>
                    <a:pt x="3797" y="9641"/>
                  </a:lnTo>
                  <a:lnTo>
                    <a:pt x="3782" y="9613"/>
                  </a:lnTo>
                  <a:lnTo>
                    <a:pt x="3766" y="9585"/>
                  </a:lnTo>
                  <a:lnTo>
                    <a:pt x="3750" y="9556"/>
                  </a:lnTo>
                  <a:lnTo>
                    <a:pt x="4102" y="9556"/>
                  </a:lnTo>
                  <a:lnTo>
                    <a:pt x="4102" y="9562"/>
                  </a:lnTo>
                  <a:lnTo>
                    <a:pt x="5615" y="9562"/>
                  </a:lnTo>
                  <a:lnTo>
                    <a:pt x="5605" y="9592"/>
                  </a:lnTo>
                  <a:lnTo>
                    <a:pt x="5596" y="9622"/>
                  </a:lnTo>
                  <a:lnTo>
                    <a:pt x="5587" y="9651"/>
                  </a:lnTo>
                  <a:lnTo>
                    <a:pt x="5579" y="9681"/>
                  </a:lnTo>
                  <a:lnTo>
                    <a:pt x="5572" y="9711"/>
                  </a:lnTo>
                  <a:lnTo>
                    <a:pt x="5565" y="9743"/>
                  </a:lnTo>
                  <a:lnTo>
                    <a:pt x="5558" y="9773"/>
                  </a:lnTo>
                  <a:lnTo>
                    <a:pt x="5552" y="9804"/>
                  </a:lnTo>
                  <a:lnTo>
                    <a:pt x="5547" y="9835"/>
                  </a:lnTo>
                  <a:lnTo>
                    <a:pt x="5543" y="9866"/>
                  </a:lnTo>
                  <a:lnTo>
                    <a:pt x="5539" y="9897"/>
                  </a:lnTo>
                  <a:lnTo>
                    <a:pt x="5536" y="9930"/>
                  </a:lnTo>
                  <a:lnTo>
                    <a:pt x="5533" y="9962"/>
                  </a:lnTo>
                  <a:lnTo>
                    <a:pt x="5531" y="9994"/>
                  </a:lnTo>
                  <a:lnTo>
                    <a:pt x="5530" y="10026"/>
                  </a:lnTo>
                  <a:lnTo>
                    <a:pt x="5530" y="10059"/>
                  </a:lnTo>
                  <a:lnTo>
                    <a:pt x="5530" y="13580"/>
                  </a:lnTo>
                  <a:lnTo>
                    <a:pt x="5531" y="13625"/>
                  </a:lnTo>
                  <a:lnTo>
                    <a:pt x="5533" y="13669"/>
                  </a:lnTo>
                  <a:lnTo>
                    <a:pt x="5537" y="13712"/>
                  </a:lnTo>
                  <a:lnTo>
                    <a:pt x="5542" y="13754"/>
                  </a:lnTo>
                  <a:lnTo>
                    <a:pt x="5548" y="13795"/>
                  </a:lnTo>
                  <a:lnTo>
                    <a:pt x="5556" y="13836"/>
                  </a:lnTo>
                  <a:lnTo>
                    <a:pt x="5565" y="13875"/>
                  </a:lnTo>
                  <a:lnTo>
                    <a:pt x="5575" y="13913"/>
                  </a:lnTo>
                  <a:lnTo>
                    <a:pt x="5585" y="13951"/>
                  </a:lnTo>
                  <a:lnTo>
                    <a:pt x="5597" y="13988"/>
                  </a:lnTo>
                  <a:lnTo>
                    <a:pt x="5610" y="14024"/>
                  </a:lnTo>
                  <a:lnTo>
                    <a:pt x="5624" y="14058"/>
                  </a:lnTo>
                  <a:lnTo>
                    <a:pt x="5638" y="14092"/>
                  </a:lnTo>
                  <a:lnTo>
                    <a:pt x="5653" y="14125"/>
                  </a:lnTo>
                  <a:lnTo>
                    <a:pt x="5669" y="14158"/>
                  </a:lnTo>
                  <a:lnTo>
                    <a:pt x="5686" y="14189"/>
                  </a:lnTo>
                  <a:lnTo>
                    <a:pt x="5702" y="14220"/>
                  </a:lnTo>
                  <a:lnTo>
                    <a:pt x="5719" y="14249"/>
                  </a:lnTo>
                  <a:lnTo>
                    <a:pt x="5737" y="14278"/>
                  </a:lnTo>
                  <a:lnTo>
                    <a:pt x="5754" y="14306"/>
                  </a:lnTo>
                  <a:lnTo>
                    <a:pt x="5772" y="14334"/>
                  </a:lnTo>
                  <a:lnTo>
                    <a:pt x="5790" y="14360"/>
                  </a:lnTo>
                  <a:lnTo>
                    <a:pt x="5808" y="14385"/>
                  </a:lnTo>
                  <a:lnTo>
                    <a:pt x="5826" y="14410"/>
                  </a:lnTo>
                  <a:lnTo>
                    <a:pt x="5863" y="14457"/>
                  </a:lnTo>
                  <a:lnTo>
                    <a:pt x="5897" y="14501"/>
                  </a:lnTo>
                  <a:lnTo>
                    <a:pt x="5931" y="14542"/>
                  </a:lnTo>
                  <a:lnTo>
                    <a:pt x="5962" y="14579"/>
                  </a:lnTo>
                  <a:lnTo>
                    <a:pt x="5979" y="14599"/>
                  </a:lnTo>
                  <a:lnTo>
                    <a:pt x="5997" y="14620"/>
                  </a:lnTo>
                  <a:lnTo>
                    <a:pt x="6016" y="14641"/>
                  </a:lnTo>
                  <a:lnTo>
                    <a:pt x="6033" y="14663"/>
                  </a:lnTo>
                  <a:lnTo>
                    <a:pt x="6033" y="15089"/>
                  </a:lnTo>
                  <a:close/>
                  <a:moveTo>
                    <a:pt x="1006" y="7042"/>
                  </a:moveTo>
                  <a:lnTo>
                    <a:pt x="1007" y="6964"/>
                  </a:lnTo>
                  <a:lnTo>
                    <a:pt x="1011" y="6888"/>
                  </a:lnTo>
                  <a:lnTo>
                    <a:pt x="1017" y="6812"/>
                  </a:lnTo>
                  <a:lnTo>
                    <a:pt x="1026" y="6738"/>
                  </a:lnTo>
                  <a:lnTo>
                    <a:pt x="1037" y="6664"/>
                  </a:lnTo>
                  <a:lnTo>
                    <a:pt x="1051" y="6593"/>
                  </a:lnTo>
                  <a:lnTo>
                    <a:pt x="1067" y="6522"/>
                  </a:lnTo>
                  <a:lnTo>
                    <a:pt x="1085" y="6454"/>
                  </a:lnTo>
                  <a:lnTo>
                    <a:pt x="1106" y="6388"/>
                  </a:lnTo>
                  <a:lnTo>
                    <a:pt x="1128" y="6322"/>
                  </a:lnTo>
                  <a:lnTo>
                    <a:pt x="1152" y="6259"/>
                  </a:lnTo>
                  <a:lnTo>
                    <a:pt x="1178" y="6199"/>
                  </a:lnTo>
                  <a:lnTo>
                    <a:pt x="1206" y="6139"/>
                  </a:lnTo>
                  <a:lnTo>
                    <a:pt x="1235" y="6082"/>
                  </a:lnTo>
                  <a:lnTo>
                    <a:pt x="1267" y="6028"/>
                  </a:lnTo>
                  <a:lnTo>
                    <a:pt x="1301" y="5974"/>
                  </a:lnTo>
                  <a:lnTo>
                    <a:pt x="1336" y="5925"/>
                  </a:lnTo>
                  <a:lnTo>
                    <a:pt x="1372" y="5878"/>
                  </a:lnTo>
                  <a:lnTo>
                    <a:pt x="1410" y="5832"/>
                  </a:lnTo>
                  <a:lnTo>
                    <a:pt x="1450" y="5790"/>
                  </a:lnTo>
                  <a:lnTo>
                    <a:pt x="1490" y="5751"/>
                  </a:lnTo>
                  <a:lnTo>
                    <a:pt x="1532" y="5715"/>
                  </a:lnTo>
                  <a:lnTo>
                    <a:pt x="1575" y="5682"/>
                  </a:lnTo>
                  <a:lnTo>
                    <a:pt x="1621" y="5651"/>
                  </a:lnTo>
                  <a:lnTo>
                    <a:pt x="1666" y="5624"/>
                  </a:lnTo>
                  <a:lnTo>
                    <a:pt x="1713" y="5600"/>
                  </a:lnTo>
                  <a:lnTo>
                    <a:pt x="1760" y="5580"/>
                  </a:lnTo>
                  <a:lnTo>
                    <a:pt x="1809" y="5563"/>
                  </a:lnTo>
                  <a:lnTo>
                    <a:pt x="1859" y="5550"/>
                  </a:lnTo>
                  <a:lnTo>
                    <a:pt x="1909" y="5541"/>
                  </a:lnTo>
                  <a:lnTo>
                    <a:pt x="1960" y="5535"/>
                  </a:lnTo>
                  <a:lnTo>
                    <a:pt x="2012" y="5533"/>
                  </a:lnTo>
                  <a:lnTo>
                    <a:pt x="5540" y="5533"/>
                  </a:lnTo>
                  <a:lnTo>
                    <a:pt x="5511" y="5568"/>
                  </a:lnTo>
                  <a:lnTo>
                    <a:pt x="5482" y="5603"/>
                  </a:lnTo>
                  <a:lnTo>
                    <a:pt x="5455" y="5640"/>
                  </a:lnTo>
                  <a:lnTo>
                    <a:pt x="5428" y="5678"/>
                  </a:lnTo>
                  <a:lnTo>
                    <a:pt x="5402" y="5717"/>
                  </a:lnTo>
                  <a:lnTo>
                    <a:pt x="5377" y="5756"/>
                  </a:lnTo>
                  <a:lnTo>
                    <a:pt x="5352" y="5796"/>
                  </a:lnTo>
                  <a:lnTo>
                    <a:pt x="5328" y="5837"/>
                  </a:lnTo>
                  <a:lnTo>
                    <a:pt x="5305" y="5880"/>
                  </a:lnTo>
                  <a:lnTo>
                    <a:pt x="5283" y="5922"/>
                  </a:lnTo>
                  <a:lnTo>
                    <a:pt x="5262" y="5966"/>
                  </a:lnTo>
                  <a:lnTo>
                    <a:pt x="5241" y="6010"/>
                  </a:lnTo>
                  <a:lnTo>
                    <a:pt x="5222" y="6056"/>
                  </a:lnTo>
                  <a:lnTo>
                    <a:pt x="5203" y="6102"/>
                  </a:lnTo>
                  <a:lnTo>
                    <a:pt x="5185" y="6148"/>
                  </a:lnTo>
                  <a:lnTo>
                    <a:pt x="5168" y="6196"/>
                  </a:lnTo>
                  <a:lnTo>
                    <a:pt x="5151" y="6244"/>
                  </a:lnTo>
                  <a:lnTo>
                    <a:pt x="5136" y="6293"/>
                  </a:lnTo>
                  <a:lnTo>
                    <a:pt x="5122" y="6342"/>
                  </a:lnTo>
                  <a:lnTo>
                    <a:pt x="5109" y="6393"/>
                  </a:lnTo>
                  <a:lnTo>
                    <a:pt x="5096" y="6444"/>
                  </a:lnTo>
                  <a:lnTo>
                    <a:pt x="5085" y="6495"/>
                  </a:lnTo>
                  <a:lnTo>
                    <a:pt x="5075" y="6548"/>
                  </a:lnTo>
                  <a:lnTo>
                    <a:pt x="5066" y="6600"/>
                  </a:lnTo>
                  <a:lnTo>
                    <a:pt x="5057" y="6653"/>
                  </a:lnTo>
                  <a:lnTo>
                    <a:pt x="5050" y="6708"/>
                  </a:lnTo>
                  <a:lnTo>
                    <a:pt x="5044" y="6762"/>
                  </a:lnTo>
                  <a:lnTo>
                    <a:pt x="5039" y="6816"/>
                  </a:lnTo>
                  <a:lnTo>
                    <a:pt x="5035" y="6873"/>
                  </a:lnTo>
                  <a:lnTo>
                    <a:pt x="5032" y="6928"/>
                  </a:lnTo>
                  <a:lnTo>
                    <a:pt x="5031" y="6984"/>
                  </a:lnTo>
                  <a:lnTo>
                    <a:pt x="5030" y="7042"/>
                  </a:lnTo>
                  <a:lnTo>
                    <a:pt x="5031" y="7099"/>
                  </a:lnTo>
                  <a:lnTo>
                    <a:pt x="5032" y="7155"/>
                  </a:lnTo>
                  <a:lnTo>
                    <a:pt x="5035" y="7212"/>
                  </a:lnTo>
                  <a:lnTo>
                    <a:pt x="5039" y="7267"/>
                  </a:lnTo>
                  <a:lnTo>
                    <a:pt x="5044" y="7322"/>
                  </a:lnTo>
                  <a:lnTo>
                    <a:pt x="5050" y="7377"/>
                  </a:lnTo>
                  <a:lnTo>
                    <a:pt x="5057" y="7431"/>
                  </a:lnTo>
                  <a:lnTo>
                    <a:pt x="5066" y="7484"/>
                  </a:lnTo>
                  <a:lnTo>
                    <a:pt x="5075" y="7536"/>
                  </a:lnTo>
                  <a:lnTo>
                    <a:pt x="5085" y="7589"/>
                  </a:lnTo>
                  <a:lnTo>
                    <a:pt x="5096" y="7640"/>
                  </a:lnTo>
                  <a:lnTo>
                    <a:pt x="5109" y="7691"/>
                  </a:lnTo>
                  <a:lnTo>
                    <a:pt x="5122" y="7742"/>
                  </a:lnTo>
                  <a:lnTo>
                    <a:pt x="5136" y="7791"/>
                  </a:lnTo>
                  <a:lnTo>
                    <a:pt x="5151" y="7840"/>
                  </a:lnTo>
                  <a:lnTo>
                    <a:pt x="5168" y="7888"/>
                  </a:lnTo>
                  <a:lnTo>
                    <a:pt x="5185" y="7936"/>
                  </a:lnTo>
                  <a:lnTo>
                    <a:pt x="5203" y="7982"/>
                  </a:lnTo>
                  <a:lnTo>
                    <a:pt x="5222" y="8028"/>
                  </a:lnTo>
                  <a:lnTo>
                    <a:pt x="5241" y="8074"/>
                  </a:lnTo>
                  <a:lnTo>
                    <a:pt x="5262" y="8118"/>
                  </a:lnTo>
                  <a:lnTo>
                    <a:pt x="5283" y="8161"/>
                  </a:lnTo>
                  <a:lnTo>
                    <a:pt x="5305" y="8204"/>
                  </a:lnTo>
                  <a:lnTo>
                    <a:pt x="5328" y="8247"/>
                  </a:lnTo>
                  <a:lnTo>
                    <a:pt x="5352" y="8288"/>
                  </a:lnTo>
                  <a:lnTo>
                    <a:pt x="5377" y="8328"/>
                  </a:lnTo>
                  <a:lnTo>
                    <a:pt x="5402" y="8367"/>
                  </a:lnTo>
                  <a:lnTo>
                    <a:pt x="5428" y="8406"/>
                  </a:lnTo>
                  <a:lnTo>
                    <a:pt x="5455" y="8443"/>
                  </a:lnTo>
                  <a:lnTo>
                    <a:pt x="5482" y="8480"/>
                  </a:lnTo>
                  <a:lnTo>
                    <a:pt x="5511" y="8515"/>
                  </a:lnTo>
                  <a:lnTo>
                    <a:pt x="5540" y="8550"/>
                  </a:lnTo>
                  <a:lnTo>
                    <a:pt x="2012" y="8550"/>
                  </a:lnTo>
                  <a:lnTo>
                    <a:pt x="1960" y="8548"/>
                  </a:lnTo>
                  <a:lnTo>
                    <a:pt x="1909" y="8542"/>
                  </a:lnTo>
                  <a:lnTo>
                    <a:pt x="1859" y="8533"/>
                  </a:lnTo>
                  <a:lnTo>
                    <a:pt x="1809" y="8520"/>
                  </a:lnTo>
                  <a:lnTo>
                    <a:pt x="1760" y="8503"/>
                  </a:lnTo>
                  <a:lnTo>
                    <a:pt x="1713" y="8483"/>
                  </a:lnTo>
                  <a:lnTo>
                    <a:pt x="1666" y="8459"/>
                  </a:lnTo>
                  <a:lnTo>
                    <a:pt x="1621" y="8432"/>
                  </a:lnTo>
                  <a:lnTo>
                    <a:pt x="1575" y="8402"/>
                  </a:lnTo>
                  <a:lnTo>
                    <a:pt x="1532" y="8368"/>
                  </a:lnTo>
                  <a:lnTo>
                    <a:pt x="1490" y="8332"/>
                  </a:lnTo>
                  <a:lnTo>
                    <a:pt x="1450" y="8293"/>
                  </a:lnTo>
                  <a:lnTo>
                    <a:pt x="1410" y="8251"/>
                  </a:lnTo>
                  <a:lnTo>
                    <a:pt x="1372" y="8206"/>
                  </a:lnTo>
                  <a:lnTo>
                    <a:pt x="1336" y="8158"/>
                  </a:lnTo>
                  <a:lnTo>
                    <a:pt x="1301" y="8109"/>
                  </a:lnTo>
                  <a:lnTo>
                    <a:pt x="1267" y="8057"/>
                  </a:lnTo>
                  <a:lnTo>
                    <a:pt x="1235" y="8001"/>
                  </a:lnTo>
                  <a:lnTo>
                    <a:pt x="1206" y="7945"/>
                  </a:lnTo>
                  <a:lnTo>
                    <a:pt x="1178" y="7886"/>
                  </a:lnTo>
                  <a:lnTo>
                    <a:pt x="1152" y="7824"/>
                  </a:lnTo>
                  <a:lnTo>
                    <a:pt x="1128" y="7761"/>
                  </a:lnTo>
                  <a:lnTo>
                    <a:pt x="1106" y="7696"/>
                  </a:lnTo>
                  <a:lnTo>
                    <a:pt x="1085" y="7629"/>
                  </a:lnTo>
                  <a:lnTo>
                    <a:pt x="1067" y="7561"/>
                  </a:lnTo>
                  <a:lnTo>
                    <a:pt x="1051" y="7490"/>
                  </a:lnTo>
                  <a:lnTo>
                    <a:pt x="1037" y="7419"/>
                  </a:lnTo>
                  <a:lnTo>
                    <a:pt x="1026" y="7345"/>
                  </a:lnTo>
                  <a:lnTo>
                    <a:pt x="1017" y="7272"/>
                  </a:lnTo>
                  <a:lnTo>
                    <a:pt x="1011" y="7196"/>
                  </a:lnTo>
                  <a:lnTo>
                    <a:pt x="1007" y="7119"/>
                  </a:lnTo>
                  <a:lnTo>
                    <a:pt x="1006" y="7042"/>
                  </a:lnTo>
                  <a:close/>
                  <a:moveTo>
                    <a:pt x="10059" y="7042"/>
                  </a:moveTo>
                  <a:lnTo>
                    <a:pt x="10059" y="6944"/>
                  </a:lnTo>
                  <a:lnTo>
                    <a:pt x="10060" y="6846"/>
                  </a:lnTo>
                  <a:lnTo>
                    <a:pt x="10062" y="6750"/>
                  </a:lnTo>
                  <a:lnTo>
                    <a:pt x="10064" y="6653"/>
                  </a:lnTo>
                  <a:lnTo>
                    <a:pt x="10068" y="6558"/>
                  </a:lnTo>
                  <a:lnTo>
                    <a:pt x="10071" y="6462"/>
                  </a:lnTo>
                  <a:lnTo>
                    <a:pt x="10076" y="6368"/>
                  </a:lnTo>
                  <a:lnTo>
                    <a:pt x="10082" y="6273"/>
                  </a:lnTo>
                  <a:lnTo>
                    <a:pt x="10087" y="6178"/>
                  </a:lnTo>
                  <a:lnTo>
                    <a:pt x="10093" y="6085"/>
                  </a:lnTo>
                  <a:lnTo>
                    <a:pt x="10100" y="5991"/>
                  </a:lnTo>
                  <a:lnTo>
                    <a:pt x="10107" y="5899"/>
                  </a:lnTo>
                  <a:lnTo>
                    <a:pt x="10115" y="5806"/>
                  </a:lnTo>
                  <a:lnTo>
                    <a:pt x="10124" y="5715"/>
                  </a:lnTo>
                  <a:lnTo>
                    <a:pt x="10133" y="5623"/>
                  </a:lnTo>
                  <a:lnTo>
                    <a:pt x="10142" y="5533"/>
                  </a:lnTo>
                  <a:lnTo>
                    <a:pt x="11568" y="5533"/>
                  </a:lnTo>
                  <a:lnTo>
                    <a:pt x="11620" y="5535"/>
                  </a:lnTo>
                  <a:lnTo>
                    <a:pt x="11671" y="5541"/>
                  </a:lnTo>
                  <a:lnTo>
                    <a:pt x="11721" y="5550"/>
                  </a:lnTo>
                  <a:lnTo>
                    <a:pt x="11770" y="5563"/>
                  </a:lnTo>
                  <a:lnTo>
                    <a:pt x="11820" y="5580"/>
                  </a:lnTo>
                  <a:lnTo>
                    <a:pt x="11867" y="5600"/>
                  </a:lnTo>
                  <a:lnTo>
                    <a:pt x="11914" y="5624"/>
                  </a:lnTo>
                  <a:lnTo>
                    <a:pt x="11960" y="5651"/>
                  </a:lnTo>
                  <a:lnTo>
                    <a:pt x="12004" y="5682"/>
                  </a:lnTo>
                  <a:lnTo>
                    <a:pt x="12047" y="5715"/>
                  </a:lnTo>
                  <a:lnTo>
                    <a:pt x="12089" y="5751"/>
                  </a:lnTo>
                  <a:lnTo>
                    <a:pt x="12131" y="5790"/>
                  </a:lnTo>
                  <a:lnTo>
                    <a:pt x="12170" y="5832"/>
                  </a:lnTo>
                  <a:lnTo>
                    <a:pt x="12208" y="5878"/>
                  </a:lnTo>
                  <a:lnTo>
                    <a:pt x="12244" y="5925"/>
                  </a:lnTo>
                  <a:lnTo>
                    <a:pt x="12279" y="5974"/>
                  </a:lnTo>
                  <a:lnTo>
                    <a:pt x="12313" y="6028"/>
                  </a:lnTo>
                  <a:lnTo>
                    <a:pt x="12344" y="6082"/>
                  </a:lnTo>
                  <a:lnTo>
                    <a:pt x="12374" y="6139"/>
                  </a:lnTo>
                  <a:lnTo>
                    <a:pt x="12402" y="6199"/>
                  </a:lnTo>
                  <a:lnTo>
                    <a:pt x="12428" y="6259"/>
                  </a:lnTo>
                  <a:lnTo>
                    <a:pt x="12453" y="6322"/>
                  </a:lnTo>
                  <a:lnTo>
                    <a:pt x="12475" y="6388"/>
                  </a:lnTo>
                  <a:lnTo>
                    <a:pt x="12495" y="6454"/>
                  </a:lnTo>
                  <a:lnTo>
                    <a:pt x="12513" y="6522"/>
                  </a:lnTo>
                  <a:lnTo>
                    <a:pt x="12529" y="6593"/>
                  </a:lnTo>
                  <a:lnTo>
                    <a:pt x="12542" y="6664"/>
                  </a:lnTo>
                  <a:lnTo>
                    <a:pt x="12554" y="6738"/>
                  </a:lnTo>
                  <a:lnTo>
                    <a:pt x="12562" y="6812"/>
                  </a:lnTo>
                  <a:lnTo>
                    <a:pt x="12569" y="6888"/>
                  </a:lnTo>
                  <a:lnTo>
                    <a:pt x="12573" y="6964"/>
                  </a:lnTo>
                  <a:lnTo>
                    <a:pt x="12574" y="7042"/>
                  </a:lnTo>
                  <a:lnTo>
                    <a:pt x="12573" y="7119"/>
                  </a:lnTo>
                  <a:lnTo>
                    <a:pt x="12569" y="7196"/>
                  </a:lnTo>
                  <a:lnTo>
                    <a:pt x="12562" y="7272"/>
                  </a:lnTo>
                  <a:lnTo>
                    <a:pt x="12554" y="7345"/>
                  </a:lnTo>
                  <a:lnTo>
                    <a:pt x="12542" y="7419"/>
                  </a:lnTo>
                  <a:lnTo>
                    <a:pt x="12529" y="7490"/>
                  </a:lnTo>
                  <a:lnTo>
                    <a:pt x="12513" y="7561"/>
                  </a:lnTo>
                  <a:lnTo>
                    <a:pt x="12495" y="7629"/>
                  </a:lnTo>
                  <a:lnTo>
                    <a:pt x="12475" y="7696"/>
                  </a:lnTo>
                  <a:lnTo>
                    <a:pt x="12453" y="7761"/>
                  </a:lnTo>
                  <a:lnTo>
                    <a:pt x="12428" y="7824"/>
                  </a:lnTo>
                  <a:lnTo>
                    <a:pt x="12402" y="7886"/>
                  </a:lnTo>
                  <a:lnTo>
                    <a:pt x="12374" y="7945"/>
                  </a:lnTo>
                  <a:lnTo>
                    <a:pt x="12344" y="8001"/>
                  </a:lnTo>
                  <a:lnTo>
                    <a:pt x="12313" y="8057"/>
                  </a:lnTo>
                  <a:lnTo>
                    <a:pt x="12279" y="8109"/>
                  </a:lnTo>
                  <a:lnTo>
                    <a:pt x="12244" y="8158"/>
                  </a:lnTo>
                  <a:lnTo>
                    <a:pt x="12208" y="8206"/>
                  </a:lnTo>
                  <a:lnTo>
                    <a:pt x="12170" y="8251"/>
                  </a:lnTo>
                  <a:lnTo>
                    <a:pt x="12131" y="8293"/>
                  </a:lnTo>
                  <a:lnTo>
                    <a:pt x="12089" y="8332"/>
                  </a:lnTo>
                  <a:lnTo>
                    <a:pt x="12047" y="8368"/>
                  </a:lnTo>
                  <a:lnTo>
                    <a:pt x="12004" y="8402"/>
                  </a:lnTo>
                  <a:lnTo>
                    <a:pt x="11960" y="8432"/>
                  </a:lnTo>
                  <a:lnTo>
                    <a:pt x="11914" y="8459"/>
                  </a:lnTo>
                  <a:lnTo>
                    <a:pt x="11867" y="8483"/>
                  </a:lnTo>
                  <a:lnTo>
                    <a:pt x="11820" y="8503"/>
                  </a:lnTo>
                  <a:lnTo>
                    <a:pt x="11770" y="8520"/>
                  </a:lnTo>
                  <a:lnTo>
                    <a:pt x="11721" y="8533"/>
                  </a:lnTo>
                  <a:lnTo>
                    <a:pt x="11671" y="8542"/>
                  </a:lnTo>
                  <a:lnTo>
                    <a:pt x="11620" y="8548"/>
                  </a:lnTo>
                  <a:lnTo>
                    <a:pt x="11568" y="8550"/>
                  </a:lnTo>
                  <a:lnTo>
                    <a:pt x="10142" y="8550"/>
                  </a:lnTo>
                  <a:lnTo>
                    <a:pt x="10133" y="8460"/>
                  </a:lnTo>
                  <a:lnTo>
                    <a:pt x="10124" y="8368"/>
                  </a:lnTo>
                  <a:lnTo>
                    <a:pt x="10115" y="8277"/>
                  </a:lnTo>
                  <a:lnTo>
                    <a:pt x="10107" y="8184"/>
                  </a:lnTo>
                  <a:lnTo>
                    <a:pt x="10100" y="8092"/>
                  </a:lnTo>
                  <a:lnTo>
                    <a:pt x="10093" y="7998"/>
                  </a:lnTo>
                  <a:lnTo>
                    <a:pt x="10087" y="7905"/>
                  </a:lnTo>
                  <a:lnTo>
                    <a:pt x="10082" y="7811"/>
                  </a:lnTo>
                  <a:lnTo>
                    <a:pt x="10076" y="7717"/>
                  </a:lnTo>
                  <a:lnTo>
                    <a:pt x="10071" y="7621"/>
                  </a:lnTo>
                  <a:lnTo>
                    <a:pt x="10068" y="7525"/>
                  </a:lnTo>
                  <a:lnTo>
                    <a:pt x="10064" y="7430"/>
                  </a:lnTo>
                  <a:lnTo>
                    <a:pt x="10062" y="7333"/>
                  </a:lnTo>
                  <a:lnTo>
                    <a:pt x="10060" y="7237"/>
                  </a:lnTo>
                  <a:lnTo>
                    <a:pt x="10059" y="7139"/>
                  </a:lnTo>
                  <a:lnTo>
                    <a:pt x="10059" y="7042"/>
                  </a:lnTo>
                  <a:close/>
                  <a:moveTo>
                    <a:pt x="12574" y="0"/>
                  </a:moveTo>
                  <a:lnTo>
                    <a:pt x="12478" y="2"/>
                  </a:lnTo>
                  <a:lnTo>
                    <a:pt x="12383" y="8"/>
                  </a:lnTo>
                  <a:lnTo>
                    <a:pt x="12290" y="18"/>
                  </a:lnTo>
                  <a:lnTo>
                    <a:pt x="12197" y="32"/>
                  </a:lnTo>
                  <a:lnTo>
                    <a:pt x="12106" y="50"/>
                  </a:lnTo>
                  <a:lnTo>
                    <a:pt x="12017" y="72"/>
                  </a:lnTo>
                  <a:lnTo>
                    <a:pt x="11928" y="99"/>
                  </a:lnTo>
                  <a:lnTo>
                    <a:pt x="11841" y="128"/>
                  </a:lnTo>
                  <a:lnTo>
                    <a:pt x="11755" y="161"/>
                  </a:lnTo>
                  <a:lnTo>
                    <a:pt x="11671" y="198"/>
                  </a:lnTo>
                  <a:lnTo>
                    <a:pt x="11588" y="238"/>
                  </a:lnTo>
                  <a:lnTo>
                    <a:pt x="11506" y="282"/>
                  </a:lnTo>
                  <a:lnTo>
                    <a:pt x="11425" y="329"/>
                  </a:lnTo>
                  <a:lnTo>
                    <a:pt x="11347" y="380"/>
                  </a:lnTo>
                  <a:lnTo>
                    <a:pt x="11269" y="435"/>
                  </a:lnTo>
                  <a:lnTo>
                    <a:pt x="11192" y="491"/>
                  </a:lnTo>
                  <a:lnTo>
                    <a:pt x="11117" y="552"/>
                  </a:lnTo>
                  <a:lnTo>
                    <a:pt x="11043" y="616"/>
                  </a:lnTo>
                  <a:lnTo>
                    <a:pt x="10971" y="682"/>
                  </a:lnTo>
                  <a:lnTo>
                    <a:pt x="10899" y="752"/>
                  </a:lnTo>
                  <a:lnTo>
                    <a:pt x="10829" y="825"/>
                  </a:lnTo>
                  <a:lnTo>
                    <a:pt x="10761" y="900"/>
                  </a:lnTo>
                  <a:lnTo>
                    <a:pt x="10693" y="979"/>
                  </a:lnTo>
                  <a:lnTo>
                    <a:pt x="10628" y="1060"/>
                  </a:lnTo>
                  <a:lnTo>
                    <a:pt x="10562" y="1144"/>
                  </a:lnTo>
                  <a:lnTo>
                    <a:pt x="10500" y="1230"/>
                  </a:lnTo>
                  <a:lnTo>
                    <a:pt x="10438" y="1320"/>
                  </a:lnTo>
                  <a:lnTo>
                    <a:pt x="10377" y="1412"/>
                  </a:lnTo>
                  <a:lnTo>
                    <a:pt x="10318" y="1506"/>
                  </a:lnTo>
                  <a:lnTo>
                    <a:pt x="10260" y="1602"/>
                  </a:lnTo>
                  <a:lnTo>
                    <a:pt x="10203" y="1702"/>
                  </a:lnTo>
                  <a:lnTo>
                    <a:pt x="10148" y="1804"/>
                  </a:lnTo>
                  <a:lnTo>
                    <a:pt x="10137" y="1798"/>
                  </a:lnTo>
                  <a:lnTo>
                    <a:pt x="10056" y="1952"/>
                  </a:lnTo>
                  <a:lnTo>
                    <a:pt x="9974" y="2101"/>
                  </a:lnTo>
                  <a:lnTo>
                    <a:pt x="9888" y="2247"/>
                  </a:lnTo>
                  <a:lnTo>
                    <a:pt x="9801" y="2390"/>
                  </a:lnTo>
                  <a:lnTo>
                    <a:pt x="9711" y="2529"/>
                  </a:lnTo>
                  <a:lnTo>
                    <a:pt x="9620" y="2665"/>
                  </a:lnTo>
                  <a:lnTo>
                    <a:pt x="9525" y="2796"/>
                  </a:lnTo>
                  <a:lnTo>
                    <a:pt x="9430" y="2923"/>
                  </a:lnTo>
                  <a:lnTo>
                    <a:pt x="9332" y="3046"/>
                  </a:lnTo>
                  <a:lnTo>
                    <a:pt x="9231" y="3165"/>
                  </a:lnTo>
                  <a:lnTo>
                    <a:pt x="9130" y="3279"/>
                  </a:lnTo>
                  <a:lnTo>
                    <a:pt x="9026" y="3389"/>
                  </a:lnTo>
                  <a:lnTo>
                    <a:pt x="8921" y="3495"/>
                  </a:lnTo>
                  <a:lnTo>
                    <a:pt x="8814" y="3595"/>
                  </a:lnTo>
                  <a:lnTo>
                    <a:pt x="8705" y="3692"/>
                  </a:lnTo>
                  <a:lnTo>
                    <a:pt x="8595" y="3783"/>
                  </a:lnTo>
                  <a:lnTo>
                    <a:pt x="8483" y="3870"/>
                  </a:lnTo>
                  <a:lnTo>
                    <a:pt x="8369" y="3951"/>
                  </a:lnTo>
                  <a:lnTo>
                    <a:pt x="8255" y="4029"/>
                  </a:lnTo>
                  <a:lnTo>
                    <a:pt x="8138" y="4100"/>
                  </a:lnTo>
                  <a:lnTo>
                    <a:pt x="8020" y="4167"/>
                  </a:lnTo>
                  <a:lnTo>
                    <a:pt x="7902" y="4227"/>
                  </a:lnTo>
                  <a:lnTo>
                    <a:pt x="7781" y="4283"/>
                  </a:lnTo>
                  <a:lnTo>
                    <a:pt x="7659" y="4334"/>
                  </a:lnTo>
                  <a:lnTo>
                    <a:pt x="7537" y="4378"/>
                  </a:lnTo>
                  <a:lnTo>
                    <a:pt x="7414" y="4417"/>
                  </a:lnTo>
                  <a:lnTo>
                    <a:pt x="7289" y="4450"/>
                  </a:lnTo>
                  <a:lnTo>
                    <a:pt x="7163" y="4477"/>
                  </a:lnTo>
                  <a:lnTo>
                    <a:pt x="7037" y="4499"/>
                  </a:lnTo>
                  <a:lnTo>
                    <a:pt x="6909" y="4515"/>
                  </a:lnTo>
                  <a:lnTo>
                    <a:pt x="6781" y="4524"/>
                  </a:lnTo>
                  <a:lnTo>
                    <a:pt x="6652" y="4527"/>
                  </a:lnTo>
                  <a:lnTo>
                    <a:pt x="6318" y="4527"/>
                  </a:lnTo>
                  <a:lnTo>
                    <a:pt x="4102" y="4527"/>
                  </a:lnTo>
                  <a:lnTo>
                    <a:pt x="2012" y="4527"/>
                  </a:lnTo>
                  <a:lnTo>
                    <a:pt x="1907" y="4530"/>
                  </a:lnTo>
                  <a:lnTo>
                    <a:pt x="1804" y="4540"/>
                  </a:lnTo>
                  <a:lnTo>
                    <a:pt x="1701" y="4555"/>
                  </a:lnTo>
                  <a:lnTo>
                    <a:pt x="1601" y="4577"/>
                  </a:lnTo>
                  <a:lnTo>
                    <a:pt x="1503" y="4604"/>
                  </a:lnTo>
                  <a:lnTo>
                    <a:pt x="1407" y="4638"/>
                  </a:lnTo>
                  <a:lnTo>
                    <a:pt x="1313" y="4677"/>
                  </a:lnTo>
                  <a:lnTo>
                    <a:pt x="1221" y="4722"/>
                  </a:lnTo>
                  <a:lnTo>
                    <a:pt x="1132" y="4771"/>
                  </a:lnTo>
                  <a:lnTo>
                    <a:pt x="1045" y="4826"/>
                  </a:lnTo>
                  <a:lnTo>
                    <a:pt x="961" y="4886"/>
                  </a:lnTo>
                  <a:lnTo>
                    <a:pt x="879" y="4950"/>
                  </a:lnTo>
                  <a:lnTo>
                    <a:pt x="801" y="5020"/>
                  </a:lnTo>
                  <a:lnTo>
                    <a:pt x="725" y="5094"/>
                  </a:lnTo>
                  <a:lnTo>
                    <a:pt x="652" y="5173"/>
                  </a:lnTo>
                  <a:lnTo>
                    <a:pt x="582" y="5255"/>
                  </a:lnTo>
                  <a:lnTo>
                    <a:pt x="516" y="5343"/>
                  </a:lnTo>
                  <a:lnTo>
                    <a:pt x="454" y="5433"/>
                  </a:lnTo>
                  <a:lnTo>
                    <a:pt x="394" y="5528"/>
                  </a:lnTo>
                  <a:lnTo>
                    <a:pt x="339" y="5626"/>
                  </a:lnTo>
                  <a:lnTo>
                    <a:pt x="288" y="5728"/>
                  </a:lnTo>
                  <a:lnTo>
                    <a:pt x="239" y="5833"/>
                  </a:lnTo>
                  <a:lnTo>
                    <a:pt x="195" y="5942"/>
                  </a:lnTo>
                  <a:lnTo>
                    <a:pt x="156" y="6054"/>
                  </a:lnTo>
                  <a:lnTo>
                    <a:pt x="120" y="6168"/>
                  </a:lnTo>
                  <a:lnTo>
                    <a:pt x="89" y="6286"/>
                  </a:lnTo>
                  <a:lnTo>
                    <a:pt x="62" y="6406"/>
                  </a:lnTo>
                  <a:lnTo>
                    <a:pt x="40" y="6529"/>
                  </a:lnTo>
                  <a:lnTo>
                    <a:pt x="23" y="6653"/>
                  </a:lnTo>
                  <a:lnTo>
                    <a:pt x="10" y="6781"/>
                  </a:lnTo>
                  <a:lnTo>
                    <a:pt x="3" y="6911"/>
                  </a:lnTo>
                  <a:lnTo>
                    <a:pt x="0" y="7042"/>
                  </a:lnTo>
                  <a:lnTo>
                    <a:pt x="3" y="7173"/>
                  </a:lnTo>
                  <a:lnTo>
                    <a:pt x="10" y="7302"/>
                  </a:lnTo>
                  <a:lnTo>
                    <a:pt x="23" y="7430"/>
                  </a:lnTo>
                  <a:lnTo>
                    <a:pt x="40" y="7555"/>
                  </a:lnTo>
                  <a:lnTo>
                    <a:pt x="62" y="7677"/>
                  </a:lnTo>
                  <a:lnTo>
                    <a:pt x="89" y="7798"/>
                  </a:lnTo>
                  <a:lnTo>
                    <a:pt x="120" y="7915"/>
                  </a:lnTo>
                  <a:lnTo>
                    <a:pt x="156" y="8029"/>
                  </a:lnTo>
                  <a:lnTo>
                    <a:pt x="195" y="8141"/>
                  </a:lnTo>
                  <a:lnTo>
                    <a:pt x="239" y="8250"/>
                  </a:lnTo>
                  <a:lnTo>
                    <a:pt x="288" y="8355"/>
                  </a:lnTo>
                  <a:lnTo>
                    <a:pt x="339" y="8457"/>
                  </a:lnTo>
                  <a:lnTo>
                    <a:pt x="394" y="8555"/>
                  </a:lnTo>
                  <a:lnTo>
                    <a:pt x="454" y="8650"/>
                  </a:lnTo>
                  <a:lnTo>
                    <a:pt x="516" y="8742"/>
                  </a:lnTo>
                  <a:lnTo>
                    <a:pt x="582" y="8828"/>
                  </a:lnTo>
                  <a:lnTo>
                    <a:pt x="652" y="8911"/>
                  </a:lnTo>
                  <a:lnTo>
                    <a:pt x="725" y="8989"/>
                  </a:lnTo>
                  <a:lnTo>
                    <a:pt x="801" y="9063"/>
                  </a:lnTo>
                  <a:lnTo>
                    <a:pt x="879" y="9133"/>
                  </a:lnTo>
                  <a:lnTo>
                    <a:pt x="961" y="9197"/>
                  </a:lnTo>
                  <a:lnTo>
                    <a:pt x="1045" y="9258"/>
                  </a:lnTo>
                  <a:lnTo>
                    <a:pt x="1132" y="9312"/>
                  </a:lnTo>
                  <a:lnTo>
                    <a:pt x="1221" y="9362"/>
                  </a:lnTo>
                  <a:lnTo>
                    <a:pt x="1313" y="9407"/>
                  </a:lnTo>
                  <a:lnTo>
                    <a:pt x="1407" y="9445"/>
                  </a:lnTo>
                  <a:lnTo>
                    <a:pt x="1503" y="9479"/>
                  </a:lnTo>
                  <a:lnTo>
                    <a:pt x="1601" y="9506"/>
                  </a:lnTo>
                  <a:lnTo>
                    <a:pt x="1701" y="9528"/>
                  </a:lnTo>
                  <a:lnTo>
                    <a:pt x="1804" y="9543"/>
                  </a:lnTo>
                  <a:lnTo>
                    <a:pt x="1907" y="9553"/>
                  </a:lnTo>
                  <a:lnTo>
                    <a:pt x="2012" y="9556"/>
                  </a:lnTo>
                  <a:lnTo>
                    <a:pt x="2063" y="9557"/>
                  </a:lnTo>
                  <a:lnTo>
                    <a:pt x="2114" y="9561"/>
                  </a:lnTo>
                  <a:lnTo>
                    <a:pt x="2165" y="9568"/>
                  </a:lnTo>
                  <a:lnTo>
                    <a:pt x="2214" y="9578"/>
                  </a:lnTo>
                  <a:lnTo>
                    <a:pt x="2262" y="9589"/>
                  </a:lnTo>
                  <a:lnTo>
                    <a:pt x="2311" y="9603"/>
                  </a:lnTo>
                  <a:lnTo>
                    <a:pt x="2357" y="9618"/>
                  </a:lnTo>
                  <a:lnTo>
                    <a:pt x="2402" y="9636"/>
                  </a:lnTo>
                  <a:lnTo>
                    <a:pt x="2446" y="9656"/>
                  </a:lnTo>
                  <a:lnTo>
                    <a:pt x="2490" y="9679"/>
                  </a:lnTo>
                  <a:lnTo>
                    <a:pt x="2532" y="9703"/>
                  </a:lnTo>
                  <a:lnTo>
                    <a:pt x="2573" y="9729"/>
                  </a:lnTo>
                  <a:lnTo>
                    <a:pt x="2612" y="9758"/>
                  </a:lnTo>
                  <a:lnTo>
                    <a:pt x="2650" y="9787"/>
                  </a:lnTo>
                  <a:lnTo>
                    <a:pt x="2686" y="9819"/>
                  </a:lnTo>
                  <a:lnTo>
                    <a:pt x="2721" y="9852"/>
                  </a:lnTo>
                  <a:lnTo>
                    <a:pt x="2754" y="9886"/>
                  </a:lnTo>
                  <a:lnTo>
                    <a:pt x="2785" y="9924"/>
                  </a:lnTo>
                  <a:lnTo>
                    <a:pt x="2816" y="9961"/>
                  </a:lnTo>
                  <a:lnTo>
                    <a:pt x="2844" y="10000"/>
                  </a:lnTo>
                  <a:lnTo>
                    <a:pt x="2870" y="10041"/>
                  </a:lnTo>
                  <a:lnTo>
                    <a:pt x="2894" y="10084"/>
                  </a:lnTo>
                  <a:lnTo>
                    <a:pt x="2916" y="10127"/>
                  </a:lnTo>
                  <a:lnTo>
                    <a:pt x="2936" y="10171"/>
                  </a:lnTo>
                  <a:lnTo>
                    <a:pt x="2953" y="10216"/>
                  </a:lnTo>
                  <a:lnTo>
                    <a:pt x="2970" y="10264"/>
                  </a:lnTo>
                  <a:lnTo>
                    <a:pt x="2984" y="10311"/>
                  </a:lnTo>
                  <a:lnTo>
                    <a:pt x="2995" y="10360"/>
                  </a:lnTo>
                  <a:lnTo>
                    <a:pt x="3003" y="10409"/>
                  </a:lnTo>
                  <a:lnTo>
                    <a:pt x="3010" y="10460"/>
                  </a:lnTo>
                  <a:lnTo>
                    <a:pt x="3014" y="10510"/>
                  </a:lnTo>
                  <a:lnTo>
                    <a:pt x="3015" y="10562"/>
                  </a:lnTo>
                  <a:lnTo>
                    <a:pt x="3015" y="15089"/>
                  </a:lnTo>
                  <a:lnTo>
                    <a:pt x="3016" y="15140"/>
                  </a:lnTo>
                  <a:lnTo>
                    <a:pt x="3020" y="15192"/>
                  </a:lnTo>
                  <a:lnTo>
                    <a:pt x="3026" y="15242"/>
                  </a:lnTo>
                  <a:lnTo>
                    <a:pt x="3035" y="15292"/>
                  </a:lnTo>
                  <a:lnTo>
                    <a:pt x="3046" y="15341"/>
                  </a:lnTo>
                  <a:lnTo>
                    <a:pt x="3060" y="15388"/>
                  </a:lnTo>
                  <a:lnTo>
                    <a:pt x="3076" y="15435"/>
                  </a:lnTo>
                  <a:lnTo>
                    <a:pt x="3094" y="15480"/>
                  </a:lnTo>
                  <a:lnTo>
                    <a:pt x="3114" y="15526"/>
                  </a:lnTo>
                  <a:lnTo>
                    <a:pt x="3137" y="15569"/>
                  </a:lnTo>
                  <a:lnTo>
                    <a:pt x="3161" y="15611"/>
                  </a:lnTo>
                  <a:lnTo>
                    <a:pt x="3187" y="15651"/>
                  </a:lnTo>
                  <a:lnTo>
                    <a:pt x="3215" y="15691"/>
                  </a:lnTo>
                  <a:lnTo>
                    <a:pt x="3245" y="15729"/>
                  </a:lnTo>
                  <a:lnTo>
                    <a:pt x="3276" y="15765"/>
                  </a:lnTo>
                  <a:lnTo>
                    <a:pt x="3310" y="15800"/>
                  </a:lnTo>
                  <a:lnTo>
                    <a:pt x="3345" y="15833"/>
                  </a:lnTo>
                  <a:lnTo>
                    <a:pt x="3381" y="15866"/>
                  </a:lnTo>
                  <a:lnTo>
                    <a:pt x="3419" y="15895"/>
                  </a:lnTo>
                  <a:lnTo>
                    <a:pt x="3458" y="15923"/>
                  </a:lnTo>
                  <a:lnTo>
                    <a:pt x="3500" y="15949"/>
                  </a:lnTo>
                  <a:lnTo>
                    <a:pt x="3542" y="15973"/>
                  </a:lnTo>
                  <a:lnTo>
                    <a:pt x="3585" y="15995"/>
                  </a:lnTo>
                  <a:lnTo>
                    <a:pt x="3629" y="16016"/>
                  </a:lnTo>
                  <a:lnTo>
                    <a:pt x="3675" y="16034"/>
                  </a:lnTo>
                  <a:lnTo>
                    <a:pt x="3722" y="16050"/>
                  </a:lnTo>
                  <a:lnTo>
                    <a:pt x="3769" y="16064"/>
                  </a:lnTo>
                  <a:lnTo>
                    <a:pt x="3819" y="16075"/>
                  </a:lnTo>
                  <a:lnTo>
                    <a:pt x="3868" y="16083"/>
                  </a:lnTo>
                  <a:lnTo>
                    <a:pt x="3918" y="16090"/>
                  </a:lnTo>
                  <a:lnTo>
                    <a:pt x="3969" y="16094"/>
                  </a:lnTo>
                  <a:lnTo>
                    <a:pt x="4021" y="16095"/>
                  </a:lnTo>
                  <a:lnTo>
                    <a:pt x="6033" y="16095"/>
                  </a:lnTo>
                  <a:lnTo>
                    <a:pt x="6085" y="16094"/>
                  </a:lnTo>
                  <a:lnTo>
                    <a:pt x="6135" y="16090"/>
                  </a:lnTo>
                  <a:lnTo>
                    <a:pt x="6186" y="16083"/>
                  </a:lnTo>
                  <a:lnTo>
                    <a:pt x="6236" y="16075"/>
                  </a:lnTo>
                  <a:lnTo>
                    <a:pt x="6284" y="16064"/>
                  </a:lnTo>
                  <a:lnTo>
                    <a:pt x="6332" y="16050"/>
                  </a:lnTo>
                  <a:lnTo>
                    <a:pt x="6379" y="16034"/>
                  </a:lnTo>
                  <a:lnTo>
                    <a:pt x="6425" y="16016"/>
                  </a:lnTo>
                  <a:lnTo>
                    <a:pt x="6469" y="15995"/>
                  </a:lnTo>
                  <a:lnTo>
                    <a:pt x="6512" y="15973"/>
                  </a:lnTo>
                  <a:lnTo>
                    <a:pt x="6555" y="15949"/>
                  </a:lnTo>
                  <a:lnTo>
                    <a:pt x="6595" y="15923"/>
                  </a:lnTo>
                  <a:lnTo>
                    <a:pt x="6635" y="15895"/>
                  </a:lnTo>
                  <a:lnTo>
                    <a:pt x="6672" y="15866"/>
                  </a:lnTo>
                  <a:lnTo>
                    <a:pt x="6710" y="15833"/>
                  </a:lnTo>
                  <a:lnTo>
                    <a:pt x="6744" y="15800"/>
                  </a:lnTo>
                  <a:lnTo>
                    <a:pt x="6778" y="15765"/>
                  </a:lnTo>
                  <a:lnTo>
                    <a:pt x="6809" y="15729"/>
                  </a:lnTo>
                  <a:lnTo>
                    <a:pt x="6839" y="15691"/>
                  </a:lnTo>
                  <a:lnTo>
                    <a:pt x="6867" y="15651"/>
                  </a:lnTo>
                  <a:lnTo>
                    <a:pt x="6893" y="15611"/>
                  </a:lnTo>
                  <a:lnTo>
                    <a:pt x="6917" y="15569"/>
                  </a:lnTo>
                  <a:lnTo>
                    <a:pt x="6940" y="15526"/>
                  </a:lnTo>
                  <a:lnTo>
                    <a:pt x="6960" y="15480"/>
                  </a:lnTo>
                  <a:lnTo>
                    <a:pt x="6977" y="15435"/>
                  </a:lnTo>
                  <a:lnTo>
                    <a:pt x="6993" y="15388"/>
                  </a:lnTo>
                  <a:lnTo>
                    <a:pt x="7007" y="15341"/>
                  </a:lnTo>
                  <a:lnTo>
                    <a:pt x="7018" y="15292"/>
                  </a:lnTo>
                  <a:lnTo>
                    <a:pt x="7027" y="15242"/>
                  </a:lnTo>
                  <a:lnTo>
                    <a:pt x="7034" y="15192"/>
                  </a:lnTo>
                  <a:lnTo>
                    <a:pt x="7038" y="15140"/>
                  </a:lnTo>
                  <a:lnTo>
                    <a:pt x="7039" y="15089"/>
                  </a:lnTo>
                  <a:lnTo>
                    <a:pt x="7039" y="14586"/>
                  </a:lnTo>
                  <a:lnTo>
                    <a:pt x="7038" y="14540"/>
                  </a:lnTo>
                  <a:lnTo>
                    <a:pt x="7033" y="14495"/>
                  </a:lnTo>
                  <a:lnTo>
                    <a:pt x="7026" y="14451"/>
                  </a:lnTo>
                  <a:lnTo>
                    <a:pt x="7017" y="14410"/>
                  </a:lnTo>
                  <a:lnTo>
                    <a:pt x="7005" y="14370"/>
                  </a:lnTo>
                  <a:lnTo>
                    <a:pt x="6992" y="14331"/>
                  </a:lnTo>
                  <a:lnTo>
                    <a:pt x="6977" y="14292"/>
                  </a:lnTo>
                  <a:lnTo>
                    <a:pt x="6960" y="14256"/>
                  </a:lnTo>
                  <a:lnTo>
                    <a:pt x="6942" y="14220"/>
                  </a:lnTo>
                  <a:lnTo>
                    <a:pt x="6922" y="14186"/>
                  </a:lnTo>
                  <a:lnTo>
                    <a:pt x="6901" y="14153"/>
                  </a:lnTo>
                  <a:lnTo>
                    <a:pt x="6880" y="14120"/>
                  </a:lnTo>
                  <a:lnTo>
                    <a:pt x="6857" y="14088"/>
                  </a:lnTo>
                  <a:lnTo>
                    <a:pt x="6834" y="14058"/>
                  </a:lnTo>
                  <a:lnTo>
                    <a:pt x="6810" y="14028"/>
                  </a:lnTo>
                  <a:lnTo>
                    <a:pt x="6787" y="13999"/>
                  </a:lnTo>
                  <a:lnTo>
                    <a:pt x="6740" y="13942"/>
                  </a:lnTo>
                  <a:lnTo>
                    <a:pt x="6695" y="13888"/>
                  </a:lnTo>
                  <a:lnTo>
                    <a:pt x="6673" y="13862"/>
                  </a:lnTo>
                  <a:lnTo>
                    <a:pt x="6652" y="13836"/>
                  </a:lnTo>
                  <a:lnTo>
                    <a:pt x="6632" y="13810"/>
                  </a:lnTo>
                  <a:lnTo>
                    <a:pt x="6614" y="13784"/>
                  </a:lnTo>
                  <a:lnTo>
                    <a:pt x="6597" y="13758"/>
                  </a:lnTo>
                  <a:lnTo>
                    <a:pt x="6582" y="13733"/>
                  </a:lnTo>
                  <a:lnTo>
                    <a:pt x="6569" y="13708"/>
                  </a:lnTo>
                  <a:lnTo>
                    <a:pt x="6558" y="13683"/>
                  </a:lnTo>
                  <a:lnTo>
                    <a:pt x="6548" y="13658"/>
                  </a:lnTo>
                  <a:lnTo>
                    <a:pt x="6542" y="13631"/>
                  </a:lnTo>
                  <a:lnTo>
                    <a:pt x="6537" y="13606"/>
                  </a:lnTo>
                  <a:lnTo>
                    <a:pt x="6536" y="13580"/>
                  </a:lnTo>
                  <a:lnTo>
                    <a:pt x="6536" y="10059"/>
                  </a:lnTo>
                  <a:lnTo>
                    <a:pt x="6537" y="10051"/>
                  </a:lnTo>
                  <a:lnTo>
                    <a:pt x="6540" y="10043"/>
                  </a:lnTo>
                  <a:lnTo>
                    <a:pt x="6543" y="10036"/>
                  </a:lnTo>
                  <a:lnTo>
                    <a:pt x="6545" y="10028"/>
                  </a:lnTo>
                  <a:lnTo>
                    <a:pt x="6547" y="10001"/>
                  </a:lnTo>
                  <a:lnTo>
                    <a:pt x="6551" y="9975"/>
                  </a:lnTo>
                  <a:lnTo>
                    <a:pt x="6556" y="9950"/>
                  </a:lnTo>
                  <a:lnTo>
                    <a:pt x="6563" y="9925"/>
                  </a:lnTo>
                  <a:lnTo>
                    <a:pt x="6571" y="9899"/>
                  </a:lnTo>
                  <a:lnTo>
                    <a:pt x="6580" y="9875"/>
                  </a:lnTo>
                  <a:lnTo>
                    <a:pt x="6590" y="9852"/>
                  </a:lnTo>
                  <a:lnTo>
                    <a:pt x="6601" y="9829"/>
                  </a:lnTo>
                  <a:lnTo>
                    <a:pt x="6608" y="9818"/>
                  </a:lnTo>
                  <a:lnTo>
                    <a:pt x="6615" y="9807"/>
                  </a:lnTo>
                  <a:lnTo>
                    <a:pt x="6623" y="9796"/>
                  </a:lnTo>
                  <a:lnTo>
                    <a:pt x="6631" y="9785"/>
                  </a:lnTo>
                  <a:lnTo>
                    <a:pt x="6646" y="9764"/>
                  </a:lnTo>
                  <a:lnTo>
                    <a:pt x="6663" y="9743"/>
                  </a:lnTo>
                  <a:lnTo>
                    <a:pt x="6680" y="9722"/>
                  </a:lnTo>
                  <a:lnTo>
                    <a:pt x="6699" y="9703"/>
                  </a:lnTo>
                  <a:lnTo>
                    <a:pt x="6719" y="9685"/>
                  </a:lnTo>
                  <a:lnTo>
                    <a:pt x="6739" y="9669"/>
                  </a:lnTo>
                  <a:lnTo>
                    <a:pt x="6760" y="9653"/>
                  </a:lnTo>
                  <a:lnTo>
                    <a:pt x="6783" y="9638"/>
                  </a:lnTo>
                  <a:lnTo>
                    <a:pt x="6787" y="9634"/>
                  </a:lnTo>
                  <a:lnTo>
                    <a:pt x="6790" y="9631"/>
                  </a:lnTo>
                  <a:lnTo>
                    <a:pt x="6793" y="9630"/>
                  </a:lnTo>
                  <a:lnTo>
                    <a:pt x="6796" y="9629"/>
                  </a:lnTo>
                  <a:lnTo>
                    <a:pt x="6811" y="9622"/>
                  </a:lnTo>
                  <a:lnTo>
                    <a:pt x="6827" y="9615"/>
                  </a:lnTo>
                  <a:lnTo>
                    <a:pt x="6844" y="9610"/>
                  </a:lnTo>
                  <a:lnTo>
                    <a:pt x="6860" y="9606"/>
                  </a:lnTo>
                  <a:lnTo>
                    <a:pt x="6895" y="9598"/>
                  </a:lnTo>
                  <a:lnTo>
                    <a:pt x="6929" y="9589"/>
                  </a:lnTo>
                  <a:lnTo>
                    <a:pt x="7048" y="9604"/>
                  </a:lnTo>
                  <a:lnTo>
                    <a:pt x="7166" y="9624"/>
                  </a:lnTo>
                  <a:lnTo>
                    <a:pt x="7283" y="9650"/>
                  </a:lnTo>
                  <a:lnTo>
                    <a:pt x="7400" y="9680"/>
                  </a:lnTo>
                  <a:lnTo>
                    <a:pt x="7514" y="9715"/>
                  </a:lnTo>
                  <a:lnTo>
                    <a:pt x="7629" y="9756"/>
                  </a:lnTo>
                  <a:lnTo>
                    <a:pt x="7743" y="9801"/>
                  </a:lnTo>
                  <a:lnTo>
                    <a:pt x="7855" y="9851"/>
                  </a:lnTo>
                  <a:lnTo>
                    <a:pt x="7967" y="9905"/>
                  </a:lnTo>
                  <a:lnTo>
                    <a:pt x="8077" y="9964"/>
                  </a:lnTo>
                  <a:lnTo>
                    <a:pt x="8186" y="10028"/>
                  </a:lnTo>
                  <a:lnTo>
                    <a:pt x="8294" y="10096"/>
                  </a:lnTo>
                  <a:lnTo>
                    <a:pt x="8401" y="10169"/>
                  </a:lnTo>
                  <a:lnTo>
                    <a:pt x="8506" y="10245"/>
                  </a:lnTo>
                  <a:lnTo>
                    <a:pt x="8611" y="10327"/>
                  </a:lnTo>
                  <a:lnTo>
                    <a:pt x="8713" y="10411"/>
                  </a:lnTo>
                  <a:lnTo>
                    <a:pt x="8815" y="10501"/>
                  </a:lnTo>
                  <a:lnTo>
                    <a:pt x="8915" y="10595"/>
                  </a:lnTo>
                  <a:lnTo>
                    <a:pt x="9013" y="10692"/>
                  </a:lnTo>
                  <a:lnTo>
                    <a:pt x="9110" y="10794"/>
                  </a:lnTo>
                  <a:lnTo>
                    <a:pt x="9205" y="10898"/>
                  </a:lnTo>
                  <a:lnTo>
                    <a:pt x="9299" y="11008"/>
                  </a:lnTo>
                  <a:lnTo>
                    <a:pt x="9391" y="11121"/>
                  </a:lnTo>
                  <a:lnTo>
                    <a:pt x="9481" y="11237"/>
                  </a:lnTo>
                  <a:lnTo>
                    <a:pt x="9570" y="11357"/>
                  </a:lnTo>
                  <a:lnTo>
                    <a:pt x="9657" y="11481"/>
                  </a:lnTo>
                  <a:lnTo>
                    <a:pt x="9741" y="11608"/>
                  </a:lnTo>
                  <a:lnTo>
                    <a:pt x="9825" y="11737"/>
                  </a:lnTo>
                  <a:lnTo>
                    <a:pt x="9905" y="11871"/>
                  </a:lnTo>
                  <a:lnTo>
                    <a:pt x="9985" y="12008"/>
                  </a:lnTo>
                  <a:lnTo>
                    <a:pt x="10061" y="12149"/>
                  </a:lnTo>
                  <a:lnTo>
                    <a:pt x="10137" y="12292"/>
                  </a:lnTo>
                  <a:lnTo>
                    <a:pt x="10150" y="12286"/>
                  </a:lnTo>
                  <a:lnTo>
                    <a:pt x="10205" y="12386"/>
                  </a:lnTo>
                  <a:lnTo>
                    <a:pt x="10262" y="12486"/>
                  </a:lnTo>
                  <a:lnTo>
                    <a:pt x="10320" y="12581"/>
                  </a:lnTo>
                  <a:lnTo>
                    <a:pt x="10379" y="12676"/>
                  </a:lnTo>
                  <a:lnTo>
                    <a:pt x="10440" y="12767"/>
                  </a:lnTo>
                  <a:lnTo>
                    <a:pt x="10502" y="12856"/>
                  </a:lnTo>
                  <a:lnTo>
                    <a:pt x="10565" y="12942"/>
                  </a:lnTo>
                  <a:lnTo>
                    <a:pt x="10630" y="13026"/>
                  </a:lnTo>
                  <a:lnTo>
                    <a:pt x="10696" y="13107"/>
                  </a:lnTo>
                  <a:lnTo>
                    <a:pt x="10763" y="13186"/>
                  </a:lnTo>
                  <a:lnTo>
                    <a:pt x="10832" y="13261"/>
                  </a:lnTo>
                  <a:lnTo>
                    <a:pt x="10901" y="13334"/>
                  </a:lnTo>
                  <a:lnTo>
                    <a:pt x="10973" y="13403"/>
                  </a:lnTo>
                  <a:lnTo>
                    <a:pt x="11045" y="13470"/>
                  </a:lnTo>
                  <a:lnTo>
                    <a:pt x="11119" y="13533"/>
                  </a:lnTo>
                  <a:lnTo>
                    <a:pt x="11194" y="13593"/>
                  </a:lnTo>
                  <a:lnTo>
                    <a:pt x="11271" y="13651"/>
                  </a:lnTo>
                  <a:lnTo>
                    <a:pt x="11348" y="13704"/>
                  </a:lnTo>
                  <a:lnTo>
                    <a:pt x="11427" y="13755"/>
                  </a:lnTo>
                  <a:lnTo>
                    <a:pt x="11508" y="13801"/>
                  </a:lnTo>
                  <a:lnTo>
                    <a:pt x="11589" y="13846"/>
                  </a:lnTo>
                  <a:lnTo>
                    <a:pt x="11672" y="13886"/>
                  </a:lnTo>
                  <a:lnTo>
                    <a:pt x="11756" y="13922"/>
                  </a:lnTo>
                  <a:lnTo>
                    <a:pt x="11842" y="13955"/>
                  </a:lnTo>
                  <a:lnTo>
                    <a:pt x="11929" y="13986"/>
                  </a:lnTo>
                  <a:lnTo>
                    <a:pt x="12017" y="14011"/>
                  </a:lnTo>
                  <a:lnTo>
                    <a:pt x="12106" y="14033"/>
                  </a:lnTo>
                  <a:lnTo>
                    <a:pt x="12198" y="14051"/>
                  </a:lnTo>
                  <a:lnTo>
                    <a:pt x="12290" y="14065"/>
                  </a:lnTo>
                  <a:lnTo>
                    <a:pt x="12383" y="14075"/>
                  </a:lnTo>
                  <a:lnTo>
                    <a:pt x="12478" y="14081"/>
                  </a:lnTo>
                  <a:lnTo>
                    <a:pt x="12574" y="14083"/>
                  </a:lnTo>
                  <a:lnTo>
                    <a:pt x="12787" y="14073"/>
                  </a:lnTo>
                  <a:lnTo>
                    <a:pt x="12995" y="14043"/>
                  </a:lnTo>
                  <a:lnTo>
                    <a:pt x="13195" y="13993"/>
                  </a:lnTo>
                  <a:lnTo>
                    <a:pt x="13389" y="13924"/>
                  </a:lnTo>
                  <a:lnTo>
                    <a:pt x="13576" y="13838"/>
                  </a:lnTo>
                  <a:lnTo>
                    <a:pt x="13757" y="13733"/>
                  </a:lnTo>
                  <a:lnTo>
                    <a:pt x="13932" y="13612"/>
                  </a:lnTo>
                  <a:lnTo>
                    <a:pt x="14099" y="13475"/>
                  </a:lnTo>
                  <a:lnTo>
                    <a:pt x="14260" y="13323"/>
                  </a:lnTo>
                  <a:lnTo>
                    <a:pt x="14415" y="13155"/>
                  </a:lnTo>
                  <a:lnTo>
                    <a:pt x="14563" y="12973"/>
                  </a:lnTo>
                  <a:lnTo>
                    <a:pt x="14704" y="12777"/>
                  </a:lnTo>
                  <a:lnTo>
                    <a:pt x="14839" y="12569"/>
                  </a:lnTo>
                  <a:lnTo>
                    <a:pt x="14966" y="12349"/>
                  </a:lnTo>
                  <a:lnTo>
                    <a:pt x="15087" y="12118"/>
                  </a:lnTo>
                  <a:lnTo>
                    <a:pt x="15202" y="11874"/>
                  </a:lnTo>
                  <a:lnTo>
                    <a:pt x="15309" y="11622"/>
                  </a:lnTo>
                  <a:lnTo>
                    <a:pt x="15410" y="11359"/>
                  </a:lnTo>
                  <a:lnTo>
                    <a:pt x="15504" y="11087"/>
                  </a:lnTo>
                  <a:lnTo>
                    <a:pt x="15590" y="10807"/>
                  </a:lnTo>
                  <a:lnTo>
                    <a:pt x="15670" y="10520"/>
                  </a:lnTo>
                  <a:lnTo>
                    <a:pt x="15744" y="10225"/>
                  </a:lnTo>
                  <a:lnTo>
                    <a:pt x="15810" y="9925"/>
                  </a:lnTo>
                  <a:lnTo>
                    <a:pt x="15870" y="9618"/>
                  </a:lnTo>
                  <a:lnTo>
                    <a:pt x="15923" y="9307"/>
                  </a:lnTo>
                  <a:lnTo>
                    <a:pt x="15968" y="8991"/>
                  </a:lnTo>
                  <a:lnTo>
                    <a:pt x="16006" y="8671"/>
                  </a:lnTo>
                  <a:lnTo>
                    <a:pt x="16039" y="8349"/>
                  </a:lnTo>
                  <a:lnTo>
                    <a:pt x="16063" y="8024"/>
                  </a:lnTo>
                  <a:lnTo>
                    <a:pt x="16081" y="7697"/>
                  </a:lnTo>
                  <a:lnTo>
                    <a:pt x="16091" y="7369"/>
                  </a:lnTo>
                  <a:lnTo>
                    <a:pt x="16095" y="7042"/>
                  </a:lnTo>
                  <a:lnTo>
                    <a:pt x="16091" y="6714"/>
                  </a:lnTo>
                  <a:lnTo>
                    <a:pt x="16081" y="6386"/>
                  </a:lnTo>
                  <a:lnTo>
                    <a:pt x="16063" y="6060"/>
                  </a:lnTo>
                  <a:lnTo>
                    <a:pt x="16039" y="5735"/>
                  </a:lnTo>
                  <a:lnTo>
                    <a:pt x="16006" y="5412"/>
                  </a:lnTo>
                  <a:lnTo>
                    <a:pt x="15968" y="5092"/>
                  </a:lnTo>
                  <a:lnTo>
                    <a:pt x="15923" y="4776"/>
                  </a:lnTo>
                  <a:lnTo>
                    <a:pt x="15870" y="4465"/>
                  </a:lnTo>
                  <a:lnTo>
                    <a:pt x="15810" y="4159"/>
                  </a:lnTo>
                  <a:lnTo>
                    <a:pt x="15744" y="3858"/>
                  </a:lnTo>
                  <a:lnTo>
                    <a:pt x="15670" y="3563"/>
                  </a:lnTo>
                  <a:lnTo>
                    <a:pt x="15590" y="3276"/>
                  </a:lnTo>
                  <a:lnTo>
                    <a:pt x="15504" y="2996"/>
                  </a:lnTo>
                  <a:lnTo>
                    <a:pt x="15410" y="2724"/>
                  </a:lnTo>
                  <a:lnTo>
                    <a:pt x="15309" y="2462"/>
                  </a:lnTo>
                  <a:lnTo>
                    <a:pt x="15202" y="2209"/>
                  </a:lnTo>
                  <a:lnTo>
                    <a:pt x="15087" y="1966"/>
                  </a:lnTo>
                  <a:lnTo>
                    <a:pt x="14966" y="1734"/>
                  </a:lnTo>
                  <a:lnTo>
                    <a:pt x="14839" y="1514"/>
                  </a:lnTo>
                  <a:lnTo>
                    <a:pt x="14704" y="1306"/>
                  </a:lnTo>
                  <a:lnTo>
                    <a:pt x="14563" y="1111"/>
                  </a:lnTo>
                  <a:lnTo>
                    <a:pt x="14415" y="928"/>
                  </a:lnTo>
                  <a:lnTo>
                    <a:pt x="14260" y="760"/>
                  </a:lnTo>
                  <a:lnTo>
                    <a:pt x="14099" y="609"/>
                  </a:lnTo>
                  <a:lnTo>
                    <a:pt x="13932" y="471"/>
                  </a:lnTo>
                  <a:lnTo>
                    <a:pt x="13757" y="350"/>
                  </a:lnTo>
                  <a:lnTo>
                    <a:pt x="13576" y="245"/>
                  </a:lnTo>
                  <a:lnTo>
                    <a:pt x="13389" y="159"/>
                  </a:lnTo>
                  <a:lnTo>
                    <a:pt x="13195" y="91"/>
                  </a:lnTo>
                  <a:lnTo>
                    <a:pt x="12995" y="40"/>
                  </a:lnTo>
                  <a:lnTo>
                    <a:pt x="12787" y="10"/>
                  </a:lnTo>
                  <a:lnTo>
                    <a:pt x="125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9" name="ïṥļíďé"/>
            <p:cNvSpPr/>
            <p:nvPr/>
          </p:nvSpPr>
          <p:spPr bwMode="auto">
            <a:xfrm>
              <a:off x="8465445" y="447647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0" name="iṣļiḍe"/>
            <p:cNvSpPr/>
            <p:nvPr/>
          </p:nvSpPr>
          <p:spPr bwMode="auto">
            <a:xfrm>
              <a:off x="8602489" y="534229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1" name="ís1iḑê"/>
            <p:cNvSpPr/>
            <p:nvPr/>
          </p:nvSpPr>
          <p:spPr bwMode="auto">
            <a:xfrm>
              <a:off x="8602489" y="512451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2" name="íšľíḋè"/>
            <p:cNvSpPr/>
            <p:nvPr/>
          </p:nvSpPr>
          <p:spPr bwMode="auto">
            <a:xfrm>
              <a:off x="8602489" y="491203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3" name="iṧļïḍe"/>
            <p:cNvSpPr/>
            <p:nvPr/>
          </p:nvSpPr>
          <p:spPr bwMode="auto">
            <a:xfrm>
              <a:off x="8523343" y="642589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4" name="iŝlíḍé"/>
            <p:cNvSpPr/>
            <p:nvPr/>
          </p:nvSpPr>
          <p:spPr bwMode="auto">
            <a:xfrm>
              <a:off x="8523343" y="620811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5" name="ïṥlíḑé"/>
            <p:cNvSpPr/>
            <p:nvPr/>
          </p:nvSpPr>
          <p:spPr bwMode="auto">
            <a:xfrm>
              <a:off x="8523343" y="599564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6" name="îṣ1ïḍe"/>
            <p:cNvSpPr/>
            <p:nvPr/>
          </p:nvSpPr>
          <p:spPr bwMode="auto">
            <a:xfrm>
              <a:off x="8602489" y="642589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7" name="îṧliḑe"/>
            <p:cNvSpPr/>
            <p:nvPr/>
          </p:nvSpPr>
          <p:spPr bwMode="auto">
            <a:xfrm>
              <a:off x="8602489" y="620811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8" name="îŝľiḍe"/>
            <p:cNvSpPr/>
            <p:nvPr/>
          </p:nvSpPr>
          <p:spPr bwMode="auto">
            <a:xfrm>
              <a:off x="8602489" y="599564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9" name="iṡlíďé"/>
            <p:cNvSpPr/>
            <p:nvPr/>
          </p:nvSpPr>
          <p:spPr bwMode="auto">
            <a:xfrm>
              <a:off x="8523343" y="556007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0" name="ïšḷíḋe"/>
            <p:cNvSpPr/>
            <p:nvPr/>
          </p:nvSpPr>
          <p:spPr bwMode="auto">
            <a:xfrm>
              <a:off x="8523343" y="577785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1" name="íSlîḑé"/>
            <p:cNvSpPr/>
            <p:nvPr/>
          </p:nvSpPr>
          <p:spPr bwMode="auto">
            <a:xfrm>
              <a:off x="8523343" y="476331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2" name="ísľíḋé"/>
            <p:cNvSpPr/>
            <p:nvPr/>
          </p:nvSpPr>
          <p:spPr bwMode="auto">
            <a:xfrm>
              <a:off x="8019354" y="1171459"/>
              <a:ext cx="613338" cy="401842"/>
            </a:xfrm>
            <a:custGeom>
              <a:avLst/>
              <a:gdLst>
                <a:gd name="T0" fmla="*/ 8477 w 16095"/>
                <a:gd name="T1" fmla="*/ 6935 h 10545"/>
                <a:gd name="T2" fmla="*/ 8249 w 16095"/>
                <a:gd name="T3" fmla="*/ 7011 h 10545"/>
                <a:gd name="T4" fmla="*/ 8006 w 16095"/>
                <a:gd name="T5" fmla="*/ 7030 h 10545"/>
                <a:gd name="T6" fmla="*/ 7768 w 16095"/>
                <a:gd name="T7" fmla="*/ 6992 h 10545"/>
                <a:gd name="T8" fmla="*/ 7547 w 16095"/>
                <a:gd name="T9" fmla="*/ 6897 h 10545"/>
                <a:gd name="T10" fmla="*/ 1006 w 16095"/>
                <a:gd name="T11" fmla="*/ 2010 h 10545"/>
                <a:gd name="T12" fmla="*/ 1038 w 16095"/>
                <a:gd name="T13" fmla="*/ 1758 h 10545"/>
                <a:gd name="T14" fmla="*/ 1152 w 16095"/>
                <a:gd name="T15" fmla="*/ 1488 h 10545"/>
                <a:gd name="T16" fmla="*/ 1336 w 16095"/>
                <a:gd name="T17" fmla="*/ 1265 h 10545"/>
                <a:gd name="T18" fmla="*/ 1576 w 16095"/>
                <a:gd name="T19" fmla="*/ 1104 h 10545"/>
                <a:gd name="T20" fmla="*/ 1859 w 16095"/>
                <a:gd name="T21" fmla="*/ 1016 h 10545"/>
                <a:gd name="T22" fmla="*/ 14186 w 16095"/>
                <a:gd name="T23" fmla="*/ 1009 h 10545"/>
                <a:gd name="T24" fmla="*/ 14474 w 16095"/>
                <a:gd name="T25" fmla="*/ 1084 h 10545"/>
                <a:gd name="T26" fmla="*/ 14723 w 16095"/>
                <a:gd name="T27" fmla="*/ 1234 h 10545"/>
                <a:gd name="T28" fmla="*/ 14917 w 16095"/>
                <a:gd name="T29" fmla="*/ 1447 h 10545"/>
                <a:gd name="T30" fmla="*/ 15044 w 16095"/>
                <a:gd name="T31" fmla="*/ 1710 h 10545"/>
                <a:gd name="T32" fmla="*/ 15089 w 16095"/>
                <a:gd name="T33" fmla="*/ 2009 h 10545"/>
                <a:gd name="T34" fmla="*/ 15089 w 16095"/>
                <a:gd name="T35" fmla="*/ 8535 h 10545"/>
                <a:gd name="T36" fmla="*/ 15044 w 16095"/>
                <a:gd name="T37" fmla="*/ 8835 h 10545"/>
                <a:gd name="T38" fmla="*/ 14917 w 16095"/>
                <a:gd name="T39" fmla="*/ 9097 h 10545"/>
                <a:gd name="T40" fmla="*/ 14723 w 16095"/>
                <a:gd name="T41" fmla="*/ 9311 h 10545"/>
                <a:gd name="T42" fmla="*/ 14474 w 16095"/>
                <a:gd name="T43" fmla="*/ 9461 h 10545"/>
                <a:gd name="T44" fmla="*/ 14186 w 16095"/>
                <a:gd name="T45" fmla="*/ 9535 h 10545"/>
                <a:gd name="T46" fmla="*/ 1859 w 16095"/>
                <a:gd name="T47" fmla="*/ 9529 h 10545"/>
                <a:gd name="T48" fmla="*/ 1576 w 16095"/>
                <a:gd name="T49" fmla="*/ 9441 h 10545"/>
                <a:gd name="T50" fmla="*/ 1336 w 16095"/>
                <a:gd name="T51" fmla="*/ 9280 h 10545"/>
                <a:gd name="T52" fmla="*/ 1152 w 16095"/>
                <a:gd name="T53" fmla="*/ 9057 h 10545"/>
                <a:gd name="T54" fmla="*/ 1038 w 16095"/>
                <a:gd name="T55" fmla="*/ 8786 h 10545"/>
                <a:gd name="T56" fmla="*/ 4945 w 16095"/>
                <a:gd name="T57" fmla="*/ 5587 h 10545"/>
                <a:gd name="T58" fmla="*/ 7271 w 16095"/>
                <a:gd name="T59" fmla="*/ 7318 h 10545"/>
                <a:gd name="T60" fmla="*/ 7435 w 16095"/>
                <a:gd name="T61" fmla="*/ 7403 h 10545"/>
                <a:gd name="T62" fmla="*/ 7605 w 16095"/>
                <a:gd name="T63" fmla="*/ 7466 h 10545"/>
                <a:gd name="T64" fmla="*/ 7780 w 16095"/>
                <a:gd name="T65" fmla="*/ 7509 h 10545"/>
                <a:gd name="T66" fmla="*/ 7958 w 16095"/>
                <a:gd name="T67" fmla="*/ 7530 h 10545"/>
                <a:gd name="T68" fmla="*/ 8137 w 16095"/>
                <a:gd name="T69" fmla="*/ 7530 h 10545"/>
                <a:gd name="T70" fmla="*/ 8315 w 16095"/>
                <a:gd name="T71" fmla="*/ 7509 h 10545"/>
                <a:gd name="T72" fmla="*/ 8490 w 16095"/>
                <a:gd name="T73" fmla="*/ 7466 h 10545"/>
                <a:gd name="T74" fmla="*/ 8660 w 16095"/>
                <a:gd name="T75" fmla="*/ 7403 h 10545"/>
                <a:gd name="T76" fmla="*/ 8823 w 16095"/>
                <a:gd name="T77" fmla="*/ 7318 h 10545"/>
                <a:gd name="T78" fmla="*/ 11150 w 16095"/>
                <a:gd name="T79" fmla="*/ 5587 h 10545"/>
                <a:gd name="T80" fmla="*/ 14083 w 16095"/>
                <a:gd name="T81" fmla="*/ 0 h 10545"/>
                <a:gd name="T82" fmla="*/ 1509 w 16095"/>
                <a:gd name="T83" fmla="*/ 63 h 10545"/>
                <a:gd name="T84" fmla="*/ 969 w 16095"/>
                <a:gd name="T85" fmla="*/ 291 h 10545"/>
                <a:gd name="T86" fmla="*/ 523 w 16095"/>
                <a:gd name="T87" fmla="*/ 658 h 10545"/>
                <a:gd name="T88" fmla="*/ 198 w 16095"/>
                <a:gd name="T89" fmla="*/ 1138 h 10545"/>
                <a:gd name="T90" fmla="*/ 23 w 16095"/>
                <a:gd name="T91" fmla="*/ 1702 h 10545"/>
                <a:gd name="T92" fmla="*/ 10 w 16095"/>
                <a:gd name="T93" fmla="*/ 8741 h 10545"/>
                <a:gd name="T94" fmla="*/ 158 w 16095"/>
                <a:gd name="T95" fmla="*/ 9318 h 10545"/>
                <a:gd name="T96" fmla="*/ 460 w 16095"/>
                <a:gd name="T97" fmla="*/ 9814 h 10545"/>
                <a:gd name="T98" fmla="*/ 887 w 16095"/>
                <a:gd name="T99" fmla="*/ 10202 h 10545"/>
                <a:gd name="T100" fmla="*/ 1413 w 16095"/>
                <a:gd name="T101" fmla="*/ 10455 h 10545"/>
                <a:gd name="T102" fmla="*/ 2012 w 16095"/>
                <a:gd name="T103" fmla="*/ 10545 h 10545"/>
                <a:gd name="T104" fmla="*/ 14586 w 16095"/>
                <a:gd name="T105" fmla="*/ 10482 h 10545"/>
                <a:gd name="T106" fmla="*/ 15126 w 16095"/>
                <a:gd name="T107" fmla="*/ 10254 h 10545"/>
                <a:gd name="T108" fmla="*/ 15572 w 16095"/>
                <a:gd name="T109" fmla="*/ 9886 h 10545"/>
                <a:gd name="T110" fmla="*/ 15897 w 16095"/>
                <a:gd name="T111" fmla="*/ 9407 h 10545"/>
                <a:gd name="T112" fmla="*/ 16072 w 16095"/>
                <a:gd name="T113" fmla="*/ 8842 h 10545"/>
                <a:gd name="T114" fmla="*/ 16085 w 16095"/>
                <a:gd name="T115" fmla="*/ 1803 h 10545"/>
                <a:gd name="T116" fmla="*/ 15937 w 16095"/>
                <a:gd name="T117" fmla="*/ 1227 h 10545"/>
                <a:gd name="T118" fmla="*/ 15635 w 16095"/>
                <a:gd name="T119" fmla="*/ 731 h 10545"/>
                <a:gd name="T120" fmla="*/ 15208 w 16095"/>
                <a:gd name="T121" fmla="*/ 343 h 10545"/>
                <a:gd name="T122" fmla="*/ 14682 w 16095"/>
                <a:gd name="T123" fmla="*/ 90 h 10545"/>
                <a:gd name="T124" fmla="*/ 14083 w 16095"/>
                <a:gd name="T125" fmla="*/ 0 h 10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545">
                  <a:moveTo>
                    <a:pt x="8651" y="6830"/>
                  </a:moveTo>
                  <a:lnTo>
                    <a:pt x="8618" y="6853"/>
                  </a:lnTo>
                  <a:lnTo>
                    <a:pt x="8584" y="6876"/>
                  </a:lnTo>
                  <a:lnTo>
                    <a:pt x="8548" y="6897"/>
                  </a:lnTo>
                  <a:lnTo>
                    <a:pt x="8513" y="6917"/>
                  </a:lnTo>
                  <a:lnTo>
                    <a:pt x="8477" y="6935"/>
                  </a:lnTo>
                  <a:lnTo>
                    <a:pt x="8441" y="6951"/>
                  </a:lnTo>
                  <a:lnTo>
                    <a:pt x="8404" y="6966"/>
                  </a:lnTo>
                  <a:lnTo>
                    <a:pt x="8365" y="6980"/>
                  </a:lnTo>
                  <a:lnTo>
                    <a:pt x="8327" y="6992"/>
                  </a:lnTo>
                  <a:lnTo>
                    <a:pt x="8288" y="7002"/>
                  </a:lnTo>
                  <a:lnTo>
                    <a:pt x="8249" y="7011"/>
                  </a:lnTo>
                  <a:lnTo>
                    <a:pt x="8209" y="7018"/>
                  </a:lnTo>
                  <a:lnTo>
                    <a:pt x="8169" y="7023"/>
                  </a:lnTo>
                  <a:lnTo>
                    <a:pt x="8129" y="7027"/>
                  </a:lnTo>
                  <a:lnTo>
                    <a:pt x="8089" y="7030"/>
                  </a:lnTo>
                  <a:lnTo>
                    <a:pt x="8048" y="7031"/>
                  </a:lnTo>
                  <a:lnTo>
                    <a:pt x="8006" y="7030"/>
                  </a:lnTo>
                  <a:lnTo>
                    <a:pt x="7966" y="7027"/>
                  </a:lnTo>
                  <a:lnTo>
                    <a:pt x="7926" y="7023"/>
                  </a:lnTo>
                  <a:lnTo>
                    <a:pt x="7886" y="7018"/>
                  </a:lnTo>
                  <a:lnTo>
                    <a:pt x="7845" y="7011"/>
                  </a:lnTo>
                  <a:lnTo>
                    <a:pt x="7806" y="7002"/>
                  </a:lnTo>
                  <a:lnTo>
                    <a:pt x="7768" y="6992"/>
                  </a:lnTo>
                  <a:lnTo>
                    <a:pt x="7730" y="6980"/>
                  </a:lnTo>
                  <a:lnTo>
                    <a:pt x="7691" y="6966"/>
                  </a:lnTo>
                  <a:lnTo>
                    <a:pt x="7654" y="6951"/>
                  </a:lnTo>
                  <a:lnTo>
                    <a:pt x="7618" y="6935"/>
                  </a:lnTo>
                  <a:lnTo>
                    <a:pt x="7582" y="6917"/>
                  </a:lnTo>
                  <a:lnTo>
                    <a:pt x="7547" y="6897"/>
                  </a:lnTo>
                  <a:lnTo>
                    <a:pt x="7511" y="6876"/>
                  </a:lnTo>
                  <a:lnTo>
                    <a:pt x="7477" y="6853"/>
                  </a:lnTo>
                  <a:lnTo>
                    <a:pt x="7444" y="6830"/>
                  </a:lnTo>
                  <a:lnTo>
                    <a:pt x="5364" y="5273"/>
                  </a:lnTo>
                  <a:lnTo>
                    <a:pt x="4945" y="4958"/>
                  </a:lnTo>
                  <a:lnTo>
                    <a:pt x="1006" y="2010"/>
                  </a:lnTo>
                  <a:lnTo>
                    <a:pt x="1006" y="2009"/>
                  </a:lnTo>
                  <a:lnTo>
                    <a:pt x="1007" y="1957"/>
                  </a:lnTo>
                  <a:lnTo>
                    <a:pt x="1011" y="1906"/>
                  </a:lnTo>
                  <a:lnTo>
                    <a:pt x="1018" y="1856"/>
                  </a:lnTo>
                  <a:lnTo>
                    <a:pt x="1026" y="1807"/>
                  </a:lnTo>
                  <a:lnTo>
                    <a:pt x="1038" y="1758"/>
                  </a:lnTo>
                  <a:lnTo>
                    <a:pt x="1051" y="1710"/>
                  </a:lnTo>
                  <a:lnTo>
                    <a:pt x="1067" y="1663"/>
                  </a:lnTo>
                  <a:lnTo>
                    <a:pt x="1085" y="1618"/>
                  </a:lnTo>
                  <a:lnTo>
                    <a:pt x="1106" y="1574"/>
                  </a:lnTo>
                  <a:lnTo>
                    <a:pt x="1128" y="1531"/>
                  </a:lnTo>
                  <a:lnTo>
                    <a:pt x="1152" y="1488"/>
                  </a:lnTo>
                  <a:lnTo>
                    <a:pt x="1178" y="1447"/>
                  </a:lnTo>
                  <a:lnTo>
                    <a:pt x="1206" y="1408"/>
                  </a:lnTo>
                  <a:lnTo>
                    <a:pt x="1236" y="1370"/>
                  </a:lnTo>
                  <a:lnTo>
                    <a:pt x="1267" y="1334"/>
                  </a:lnTo>
                  <a:lnTo>
                    <a:pt x="1301" y="1299"/>
                  </a:lnTo>
                  <a:lnTo>
                    <a:pt x="1336" y="1265"/>
                  </a:lnTo>
                  <a:lnTo>
                    <a:pt x="1372" y="1234"/>
                  </a:lnTo>
                  <a:lnTo>
                    <a:pt x="1410" y="1204"/>
                  </a:lnTo>
                  <a:lnTo>
                    <a:pt x="1450" y="1176"/>
                  </a:lnTo>
                  <a:lnTo>
                    <a:pt x="1491" y="1150"/>
                  </a:lnTo>
                  <a:lnTo>
                    <a:pt x="1533" y="1126"/>
                  </a:lnTo>
                  <a:lnTo>
                    <a:pt x="1576" y="1104"/>
                  </a:lnTo>
                  <a:lnTo>
                    <a:pt x="1621" y="1084"/>
                  </a:lnTo>
                  <a:lnTo>
                    <a:pt x="1666" y="1066"/>
                  </a:lnTo>
                  <a:lnTo>
                    <a:pt x="1713" y="1049"/>
                  </a:lnTo>
                  <a:lnTo>
                    <a:pt x="1760" y="1036"/>
                  </a:lnTo>
                  <a:lnTo>
                    <a:pt x="1810" y="1024"/>
                  </a:lnTo>
                  <a:lnTo>
                    <a:pt x="1859" y="1016"/>
                  </a:lnTo>
                  <a:lnTo>
                    <a:pt x="1909" y="1009"/>
                  </a:lnTo>
                  <a:lnTo>
                    <a:pt x="1961" y="1005"/>
                  </a:lnTo>
                  <a:lnTo>
                    <a:pt x="2012" y="1004"/>
                  </a:lnTo>
                  <a:lnTo>
                    <a:pt x="14083" y="1004"/>
                  </a:lnTo>
                  <a:lnTo>
                    <a:pt x="14134" y="1005"/>
                  </a:lnTo>
                  <a:lnTo>
                    <a:pt x="14186" y="1009"/>
                  </a:lnTo>
                  <a:lnTo>
                    <a:pt x="14236" y="1016"/>
                  </a:lnTo>
                  <a:lnTo>
                    <a:pt x="14285" y="1024"/>
                  </a:lnTo>
                  <a:lnTo>
                    <a:pt x="14335" y="1036"/>
                  </a:lnTo>
                  <a:lnTo>
                    <a:pt x="14382" y="1049"/>
                  </a:lnTo>
                  <a:lnTo>
                    <a:pt x="14428" y="1066"/>
                  </a:lnTo>
                  <a:lnTo>
                    <a:pt x="14474" y="1084"/>
                  </a:lnTo>
                  <a:lnTo>
                    <a:pt x="14519" y="1104"/>
                  </a:lnTo>
                  <a:lnTo>
                    <a:pt x="14562" y="1126"/>
                  </a:lnTo>
                  <a:lnTo>
                    <a:pt x="14604" y="1150"/>
                  </a:lnTo>
                  <a:lnTo>
                    <a:pt x="14645" y="1176"/>
                  </a:lnTo>
                  <a:lnTo>
                    <a:pt x="14685" y="1204"/>
                  </a:lnTo>
                  <a:lnTo>
                    <a:pt x="14723" y="1234"/>
                  </a:lnTo>
                  <a:lnTo>
                    <a:pt x="14759" y="1265"/>
                  </a:lnTo>
                  <a:lnTo>
                    <a:pt x="14794" y="1299"/>
                  </a:lnTo>
                  <a:lnTo>
                    <a:pt x="14828" y="1334"/>
                  </a:lnTo>
                  <a:lnTo>
                    <a:pt x="14859" y="1370"/>
                  </a:lnTo>
                  <a:lnTo>
                    <a:pt x="14889" y="1408"/>
                  </a:lnTo>
                  <a:lnTo>
                    <a:pt x="14917" y="1447"/>
                  </a:lnTo>
                  <a:lnTo>
                    <a:pt x="14943" y="1488"/>
                  </a:lnTo>
                  <a:lnTo>
                    <a:pt x="14967" y="1531"/>
                  </a:lnTo>
                  <a:lnTo>
                    <a:pt x="14989" y="1574"/>
                  </a:lnTo>
                  <a:lnTo>
                    <a:pt x="15010" y="1618"/>
                  </a:lnTo>
                  <a:lnTo>
                    <a:pt x="15028" y="1663"/>
                  </a:lnTo>
                  <a:lnTo>
                    <a:pt x="15044" y="1710"/>
                  </a:lnTo>
                  <a:lnTo>
                    <a:pt x="15058" y="1758"/>
                  </a:lnTo>
                  <a:lnTo>
                    <a:pt x="15069" y="1807"/>
                  </a:lnTo>
                  <a:lnTo>
                    <a:pt x="15078" y="1856"/>
                  </a:lnTo>
                  <a:lnTo>
                    <a:pt x="15084" y="1906"/>
                  </a:lnTo>
                  <a:lnTo>
                    <a:pt x="15088" y="1957"/>
                  </a:lnTo>
                  <a:lnTo>
                    <a:pt x="15089" y="2009"/>
                  </a:lnTo>
                  <a:lnTo>
                    <a:pt x="8651" y="6830"/>
                  </a:lnTo>
                  <a:close/>
                  <a:moveTo>
                    <a:pt x="15089" y="7908"/>
                  </a:moveTo>
                  <a:lnTo>
                    <a:pt x="11569" y="5273"/>
                  </a:lnTo>
                  <a:lnTo>
                    <a:pt x="15089" y="2636"/>
                  </a:lnTo>
                  <a:lnTo>
                    <a:pt x="15089" y="7908"/>
                  </a:lnTo>
                  <a:close/>
                  <a:moveTo>
                    <a:pt x="15089" y="8535"/>
                  </a:moveTo>
                  <a:lnTo>
                    <a:pt x="15088" y="8588"/>
                  </a:lnTo>
                  <a:lnTo>
                    <a:pt x="15084" y="8639"/>
                  </a:lnTo>
                  <a:lnTo>
                    <a:pt x="15078" y="8689"/>
                  </a:lnTo>
                  <a:lnTo>
                    <a:pt x="15069" y="8738"/>
                  </a:lnTo>
                  <a:lnTo>
                    <a:pt x="15058" y="8786"/>
                  </a:lnTo>
                  <a:lnTo>
                    <a:pt x="15044" y="8835"/>
                  </a:lnTo>
                  <a:lnTo>
                    <a:pt x="15028" y="8881"/>
                  </a:lnTo>
                  <a:lnTo>
                    <a:pt x="15010" y="8927"/>
                  </a:lnTo>
                  <a:lnTo>
                    <a:pt x="14989" y="8971"/>
                  </a:lnTo>
                  <a:lnTo>
                    <a:pt x="14967" y="9014"/>
                  </a:lnTo>
                  <a:lnTo>
                    <a:pt x="14943" y="9057"/>
                  </a:lnTo>
                  <a:lnTo>
                    <a:pt x="14917" y="9097"/>
                  </a:lnTo>
                  <a:lnTo>
                    <a:pt x="14889" y="9137"/>
                  </a:lnTo>
                  <a:lnTo>
                    <a:pt x="14859" y="9174"/>
                  </a:lnTo>
                  <a:lnTo>
                    <a:pt x="14828" y="9211"/>
                  </a:lnTo>
                  <a:lnTo>
                    <a:pt x="14794" y="9246"/>
                  </a:lnTo>
                  <a:lnTo>
                    <a:pt x="14759" y="9280"/>
                  </a:lnTo>
                  <a:lnTo>
                    <a:pt x="14723" y="9311"/>
                  </a:lnTo>
                  <a:lnTo>
                    <a:pt x="14685" y="9341"/>
                  </a:lnTo>
                  <a:lnTo>
                    <a:pt x="14645" y="9369"/>
                  </a:lnTo>
                  <a:lnTo>
                    <a:pt x="14604" y="9395"/>
                  </a:lnTo>
                  <a:lnTo>
                    <a:pt x="14562" y="9419"/>
                  </a:lnTo>
                  <a:lnTo>
                    <a:pt x="14519" y="9441"/>
                  </a:lnTo>
                  <a:lnTo>
                    <a:pt x="14474" y="9461"/>
                  </a:lnTo>
                  <a:lnTo>
                    <a:pt x="14428" y="9479"/>
                  </a:lnTo>
                  <a:lnTo>
                    <a:pt x="14382" y="9496"/>
                  </a:lnTo>
                  <a:lnTo>
                    <a:pt x="14335" y="9509"/>
                  </a:lnTo>
                  <a:lnTo>
                    <a:pt x="14285" y="9520"/>
                  </a:lnTo>
                  <a:lnTo>
                    <a:pt x="14236" y="9529"/>
                  </a:lnTo>
                  <a:lnTo>
                    <a:pt x="14186" y="9535"/>
                  </a:lnTo>
                  <a:lnTo>
                    <a:pt x="14134" y="9539"/>
                  </a:lnTo>
                  <a:lnTo>
                    <a:pt x="14083" y="9540"/>
                  </a:lnTo>
                  <a:lnTo>
                    <a:pt x="2012" y="9540"/>
                  </a:lnTo>
                  <a:lnTo>
                    <a:pt x="1961" y="9539"/>
                  </a:lnTo>
                  <a:lnTo>
                    <a:pt x="1909" y="9535"/>
                  </a:lnTo>
                  <a:lnTo>
                    <a:pt x="1859" y="9529"/>
                  </a:lnTo>
                  <a:lnTo>
                    <a:pt x="1810" y="9520"/>
                  </a:lnTo>
                  <a:lnTo>
                    <a:pt x="1760" y="9509"/>
                  </a:lnTo>
                  <a:lnTo>
                    <a:pt x="1713" y="9496"/>
                  </a:lnTo>
                  <a:lnTo>
                    <a:pt x="1666" y="9479"/>
                  </a:lnTo>
                  <a:lnTo>
                    <a:pt x="1621" y="9461"/>
                  </a:lnTo>
                  <a:lnTo>
                    <a:pt x="1576" y="9441"/>
                  </a:lnTo>
                  <a:lnTo>
                    <a:pt x="1533" y="9419"/>
                  </a:lnTo>
                  <a:lnTo>
                    <a:pt x="1491" y="9395"/>
                  </a:lnTo>
                  <a:lnTo>
                    <a:pt x="1450" y="9369"/>
                  </a:lnTo>
                  <a:lnTo>
                    <a:pt x="1410" y="9341"/>
                  </a:lnTo>
                  <a:lnTo>
                    <a:pt x="1372" y="9311"/>
                  </a:lnTo>
                  <a:lnTo>
                    <a:pt x="1336" y="9280"/>
                  </a:lnTo>
                  <a:lnTo>
                    <a:pt x="1301" y="9246"/>
                  </a:lnTo>
                  <a:lnTo>
                    <a:pt x="1267" y="9211"/>
                  </a:lnTo>
                  <a:lnTo>
                    <a:pt x="1236" y="9174"/>
                  </a:lnTo>
                  <a:lnTo>
                    <a:pt x="1206" y="9137"/>
                  </a:lnTo>
                  <a:lnTo>
                    <a:pt x="1178" y="9097"/>
                  </a:lnTo>
                  <a:lnTo>
                    <a:pt x="1152" y="9057"/>
                  </a:lnTo>
                  <a:lnTo>
                    <a:pt x="1128" y="9014"/>
                  </a:lnTo>
                  <a:lnTo>
                    <a:pt x="1106" y="8971"/>
                  </a:lnTo>
                  <a:lnTo>
                    <a:pt x="1085" y="8927"/>
                  </a:lnTo>
                  <a:lnTo>
                    <a:pt x="1067" y="8881"/>
                  </a:lnTo>
                  <a:lnTo>
                    <a:pt x="1051" y="8835"/>
                  </a:lnTo>
                  <a:lnTo>
                    <a:pt x="1038" y="8786"/>
                  </a:lnTo>
                  <a:lnTo>
                    <a:pt x="1026" y="8738"/>
                  </a:lnTo>
                  <a:lnTo>
                    <a:pt x="1018" y="8689"/>
                  </a:lnTo>
                  <a:lnTo>
                    <a:pt x="1011" y="8639"/>
                  </a:lnTo>
                  <a:lnTo>
                    <a:pt x="1007" y="8588"/>
                  </a:lnTo>
                  <a:lnTo>
                    <a:pt x="1006" y="8535"/>
                  </a:lnTo>
                  <a:lnTo>
                    <a:pt x="4945" y="5587"/>
                  </a:lnTo>
                  <a:lnTo>
                    <a:pt x="7142" y="7232"/>
                  </a:lnTo>
                  <a:lnTo>
                    <a:pt x="7167" y="7250"/>
                  </a:lnTo>
                  <a:lnTo>
                    <a:pt x="7193" y="7268"/>
                  </a:lnTo>
                  <a:lnTo>
                    <a:pt x="7219" y="7285"/>
                  </a:lnTo>
                  <a:lnTo>
                    <a:pt x="7245" y="7302"/>
                  </a:lnTo>
                  <a:lnTo>
                    <a:pt x="7271" y="7318"/>
                  </a:lnTo>
                  <a:lnTo>
                    <a:pt x="7298" y="7333"/>
                  </a:lnTo>
                  <a:lnTo>
                    <a:pt x="7325" y="7348"/>
                  </a:lnTo>
                  <a:lnTo>
                    <a:pt x="7352" y="7363"/>
                  </a:lnTo>
                  <a:lnTo>
                    <a:pt x="7380" y="7376"/>
                  </a:lnTo>
                  <a:lnTo>
                    <a:pt x="7407" y="7391"/>
                  </a:lnTo>
                  <a:lnTo>
                    <a:pt x="7435" y="7403"/>
                  </a:lnTo>
                  <a:lnTo>
                    <a:pt x="7462" y="7415"/>
                  </a:lnTo>
                  <a:lnTo>
                    <a:pt x="7490" y="7427"/>
                  </a:lnTo>
                  <a:lnTo>
                    <a:pt x="7518" y="7437"/>
                  </a:lnTo>
                  <a:lnTo>
                    <a:pt x="7548" y="7448"/>
                  </a:lnTo>
                  <a:lnTo>
                    <a:pt x="7576" y="7457"/>
                  </a:lnTo>
                  <a:lnTo>
                    <a:pt x="7605" y="7466"/>
                  </a:lnTo>
                  <a:lnTo>
                    <a:pt x="7633" y="7475"/>
                  </a:lnTo>
                  <a:lnTo>
                    <a:pt x="7662" y="7483"/>
                  </a:lnTo>
                  <a:lnTo>
                    <a:pt x="7691" y="7490"/>
                  </a:lnTo>
                  <a:lnTo>
                    <a:pt x="7721" y="7497"/>
                  </a:lnTo>
                  <a:lnTo>
                    <a:pt x="7750" y="7503"/>
                  </a:lnTo>
                  <a:lnTo>
                    <a:pt x="7780" y="7509"/>
                  </a:lnTo>
                  <a:lnTo>
                    <a:pt x="7809" y="7514"/>
                  </a:lnTo>
                  <a:lnTo>
                    <a:pt x="7839" y="7518"/>
                  </a:lnTo>
                  <a:lnTo>
                    <a:pt x="7868" y="7522"/>
                  </a:lnTo>
                  <a:lnTo>
                    <a:pt x="7899" y="7525"/>
                  </a:lnTo>
                  <a:lnTo>
                    <a:pt x="7928" y="7528"/>
                  </a:lnTo>
                  <a:lnTo>
                    <a:pt x="7958" y="7530"/>
                  </a:lnTo>
                  <a:lnTo>
                    <a:pt x="7988" y="7531"/>
                  </a:lnTo>
                  <a:lnTo>
                    <a:pt x="8017" y="7532"/>
                  </a:lnTo>
                  <a:lnTo>
                    <a:pt x="8048" y="7532"/>
                  </a:lnTo>
                  <a:lnTo>
                    <a:pt x="8078" y="7532"/>
                  </a:lnTo>
                  <a:lnTo>
                    <a:pt x="8107" y="7531"/>
                  </a:lnTo>
                  <a:lnTo>
                    <a:pt x="8137" y="7530"/>
                  </a:lnTo>
                  <a:lnTo>
                    <a:pt x="8167" y="7528"/>
                  </a:lnTo>
                  <a:lnTo>
                    <a:pt x="8196" y="7525"/>
                  </a:lnTo>
                  <a:lnTo>
                    <a:pt x="8227" y="7522"/>
                  </a:lnTo>
                  <a:lnTo>
                    <a:pt x="8256" y="7518"/>
                  </a:lnTo>
                  <a:lnTo>
                    <a:pt x="8286" y="7514"/>
                  </a:lnTo>
                  <a:lnTo>
                    <a:pt x="8315" y="7509"/>
                  </a:lnTo>
                  <a:lnTo>
                    <a:pt x="8344" y="7503"/>
                  </a:lnTo>
                  <a:lnTo>
                    <a:pt x="8374" y="7497"/>
                  </a:lnTo>
                  <a:lnTo>
                    <a:pt x="8404" y="7490"/>
                  </a:lnTo>
                  <a:lnTo>
                    <a:pt x="8433" y="7483"/>
                  </a:lnTo>
                  <a:lnTo>
                    <a:pt x="8461" y="7475"/>
                  </a:lnTo>
                  <a:lnTo>
                    <a:pt x="8490" y="7466"/>
                  </a:lnTo>
                  <a:lnTo>
                    <a:pt x="8519" y="7457"/>
                  </a:lnTo>
                  <a:lnTo>
                    <a:pt x="8547" y="7448"/>
                  </a:lnTo>
                  <a:lnTo>
                    <a:pt x="8576" y="7437"/>
                  </a:lnTo>
                  <a:lnTo>
                    <a:pt x="8605" y="7427"/>
                  </a:lnTo>
                  <a:lnTo>
                    <a:pt x="8632" y="7415"/>
                  </a:lnTo>
                  <a:lnTo>
                    <a:pt x="8660" y="7403"/>
                  </a:lnTo>
                  <a:lnTo>
                    <a:pt x="8688" y="7391"/>
                  </a:lnTo>
                  <a:lnTo>
                    <a:pt x="8715" y="7376"/>
                  </a:lnTo>
                  <a:lnTo>
                    <a:pt x="8743" y="7363"/>
                  </a:lnTo>
                  <a:lnTo>
                    <a:pt x="8770" y="7348"/>
                  </a:lnTo>
                  <a:lnTo>
                    <a:pt x="8797" y="7333"/>
                  </a:lnTo>
                  <a:lnTo>
                    <a:pt x="8823" y="7318"/>
                  </a:lnTo>
                  <a:lnTo>
                    <a:pt x="8850" y="7302"/>
                  </a:lnTo>
                  <a:lnTo>
                    <a:pt x="8876" y="7285"/>
                  </a:lnTo>
                  <a:lnTo>
                    <a:pt x="8902" y="7268"/>
                  </a:lnTo>
                  <a:lnTo>
                    <a:pt x="8928" y="7250"/>
                  </a:lnTo>
                  <a:lnTo>
                    <a:pt x="8953" y="7232"/>
                  </a:lnTo>
                  <a:lnTo>
                    <a:pt x="11150" y="5587"/>
                  </a:lnTo>
                  <a:lnTo>
                    <a:pt x="15089" y="8535"/>
                  </a:lnTo>
                  <a:close/>
                  <a:moveTo>
                    <a:pt x="1006" y="2636"/>
                  </a:moveTo>
                  <a:lnTo>
                    <a:pt x="4527" y="5273"/>
                  </a:lnTo>
                  <a:lnTo>
                    <a:pt x="1006" y="7908"/>
                  </a:lnTo>
                  <a:lnTo>
                    <a:pt x="1006" y="2636"/>
                  </a:lnTo>
                  <a:close/>
                  <a:moveTo>
                    <a:pt x="14083" y="0"/>
                  </a:moveTo>
                  <a:lnTo>
                    <a:pt x="2012" y="0"/>
                  </a:lnTo>
                  <a:lnTo>
                    <a:pt x="1908" y="3"/>
                  </a:lnTo>
                  <a:lnTo>
                    <a:pt x="1806" y="10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3" y="242"/>
                  </a:lnTo>
                  <a:lnTo>
                    <a:pt x="969" y="291"/>
                  </a:lnTo>
                  <a:lnTo>
                    <a:pt x="887" y="343"/>
                  </a:lnTo>
                  <a:lnTo>
                    <a:pt x="808" y="399"/>
                  </a:lnTo>
                  <a:lnTo>
                    <a:pt x="732" y="459"/>
                  </a:lnTo>
                  <a:lnTo>
                    <a:pt x="659" y="522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0" y="731"/>
                  </a:lnTo>
                  <a:lnTo>
                    <a:pt x="399" y="806"/>
                  </a:lnTo>
                  <a:lnTo>
                    <a:pt x="344" y="886"/>
                  </a:lnTo>
                  <a:lnTo>
                    <a:pt x="292" y="967"/>
                  </a:lnTo>
                  <a:lnTo>
                    <a:pt x="242" y="1051"/>
                  </a:lnTo>
                  <a:lnTo>
                    <a:pt x="198" y="1138"/>
                  </a:lnTo>
                  <a:lnTo>
                    <a:pt x="158" y="1227"/>
                  </a:lnTo>
                  <a:lnTo>
                    <a:pt x="122" y="1318"/>
                  </a:lnTo>
                  <a:lnTo>
                    <a:pt x="91" y="1411"/>
                  </a:lnTo>
                  <a:lnTo>
                    <a:pt x="63" y="1506"/>
                  </a:lnTo>
                  <a:lnTo>
                    <a:pt x="41" y="1604"/>
                  </a:lnTo>
                  <a:lnTo>
                    <a:pt x="23" y="1702"/>
                  </a:lnTo>
                  <a:lnTo>
                    <a:pt x="10" y="1803"/>
                  </a:lnTo>
                  <a:lnTo>
                    <a:pt x="3" y="1905"/>
                  </a:lnTo>
                  <a:lnTo>
                    <a:pt x="0" y="2009"/>
                  </a:lnTo>
                  <a:lnTo>
                    <a:pt x="0" y="8535"/>
                  </a:lnTo>
                  <a:lnTo>
                    <a:pt x="3" y="8639"/>
                  </a:lnTo>
                  <a:lnTo>
                    <a:pt x="10" y="8741"/>
                  </a:lnTo>
                  <a:lnTo>
                    <a:pt x="23" y="8842"/>
                  </a:lnTo>
                  <a:lnTo>
                    <a:pt x="41" y="8941"/>
                  </a:lnTo>
                  <a:lnTo>
                    <a:pt x="63" y="9038"/>
                  </a:lnTo>
                  <a:lnTo>
                    <a:pt x="91" y="9133"/>
                  </a:lnTo>
                  <a:lnTo>
                    <a:pt x="122" y="9226"/>
                  </a:lnTo>
                  <a:lnTo>
                    <a:pt x="158" y="9318"/>
                  </a:lnTo>
                  <a:lnTo>
                    <a:pt x="198" y="9407"/>
                  </a:lnTo>
                  <a:lnTo>
                    <a:pt x="242" y="9494"/>
                  </a:lnTo>
                  <a:lnTo>
                    <a:pt x="292" y="9578"/>
                  </a:lnTo>
                  <a:lnTo>
                    <a:pt x="344" y="9659"/>
                  </a:lnTo>
                  <a:lnTo>
                    <a:pt x="399" y="9738"/>
                  </a:lnTo>
                  <a:lnTo>
                    <a:pt x="460" y="9814"/>
                  </a:lnTo>
                  <a:lnTo>
                    <a:pt x="523" y="9886"/>
                  </a:lnTo>
                  <a:lnTo>
                    <a:pt x="589" y="9956"/>
                  </a:lnTo>
                  <a:lnTo>
                    <a:pt x="659" y="10023"/>
                  </a:lnTo>
                  <a:lnTo>
                    <a:pt x="732" y="10086"/>
                  </a:lnTo>
                  <a:lnTo>
                    <a:pt x="808" y="10145"/>
                  </a:lnTo>
                  <a:lnTo>
                    <a:pt x="887" y="10202"/>
                  </a:lnTo>
                  <a:lnTo>
                    <a:pt x="969" y="10254"/>
                  </a:lnTo>
                  <a:lnTo>
                    <a:pt x="1053" y="10303"/>
                  </a:lnTo>
                  <a:lnTo>
                    <a:pt x="1140" y="10347"/>
                  </a:lnTo>
                  <a:lnTo>
                    <a:pt x="1229" y="10387"/>
                  </a:lnTo>
                  <a:lnTo>
                    <a:pt x="1320" y="10423"/>
                  </a:lnTo>
                  <a:lnTo>
                    <a:pt x="1413" y="10455"/>
                  </a:lnTo>
                  <a:lnTo>
                    <a:pt x="1509" y="10482"/>
                  </a:lnTo>
                  <a:lnTo>
                    <a:pt x="1606" y="10504"/>
                  </a:lnTo>
                  <a:lnTo>
                    <a:pt x="1705" y="10522"/>
                  </a:lnTo>
                  <a:lnTo>
                    <a:pt x="1806" y="10535"/>
                  </a:lnTo>
                  <a:lnTo>
                    <a:pt x="1908" y="10542"/>
                  </a:lnTo>
                  <a:lnTo>
                    <a:pt x="2012" y="10545"/>
                  </a:lnTo>
                  <a:lnTo>
                    <a:pt x="14083" y="10545"/>
                  </a:lnTo>
                  <a:lnTo>
                    <a:pt x="14187" y="10542"/>
                  </a:lnTo>
                  <a:lnTo>
                    <a:pt x="14289" y="10535"/>
                  </a:lnTo>
                  <a:lnTo>
                    <a:pt x="14390" y="10522"/>
                  </a:lnTo>
                  <a:lnTo>
                    <a:pt x="14489" y="10504"/>
                  </a:lnTo>
                  <a:lnTo>
                    <a:pt x="14586" y="10482"/>
                  </a:lnTo>
                  <a:lnTo>
                    <a:pt x="14682" y="10455"/>
                  </a:lnTo>
                  <a:lnTo>
                    <a:pt x="14775" y="10423"/>
                  </a:lnTo>
                  <a:lnTo>
                    <a:pt x="14867" y="10387"/>
                  </a:lnTo>
                  <a:lnTo>
                    <a:pt x="14955" y="10347"/>
                  </a:lnTo>
                  <a:lnTo>
                    <a:pt x="15042" y="10303"/>
                  </a:lnTo>
                  <a:lnTo>
                    <a:pt x="15126" y="10254"/>
                  </a:lnTo>
                  <a:lnTo>
                    <a:pt x="15208" y="10202"/>
                  </a:lnTo>
                  <a:lnTo>
                    <a:pt x="15287" y="10145"/>
                  </a:lnTo>
                  <a:lnTo>
                    <a:pt x="15363" y="10086"/>
                  </a:lnTo>
                  <a:lnTo>
                    <a:pt x="15436" y="10023"/>
                  </a:lnTo>
                  <a:lnTo>
                    <a:pt x="15506" y="9956"/>
                  </a:lnTo>
                  <a:lnTo>
                    <a:pt x="15572" y="9886"/>
                  </a:lnTo>
                  <a:lnTo>
                    <a:pt x="15635" y="9814"/>
                  </a:lnTo>
                  <a:lnTo>
                    <a:pt x="15696" y="9738"/>
                  </a:lnTo>
                  <a:lnTo>
                    <a:pt x="15751" y="9659"/>
                  </a:lnTo>
                  <a:lnTo>
                    <a:pt x="15803" y="9578"/>
                  </a:lnTo>
                  <a:lnTo>
                    <a:pt x="15853" y="9494"/>
                  </a:lnTo>
                  <a:lnTo>
                    <a:pt x="15897" y="9407"/>
                  </a:lnTo>
                  <a:lnTo>
                    <a:pt x="15937" y="9318"/>
                  </a:lnTo>
                  <a:lnTo>
                    <a:pt x="15973" y="9226"/>
                  </a:lnTo>
                  <a:lnTo>
                    <a:pt x="16004" y="9133"/>
                  </a:lnTo>
                  <a:lnTo>
                    <a:pt x="16032" y="9038"/>
                  </a:lnTo>
                  <a:lnTo>
                    <a:pt x="16054" y="8941"/>
                  </a:lnTo>
                  <a:lnTo>
                    <a:pt x="16072" y="8842"/>
                  </a:lnTo>
                  <a:lnTo>
                    <a:pt x="16085" y="8741"/>
                  </a:lnTo>
                  <a:lnTo>
                    <a:pt x="16092" y="8639"/>
                  </a:lnTo>
                  <a:lnTo>
                    <a:pt x="16095" y="8535"/>
                  </a:lnTo>
                  <a:lnTo>
                    <a:pt x="16095" y="2009"/>
                  </a:lnTo>
                  <a:lnTo>
                    <a:pt x="16092" y="1905"/>
                  </a:lnTo>
                  <a:lnTo>
                    <a:pt x="16085" y="1803"/>
                  </a:lnTo>
                  <a:lnTo>
                    <a:pt x="16072" y="1702"/>
                  </a:lnTo>
                  <a:lnTo>
                    <a:pt x="16054" y="1604"/>
                  </a:lnTo>
                  <a:lnTo>
                    <a:pt x="16032" y="1506"/>
                  </a:lnTo>
                  <a:lnTo>
                    <a:pt x="16004" y="1411"/>
                  </a:lnTo>
                  <a:lnTo>
                    <a:pt x="15973" y="1318"/>
                  </a:lnTo>
                  <a:lnTo>
                    <a:pt x="15937" y="1227"/>
                  </a:lnTo>
                  <a:lnTo>
                    <a:pt x="15897" y="1138"/>
                  </a:lnTo>
                  <a:lnTo>
                    <a:pt x="15853" y="1051"/>
                  </a:lnTo>
                  <a:lnTo>
                    <a:pt x="15803" y="967"/>
                  </a:lnTo>
                  <a:lnTo>
                    <a:pt x="15751" y="886"/>
                  </a:lnTo>
                  <a:lnTo>
                    <a:pt x="15696" y="806"/>
                  </a:lnTo>
                  <a:lnTo>
                    <a:pt x="15635" y="731"/>
                  </a:lnTo>
                  <a:lnTo>
                    <a:pt x="15572" y="658"/>
                  </a:lnTo>
                  <a:lnTo>
                    <a:pt x="15506" y="589"/>
                  </a:lnTo>
                  <a:lnTo>
                    <a:pt x="15436" y="522"/>
                  </a:lnTo>
                  <a:lnTo>
                    <a:pt x="15363" y="459"/>
                  </a:lnTo>
                  <a:lnTo>
                    <a:pt x="15287" y="399"/>
                  </a:lnTo>
                  <a:lnTo>
                    <a:pt x="15208" y="343"/>
                  </a:lnTo>
                  <a:lnTo>
                    <a:pt x="15126" y="291"/>
                  </a:lnTo>
                  <a:lnTo>
                    <a:pt x="15042" y="242"/>
                  </a:lnTo>
                  <a:lnTo>
                    <a:pt x="14955" y="198"/>
                  </a:lnTo>
                  <a:lnTo>
                    <a:pt x="14867" y="158"/>
                  </a:lnTo>
                  <a:lnTo>
                    <a:pt x="14775" y="122"/>
                  </a:lnTo>
                  <a:lnTo>
                    <a:pt x="14682" y="90"/>
                  </a:lnTo>
                  <a:lnTo>
                    <a:pt x="14586" y="63"/>
                  </a:lnTo>
                  <a:lnTo>
                    <a:pt x="14489" y="41"/>
                  </a:lnTo>
                  <a:lnTo>
                    <a:pt x="14390" y="23"/>
                  </a:lnTo>
                  <a:lnTo>
                    <a:pt x="14289" y="10"/>
                  </a:lnTo>
                  <a:lnTo>
                    <a:pt x="14187" y="3"/>
                  </a:lnTo>
                  <a:lnTo>
                    <a:pt x="140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3" name="ïs1iďé"/>
            <p:cNvSpPr/>
            <p:nvPr/>
          </p:nvSpPr>
          <p:spPr bwMode="auto">
            <a:xfrm>
              <a:off x="7397054" y="36320"/>
              <a:ext cx="614748" cy="613337"/>
            </a:xfrm>
            <a:custGeom>
              <a:avLst/>
              <a:gdLst>
                <a:gd name="T0" fmla="*/ 14736 w 16132"/>
                <a:gd name="T1" fmla="*/ 7927 h 16095"/>
                <a:gd name="T2" fmla="*/ 12966 w 16132"/>
                <a:gd name="T3" fmla="*/ 8091 h 16095"/>
                <a:gd name="T4" fmla="*/ 12858 w 16132"/>
                <a:gd name="T5" fmla="*/ 8337 h 16095"/>
                <a:gd name="T6" fmla="*/ 13033 w 16132"/>
                <a:gd name="T7" fmla="*/ 8539 h 16095"/>
                <a:gd name="T8" fmla="*/ 14789 w 16132"/>
                <a:gd name="T9" fmla="*/ 8901 h 16095"/>
                <a:gd name="T10" fmla="*/ 14828 w 16132"/>
                <a:gd name="T11" fmla="*/ 9762 h 16095"/>
                <a:gd name="T12" fmla="*/ 13953 w 16132"/>
                <a:gd name="T13" fmla="*/ 10554 h 16095"/>
                <a:gd name="T14" fmla="*/ 12394 w 16132"/>
                <a:gd name="T15" fmla="*/ 10673 h 16095"/>
                <a:gd name="T16" fmla="*/ 12387 w 16132"/>
                <a:gd name="T17" fmla="*/ 10945 h 16095"/>
                <a:gd name="T18" fmla="*/ 13673 w 16132"/>
                <a:gd name="T19" fmla="*/ 11067 h 16095"/>
                <a:gd name="T20" fmla="*/ 14319 w 16132"/>
                <a:gd name="T21" fmla="*/ 11774 h 16095"/>
                <a:gd name="T22" fmla="*/ 13891 w 16132"/>
                <a:gd name="T23" fmla="*/ 12812 h 16095"/>
                <a:gd name="T24" fmla="*/ 12009 w 16132"/>
                <a:gd name="T25" fmla="*/ 13092 h 16095"/>
                <a:gd name="T26" fmla="*/ 11846 w 16132"/>
                <a:gd name="T27" fmla="*/ 13303 h 16095"/>
                <a:gd name="T28" fmla="*/ 11966 w 16132"/>
                <a:gd name="T29" fmla="*/ 13544 h 16095"/>
                <a:gd name="T30" fmla="*/ 13288 w 16132"/>
                <a:gd name="T31" fmla="*/ 13730 h 16095"/>
                <a:gd name="T32" fmla="*/ 13358 w 16132"/>
                <a:gd name="T33" fmla="*/ 14429 h 16095"/>
                <a:gd name="T34" fmla="*/ 12917 w 16132"/>
                <a:gd name="T35" fmla="*/ 14986 h 16095"/>
                <a:gd name="T36" fmla="*/ 8700 w 16132"/>
                <a:gd name="T37" fmla="*/ 15051 h 16095"/>
                <a:gd name="T38" fmla="*/ 5570 w 16132"/>
                <a:gd name="T39" fmla="*/ 14483 h 16095"/>
                <a:gd name="T40" fmla="*/ 4191 w 16132"/>
                <a:gd name="T41" fmla="*/ 14088 h 16095"/>
                <a:gd name="T42" fmla="*/ 4067 w 16132"/>
                <a:gd name="T43" fmla="*/ 6631 h 16095"/>
                <a:gd name="T44" fmla="*/ 4433 w 16132"/>
                <a:gd name="T45" fmla="*/ 6297 h 16095"/>
                <a:gd name="T46" fmla="*/ 7138 w 16132"/>
                <a:gd name="T47" fmla="*/ 3681 h 16095"/>
                <a:gd name="T48" fmla="*/ 7616 w 16132"/>
                <a:gd name="T49" fmla="*/ 1286 h 16095"/>
                <a:gd name="T50" fmla="*/ 8117 w 16132"/>
                <a:gd name="T51" fmla="*/ 1009 h 16095"/>
                <a:gd name="T52" fmla="*/ 9386 w 16132"/>
                <a:gd name="T53" fmla="*/ 2464 h 16095"/>
                <a:gd name="T54" fmla="*/ 9452 w 16132"/>
                <a:gd name="T55" fmla="*/ 4763 h 16095"/>
                <a:gd name="T56" fmla="*/ 12897 w 16132"/>
                <a:gd name="T57" fmla="*/ 6065 h 16095"/>
                <a:gd name="T58" fmla="*/ 14749 w 16132"/>
                <a:gd name="T59" fmla="*/ 6317 h 16095"/>
                <a:gd name="T60" fmla="*/ 15121 w 16132"/>
                <a:gd name="T61" fmla="*/ 6923 h 16095"/>
                <a:gd name="T62" fmla="*/ 3443 w 16132"/>
                <a:gd name="T63" fmla="*/ 14868 h 16095"/>
                <a:gd name="T64" fmla="*/ 1461 w 16132"/>
                <a:gd name="T65" fmla="*/ 15086 h 16095"/>
                <a:gd name="T66" fmla="*/ 1038 w 16132"/>
                <a:gd name="T67" fmla="*/ 14759 h 16095"/>
                <a:gd name="T68" fmla="*/ 1139 w 16132"/>
                <a:gd name="T69" fmla="*/ 6201 h 16095"/>
                <a:gd name="T70" fmla="*/ 3151 w 16132"/>
                <a:gd name="T71" fmla="*/ 6052 h 16095"/>
                <a:gd name="T72" fmla="*/ 3519 w 16132"/>
                <a:gd name="T73" fmla="*/ 6437 h 16095"/>
                <a:gd name="T74" fmla="*/ 12860 w 16132"/>
                <a:gd name="T75" fmla="*/ 5106 h 16095"/>
                <a:gd name="T76" fmla="*/ 10549 w 16132"/>
                <a:gd name="T77" fmla="*/ 3394 h 16095"/>
                <a:gd name="T78" fmla="*/ 9053 w 16132"/>
                <a:gd name="T79" fmla="*/ 347 h 16095"/>
                <a:gd name="T80" fmla="*/ 7112 w 16132"/>
                <a:gd name="T81" fmla="*/ 342 h 16095"/>
                <a:gd name="T82" fmla="*/ 6522 w 16132"/>
                <a:gd name="T83" fmla="*/ 2020 h 16095"/>
                <a:gd name="T84" fmla="*/ 5109 w 16132"/>
                <a:gd name="T85" fmla="*/ 4776 h 16095"/>
                <a:gd name="T86" fmla="*/ 3758 w 16132"/>
                <a:gd name="T87" fmla="*/ 5238 h 16095"/>
                <a:gd name="T88" fmla="*/ 1512 w 16132"/>
                <a:gd name="T89" fmla="*/ 5030 h 16095"/>
                <a:gd name="T90" fmla="*/ 149 w 16132"/>
                <a:gd name="T91" fmla="*/ 5885 h 16095"/>
                <a:gd name="T92" fmla="*/ 300 w 16132"/>
                <a:gd name="T93" fmla="*/ 15488 h 16095"/>
                <a:gd name="T94" fmla="*/ 3191 w 16132"/>
                <a:gd name="T95" fmla="*/ 16086 h 16095"/>
                <a:gd name="T96" fmla="*/ 4206 w 16132"/>
                <a:gd name="T97" fmla="*/ 15494 h 16095"/>
                <a:gd name="T98" fmla="*/ 5348 w 16132"/>
                <a:gd name="T99" fmla="*/ 15463 h 16095"/>
                <a:gd name="T100" fmla="*/ 8325 w 16132"/>
                <a:gd name="T101" fmla="*/ 16027 h 16095"/>
                <a:gd name="T102" fmla="*/ 13194 w 16132"/>
                <a:gd name="T103" fmla="*/ 15959 h 16095"/>
                <a:gd name="T104" fmla="*/ 14200 w 16132"/>
                <a:gd name="T105" fmla="*/ 15031 h 16095"/>
                <a:gd name="T106" fmla="*/ 14426 w 16132"/>
                <a:gd name="T107" fmla="*/ 13944 h 16095"/>
                <a:gd name="T108" fmla="*/ 14933 w 16132"/>
                <a:gd name="T109" fmla="*/ 13091 h 16095"/>
                <a:gd name="T110" fmla="*/ 15321 w 16132"/>
                <a:gd name="T111" fmla="*/ 11883 h 16095"/>
                <a:gd name="T112" fmla="*/ 15240 w 16132"/>
                <a:gd name="T113" fmla="*/ 11003 h 16095"/>
                <a:gd name="T114" fmla="*/ 15776 w 16132"/>
                <a:gd name="T115" fmla="*/ 10098 h 16095"/>
                <a:gd name="T116" fmla="*/ 15890 w 16132"/>
                <a:gd name="T117" fmla="*/ 9058 h 16095"/>
                <a:gd name="T118" fmla="*/ 15834 w 16132"/>
                <a:gd name="T119" fmla="*/ 8258 h 16095"/>
                <a:gd name="T120" fmla="*/ 16112 w 16132"/>
                <a:gd name="T121" fmla="*/ 7457 h 16095"/>
                <a:gd name="T122" fmla="*/ 15972 w 16132"/>
                <a:gd name="T123" fmla="*/ 630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32" h="16095">
                  <a:moveTo>
                    <a:pt x="15113" y="7310"/>
                  </a:moveTo>
                  <a:lnTo>
                    <a:pt x="15112" y="7334"/>
                  </a:lnTo>
                  <a:lnTo>
                    <a:pt x="15110" y="7359"/>
                  </a:lnTo>
                  <a:lnTo>
                    <a:pt x="15107" y="7387"/>
                  </a:lnTo>
                  <a:lnTo>
                    <a:pt x="15103" y="7414"/>
                  </a:lnTo>
                  <a:lnTo>
                    <a:pt x="15099" y="7442"/>
                  </a:lnTo>
                  <a:lnTo>
                    <a:pt x="15092" y="7471"/>
                  </a:lnTo>
                  <a:lnTo>
                    <a:pt x="15085" y="7500"/>
                  </a:lnTo>
                  <a:lnTo>
                    <a:pt x="15076" y="7530"/>
                  </a:lnTo>
                  <a:lnTo>
                    <a:pt x="15066" y="7561"/>
                  </a:lnTo>
                  <a:lnTo>
                    <a:pt x="15054" y="7592"/>
                  </a:lnTo>
                  <a:lnTo>
                    <a:pt x="15041" y="7622"/>
                  </a:lnTo>
                  <a:lnTo>
                    <a:pt x="15025" y="7653"/>
                  </a:lnTo>
                  <a:lnTo>
                    <a:pt x="15008" y="7683"/>
                  </a:lnTo>
                  <a:lnTo>
                    <a:pt x="14988" y="7714"/>
                  </a:lnTo>
                  <a:lnTo>
                    <a:pt x="14965" y="7743"/>
                  </a:lnTo>
                  <a:lnTo>
                    <a:pt x="14941" y="7772"/>
                  </a:lnTo>
                  <a:lnTo>
                    <a:pt x="14914" y="7800"/>
                  </a:lnTo>
                  <a:lnTo>
                    <a:pt x="14884" y="7828"/>
                  </a:lnTo>
                  <a:lnTo>
                    <a:pt x="14852" y="7854"/>
                  </a:lnTo>
                  <a:lnTo>
                    <a:pt x="14816" y="7880"/>
                  </a:lnTo>
                  <a:lnTo>
                    <a:pt x="14777" y="7904"/>
                  </a:lnTo>
                  <a:lnTo>
                    <a:pt x="14736" y="7927"/>
                  </a:lnTo>
                  <a:lnTo>
                    <a:pt x="14690" y="7948"/>
                  </a:lnTo>
                  <a:lnTo>
                    <a:pt x="14642" y="7967"/>
                  </a:lnTo>
                  <a:lnTo>
                    <a:pt x="14589" y="7985"/>
                  </a:lnTo>
                  <a:lnTo>
                    <a:pt x="14534" y="8000"/>
                  </a:lnTo>
                  <a:lnTo>
                    <a:pt x="14474" y="8014"/>
                  </a:lnTo>
                  <a:lnTo>
                    <a:pt x="14411" y="8026"/>
                  </a:lnTo>
                  <a:lnTo>
                    <a:pt x="14343" y="8035"/>
                  </a:lnTo>
                  <a:lnTo>
                    <a:pt x="14272" y="8041"/>
                  </a:lnTo>
                  <a:lnTo>
                    <a:pt x="14196" y="8046"/>
                  </a:lnTo>
                  <a:lnTo>
                    <a:pt x="14116" y="8048"/>
                  </a:lnTo>
                  <a:lnTo>
                    <a:pt x="13107" y="8048"/>
                  </a:lnTo>
                  <a:lnTo>
                    <a:pt x="13094" y="8048"/>
                  </a:lnTo>
                  <a:lnTo>
                    <a:pt x="13081" y="8049"/>
                  </a:lnTo>
                  <a:lnTo>
                    <a:pt x="13069" y="8051"/>
                  </a:lnTo>
                  <a:lnTo>
                    <a:pt x="13057" y="8053"/>
                  </a:lnTo>
                  <a:lnTo>
                    <a:pt x="13044" y="8056"/>
                  </a:lnTo>
                  <a:lnTo>
                    <a:pt x="13033" y="8059"/>
                  </a:lnTo>
                  <a:lnTo>
                    <a:pt x="13021" y="8063"/>
                  </a:lnTo>
                  <a:lnTo>
                    <a:pt x="13009" y="8068"/>
                  </a:lnTo>
                  <a:lnTo>
                    <a:pt x="12998" y="8073"/>
                  </a:lnTo>
                  <a:lnTo>
                    <a:pt x="12987" y="8078"/>
                  </a:lnTo>
                  <a:lnTo>
                    <a:pt x="12976" y="8084"/>
                  </a:lnTo>
                  <a:lnTo>
                    <a:pt x="12966" y="8091"/>
                  </a:lnTo>
                  <a:lnTo>
                    <a:pt x="12956" y="8098"/>
                  </a:lnTo>
                  <a:lnTo>
                    <a:pt x="12947" y="8105"/>
                  </a:lnTo>
                  <a:lnTo>
                    <a:pt x="12938" y="8113"/>
                  </a:lnTo>
                  <a:lnTo>
                    <a:pt x="12929" y="8121"/>
                  </a:lnTo>
                  <a:lnTo>
                    <a:pt x="12921" y="8130"/>
                  </a:lnTo>
                  <a:lnTo>
                    <a:pt x="12913" y="8139"/>
                  </a:lnTo>
                  <a:lnTo>
                    <a:pt x="12906" y="8148"/>
                  </a:lnTo>
                  <a:lnTo>
                    <a:pt x="12899" y="8158"/>
                  </a:lnTo>
                  <a:lnTo>
                    <a:pt x="12891" y="8168"/>
                  </a:lnTo>
                  <a:lnTo>
                    <a:pt x="12885" y="8179"/>
                  </a:lnTo>
                  <a:lnTo>
                    <a:pt x="12880" y="8189"/>
                  </a:lnTo>
                  <a:lnTo>
                    <a:pt x="12875" y="8200"/>
                  </a:lnTo>
                  <a:lnTo>
                    <a:pt x="12870" y="8212"/>
                  </a:lnTo>
                  <a:lnTo>
                    <a:pt x="12866" y="8224"/>
                  </a:lnTo>
                  <a:lnTo>
                    <a:pt x="12863" y="8236"/>
                  </a:lnTo>
                  <a:lnTo>
                    <a:pt x="12860" y="8248"/>
                  </a:lnTo>
                  <a:lnTo>
                    <a:pt x="12858" y="8261"/>
                  </a:lnTo>
                  <a:lnTo>
                    <a:pt x="12856" y="8273"/>
                  </a:lnTo>
                  <a:lnTo>
                    <a:pt x="12855" y="8286"/>
                  </a:lnTo>
                  <a:lnTo>
                    <a:pt x="12855" y="8299"/>
                  </a:lnTo>
                  <a:lnTo>
                    <a:pt x="12855" y="8312"/>
                  </a:lnTo>
                  <a:lnTo>
                    <a:pt x="12856" y="8324"/>
                  </a:lnTo>
                  <a:lnTo>
                    <a:pt x="12858" y="8337"/>
                  </a:lnTo>
                  <a:lnTo>
                    <a:pt x="12860" y="8349"/>
                  </a:lnTo>
                  <a:lnTo>
                    <a:pt x="12863" y="8361"/>
                  </a:lnTo>
                  <a:lnTo>
                    <a:pt x="12866" y="8373"/>
                  </a:lnTo>
                  <a:lnTo>
                    <a:pt x="12870" y="8385"/>
                  </a:lnTo>
                  <a:lnTo>
                    <a:pt x="12875" y="8397"/>
                  </a:lnTo>
                  <a:lnTo>
                    <a:pt x="12880" y="8408"/>
                  </a:lnTo>
                  <a:lnTo>
                    <a:pt x="12885" y="8419"/>
                  </a:lnTo>
                  <a:lnTo>
                    <a:pt x="12891" y="8430"/>
                  </a:lnTo>
                  <a:lnTo>
                    <a:pt x="12899" y="8440"/>
                  </a:lnTo>
                  <a:lnTo>
                    <a:pt x="12906" y="8450"/>
                  </a:lnTo>
                  <a:lnTo>
                    <a:pt x="12913" y="8459"/>
                  </a:lnTo>
                  <a:lnTo>
                    <a:pt x="12921" y="8468"/>
                  </a:lnTo>
                  <a:lnTo>
                    <a:pt x="12929" y="8477"/>
                  </a:lnTo>
                  <a:lnTo>
                    <a:pt x="12938" y="8485"/>
                  </a:lnTo>
                  <a:lnTo>
                    <a:pt x="12947" y="8493"/>
                  </a:lnTo>
                  <a:lnTo>
                    <a:pt x="12956" y="8500"/>
                  </a:lnTo>
                  <a:lnTo>
                    <a:pt x="12966" y="8507"/>
                  </a:lnTo>
                  <a:lnTo>
                    <a:pt x="12976" y="8514"/>
                  </a:lnTo>
                  <a:lnTo>
                    <a:pt x="12987" y="8520"/>
                  </a:lnTo>
                  <a:lnTo>
                    <a:pt x="12998" y="8525"/>
                  </a:lnTo>
                  <a:lnTo>
                    <a:pt x="13009" y="8530"/>
                  </a:lnTo>
                  <a:lnTo>
                    <a:pt x="13021" y="8535"/>
                  </a:lnTo>
                  <a:lnTo>
                    <a:pt x="13033" y="8539"/>
                  </a:lnTo>
                  <a:lnTo>
                    <a:pt x="13044" y="8542"/>
                  </a:lnTo>
                  <a:lnTo>
                    <a:pt x="13057" y="8545"/>
                  </a:lnTo>
                  <a:lnTo>
                    <a:pt x="13069" y="8547"/>
                  </a:lnTo>
                  <a:lnTo>
                    <a:pt x="13081" y="8549"/>
                  </a:lnTo>
                  <a:lnTo>
                    <a:pt x="13094" y="8550"/>
                  </a:lnTo>
                  <a:lnTo>
                    <a:pt x="13107" y="8550"/>
                  </a:lnTo>
                  <a:lnTo>
                    <a:pt x="14084" y="8550"/>
                  </a:lnTo>
                  <a:lnTo>
                    <a:pt x="14153" y="8552"/>
                  </a:lnTo>
                  <a:lnTo>
                    <a:pt x="14218" y="8558"/>
                  </a:lnTo>
                  <a:lnTo>
                    <a:pt x="14280" y="8567"/>
                  </a:lnTo>
                  <a:lnTo>
                    <a:pt x="14338" y="8578"/>
                  </a:lnTo>
                  <a:lnTo>
                    <a:pt x="14393" y="8593"/>
                  </a:lnTo>
                  <a:lnTo>
                    <a:pt x="14443" y="8610"/>
                  </a:lnTo>
                  <a:lnTo>
                    <a:pt x="14492" y="8630"/>
                  </a:lnTo>
                  <a:lnTo>
                    <a:pt x="14536" y="8653"/>
                  </a:lnTo>
                  <a:lnTo>
                    <a:pt x="14577" y="8678"/>
                  </a:lnTo>
                  <a:lnTo>
                    <a:pt x="14617" y="8704"/>
                  </a:lnTo>
                  <a:lnTo>
                    <a:pt x="14652" y="8734"/>
                  </a:lnTo>
                  <a:lnTo>
                    <a:pt x="14684" y="8765"/>
                  </a:lnTo>
                  <a:lnTo>
                    <a:pt x="14714" y="8797"/>
                  </a:lnTo>
                  <a:lnTo>
                    <a:pt x="14742" y="8830"/>
                  </a:lnTo>
                  <a:lnTo>
                    <a:pt x="14767" y="8865"/>
                  </a:lnTo>
                  <a:lnTo>
                    <a:pt x="14789" y="8901"/>
                  </a:lnTo>
                  <a:lnTo>
                    <a:pt x="14809" y="8938"/>
                  </a:lnTo>
                  <a:lnTo>
                    <a:pt x="14827" y="8975"/>
                  </a:lnTo>
                  <a:lnTo>
                    <a:pt x="14842" y="9013"/>
                  </a:lnTo>
                  <a:lnTo>
                    <a:pt x="14857" y="9051"/>
                  </a:lnTo>
                  <a:lnTo>
                    <a:pt x="14868" y="9091"/>
                  </a:lnTo>
                  <a:lnTo>
                    <a:pt x="14878" y="9129"/>
                  </a:lnTo>
                  <a:lnTo>
                    <a:pt x="14886" y="9167"/>
                  </a:lnTo>
                  <a:lnTo>
                    <a:pt x="14892" y="9205"/>
                  </a:lnTo>
                  <a:lnTo>
                    <a:pt x="14896" y="9244"/>
                  </a:lnTo>
                  <a:lnTo>
                    <a:pt x="14899" y="9280"/>
                  </a:lnTo>
                  <a:lnTo>
                    <a:pt x="14901" y="9316"/>
                  </a:lnTo>
                  <a:lnTo>
                    <a:pt x="14901" y="9351"/>
                  </a:lnTo>
                  <a:lnTo>
                    <a:pt x="14900" y="9385"/>
                  </a:lnTo>
                  <a:lnTo>
                    <a:pt x="14898" y="9418"/>
                  </a:lnTo>
                  <a:lnTo>
                    <a:pt x="14895" y="9449"/>
                  </a:lnTo>
                  <a:lnTo>
                    <a:pt x="14891" y="9478"/>
                  </a:lnTo>
                  <a:lnTo>
                    <a:pt x="14885" y="9514"/>
                  </a:lnTo>
                  <a:lnTo>
                    <a:pt x="14878" y="9551"/>
                  </a:lnTo>
                  <a:lnTo>
                    <a:pt x="14870" y="9592"/>
                  </a:lnTo>
                  <a:lnTo>
                    <a:pt x="14862" y="9632"/>
                  </a:lnTo>
                  <a:lnTo>
                    <a:pt x="14852" y="9674"/>
                  </a:lnTo>
                  <a:lnTo>
                    <a:pt x="14840" y="9717"/>
                  </a:lnTo>
                  <a:lnTo>
                    <a:pt x="14828" y="9762"/>
                  </a:lnTo>
                  <a:lnTo>
                    <a:pt x="14814" y="9806"/>
                  </a:lnTo>
                  <a:lnTo>
                    <a:pt x="14799" y="9850"/>
                  </a:lnTo>
                  <a:lnTo>
                    <a:pt x="14782" y="9895"/>
                  </a:lnTo>
                  <a:lnTo>
                    <a:pt x="14764" y="9941"/>
                  </a:lnTo>
                  <a:lnTo>
                    <a:pt x="14744" y="9986"/>
                  </a:lnTo>
                  <a:lnTo>
                    <a:pt x="14721" y="10030"/>
                  </a:lnTo>
                  <a:lnTo>
                    <a:pt x="14697" y="10074"/>
                  </a:lnTo>
                  <a:lnTo>
                    <a:pt x="14671" y="10118"/>
                  </a:lnTo>
                  <a:lnTo>
                    <a:pt x="14642" y="10161"/>
                  </a:lnTo>
                  <a:lnTo>
                    <a:pt x="14612" y="10202"/>
                  </a:lnTo>
                  <a:lnTo>
                    <a:pt x="14578" y="10242"/>
                  </a:lnTo>
                  <a:lnTo>
                    <a:pt x="14542" y="10281"/>
                  </a:lnTo>
                  <a:lnTo>
                    <a:pt x="14504" y="10318"/>
                  </a:lnTo>
                  <a:lnTo>
                    <a:pt x="14462" y="10353"/>
                  </a:lnTo>
                  <a:lnTo>
                    <a:pt x="14419" y="10386"/>
                  </a:lnTo>
                  <a:lnTo>
                    <a:pt x="14372" y="10417"/>
                  </a:lnTo>
                  <a:lnTo>
                    <a:pt x="14322" y="10446"/>
                  </a:lnTo>
                  <a:lnTo>
                    <a:pt x="14269" y="10472"/>
                  </a:lnTo>
                  <a:lnTo>
                    <a:pt x="14212" y="10494"/>
                  </a:lnTo>
                  <a:lnTo>
                    <a:pt x="14153" y="10514"/>
                  </a:lnTo>
                  <a:lnTo>
                    <a:pt x="14089" y="10531"/>
                  </a:lnTo>
                  <a:lnTo>
                    <a:pt x="14023" y="10544"/>
                  </a:lnTo>
                  <a:lnTo>
                    <a:pt x="13953" y="10554"/>
                  </a:lnTo>
                  <a:lnTo>
                    <a:pt x="13879" y="10560"/>
                  </a:lnTo>
                  <a:lnTo>
                    <a:pt x="13801" y="10562"/>
                  </a:lnTo>
                  <a:lnTo>
                    <a:pt x="12603" y="10562"/>
                  </a:lnTo>
                  <a:lnTo>
                    <a:pt x="12590" y="10562"/>
                  </a:lnTo>
                  <a:lnTo>
                    <a:pt x="12577" y="10563"/>
                  </a:lnTo>
                  <a:lnTo>
                    <a:pt x="12565" y="10565"/>
                  </a:lnTo>
                  <a:lnTo>
                    <a:pt x="12553" y="10567"/>
                  </a:lnTo>
                  <a:lnTo>
                    <a:pt x="12540" y="10570"/>
                  </a:lnTo>
                  <a:lnTo>
                    <a:pt x="12529" y="10573"/>
                  </a:lnTo>
                  <a:lnTo>
                    <a:pt x="12516" y="10577"/>
                  </a:lnTo>
                  <a:lnTo>
                    <a:pt x="12505" y="10582"/>
                  </a:lnTo>
                  <a:lnTo>
                    <a:pt x="12494" y="10587"/>
                  </a:lnTo>
                  <a:lnTo>
                    <a:pt x="12483" y="10593"/>
                  </a:lnTo>
                  <a:lnTo>
                    <a:pt x="12472" y="10599"/>
                  </a:lnTo>
                  <a:lnTo>
                    <a:pt x="12462" y="10606"/>
                  </a:lnTo>
                  <a:lnTo>
                    <a:pt x="12452" y="10612"/>
                  </a:lnTo>
                  <a:lnTo>
                    <a:pt x="12443" y="10620"/>
                  </a:lnTo>
                  <a:lnTo>
                    <a:pt x="12434" y="10628"/>
                  </a:lnTo>
                  <a:lnTo>
                    <a:pt x="12425" y="10636"/>
                  </a:lnTo>
                  <a:lnTo>
                    <a:pt x="12417" y="10645"/>
                  </a:lnTo>
                  <a:lnTo>
                    <a:pt x="12409" y="10654"/>
                  </a:lnTo>
                  <a:lnTo>
                    <a:pt x="12401" y="10663"/>
                  </a:lnTo>
                  <a:lnTo>
                    <a:pt x="12394" y="10673"/>
                  </a:lnTo>
                  <a:lnTo>
                    <a:pt x="12387" y="10683"/>
                  </a:lnTo>
                  <a:lnTo>
                    <a:pt x="12381" y="10694"/>
                  </a:lnTo>
                  <a:lnTo>
                    <a:pt x="12376" y="10704"/>
                  </a:lnTo>
                  <a:lnTo>
                    <a:pt x="12371" y="10715"/>
                  </a:lnTo>
                  <a:lnTo>
                    <a:pt x="12366" y="10727"/>
                  </a:lnTo>
                  <a:lnTo>
                    <a:pt x="12362" y="10738"/>
                  </a:lnTo>
                  <a:lnTo>
                    <a:pt x="12359" y="10750"/>
                  </a:lnTo>
                  <a:lnTo>
                    <a:pt x="12356" y="10763"/>
                  </a:lnTo>
                  <a:lnTo>
                    <a:pt x="12354" y="10776"/>
                  </a:lnTo>
                  <a:lnTo>
                    <a:pt x="12352" y="10788"/>
                  </a:lnTo>
                  <a:lnTo>
                    <a:pt x="12351" y="10801"/>
                  </a:lnTo>
                  <a:lnTo>
                    <a:pt x="12351" y="10814"/>
                  </a:lnTo>
                  <a:lnTo>
                    <a:pt x="12351" y="10827"/>
                  </a:lnTo>
                  <a:lnTo>
                    <a:pt x="12352" y="10839"/>
                  </a:lnTo>
                  <a:lnTo>
                    <a:pt x="12354" y="10852"/>
                  </a:lnTo>
                  <a:lnTo>
                    <a:pt x="12356" y="10864"/>
                  </a:lnTo>
                  <a:lnTo>
                    <a:pt x="12359" y="10876"/>
                  </a:lnTo>
                  <a:lnTo>
                    <a:pt x="12362" y="10888"/>
                  </a:lnTo>
                  <a:lnTo>
                    <a:pt x="12366" y="10900"/>
                  </a:lnTo>
                  <a:lnTo>
                    <a:pt x="12371" y="10911"/>
                  </a:lnTo>
                  <a:lnTo>
                    <a:pt x="12376" y="10922"/>
                  </a:lnTo>
                  <a:lnTo>
                    <a:pt x="12381" y="10934"/>
                  </a:lnTo>
                  <a:lnTo>
                    <a:pt x="12387" y="10945"/>
                  </a:lnTo>
                  <a:lnTo>
                    <a:pt x="12394" y="10955"/>
                  </a:lnTo>
                  <a:lnTo>
                    <a:pt x="12401" y="10964"/>
                  </a:lnTo>
                  <a:lnTo>
                    <a:pt x="12409" y="10974"/>
                  </a:lnTo>
                  <a:lnTo>
                    <a:pt x="12417" y="10983"/>
                  </a:lnTo>
                  <a:lnTo>
                    <a:pt x="12425" y="10992"/>
                  </a:lnTo>
                  <a:lnTo>
                    <a:pt x="12434" y="11000"/>
                  </a:lnTo>
                  <a:lnTo>
                    <a:pt x="12443" y="11008"/>
                  </a:lnTo>
                  <a:lnTo>
                    <a:pt x="12452" y="11015"/>
                  </a:lnTo>
                  <a:lnTo>
                    <a:pt x="12462" y="11022"/>
                  </a:lnTo>
                  <a:lnTo>
                    <a:pt x="12472" y="11029"/>
                  </a:lnTo>
                  <a:lnTo>
                    <a:pt x="12483" y="11035"/>
                  </a:lnTo>
                  <a:lnTo>
                    <a:pt x="12494" y="11040"/>
                  </a:lnTo>
                  <a:lnTo>
                    <a:pt x="12505" y="11045"/>
                  </a:lnTo>
                  <a:lnTo>
                    <a:pt x="12516" y="11050"/>
                  </a:lnTo>
                  <a:lnTo>
                    <a:pt x="12529" y="11054"/>
                  </a:lnTo>
                  <a:lnTo>
                    <a:pt x="12540" y="11057"/>
                  </a:lnTo>
                  <a:lnTo>
                    <a:pt x="12553" y="11060"/>
                  </a:lnTo>
                  <a:lnTo>
                    <a:pt x="12565" y="11062"/>
                  </a:lnTo>
                  <a:lnTo>
                    <a:pt x="12577" y="11064"/>
                  </a:lnTo>
                  <a:lnTo>
                    <a:pt x="12590" y="11065"/>
                  </a:lnTo>
                  <a:lnTo>
                    <a:pt x="12603" y="11065"/>
                  </a:lnTo>
                  <a:lnTo>
                    <a:pt x="13595" y="11065"/>
                  </a:lnTo>
                  <a:lnTo>
                    <a:pt x="13673" y="11067"/>
                  </a:lnTo>
                  <a:lnTo>
                    <a:pt x="13744" y="11072"/>
                  </a:lnTo>
                  <a:lnTo>
                    <a:pt x="13811" y="11081"/>
                  </a:lnTo>
                  <a:lnTo>
                    <a:pt x="13874" y="11093"/>
                  </a:lnTo>
                  <a:lnTo>
                    <a:pt x="13930" y="11110"/>
                  </a:lnTo>
                  <a:lnTo>
                    <a:pt x="13982" y="11128"/>
                  </a:lnTo>
                  <a:lnTo>
                    <a:pt x="14031" y="11149"/>
                  </a:lnTo>
                  <a:lnTo>
                    <a:pt x="14074" y="11173"/>
                  </a:lnTo>
                  <a:lnTo>
                    <a:pt x="14113" y="11199"/>
                  </a:lnTo>
                  <a:lnTo>
                    <a:pt x="14149" y="11227"/>
                  </a:lnTo>
                  <a:lnTo>
                    <a:pt x="14181" y="11257"/>
                  </a:lnTo>
                  <a:lnTo>
                    <a:pt x="14209" y="11291"/>
                  </a:lnTo>
                  <a:lnTo>
                    <a:pt x="14233" y="11325"/>
                  </a:lnTo>
                  <a:lnTo>
                    <a:pt x="14255" y="11361"/>
                  </a:lnTo>
                  <a:lnTo>
                    <a:pt x="14273" y="11398"/>
                  </a:lnTo>
                  <a:lnTo>
                    <a:pt x="14288" y="11438"/>
                  </a:lnTo>
                  <a:lnTo>
                    <a:pt x="14300" y="11477"/>
                  </a:lnTo>
                  <a:lnTo>
                    <a:pt x="14309" y="11518"/>
                  </a:lnTo>
                  <a:lnTo>
                    <a:pt x="14316" y="11560"/>
                  </a:lnTo>
                  <a:lnTo>
                    <a:pt x="14321" y="11602"/>
                  </a:lnTo>
                  <a:lnTo>
                    <a:pt x="14323" y="11645"/>
                  </a:lnTo>
                  <a:lnTo>
                    <a:pt x="14323" y="11688"/>
                  </a:lnTo>
                  <a:lnTo>
                    <a:pt x="14322" y="11731"/>
                  </a:lnTo>
                  <a:lnTo>
                    <a:pt x="14319" y="11774"/>
                  </a:lnTo>
                  <a:lnTo>
                    <a:pt x="14314" y="11818"/>
                  </a:lnTo>
                  <a:lnTo>
                    <a:pt x="14308" y="11860"/>
                  </a:lnTo>
                  <a:lnTo>
                    <a:pt x="14300" y="11902"/>
                  </a:lnTo>
                  <a:lnTo>
                    <a:pt x="14292" y="11943"/>
                  </a:lnTo>
                  <a:lnTo>
                    <a:pt x="14282" y="11984"/>
                  </a:lnTo>
                  <a:lnTo>
                    <a:pt x="14272" y="12024"/>
                  </a:lnTo>
                  <a:lnTo>
                    <a:pt x="14261" y="12062"/>
                  </a:lnTo>
                  <a:lnTo>
                    <a:pt x="14250" y="12098"/>
                  </a:lnTo>
                  <a:lnTo>
                    <a:pt x="14220" y="12193"/>
                  </a:lnTo>
                  <a:lnTo>
                    <a:pt x="14190" y="12287"/>
                  </a:lnTo>
                  <a:lnTo>
                    <a:pt x="14175" y="12333"/>
                  </a:lnTo>
                  <a:lnTo>
                    <a:pt x="14159" y="12377"/>
                  </a:lnTo>
                  <a:lnTo>
                    <a:pt x="14143" y="12422"/>
                  </a:lnTo>
                  <a:lnTo>
                    <a:pt x="14125" y="12466"/>
                  </a:lnTo>
                  <a:lnTo>
                    <a:pt x="14105" y="12509"/>
                  </a:lnTo>
                  <a:lnTo>
                    <a:pt x="14086" y="12551"/>
                  </a:lnTo>
                  <a:lnTo>
                    <a:pt x="14064" y="12591"/>
                  </a:lnTo>
                  <a:lnTo>
                    <a:pt x="14041" y="12632"/>
                  </a:lnTo>
                  <a:lnTo>
                    <a:pt x="14016" y="12670"/>
                  </a:lnTo>
                  <a:lnTo>
                    <a:pt x="13987" y="12707"/>
                  </a:lnTo>
                  <a:lnTo>
                    <a:pt x="13958" y="12743"/>
                  </a:lnTo>
                  <a:lnTo>
                    <a:pt x="13926" y="12778"/>
                  </a:lnTo>
                  <a:lnTo>
                    <a:pt x="13891" y="12812"/>
                  </a:lnTo>
                  <a:lnTo>
                    <a:pt x="13853" y="12843"/>
                  </a:lnTo>
                  <a:lnTo>
                    <a:pt x="13812" y="12873"/>
                  </a:lnTo>
                  <a:lnTo>
                    <a:pt x="13769" y="12901"/>
                  </a:lnTo>
                  <a:lnTo>
                    <a:pt x="13721" y="12928"/>
                  </a:lnTo>
                  <a:lnTo>
                    <a:pt x="13670" y="12952"/>
                  </a:lnTo>
                  <a:lnTo>
                    <a:pt x="13615" y="12976"/>
                  </a:lnTo>
                  <a:lnTo>
                    <a:pt x="13556" y="12996"/>
                  </a:lnTo>
                  <a:lnTo>
                    <a:pt x="13493" y="13014"/>
                  </a:lnTo>
                  <a:lnTo>
                    <a:pt x="13426" y="13030"/>
                  </a:lnTo>
                  <a:lnTo>
                    <a:pt x="13354" y="13044"/>
                  </a:lnTo>
                  <a:lnTo>
                    <a:pt x="13277" y="13056"/>
                  </a:lnTo>
                  <a:lnTo>
                    <a:pt x="13195" y="13065"/>
                  </a:lnTo>
                  <a:lnTo>
                    <a:pt x="13108" y="13072"/>
                  </a:lnTo>
                  <a:lnTo>
                    <a:pt x="13017" y="13076"/>
                  </a:lnTo>
                  <a:lnTo>
                    <a:pt x="12919" y="13077"/>
                  </a:lnTo>
                  <a:lnTo>
                    <a:pt x="12097" y="13077"/>
                  </a:lnTo>
                  <a:lnTo>
                    <a:pt x="12084" y="13077"/>
                  </a:lnTo>
                  <a:lnTo>
                    <a:pt x="12071" y="13078"/>
                  </a:lnTo>
                  <a:lnTo>
                    <a:pt x="12058" y="13080"/>
                  </a:lnTo>
                  <a:lnTo>
                    <a:pt x="12046" y="13082"/>
                  </a:lnTo>
                  <a:lnTo>
                    <a:pt x="12033" y="13085"/>
                  </a:lnTo>
                  <a:lnTo>
                    <a:pt x="12021" y="13088"/>
                  </a:lnTo>
                  <a:lnTo>
                    <a:pt x="12009" y="13092"/>
                  </a:lnTo>
                  <a:lnTo>
                    <a:pt x="11998" y="13097"/>
                  </a:lnTo>
                  <a:lnTo>
                    <a:pt x="11987" y="13102"/>
                  </a:lnTo>
                  <a:lnTo>
                    <a:pt x="11976" y="13107"/>
                  </a:lnTo>
                  <a:lnTo>
                    <a:pt x="11966" y="13113"/>
                  </a:lnTo>
                  <a:lnTo>
                    <a:pt x="11956" y="13120"/>
                  </a:lnTo>
                  <a:lnTo>
                    <a:pt x="11946" y="13127"/>
                  </a:lnTo>
                  <a:lnTo>
                    <a:pt x="11936" y="13135"/>
                  </a:lnTo>
                  <a:lnTo>
                    <a:pt x="11927" y="13143"/>
                  </a:lnTo>
                  <a:lnTo>
                    <a:pt x="11919" y="13151"/>
                  </a:lnTo>
                  <a:lnTo>
                    <a:pt x="11909" y="13160"/>
                  </a:lnTo>
                  <a:lnTo>
                    <a:pt x="11901" y="13169"/>
                  </a:lnTo>
                  <a:lnTo>
                    <a:pt x="11894" y="13178"/>
                  </a:lnTo>
                  <a:lnTo>
                    <a:pt x="11887" y="13188"/>
                  </a:lnTo>
                  <a:lnTo>
                    <a:pt x="11881" y="13198"/>
                  </a:lnTo>
                  <a:lnTo>
                    <a:pt x="11875" y="13209"/>
                  </a:lnTo>
                  <a:lnTo>
                    <a:pt x="11869" y="13219"/>
                  </a:lnTo>
                  <a:lnTo>
                    <a:pt x="11864" y="13230"/>
                  </a:lnTo>
                  <a:lnTo>
                    <a:pt x="11860" y="13242"/>
                  </a:lnTo>
                  <a:lnTo>
                    <a:pt x="11856" y="13253"/>
                  </a:lnTo>
                  <a:lnTo>
                    <a:pt x="11852" y="13265"/>
                  </a:lnTo>
                  <a:lnTo>
                    <a:pt x="11850" y="13277"/>
                  </a:lnTo>
                  <a:lnTo>
                    <a:pt x="11847" y="13290"/>
                  </a:lnTo>
                  <a:lnTo>
                    <a:pt x="11846" y="13303"/>
                  </a:lnTo>
                  <a:lnTo>
                    <a:pt x="11845" y="13316"/>
                  </a:lnTo>
                  <a:lnTo>
                    <a:pt x="11845" y="13329"/>
                  </a:lnTo>
                  <a:lnTo>
                    <a:pt x="11845" y="13342"/>
                  </a:lnTo>
                  <a:lnTo>
                    <a:pt x="11846" y="13354"/>
                  </a:lnTo>
                  <a:lnTo>
                    <a:pt x="11847" y="13367"/>
                  </a:lnTo>
                  <a:lnTo>
                    <a:pt x="11850" y="13379"/>
                  </a:lnTo>
                  <a:lnTo>
                    <a:pt x="11852" y="13391"/>
                  </a:lnTo>
                  <a:lnTo>
                    <a:pt x="11856" y="13403"/>
                  </a:lnTo>
                  <a:lnTo>
                    <a:pt x="11860" y="13415"/>
                  </a:lnTo>
                  <a:lnTo>
                    <a:pt x="11864" y="13426"/>
                  </a:lnTo>
                  <a:lnTo>
                    <a:pt x="11869" y="13437"/>
                  </a:lnTo>
                  <a:lnTo>
                    <a:pt x="11875" y="13448"/>
                  </a:lnTo>
                  <a:lnTo>
                    <a:pt x="11881" y="13458"/>
                  </a:lnTo>
                  <a:lnTo>
                    <a:pt x="11887" y="13468"/>
                  </a:lnTo>
                  <a:lnTo>
                    <a:pt x="11894" y="13479"/>
                  </a:lnTo>
                  <a:lnTo>
                    <a:pt x="11901" y="13489"/>
                  </a:lnTo>
                  <a:lnTo>
                    <a:pt x="11909" y="13498"/>
                  </a:lnTo>
                  <a:lnTo>
                    <a:pt x="11919" y="13507"/>
                  </a:lnTo>
                  <a:lnTo>
                    <a:pt x="11927" y="13515"/>
                  </a:lnTo>
                  <a:lnTo>
                    <a:pt x="11936" y="13523"/>
                  </a:lnTo>
                  <a:lnTo>
                    <a:pt x="11946" y="13530"/>
                  </a:lnTo>
                  <a:lnTo>
                    <a:pt x="11956" y="13537"/>
                  </a:lnTo>
                  <a:lnTo>
                    <a:pt x="11966" y="13544"/>
                  </a:lnTo>
                  <a:lnTo>
                    <a:pt x="11976" y="13550"/>
                  </a:lnTo>
                  <a:lnTo>
                    <a:pt x="11987" y="13555"/>
                  </a:lnTo>
                  <a:lnTo>
                    <a:pt x="11998" y="13560"/>
                  </a:lnTo>
                  <a:lnTo>
                    <a:pt x="12009" y="13565"/>
                  </a:lnTo>
                  <a:lnTo>
                    <a:pt x="12021" y="13569"/>
                  </a:lnTo>
                  <a:lnTo>
                    <a:pt x="12033" y="13572"/>
                  </a:lnTo>
                  <a:lnTo>
                    <a:pt x="12046" y="13575"/>
                  </a:lnTo>
                  <a:lnTo>
                    <a:pt x="12058" y="13577"/>
                  </a:lnTo>
                  <a:lnTo>
                    <a:pt x="12071" y="13579"/>
                  </a:lnTo>
                  <a:lnTo>
                    <a:pt x="12084" y="13580"/>
                  </a:lnTo>
                  <a:lnTo>
                    <a:pt x="12097" y="13580"/>
                  </a:lnTo>
                  <a:lnTo>
                    <a:pt x="12886" y="13580"/>
                  </a:lnTo>
                  <a:lnTo>
                    <a:pt x="12937" y="13581"/>
                  </a:lnTo>
                  <a:lnTo>
                    <a:pt x="12984" y="13586"/>
                  </a:lnTo>
                  <a:lnTo>
                    <a:pt x="13029" y="13593"/>
                  </a:lnTo>
                  <a:lnTo>
                    <a:pt x="13070" y="13603"/>
                  </a:lnTo>
                  <a:lnTo>
                    <a:pt x="13108" y="13615"/>
                  </a:lnTo>
                  <a:lnTo>
                    <a:pt x="13145" y="13629"/>
                  </a:lnTo>
                  <a:lnTo>
                    <a:pt x="13178" y="13646"/>
                  </a:lnTo>
                  <a:lnTo>
                    <a:pt x="13209" y="13665"/>
                  </a:lnTo>
                  <a:lnTo>
                    <a:pt x="13237" y="13685"/>
                  </a:lnTo>
                  <a:lnTo>
                    <a:pt x="13264" y="13707"/>
                  </a:lnTo>
                  <a:lnTo>
                    <a:pt x="13288" y="13730"/>
                  </a:lnTo>
                  <a:lnTo>
                    <a:pt x="13309" y="13754"/>
                  </a:lnTo>
                  <a:lnTo>
                    <a:pt x="13328" y="13780"/>
                  </a:lnTo>
                  <a:lnTo>
                    <a:pt x="13346" y="13807"/>
                  </a:lnTo>
                  <a:lnTo>
                    <a:pt x="13361" y="13836"/>
                  </a:lnTo>
                  <a:lnTo>
                    <a:pt x="13375" y="13864"/>
                  </a:lnTo>
                  <a:lnTo>
                    <a:pt x="13388" y="13893"/>
                  </a:lnTo>
                  <a:lnTo>
                    <a:pt x="13398" y="13922"/>
                  </a:lnTo>
                  <a:lnTo>
                    <a:pt x="13406" y="13952"/>
                  </a:lnTo>
                  <a:lnTo>
                    <a:pt x="13413" y="13982"/>
                  </a:lnTo>
                  <a:lnTo>
                    <a:pt x="13419" y="14011"/>
                  </a:lnTo>
                  <a:lnTo>
                    <a:pt x="13423" y="14041"/>
                  </a:lnTo>
                  <a:lnTo>
                    <a:pt x="13426" y="14070"/>
                  </a:lnTo>
                  <a:lnTo>
                    <a:pt x="13427" y="14098"/>
                  </a:lnTo>
                  <a:lnTo>
                    <a:pt x="13428" y="14126"/>
                  </a:lnTo>
                  <a:lnTo>
                    <a:pt x="13427" y="14153"/>
                  </a:lnTo>
                  <a:lnTo>
                    <a:pt x="13426" y="14179"/>
                  </a:lnTo>
                  <a:lnTo>
                    <a:pt x="13424" y="14204"/>
                  </a:lnTo>
                  <a:lnTo>
                    <a:pt x="13420" y="14227"/>
                  </a:lnTo>
                  <a:lnTo>
                    <a:pt x="13417" y="14249"/>
                  </a:lnTo>
                  <a:lnTo>
                    <a:pt x="13412" y="14269"/>
                  </a:lnTo>
                  <a:lnTo>
                    <a:pt x="13407" y="14287"/>
                  </a:lnTo>
                  <a:lnTo>
                    <a:pt x="13383" y="14361"/>
                  </a:lnTo>
                  <a:lnTo>
                    <a:pt x="13358" y="14429"/>
                  </a:lnTo>
                  <a:lnTo>
                    <a:pt x="13335" y="14490"/>
                  </a:lnTo>
                  <a:lnTo>
                    <a:pt x="13314" y="14543"/>
                  </a:lnTo>
                  <a:lnTo>
                    <a:pt x="13296" y="14586"/>
                  </a:lnTo>
                  <a:lnTo>
                    <a:pt x="13281" y="14619"/>
                  </a:lnTo>
                  <a:lnTo>
                    <a:pt x="13271" y="14640"/>
                  </a:lnTo>
                  <a:lnTo>
                    <a:pt x="13266" y="14649"/>
                  </a:lnTo>
                  <a:lnTo>
                    <a:pt x="13251" y="14676"/>
                  </a:lnTo>
                  <a:lnTo>
                    <a:pt x="13236" y="14700"/>
                  </a:lnTo>
                  <a:lnTo>
                    <a:pt x="13220" y="14724"/>
                  </a:lnTo>
                  <a:lnTo>
                    <a:pt x="13204" y="14747"/>
                  </a:lnTo>
                  <a:lnTo>
                    <a:pt x="13187" y="14770"/>
                  </a:lnTo>
                  <a:lnTo>
                    <a:pt x="13169" y="14792"/>
                  </a:lnTo>
                  <a:lnTo>
                    <a:pt x="13151" y="14813"/>
                  </a:lnTo>
                  <a:lnTo>
                    <a:pt x="13131" y="14835"/>
                  </a:lnTo>
                  <a:lnTo>
                    <a:pt x="13111" y="14854"/>
                  </a:lnTo>
                  <a:lnTo>
                    <a:pt x="13090" y="14873"/>
                  </a:lnTo>
                  <a:lnTo>
                    <a:pt x="13068" y="14892"/>
                  </a:lnTo>
                  <a:lnTo>
                    <a:pt x="13046" y="14909"/>
                  </a:lnTo>
                  <a:lnTo>
                    <a:pt x="13022" y="14926"/>
                  </a:lnTo>
                  <a:lnTo>
                    <a:pt x="12997" y="14942"/>
                  </a:lnTo>
                  <a:lnTo>
                    <a:pt x="12971" y="14957"/>
                  </a:lnTo>
                  <a:lnTo>
                    <a:pt x="12945" y="14972"/>
                  </a:lnTo>
                  <a:lnTo>
                    <a:pt x="12917" y="14986"/>
                  </a:lnTo>
                  <a:lnTo>
                    <a:pt x="12888" y="14999"/>
                  </a:lnTo>
                  <a:lnTo>
                    <a:pt x="12858" y="15011"/>
                  </a:lnTo>
                  <a:lnTo>
                    <a:pt x="12827" y="15023"/>
                  </a:lnTo>
                  <a:lnTo>
                    <a:pt x="12795" y="15033"/>
                  </a:lnTo>
                  <a:lnTo>
                    <a:pt x="12760" y="15043"/>
                  </a:lnTo>
                  <a:lnTo>
                    <a:pt x="12726" y="15051"/>
                  </a:lnTo>
                  <a:lnTo>
                    <a:pt x="12690" y="15059"/>
                  </a:lnTo>
                  <a:lnTo>
                    <a:pt x="12653" y="15066"/>
                  </a:lnTo>
                  <a:lnTo>
                    <a:pt x="12613" y="15072"/>
                  </a:lnTo>
                  <a:lnTo>
                    <a:pt x="12573" y="15077"/>
                  </a:lnTo>
                  <a:lnTo>
                    <a:pt x="12531" y="15081"/>
                  </a:lnTo>
                  <a:lnTo>
                    <a:pt x="12487" y="15085"/>
                  </a:lnTo>
                  <a:lnTo>
                    <a:pt x="12443" y="15087"/>
                  </a:lnTo>
                  <a:lnTo>
                    <a:pt x="12396" y="15088"/>
                  </a:lnTo>
                  <a:lnTo>
                    <a:pt x="12349" y="15089"/>
                  </a:lnTo>
                  <a:lnTo>
                    <a:pt x="9592" y="15089"/>
                  </a:lnTo>
                  <a:lnTo>
                    <a:pt x="9463" y="15088"/>
                  </a:lnTo>
                  <a:lnTo>
                    <a:pt x="9333" y="15085"/>
                  </a:lnTo>
                  <a:lnTo>
                    <a:pt x="9205" y="15081"/>
                  </a:lnTo>
                  <a:lnTo>
                    <a:pt x="9077" y="15076"/>
                  </a:lnTo>
                  <a:lnTo>
                    <a:pt x="8950" y="15069"/>
                  </a:lnTo>
                  <a:lnTo>
                    <a:pt x="8824" y="15060"/>
                  </a:lnTo>
                  <a:lnTo>
                    <a:pt x="8700" y="15051"/>
                  </a:lnTo>
                  <a:lnTo>
                    <a:pt x="8577" y="15040"/>
                  </a:lnTo>
                  <a:lnTo>
                    <a:pt x="8457" y="15029"/>
                  </a:lnTo>
                  <a:lnTo>
                    <a:pt x="8338" y="15016"/>
                  </a:lnTo>
                  <a:lnTo>
                    <a:pt x="8223" y="15004"/>
                  </a:lnTo>
                  <a:lnTo>
                    <a:pt x="8110" y="14989"/>
                  </a:lnTo>
                  <a:lnTo>
                    <a:pt x="7999" y="14975"/>
                  </a:lnTo>
                  <a:lnTo>
                    <a:pt x="7893" y="14961"/>
                  </a:lnTo>
                  <a:lnTo>
                    <a:pt x="7790" y="14946"/>
                  </a:lnTo>
                  <a:lnTo>
                    <a:pt x="7690" y="14931"/>
                  </a:lnTo>
                  <a:lnTo>
                    <a:pt x="7594" y="14916"/>
                  </a:lnTo>
                  <a:lnTo>
                    <a:pt x="7503" y="14902"/>
                  </a:lnTo>
                  <a:lnTo>
                    <a:pt x="7416" y="14887"/>
                  </a:lnTo>
                  <a:lnTo>
                    <a:pt x="7334" y="14873"/>
                  </a:lnTo>
                  <a:lnTo>
                    <a:pt x="7184" y="14846"/>
                  </a:lnTo>
                  <a:lnTo>
                    <a:pt x="7056" y="14821"/>
                  </a:lnTo>
                  <a:lnTo>
                    <a:pt x="6952" y="14800"/>
                  </a:lnTo>
                  <a:lnTo>
                    <a:pt x="6873" y="14784"/>
                  </a:lnTo>
                  <a:lnTo>
                    <a:pt x="6822" y="14772"/>
                  </a:lnTo>
                  <a:lnTo>
                    <a:pt x="6800" y="14767"/>
                  </a:lnTo>
                  <a:lnTo>
                    <a:pt x="6430" y="14683"/>
                  </a:lnTo>
                  <a:lnTo>
                    <a:pt x="6103" y="14607"/>
                  </a:lnTo>
                  <a:lnTo>
                    <a:pt x="5818" y="14541"/>
                  </a:lnTo>
                  <a:lnTo>
                    <a:pt x="5570" y="14483"/>
                  </a:lnTo>
                  <a:lnTo>
                    <a:pt x="5356" y="14433"/>
                  </a:lnTo>
                  <a:lnTo>
                    <a:pt x="5174" y="14390"/>
                  </a:lnTo>
                  <a:lnTo>
                    <a:pt x="5022" y="14354"/>
                  </a:lnTo>
                  <a:lnTo>
                    <a:pt x="4895" y="14324"/>
                  </a:lnTo>
                  <a:lnTo>
                    <a:pt x="4791" y="14298"/>
                  </a:lnTo>
                  <a:lnTo>
                    <a:pt x="4709" y="14277"/>
                  </a:lnTo>
                  <a:lnTo>
                    <a:pt x="4642" y="14260"/>
                  </a:lnTo>
                  <a:lnTo>
                    <a:pt x="4590" y="14247"/>
                  </a:lnTo>
                  <a:lnTo>
                    <a:pt x="4548" y="14236"/>
                  </a:lnTo>
                  <a:lnTo>
                    <a:pt x="4516" y="14227"/>
                  </a:lnTo>
                  <a:lnTo>
                    <a:pt x="4489" y="14219"/>
                  </a:lnTo>
                  <a:lnTo>
                    <a:pt x="4464" y="14212"/>
                  </a:lnTo>
                  <a:lnTo>
                    <a:pt x="4445" y="14208"/>
                  </a:lnTo>
                  <a:lnTo>
                    <a:pt x="4397" y="14195"/>
                  </a:lnTo>
                  <a:lnTo>
                    <a:pt x="4365" y="14184"/>
                  </a:lnTo>
                  <a:lnTo>
                    <a:pt x="4328" y="14170"/>
                  </a:lnTo>
                  <a:lnTo>
                    <a:pt x="4309" y="14161"/>
                  </a:lnTo>
                  <a:lnTo>
                    <a:pt x="4290" y="14152"/>
                  </a:lnTo>
                  <a:lnTo>
                    <a:pt x="4270" y="14141"/>
                  </a:lnTo>
                  <a:lnTo>
                    <a:pt x="4250" y="14129"/>
                  </a:lnTo>
                  <a:lnTo>
                    <a:pt x="4231" y="14117"/>
                  </a:lnTo>
                  <a:lnTo>
                    <a:pt x="4210" y="14103"/>
                  </a:lnTo>
                  <a:lnTo>
                    <a:pt x="4191" y="14088"/>
                  </a:lnTo>
                  <a:lnTo>
                    <a:pt x="4172" y="14072"/>
                  </a:lnTo>
                  <a:lnTo>
                    <a:pt x="4154" y="14055"/>
                  </a:lnTo>
                  <a:lnTo>
                    <a:pt x="4136" y="14036"/>
                  </a:lnTo>
                  <a:lnTo>
                    <a:pt x="4119" y="14016"/>
                  </a:lnTo>
                  <a:lnTo>
                    <a:pt x="4104" y="13995"/>
                  </a:lnTo>
                  <a:lnTo>
                    <a:pt x="4089" y="13971"/>
                  </a:lnTo>
                  <a:lnTo>
                    <a:pt x="4076" y="13947"/>
                  </a:lnTo>
                  <a:lnTo>
                    <a:pt x="4065" y="13921"/>
                  </a:lnTo>
                  <a:lnTo>
                    <a:pt x="4055" y="13894"/>
                  </a:lnTo>
                  <a:lnTo>
                    <a:pt x="4047" y="13866"/>
                  </a:lnTo>
                  <a:lnTo>
                    <a:pt x="4042" y="13835"/>
                  </a:lnTo>
                  <a:lnTo>
                    <a:pt x="4038" y="13802"/>
                  </a:lnTo>
                  <a:lnTo>
                    <a:pt x="4037" y="13768"/>
                  </a:lnTo>
                  <a:lnTo>
                    <a:pt x="4033" y="6821"/>
                  </a:lnTo>
                  <a:lnTo>
                    <a:pt x="4033" y="6800"/>
                  </a:lnTo>
                  <a:lnTo>
                    <a:pt x="4035" y="6778"/>
                  </a:lnTo>
                  <a:lnTo>
                    <a:pt x="4037" y="6756"/>
                  </a:lnTo>
                  <a:lnTo>
                    <a:pt x="4040" y="6735"/>
                  </a:lnTo>
                  <a:lnTo>
                    <a:pt x="4044" y="6714"/>
                  </a:lnTo>
                  <a:lnTo>
                    <a:pt x="4048" y="6693"/>
                  </a:lnTo>
                  <a:lnTo>
                    <a:pt x="4054" y="6671"/>
                  </a:lnTo>
                  <a:lnTo>
                    <a:pt x="4060" y="6651"/>
                  </a:lnTo>
                  <a:lnTo>
                    <a:pt x="4067" y="6631"/>
                  </a:lnTo>
                  <a:lnTo>
                    <a:pt x="4075" y="6611"/>
                  </a:lnTo>
                  <a:lnTo>
                    <a:pt x="4084" y="6592"/>
                  </a:lnTo>
                  <a:lnTo>
                    <a:pt x="4093" y="6573"/>
                  </a:lnTo>
                  <a:lnTo>
                    <a:pt x="4105" y="6554"/>
                  </a:lnTo>
                  <a:lnTo>
                    <a:pt x="4115" y="6536"/>
                  </a:lnTo>
                  <a:lnTo>
                    <a:pt x="4127" y="6517"/>
                  </a:lnTo>
                  <a:lnTo>
                    <a:pt x="4140" y="6499"/>
                  </a:lnTo>
                  <a:lnTo>
                    <a:pt x="4153" y="6482"/>
                  </a:lnTo>
                  <a:lnTo>
                    <a:pt x="4167" y="6466"/>
                  </a:lnTo>
                  <a:lnTo>
                    <a:pt x="4181" y="6450"/>
                  </a:lnTo>
                  <a:lnTo>
                    <a:pt x="4197" y="6435"/>
                  </a:lnTo>
                  <a:lnTo>
                    <a:pt x="4213" y="6420"/>
                  </a:lnTo>
                  <a:lnTo>
                    <a:pt x="4230" y="6405"/>
                  </a:lnTo>
                  <a:lnTo>
                    <a:pt x="4248" y="6392"/>
                  </a:lnTo>
                  <a:lnTo>
                    <a:pt x="4266" y="6379"/>
                  </a:lnTo>
                  <a:lnTo>
                    <a:pt x="4284" y="6366"/>
                  </a:lnTo>
                  <a:lnTo>
                    <a:pt x="4303" y="6354"/>
                  </a:lnTo>
                  <a:lnTo>
                    <a:pt x="4323" y="6342"/>
                  </a:lnTo>
                  <a:lnTo>
                    <a:pt x="4345" y="6332"/>
                  </a:lnTo>
                  <a:lnTo>
                    <a:pt x="4366" y="6322"/>
                  </a:lnTo>
                  <a:lnTo>
                    <a:pt x="4388" y="6313"/>
                  </a:lnTo>
                  <a:lnTo>
                    <a:pt x="4410" y="6305"/>
                  </a:lnTo>
                  <a:lnTo>
                    <a:pt x="4433" y="6297"/>
                  </a:lnTo>
                  <a:lnTo>
                    <a:pt x="4458" y="6288"/>
                  </a:lnTo>
                  <a:lnTo>
                    <a:pt x="4486" y="6279"/>
                  </a:lnTo>
                  <a:lnTo>
                    <a:pt x="4513" y="6270"/>
                  </a:lnTo>
                  <a:lnTo>
                    <a:pt x="4537" y="6260"/>
                  </a:lnTo>
                  <a:lnTo>
                    <a:pt x="4749" y="6167"/>
                  </a:lnTo>
                  <a:lnTo>
                    <a:pt x="4951" y="6069"/>
                  </a:lnTo>
                  <a:lnTo>
                    <a:pt x="5143" y="5963"/>
                  </a:lnTo>
                  <a:lnTo>
                    <a:pt x="5328" y="5853"/>
                  </a:lnTo>
                  <a:lnTo>
                    <a:pt x="5503" y="5737"/>
                  </a:lnTo>
                  <a:lnTo>
                    <a:pt x="5669" y="5615"/>
                  </a:lnTo>
                  <a:lnTo>
                    <a:pt x="5829" y="5488"/>
                  </a:lnTo>
                  <a:lnTo>
                    <a:pt x="5979" y="5357"/>
                  </a:lnTo>
                  <a:lnTo>
                    <a:pt x="6121" y="5222"/>
                  </a:lnTo>
                  <a:lnTo>
                    <a:pt x="6255" y="5082"/>
                  </a:lnTo>
                  <a:lnTo>
                    <a:pt x="6382" y="4938"/>
                  </a:lnTo>
                  <a:lnTo>
                    <a:pt x="6501" y="4790"/>
                  </a:lnTo>
                  <a:lnTo>
                    <a:pt x="6613" y="4639"/>
                  </a:lnTo>
                  <a:lnTo>
                    <a:pt x="6717" y="4485"/>
                  </a:lnTo>
                  <a:lnTo>
                    <a:pt x="6815" y="4330"/>
                  </a:lnTo>
                  <a:lnTo>
                    <a:pt x="6906" y="4170"/>
                  </a:lnTo>
                  <a:lnTo>
                    <a:pt x="6989" y="4009"/>
                  </a:lnTo>
                  <a:lnTo>
                    <a:pt x="7067" y="3846"/>
                  </a:lnTo>
                  <a:lnTo>
                    <a:pt x="7138" y="3681"/>
                  </a:lnTo>
                  <a:lnTo>
                    <a:pt x="7203" y="3514"/>
                  </a:lnTo>
                  <a:lnTo>
                    <a:pt x="7262" y="3347"/>
                  </a:lnTo>
                  <a:lnTo>
                    <a:pt x="7315" y="3179"/>
                  </a:lnTo>
                  <a:lnTo>
                    <a:pt x="7362" y="3010"/>
                  </a:lnTo>
                  <a:lnTo>
                    <a:pt x="7405" y="2840"/>
                  </a:lnTo>
                  <a:lnTo>
                    <a:pt x="7441" y="2671"/>
                  </a:lnTo>
                  <a:lnTo>
                    <a:pt x="7472" y="2502"/>
                  </a:lnTo>
                  <a:lnTo>
                    <a:pt x="7498" y="2334"/>
                  </a:lnTo>
                  <a:lnTo>
                    <a:pt x="7521" y="2166"/>
                  </a:lnTo>
                  <a:lnTo>
                    <a:pt x="7538" y="2000"/>
                  </a:lnTo>
                  <a:lnTo>
                    <a:pt x="7550" y="1834"/>
                  </a:lnTo>
                  <a:lnTo>
                    <a:pt x="7558" y="1671"/>
                  </a:lnTo>
                  <a:lnTo>
                    <a:pt x="7562" y="1509"/>
                  </a:lnTo>
                  <a:lnTo>
                    <a:pt x="7563" y="1486"/>
                  </a:lnTo>
                  <a:lnTo>
                    <a:pt x="7565" y="1464"/>
                  </a:lnTo>
                  <a:lnTo>
                    <a:pt x="7568" y="1441"/>
                  </a:lnTo>
                  <a:lnTo>
                    <a:pt x="7571" y="1418"/>
                  </a:lnTo>
                  <a:lnTo>
                    <a:pt x="7576" y="1395"/>
                  </a:lnTo>
                  <a:lnTo>
                    <a:pt x="7582" y="1373"/>
                  </a:lnTo>
                  <a:lnTo>
                    <a:pt x="7589" y="1351"/>
                  </a:lnTo>
                  <a:lnTo>
                    <a:pt x="7597" y="1329"/>
                  </a:lnTo>
                  <a:lnTo>
                    <a:pt x="7606" y="1307"/>
                  </a:lnTo>
                  <a:lnTo>
                    <a:pt x="7616" y="1286"/>
                  </a:lnTo>
                  <a:lnTo>
                    <a:pt x="7627" y="1264"/>
                  </a:lnTo>
                  <a:lnTo>
                    <a:pt x="7640" y="1244"/>
                  </a:lnTo>
                  <a:lnTo>
                    <a:pt x="7653" y="1223"/>
                  </a:lnTo>
                  <a:lnTo>
                    <a:pt x="7667" y="1204"/>
                  </a:lnTo>
                  <a:lnTo>
                    <a:pt x="7681" y="1185"/>
                  </a:lnTo>
                  <a:lnTo>
                    <a:pt x="7697" y="1167"/>
                  </a:lnTo>
                  <a:lnTo>
                    <a:pt x="7713" y="1150"/>
                  </a:lnTo>
                  <a:lnTo>
                    <a:pt x="7731" y="1133"/>
                  </a:lnTo>
                  <a:lnTo>
                    <a:pt x="7749" y="1117"/>
                  </a:lnTo>
                  <a:lnTo>
                    <a:pt x="7769" y="1102"/>
                  </a:lnTo>
                  <a:lnTo>
                    <a:pt x="7789" y="1087"/>
                  </a:lnTo>
                  <a:lnTo>
                    <a:pt x="7810" y="1074"/>
                  </a:lnTo>
                  <a:lnTo>
                    <a:pt x="7832" y="1061"/>
                  </a:lnTo>
                  <a:lnTo>
                    <a:pt x="7854" y="1050"/>
                  </a:lnTo>
                  <a:lnTo>
                    <a:pt x="7878" y="1040"/>
                  </a:lnTo>
                  <a:lnTo>
                    <a:pt x="7903" y="1032"/>
                  </a:lnTo>
                  <a:lnTo>
                    <a:pt x="7928" y="1024"/>
                  </a:lnTo>
                  <a:lnTo>
                    <a:pt x="7954" y="1018"/>
                  </a:lnTo>
                  <a:lnTo>
                    <a:pt x="7980" y="1013"/>
                  </a:lnTo>
                  <a:lnTo>
                    <a:pt x="8009" y="1009"/>
                  </a:lnTo>
                  <a:lnTo>
                    <a:pt x="8037" y="1007"/>
                  </a:lnTo>
                  <a:lnTo>
                    <a:pt x="8066" y="1006"/>
                  </a:lnTo>
                  <a:lnTo>
                    <a:pt x="8117" y="1009"/>
                  </a:lnTo>
                  <a:lnTo>
                    <a:pt x="8171" y="1018"/>
                  </a:lnTo>
                  <a:lnTo>
                    <a:pt x="8225" y="1033"/>
                  </a:lnTo>
                  <a:lnTo>
                    <a:pt x="8283" y="1054"/>
                  </a:lnTo>
                  <a:lnTo>
                    <a:pt x="8340" y="1081"/>
                  </a:lnTo>
                  <a:lnTo>
                    <a:pt x="8400" y="1114"/>
                  </a:lnTo>
                  <a:lnTo>
                    <a:pt x="8460" y="1151"/>
                  </a:lnTo>
                  <a:lnTo>
                    <a:pt x="8522" y="1193"/>
                  </a:lnTo>
                  <a:lnTo>
                    <a:pt x="8583" y="1241"/>
                  </a:lnTo>
                  <a:lnTo>
                    <a:pt x="8645" y="1294"/>
                  </a:lnTo>
                  <a:lnTo>
                    <a:pt x="8706" y="1351"/>
                  </a:lnTo>
                  <a:lnTo>
                    <a:pt x="8767" y="1413"/>
                  </a:lnTo>
                  <a:lnTo>
                    <a:pt x="8827" y="1480"/>
                  </a:lnTo>
                  <a:lnTo>
                    <a:pt x="8888" y="1550"/>
                  </a:lnTo>
                  <a:lnTo>
                    <a:pt x="8946" y="1626"/>
                  </a:lnTo>
                  <a:lnTo>
                    <a:pt x="9004" y="1705"/>
                  </a:lnTo>
                  <a:lnTo>
                    <a:pt x="9059" y="1788"/>
                  </a:lnTo>
                  <a:lnTo>
                    <a:pt x="9114" y="1874"/>
                  </a:lnTo>
                  <a:lnTo>
                    <a:pt x="9165" y="1965"/>
                  </a:lnTo>
                  <a:lnTo>
                    <a:pt x="9215" y="2058"/>
                  </a:lnTo>
                  <a:lnTo>
                    <a:pt x="9262" y="2155"/>
                  </a:lnTo>
                  <a:lnTo>
                    <a:pt x="9306" y="2255"/>
                  </a:lnTo>
                  <a:lnTo>
                    <a:pt x="9347" y="2358"/>
                  </a:lnTo>
                  <a:lnTo>
                    <a:pt x="9386" y="2464"/>
                  </a:lnTo>
                  <a:lnTo>
                    <a:pt x="9420" y="2572"/>
                  </a:lnTo>
                  <a:lnTo>
                    <a:pt x="9450" y="2683"/>
                  </a:lnTo>
                  <a:lnTo>
                    <a:pt x="9478" y="2797"/>
                  </a:lnTo>
                  <a:lnTo>
                    <a:pt x="9500" y="2912"/>
                  </a:lnTo>
                  <a:lnTo>
                    <a:pt x="9517" y="3030"/>
                  </a:lnTo>
                  <a:lnTo>
                    <a:pt x="9530" y="3150"/>
                  </a:lnTo>
                  <a:lnTo>
                    <a:pt x="9538" y="3271"/>
                  </a:lnTo>
                  <a:lnTo>
                    <a:pt x="9541" y="3394"/>
                  </a:lnTo>
                  <a:lnTo>
                    <a:pt x="9540" y="3606"/>
                  </a:lnTo>
                  <a:lnTo>
                    <a:pt x="9538" y="3799"/>
                  </a:lnTo>
                  <a:lnTo>
                    <a:pt x="9536" y="3889"/>
                  </a:lnTo>
                  <a:lnTo>
                    <a:pt x="9534" y="3974"/>
                  </a:lnTo>
                  <a:lnTo>
                    <a:pt x="9531" y="4056"/>
                  </a:lnTo>
                  <a:lnTo>
                    <a:pt x="9527" y="4135"/>
                  </a:lnTo>
                  <a:lnTo>
                    <a:pt x="9523" y="4211"/>
                  </a:lnTo>
                  <a:lnTo>
                    <a:pt x="9517" y="4284"/>
                  </a:lnTo>
                  <a:lnTo>
                    <a:pt x="9511" y="4357"/>
                  </a:lnTo>
                  <a:lnTo>
                    <a:pt x="9504" y="4426"/>
                  </a:lnTo>
                  <a:lnTo>
                    <a:pt x="9496" y="4495"/>
                  </a:lnTo>
                  <a:lnTo>
                    <a:pt x="9487" y="4562"/>
                  </a:lnTo>
                  <a:lnTo>
                    <a:pt x="9477" y="4629"/>
                  </a:lnTo>
                  <a:lnTo>
                    <a:pt x="9464" y="4696"/>
                  </a:lnTo>
                  <a:lnTo>
                    <a:pt x="9452" y="4763"/>
                  </a:lnTo>
                  <a:lnTo>
                    <a:pt x="9438" y="4831"/>
                  </a:lnTo>
                  <a:lnTo>
                    <a:pt x="9423" y="4899"/>
                  </a:lnTo>
                  <a:lnTo>
                    <a:pt x="9406" y="4968"/>
                  </a:lnTo>
                  <a:lnTo>
                    <a:pt x="9388" y="5040"/>
                  </a:lnTo>
                  <a:lnTo>
                    <a:pt x="9369" y="5112"/>
                  </a:lnTo>
                  <a:lnTo>
                    <a:pt x="9347" y="5188"/>
                  </a:lnTo>
                  <a:lnTo>
                    <a:pt x="9324" y="5266"/>
                  </a:lnTo>
                  <a:lnTo>
                    <a:pt x="9299" y="5348"/>
                  </a:lnTo>
                  <a:lnTo>
                    <a:pt x="9273" y="5432"/>
                  </a:lnTo>
                  <a:lnTo>
                    <a:pt x="9245" y="5522"/>
                  </a:lnTo>
                  <a:lnTo>
                    <a:pt x="9214" y="5614"/>
                  </a:lnTo>
                  <a:lnTo>
                    <a:pt x="9149" y="5814"/>
                  </a:lnTo>
                  <a:lnTo>
                    <a:pt x="9074" y="6036"/>
                  </a:lnTo>
                  <a:lnTo>
                    <a:pt x="9962" y="6037"/>
                  </a:lnTo>
                  <a:lnTo>
                    <a:pt x="10738" y="6039"/>
                  </a:lnTo>
                  <a:lnTo>
                    <a:pt x="11087" y="6041"/>
                  </a:lnTo>
                  <a:lnTo>
                    <a:pt x="11411" y="6043"/>
                  </a:lnTo>
                  <a:lnTo>
                    <a:pt x="11712" y="6046"/>
                  </a:lnTo>
                  <a:lnTo>
                    <a:pt x="11990" y="6049"/>
                  </a:lnTo>
                  <a:lnTo>
                    <a:pt x="12247" y="6052"/>
                  </a:lnTo>
                  <a:lnTo>
                    <a:pt x="12483" y="6056"/>
                  </a:lnTo>
                  <a:lnTo>
                    <a:pt x="12699" y="6060"/>
                  </a:lnTo>
                  <a:lnTo>
                    <a:pt x="12897" y="6065"/>
                  </a:lnTo>
                  <a:lnTo>
                    <a:pt x="13077" y="6070"/>
                  </a:lnTo>
                  <a:lnTo>
                    <a:pt x="13241" y="6075"/>
                  </a:lnTo>
                  <a:lnTo>
                    <a:pt x="13390" y="6080"/>
                  </a:lnTo>
                  <a:lnTo>
                    <a:pt x="13524" y="6086"/>
                  </a:lnTo>
                  <a:lnTo>
                    <a:pt x="13644" y="6092"/>
                  </a:lnTo>
                  <a:lnTo>
                    <a:pt x="13752" y="6099"/>
                  </a:lnTo>
                  <a:lnTo>
                    <a:pt x="13848" y="6106"/>
                  </a:lnTo>
                  <a:lnTo>
                    <a:pt x="13934" y="6113"/>
                  </a:lnTo>
                  <a:lnTo>
                    <a:pt x="14011" y="6121"/>
                  </a:lnTo>
                  <a:lnTo>
                    <a:pt x="14079" y="6129"/>
                  </a:lnTo>
                  <a:lnTo>
                    <a:pt x="14140" y="6137"/>
                  </a:lnTo>
                  <a:lnTo>
                    <a:pt x="14195" y="6145"/>
                  </a:lnTo>
                  <a:lnTo>
                    <a:pt x="14245" y="6154"/>
                  </a:lnTo>
                  <a:lnTo>
                    <a:pt x="14289" y="6163"/>
                  </a:lnTo>
                  <a:lnTo>
                    <a:pt x="14330" y="6172"/>
                  </a:lnTo>
                  <a:lnTo>
                    <a:pt x="14371" y="6182"/>
                  </a:lnTo>
                  <a:lnTo>
                    <a:pt x="14446" y="6203"/>
                  </a:lnTo>
                  <a:lnTo>
                    <a:pt x="14526" y="6224"/>
                  </a:lnTo>
                  <a:lnTo>
                    <a:pt x="14575" y="6240"/>
                  </a:lnTo>
                  <a:lnTo>
                    <a:pt x="14623" y="6257"/>
                  </a:lnTo>
                  <a:lnTo>
                    <a:pt x="14668" y="6276"/>
                  </a:lnTo>
                  <a:lnTo>
                    <a:pt x="14709" y="6296"/>
                  </a:lnTo>
                  <a:lnTo>
                    <a:pt x="14749" y="6317"/>
                  </a:lnTo>
                  <a:lnTo>
                    <a:pt x="14785" y="6340"/>
                  </a:lnTo>
                  <a:lnTo>
                    <a:pt x="14819" y="6364"/>
                  </a:lnTo>
                  <a:lnTo>
                    <a:pt x="14852" y="6389"/>
                  </a:lnTo>
                  <a:lnTo>
                    <a:pt x="14881" y="6414"/>
                  </a:lnTo>
                  <a:lnTo>
                    <a:pt x="14909" y="6441"/>
                  </a:lnTo>
                  <a:lnTo>
                    <a:pt x="14934" y="6468"/>
                  </a:lnTo>
                  <a:lnTo>
                    <a:pt x="14957" y="6495"/>
                  </a:lnTo>
                  <a:lnTo>
                    <a:pt x="14979" y="6524"/>
                  </a:lnTo>
                  <a:lnTo>
                    <a:pt x="14998" y="6552"/>
                  </a:lnTo>
                  <a:lnTo>
                    <a:pt x="15016" y="6581"/>
                  </a:lnTo>
                  <a:lnTo>
                    <a:pt x="15031" y="6609"/>
                  </a:lnTo>
                  <a:lnTo>
                    <a:pt x="15046" y="6638"/>
                  </a:lnTo>
                  <a:lnTo>
                    <a:pt x="15058" y="6666"/>
                  </a:lnTo>
                  <a:lnTo>
                    <a:pt x="15070" y="6695"/>
                  </a:lnTo>
                  <a:lnTo>
                    <a:pt x="15079" y="6723"/>
                  </a:lnTo>
                  <a:lnTo>
                    <a:pt x="15088" y="6751"/>
                  </a:lnTo>
                  <a:lnTo>
                    <a:pt x="15097" y="6778"/>
                  </a:lnTo>
                  <a:lnTo>
                    <a:pt x="15103" y="6804"/>
                  </a:lnTo>
                  <a:lnTo>
                    <a:pt x="15108" y="6829"/>
                  </a:lnTo>
                  <a:lnTo>
                    <a:pt x="15113" y="6854"/>
                  </a:lnTo>
                  <a:lnTo>
                    <a:pt x="15116" y="6879"/>
                  </a:lnTo>
                  <a:lnTo>
                    <a:pt x="15119" y="6901"/>
                  </a:lnTo>
                  <a:lnTo>
                    <a:pt x="15121" y="6923"/>
                  </a:lnTo>
                  <a:lnTo>
                    <a:pt x="15123" y="6961"/>
                  </a:lnTo>
                  <a:lnTo>
                    <a:pt x="15124" y="6994"/>
                  </a:lnTo>
                  <a:lnTo>
                    <a:pt x="15124" y="7051"/>
                  </a:lnTo>
                  <a:lnTo>
                    <a:pt x="15123" y="7093"/>
                  </a:lnTo>
                  <a:lnTo>
                    <a:pt x="15122" y="7126"/>
                  </a:lnTo>
                  <a:lnTo>
                    <a:pt x="15121" y="7153"/>
                  </a:lnTo>
                  <a:lnTo>
                    <a:pt x="15119" y="7181"/>
                  </a:lnTo>
                  <a:lnTo>
                    <a:pt x="15117" y="7215"/>
                  </a:lnTo>
                  <a:lnTo>
                    <a:pt x="15115" y="7256"/>
                  </a:lnTo>
                  <a:lnTo>
                    <a:pt x="15113" y="7310"/>
                  </a:lnTo>
                  <a:close/>
                  <a:moveTo>
                    <a:pt x="3529" y="14586"/>
                  </a:moveTo>
                  <a:lnTo>
                    <a:pt x="3528" y="14612"/>
                  </a:lnTo>
                  <a:lnTo>
                    <a:pt x="3526" y="14637"/>
                  </a:lnTo>
                  <a:lnTo>
                    <a:pt x="3523" y="14663"/>
                  </a:lnTo>
                  <a:lnTo>
                    <a:pt x="3519" y="14688"/>
                  </a:lnTo>
                  <a:lnTo>
                    <a:pt x="3513" y="14712"/>
                  </a:lnTo>
                  <a:lnTo>
                    <a:pt x="3507" y="14736"/>
                  </a:lnTo>
                  <a:lnTo>
                    <a:pt x="3499" y="14759"/>
                  </a:lnTo>
                  <a:lnTo>
                    <a:pt x="3490" y="14782"/>
                  </a:lnTo>
                  <a:lnTo>
                    <a:pt x="3479" y="14804"/>
                  </a:lnTo>
                  <a:lnTo>
                    <a:pt x="3468" y="14826"/>
                  </a:lnTo>
                  <a:lnTo>
                    <a:pt x="3456" y="14847"/>
                  </a:lnTo>
                  <a:lnTo>
                    <a:pt x="3443" y="14868"/>
                  </a:lnTo>
                  <a:lnTo>
                    <a:pt x="3429" y="14887"/>
                  </a:lnTo>
                  <a:lnTo>
                    <a:pt x="3414" y="14906"/>
                  </a:lnTo>
                  <a:lnTo>
                    <a:pt x="3398" y="14924"/>
                  </a:lnTo>
                  <a:lnTo>
                    <a:pt x="3382" y="14942"/>
                  </a:lnTo>
                  <a:lnTo>
                    <a:pt x="3364" y="14958"/>
                  </a:lnTo>
                  <a:lnTo>
                    <a:pt x="3345" y="14974"/>
                  </a:lnTo>
                  <a:lnTo>
                    <a:pt x="3326" y="14989"/>
                  </a:lnTo>
                  <a:lnTo>
                    <a:pt x="3307" y="15004"/>
                  </a:lnTo>
                  <a:lnTo>
                    <a:pt x="3286" y="15017"/>
                  </a:lnTo>
                  <a:lnTo>
                    <a:pt x="3265" y="15029"/>
                  </a:lnTo>
                  <a:lnTo>
                    <a:pt x="3244" y="15040"/>
                  </a:lnTo>
                  <a:lnTo>
                    <a:pt x="3221" y="15050"/>
                  </a:lnTo>
                  <a:lnTo>
                    <a:pt x="3198" y="15059"/>
                  </a:lnTo>
                  <a:lnTo>
                    <a:pt x="3175" y="15067"/>
                  </a:lnTo>
                  <a:lnTo>
                    <a:pt x="3151" y="15073"/>
                  </a:lnTo>
                  <a:lnTo>
                    <a:pt x="3127" y="15079"/>
                  </a:lnTo>
                  <a:lnTo>
                    <a:pt x="3101" y="15083"/>
                  </a:lnTo>
                  <a:lnTo>
                    <a:pt x="3076" y="15086"/>
                  </a:lnTo>
                  <a:lnTo>
                    <a:pt x="3051" y="15088"/>
                  </a:lnTo>
                  <a:lnTo>
                    <a:pt x="3025" y="15089"/>
                  </a:lnTo>
                  <a:lnTo>
                    <a:pt x="1512" y="15089"/>
                  </a:lnTo>
                  <a:lnTo>
                    <a:pt x="1486" y="15088"/>
                  </a:lnTo>
                  <a:lnTo>
                    <a:pt x="1461" y="15086"/>
                  </a:lnTo>
                  <a:lnTo>
                    <a:pt x="1436" y="15083"/>
                  </a:lnTo>
                  <a:lnTo>
                    <a:pt x="1411" y="15079"/>
                  </a:lnTo>
                  <a:lnTo>
                    <a:pt x="1386" y="15073"/>
                  </a:lnTo>
                  <a:lnTo>
                    <a:pt x="1362" y="15067"/>
                  </a:lnTo>
                  <a:lnTo>
                    <a:pt x="1339" y="15059"/>
                  </a:lnTo>
                  <a:lnTo>
                    <a:pt x="1316" y="15050"/>
                  </a:lnTo>
                  <a:lnTo>
                    <a:pt x="1294" y="15040"/>
                  </a:lnTo>
                  <a:lnTo>
                    <a:pt x="1272" y="15029"/>
                  </a:lnTo>
                  <a:lnTo>
                    <a:pt x="1251" y="15017"/>
                  </a:lnTo>
                  <a:lnTo>
                    <a:pt x="1230" y="15004"/>
                  </a:lnTo>
                  <a:lnTo>
                    <a:pt x="1211" y="14989"/>
                  </a:lnTo>
                  <a:lnTo>
                    <a:pt x="1192" y="14974"/>
                  </a:lnTo>
                  <a:lnTo>
                    <a:pt x="1174" y="14958"/>
                  </a:lnTo>
                  <a:lnTo>
                    <a:pt x="1155" y="14942"/>
                  </a:lnTo>
                  <a:lnTo>
                    <a:pt x="1139" y="14924"/>
                  </a:lnTo>
                  <a:lnTo>
                    <a:pt x="1123" y="14906"/>
                  </a:lnTo>
                  <a:lnTo>
                    <a:pt x="1108" y="14887"/>
                  </a:lnTo>
                  <a:lnTo>
                    <a:pt x="1094" y="14868"/>
                  </a:lnTo>
                  <a:lnTo>
                    <a:pt x="1081" y="14847"/>
                  </a:lnTo>
                  <a:lnTo>
                    <a:pt x="1069" y="14826"/>
                  </a:lnTo>
                  <a:lnTo>
                    <a:pt x="1058" y="14804"/>
                  </a:lnTo>
                  <a:lnTo>
                    <a:pt x="1048" y="14782"/>
                  </a:lnTo>
                  <a:lnTo>
                    <a:pt x="1038" y="14759"/>
                  </a:lnTo>
                  <a:lnTo>
                    <a:pt x="1030" y="14736"/>
                  </a:lnTo>
                  <a:lnTo>
                    <a:pt x="1024" y="14712"/>
                  </a:lnTo>
                  <a:lnTo>
                    <a:pt x="1018" y="14688"/>
                  </a:lnTo>
                  <a:lnTo>
                    <a:pt x="1014" y="14663"/>
                  </a:lnTo>
                  <a:lnTo>
                    <a:pt x="1011" y="14637"/>
                  </a:lnTo>
                  <a:lnTo>
                    <a:pt x="1009" y="14612"/>
                  </a:lnTo>
                  <a:lnTo>
                    <a:pt x="1008" y="14586"/>
                  </a:lnTo>
                  <a:lnTo>
                    <a:pt x="1008" y="6539"/>
                  </a:lnTo>
                  <a:lnTo>
                    <a:pt x="1009" y="6512"/>
                  </a:lnTo>
                  <a:lnTo>
                    <a:pt x="1011" y="6487"/>
                  </a:lnTo>
                  <a:lnTo>
                    <a:pt x="1014" y="6462"/>
                  </a:lnTo>
                  <a:lnTo>
                    <a:pt x="1018" y="6437"/>
                  </a:lnTo>
                  <a:lnTo>
                    <a:pt x="1024" y="6413"/>
                  </a:lnTo>
                  <a:lnTo>
                    <a:pt x="1030" y="6389"/>
                  </a:lnTo>
                  <a:lnTo>
                    <a:pt x="1038" y="6366"/>
                  </a:lnTo>
                  <a:lnTo>
                    <a:pt x="1048" y="6342"/>
                  </a:lnTo>
                  <a:lnTo>
                    <a:pt x="1058" y="6320"/>
                  </a:lnTo>
                  <a:lnTo>
                    <a:pt x="1069" y="6298"/>
                  </a:lnTo>
                  <a:lnTo>
                    <a:pt x="1081" y="6278"/>
                  </a:lnTo>
                  <a:lnTo>
                    <a:pt x="1094" y="6257"/>
                  </a:lnTo>
                  <a:lnTo>
                    <a:pt x="1108" y="6238"/>
                  </a:lnTo>
                  <a:lnTo>
                    <a:pt x="1123" y="6219"/>
                  </a:lnTo>
                  <a:lnTo>
                    <a:pt x="1139" y="6201"/>
                  </a:lnTo>
                  <a:lnTo>
                    <a:pt x="1155" y="6182"/>
                  </a:lnTo>
                  <a:lnTo>
                    <a:pt x="1174" y="6166"/>
                  </a:lnTo>
                  <a:lnTo>
                    <a:pt x="1192" y="6150"/>
                  </a:lnTo>
                  <a:lnTo>
                    <a:pt x="1211" y="6135"/>
                  </a:lnTo>
                  <a:lnTo>
                    <a:pt x="1230" y="6121"/>
                  </a:lnTo>
                  <a:lnTo>
                    <a:pt x="1251" y="6108"/>
                  </a:lnTo>
                  <a:lnTo>
                    <a:pt x="1272" y="6096"/>
                  </a:lnTo>
                  <a:lnTo>
                    <a:pt x="1294" y="6085"/>
                  </a:lnTo>
                  <a:lnTo>
                    <a:pt x="1316" y="6075"/>
                  </a:lnTo>
                  <a:lnTo>
                    <a:pt x="1339" y="6066"/>
                  </a:lnTo>
                  <a:lnTo>
                    <a:pt x="1362" y="6058"/>
                  </a:lnTo>
                  <a:lnTo>
                    <a:pt x="1386" y="6052"/>
                  </a:lnTo>
                  <a:lnTo>
                    <a:pt x="1411" y="6046"/>
                  </a:lnTo>
                  <a:lnTo>
                    <a:pt x="1436" y="6042"/>
                  </a:lnTo>
                  <a:lnTo>
                    <a:pt x="1461" y="6039"/>
                  </a:lnTo>
                  <a:lnTo>
                    <a:pt x="1486" y="6037"/>
                  </a:lnTo>
                  <a:lnTo>
                    <a:pt x="1512" y="6036"/>
                  </a:lnTo>
                  <a:lnTo>
                    <a:pt x="3025" y="6036"/>
                  </a:lnTo>
                  <a:lnTo>
                    <a:pt x="3051" y="6037"/>
                  </a:lnTo>
                  <a:lnTo>
                    <a:pt x="3076" y="6039"/>
                  </a:lnTo>
                  <a:lnTo>
                    <a:pt x="3101" y="6042"/>
                  </a:lnTo>
                  <a:lnTo>
                    <a:pt x="3127" y="6046"/>
                  </a:lnTo>
                  <a:lnTo>
                    <a:pt x="3151" y="6052"/>
                  </a:lnTo>
                  <a:lnTo>
                    <a:pt x="3175" y="6058"/>
                  </a:lnTo>
                  <a:lnTo>
                    <a:pt x="3198" y="6066"/>
                  </a:lnTo>
                  <a:lnTo>
                    <a:pt x="3221" y="6075"/>
                  </a:lnTo>
                  <a:lnTo>
                    <a:pt x="3244" y="6085"/>
                  </a:lnTo>
                  <a:lnTo>
                    <a:pt x="3265" y="6096"/>
                  </a:lnTo>
                  <a:lnTo>
                    <a:pt x="3286" y="6108"/>
                  </a:lnTo>
                  <a:lnTo>
                    <a:pt x="3307" y="6121"/>
                  </a:lnTo>
                  <a:lnTo>
                    <a:pt x="3326" y="6135"/>
                  </a:lnTo>
                  <a:lnTo>
                    <a:pt x="3345" y="6150"/>
                  </a:lnTo>
                  <a:lnTo>
                    <a:pt x="3364" y="6166"/>
                  </a:lnTo>
                  <a:lnTo>
                    <a:pt x="3382" y="6182"/>
                  </a:lnTo>
                  <a:lnTo>
                    <a:pt x="3398" y="6201"/>
                  </a:lnTo>
                  <a:lnTo>
                    <a:pt x="3414" y="6219"/>
                  </a:lnTo>
                  <a:lnTo>
                    <a:pt x="3429" y="6238"/>
                  </a:lnTo>
                  <a:lnTo>
                    <a:pt x="3443" y="6257"/>
                  </a:lnTo>
                  <a:lnTo>
                    <a:pt x="3456" y="6278"/>
                  </a:lnTo>
                  <a:lnTo>
                    <a:pt x="3468" y="6298"/>
                  </a:lnTo>
                  <a:lnTo>
                    <a:pt x="3479" y="6320"/>
                  </a:lnTo>
                  <a:lnTo>
                    <a:pt x="3490" y="6342"/>
                  </a:lnTo>
                  <a:lnTo>
                    <a:pt x="3499" y="6366"/>
                  </a:lnTo>
                  <a:lnTo>
                    <a:pt x="3507" y="6389"/>
                  </a:lnTo>
                  <a:lnTo>
                    <a:pt x="3513" y="6413"/>
                  </a:lnTo>
                  <a:lnTo>
                    <a:pt x="3519" y="6437"/>
                  </a:lnTo>
                  <a:lnTo>
                    <a:pt x="3523" y="6462"/>
                  </a:lnTo>
                  <a:lnTo>
                    <a:pt x="3526" y="6487"/>
                  </a:lnTo>
                  <a:lnTo>
                    <a:pt x="3528" y="6512"/>
                  </a:lnTo>
                  <a:lnTo>
                    <a:pt x="3529" y="6539"/>
                  </a:lnTo>
                  <a:lnTo>
                    <a:pt x="3529" y="14586"/>
                  </a:lnTo>
                  <a:close/>
                  <a:moveTo>
                    <a:pt x="14702" y="5267"/>
                  </a:moveTo>
                  <a:lnTo>
                    <a:pt x="14641" y="5252"/>
                  </a:lnTo>
                  <a:lnTo>
                    <a:pt x="14574" y="5238"/>
                  </a:lnTo>
                  <a:lnTo>
                    <a:pt x="14504" y="5225"/>
                  </a:lnTo>
                  <a:lnTo>
                    <a:pt x="14427" y="5213"/>
                  </a:lnTo>
                  <a:lnTo>
                    <a:pt x="14345" y="5201"/>
                  </a:lnTo>
                  <a:lnTo>
                    <a:pt x="14260" y="5190"/>
                  </a:lnTo>
                  <a:lnTo>
                    <a:pt x="14169" y="5181"/>
                  </a:lnTo>
                  <a:lnTo>
                    <a:pt x="14073" y="5171"/>
                  </a:lnTo>
                  <a:lnTo>
                    <a:pt x="13972" y="5162"/>
                  </a:lnTo>
                  <a:lnTo>
                    <a:pt x="13867" y="5154"/>
                  </a:lnTo>
                  <a:lnTo>
                    <a:pt x="13758" y="5146"/>
                  </a:lnTo>
                  <a:lnTo>
                    <a:pt x="13644" y="5139"/>
                  </a:lnTo>
                  <a:lnTo>
                    <a:pt x="13524" y="5133"/>
                  </a:lnTo>
                  <a:lnTo>
                    <a:pt x="13401" y="5127"/>
                  </a:lnTo>
                  <a:lnTo>
                    <a:pt x="13273" y="5121"/>
                  </a:lnTo>
                  <a:lnTo>
                    <a:pt x="13140" y="5116"/>
                  </a:lnTo>
                  <a:lnTo>
                    <a:pt x="12860" y="5106"/>
                  </a:lnTo>
                  <a:lnTo>
                    <a:pt x="12564" y="5098"/>
                  </a:lnTo>
                  <a:lnTo>
                    <a:pt x="12249" y="5090"/>
                  </a:lnTo>
                  <a:lnTo>
                    <a:pt x="11918" y="5082"/>
                  </a:lnTo>
                  <a:lnTo>
                    <a:pt x="11569" y="5074"/>
                  </a:lnTo>
                  <a:lnTo>
                    <a:pt x="11204" y="5066"/>
                  </a:lnTo>
                  <a:lnTo>
                    <a:pt x="10822" y="5057"/>
                  </a:lnTo>
                  <a:lnTo>
                    <a:pt x="10423" y="5047"/>
                  </a:lnTo>
                  <a:lnTo>
                    <a:pt x="10441" y="4958"/>
                  </a:lnTo>
                  <a:lnTo>
                    <a:pt x="10459" y="4871"/>
                  </a:lnTo>
                  <a:lnTo>
                    <a:pt x="10473" y="4783"/>
                  </a:lnTo>
                  <a:lnTo>
                    <a:pt x="10487" y="4696"/>
                  </a:lnTo>
                  <a:lnTo>
                    <a:pt x="10498" y="4606"/>
                  </a:lnTo>
                  <a:lnTo>
                    <a:pt x="10508" y="4516"/>
                  </a:lnTo>
                  <a:lnTo>
                    <a:pt x="10517" y="4422"/>
                  </a:lnTo>
                  <a:lnTo>
                    <a:pt x="10525" y="4327"/>
                  </a:lnTo>
                  <a:lnTo>
                    <a:pt x="10531" y="4228"/>
                  </a:lnTo>
                  <a:lnTo>
                    <a:pt x="10536" y="4124"/>
                  </a:lnTo>
                  <a:lnTo>
                    <a:pt x="10541" y="4017"/>
                  </a:lnTo>
                  <a:lnTo>
                    <a:pt x="10544" y="3905"/>
                  </a:lnTo>
                  <a:lnTo>
                    <a:pt x="10546" y="3786"/>
                  </a:lnTo>
                  <a:lnTo>
                    <a:pt x="10548" y="3663"/>
                  </a:lnTo>
                  <a:lnTo>
                    <a:pt x="10549" y="3532"/>
                  </a:lnTo>
                  <a:lnTo>
                    <a:pt x="10549" y="3394"/>
                  </a:lnTo>
                  <a:lnTo>
                    <a:pt x="10545" y="3225"/>
                  </a:lnTo>
                  <a:lnTo>
                    <a:pt x="10534" y="3058"/>
                  </a:lnTo>
                  <a:lnTo>
                    <a:pt x="10516" y="2893"/>
                  </a:lnTo>
                  <a:lnTo>
                    <a:pt x="10491" y="2730"/>
                  </a:lnTo>
                  <a:lnTo>
                    <a:pt x="10459" y="2569"/>
                  </a:lnTo>
                  <a:lnTo>
                    <a:pt x="10420" y="2410"/>
                  </a:lnTo>
                  <a:lnTo>
                    <a:pt x="10376" y="2255"/>
                  </a:lnTo>
                  <a:lnTo>
                    <a:pt x="10325" y="2102"/>
                  </a:lnTo>
                  <a:lnTo>
                    <a:pt x="10269" y="1953"/>
                  </a:lnTo>
                  <a:lnTo>
                    <a:pt x="10209" y="1807"/>
                  </a:lnTo>
                  <a:lnTo>
                    <a:pt x="10142" y="1665"/>
                  </a:lnTo>
                  <a:lnTo>
                    <a:pt x="10071" y="1527"/>
                  </a:lnTo>
                  <a:lnTo>
                    <a:pt x="9996" y="1393"/>
                  </a:lnTo>
                  <a:lnTo>
                    <a:pt x="9916" y="1264"/>
                  </a:lnTo>
                  <a:lnTo>
                    <a:pt x="9832" y="1140"/>
                  </a:lnTo>
                  <a:lnTo>
                    <a:pt x="9745" y="1020"/>
                  </a:lnTo>
                  <a:lnTo>
                    <a:pt x="9654" y="906"/>
                  </a:lnTo>
                  <a:lnTo>
                    <a:pt x="9560" y="798"/>
                  </a:lnTo>
                  <a:lnTo>
                    <a:pt x="9463" y="695"/>
                  </a:lnTo>
                  <a:lnTo>
                    <a:pt x="9365" y="599"/>
                  </a:lnTo>
                  <a:lnTo>
                    <a:pt x="9263" y="508"/>
                  </a:lnTo>
                  <a:lnTo>
                    <a:pt x="9159" y="423"/>
                  </a:lnTo>
                  <a:lnTo>
                    <a:pt x="9053" y="347"/>
                  </a:lnTo>
                  <a:lnTo>
                    <a:pt x="8946" y="277"/>
                  </a:lnTo>
                  <a:lnTo>
                    <a:pt x="8837" y="214"/>
                  </a:lnTo>
                  <a:lnTo>
                    <a:pt x="8728" y="159"/>
                  </a:lnTo>
                  <a:lnTo>
                    <a:pt x="8619" y="112"/>
                  </a:lnTo>
                  <a:lnTo>
                    <a:pt x="8508" y="71"/>
                  </a:lnTo>
                  <a:lnTo>
                    <a:pt x="8397" y="41"/>
                  </a:lnTo>
                  <a:lnTo>
                    <a:pt x="8286" y="18"/>
                  </a:lnTo>
                  <a:lnTo>
                    <a:pt x="8176" y="5"/>
                  </a:lnTo>
                  <a:lnTo>
                    <a:pt x="8066" y="0"/>
                  </a:lnTo>
                  <a:lnTo>
                    <a:pt x="7989" y="2"/>
                  </a:lnTo>
                  <a:lnTo>
                    <a:pt x="7914" y="8"/>
                  </a:lnTo>
                  <a:lnTo>
                    <a:pt x="7839" y="17"/>
                  </a:lnTo>
                  <a:lnTo>
                    <a:pt x="7766" y="30"/>
                  </a:lnTo>
                  <a:lnTo>
                    <a:pt x="7693" y="47"/>
                  </a:lnTo>
                  <a:lnTo>
                    <a:pt x="7621" y="67"/>
                  </a:lnTo>
                  <a:lnTo>
                    <a:pt x="7552" y="91"/>
                  </a:lnTo>
                  <a:lnTo>
                    <a:pt x="7484" y="118"/>
                  </a:lnTo>
                  <a:lnTo>
                    <a:pt x="7418" y="148"/>
                  </a:lnTo>
                  <a:lnTo>
                    <a:pt x="7353" y="181"/>
                  </a:lnTo>
                  <a:lnTo>
                    <a:pt x="7290" y="217"/>
                  </a:lnTo>
                  <a:lnTo>
                    <a:pt x="7229" y="256"/>
                  </a:lnTo>
                  <a:lnTo>
                    <a:pt x="7170" y="298"/>
                  </a:lnTo>
                  <a:lnTo>
                    <a:pt x="7112" y="342"/>
                  </a:lnTo>
                  <a:lnTo>
                    <a:pt x="7058" y="389"/>
                  </a:lnTo>
                  <a:lnTo>
                    <a:pt x="7005" y="439"/>
                  </a:lnTo>
                  <a:lnTo>
                    <a:pt x="6955" y="491"/>
                  </a:lnTo>
                  <a:lnTo>
                    <a:pt x="6908" y="545"/>
                  </a:lnTo>
                  <a:lnTo>
                    <a:pt x="6862" y="602"/>
                  </a:lnTo>
                  <a:lnTo>
                    <a:pt x="6820" y="661"/>
                  </a:lnTo>
                  <a:lnTo>
                    <a:pt x="6780" y="721"/>
                  </a:lnTo>
                  <a:lnTo>
                    <a:pt x="6743" y="784"/>
                  </a:lnTo>
                  <a:lnTo>
                    <a:pt x="6710" y="848"/>
                  </a:lnTo>
                  <a:lnTo>
                    <a:pt x="6679" y="914"/>
                  </a:lnTo>
                  <a:lnTo>
                    <a:pt x="6651" y="983"/>
                  </a:lnTo>
                  <a:lnTo>
                    <a:pt x="6626" y="1052"/>
                  </a:lnTo>
                  <a:lnTo>
                    <a:pt x="6605" y="1123"/>
                  </a:lnTo>
                  <a:lnTo>
                    <a:pt x="6588" y="1195"/>
                  </a:lnTo>
                  <a:lnTo>
                    <a:pt x="6574" y="1269"/>
                  </a:lnTo>
                  <a:lnTo>
                    <a:pt x="6564" y="1344"/>
                  </a:lnTo>
                  <a:lnTo>
                    <a:pt x="6557" y="1419"/>
                  </a:lnTo>
                  <a:lnTo>
                    <a:pt x="6554" y="1497"/>
                  </a:lnTo>
                  <a:lnTo>
                    <a:pt x="6552" y="1593"/>
                  </a:lnTo>
                  <a:lnTo>
                    <a:pt x="6548" y="1695"/>
                  </a:lnTo>
                  <a:lnTo>
                    <a:pt x="6542" y="1800"/>
                  </a:lnTo>
                  <a:lnTo>
                    <a:pt x="6533" y="1908"/>
                  </a:lnTo>
                  <a:lnTo>
                    <a:pt x="6522" y="2020"/>
                  </a:lnTo>
                  <a:lnTo>
                    <a:pt x="6508" y="2134"/>
                  </a:lnTo>
                  <a:lnTo>
                    <a:pt x="6492" y="2250"/>
                  </a:lnTo>
                  <a:lnTo>
                    <a:pt x="6472" y="2370"/>
                  </a:lnTo>
                  <a:lnTo>
                    <a:pt x="6449" y="2491"/>
                  </a:lnTo>
                  <a:lnTo>
                    <a:pt x="6422" y="2613"/>
                  </a:lnTo>
                  <a:lnTo>
                    <a:pt x="6391" y="2737"/>
                  </a:lnTo>
                  <a:lnTo>
                    <a:pt x="6357" y="2863"/>
                  </a:lnTo>
                  <a:lnTo>
                    <a:pt x="6318" y="2989"/>
                  </a:lnTo>
                  <a:lnTo>
                    <a:pt x="6275" y="3115"/>
                  </a:lnTo>
                  <a:lnTo>
                    <a:pt x="6228" y="3242"/>
                  </a:lnTo>
                  <a:lnTo>
                    <a:pt x="6176" y="3369"/>
                  </a:lnTo>
                  <a:lnTo>
                    <a:pt x="6118" y="3496"/>
                  </a:lnTo>
                  <a:lnTo>
                    <a:pt x="6057" y="3620"/>
                  </a:lnTo>
                  <a:lnTo>
                    <a:pt x="5989" y="3745"/>
                  </a:lnTo>
                  <a:lnTo>
                    <a:pt x="5915" y="3869"/>
                  </a:lnTo>
                  <a:lnTo>
                    <a:pt x="5837" y="3991"/>
                  </a:lnTo>
                  <a:lnTo>
                    <a:pt x="5752" y="4111"/>
                  </a:lnTo>
                  <a:lnTo>
                    <a:pt x="5661" y="4229"/>
                  </a:lnTo>
                  <a:lnTo>
                    <a:pt x="5565" y="4345"/>
                  </a:lnTo>
                  <a:lnTo>
                    <a:pt x="5461" y="4457"/>
                  </a:lnTo>
                  <a:lnTo>
                    <a:pt x="5351" y="4567"/>
                  </a:lnTo>
                  <a:lnTo>
                    <a:pt x="5233" y="4674"/>
                  </a:lnTo>
                  <a:lnTo>
                    <a:pt x="5109" y="4776"/>
                  </a:lnTo>
                  <a:lnTo>
                    <a:pt x="4978" y="4876"/>
                  </a:lnTo>
                  <a:lnTo>
                    <a:pt x="4839" y="4970"/>
                  </a:lnTo>
                  <a:lnTo>
                    <a:pt x="4691" y="5061"/>
                  </a:lnTo>
                  <a:lnTo>
                    <a:pt x="4537" y="5146"/>
                  </a:lnTo>
                  <a:lnTo>
                    <a:pt x="4481" y="5176"/>
                  </a:lnTo>
                  <a:lnTo>
                    <a:pt x="4409" y="5212"/>
                  </a:lnTo>
                  <a:lnTo>
                    <a:pt x="4328" y="5252"/>
                  </a:lnTo>
                  <a:lnTo>
                    <a:pt x="4245" y="5294"/>
                  </a:lnTo>
                  <a:lnTo>
                    <a:pt x="4164" y="5333"/>
                  </a:lnTo>
                  <a:lnTo>
                    <a:pt x="4093" y="5368"/>
                  </a:lnTo>
                  <a:lnTo>
                    <a:pt x="4039" y="5394"/>
                  </a:lnTo>
                  <a:lnTo>
                    <a:pt x="4007" y="5409"/>
                  </a:lnTo>
                  <a:lnTo>
                    <a:pt x="4033" y="5432"/>
                  </a:lnTo>
                  <a:lnTo>
                    <a:pt x="4008" y="5411"/>
                  </a:lnTo>
                  <a:lnTo>
                    <a:pt x="3983" y="5390"/>
                  </a:lnTo>
                  <a:lnTo>
                    <a:pt x="3956" y="5370"/>
                  </a:lnTo>
                  <a:lnTo>
                    <a:pt x="3929" y="5350"/>
                  </a:lnTo>
                  <a:lnTo>
                    <a:pt x="3902" y="5329"/>
                  </a:lnTo>
                  <a:lnTo>
                    <a:pt x="3874" y="5310"/>
                  </a:lnTo>
                  <a:lnTo>
                    <a:pt x="3845" y="5291"/>
                  </a:lnTo>
                  <a:lnTo>
                    <a:pt x="3817" y="5273"/>
                  </a:lnTo>
                  <a:lnTo>
                    <a:pt x="3787" y="5255"/>
                  </a:lnTo>
                  <a:lnTo>
                    <a:pt x="3758" y="5238"/>
                  </a:lnTo>
                  <a:lnTo>
                    <a:pt x="3728" y="5221"/>
                  </a:lnTo>
                  <a:lnTo>
                    <a:pt x="3697" y="5205"/>
                  </a:lnTo>
                  <a:lnTo>
                    <a:pt x="3666" y="5189"/>
                  </a:lnTo>
                  <a:lnTo>
                    <a:pt x="3635" y="5174"/>
                  </a:lnTo>
                  <a:lnTo>
                    <a:pt x="3603" y="5159"/>
                  </a:lnTo>
                  <a:lnTo>
                    <a:pt x="3571" y="5145"/>
                  </a:lnTo>
                  <a:lnTo>
                    <a:pt x="3539" y="5132"/>
                  </a:lnTo>
                  <a:lnTo>
                    <a:pt x="3506" y="5120"/>
                  </a:lnTo>
                  <a:lnTo>
                    <a:pt x="3472" y="5108"/>
                  </a:lnTo>
                  <a:lnTo>
                    <a:pt x="3439" y="5097"/>
                  </a:lnTo>
                  <a:lnTo>
                    <a:pt x="3406" y="5087"/>
                  </a:lnTo>
                  <a:lnTo>
                    <a:pt x="3373" y="5077"/>
                  </a:lnTo>
                  <a:lnTo>
                    <a:pt x="3338" y="5068"/>
                  </a:lnTo>
                  <a:lnTo>
                    <a:pt x="3304" y="5061"/>
                  </a:lnTo>
                  <a:lnTo>
                    <a:pt x="3270" y="5054"/>
                  </a:lnTo>
                  <a:lnTo>
                    <a:pt x="3235" y="5048"/>
                  </a:lnTo>
                  <a:lnTo>
                    <a:pt x="3200" y="5042"/>
                  </a:lnTo>
                  <a:lnTo>
                    <a:pt x="3165" y="5038"/>
                  </a:lnTo>
                  <a:lnTo>
                    <a:pt x="3131" y="5034"/>
                  </a:lnTo>
                  <a:lnTo>
                    <a:pt x="3095" y="5032"/>
                  </a:lnTo>
                  <a:lnTo>
                    <a:pt x="3060" y="5030"/>
                  </a:lnTo>
                  <a:lnTo>
                    <a:pt x="3025" y="5030"/>
                  </a:lnTo>
                  <a:lnTo>
                    <a:pt x="1512" y="5030"/>
                  </a:lnTo>
                  <a:lnTo>
                    <a:pt x="1435" y="5032"/>
                  </a:lnTo>
                  <a:lnTo>
                    <a:pt x="1358" y="5038"/>
                  </a:lnTo>
                  <a:lnTo>
                    <a:pt x="1282" y="5047"/>
                  </a:lnTo>
                  <a:lnTo>
                    <a:pt x="1208" y="5061"/>
                  </a:lnTo>
                  <a:lnTo>
                    <a:pt x="1135" y="5077"/>
                  </a:lnTo>
                  <a:lnTo>
                    <a:pt x="1063" y="5098"/>
                  </a:lnTo>
                  <a:lnTo>
                    <a:pt x="993" y="5121"/>
                  </a:lnTo>
                  <a:lnTo>
                    <a:pt x="925" y="5148"/>
                  </a:lnTo>
                  <a:lnTo>
                    <a:pt x="857" y="5179"/>
                  </a:lnTo>
                  <a:lnTo>
                    <a:pt x="792" y="5212"/>
                  </a:lnTo>
                  <a:lnTo>
                    <a:pt x="729" y="5248"/>
                  </a:lnTo>
                  <a:lnTo>
                    <a:pt x="667" y="5288"/>
                  </a:lnTo>
                  <a:lnTo>
                    <a:pt x="608" y="5329"/>
                  </a:lnTo>
                  <a:lnTo>
                    <a:pt x="551" y="5375"/>
                  </a:lnTo>
                  <a:lnTo>
                    <a:pt x="496" y="5422"/>
                  </a:lnTo>
                  <a:lnTo>
                    <a:pt x="444" y="5472"/>
                  </a:lnTo>
                  <a:lnTo>
                    <a:pt x="393" y="5525"/>
                  </a:lnTo>
                  <a:lnTo>
                    <a:pt x="346" y="5579"/>
                  </a:lnTo>
                  <a:lnTo>
                    <a:pt x="300" y="5636"/>
                  </a:lnTo>
                  <a:lnTo>
                    <a:pt x="259" y="5696"/>
                  </a:lnTo>
                  <a:lnTo>
                    <a:pt x="219" y="5757"/>
                  </a:lnTo>
                  <a:lnTo>
                    <a:pt x="182" y="5820"/>
                  </a:lnTo>
                  <a:lnTo>
                    <a:pt x="149" y="5885"/>
                  </a:lnTo>
                  <a:lnTo>
                    <a:pt x="119" y="5952"/>
                  </a:lnTo>
                  <a:lnTo>
                    <a:pt x="92" y="6021"/>
                  </a:lnTo>
                  <a:lnTo>
                    <a:pt x="69" y="6090"/>
                  </a:lnTo>
                  <a:lnTo>
                    <a:pt x="47" y="6162"/>
                  </a:lnTo>
                  <a:lnTo>
                    <a:pt x="31" y="6235"/>
                  </a:lnTo>
                  <a:lnTo>
                    <a:pt x="17" y="6309"/>
                  </a:lnTo>
                  <a:lnTo>
                    <a:pt x="8" y="6385"/>
                  </a:lnTo>
                  <a:lnTo>
                    <a:pt x="2" y="6461"/>
                  </a:lnTo>
                  <a:lnTo>
                    <a:pt x="0" y="6539"/>
                  </a:lnTo>
                  <a:lnTo>
                    <a:pt x="0" y="14586"/>
                  </a:lnTo>
                  <a:lnTo>
                    <a:pt x="2" y="14664"/>
                  </a:lnTo>
                  <a:lnTo>
                    <a:pt x="8" y="14740"/>
                  </a:lnTo>
                  <a:lnTo>
                    <a:pt x="17" y="14815"/>
                  </a:lnTo>
                  <a:lnTo>
                    <a:pt x="31" y="14890"/>
                  </a:lnTo>
                  <a:lnTo>
                    <a:pt x="47" y="14962"/>
                  </a:lnTo>
                  <a:lnTo>
                    <a:pt x="69" y="15034"/>
                  </a:lnTo>
                  <a:lnTo>
                    <a:pt x="92" y="15104"/>
                  </a:lnTo>
                  <a:lnTo>
                    <a:pt x="119" y="15173"/>
                  </a:lnTo>
                  <a:lnTo>
                    <a:pt x="149" y="15240"/>
                  </a:lnTo>
                  <a:lnTo>
                    <a:pt x="182" y="15304"/>
                  </a:lnTo>
                  <a:lnTo>
                    <a:pt x="219" y="15368"/>
                  </a:lnTo>
                  <a:lnTo>
                    <a:pt x="259" y="15429"/>
                  </a:lnTo>
                  <a:lnTo>
                    <a:pt x="300" y="15488"/>
                  </a:lnTo>
                  <a:lnTo>
                    <a:pt x="346" y="15545"/>
                  </a:lnTo>
                  <a:lnTo>
                    <a:pt x="393" y="15600"/>
                  </a:lnTo>
                  <a:lnTo>
                    <a:pt x="444" y="15652"/>
                  </a:lnTo>
                  <a:lnTo>
                    <a:pt x="496" y="15703"/>
                  </a:lnTo>
                  <a:lnTo>
                    <a:pt x="551" y="15750"/>
                  </a:lnTo>
                  <a:lnTo>
                    <a:pt x="608" y="15795"/>
                  </a:lnTo>
                  <a:lnTo>
                    <a:pt x="667" y="15836"/>
                  </a:lnTo>
                  <a:lnTo>
                    <a:pt x="729" y="15876"/>
                  </a:lnTo>
                  <a:lnTo>
                    <a:pt x="792" y="15913"/>
                  </a:lnTo>
                  <a:lnTo>
                    <a:pt x="857" y="15946"/>
                  </a:lnTo>
                  <a:lnTo>
                    <a:pt x="925" y="15976"/>
                  </a:lnTo>
                  <a:lnTo>
                    <a:pt x="993" y="16003"/>
                  </a:lnTo>
                  <a:lnTo>
                    <a:pt x="1063" y="16027"/>
                  </a:lnTo>
                  <a:lnTo>
                    <a:pt x="1135" y="16048"/>
                  </a:lnTo>
                  <a:lnTo>
                    <a:pt x="1208" y="16064"/>
                  </a:lnTo>
                  <a:lnTo>
                    <a:pt x="1282" y="16078"/>
                  </a:lnTo>
                  <a:lnTo>
                    <a:pt x="1358" y="16087"/>
                  </a:lnTo>
                  <a:lnTo>
                    <a:pt x="1435" y="16093"/>
                  </a:lnTo>
                  <a:lnTo>
                    <a:pt x="1512" y="16095"/>
                  </a:lnTo>
                  <a:lnTo>
                    <a:pt x="3025" y="16095"/>
                  </a:lnTo>
                  <a:lnTo>
                    <a:pt x="3080" y="16094"/>
                  </a:lnTo>
                  <a:lnTo>
                    <a:pt x="3136" y="16091"/>
                  </a:lnTo>
                  <a:lnTo>
                    <a:pt x="3191" y="16086"/>
                  </a:lnTo>
                  <a:lnTo>
                    <a:pt x="3245" y="16079"/>
                  </a:lnTo>
                  <a:lnTo>
                    <a:pt x="3298" y="16069"/>
                  </a:lnTo>
                  <a:lnTo>
                    <a:pt x="3351" y="16058"/>
                  </a:lnTo>
                  <a:lnTo>
                    <a:pt x="3403" y="16046"/>
                  </a:lnTo>
                  <a:lnTo>
                    <a:pt x="3454" y="16031"/>
                  </a:lnTo>
                  <a:lnTo>
                    <a:pt x="3505" y="16015"/>
                  </a:lnTo>
                  <a:lnTo>
                    <a:pt x="3554" y="15995"/>
                  </a:lnTo>
                  <a:lnTo>
                    <a:pt x="3602" y="15975"/>
                  </a:lnTo>
                  <a:lnTo>
                    <a:pt x="3650" y="15954"/>
                  </a:lnTo>
                  <a:lnTo>
                    <a:pt x="3697" y="15930"/>
                  </a:lnTo>
                  <a:lnTo>
                    <a:pt x="3743" y="15906"/>
                  </a:lnTo>
                  <a:lnTo>
                    <a:pt x="3787" y="15879"/>
                  </a:lnTo>
                  <a:lnTo>
                    <a:pt x="3831" y="15851"/>
                  </a:lnTo>
                  <a:lnTo>
                    <a:pt x="3874" y="15821"/>
                  </a:lnTo>
                  <a:lnTo>
                    <a:pt x="3916" y="15790"/>
                  </a:lnTo>
                  <a:lnTo>
                    <a:pt x="3956" y="15758"/>
                  </a:lnTo>
                  <a:lnTo>
                    <a:pt x="3996" y="15724"/>
                  </a:lnTo>
                  <a:lnTo>
                    <a:pt x="4034" y="15689"/>
                  </a:lnTo>
                  <a:lnTo>
                    <a:pt x="4071" y="15652"/>
                  </a:lnTo>
                  <a:lnTo>
                    <a:pt x="4107" y="15615"/>
                  </a:lnTo>
                  <a:lnTo>
                    <a:pt x="4142" y="15576"/>
                  </a:lnTo>
                  <a:lnTo>
                    <a:pt x="4175" y="15536"/>
                  </a:lnTo>
                  <a:lnTo>
                    <a:pt x="4206" y="15494"/>
                  </a:lnTo>
                  <a:lnTo>
                    <a:pt x="4238" y="15452"/>
                  </a:lnTo>
                  <a:lnTo>
                    <a:pt x="4267" y="15409"/>
                  </a:lnTo>
                  <a:lnTo>
                    <a:pt x="4294" y="15365"/>
                  </a:lnTo>
                  <a:lnTo>
                    <a:pt x="4321" y="15319"/>
                  </a:lnTo>
                  <a:lnTo>
                    <a:pt x="4347" y="15273"/>
                  </a:lnTo>
                  <a:lnTo>
                    <a:pt x="4370" y="15226"/>
                  </a:lnTo>
                  <a:lnTo>
                    <a:pt x="4381" y="15230"/>
                  </a:lnTo>
                  <a:lnTo>
                    <a:pt x="4393" y="15233"/>
                  </a:lnTo>
                  <a:lnTo>
                    <a:pt x="4420" y="15239"/>
                  </a:lnTo>
                  <a:lnTo>
                    <a:pt x="4448" y="15247"/>
                  </a:lnTo>
                  <a:lnTo>
                    <a:pt x="4480" y="15255"/>
                  </a:lnTo>
                  <a:lnTo>
                    <a:pt x="4514" y="15264"/>
                  </a:lnTo>
                  <a:lnTo>
                    <a:pt x="4525" y="15266"/>
                  </a:lnTo>
                  <a:lnTo>
                    <a:pt x="4537" y="15270"/>
                  </a:lnTo>
                  <a:lnTo>
                    <a:pt x="4595" y="15284"/>
                  </a:lnTo>
                  <a:lnTo>
                    <a:pt x="4659" y="15299"/>
                  </a:lnTo>
                  <a:lnTo>
                    <a:pt x="4732" y="15317"/>
                  </a:lnTo>
                  <a:lnTo>
                    <a:pt x="4811" y="15337"/>
                  </a:lnTo>
                  <a:lnTo>
                    <a:pt x="4899" y="15358"/>
                  </a:lnTo>
                  <a:lnTo>
                    <a:pt x="4997" y="15381"/>
                  </a:lnTo>
                  <a:lnTo>
                    <a:pt x="5104" y="15406"/>
                  </a:lnTo>
                  <a:lnTo>
                    <a:pt x="5221" y="15433"/>
                  </a:lnTo>
                  <a:lnTo>
                    <a:pt x="5348" y="15463"/>
                  </a:lnTo>
                  <a:lnTo>
                    <a:pt x="5486" y="15495"/>
                  </a:lnTo>
                  <a:lnTo>
                    <a:pt x="5636" y="15531"/>
                  </a:lnTo>
                  <a:lnTo>
                    <a:pt x="5798" y="15569"/>
                  </a:lnTo>
                  <a:lnTo>
                    <a:pt x="5974" y="15609"/>
                  </a:lnTo>
                  <a:lnTo>
                    <a:pt x="6162" y="15652"/>
                  </a:lnTo>
                  <a:lnTo>
                    <a:pt x="6365" y="15700"/>
                  </a:lnTo>
                  <a:lnTo>
                    <a:pt x="6581" y="15749"/>
                  </a:lnTo>
                  <a:lnTo>
                    <a:pt x="6642" y="15762"/>
                  </a:lnTo>
                  <a:lnTo>
                    <a:pt x="6727" y="15780"/>
                  </a:lnTo>
                  <a:lnTo>
                    <a:pt x="6834" y="15802"/>
                  </a:lnTo>
                  <a:lnTo>
                    <a:pt x="6963" y="15827"/>
                  </a:lnTo>
                  <a:lnTo>
                    <a:pt x="7111" y="15855"/>
                  </a:lnTo>
                  <a:lnTo>
                    <a:pt x="7278" y="15884"/>
                  </a:lnTo>
                  <a:lnTo>
                    <a:pt x="7366" y="15899"/>
                  </a:lnTo>
                  <a:lnTo>
                    <a:pt x="7460" y="15914"/>
                  </a:lnTo>
                  <a:lnTo>
                    <a:pt x="7557" y="15929"/>
                  </a:lnTo>
                  <a:lnTo>
                    <a:pt x="7658" y="15944"/>
                  </a:lnTo>
                  <a:lnTo>
                    <a:pt x="7762" y="15958"/>
                  </a:lnTo>
                  <a:lnTo>
                    <a:pt x="7868" y="15973"/>
                  </a:lnTo>
                  <a:lnTo>
                    <a:pt x="7978" y="15987"/>
                  </a:lnTo>
                  <a:lnTo>
                    <a:pt x="8091" y="16000"/>
                  </a:lnTo>
                  <a:lnTo>
                    <a:pt x="8207" y="16015"/>
                  </a:lnTo>
                  <a:lnTo>
                    <a:pt x="8325" y="16027"/>
                  </a:lnTo>
                  <a:lnTo>
                    <a:pt x="8445" y="16039"/>
                  </a:lnTo>
                  <a:lnTo>
                    <a:pt x="8567" y="16049"/>
                  </a:lnTo>
                  <a:lnTo>
                    <a:pt x="8691" y="16059"/>
                  </a:lnTo>
                  <a:lnTo>
                    <a:pt x="8816" y="16068"/>
                  </a:lnTo>
                  <a:lnTo>
                    <a:pt x="8943" y="16076"/>
                  </a:lnTo>
                  <a:lnTo>
                    <a:pt x="9071" y="16083"/>
                  </a:lnTo>
                  <a:lnTo>
                    <a:pt x="9200" y="16088"/>
                  </a:lnTo>
                  <a:lnTo>
                    <a:pt x="9330" y="16092"/>
                  </a:lnTo>
                  <a:lnTo>
                    <a:pt x="9461" y="16094"/>
                  </a:lnTo>
                  <a:lnTo>
                    <a:pt x="9592" y="16095"/>
                  </a:lnTo>
                  <a:lnTo>
                    <a:pt x="12349" y="16095"/>
                  </a:lnTo>
                  <a:lnTo>
                    <a:pt x="12427" y="16094"/>
                  </a:lnTo>
                  <a:lnTo>
                    <a:pt x="12503" y="16091"/>
                  </a:lnTo>
                  <a:lnTo>
                    <a:pt x="12579" y="16087"/>
                  </a:lnTo>
                  <a:lnTo>
                    <a:pt x="12653" y="16080"/>
                  </a:lnTo>
                  <a:lnTo>
                    <a:pt x="12725" y="16071"/>
                  </a:lnTo>
                  <a:lnTo>
                    <a:pt x="12797" y="16061"/>
                  </a:lnTo>
                  <a:lnTo>
                    <a:pt x="12866" y="16049"/>
                  </a:lnTo>
                  <a:lnTo>
                    <a:pt x="12935" y="16035"/>
                  </a:lnTo>
                  <a:lnTo>
                    <a:pt x="13001" y="16019"/>
                  </a:lnTo>
                  <a:lnTo>
                    <a:pt x="13067" y="16000"/>
                  </a:lnTo>
                  <a:lnTo>
                    <a:pt x="13131" y="15980"/>
                  </a:lnTo>
                  <a:lnTo>
                    <a:pt x="13194" y="15959"/>
                  </a:lnTo>
                  <a:lnTo>
                    <a:pt x="13255" y="15935"/>
                  </a:lnTo>
                  <a:lnTo>
                    <a:pt x="13316" y="15910"/>
                  </a:lnTo>
                  <a:lnTo>
                    <a:pt x="13374" y="15882"/>
                  </a:lnTo>
                  <a:lnTo>
                    <a:pt x="13431" y="15853"/>
                  </a:lnTo>
                  <a:lnTo>
                    <a:pt x="13487" y="15821"/>
                  </a:lnTo>
                  <a:lnTo>
                    <a:pt x="13542" y="15788"/>
                  </a:lnTo>
                  <a:lnTo>
                    <a:pt x="13594" y="15753"/>
                  </a:lnTo>
                  <a:lnTo>
                    <a:pt x="13646" y="15717"/>
                  </a:lnTo>
                  <a:lnTo>
                    <a:pt x="13696" y="15678"/>
                  </a:lnTo>
                  <a:lnTo>
                    <a:pt x="13745" y="15637"/>
                  </a:lnTo>
                  <a:lnTo>
                    <a:pt x="13792" y="15594"/>
                  </a:lnTo>
                  <a:lnTo>
                    <a:pt x="13838" y="15550"/>
                  </a:lnTo>
                  <a:lnTo>
                    <a:pt x="13883" y="15504"/>
                  </a:lnTo>
                  <a:lnTo>
                    <a:pt x="13926" y="15455"/>
                  </a:lnTo>
                  <a:lnTo>
                    <a:pt x="13967" y="15405"/>
                  </a:lnTo>
                  <a:lnTo>
                    <a:pt x="14008" y="15353"/>
                  </a:lnTo>
                  <a:lnTo>
                    <a:pt x="14046" y="15298"/>
                  </a:lnTo>
                  <a:lnTo>
                    <a:pt x="14084" y="15243"/>
                  </a:lnTo>
                  <a:lnTo>
                    <a:pt x="14120" y="15185"/>
                  </a:lnTo>
                  <a:lnTo>
                    <a:pt x="14154" y="15125"/>
                  </a:lnTo>
                  <a:lnTo>
                    <a:pt x="14161" y="15112"/>
                  </a:lnTo>
                  <a:lnTo>
                    <a:pt x="14177" y="15080"/>
                  </a:lnTo>
                  <a:lnTo>
                    <a:pt x="14200" y="15031"/>
                  </a:lnTo>
                  <a:lnTo>
                    <a:pt x="14228" y="14965"/>
                  </a:lnTo>
                  <a:lnTo>
                    <a:pt x="14245" y="14928"/>
                  </a:lnTo>
                  <a:lnTo>
                    <a:pt x="14262" y="14887"/>
                  </a:lnTo>
                  <a:lnTo>
                    <a:pt x="14279" y="14843"/>
                  </a:lnTo>
                  <a:lnTo>
                    <a:pt x="14297" y="14796"/>
                  </a:lnTo>
                  <a:lnTo>
                    <a:pt x="14315" y="14746"/>
                  </a:lnTo>
                  <a:lnTo>
                    <a:pt x="14334" y="14695"/>
                  </a:lnTo>
                  <a:lnTo>
                    <a:pt x="14352" y="14640"/>
                  </a:lnTo>
                  <a:lnTo>
                    <a:pt x="14370" y="14584"/>
                  </a:lnTo>
                  <a:lnTo>
                    <a:pt x="14383" y="14540"/>
                  </a:lnTo>
                  <a:lnTo>
                    <a:pt x="14395" y="14494"/>
                  </a:lnTo>
                  <a:lnTo>
                    <a:pt x="14405" y="14445"/>
                  </a:lnTo>
                  <a:lnTo>
                    <a:pt x="14414" y="14395"/>
                  </a:lnTo>
                  <a:lnTo>
                    <a:pt x="14422" y="14344"/>
                  </a:lnTo>
                  <a:lnTo>
                    <a:pt x="14428" y="14290"/>
                  </a:lnTo>
                  <a:lnTo>
                    <a:pt x="14432" y="14235"/>
                  </a:lnTo>
                  <a:lnTo>
                    <a:pt x="14435" y="14179"/>
                  </a:lnTo>
                  <a:lnTo>
                    <a:pt x="14436" y="14121"/>
                  </a:lnTo>
                  <a:lnTo>
                    <a:pt x="14435" y="14063"/>
                  </a:lnTo>
                  <a:lnTo>
                    <a:pt x="14433" y="14034"/>
                  </a:lnTo>
                  <a:lnTo>
                    <a:pt x="14432" y="14004"/>
                  </a:lnTo>
                  <a:lnTo>
                    <a:pt x="14429" y="13974"/>
                  </a:lnTo>
                  <a:lnTo>
                    <a:pt x="14426" y="13944"/>
                  </a:lnTo>
                  <a:lnTo>
                    <a:pt x="14423" y="13914"/>
                  </a:lnTo>
                  <a:lnTo>
                    <a:pt x="14419" y="13883"/>
                  </a:lnTo>
                  <a:lnTo>
                    <a:pt x="14414" y="13853"/>
                  </a:lnTo>
                  <a:lnTo>
                    <a:pt x="14409" y="13823"/>
                  </a:lnTo>
                  <a:lnTo>
                    <a:pt x="14404" y="13791"/>
                  </a:lnTo>
                  <a:lnTo>
                    <a:pt x="14397" y="13760"/>
                  </a:lnTo>
                  <a:lnTo>
                    <a:pt x="14390" y="13730"/>
                  </a:lnTo>
                  <a:lnTo>
                    <a:pt x="14382" y="13699"/>
                  </a:lnTo>
                  <a:lnTo>
                    <a:pt x="14432" y="13664"/>
                  </a:lnTo>
                  <a:lnTo>
                    <a:pt x="14479" y="13627"/>
                  </a:lnTo>
                  <a:lnTo>
                    <a:pt x="14525" y="13589"/>
                  </a:lnTo>
                  <a:lnTo>
                    <a:pt x="14568" y="13551"/>
                  </a:lnTo>
                  <a:lnTo>
                    <a:pt x="14610" y="13513"/>
                  </a:lnTo>
                  <a:lnTo>
                    <a:pt x="14650" y="13473"/>
                  </a:lnTo>
                  <a:lnTo>
                    <a:pt x="14688" y="13432"/>
                  </a:lnTo>
                  <a:lnTo>
                    <a:pt x="14723" y="13391"/>
                  </a:lnTo>
                  <a:lnTo>
                    <a:pt x="14759" y="13349"/>
                  </a:lnTo>
                  <a:lnTo>
                    <a:pt x="14791" y="13307"/>
                  </a:lnTo>
                  <a:lnTo>
                    <a:pt x="14822" y="13264"/>
                  </a:lnTo>
                  <a:lnTo>
                    <a:pt x="14853" y="13222"/>
                  </a:lnTo>
                  <a:lnTo>
                    <a:pt x="14881" y="13179"/>
                  </a:lnTo>
                  <a:lnTo>
                    <a:pt x="14907" y="13135"/>
                  </a:lnTo>
                  <a:lnTo>
                    <a:pt x="14933" y="13091"/>
                  </a:lnTo>
                  <a:lnTo>
                    <a:pt x="14956" y="13048"/>
                  </a:lnTo>
                  <a:lnTo>
                    <a:pt x="14980" y="13005"/>
                  </a:lnTo>
                  <a:lnTo>
                    <a:pt x="15002" y="12962"/>
                  </a:lnTo>
                  <a:lnTo>
                    <a:pt x="15022" y="12917"/>
                  </a:lnTo>
                  <a:lnTo>
                    <a:pt x="15041" y="12875"/>
                  </a:lnTo>
                  <a:lnTo>
                    <a:pt x="15060" y="12832"/>
                  </a:lnTo>
                  <a:lnTo>
                    <a:pt x="15077" y="12789"/>
                  </a:lnTo>
                  <a:lnTo>
                    <a:pt x="15094" y="12747"/>
                  </a:lnTo>
                  <a:lnTo>
                    <a:pt x="15110" y="12706"/>
                  </a:lnTo>
                  <a:lnTo>
                    <a:pt x="15139" y="12626"/>
                  </a:lnTo>
                  <a:lnTo>
                    <a:pt x="15165" y="12547"/>
                  </a:lnTo>
                  <a:lnTo>
                    <a:pt x="15189" y="12473"/>
                  </a:lnTo>
                  <a:lnTo>
                    <a:pt x="15210" y="12401"/>
                  </a:lnTo>
                  <a:lnTo>
                    <a:pt x="15228" y="12346"/>
                  </a:lnTo>
                  <a:lnTo>
                    <a:pt x="15244" y="12291"/>
                  </a:lnTo>
                  <a:lnTo>
                    <a:pt x="15258" y="12237"/>
                  </a:lnTo>
                  <a:lnTo>
                    <a:pt x="15271" y="12184"/>
                  </a:lnTo>
                  <a:lnTo>
                    <a:pt x="15282" y="12132"/>
                  </a:lnTo>
                  <a:lnTo>
                    <a:pt x="15293" y="12080"/>
                  </a:lnTo>
                  <a:lnTo>
                    <a:pt x="15301" y="12029"/>
                  </a:lnTo>
                  <a:lnTo>
                    <a:pt x="15309" y="11980"/>
                  </a:lnTo>
                  <a:lnTo>
                    <a:pt x="15316" y="11930"/>
                  </a:lnTo>
                  <a:lnTo>
                    <a:pt x="15321" y="11883"/>
                  </a:lnTo>
                  <a:lnTo>
                    <a:pt x="15326" y="11836"/>
                  </a:lnTo>
                  <a:lnTo>
                    <a:pt x="15329" y="11790"/>
                  </a:lnTo>
                  <a:lnTo>
                    <a:pt x="15331" y="11743"/>
                  </a:lnTo>
                  <a:lnTo>
                    <a:pt x="15332" y="11699"/>
                  </a:lnTo>
                  <a:lnTo>
                    <a:pt x="15332" y="11655"/>
                  </a:lnTo>
                  <a:lnTo>
                    <a:pt x="15331" y="11612"/>
                  </a:lnTo>
                  <a:lnTo>
                    <a:pt x="15330" y="11569"/>
                  </a:lnTo>
                  <a:lnTo>
                    <a:pt x="15327" y="11528"/>
                  </a:lnTo>
                  <a:lnTo>
                    <a:pt x="15323" y="11488"/>
                  </a:lnTo>
                  <a:lnTo>
                    <a:pt x="15319" y="11448"/>
                  </a:lnTo>
                  <a:lnTo>
                    <a:pt x="15314" y="11408"/>
                  </a:lnTo>
                  <a:lnTo>
                    <a:pt x="15308" y="11370"/>
                  </a:lnTo>
                  <a:lnTo>
                    <a:pt x="15301" y="11333"/>
                  </a:lnTo>
                  <a:lnTo>
                    <a:pt x="15294" y="11296"/>
                  </a:lnTo>
                  <a:lnTo>
                    <a:pt x="15285" y="11260"/>
                  </a:lnTo>
                  <a:lnTo>
                    <a:pt x="15277" y="11225"/>
                  </a:lnTo>
                  <a:lnTo>
                    <a:pt x="15267" y="11191"/>
                  </a:lnTo>
                  <a:lnTo>
                    <a:pt x="15257" y="11157"/>
                  </a:lnTo>
                  <a:lnTo>
                    <a:pt x="15247" y="11124"/>
                  </a:lnTo>
                  <a:lnTo>
                    <a:pt x="15236" y="11092"/>
                  </a:lnTo>
                  <a:lnTo>
                    <a:pt x="15224" y="11060"/>
                  </a:lnTo>
                  <a:lnTo>
                    <a:pt x="15211" y="11030"/>
                  </a:lnTo>
                  <a:lnTo>
                    <a:pt x="15240" y="11003"/>
                  </a:lnTo>
                  <a:lnTo>
                    <a:pt x="15268" y="10975"/>
                  </a:lnTo>
                  <a:lnTo>
                    <a:pt x="15296" y="10946"/>
                  </a:lnTo>
                  <a:lnTo>
                    <a:pt x="15323" y="10915"/>
                  </a:lnTo>
                  <a:lnTo>
                    <a:pt x="15351" y="10884"/>
                  </a:lnTo>
                  <a:lnTo>
                    <a:pt x="15377" y="10852"/>
                  </a:lnTo>
                  <a:lnTo>
                    <a:pt x="15404" y="10820"/>
                  </a:lnTo>
                  <a:lnTo>
                    <a:pt x="15430" y="10786"/>
                  </a:lnTo>
                  <a:lnTo>
                    <a:pt x="15455" y="10750"/>
                  </a:lnTo>
                  <a:lnTo>
                    <a:pt x="15481" y="10715"/>
                  </a:lnTo>
                  <a:lnTo>
                    <a:pt x="15505" y="10678"/>
                  </a:lnTo>
                  <a:lnTo>
                    <a:pt x="15529" y="10640"/>
                  </a:lnTo>
                  <a:lnTo>
                    <a:pt x="15553" y="10601"/>
                  </a:lnTo>
                  <a:lnTo>
                    <a:pt x="15576" y="10560"/>
                  </a:lnTo>
                  <a:lnTo>
                    <a:pt x="15600" y="10519"/>
                  </a:lnTo>
                  <a:lnTo>
                    <a:pt x="15622" y="10477"/>
                  </a:lnTo>
                  <a:lnTo>
                    <a:pt x="15643" y="10434"/>
                  </a:lnTo>
                  <a:lnTo>
                    <a:pt x="15664" y="10389"/>
                  </a:lnTo>
                  <a:lnTo>
                    <a:pt x="15684" y="10344"/>
                  </a:lnTo>
                  <a:lnTo>
                    <a:pt x="15705" y="10297"/>
                  </a:lnTo>
                  <a:lnTo>
                    <a:pt x="15724" y="10248"/>
                  </a:lnTo>
                  <a:lnTo>
                    <a:pt x="15742" y="10199"/>
                  </a:lnTo>
                  <a:lnTo>
                    <a:pt x="15760" y="10149"/>
                  </a:lnTo>
                  <a:lnTo>
                    <a:pt x="15776" y="10098"/>
                  </a:lnTo>
                  <a:lnTo>
                    <a:pt x="15793" y="10044"/>
                  </a:lnTo>
                  <a:lnTo>
                    <a:pt x="15808" y="9991"/>
                  </a:lnTo>
                  <a:lnTo>
                    <a:pt x="15823" y="9936"/>
                  </a:lnTo>
                  <a:lnTo>
                    <a:pt x="15838" y="9878"/>
                  </a:lnTo>
                  <a:lnTo>
                    <a:pt x="15851" y="9821"/>
                  </a:lnTo>
                  <a:lnTo>
                    <a:pt x="15863" y="9762"/>
                  </a:lnTo>
                  <a:lnTo>
                    <a:pt x="15875" y="9701"/>
                  </a:lnTo>
                  <a:lnTo>
                    <a:pt x="15885" y="9639"/>
                  </a:lnTo>
                  <a:lnTo>
                    <a:pt x="15891" y="9600"/>
                  </a:lnTo>
                  <a:lnTo>
                    <a:pt x="15896" y="9561"/>
                  </a:lnTo>
                  <a:lnTo>
                    <a:pt x="15901" y="9522"/>
                  </a:lnTo>
                  <a:lnTo>
                    <a:pt x="15904" y="9483"/>
                  </a:lnTo>
                  <a:lnTo>
                    <a:pt x="15907" y="9445"/>
                  </a:lnTo>
                  <a:lnTo>
                    <a:pt x="15909" y="9406"/>
                  </a:lnTo>
                  <a:lnTo>
                    <a:pt x="15910" y="9366"/>
                  </a:lnTo>
                  <a:lnTo>
                    <a:pt x="15910" y="9328"/>
                  </a:lnTo>
                  <a:lnTo>
                    <a:pt x="15910" y="9289"/>
                  </a:lnTo>
                  <a:lnTo>
                    <a:pt x="15908" y="9251"/>
                  </a:lnTo>
                  <a:lnTo>
                    <a:pt x="15906" y="9211"/>
                  </a:lnTo>
                  <a:lnTo>
                    <a:pt x="15904" y="9173"/>
                  </a:lnTo>
                  <a:lnTo>
                    <a:pt x="15900" y="9135"/>
                  </a:lnTo>
                  <a:lnTo>
                    <a:pt x="15896" y="9097"/>
                  </a:lnTo>
                  <a:lnTo>
                    <a:pt x="15890" y="9058"/>
                  </a:lnTo>
                  <a:lnTo>
                    <a:pt x="15885" y="9020"/>
                  </a:lnTo>
                  <a:lnTo>
                    <a:pt x="15878" y="8982"/>
                  </a:lnTo>
                  <a:lnTo>
                    <a:pt x="15871" y="8945"/>
                  </a:lnTo>
                  <a:lnTo>
                    <a:pt x="15862" y="8907"/>
                  </a:lnTo>
                  <a:lnTo>
                    <a:pt x="15854" y="8870"/>
                  </a:lnTo>
                  <a:lnTo>
                    <a:pt x="15844" y="8833"/>
                  </a:lnTo>
                  <a:lnTo>
                    <a:pt x="15834" y="8796"/>
                  </a:lnTo>
                  <a:lnTo>
                    <a:pt x="15822" y="8760"/>
                  </a:lnTo>
                  <a:lnTo>
                    <a:pt x="15810" y="8723"/>
                  </a:lnTo>
                  <a:lnTo>
                    <a:pt x="15797" y="8687"/>
                  </a:lnTo>
                  <a:lnTo>
                    <a:pt x="15784" y="8652"/>
                  </a:lnTo>
                  <a:lnTo>
                    <a:pt x="15770" y="8617"/>
                  </a:lnTo>
                  <a:lnTo>
                    <a:pt x="15755" y="8582"/>
                  </a:lnTo>
                  <a:lnTo>
                    <a:pt x="15740" y="8547"/>
                  </a:lnTo>
                  <a:lnTo>
                    <a:pt x="15724" y="8513"/>
                  </a:lnTo>
                  <a:lnTo>
                    <a:pt x="15707" y="8479"/>
                  </a:lnTo>
                  <a:lnTo>
                    <a:pt x="15689" y="8446"/>
                  </a:lnTo>
                  <a:lnTo>
                    <a:pt x="15716" y="8416"/>
                  </a:lnTo>
                  <a:lnTo>
                    <a:pt x="15741" y="8384"/>
                  </a:lnTo>
                  <a:lnTo>
                    <a:pt x="15766" y="8353"/>
                  </a:lnTo>
                  <a:lnTo>
                    <a:pt x="15789" y="8322"/>
                  </a:lnTo>
                  <a:lnTo>
                    <a:pt x="15812" y="8290"/>
                  </a:lnTo>
                  <a:lnTo>
                    <a:pt x="15834" y="8258"/>
                  </a:lnTo>
                  <a:lnTo>
                    <a:pt x="15855" y="8226"/>
                  </a:lnTo>
                  <a:lnTo>
                    <a:pt x="15875" y="8192"/>
                  </a:lnTo>
                  <a:lnTo>
                    <a:pt x="15894" y="8159"/>
                  </a:lnTo>
                  <a:lnTo>
                    <a:pt x="15913" y="8125"/>
                  </a:lnTo>
                  <a:lnTo>
                    <a:pt x="15930" y="8092"/>
                  </a:lnTo>
                  <a:lnTo>
                    <a:pt x="15947" y="8058"/>
                  </a:lnTo>
                  <a:lnTo>
                    <a:pt x="15963" y="8022"/>
                  </a:lnTo>
                  <a:lnTo>
                    <a:pt x="15979" y="7988"/>
                  </a:lnTo>
                  <a:lnTo>
                    <a:pt x="15993" y="7953"/>
                  </a:lnTo>
                  <a:lnTo>
                    <a:pt x="16006" y="7918"/>
                  </a:lnTo>
                  <a:lnTo>
                    <a:pt x="16019" y="7884"/>
                  </a:lnTo>
                  <a:lnTo>
                    <a:pt x="16031" y="7847"/>
                  </a:lnTo>
                  <a:lnTo>
                    <a:pt x="16042" y="7812"/>
                  </a:lnTo>
                  <a:lnTo>
                    <a:pt x="16052" y="7777"/>
                  </a:lnTo>
                  <a:lnTo>
                    <a:pt x="16062" y="7742"/>
                  </a:lnTo>
                  <a:lnTo>
                    <a:pt x="16070" y="7705"/>
                  </a:lnTo>
                  <a:lnTo>
                    <a:pt x="16079" y="7670"/>
                  </a:lnTo>
                  <a:lnTo>
                    <a:pt x="16087" y="7634"/>
                  </a:lnTo>
                  <a:lnTo>
                    <a:pt x="16093" y="7599"/>
                  </a:lnTo>
                  <a:lnTo>
                    <a:pt x="16099" y="7564"/>
                  </a:lnTo>
                  <a:lnTo>
                    <a:pt x="16104" y="7527"/>
                  </a:lnTo>
                  <a:lnTo>
                    <a:pt x="16109" y="7492"/>
                  </a:lnTo>
                  <a:lnTo>
                    <a:pt x="16112" y="7457"/>
                  </a:lnTo>
                  <a:lnTo>
                    <a:pt x="16115" y="7422"/>
                  </a:lnTo>
                  <a:lnTo>
                    <a:pt x="16118" y="7387"/>
                  </a:lnTo>
                  <a:lnTo>
                    <a:pt x="16119" y="7351"/>
                  </a:lnTo>
                  <a:lnTo>
                    <a:pt x="16125" y="7246"/>
                  </a:lnTo>
                  <a:lnTo>
                    <a:pt x="16127" y="7223"/>
                  </a:lnTo>
                  <a:lnTo>
                    <a:pt x="16128" y="7199"/>
                  </a:lnTo>
                  <a:lnTo>
                    <a:pt x="16129" y="7175"/>
                  </a:lnTo>
                  <a:lnTo>
                    <a:pt x="16130" y="7149"/>
                  </a:lnTo>
                  <a:lnTo>
                    <a:pt x="16131" y="7120"/>
                  </a:lnTo>
                  <a:lnTo>
                    <a:pt x="16132" y="7086"/>
                  </a:lnTo>
                  <a:lnTo>
                    <a:pt x="16132" y="7044"/>
                  </a:lnTo>
                  <a:lnTo>
                    <a:pt x="16132" y="6994"/>
                  </a:lnTo>
                  <a:lnTo>
                    <a:pt x="16131" y="6934"/>
                  </a:lnTo>
                  <a:lnTo>
                    <a:pt x="16127" y="6874"/>
                  </a:lnTo>
                  <a:lnTo>
                    <a:pt x="16120" y="6811"/>
                  </a:lnTo>
                  <a:lnTo>
                    <a:pt x="16111" y="6749"/>
                  </a:lnTo>
                  <a:lnTo>
                    <a:pt x="16100" y="6686"/>
                  </a:lnTo>
                  <a:lnTo>
                    <a:pt x="16085" y="6623"/>
                  </a:lnTo>
                  <a:lnTo>
                    <a:pt x="16067" y="6560"/>
                  </a:lnTo>
                  <a:lnTo>
                    <a:pt x="16047" y="6495"/>
                  </a:lnTo>
                  <a:lnTo>
                    <a:pt x="16025" y="6432"/>
                  </a:lnTo>
                  <a:lnTo>
                    <a:pt x="16000" y="6369"/>
                  </a:lnTo>
                  <a:lnTo>
                    <a:pt x="15972" y="6305"/>
                  </a:lnTo>
                  <a:lnTo>
                    <a:pt x="15940" y="6243"/>
                  </a:lnTo>
                  <a:lnTo>
                    <a:pt x="15906" y="6180"/>
                  </a:lnTo>
                  <a:lnTo>
                    <a:pt x="15870" y="6119"/>
                  </a:lnTo>
                  <a:lnTo>
                    <a:pt x="15831" y="6058"/>
                  </a:lnTo>
                  <a:lnTo>
                    <a:pt x="15788" y="5997"/>
                  </a:lnTo>
                  <a:lnTo>
                    <a:pt x="15743" y="5939"/>
                  </a:lnTo>
                  <a:lnTo>
                    <a:pt x="15694" y="5881"/>
                  </a:lnTo>
                  <a:lnTo>
                    <a:pt x="15643" y="5824"/>
                  </a:lnTo>
                  <a:lnTo>
                    <a:pt x="15590" y="5770"/>
                  </a:lnTo>
                  <a:lnTo>
                    <a:pt x="15532" y="5716"/>
                  </a:lnTo>
                  <a:lnTo>
                    <a:pt x="15473" y="5664"/>
                  </a:lnTo>
                  <a:lnTo>
                    <a:pt x="15409" y="5614"/>
                  </a:lnTo>
                  <a:lnTo>
                    <a:pt x="15344" y="5566"/>
                  </a:lnTo>
                  <a:lnTo>
                    <a:pt x="15274" y="5521"/>
                  </a:lnTo>
                  <a:lnTo>
                    <a:pt x="15201" y="5476"/>
                  </a:lnTo>
                  <a:lnTo>
                    <a:pt x="15127" y="5435"/>
                  </a:lnTo>
                  <a:lnTo>
                    <a:pt x="15048" y="5396"/>
                  </a:lnTo>
                  <a:lnTo>
                    <a:pt x="14966" y="5360"/>
                  </a:lnTo>
                  <a:lnTo>
                    <a:pt x="14882" y="5325"/>
                  </a:lnTo>
                  <a:lnTo>
                    <a:pt x="14794" y="5295"/>
                  </a:lnTo>
                  <a:lnTo>
                    <a:pt x="14702" y="5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4" name="íŝ1iḍè"/>
            <p:cNvSpPr/>
            <p:nvPr/>
          </p:nvSpPr>
          <p:spPr bwMode="auto">
            <a:xfrm>
              <a:off x="7454863" y="534039"/>
              <a:ext cx="57809" cy="57808"/>
            </a:xfrm>
            <a:custGeom>
              <a:avLst/>
              <a:gdLst>
                <a:gd name="T0" fmla="*/ 706 w 1513"/>
                <a:gd name="T1" fmla="*/ 1001 h 1509"/>
                <a:gd name="T2" fmla="*/ 648 w 1513"/>
                <a:gd name="T3" fmla="*/ 981 h 1509"/>
                <a:gd name="T4" fmla="*/ 596 w 1513"/>
                <a:gd name="T5" fmla="*/ 949 h 1509"/>
                <a:gd name="T6" fmla="*/ 555 w 1513"/>
                <a:gd name="T7" fmla="*/ 905 h 1509"/>
                <a:gd name="T8" fmla="*/ 525 w 1513"/>
                <a:gd name="T9" fmla="*/ 852 h 1509"/>
                <a:gd name="T10" fmla="*/ 508 w 1513"/>
                <a:gd name="T11" fmla="*/ 793 h 1509"/>
                <a:gd name="T12" fmla="*/ 507 w 1513"/>
                <a:gd name="T13" fmla="*/ 728 h 1509"/>
                <a:gd name="T14" fmla="*/ 520 w 1513"/>
                <a:gd name="T15" fmla="*/ 668 h 1509"/>
                <a:gd name="T16" fmla="*/ 548 w 1513"/>
                <a:gd name="T17" fmla="*/ 614 h 1509"/>
                <a:gd name="T18" fmla="*/ 587 w 1513"/>
                <a:gd name="T19" fmla="*/ 569 h 1509"/>
                <a:gd name="T20" fmla="*/ 637 w 1513"/>
                <a:gd name="T21" fmla="*/ 533 h 1509"/>
                <a:gd name="T22" fmla="*/ 694 w 1513"/>
                <a:gd name="T23" fmla="*/ 511 h 1509"/>
                <a:gd name="T24" fmla="*/ 757 w 1513"/>
                <a:gd name="T25" fmla="*/ 503 h 1509"/>
                <a:gd name="T26" fmla="*/ 819 w 1513"/>
                <a:gd name="T27" fmla="*/ 511 h 1509"/>
                <a:gd name="T28" fmla="*/ 877 w 1513"/>
                <a:gd name="T29" fmla="*/ 533 h 1509"/>
                <a:gd name="T30" fmla="*/ 926 w 1513"/>
                <a:gd name="T31" fmla="*/ 569 h 1509"/>
                <a:gd name="T32" fmla="*/ 965 w 1513"/>
                <a:gd name="T33" fmla="*/ 614 h 1509"/>
                <a:gd name="T34" fmla="*/ 994 w 1513"/>
                <a:gd name="T35" fmla="*/ 668 h 1509"/>
                <a:gd name="T36" fmla="*/ 1008 w 1513"/>
                <a:gd name="T37" fmla="*/ 728 h 1509"/>
                <a:gd name="T38" fmla="*/ 1006 w 1513"/>
                <a:gd name="T39" fmla="*/ 793 h 1509"/>
                <a:gd name="T40" fmla="*/ 988 w 1513"/>
                <a:gd name="T41" fmla="*/ 852 h 1509"/>
                <a:gd name="T42" fmla="*/ 958 w 1513"/>
                <a:gd name="T43" fmla="*/ 905 h 1509"/>
                <a:gd name="T44" fmla="*/ 917 w 1513"/>
                <a:gd name="T45" fmla="*/ 949 h 1509"/>
                <a:gd name="T46" fmla="*/ 865 w 1513"/>
                <a:gd name="T47" fmla="*/ 981 h 1509"/>
                <a:gd name="T48" fmla="*/ 807 w 1513"/>
                <a:gd name="T49" fmla="*/ 1001 h 1509"/>
                <a:gd name="T50" fmla="*/ 757 w 1513"/>
                <a:gd name="T51" fmla="*/ 0 h 1509"/>
                <a:gd name="T52" fmla="*/ 568 w 1513"/>
                <a:gd name="T53" fmla="*/ 23 h 1509"/>
                <a:gd name="T54" fmla="*/ 397 w 1513"/>
                <a:gd name="T55" fmla="*/ 91 h 1509"/>
                <a:gd name="T56" fmla="*/ 248 w 1513"/>
                <a:gd name="T57" fmla="*/ 196 h 1509"/>
                <a:gd name="T58" fmla="*/ 129 w 1513"/>
                <a:gd name="T59" fmla="*/ 333 h 1509"/>
                <a:gd name="T60" fmla="*/ 47 w 1513"/>
                <a:gd name="T61" fmla="*/ 495 h 1509"/>
                <a:gd name="T62" fmla="*/ 4 w 1513"/>
                <a:gd name="T63" fmla="*/ 677 h 1509"/>
                <a:gd name="T64" fmla="*/ 9 w 1513"/>
                <a:gd name="T65" fmla="*/ 869 h 1509"/>
                <a:gd name="T66" fmla="*/ 60 w 1513"/>
                <a:gd name="T67" fmla="*/ 1048 h 1509"/>
                <a:gd name="T68" fmla="*/ 151 w 1513"/>
                <a:gd name="T69" fmla="*/ 1206 h 1509"/>
                <a:gd name="T70" fmla="*/ 276 w 1513"/>
                <a:gd name="T71" fmla="*/ 1337 h 1509"/>
                <a:gd name="T72" fmla="*/ 429 w 1513"/>
                <a:gd name="T73" fmla="*/ 1435 h 1509"/>
                <a:gd name="T74" fmla="*/ 604 w 1513"/>
                <a:gd name="T75" fmla="*/ 1494 h 1509"/>
                <a:gd name="T76" fmla="*/ 796 w 1513"/>
                <a:gd name="T77" fmla="*/ 1508 h 1509"/>
                <a:gd name="T78" fmla="*/ 981 w 1513"/>
                <a:gd name="T79" fmla="*/ 1475 h 1509"/>
                <a:gd name="T80" fmla="*/ 1149 w 1513"/>
                <a:gd name="T81" fmla="*/ 1399 h 1509"/>
                <a:gd name="T82" fmla="*/ 1291 w 1513"/>
                <a:gd name="T83" fmla="*/ 1288 h 1509"/>
                <a:gd name="T84" fmla="*/ 1404 w 1513"/>
                <a:gd name="T85" fmla="*/ 1146 h 1509"/>
                <a:gd name="T86" fmla="*/ 1478 w 1513"/>
                <a:gd name="T87" fmla="*/ 979 h 1509"/>
                <a:gd name="T88" fmla="*/ 1512 w 1513"/>
                <a:gd name="T89" fmla="*/ 793 h 1509"/>
                <a:gd name="T90" fmla="*/ 1498 w 1513"/>
                <a:gd name="T91" fmla="*/ 603 h 1509"/>
                <a:gd name="T92" fmla="*/ 1438 w 1513"/>
                <a:gd name="T93" fmla="*/ 428 h 1509"/>
                <a:gd name="T94" fmla="*/ 1340 w 1513"/>
                <a:gd name="T95" fmla="*/ 275 h 1509"/>
                <a:gd name="T96" fmla="*/ 1209 w 1513"/>
                <a:gd name="T97" fmla="*/ 150 h 1509"/>
                <a:gd name="T98" fmla="*/ 1051 w 1513"/>
                <a:gd name="T99" fmla="*/ 60 h 1509"/>
                <a:gd name="T100" fmla="*/ 872 w 1513"/>
                <a:gd name="T101" fmla="*/ 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3" h="1509">
                  <a:moveTo>
                    <a:pt x="757" y="1006"/>
                  </a:moveTo>
                  <a:lnTo>
                    <a:pt x="743" y="1006"/>
                  </a:lnTo>
                  <a:lnTo>
                    <a:pt x="731" y="1005"/>
                  </a:lnTo>
                  <a:lnTo>
                    <a:pt x="718" y="1003"/>
                  </a:lnTo>
                  <a:lnTo>
                    <a:pt x="706" y="1001"/>
                  </a:lnTo>
                  <a:lnTo>
                    <a:pt x="694" y="998"/>
                  </a:lnTo>
                  <a:lnTo>
                    <a:pt x="682" y="995"/>
                  </a:lnTo>
                  <a:lnTo>
                    <a:pt x="670" y="991"/>
                  </a:lnTo>
                  <a:lnTo>
                    <a:pt x="659" y="986"/>
                  </a:lnTo>
                  <a:lnTo>
                    <a:pt x="648" y="981"/>
                  </a:lnTo>
                  <a:lnTo>
                    <a:pt x="637" y="976"/>
                  </a:lnTo>
                  <a:lnTo>
                    <a:pt x="626" y="970"/>
                  </a:lnTo>
                  <a:lnTo>
                    <a:pt x="616" y="963"/>
                  </a:lnTo>
                  <a:lnTo>
                    <a:pt x="606" y="956"/>
                  </a:lnTo>
                  <a:lnTo>
                    <a:pt x="596" y="949"/>
                  </a:lnTo>
                  <a:lnTo>
                    <a:pt x="587" y="941"/>
                  </a:lnTo>
                  <a:lnTo>
                    <a:pt x="579" y="932"/>
                  </a:lnTo>
                  <a:lnTo>
                    <a:pt x="570" y="924"/>
                  </a:lnTo>
                  <a:lnTo>
                    <a:pt x="563" y="915"/>
                  </a:lnTo>
                  <a:lnTo>
                    <a:pt x="555" y="905"/>
                  </a:lnTo>
                  <a:lnTo>
                    <a:pt x="548" y="894"/>
                  </a:lnTo>
                  <a:lnTo>
                    <a:pt x="542" y="884"/>
                  </a:lnTo>
                  <a:lnTo>
                    <a:pt x="536" y="874"/>
                  </a:lnTo>
                  <a:lnTo>
                    <a:pt x="530" y="863"/>
                  </a:lnTo>
                  <a:lnTo>
                    <a:pt x="525" y="852"/>
                  </a:lnTo>
                  <a:lnTo>
                    <a:pt x="520" y="841"/>
                  </a:lnTo>
                  <a:lnTo>
                    <a:pt x="517" y="829"/>
                  </a:lnTo>
                  <a:lnTo>
                    <a:pt x="513" y="817"/>
                  </a:lnTo>
                  <a:lnTo>
                    <a:pt x="510" y="805"/>
                  </a:lnTo>
                  <a:lnTo>
                    <a:pt x="508" y="793"/>
                  </a:lnTo>
                  <a:lnTo>
                    <a:pt x="507" y="780"/>
                  </a:lnTo>
                  <a:lnTo>
                    <a:pt x="506" y="768"/>
                  </a:lnTo>
                  <a:lnTo>
                    <a:pt x="505" y="755"/>
                  </a:lnTo>
                  <a:lnTo>
                    <a:pt x="506" y="742"/>
                  </a:lnTo>
                  <a:lnTo>
                    <a:pt x="507" y="728"/>
                  </a:lnTo>
                  <a:lnTo>
                    <a:pt x="508" y="716"/>
                  </a:lnTo>
                  <a:lnTo>
                    <a:pt x="510" y="704"/>
                  </a:lnTo>
                  <a:lnTo>
                    <a:pt x="513" y="692"/>
                  </a:lnTo>
                  <a:lnTo>
                    <a:pt x="517" y="680"/>
                  </a:lnTo>
                  <a:lnTo>
                    <a:pt x="520" y="668"/>
                  </a:lnTo>
                  <a:lnTo>
                    <a:pt x="525" y="657"/>
                  </a:lnTo>
                  <a:lnTo>
                    <a:pt x="530" y="646"/>
                  </a:lnTo>
                  <a:lnTo>
                    <a:pt x="536" y="635"/>
                  </a:lnTo>
                  <a:lnTo>
                    <a:pt x="542" y="624"/>
                  </a:lnTo>
                  <a:lnTo>
                    <a:pt x="548" y="614"/>
                  </a:lnTo>
                  <a:lnTo>
                    <a:pt x="555" y="605"/>
                  </a:lnTo>
                  <a:lnTo>
                    <a:pt x="563" y="595"/>
                  </a:lnTo>
                  <a:lnTo>
                    <a:pt x="570" y="586"/>
                  </a:lnTo>
                  <a:lnTo>
                    <a:pt x="579" y="577"/>
                  </a:lnTo>
                  <a:lnTo>
                    <a:pt x="587" y="569"/>
                  </a:lnTo>
                  <a:lnTo>
                    <a:pt x="596" y="560"/>
                  </a:lnTo>
                  <a:lnTo>
                    <a:pt x="606" y="553"/>
                  </a:lnTo>
                  <a:lnTo>
                    <a:pt x="616" y="546"/>
                  </a:lnTo>
                  <a:lnTo>
                    <a:pt x="626" y="539"/>
                  </a:lnTo>
                  <a:lnTo>
                    <a:pt x="637" y="533"/>
                  </a:lnTo>
                  <a:lnTo>
                    <a:pt x="648" y="528"/>
                  </a:lnTo>
                  <a:lnTo>
                    <a:pt x="659" y="523"/>
                  </a:lnTo>
                  <a:lnTo>
                    <a:pt x="670" y="518"/>
                  </a:lnTo>
                  <a:lnTo>
                    <a:pt x="682" y="514"/>
                  </a:lnTo>
                  <a:lnTo>
                    <a:pt x="694" y="511"/>
                  </a:lnTo>
                  <a:lnTo>
                    <a:pt x="706" y="508"/>
                  </a:lnTo>
                  <a:lnTo>
                    <a:pt x="718" y="506"/>
                  </a:lnTo>
                  <a:lnTo>
                    <a:pt x="731" y="504"/>
                  </a:lnTo>
                  <a:lnTo>
                    <a:pt x="743" y="503"/>
                  </a:lnTo>
                  <a:lnTo>
                    <a:pt x="757" y="503"/>
                  </a:lnTo>
                  <a:lnTo>
                    <a:pt x="770" y="503"/>
                  </a:lnTo>
                  <a:lnTo>
                    <a:pt x="783" y="504"/>
                  </a:lnTo>
                  <a:lnTo>
                    <a:pt x="795" y="506"/>
                  </a:lnTo>
                  <a:lnTo>
                    <a:pt x="807" y="508"/>
                  </a:lnTo>
                  <a:lnTo>
                    <a:pt x="819" y="511"/>
                  </a:lnTo>
                  <a:lnTo>
                    <a:pt x="831" y="514"/>
                  </a:lnTo>
                  <a:lnTo>
                    <a:pt x="843" y="518"/>
                  </a:lnTo>
                  <a:lnTo>
                    <a:pt x="854" y="523"/>
                  </a:lnTo>
                  <a:lnTo>
                    <a:pt x="865" y="528"/>
                  </a:lnTo>
                  <a:lnTo>
                    <a:pt x="877" y="533"/>
                  </a:lnTo>
                  <a:lnTo>
                    <a:pt x="888" y="539"/>
                  </a:lnTo>
                  <a:lnTo>
                    <a:pt x="898" y="546"/>
                  </a:lnTo>
                  <a:lnTo>
                    <a:pt x="908" y="553"/>
                  </a:lnTo>
                  <a:lnTo>
                    <a:pt x="917" y="560"/>
                  </a:lnTo>
                  <a:lnTo>
                    <a:pt x="926" y="569"/>
                  </a:lnTo>
                  <a:lnTo>
                    <a:pt x="935" y="577"/>
                  </a:lnTo>
                  <a:lnTo>
                    <a:pt x="943" y="586"/>
                  </a:lnTo>
                  <a:lnTo>
                    <a:pt x="951" y="595"/>
                  </a:lnTo>
                  <a:lnTo>
                    <a:pt x="958" y="605"/>
                  </a:lnTo>
                  <a:lnTo>
                    <a:pt x="965" y="614"/>
                  </a:lnTo>
                  <a:lnTo>
                    <a:pt x="972" y="624"/>
                  </a:lnTo>
                  <a:lnTo>
                    <a:pt x="978" y="635"/>
                  </a:lnTo>
                  <a:lnTo>
                    <a:pt x="983" y="646"/>
                  </a:lnTo>
                  <a:lnTo>
                    <a:pt x="988" y="657"/>
                  </a:lnTo>
                  <a:lnTo>
                    <a:pt x="994" y="668"/>
                  </a:lnTo>
                  <a:lnTo>
                    <a:pt x="998" y="680"/>
                  </a:lnTo>
                  <a:lnTo>
                    <a:pt x="1001" y="692"/>
                  </a:lnTo>
                  <a:lnTo>
                    <a:pt x="1004" y="704"/>
                  </a:lnTo>
                  <a:lnTo>
                    <a:pt x="1006" y="716"/>
                  </a:lnTo>
                  <a:lnTo>
                    <a:pt x="1008" y="728"/>
                  </a:lnTo>
                  <a:lnTo>
                    <a:pt x="1009" y="742"/>
                  </a:lnTo>
                  <a:lnTo>
                    <a:pt x="1009" y="755"/>
                  </a:lnTo>
                  <a:lnTo>
                    <a:pt x="1009" y="768"/>
                  </a:lnTo>
                  <a:lnTo>
                    <a:pt x="1008" y="780"/>
                  </a:lnTo>
                  <a:lnTo>
                    <a:pt x="1006" y="793"/>
                  </a:lnTo>
                  <a:lnTo>
                    <a:pt x="1004" y="805"/>
                  </a:lnTo>
                  <a:lnTo>
                    <a:pt x="1001" y="817"/>
                  </a:lnTo>
                  <a:lnTo>
                    <a:pt x="998" y="829"/>
                  </a:lnTo>
                  <a:lnTo>
                    <a:pt x="994" y="841"/>
                  </a:lnTo>
                  <a:lnTo>
                    <a:pt x="988" y="852"/>
                  </a:lnTo>
                  <a:lnTo>
                    <a:pt x="983" y="863"/>
                  </a:lnTo>
                  <a:lnTo>
                    <a:pt x="978" y="874"/>
                  </a:lnTo>
                  <a:lnTo>
                    <a:pt x="972" y="884"/>
                  </a:lnTo>
                  <a:lnTo>
                    <a:pt x="965" y="894"/>
                  </a:lnTo>
                  <a:lnTo>
                    <a:pt x="958" y="905"/>
                  </a:lnTo>
                  <a:lnTo>
                    <a:pt x="951" y="915"/>
                  </a:lnTo>
                  <a:lnTo>
                    <a:pt x="943" y="924"/>
                  </a:lnTo>
                  <a:lnTo>
                    <a:pt x="935" y="932"/>
                  </a:lnTo>
                  <a:lnTo>
                    <a:pt x="926" y="941"/>
                  </a:lnTo>
                  <a:lnTo>
                    <a:pt x="917" y="949"/>
                  </a:lnTo>
                  <a:lnTo>
                    <a:pt x="908" y="956"/>
                  </a:lnTo>
                  <a:lnTo>
                    <a:pt x="898" y="963"/>
                  </a:lnTo>
                  <a:lnTo>
                    <a:pt x="888" y="970"/>
                  </a:lnTo>
                  <a:lnTo>
                    <a:pt x="877" y="976"/>
                  </a:lnTo>
                  <a:lnTo>
                    <a:pt x="865" y="981"/>
                  </a:lnTo>
                  <a:lnTo>
                    <a:pt x="854" y="986"/>
                  </a:lnTo>
                  <a:lnTo>
                    <a:pt x="843" y="991"/>
                  </a:lnTo>
                  <a:lnTo>
                    <a:pt x="831" y="995"/>
                  </a:lnTo>
                  <a:lnTo>
                    <a:pt x="819" y="998"/>
                  </a:lnTo>
                  <a:lnTo>
                    <a:pt x="807" y="1001"/>
                  </a:lnTo>
                  <a:lnTo>
                    <a:pt x="795" y="1003"/>
                  </a:lnTo>
                  <a:lnTo>
                    <a:pt x="783" y="1005"/>
                  </a:lnTo>
                  <a:lnTo>
                    <a:pt x="770" y="1006"/>
                  </a:lnTo>
                  <a:lnTo>
                    <a:pt x="757" y="1006"/>
                  </a:lnTo>
                  <a:close/>
                  <a:moveTo>
                    <a:pt x="757" y="0"/>
                  </a:moveTo>
                  <a:lnTo>
                    <a:pt x="718" y="1"/>
                  </a:lnTo>
                  <a:lnTo>
                    <a:pt x="679" y="4"/>
                  </a:lnTo>
                  <a:lnTo>
                    <a:pt x="642" y="8"/>
                  </a:lnTo>
                  <a:lnTo>
                    <a:pt x="604" y="15"/>
                  </a:lnTo>
                  <a:lnTo>
                    <a:pt x="568" y="23"/>
                  </a:lnTo>
                  <a:lnTo>
                    <a:pt x="532" y="34"/>
                  </a:lnTo>
                  <a:lnTo>
                    <a:pt x="496" y="45"/>
                  </a:lnTo>
                  <a:lnTo>
                    <a:pt x="462" y="60"/>
                  </a:lnTo>
                  <a:lnTo>
                    <a:pt x="429" y="75"/>
                  </a:lnTo>
                  <a:lnTo>
                    <a:pt x="397" y="91"/>
                  </a:lnTo>
                  <a:lnTo>
                    <a:pt x="364" y="109"/>
                  </a:lnTo>
                  <a:lnTo>
                    <a:pt x="334" y="129"/>
                  </a:lnTo>
                  <a:lnTo>
                    <a:pt x="304" y="150"/>
                  </a:lnTo>
                  <a:lnTo>
                    <a:pt x="276" y="172"/>
                  </a:lnTo>
                  <a:lnTo>
                    <a:pt x="248" y="196"/>
                  </a:lnTo>
                  <a:lnTo>
                    <a:pt x="222" y="221"/>
                  </a:lnTo>
                  <a:lnTo>
                    <a:pt x="197" y="248"/>
                  </a:lnTo>
                  <a:lnTo>
                    <a:pt x="174" y="275"/>
                  </a:lnTo>
                  <a:lnTo>
                    <a:pt x="151" y="303"/>
                  </a:lnTo>
                  <a:lnTo>
                    <a:pt x="129" y="333"/>
                  </a:lnTo>
                  <a:lnTo>
                    <a:pt x="110" y="363"/>
                  </a:lnTo>
                  <a:lnTo>
                    <a:pt x="92" y="395"/>
                  </a:lnTo>
                  <a:lnTo>
                    <a:pt x="75" y="428"/>
                  </a:lnTo>
                  <a:lnTo>
                    <a:pt x="60" y="461"/>
                  </a:lnTo>
                  <a:lnTo>
                    <a:pt x="47" y="495"/>
                  </a:lnTo>
                  <a:lnTo>
                    <a:pt x="35" y="530"/>
                  </a:lnTo>
                  <a:lnTo>
                    <a:pt x="25" y="567"/>
                  </a:lnTo>
                  <a:lnTo>
                    <a:pt x="17" y="603"/>
                  </a:lnTo>
                  <a:lnTo>
                    <a:pt x="9" y="640"/>
                  </a:lnTo>
                  <a:lnTo>
                    <a:pt x="4" y="677"/>
                  </a:lnTo>
                  <a:lnTo>
                    <a:pt x="1" y="715"/>
                  </a:lnTo>
                  <a:lnTo>
                    <a:pt x="0" y="755"/>
                  </a:lnTo>
                  <a:lnTo>
                    <a:pt x="1" y="793"/>
                  </a:lnTo>
                  <a:lnTo>
                    <a:pt x="4" y="832"/>
                  </a:lnTo>
                  <a:lnTo>
                    <a:pt x="9" y="869"/>
                  </a:lnTo>
                  <a:lnTo>
                    <a:pt x="17" y="907"/>
                  </a:lnTo>
                  <a:lnTo>
                    <a:pt x="25" y="943"/>
                  </a:lnTo>
                  <a:lnTo>
                    <a:pt x="35" y="979"/>
                  </a:lnTo>
                  <a:lnTo>
                    <a:pt x="47" y="1014"/>
                  </a:lnTo>
                  <a:lnTo>
                    <a:pt x="60" y="1048"/>
                  </a:lnTo>
                  <a:lnTo>
                    <a:pt x="75" y="1082"/>
                  </a:lnTo>
                  <a:lnTo>
                    <a:pt x="92" y="1114"/>
                  </a:lnTo>
                  <a:lnTo>
                    <a:pt x="110" y="1146"/>
                  </a:lnTo>
                  <a:lnTo>
                    <a:pt x="129" y="1176"/>
                  </a:lnTo>
                  <a:lnTo>
                    <a:pt x="151" y="1206"/>
                  </a:lnTo>
                  <a:lnTo>
                    <a:pt x="174" y="1234"/>
                  </a:lnTo>
                  <a:lnTo>
                    <a:pt x="197" y="1262"/>
                  </a:lnTo>
                  <a:lnTo>
                    <a:pt x="222" y="1288"/>
                  </a:lnTo>
                  <a:lnTo>
                    <a:pt x="248" y="1313"/>
                  </a:lnTo>
                  <a:lnTo>
                    <a:pt x="276" y="1337"/>
                  </a:lnTo>
                  <a:lnTo>
                    <a:pt x="304" y="1359"/>
                  </a:lnTo>
                  <a:lnTo>
                    <a:pt x="334" y="1380"/>
                  </a:lnTo>
                  <a:lnTo>
                    <a:pt x="364" y="1399"/>
                  </a:lnTo>
                  <a:lnTo>
                    <a:pt x="397" y="1418"/>
                  </a:lnTo>
                  <a:lnTo>
                    <a:pt x="429" y="1435"/>
                  </a:lnTo>
                  <a:lnTo>
                    <a:pt x="462" y="1450"/>
                  </a:lnTo>
                  <a:lnTo>
                    <a:pt x="496" y="1463"/>
                  </a:lnTo>
                  <a:lnTo>
                    <a:pt x="532" y="1475"/>
                  </a:lnTo>
                  <a:lnTo>
                    <a:pt x="568" y="1485"/>
                  </a:lnTo>
                  <a:lnTo>
                    <a:pt x="604" y="1494"/>
                  </a:lnTo>
                  <a:lnTo>
                    <a:pt x="642" y="1500"/>
                  </a:lnTo>
                  <a:lnTo>
                    <a:pt x="679" y="1505"/>
                  </a:lnTo>
                  <a:lnTo>
                    <a:pt x="718" y="1508"/>
                  </a:lnTo>
                  <a:lnTo>
                    <a:pt x="757" y="1509"/>
                  </a:lnTo>
                  <a:lnTo>
                    <a:pt x="796" y="1508"/>
                  </a:lnTo>
                  <a:lnTo>
                    <a:pt x="834" y="1505"/>
                  </a:lnTo>
                  <a:lnTo>
                    <a:pt x="872" y="1500"/>
                  </a:lnTo>
                  <a:lnTo>
                    <a:pt x="909" y="1494"/>
                  </a:lnTo>
                  <a:lnTo>
                    <a:pt x="945" y="1485"/>
                  </a:lnTo>
                  <a:lnTo>
                    <a:pt x="981" y="1475"/>
                  </a:lnTo>
                  <a:lnTo>
                    <a:pt x="1017" y="1463"/>
                  </a:lnTo>
                  <a:lnTo>
                    <a:pt x="1051" y="1450"/>
                  </a:lnTo>
                  <a:lnTo>
                    <a:pt x="1084" y="1435"/>
                  </a:lnTo>
                  <a:lnTo>
                    <a:pt x="1118" y="1418"/>
                  </a:lnTo>
                  <a:lnTo>
                    <a:pt x="1149" y="1399"/>
                  </a:lnTo>
                  <a:lnTo>
                    <a:pt x="1179" y="1380"/>
                  </a:lnTo>
                  <a:lnTo>
                    <a:pt x="1209" y="1359"/>
                  </a:lnTo>
                  <a:lnTo>
                    <a:pt x="1237" y="1337"/>
                  </a:lnTo>
                  <a:lnTo>
                    <a:pt x="1265" y="1313"/>
                  </a:lnTo>
                  <a:lnTo>
                    <a:pt x="1291" y="1288"/>
                  </a:lnTo>
                  <a:lnTo>
                    <a:pt x="1316" y="1262"/>
                  </a:lnTo>
                  <a:lnTo>
                    <a:pt x="1340" y="1234"/>
                  </a:lnTo>
                  <a:lnTo>
                    <a:pt x="1363" y="1206"/>
                  </a:lnTo>
                  <a:lnTo>
                    <a:pt x="1384" y="1176"/>
                  </a:lnTo>
                  <a:lnTo>
                    <a:pt x="1404" y="1146"/>
                  </a:lnTo>
                  <a:lnTo>
                    <a:pt x="1422" y="1114"/>
                  </a:lnTo>
                  <a:lnTo>
                    <a:pt x="1438" y="1082"/>
                  </a:lnTo>
                  <a:lnTo>
                    <a:pt x="1453" y="1048"/>
                  </a:lnTo>
                  <a:lnTo>
                    <a:pt x="1467" y="1014"/>
                  </a:lnTo>
                  <a:lnTo>
                    <a:pt x="1478" y="979"/>
                  </a:lnTo>
                  <a:lnTo>
                    <a:pt x="1490" y="943"/>
                  </a:lnTo>
                  <a:lnTo>
                    <a:pt x="1498" y="907"/>
                  </a:lnTo>
                  <a:lnTo>
                    <a:pt x="1505" y="869"/>
                  </a:lnTo>
                  <a:lnTo>
                    <a:pt x="1509" y="832"/>
                  </a:lnTo>
                  <a:lnTo>
                    <a:pt x="1512" y="793"/>
                  </a:lnTo>
                  <a:lnTo>
                    <a:pt x="1513" y="755"/>
                  </a:lnTo>
                  <a:lnTo>
                    <a:pt x="1512" y="715"/>
                  </a:lnTo>
                  <a:lnTo>
                    <a:pt x="1509" y="677"/>
                  </a:lnTo>
                  <a:lnTo>
                    <a:pt x="1505" y="640"/>
                  </a:lnTo>
                  <a:lnTo>
                    <a:pt x="1498" y="603"/>
                  </a:lnTo>
                  <a:lnTo>
                    <a:pt x="1490" y="567"/>
                  </a:lnTo>
                  <a:lnTo>
                    <a:pt x="1478" y="530"/>
                  </a:lnTo>
                  <a:lnTo>
                    <a:pt x="1467" y="495"/>
                  </a:lnTo>
                  <a:lnTo>
                    <a:pt x="1453" y="461"/>
                  </a:lnTo>
                  <a:lnTo>
                    <a:pt x="1438" y="428"/>
                  </a:lnTo>
                  <a:lnTo>
                    <a:pt x="1422" y="395"/>
                  </a:lnTo>
                  <a:lnTo>
                    <a:pt x="1404" y="363"/>
                  </a:lnTo>
                  <a:lnTo>
                    <a:pt x="1384" y="333"/>
                  </a:lnTo>
                  <a:lnTo>
                    <a:pt x="1363" y="303"/>
                  </a:lnTo>
                  <a:lnTo>
                    <a:pt x="1340" y="275"/>
                  </a:lnTo>
                  <a:lnTo>
                    <a:pt x="1316" y="248"/>
                  </a:lnTo>
                  <a:lnTo>
                    <a:pt x="1291" y="221"/>
                  </a:lnTo>
                  <a:lnTo>
                    <a:pt x="1265" y="196"/>
                  </a:lnTo>
                  <a:lnTo>
                    <a:pt x="1237" y="172"/>
                  </a:lnTo>
                  <a:lnTo>
                    <a:pt x="1209" y="150"/>
                  </a:lnTo>
                  <a:lnTo>
                    <a:pt x="1179" y="129"/>
                  </a:lnTo>
                  <a:lnTo>
                    <a:pt x="1149" y="109"/>
                  </a:lnTo>
                  <a:lnTo>
                    <a:pt x="1118" y="91"/>
                  </a:lnTo>
                  <a:lnTo>
                    <a:pt x="1084" y="75"/>
                  </a:lnTo>
                  <a:lnTo>
                    <a:pt x="1051" y="60"/>
                  </a:lnTo>
                  <a:lnTo>
                    <a:pt x="1017" y="45"/>
                  </a:lnTo>
                  <a:lnTo>
                    <a:pt x="981" y="34"/>
                  </a:lnTo>
                  <a:lnTo>
                    <a:pt x="945" y="23"/>
                  </a:lnTo>
                  <a:lnTo>
                    <a:pt x="909" y="15"/>
                  </a:lnTo>
                  <a:lnTo>
                    <a:pt x="872" y="8"/>
                  </a:lnTo>
                  <a:lnTo>
                    <a:pt x="834" y="4"/>
                  </a:lnTo>
                  <a:lnTo>
                    <a:pt x="796" y="1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5" name="í$ḷídè"/>
            <p:cNvSpPr/>
            <p:nvPr/>
          </p:nvSpPr>
          <p:spPr bwMode="auto">
            <a:xfrm>
              <a:off x="7289667" y="698953"/>
              <a:ext cx="373600" cy="398323"/>
            </a:xfrm>
            <a:custGeom>
              <a:avLst/>
              <a:gdLst>
                <a:gd name="T0" fmla="*/ 14069 w 15096"/>
                <a:gd name="T1" fmla="*/ 14285 h 16095"/>
                <a:gd name="T2" fmla="*/ 13990 w 15096"/>
                <a:gd name="T3" fmla="*/ 14519 h 16095"/>
                <a:gd name="T4" fmla="*/ 13859 w 15096"/>
                <a:gd name="T5" fmla="*/ 14723 h 16095"/>
                <a:gd name="T6" fmla="*/ 13685 w 15096"/>
                <a:gd name="T7" fmla="*/ 14889 h 16095"/>
                <a:gd name="T8" fmla="*/ 13475 w 15096"/>
                <a:gd name="T9" fmla="*/ 15010 h 16095"/>
                <a:gd name="T10" fmla="*/ 13236 w 15096"/>
                <a:gd name="T11" fmla="*/ 15077 h 16095"/>
                <a:gd name="T12" fmla="*/ 1961 w 15096"/>
                <a:gd name="T13" fmla="*/ 15088 h 16095"/>
                <a:gd name="T14" fmla="*/ 1714 w 15096"/>
                <a:gd name="T15" fmla="*/ 15044 h 16095"/>
                <a:gd name="T16" fmla="*/ 1491 w 15096"/>
                <a:gd name="T17" fmla="*/ 14943 h 16095"/>
                <a:gd name="T18" fmla="*/ 1301 w 15096"/>
                <a:gd name="T19" fmla="*/ 14794 h 16095"/>
                <a:gd name="T20" fmla="*/ 1152 w 15096"/>
                <a:gd name="T21" fmla="*/ 14604 h 16095"/>
                <a:gd name="T22" fmla="*/ 1052 w 15096"/>
                <a:gd name="T23" fmla="*/ 14382 h 16095"/>
                <a:gd name="T24" fmla="*/ 1007 w 15096"/>
                <a:gd name="T25" fmla="*/ 14134 h 16095"/>
                <a:gd name="T26" fmla="*/ 1018 w 15096"/>
                <a:gd name="T27" fmla="*/ 1859 h 16095"/>
                <a:gd name="T28" fmla="*/ 1086 w 15096"/>
                <a:gd name="T29" fmla="*/ 1621 h 16095"/>
                <a:gd name="T30" fmla="*/ 1207 w 15096"/>
                <a:gd name="T31" fmla="*/ 1410 h 16095"/>
                <a:gd name="T32" fmla="*/ 1373 w 15096"/>
                <a:gd name="T33" fmla="*/ 1236 h 16095"/>
                <a:gd name="T34" fmla="*/ 1577 w 15096"/>
                <a:gd name="T35" fmla="*/ 1106 h 16095"/>
                <a:gd name="T36" fmla="*/ 1811 w 15096"/>
                <a:gd name="T37" fmla="*/ 1026 h 16095"/>
                <a:gd name="T38" fmla="*/ 13083 w 15096"/>
                <a:gd name="T39" fmla="*/ 1006 h 16095"/>
                <a:gd name="T40" fmla="*/ 13335 w 15096"/>
                <a:gd name="T41" fmla="*/ 1038 h 16095"/>
                <a:gd name="T42" fmla="*/ 13562 w 15096"/>
                <a:gd name="T43" fmla="*/ 1128 h 16095"/>
                <a:gd name="T44" fmla="*/ 13760 w 15096"/>
                <a:gd name="T45" fmla="*/ 1267 h 16095"/>
                <a:gd name="T46" fmla="*/ 13918 w 15096"/>
                <a:gd name="T47" fmla="*/ 1450 h 16095"/>
                <a:gd name="T48" fmla="*/ 14028 w 15096"/>
                <a:gd name="T49" fmla="*/ 1667 h 16095"/>
                <a:gd name="T50" fmla="*/ 14085 w 15096"/>
                <a:gd name="T51" fmla="*/ 1909 h 16095"/>
                <a:gd name="T52" fmla="*/ 2013 w 15096"/>
                <a:gd name="T53" fmla="*/ 0 h 16095"/>
                <a:gd name="T54" fmla="*/ 1510 w 15096"/>
                <a:gd name="T55" fmla="*/ 63 h 16095"/>
                <a:gd name="T56" fmla="*/ 1054 w 15096"/>
                <a:gd name="T57" fmla="*/ 242 h 16095"/>
                <a:gd name="T58" fmla="*/ 659 w 15096"/>
                <a:gd name="T59" fmla="*/ 523 h 16095"/>
                <a:gd name="T60" fmla="*/ 344 w 15096"/>
                <a:gd name="T61" fmla="*/ 887 h 16095"/>
                <a:gd name="T62" fmla="*/ 122 w 15096"/>
                <a:gd name="T63" fmla="*/ 1320 h 16095"/>
                <a:gd name="T64" fmla="*/ 10 w 15096"/>
                <a:gd name="T65" fmla="*/ 1807 h 16095"/>
                <a:gd name="T66" fmla="*/ 10 w 15096"/>
                <a:gd name="T67" fmla="*/ 14289 h 16095"/>
                <a:gd name="T68" fmla="*/ 122 w 15096"/>
                <a:gd name="T69" fmla="*/ 14775 h 16095"/>
                <a:gd name="T70" fmla="*/ 344 w 15096"/>
                <a:gd name="T71" fmla="*/ 15208 h 16095"/>
                <a:gd name="T72" fmla="*/ 659 w 15096"/>
                <a:gd name="T73" fmla="*/ 15572 h 16095"/>
                <a:gd name="T74" fmla="*/ 1054 w 15096"/>
                <a:gd name="T75" fmla="*/ 15853 h 16095"/>
                <a:gd name="T76" fmla="*/ 1510 w 15096"/>
                <a:gd name="T77" fmla="*/ 16032 h 16095"/>
                <a:gd name="T78" fmla="*/ 2013 w 15096"/>
                <a:gd name="T79" fmla="*/ 16095 h 16095"/>
                <a:gd name="T80" fmla="*/ 13489 w 15096"/>
                <a:gd name="T81" fmla="*/ 16054 h 16095"/>
                <a:gd name="T82" fmla="*/ 13956 w 15096"/>
                <a:gd name="T83" fmla="*/ 15897 h 16095"/>
                <a:gd name="T84" fmla="*/ 14363 w 15096"/>
                <a:gd name="T85" fmla="*/ 15635 h 16095"/>
                <a:gd name="T86" fmla="*/ 14696 w 15096"/>
                <a:gd name="T87" fmla="*/ 15287 h 16095"/>
                <a:gd name="T88" fmla="*/ 14938 w 15096"/>
                <a:gd name="T89" fmla="*/ 14867 h 16095"/>
                <a:gd name="T90" fmla="*/ 15073 w 15096"/>
                <a:gd name="T91" fmla="*/ 14390 h 16095"/>
                <a:gd name="T92" fmla="*/ 15093 w 15096"/>
                <a:gd name="T93" fmla="*/ 1908 h 16095"/>
                <a:gd name="T94" fmla="*/ 15005 w 15096"/>
                <a:gd name="T95" fmla="*/ 1413 h 16095"/>
                <a:gd name="T96" fmla="*/ 14804 w 15096"/>
                <a:gd name="T97" fmla="*/ 969 h 16095"/>
                <a:gd name="T98" fmla="*/ 14506 w 15096"/>
                <a:gd name="T99" fmla="*/ 589 h 16095"/>
                <a:gd name="T100" fmla="*/ 14127 w 15096"/>
                <a:gd name="T101" fmla="*/ 292 h 16095"/>
                <a:gd name="T102" fmla="*/ 13682 w 15096"/>
                <a:gd name="T103" fmla="*/ 91 h 16095"/>
                <a:gd name="T104" fmla="*/ 13187 w 15096"/>
                <a:gd name="T105" fmla="*/ 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96" h="16095">
                  <a:moveTo>
                    <a:pt x="14090" y="14083"/>
                  </a:moveTo>
                  <a:lnTo>
                    <a:pt x="14089" y="14134"/>
                  </a:lnTo>
                  <a:lnTo>
                    <a:pt x="14085" y="14186"/>
                  </a:lnTo>
                  <a:lnTo>
                    <a:pt x="14079" y="14236"/>
                  </a:lnTo>
                  <a:lnTo>
                    <a:pt x="14069" y="14285"/>
                  </a:lnTo>
                  <a:lnTo>
                    <a:pt x="14058" y="14334"/>
                  </a:lnTo>
                  <a:lnTo>
                    <a:pt x="14044" y="14382"/>
                  </a:lnTo>
                  <a:lnTo>
                    <a:pt x="14028" y="14428"/>
                  </a:lnTo>
                  <a:lnTo>
                    <a:pt x="14010" y="14474"/>
                  </a:lnTo>
                  <a:lnTo>
                    <a:pt x="13990" y="14519"/>
                  </a:lnTo>
                  <a:lnTo>
                    <a:pt x="13968" y="14562"/>
                  </a:lnTo>
                  <a:lnTo>
                    <a:pt x="13944" y="14604"/>
                  </a:lnTo>
                  <a:lnTo>
                    <a:pt x="13918" y="14645"/>
                  </a:lnTo>
                  <a:lnTo>
                    <a:pt x="13889" y="14685"/>
                  </a:lnTo>
                  <a:lnTo>
                    <a:pt x="13859" y="14723"/>
                  </a:lnTo>
                  <a:lnTo>
                    <a:pt x="13828" y="14759"/>
                  </a:lnTo>
                  <a:lnTo>
                    <a:pt x="13795" y="14794"/>
                  </a:lnTo>
                  <a:lnTo>
                    <a:pt x="13760" y="14828"/>
                  </a:lnTo>
                  <a:lnTo>
                    <a:pt x="13723" y="14859"/>
                  </a:lnTo>
                  <a:lnTo>
                    <a:pt x="13685" y="14889"/>
                  </a:lnTo>
                  <a:lnTo>
                    <a:pt x="13646" y="14917"/>
                  </a:lnTo>
                  <a:lnTo>
                    <a:pt x="13605" y="14943"/>
                  </a:lnTo>
                  <a:lnTo>
                    <a:pt x="13562" y="14967"/>
                  </a:lnTo>
                  <a:lnTo>
                    <a:pt x="13519" y="14989"/>
                  </a:lnTo>
                  <a:lnTo>
                    <a:pt x="13475" y="15010"/>
                  </a:lnTo>
                  <a:lnTo>
                    <a:pt x="13428" y="15028"/>
                  </a:lnTo>
                  <a:lnTo>
                    <a:pt x="13382" y="15044"/>
                  </a:lnTo>
                  <a:lnTo>
                    <a:pt x="13335" y="15057"/>
                  </a:lnTo>
                  <a:lnTo>
                    <a:pt x="13285" y="15069"/>
                  </a:lnTo>
                  <a:lnTo>
                    <a:pt x="13236" y="15077"/>
                  </a:lnTo>
                  <a:lnTo>
                    <a:pt x="13186" y="15084"/>
                  </a:lnTo>
                  <a:lnTo>
                    <a:pt x="13135" y="15088"/>
                  </a:lnTo>
                  <a:lnTo>
                    <a:pt x="13083" y="15089"/>
                  </a:lnTo>
                  <a:lnTo>
                    <a:pt x="2013" y="15089"/>
                  </a:lnTo>
                  <a:lnTo>
                    <a:pt x="1961" y="15088"/>
                  </a:lnTo>
                  <a:lnTo>
                    <a:pt x="1910" y="15084"/>
                  </a:lnTo>
                  <a:lnTo>
                    <a:pt x="1860" y="15077"/>
                  </a:lnTo>
                  <a:lnTo>
                    <a:pt x="1811" y="15069"/>
                  </a:lnTo>
                  <a:lnTo>
                    <a:pt x="1761" y="15057"/>
                  </a:lnTo>
                  <a:lnTo>
                    <a:pt x="1714" y="15044"/>
                  </a:lnTo>
                  <a:lnTo>
                    <a:pt x="1667" y="15028"/>
                  </a:lnTo>
                  <a:lnTo>
                    <a:pt x="1621" y="15010"/>
                  </a:lnTo>
                  <a:lnTo>
                    <a:pt x="1577" y="14989"/>
                  </a:lnTo>
                  <a:lnTo>
                    <a:pt x="1534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1" y="14889"/>
                  </a:lnTo>
                  <a:lnTo>
                    <a:pt x="1373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8" y="14759"/>
                  </a:lnTo>
                  <a:lnTo>
                    <a:pt x="1237" y="14723"/>
                  </a:lnTo>
                  <a:lnTo>
                    <a:pt x="1207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6" y="14474"/>
                  </a:lnTo>
                  <a:lnTo>
                    <a:pt x="1068" y="14428"/>
                  </a:lnTo>
                  <a:lnTo>
                    <a:pt x="1052" y="14382"/>
                  </a:lnTo>
                  <a:lnTo>
                    <a:pt x="1039" y="14334"/>
                  </a:lnTo>
                  <a:lnTo>
                    <a:pt x="1027" y="14285"/>
                  </a:lnTo>
                  <a:lnTo>
                    <a:pt x="1018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2012"/>
                  </a:lnTo>
                  <a:lnTo>
                    <a:pt x="1007" y="1961"/>
                  </a:lnTo>
                  <a:lnTo>
                    <a:pt x="1011" y="1909"/>
                  </a:lnTo>
                  <a:lnTo>
                    <a:pt x="1018" y="1859"/>
                  </a:lnTo>
                  <a:lnTo>
                    <a:pt x="1027" y="1810"/>
                  </a:lnTo>
                  <a:lnTo>
                    <a:pt x="1039" y="1760"/>
                  </a:lnTo>
                  <a:lnTo>
                    <a:pt x="1052" y="1713"/>
                  </a:lnTo>
                  <a:lnTo>
                    <a:pt x="1068" y="1667"/>
                  </a:lnTo>
                  <a:lnTo>
                    <a:pt x="1086" y="1621"/>
                  </a:lnTo>
                  <a:lnTo>
                    <a:pt x="1106" y="1576"/>
                  </a:lnTo>
                  <a:lnTo>
                    <a:pt x="1128" y="1533"/>
                  </a:lnTo>
                  <a:lnTo>
                    <a:pt x="1152" y="1491"/>
                  </a:lnTo>
                  <a:lnTo>
                    <a:pt x="1178" y="1450"/>
                  </a:lnTo>
                  <a:lnTo>
                    <a:pt x="1207" y="1410"/>
                  </a:lnTo>
                  <a:lnTo>
                    <a:pt x="1237" y="1372"/>
                  </a:lnTo>
                  <a:lnTo>
                    <a:pt x="1268" y="1336"/>
                  </a:lnTo>
                  <a:lnTo>
                    <a:pt x="1301" y="1301"/>
                  </a:lnTo>
                  <a:lnTo>
                    <a:pt x="1336" y="1267"/>
                  </a:lnTo>
                  <a:lnTo>
                    <a:pt x="1373" y="1236"/>
                  </a:lnTo>
                  <a:lnTo>
                    <a:pt x="1411" y="1206"/>
                  </a:lnTo>
                  <a:lnTo>
                    <a:pt x="1450" y="1178"/>
                  </a:lnTo>
                  <a:lnTo>
                    <a:pt x="1491" y="1152"/>
                  </a:lnTo>
                  <a:lnTo>
                    <a:pt x="1534" y="1128"/>
                  </a:lnTo>
                  <a:lnTo>
                    <a:pt x="1577" y="1106"/>
                  </a:lnTo>
                  <a:lnTo>
                    <a:pt x="1621" y="1085"/>
                  </a:lnTo>
                  <a:lnTo>
                    <a:pt x="1667" y="1067"/>
                  </a:lnTo>
                  <a:lnTo>
                    <a:pt x="1714" y="1051"/>
                  </a:lnTo>
                  <a:lnTo>
                    <a:pt x="1761" y="1038"/>
                  </a:lnTo>
                  <a:lnTo>
                    <a:pt x="1811" y="1026"/>
                  </a:lnTo>
                  <a:lnTo>
                    <a:pt x="1860" y="1018"/>
                  </a:lnTo>
                  <a:lnTo>
                    <a:pt x="1910" y="1011"/>
                  </a:lnTo>
                  <a:lnTo>
                    <a:pt x="1961" y="1007"/>
                  </a:lnTo>
                  <a:lnTo>
                    <a:pt x="2013" y="1006"/>
                  </a:lnTo>
                  <a:lnTo>
                    <a:pt x="13083" y="1006"/>
                  </a:lnTo>
                  <a:lnTo>
                    <a:pt x="13135" y="1007"/>
                  </a:lnTo>
                  <a:lnTo>
                    <a:pt x="13186" y="1011"/>
                  </a:lnTo>
                  <a:lnTo>
                    <a:pt x="13236" y="1018"/>
                  </a:lnTo>
                  <a:lnTo>
                    <a:pt x="13285" y="1026"/>
                  </a:lnTo>
                  <a:lnTo>
                    <a:pt x="13335" y="1038"/>
                  </a:lnTo>
                  <a:lnTo>
                    <a:pt x="13382" y="1051"/>
                  </a:lnTo>
                  <a:lnTo>
                    <a:pt x="13428" y="1067"/>
                  </a:lnTo>
                  <a:lnTo>
                    <a:pt x="13475" y="1085"/>
                  </a:lnTo>
                  <a:lnTo>
                    <a:pt x="13519" y="1106"/>
                  </a:lnTo>
                  <a:lnTo>
                    <a:pt x="13562" y="1128"/>
                  </a:lnTo>
                  <a:lnTo>
                    <a:pt x="13605" y="1152"/>
                  </a:lnTo>
                  <a:lnTo>
                    <a:pt x="13646" y="1178"/>
                  </a:lnTo>
                  <a:lnTo>
                    <a:pt x="13685" y="1206"/>
                  </a:lnTo>
                  <a:lnTo>
                    <a:pt x="13723" y="1236"/>
                  </a:lnTo>
                  <a:lnTo>
                    <a:pt x="13760" y="1267"/>
                  </a:lnTo>
                  <a:lnTo>
                    <a:pt x="13795" y="1301"/>
                  </a:lnTo>
                  <a:lnTo>
                    <a:pt x="13828" y="1336"/>
                  </a:lnTo>
                  <a:lnTo>
                    <a:pt x="13859" y="1372"/>
                  </a:lnTo>
                  <a:lnTo>
                    <a:pt x="13889" y="1410"/>
                  </a:lnTo>
                  <a:lnTo>
                    <a:pt x="13918" y="1450"/>
                  </a:lnTo>
                  <a:lnTo>
                    <a:pt x="13944" y="1491"/>
                  </a:lnTo>
                  <a:lnTo>
                    <a:pt x="13968" y="1533"/>
                  </a:lnTo>
                  <a:lnTo>
                    <a:pt x="13990" y="1576"/>
                  </a:lnTo>
                  <a:lnTo>
                    <a:pt x="14010" y="1621"/>
                  </a:lnTo>
                  <a:lnTo>
                    <a:pt x="14028" y="1667"/>
                  </a:lnTo>
                  <a:lnTo>
                    <a:pt x="14044" y="1713"/>
                  </a:lnTo>
                  <a:lnTo>
                    <a:pt x="14058" y="1760"/>
                  </a:lnTo>
                  <a:lnTo>
                    <a:pt x="14069" y="1810"/>
                  </a:lnTo>
                  <a:lnTo>
                    <a:pt x="14079" y="1859"/>
                  </a:lnTo>
                  <a:lnTo>
                    <a:pt x="14085" y="1909"/>
                  </a:lnTo>
                  <a:lnTo>
                    <a:pt x="14089" y="1961"/>
                  </a:lnTo>
                  <a:lnTo>
                    <a:pt x="14090" y="2012"/>
                  </a:lnTo>
                  <a:lnTo>
                    <a:pt x="14090" y="14083"/>
                  </a:lnTo>
                  <a:close/>
                  <a:moveTo>
                    <a:pt x="13083" y="0"/>
                  </a:moveTo>
                  <a:lnTo>
                    <a:pt x="2013" y="0"/>
                  </a:lnTo>
                  <a:lnTo>
                    <a:pt x="1909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7" y="41"/>
                  </a:lnTo>
                  <a:lnTo>
                    <a:pt x="1510" y="63"/>
                  </a:lnTo>
                  <a:lnTo>
                    <a:pt x="1414" y="91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4" y="242"/>
                  </a:lnTo>
                  <a:lnTo>
                    <a:pt x="969" y="292"/>
                  </a:lnTo>
                  <a:lnTo>
                    <a:pt x="888" y="344"/>
                  </a:lnTo>
                  <a:lnTo>
                    <a:pt x="808" y="399"/>
                  </a:lnTo>
                  <a:lnTo>
                    <a:pt x="733" y="460"/>
                  </a:lnTo>
                  <a:lnTo>
                    <a:pt x="659" y="523"/>
                  </a:lnTo>
                  <a:lnTo>
                    <a:pt x="590" y="589"/>
                  </a:lnTo>
                  <a:lnTo>
                    <a:pt x="523" y="659"/>
                  </a:lnTo>
                  <a:lnTo>
                    <a:pt x="460" y="732"/>
                  </a:lnTo>
                  <a:lnTo>
                    <a:pt x="400" y="808"/>
                  </a:lnTo>
                  <a:lnTo>
                    <a:pt x="344" y="887"/>
                  </a:lnTo>
                  <a:lnTo>
                    <a:pt x="292" y="969"/>
                  </a:lnTo>
                  <a:lnTo>
                    <a:pt x="243" y="1053"/>
                  </a:lnTo>
                  <a:lnTo>
                    <a:pt x="198" y="1140"/>
                  </a:lnTo>
                  <a:lnTo>
                    <a:pt x="158" y="1229"/>
                  </a:lnTo>
                  <a:lnTo>
                    <a:pt x="122" y="1320"/>
                  </a:lnTo>
                  <a:lnTo>
                    <a:pt x="91" y="1413"/>
                  </a:lnTo>
                  <a:lnTo>
                    <a:pt x="63" y="1509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7"/>
                  </a:lnTo>
                  <a:lnTo>
                    <a:pt x="3" y="1908"/>
                  </a:lnTo>
                  <a:lnTo>
                    <a:pt x="0" y="2012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3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400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90" y="15506"/>
                  </a:lnTo>
                  <a:lnTo>
                    <a:pt x="659" y="15572"/>
                  </a:lnTo>
                  <a:lnTo>
                    <a:pt x="733" y="15635"/>
                  </a:lnTo>
                  <a:lnTo>
                    <a:pt x="808" y="15696"/>
                  </a:lnTo>
                  <a:lnTo>
                    <a:pt x="888" y="15751"/>
                  </a:lnTo>
                  <a:lnTo>
                    <a:pt x="969" y="15803"/>
                  </a:lnTo>
                  <a:lnTo>
                    <a:pt x="1054" y="15853"/>
                  </a:lnTo>
                  <a:lnTo>
                    <a:pt x="1140" y="15897"/>
                  </a:lnTo>
                  <a:lnTo>
                    <a:pt x="1229" y="15937"/>
                  </a:lnTo>
                  <a:lnTo>
                    <a:pt x="1320" y="15973"/>
                  </a:lnTo>
                  <a:lnTo>
                    <a:pt x="1414" y="16004"/>
                  </a:lnTo>
                  <a:lnTo>
                    <a:pt x="1510" y="16032"/>
                  </a:lnTo>
                  <a:lnTo>
                    <a:pt x="1607" y="16054"/>
                  </a:lnTo>
                  <a:lnTo>
                    <a:pt x="1706" y="16072"/>
                  </a:lnTo>
                  <a:lnTo>
                    <a:pt x="1806" y="16085"/>
                  </a:lnTo>
                  <a:lnTo>
                    <a:pt x="1909" y="16092"/>
                  </a:lnTo>
                  <a:lnTo>
                    <a:pt x="2013" y="16095"/>
                  </a:lnTo>
                  <a:lnTo>
                    <a:pt x="13083" y="16095"/>
                  </a:lnTo>
                  <a:lnTo>
                    <a:pt x="13187" y="16092"/>
                  </a:lnTo>
                  <a:lnTo>
                    <a:pt x="13289" y="16085"/>
                  </a:lnTo>
                  <a:lnTo>
                    <a:pt x="13390" y="16072"/>
                  </a:lnTo>
                  <a:lnTo>
                    <a:pt x="13489" y="16054"/>
                  </a:lnTo>
                  <a:lnTo>
                    <a:pt x="13586" y="16032"/>
                  </a:lnTo>
                  <a:lnTo>
                    <a:pt x="13682" y="16004"/>
                  </a:lnTo>
                  <a:lnTo>
                    <a:pt x="13776" y="15973"/>
                  </a:lnTo>
                  <a:lnTo>
                    <a:pt x="13866" y="15937"/>
                  </a:lnTo>
                  <a:lnTo>
                    <a:pt x="13956" y="15897"/>
                  </a:lnTo>
                  <a:lnTo>
                    <a:pt x="14042" y="15853"/>
                  </a:lnTo>
                  <a:lnTo>
                    <a:pt x="14127" y="15803"/>
                  </a:lnTo>
                  <a:lnTo>
                    <a:pt x="14208" y="15751"/>
                  </a:lnTo>
                  <a:lnTo>
                    <a:pt x="14288" y="15696"/>
                  </a:lnTo>
                  <a:lnTo>
                    <a:pt x="14363" y="15635"/>
                  </a:lnTo>
                  <a:lnTo>
                    <a:pt x="14437" y="15572"/>
                  </a:lnTo>
                  <a:lnTo>
                    <a:pt x="14506" y="15506"/>
                  </a:lnTo>
                  <a:lnTo>
                    <a:pt x="14573" y="15436"/>
                  </a:lnTo>
                  <a:lnTo>
                    <a:pt x="14636" y="15363"/>
                  </a:lnTo>
                  <a:lnTo>
                    <a:pt x="14696" y="15287"/>
                  </a:lnTo>
                  <a:lnTo>
                    <a:pt x="14752" y="15208"/>
                  </a:lnTo>
                  <a:lnTo>
                    <a:pt x="14804" y="15126"/>
                  </a:lnTo>
                  <a:lnTo>
                    <a:pt x="14853" y="15042"/>
                  </a:lnTo>
                  <a:lnTo>
                    <a:pt x="14898" y="14955"/>
                  </a:lnTo>
                  <a:lnTo>
                    <a:pt x="14938" y="14867"/>
                  </a:lnTo>
                  <a:lnTo>
                    <a:pt x="14974" y="14775"/>
                  </a:lnTo>
                  <a:lnTo>
                    <a:pt x="15005" y="14682"/>
                  </a:lnTo>
                  <a:lnTo>
                    <a:pt x="15033" y="14586"/>
                  </a:lnTo>
                  <a:lnTo>
                    <a:pt x="15055" y="14489"/>
                  </a:lnTo>
                  <a:lnTo>
                    <a:pt x="15073" y="14390"/>
                  </a:lnTo>
                  <a:lnTo>
                    <a:pt x="15086" y="14289"/>
                  </a:lnTo>
                  <a:lnTo>
                    <a:pt x="15093" y="14187"/>
                  </a:lnTo>
                  <a:lnTo>
                    <a:pt x="15096" y="14083"/>
                  </a:lnTo>
                  <a:lnTo>
                    <a:pt x="15096" y="2012"/>
                  </a:lnTo>
                  <a:lnTo>
                    <a:pt x="15093" y="1908"/>
                  </a:lnTo>
                  <a:lnTo>
                    <a:pt x="15086" y="1807"/>
                  </a:lnTo>
                  <a:lnTo>
                    <a:pt x="15073" y="1705"/>
                  </a:lnTo>
                  <a:lnTo>
                    <a:pt x="15055" y="1606"/>
                  </a:lnTo>
                  <a:lnTo>
                    <a:pt x="15033" y="1509"/>
                  </a:lnTo>
                  <a:lnTo>
                    <a:pt x="15005" y="1413"/>
                  </a:lnTo>
                  <a:lnTo>
                    <a:pt x="14974" y="1320"/>
                  </a:lnTo>
                  <a:lnTo>
                    <a:pt x="14938" y="1229"/>
                  </a:lnTo>
                  <a:lnTo>
                    <a:pt x="14898" y="1140"/>
                  </a:lnTo>
                  <a:lnTo>
                    <a:pt x="14853" y="1053"/>
                  </a:lnTo>
                  <a:lnTo>
                    <a:pt x="14804" y="969"/>
                  </a:lnTo>
                  <a:lnTo>
                    <a:pt x="14752" y="887"/>
                  </a:lnTo>
                  <a:lnTo>
                    <a:pt x="14696" y="808"/>
                  </a:lnTo>
                  <a:lnTo>
                    <a:pt x="14636" y="732"/>
                  </a:lnTo>
                  <a:lnTo>
                    <a:pt x="14573" y="659"/>
                  </a:lnTo>
                  <a:lnTo>
                    <a:pt x="14506" y="589"/>
                  </a:lnTo>
                  <a:lnTo>
                    <a:pt x="14437" y="523"/>
                  </a:lnTo>
                  <a:lnTo>
                    <a:pt x="14363" y="460"/>
                  </a:lnTo>
                  <a:lnTo>
                    <a:pt x="14288" y="399"/>
                  </a:lnTo>
                  <a:lnTo>
                    <a:pt x="14208" y="344"/>
                  </a:lnTo>
                  <a:lnTo>
                    <a:pt x="14127" y="292"/>
                  </a:lnTo>
                  <a:lnTo>
                    <a:pt x="14042" y="242"/>
                  </a:lnTo>
                  <a:lnTo>
                    <a:pt x="13956" y="198"/>
                  </a:lnTo>
                  <a:lnTo>
                    <a:pt x="13866" y="158"/>
                  </a:lnTo>
                  <a:lnTo>
                    <a:pt x="13776" y="122"/>
                  </a:lnTo>
                  <a:lnTo>
                    <a:pt x="13682" y="91"/>
                  </a:lnTo>
                  <a:lnTo>
                    <a:pt x="13586" y="63"/>
                  </a:lnTo>
                  <a:lnTo>
                    <a:pt x="13489" y="41"/>
                  </a:lnTo>
                  <a:lnTo>
                    <a:pt x="13390" y="23"/>
                  </a:lnTo>
                  <a:lnTo>
                    <a:pt x="13289" y="10"/>
                  </a:lnTo>
                  <a:lnTo>
                    <a:pt x="13187" y="3"/>
                  </a:lnTo>
                  <a:lnTo>
                    <a:pt x="130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6" name="í$ļiḑè"/>
            <p:cNvSpPr/>
            <p:nvPr/>
          </p:nvSpPr>
          <p:spPr bwMode="auto">
            <a:xfrm>
              <a:off x="7339114" y="748400"/>
              <a:ext cx="274706" cy="249066"/>
            </a:xfrm>
            <a:custGeom>
              <a:avLst/>
              <a:gdLst>
                <a:gd name="T0" fmla="*/ 10567 w 11070"/>
                <a:gd name="T1" fmla="*/ 8239 h 10059"/>
                <a:gd name="T2" fmla="*/ 2516 w 11070"/>
                <a:gd name="T3" fmla="*/ 3018 h 10059"/>
                <a:gd name="T4" fmla="*/ 503 w 11070"/>
                <a:gd name="T5" fmla="*/ 9556 h 10059"/>
                <a:gd name="T6" fmla="*/ 8932 w 11070"/>
                <a:gd name="T7" fmla="*/ 5703 h 10059"/>
                <a:gd name="T8" fmla="*/ 8852 w 11070"/>
                <a:gd name="T9" fmla="*/ 5630 h 10059"/>
                <a:gd name="T10" fmla="*/ 8762 w 11070"/>
                <a:gd name="T11" fmla="*/ 5577 h 10059"/>
                <a:gd name="T12" fmla="*/ 8661 w 11070"/>
                <a:gd name="T13" fmla="*/ 5544 h 10059"/>
                <a:gd name="T14" fmla="*/ 8554 w 11070"/>
                <a:gd name="T15" fmla="*/ 5533 h 10059"/>
                <a:gd name="T16" fmla="*/ 8448 w 11070"/>
                <a:gd name="T17" fmla="*/ 5544 h 10059"/>
                <a:gd name="T18" fmla="*/ 8347 w 11070"/>
                <a:gd name="T19" fmla="*/ 5577 h 10059"/>
                <a:gd name="T20" fmla="*/ 8256 w 11070"/>
                <a:gd name="T21" fmla="*/ 5630 h 10059"/>
                <a:gd name="T22" fmla="*/ 8177 w 11070"/>
                <a:gd name="T23" fmla="*/ 5703 h 10059"/>
                <a:gd name="T24" fmla="*/ 2856 w 11070"/>
                <a:gd name="T25" fmla="*/ 2646 h 10059"/>
                <a:gd name="T26" fmla="*/ 2769 w 11070"/>
                <a:gd name="T27" fmla="*/ 2583 h 10059"/>
                <a:gd name="T28" fmla="*/ 2674 w 11070"/>
                <a:gd name="T29" fmla="*/ 2540 h 10059"/>
                <a:gd name="T30" fmla="*/ 2570 w 11070"/>
                <a:gd name="T31" fmla="*/ 2518 h 10059"/>
                <a:gd name="T32" fmla="*/ 2462 w 11070"/>
                <a:gd name="T33" fmla="*/ 2518 h 10059"/>
                <a:gd name="T34" fmla="*/ 2358 w 11070"/>
                <a:gd name="T35" fmla="*/ 2540 h 10059"/>
                <a:gd name="T36" fmla="*/ 2262 w 11070"/>
                <a:gd name="T37" fmla="*/ 2583 h 10059"/>
                <a:gd name="T38" fmla="*/ 2177 w 11070"/>
                <a:gd name="T39" fmla="*/ 2646 h 10059"/>
                <a:gd name="T40" fmla="*/ 503 w 11070"/>
                <a:gd name="T41" fmla="*/ 503 h 10059"/>
                <a:gd name="T42" fmla="*/ 477 w 11070"/>
                <a:gd name="T43" fmla="*/ 1 h 10059"/>
                <a:gd name="T44" fmla="*/ 377 w 11070"/>
                <a:gd name="T45" fmla="*/ 16 h 10059"/>
                <a:gd name="T46" fmla="*/ 285 w 11070"/>
                <a:gd name="T47" fmla="*/ 49 h 10059"/>
                <a:gd name="T48" fmla="*/ 202 w 11070"/>
                <a:gd name="T49" fmla="*/ 99 h 10059"/>
                <a:gd name="T50" fmla="*/ 131 w 11070"/>
                <a:gd name="T51" fmla="*/ 165 h 10059"/>
                <a:gd name="T52" fmla="*/ 72 w 11070"/>
                <a:gd name="T53" fmla="*/ 242 h 10059"/>
                <a:gd name="T54" fmla="*/ 30 w 11070"/>
                <a:gd name="T55" fmla="*/ 330 h 10059"/>
                <a:gd name="T56" fmla="*/ 6 w 11070"/>
                <a:gd name="T57" fmla="*/ 426 h 10059"/>
                <a:gd name="T58" fmla="*/ 0 w 11070"/>
                <a:gd name="T59" fmla="*/ 9556 h 10059"/>
                <a:gd name="T60" fmla="*/ 10 w 11070"/>
                <a:gd name="T61" fmla="*/ 9658 h 10059"/>
                <a:gd name="T62" fmla="*/ 39 w 11070"/>
                <a:gd name="T63" fmla="*/ 9752 h 10059"/>
                <a:gd name="T64" fmla="*/ 85 w 11070"/>
                <a:gd name="T65" fmla="*/ 9838 h 10059"/>
                <a:gd name="T66" fmla="*/ 147 w 11070"/>
                <a:gd name="T67" fmla="*/ 9912 h 10059"/>
                <a:gd name="T68" fmla="*/ 221 w 11070"/>
                <a:gd name="T69" fmla="*/ 9974 h 10059"/>
                <a:gd name="T70" fmla="*/ 307 w 11070"/>
                <a:gd name="T71" fmla="*/ 10020 h 10059"/>
                <a:gd name="T72" fmla="*/ 401 w 11070"/>
                <a:gd name="T73" fmla="*/ 10049 h 10059"/>
                <a:gd name="T74" fmla="*/ 503 w 11070"/>
                <a:gd name="T75" fmla="*/ 10059 h 10059"/>
                <a:gd name="T76" fmla="*/ 10643 w 11070"/>
                <a:gd name="T77" fmla="*/ 10053 h 10059"/>
                <a:gd name="T78" fmla="*/ 10740 w 11070"/>
                <a:gd name="T79" fmla="*/ 10029 h 10059"/>
                <a:gd name="T80" fmla="*/ 10829 w 11070"/>
                <a:gd name="T81" fmla="*/ 9987 h 10059"/>
                <a:gd name="T82" fmla="*/ 10905 w 11070"/>
                <a:gd name="T83" fmla="*/ 9928 h 10059"/>
                <a:gd name="T84" fmla="*/ 10971 w 11070"/>
                <a:gd name="T85" fmla="*/ 9857 h 10059"/>
                <a:gd name="T86" fmla="*/ 11021 w 11070"/>
                <a:gd name="T87" fmla="*/ 9775 h 10059"/>
                <a:gd name="T88" fmla="*/ 11054 w 11070"/>
                <a:gd name="T89" fmla="*/ 9682 h 10059"/>
                <a:gd name="T90" fmla="*/ 11069 w 11070"/>
                <a:gd name="T91" fmla="*/ 9582 h 10059"/>
                <a:gd name="T92" fmla="*/ 11068 w 11070"/>
                <a:gd name="T93" fmla="*/ 452 h 10059"/>
                <a:gd name="T94" fmla="*/ 11048 w 11070"/>
                <a:gd name="T95" fmla="*/ 353 h 10059"/>
                <a:gd name="T96" fmla="*/ 11010 w 11070"/>
                <a:gd name="T97" fmla="*/ 263 h 10059"/>
                <a:gd name="T98" fmla="*/ 10955 w 11070"/>
                <a:gd name="T99" fmla="*/ 183 h 10059"/>
                <a:gd name="T100" fmla="*/ 10887 w 11070"/>
                <a:gd name="T101" fmla="*/ 115 h 10059"/>
                <a:gd name="T102" fmla="*/ 10808 w 11070"/>
                <a:gd name="T103" fmla="*/ 60 h 10059"/>
                <a:gd name="T104" fmla="*/ 10717 w 11070"/>
                <a:gd name="T105" fmla="*/ 22 h 10059"/>
                <a:gd name="T106" fmla="*/ 10618 w 11070"/>
                <a:gd name="T107" fmla="*/ 3 h 10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0" h="10059">
                  <a:moveTo>
                    <a:pt x="8928" y="9556"/>
                  </a:moveTo>
                  <a:lnTo>
                    <a:pt x="7203" y="7568"/>
                  </a:lnTo>
                  <a:lnTo>
                    <a:pt x="8554" y="6036"/>
                  </a:lnTo>
                  <a:lnTo>
                    <a:pt x="10567" y="8239"/>
                  </a:lnTo>
                  <a:lnTo>
                    <a:pt x="10567" y="9556"/>
                  </a:lnTo>
                  <a:lnTo>
                    <a:pt x="8928" y="9556"/>
                  </a:lnTo>
                  <a:close/>
                  <a:moveTo>
                    <a:pt x="503" y="5330"/>
                  </a:moveTo>
                  <a:lnTo>
                    <a:pt x="2516" y="3018"/>
                  </a:lnTo>
                  <a:lnTo>
                    <a:pt x="6575" y="7616"/>
                  </a:lnTo>
                  <a:lnTo>
                    <a:pt x="6866" y="7948"/>
                  </a:lnTo>
                  <a:lnTo>
                    <a:pt x="8256" y="9556"/>
                  </a:lnTo>
                  <a:lnTo>
                    <a:pt x="503" y="9556"/>
                  </a:lnTo>
                  <a:lnTo>
                    <a:pt x="503" y="5330"/>
                  </a:lnTo>
                  <a:close/>
                  <a:moveTo>
                    <a:pt x="10567" y="503"/>
                  </a:moveTo>
                  <a:lnTo>
                    <a:pt x="10567" y="7479"/>
                  </a:lnTo>
                  <a:lnTo>
                    <a:pt x="8932" y="5703"/>
                  </a:lnTo>
                  <a:lnTo>
                    <a:pt x="8913" y="5682"/>
                  </a:lnTo>
                  <a:lnTo>
                    <a:pt x="8894" y="5664"/>
                  </a:lnTo>
                  <a:lnTo>
                    <a:pt x="8873" y="5647"/>
                  </a:lnTo>
                  <a:lnTo>
                    <a:pt x="8852" y="5630"/>
                  </a:lnTo>
                  <a:lnTo>
                    <a:pt x="8831" y="5615"/>
                  </a:lnTo>
                  <a:lnTo>
                    <a:pt x="8808" y="5601"/>
                  </a:lnTo>
                  <a:lnTo>
                    <a:pt x="8785" y="5589"/>
                  </a:lnTo>
                  <a:lnTo>
                    <a:pt x="8762" y="5577"/>
                  </a:lnTo>
                  <a:lnTo>
                    <a:pt x="8736" y="5567"/>
                  </a:lnTo>
                  <a:lnTo>
                    <a:pt x="8712" y="5558"/>
                  </a:lnTo>
                  <a:lnTo>
                    <a:pt x="8686" y="5551"/>
                  </a:lnTo>
                  <a:lnTo>
                    <a:pt x="8661" y="5544"/>
                  </a:lnTo>
                  <a:lnTo>
                    <a:pt x="8635" y="5539"/>
                  </a:lnTo>
                  <a:lnTo>
                    <a:pt x="8608" y="5536"/>
                  </a:lnTo>
                  <a:lnTo>
                    <a:pt x="8581" y="5534"/>
                  </a:lnTo>
                  <a:lnTo>
                    <a:pt x="8554" y="5533"/>
                  </a:lnTo>
                  <a:lnTo>
                    <a:pt x="8527" y="5534"/>
                  </a:lnTo>
                  <a:lnTo>
                    <a:pt x="8501" y="5536"/>
                  </a:lnTo>
                  <a:lnTo>
                    <a:pt x="8474" y="5539"/>
                  </a:lnTo>
                  <a:lnTo>
                    <a:pt x="8448" y="5544"/>
                  </a:lnTo>
                  <a:lnTo>
                    <a:pt x="8422" y="5551"/>
                  </a:lnTo>
                  <a:lnTo>
                    <a:pt x="8396" y="5558"/>
                  </a:lnTo>
                  <a:lnTo>
                    <a:pt x="8372" y="5567"/>
                  </a:lnTo>
                  <a:lnTo>
                    <a:pt x="8347" y="5577"/>
                  </a:lnTo>
                  <a:lnTo>
                    <a:pt x="8324" y="5589"/>
                  </a:lnTo>
                  <a:lnTo>
                    <a:pt x="8301" y="5601"/>
                  </a:lnTo>
                  <a:lnTo>
                    <a:pt x="8277" y="5615"/>
                  </a:lnTo>
                  <a:lnTo>
                    <a:pt x="8256" y="5630"/>
                  </a:lnTo>
                  <a:lnTo>
                    <a:pt x="8235" y="5647"/>
                  </a:lnTo>
                  <a:lnTo>
                    <a:pt x="8215" y="5664"/>
                  </a:lnTo>
                  <a:lnTo>
                    <a:pt x="8195" y="5682"/>
                  </a:lnTo>
                  <a:lnTo>
                    <a:pt x="8177" y="5703"/>
                  </a:lnTo>
                  <a:lnTo>
                    <a:pt x="6867" y="7187"/>
                  </a:lnTo>
                  <a:lnTo>
                    <a:pt x="2893" y="2685"/>
                  </a:lnTo>
                  <a:lnTo>
                    <a:pt x="2875" y="2665"/>
                  </a:lnTo>
                  <a:lnTo>
                    <a:pt x="2856" y="2646"/>
                  </a:lnTo>
                  <a:lnTo>
                    <a:pt x="2835" y="2629"/>
                  </a:lnTo>
                  <a:lnTo>
                    <a:pt x="2814" y="2612"/>
                  </a:lnTo>
                  <a:lnTo>
                    <a:pt x="2793" y="2597"/>
                  </a:lnTo>
                  <a:lnTo>
                    <a:pt x="2769" y="2583"/>
                  </a:lnTo>
                  <a:lnTo>
                    <a:pt x="2746" y="2571"/>
                  </a:lnTo>
                  <a:lnTo>
                    <a:pt x="2723" y="2559"/>
                  </a:lnTo>
                  <a:lnTo>
                    <a:pt x="2698" y="2549"/>
                  </a:lnTo>
                  <a:lnTo>
                    <a:pt x="2674" y="2540"/>
                  </a:lnTo>
                  <a:lnTo>
                    <a:pt x="2648" y="2533"/>
                  </a:lnTo>
                  <a:lnTo>
                    <a:pt x="2622" y="2526"/>
                  </a:lnTo>
                  <a:lnTo>
                    <a:pt x="2596" y="2521"/>
                  </a:lnTo>
                  <a:lnTo>
                    <a:pt x="2570" y="2518"/>
                  </a:lnTo>
                  <a:lnTo>
                    <a:pt x="2543" y="2516"/>
                  </a:lnTo>
                  <a:lnTo>
                    <a:pt x="2516" y="2515"/>
                  </a:lnTo>
                  <a:lnTo>
                    <a:pt x="2489" y="2516"/>
                  </a:lnTo>
                  <a:lnTo>
                    <a:pt x="2462" y="2518"/>
                  </a:lnTo>
                  <a:lnTo>
                    <a:pt x="2435" y="2521"/>
                  </a:lnTo>
                  <a:lnTo>
                    <a:pt x="2409" y="2526"/>
                  </a:lnTo>
                  <a:lnTo>
                    <a:pt x="2384" y="2533"/>
                  </a:lnTo>
                  <a:lnTo>
                    <a:pt x="2358" y="2540"/>
                  </a:lnTo>
                  <a:lnTo>
                    <a:pt x="2334" y="2549"/>
                  </a:lnTo>
                  <a:lnTo>
                    <a:pt x="2308" y="2559"/>
                  </a:lnTo>
                  <a:lnTo>
                    <a:pt x="2285" y="2571"/>
                  </a:lnTo>
                  <a:lnTo>
                    <a:pt x="2262" y="2583"/>
                  </a:lnTo>
                  <a:lnTo>
                    <a:pt x="2239" y="2597"/>
                  </a:lnTo>
                  <a:lnTo>
                    <a:pt x="2218" y="2612"/>
                  </a:lnTo>
                  <a:lnTo>
                    <a:pt x="2197" y="2629"/>
                  </a:lnTo>
                  <a:lnTo>
                    <a:pt x="2177" y="2646"/>
                  </a:lnTo>
                  <a:lnTo>
                    <a:pt x="2157" y="2665"/>
                  </a:lnTo>
                  <a:lnTo>
                    <a:pt x="2138" y="2685"/>
                  </a:lnTo>
                  <a:lnTo>
                    <a:pt x="503" y="4570"/>
                  </a:lnTo>
                  <a:lnTo>
                    <a:pt x="503" y="503"/>
                  </a:lnTo>
                  <a:lnTo>
                    <a:pt x="10567" y="503"/>
                  </a:lnTo>
                  <a:close/>
                  <a:moveTo>
                    <a:pt x="10567" y="0"/>
                  </a:move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9556"/>
                  </a:lnTo>
                  <a:lnTo>
                    <a:pt x="1" y="9582"/>
                  </a:lnTo>
                  <a:lnTo>
                    <a:pt x="3" y="9608"/>
                  </a:lnTo>
                  <a:lnTo>
                    <a:pt x="6" y="9633"/>
                  </a:lnTo>
                  <a:lnTo>
                    <a:pt x="10" y="9658"/>
                  </a:lnTo>
                  <a:lnTo>
                    <a:pt x="16" y="9682"/>
                  </a:lnTo>
                  <a:lnTo>
                    <a:pt x="23" y="9706"/>
                  </a:lnTo>
                  <a:lnTo>
                    <a:pt x="30" y="9729"/>
                  </a:lnTo>
                  <a:lnTo>
                    <a:pt x="39" y="9752"/>
                  </a:lnTo>
                  <a:lnTo>
                    <a:pt x="49" y="9775"/>
                  </a:lnTo>
                  <a:lnTo>
                    <a:pt x="60" y="9797"/>
                  </a:lnTo>
                  <a:lnTo>
                    <a:pt x="72" y="9817"/>
                  </a:lnTo>
                  <a:lnTo>
                    <a:pt x="85" y="9838"/>
                  </a:lnTo>
                  <a:lnTo>
                    <a:pt x="99" y="9857"/>
                  </a:lnTo>
                  <a:lnTo>
                    <a:pt x="115" y="9876"/>
                  </a:lnTo>
                  <a:lnTo>
                    <a:pt x="131" y="9894"/>
                  </a:lnTo>
                  <a:lnTo>
                    <a:pt x="147" y="9912"/>
                  </a:lnTo>
                  <a:lnTo>
                    <a:pt x="165" y="9928"/>
                  </a:lnTo>
                  <a:lnTo>
                    <a:pt x="183" y="9945"/>
                  </a:lnTo>
                  <a:lnTo>
                    <a:pt x="202" y="9960"/>
                  </a:lnTo>
                  <a:lnTo>
                    <a:pt x="221" y="9974"/>
                  </a:lnTo>
                  <a:lnTo>
                    <a:pt x="242" y="9987"/>
                  </a:lnTo>
                  <a:lnTo>
                    <a:pt x="263" y="9999"/>
                  </a:lnTo>
                  <a:lnTo>
                    <a:pt x="285" y="10010"/>
                  </a:lnTo>
                  <a:lnTo>
                    <a:pt x="307" y="10020"/>
                  </a:lnTo>
                  <a:lnTo>
                    <a:pt x="330" y="10029"/>
                  </a:lnTo>
                  <a:lnTo>
                    <a:pt x="353" y="10037"/>
                  </a:lnTo>
                  <a:lnTo>
                    <a:pt x="377" y="10043"/>
                  </a:lnTo>
                  <a:lnTo>
                    <a:pt x="401" y="10049"/>
                  </a:lnTo>
                  <a:lnTo>
                    <a:pt x="427" y="10053"/>
                  </a:lnTo>
                  <a:lnTo>
                    <a:pt x="452" y="10056"/>
                  </a:lnTo>
                  <a:lnTo>
                    <a:pt x="477" y="10058"/>
                  </a:lnTo>
                  <a:lnTo>
                    <a:pt x="503" y="10059"/>
                  </a:lnTo>
                  <a:lnTo>
                    <a:pt x="10567" y="10059"/>
                  </a:lnTo>
                  <a:lnTo>
                    <a:pt x="10593" y="10058"/>
                  </a:lnTo>
                  <a:lnTo>
                    <a:pt x="10618" y="10056"/>
                  </a:lnTo>
                  <a:lnTo>
                    <a:pt x="10643" y="10053"/>
                  </a:lnTo>
                  <a:lnTo>
                    <a:pt x="10669" y="10049"/>
                  </a:lnTo>
                  <a:lnTo>
                    <a:pt x="10693" y="10043"/>
                  </a:lnTo>
                  <a:lnTo>
                    <a:pt x="10717" y="10037"/>
                  </a:lnTo>
                  <a:lnTo>
                    <a:pt x="10740" y="10029"/>
                  </a:lnTo>
                  <a:lnTo>
                    <a:pt x="10763" y="10020"/>
                  </a:lnTo>
                  <a:lnTo>
                    <a:pt x="10785" y="10010"/>
                  </a:lnTo>
                  <a:lnTo>
                    <a:pt x="10808" y="9999"/>
                  </a:lnTo>
                  <a:lnTo>
                    <a:pt x="10829" y="9987"/>
                  </a:lnTo>
                  <a:lnTo>
                    <a:pt x="10849" y="9974"/>
                  </a:lnTo>
                  <a:lnTo>
                    <a:pt x="10868" y="9960"/>
                  </a:lnTo>
                  <a:lnTo>
                    <a:pt x="10887" y="9945"/>
                  </a:lnTo>
                  <a:lnTo>
                    <a:pt x="10905" y="9928"/>
                  </a:lnTo>
                  <a:lnTo>
                    <a:pt x="10923" y="9912"/>
                  </a:lnTo>
                  <a:lnTo>
                    <a:pt x="10939" y="9894"/>
                  </a:lnTo>
                  <a:lnTo>
                    <a:pt x="10955" y="9876"/>
                  </a:lnTo>
                  <a:lnTo>
                    <a:pt x="10971" y="9857"/>
                  </a:lnTo>
                  <a:lnTo>
                    <a:pt x="10985" y="9838"/>
                  </a:lnTo>
                  <a:lnTo>
                    <a:pt x="10998" y="9817"/>
                  </a:lnTo>
                  <a:lnTo>
                    <a:pt x="11010" y="9797"/>
                  </a:lnTo>
                  <a:lnTo>
                    <a:pt x="11021" y="9775"/>
                  </a:lnTo>
                  <a:lnTo>
                    <a:pt x="11031" y="9752"/>
                  </a:lnTo>
                  <a:lnTo>
                    <a:pt x="11040" y="9729"/>
                  </a:lnTo>
                  <a:lnTo>
                    <a:pt x="11048" y="9706"/>
                  </a:lnTo>
                  <a:lnTo>
                    <a:pt x="11054" y="9682"/>
                  </a:lnTo>
                  <a:lnTo>
                    <a:pt x="11060" y="9658"/>
                  </a:lnTo>
                  <a:lnTo>
                    <a:pt x="11064" y="9633"/>
                  </a:lnTo>
                  <a:lnTo>
                    <a:pt x="11068" y="9608"/>
                  </a:lnTo>
                  <a:lnTo>
                    <a:pt x="11069" y="9582"/>
                  </a:lnTo>
                  <a:lnTo>
                    <a:pt x="11070" y="9556"/>
                  </a:lnTo>
                  <a:lnTo>
                    <a:pt x="11070" y="503"/>
                  </a:lnTo>
                  <a:lnTo>
                    <a:pt x="11069" y="477"/>
                  </a:lnTo>
                  <a:lnTo>
                    <a:pt x="11068" y="452"/>
                  </a:lnTo>
                  <a:lnTo>
                    <a:pt x="11064" y="426"/>
                  </a:lnTo>
                  <a:lnTo>
                    <a:pt x="11060" y="401"/>
                  </a:lnTo>
                  <a:lnTo>
                    <a:pt x="11054" y="377"/>
                  </a:lnTo>
                  <a:lnTo>
                    <a:pt x="11048" y="353"/>
                  </a:lnTo>
                  <a:lnTo>
                    <a:pt x="11040" y="330"/>
                  </a:lnTo>
                  <a:lnTo>
                    <a:pt x="11031" y="307"/>
                  </a:lnTo>
                  <a:lnTo>
                    <a:pt x="11021" y="285"/>
                  </a:lnTo>
                  <a:lnTo>
                    <a:pt x="11010" y="263"/>
                  </a:lnTo>
                  <a:lnTo>
                    <a:pt x="10998" y="242"/>
                  </a:lnTo>
                  <a:lnTo>
                    <a:pt x="10985" y="221"/>
                  </a:lnTo>
                  <a:lnTo>
                    <a:pt x="10971" y="202"/>
                  </a:lnTo>
                  <a:lnTo>
                    <a:pt x="10955" y="183"/>
                  </a:lnTo>
                  <a:lnTo>
                    <a:pt x="10939" y="165"/>
                  </a:lnTo>
                  <a:lnTo>
                    <a:pt x="10923" y="147"/>
                  </a:lnTo>
                  <a:lnTo>
                    <a:pt x="10905" y="131"/>
                  </a:lnTo>
                  <a:lnTo>
                    <a:pt x="10887" y="115"/>
                  </a:lnTo>
                  <a:lnTo>
                    <a:pt x="10868" y="99"/>
                  </a:lnTo>
                  <a:lnTo>
                    <a:pt x="10849" y="85"/>
                  </a:lnTo>
                  <a:lnTo>
                    <a:pt x="10829" y="72"/>
                  </a:lnTo>
                  <a:lnTo>
                    <a:pt x="10808" y="60"/>
                  </a:lnTo>
                  <a:lnTo>
                    <a:pt x="10785" y="49"/>
                  </a:lnTo>
                  <a:lnTo>
                    <a:pt x="10763" y="39"/>
                  </a:lnTo>
                  <a:lnTo>
                    <a:pt x="10740" y="30"/>
                  </a:lnTo>
                  <a:lnTo>
                    <a:pt x="10717" y="22"/>
                  </a:lnTo>
                  <a:lnTo>
                    <a:pt x="10693" y="16"/>
                  </a:lnTo>
                  <a:lnTo>
                    <a:pt x="10669" y="10"/>
                  </a:lnTo>
                  <a:lnTo>
                    <a:pt x="10643" y="6"/>
                  </a:lnTo>
                  <a:lnTo>
                    <a:pt x="10618" y="3"/>
                  </a:lnTo>
                  <a:lnTo>
                    <a:pt x="10593" y="1"/>
                  </a:lnTo>
                  <a:lnTo>
                    <a:pt x="105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7" name="ïş1ïḓè"/>
            <p:cNvSpPr/>
            <p:nvPr/>
          </p:nvSpPr>
          <p:spPr bwMode="auto">
            <a:xfrm>
              <a:off x="7489287" y="785943"/>
              <a:ext cx="74171" cy="75086"/>
            </a:xfrm>
            <a:custGeom>
              <a:avLst/>
              <a:gdLst>
                <a:gd name="T0" fmla="*/ 1712 w 3019"/>
                <a:gd name="T1" fmla="*/ 523 h 3018"/>
                <a:gd name="T2" fmla="*/ 1946 w 3019"/>
                <a:gd name="T3" fmla="*/ 602 h 3018"/>
                <a:gd name="T4" fmla="*/ 2150 w 3019"/>
                <a:gd name="T5" fmla="*/ 732 h 3018"/>
                <a:gd name="T6" fmla="*/ 2316 w 3019"/>
                <a:gd name="T7" fmla="*/ 907 h 3018"/>
                <a:gd name="T8" fmla="*/ 2437 w 3019"/>
                <a:gd name="T9" fmla="*/ 1117 h 3018"/>
                <a:gd name="T10" fmla="*/ 2504 w 3019"/>
                <a:gd name="T11" fmla="*/ 1356 h 3018"/>
                <a:gd name="T12" fmla="*/ 2511 w 3019"/>
                <a:gd name="T13" fmla="*/ 1611 h 3018"/>
                <a:gd name="T14" fmla="*/ 2455 w 3019"/>
                <a:gd name="T15" fmla="*/ 1854 h 3018"/>
                <a:gd name="T16" fmla="*/ 2344 w 3019"/>
                <a:gd name="T17" fmla="*/ 2071 h 3018"/>
                <a:gd name="T18" fmla="*/ 2186 w 3019"/>
                <a:gd name="T19" fmla="*/ 2253 h 3018"/>
                <a:gd name="T20" fmla="*/ 1989 w 3019"/>
                <a:gd name="T21" fmla="*/ 2393 h 3018"/>
                <a:gd name="T22" fmla="*/ 1761 w 3019"/>
                <a:gd name="T23" fmla="*/ 2482 h 3018"/>
                <a:gd name="T24" fmla="*/ 1510 w 3019"/>
                <a:gd name="T25" fmla="*/ 2515 h 3018"/>
                <a:gd name="T26" fmla="*/ 1258 w 3019"/>
                <a:gd name="T27" fmla="*/ 2482 h 3018"/>
                <a:gd name="T28" fmla="*/ 1031 w 3019"/>
                <a:gd name="T29" fmla="*/ 2393 h 3018"/>
                <a:gd name="T30" fmla="*/ 833 w 3019"/>
                <a:gd name="T31" fmla="*/ 2253 h 3018"/>
                <a:gd name="T32" fmla="*/ 675 w 3019"/>
                <a:gd name="T33" fmla="*/ 2071 h 3018"/>
                <a:gd name="T34" fmla="*/ 565 w 3019"/>
                <a:gd name="T35" fmla="*/ 1854 h 3018"/>
                <a:gd name="T36" fmla="*/ 508 w 3019"/>
                <a:gd name="T37" fmla="*/ 1611 h 3018"/>
                <a:gd name="T38" fmla="*/ 514 w 3019"/>
                <a:gd name="T39" fmla="*/ 1356 h 3018"/>
                <a:gd name="T40" fmla="*/ 583 w 3019"/>
                <a:gd name="T41" fmla="*/ 1117 h 3018"/>
                <a:gd name="T42" fmla="*/ 704 w 3019"/>
                <a:gd name="T43" fmla="*/ 907 h 3018"/>
                <a:gd name="T44" fmla="*/ 870 w 3019"/>
                <a:gd name="T45" fmla="*/ 732 h 3018"/>
                <a:gd name="T46" fmla="*/ 1074 w 3019"/>
                <a:gd name="T47" fmla="*/ 602 h 3018"/>
                <a:gd name="T48" fmla="*/ 1308 w 3019"/>
                <a:gd name="T49" fmla="*/ 523 h 3018"/>
                <a:gd name="T50" fmla="*/ 1510 w 3019"/>
                <a:gd name="T51" fmla="*/ 3018 h 3018"/>
                <a:gd name="T52" fmla="*/ 1887 w 3019"/>
                <a:gd name="T53" fmla="*/ 2969 h 3018"/>
                <a:gd name="T54" fmla="*/ 2229 w 3019"/>
                <a:gd name="T55" fmla="*/ 2836 h 3018"/>
                <a:gd name="T56" fmla="*/ 2525 w 3019"/>
                <a:gd name="T57" fmla="*/ 2625 h 3018"/>
                <a:gd name="T58" fmla="*/ 2762 w 3019"/>
                <a:gd name="T59" fmla="*/ 2352 h 3018"/>
                <a:gd name="T60" fmla="*/ 2928 w 3019"/>
                <a:gd name="T61" fmla="*/ 2028 h 3018"/>
                <a:gd name="T62" fmla="*/ 3011 w 3019"/>
                <a:gd name="T63" fmla="*/ 1663 h 3018"/>
                <a:gd name="T64" fmla="*/ 3002 w 3019"/>
                <a:gd name="T65" fmla="*/ 1278 h 3018"/>
                <a:gd name="T66" fmla="*/ 2901 w 3019"/>
                <a:gd name="T67" fmla="*/ 921 h 3018"/>
                <a:gd name="T68" fmla="*/ 2719 w 3019"/>
                <a:gd name="T69" fmla="*/ 605 h 3018"/>
                <a:gd name="T70" fmla="*/ 2470 w 3019"/>
                <a:gd name="T71" fmla="*/ 344 h 3018"/>
                <a:gd name="T72" fmla="*/ 2164 w 3019"/>
                <a:gd name="T73" fmla="*/ 149 h 3018"/>
                <a:gd name="T74" fmla="*/ 1814 w 3019"/>
                <a:gd name="T75" fmla="*/ 30 h 3018"/>
                <a:gd name="T76" fmla="*/ 1432 w 3019"/>
                <a:gd name="T77" fmla="*/ 2 h 3018"/>
                <a:gd name="T78" fmla="*/ 1061 w 3019"/>
                <a:gd name="T79" fmla="*/ 67 h 3018"/>
                <a:gd name="T80" fmla="*/ 727 w 3019"/>
                <a:gd name="T81" fmla="*/ 218 h 3018"/>
                <a:gd name="T82" fmla="*/ 442 w 3019"/>
                <a:gd name="T83" fmla="*/ 441 h 3018"/>
                <a:gd name="T84" fmla="*/ 219 w 3019"/>
                <a:gd name="T85" fmla="*/ 726 h 3018"/>
                <a:gd name="T86" fmla="*/ 68 w 3019"/>
                <a:gd name="T87" fmla="*/ 1060 h 3018"/>
                <a:gd name="T88" fmla="*/ 2 w 3019"/>
                <a:gd name="T89" fmla="*/ 1431 h 3018"/>
                <a:gd name="T90" fmla="*/ 30 w 3019"/>
                <a:gd name="T91" fmla="*/ 1812 h 3018"/>
                <a:gd name="T92" fmla="*/ 149 w 3019"/>
                <a:gd name="T93" fmla="*/ 2163 h 3018"/>
                <a:gd name="T94" fmla="*/ 344 w 3019"/>
                <a:gd name="T95" fmla="*/ 2468 h 3018"/>
                <a:gd name="T96" fmla="*/ 606 w 3019"/>
                <a:gd name="T97" fmla="*/ 2718 h 3018"/>
                <a:gd name="T98" fmla="*/ 922 w 3019"/>
                <a:gd name="T99" fmla="*/ 2899 h 3018"/>
                <a:gd name="T100" fmla="*/ 1280 w 3019"/>
                <a:gd name="T101" fmla="*/ 2999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9" h="3018">
                  <a:moveTo>
                    <a:pt x="1510" y="503"/>
                  </a:moveTo>
                  <a:lnTo>
                    <a:pt x="1561" y="504"/>
                  </a:lnTo>
                  <a:lnTo>
                    <a:pt x="1612" y="508"/>
                  </a:lnTo>
                  <a:lnTo>
                    <a:pt x="1663" y="514"/>
                  </a:lnTo>
                  <a:lnTo>
                    <a:pt x="1712" y="523"/>
                  </a:lnTo>
                  <a:lnTo>
                    <a:pt x="1761" y="534"/>
                  </a:lnTo>
                  <a:lnTo>
                    <a:pt x="1809" y="548"/>
                  </a:lnTo>
                  <a:lnTo>
                    <a:pt x="1856" y="564"/>
                  </a:lnTo>
                  <a:lnTo>
                    <a:pt x="1901" y="581"/>
                  </a:lnTo>
                  <a:lnTo>
                    <a:pt x="1946" y="602"/>
                  </a:lnTo>
                  <a:lnTo>
                    <a:pt x="1989" y="624"/>
                  </a:lnTo>
                  <a:lnTo>
                    <a:pt x="2031" y="649"/>
                  </a:lnTo>
                  <a:lnTo>
                    <a:pt x="2072" y="675"/>
                  </a:lnTo>
                  <a:lnTo>
                    <a:pt x="2112" y="703"/>
                  </a:lnTo>
                  <a:lnTo>
                    <a:pt x="2150" y="732"/>
                  </a:lnTo>
                  <a:lnTo>
                    <a:pt x="2186" y="764"/>
                  </a:lnTo>
                  <a:lnTo>
                    <a:pt x="2221" y="797"/>
                  </a:lnTo>
                  <a:lnTo>
                    <a:pt x="2255" y="833"/>
                  </a:lnTo>
                  <a:lnTo>
                    <a:pt x="2286" y="869"/>
                  </a:lnTo>
                  <a:lnTo>
                    <a:pt x="2316" y="907"/>
                  </a:lnTo>
                  <a:lnTo>
                    <a:pt x="2344" y="946"/>
                  </a:lnTo>
                  <a:lnTo>
                    <a:pt x="2370" y="988"/>
                  </a:lnTo>
                  <a:lnTo>
                    <a:pt x="2394" y="1029"/>
                  </a:lnTo>
                  <a:lnTo>
                    <a:pt x="2417" y="1073"/>
                  </a:lnTo>
                  <a:lnTo>
                    <a:pt x="2437" y="1117"/>
                  </a:lnTo>
                  <a:lnTo>
                    <a:pt x="2455" y="1163"/>
                  </a:lnTo>
                  <a:lnTo>
                    <a:pt x="2471" y="1210"/>
                  </a:lnTo>
                  <a:lnTo>
                    <a:pt x="2484" y="1257"/>
                  </a:lnTo>
                  <a:lnTo>
                    <a:pt x="2496" y="1305"/>
                  </a:lnTo>
                  <a:lnTo>
                    <a:pt x="2504" y="1356"/>
                  </a:lnTo>
                  <a:lnTo>
                    <a:pt x="2511" y="1406"/>
                  </a:lnTo>
                  <a:lnTo>
                    <a:pt x="2515" y="1456"/>
                  </a:lnTo>
                  <a:lnTo>
                    <a:pt x="2516" y="1509"/>
                  </a:lnTo>
                  <a:lnTo>
                    <a:pt x="2515" y="1560"/>
                  </a:lnTo>
                  <a:lnTo>
                    <a:pt x="2511" y="1611"/>
                  </a:lnTo>
                  <a:lnTo>
                    <a:pt x="2504" y="1662"/>
                  </a:lnTo>
                  <a:lnTo>
                    <a:pt x="2496" y="1711"/>
                  </a:lnTo>
                  <a:lnTo>
                    <a:pt x="2484" y="1759"/>
                  </a:lnTo>
                  <a:lnTo>
                    <a:pt x="2471" y="1807"/>
                  </a:lnTo>
                  <a:lnTo>
                    <a:pt x="2455" y="1854"/>
                  </a:lnTo>
                  <a:lnTo>
                    <a:pt x="2437" y="1900"/>
                  </a:lnTo>
                  <a:lnTo>
                    <a:pt x="2417" y="1944"/>
                  </a:lnTo>
                  <a:lnTo>
                    <a:pt x="2394" y="1988"/>
                  </a:lnTo>
                  <a:lnTo>
                    <a:pt x="2370" y="2030"/>
                  </a:lnTo>
                  <a:lnTo>
                    <a:pt x="2344" y="2071"/>
                  </a:lnTo>
                  <a:lnTo>
                    <a:pt x="2316" y="2110"/>
                  </a:lnTo>
                  <a:lnTo>
                    <a:pt x="2286" y="2148"/>
                  </a:lnTo>
                  <a:lnTo>
                    <a:pt x="2255" y="2185"/>
                  </a:lnTo>
                  <a:lnTo>
                    <a:pt x="2221" y="2220"/>
                  </a:lnTo>
                  <a:lnTo>
                    <a:pt x="2186" y="2253"/>
                  </a:lnTo>
                  <a:lnTo>
                    <a:pt x="2150" y="2284"/>
                  </a:lnTo>
                  <a:lnTo>
                    <a:pt x="2112" y="2314"/>
                  </a:lnTo>
                  <a:lnTo>
                    <a:pt x="2072" y="2343"/>
                  </a:lnTo>
                  <a:lnTo>
                    <a:pt x="2031" y="2369"/>
                  </a:lnTo>
                  <a:lnTo>
                    <a:pt x="1989" y="2393"/>
                  </a:lnTo>
                  <a:lnTo>
                    <a:pt x="1946" y="2415"/>
                  </a:lnTo>
                  <a:lnTo>
                    <a:pt x="1901" y="2435"/>
                  </a:lnTo>
                  <a:lnTo>
                    <a:pt x="1856" y="2453"/>
                  </a:lnTo>
                  <a:lnTo>
                    <a:pt x="1809" y="2469"/>
                  </a:lnTo>
                  <a:lnTo>
                    <a:pt x="1761" y="2482"/>
                  </a:lnTo>
                  <a:lnTo>
                    <a:pt x="1712" y="2494"/>
                  </a:lnTo>
                  <a:lnTo>
                    <a:pt x="1663" y="2503"/>
                  </a:lnTo>
                  <a:lnTo>
                    <a:pt x="1612" y="2510"/>
                  </a:lnTo>
                  <a:lnTo>
                    <a:pt x="1561" y="2514"/>
                  </a:lnTo>
                  <a:lnTo>
                    <a:pt x="1510" y="2515"/>
                  </a:lnTo>
                  <a:lnTo>
                    <a:pt x="1458" y="2514"/>
                  </a:lnTo>
                  <a:lnTo>
                    <a:pt x="1407" y="2510"/>
                  </a:lnTo>
                  <a:lnTo>
                    <a:pt x="1357" y="2503"/>
                  </a:lnTo>
                  <a:lnTo>
                    <a:pt x="1308" y="2494"/>
                  </a:lnTo>
                  <a:lnTo>
                    <a:pt x="1258" y="2482"/>
                  </a:lnTo>
                  <a:lnTo>
                    <a:pt x="1211" y="2469"/>
                  </a:lnTo>
                  <a:lnTo>
                    <a:pt x="1165" y="2453"/>
                  </a:lnTo>
                  <a:lnTo>
                    <a:pt x="1118" y="2435"/>
                  </a:lnTo>
                  <a:lnTo>
                    <a:pt x="1074" y="2415"/>
                  </a:lnTo>
                  <a:lnTo>
                    <a:pt x="1031" y="2393"/>
                  </a:lnTo>
                  <a:lnTo>
                    <a:pt x="988" y="2369"/>
                  </a:lnTo>
                  <a:lnTo>
                    <a:pt x="947" y="2343"/>
                  </a:lnTo>
                  <a:lnTo>
                    <a:pt x="908" y="2314"/>
                  </a:lnTo>
                  <a:lnTo>
                    <a:pt x="870" y="2284"/>
                  </a:lnTo>
                  <a:lnTo>
                    <a:pt x="833" y="2253"/>
                  </a:lnTo>
                  <a:lnTo>
                    <a:pt x="798" y="2220"/>
                  </a:lnTo>
                  <a:lnTo>
                    <a:pt x="765" y="2185"/>
                  </a:lnTo>
                  <a:lnTo>
                    <a:pt x="734" y="2148"/>
                  </a:lnTo>
                  <a:lnTo>
                    <a:pt x="704" y="2110"/>
                  </a:lnTo>
                  <a:lnTo>
                    <a:pt x="675" y="2071"/>
                  </a:lnTo>
                  <a:lnTo>
                    <a:pt x="649" y="2030"/>
                  </a:lnTo>
                  <a:lnTo>
                    <a:pt x="625" y="1988"/>
                  </a:lnTo>
                  <a:lnTo>
                    <a:pt x="603" y="1944"/>
                  </a:lnTo>
                  <a:lnTo>
                    <a:pt x="583" y="1900"/>
                  </a:lnTo>
                  <a:lnTo>
                    <a:pt x="565" y="1854"/>
                  </a:lnTo>
                  <a:lnTo>
                    <a:pt x="549" y="1807"/>
                  </a:lnTo>
                  <a:lnTo>
                    <a:pt x="536" y="1759"/>
                  </a:lnTo>
                  <a:lnTo>
                    <a:pt x="524" y="1711"/>
                  </a:lnTo>
                  <a:lnTo>
                    <a:pt x="514" y="1662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9"/>
                  </a:lnTo>
                  <a:lnTo>
                    <a:pt x="504" y="1456"/>
                  </a:lnTo>
                  <a:lnTo>
                    <a:pt x="508" y="1406"/>
                  </a:lnTo>
                  <a:lnTo>
                    <a:pt x="514" y="1356"/>
                  </a:lnTo>
                  <a:lnTo>
                    <a:pt x="524" y="1305"/>
                  </a:lnTo>
                  <a:lnTo>
                    <a:pt x="536" y="1257"/>
                  </a:lnTo>
                  <a:lnTo>
                    <a:pt x="549" y="1210"/>
                  </a:lnTo>
                  <a:lnTo>
                    <a:pt x="565" y="1163"/>
                  </a:lnTo>
                  <a:lnTo>
                    <a:pt x="583" y="1117"/>
                  </a:lnTo>
                  <a:lnTo>
                    <a:pt x="603" y="1073"/>
                  </a:lnTo>
                  <a:lnTo>
                    <a:pt x="625" y="1029"/>
                  </a:lnTo>
                  <a:lnTo>
                    <a:pt x="649" y="988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4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2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8" y="649"/>
                  </a:lnTo>
                  <a:lnTo>
                    <a:pt x="1031" y="624"/>
                  </a:lnTo>
                  <a:lnTo>
                    <a:pt x="1074" y="602"/>
                  </a:lnTo>
                  <a:lnTo>
                    <a:pt x="1118" y="581"/>
                  </a:lnTo>
                  <a:lnTo>
                    <a:pt x="1165" y="564"/>
                  </a:lnTo>
                  <a:lnTo>
                    <a:pt x="1211" y="548"/>
                  </a:lnTo>
                  <a:lnTo>
                    <a:pt x="1258" y="534"/>
                  </a:lnTo>
                  <a:lnTo>
                    <a:pt x="1308" y="523"/>
                  </a:lnTo>
                  <a:lnTo>
                    <a:pt x="1357" y="514"/>
                  </a:lnTo>
                  <a:lnTo>
                    <a:pt x="1407" y="508"/>
                  </a:lnTo>
                  <a:lnTo>
                    <a:pt x="1458" y="504"/>
                  </a:lnTo>
                  <a:lnTo>
                    <a:pt x="1510" y="503"/>
                  </a:lnTo>
                  <a:close/>
                  <a:moveTo>
                    <a:pt x="1510" y="3018"/>
                  </a:moveTo>
                  <a:lnTo>
                    <a:pt x="1587" y="3016"/>
                  </a:lnTo>
                  <a:lnTo>
                    <a:pt x="1664" y="3010"/>
                  </a:lnTo>
                  <a:lnTo>
                    <a:pt x="1739" y="2999"/>
                  </a:lnTo>
                  <a:lnTo>
                    <a:pt x="1814" y="2986"/>
                  </a:lnTo>
                  <a:lnTo>
                    <a:pt x="1887" y="2969"/>
                  </a:lnTo>
                  <a:lnTo>
                    <a:pt x="1959" y="2949"/>
                  </a:lnTo>
                  <a:lnTo>
                    <a:pt x="2029" y="2926"/>
                  </a:lnTo>
                  <a:lnTo>
                    <a:pt x="2098" y="2899"/>
                  </a:lnTo>
                  <a:lnTo>
                    <a:pt x="2164" y="2869"/>
                  </a:lnTo>
                  <a:lnTo>
                    <a:pt x="2229" y="2836"/>
                  </a:lnTo>
                  <a:lnTo>
                    <a:pt x="2293" y="2799"/>
                  </a:lnTo>
                  <a:lnTo>
                    <a:pt x="2354" y="2760"/>
                  </a:lnTo>
                  <a:lnTo>
                    <a:pt x="2413" y="2718"/>
                  </a:lnTo>
                  <a:lnTo>
                    <a:pt x="2470" y="2673"/>
                  </a:lnTo>
                  <a:lnTo>
                    <a:pt x="2525" y="2625"/>
                  </a:lnTo>
                  <a:lnTo>
                    <a:pt x="2578" y="2575"/>
                  </a:lnTo>
                  <a:lnTo>
                    <a:pt x="2627" y="2523"/>
                  </a:lnTo>
                  <a:lnTo>
                    <a:pt x="2675" y="2468"/>
                  </a:lnTo>
                  <a:lnTo>
                    <a:pt x="2719" y="2411"/>
                  </a:lnTo>
                  <a:lnTo>
                    <a:pt x="2762" y="2352"/>
                  </a:lnTo>
                  <a:lnTo>
                    <a:pt x="2801" y="2291"/>
                  </a:lnTo>
                  <a:lnTo>
                    <a:pt x="2837" y="2228"/>
                  </a:lnTo>
                  <a:lnTo>
                    <a:pt x="2870" y="2163"/>
                  </a:lnTo>
                  <a:lnTo>
                    <a:pt x="2901" y="2096"/>
                  </a:lnTo>
                  <a:lnTo>
                    <a:pt x="2928" y="2028"/>
                  </a:lnTo>
                  <a:lnTo>
                    <a:pt x="2952" y="1957"/>
                  </a:lnTo>
                  <a:lnTo>
                    <a:pt x="2972" y="1886"/>
                  </a:lnTo>
                  <a:lnTo>
                    <a:pt x="2989" y="1812"/>
                  </a:lnTo>
                  <a:lnTo>
                    <a:pt x="3002" y="1738"/>
                  </a:lnTo>
                  <a:lnTo>
                    <a:pt x="3011" y="1663"/>
                  </a:lnTo>
                  <a:lnTo>
                    <a:pt x="3017" y="1586"/>
                  </a:lnTo>
                  <a:lnTo>
                    <a:pt x="3019" y="1509"/>
                  </a:lnTo>
                  <a:lnTo>
                    <a:pt x="3017" y="1431"/>
                  </a:lnTo>
                  <a:lnTo>
                    <a:pt x="3011" y="1354"/>
                  </a:lnTo>
                  <a:lnTo>
                    <a:pt x="3002" y="1278"/>
                  </a:lnTo>
                  <a:lnTo>
                    <a:pt x="2989" y="1204"/>
                  </a:lnTo>
                  <a:lnTo>
                    <a:pt x="2972" y="1131"/>
                  </a:lnTo>
                  <a:lnTo>
                    <a:pt x="2952" y="1060"/>
                  </a:lnTo>
                  <a:lnTo>
                    <a:pt x="2928" y="990"/>
                  </a:lnTo>
                  <a:lnTo>
                    <a:pt x="2901" y="921"/>
                  </a:lnTo>
                  <a:lnTo>
                    <a:pt x="2870" y="854"/>
                  </a:lnTo>
                  <a:lnTo>
                    <a:pt x="2837" y="789"/>
                  </a:lnTo>
                  <a:lnTo>
                    <a:pt x="2801" y="726"/>
                  </a:lnTo>
                  <a:lnTo>
                    <a:pt x="2762" y="665"/>
                  </a:lnTo>
                  <a:lnTo>
                    <a:pt x="2719" y="605"/>
                  </a:lnTo>
                  <a:lnTo>
                    <a:pt x="2675" y="549"/>
                  </a:lnTo>
                  <a:lnTo>
                    <a:pt x="2627" y="494"/>
                  </a:lnTo>
                  <a:lnTo>
                    <a:pt x="2578" y="441"/>
                  </a:lnTo>
                  <a:lnTo>
                    <a:pt x="2525" y="391"/>
                  </a:lnTo>
                  <a:lnTo>
                    <a:pt x="2470" y="344"/>
                  </a:lnTo>
                  <a:lnTo>
                    <a:pt x="2413" y="300"/>
                  </a:lnTo>
                  <a:lnTo>
                    <a:pt x="2354" y="257"/>
                  </a:lnTo>
                  <a:lnTo>
                    <a:pt x="2293" y="218"/>
                  </a:lnTo>
                  <a:lnTo>
                    <a:pt x="2229" y="182"/>
                  </a:lnTo>
                  <a:lnTo>
                    <a:pt x="2164" y="149"/>
                  </a:lnTo>
                  <a:lnTo>
                    <a:pt x="2098" y="118"/>
                  </a:lnTo>
                  <a:lnTo>
                    <a:pt x="2029" y="91"/>
                  </a:lnTo>
                  <a:lnTo>
                    <a:pt x="1959" y="67"/>
                  </a:lnTo>
                  <a:lnTo>
                    <a:pt x="1887" y="47"/>
                  </a:lnTo>
                  <a:lnTo>
                    <a:pt x="1814" y="30"/>
                  </a:lnTo>
                  <a:lnTo>
                    <a:pt x="1739" y="17"/>
                  </a:lnTo>
                  <a:lnTo>
                    <a:pt x="1664" y="8"/>
                  </a:lnTo>
                  <a:lnTo>
                    <a:pt x="1587" y="2"/>
                  </a:lnTo>
                  <a:lnTo>
                    <a:pt x="1510" y="0"/>
                  </a:lnTo>
                  <a:lnTo>
                    <a:pt x="1432" y="2"/>
                  </a:lnTo>
                  <a:lnTo>
                    <a:pt x="1356" y="8"/>
                  </a:lnTo>
                  <a:lnTo>
                    <a:pt x="1280" y="17"/>
                  </a:lnTo>
                  <a:lnTo>
                    <a:pt x="1206" y="30"/>
                  </a:lnTo>
                  <a:lnTo>
                    <a:pt x="1132" y="47"/>
                  </a:lnTo>
                  <a:lnTo>
                    <a:pt x="1061" y="67"/>
                  </a:lnTo>
                  <a:lnTo>
                    <a:pt x="990" y="91"/>
                  </a:lnTo>
                  <a:lnTo>
                    <a:pt x="922" y="118"/>
                  </a:lnTo>
                  <a:lnTo>
                    <a:pt x="856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7"/>
                  </a:lnTo>
                  <a:lnTo>
                    <a:pt x="606" y="300"/>
                  </a:lnTo>
                  <a:lnTo>
                    <a:pt x="550" y="344"/>
                  </a:lnTo>
                  <a:lnTo>
                    <a:pt x="494" y="391"/>
                  </a:lnTo>
                  <a:lnTo>
                    <a:pt x="442" y="441"/>
                  </a:lnTo>
                  <a:lnTo>
                    <a:pt x="393" y="494"/>
                  </a:lnTo>
                  <a:lnTo>
                    <a:pt x="344" y="549"/>
                  </a:lnTo>
                  <a:lnTo>
                    <a:pt x="300" y="605"/>
                  </a:lnTo>
                  <a:lnTo>
                    <a:pt x="258" y="665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4"/>
                  </a:lnTo>
                  <a:lnTo>
                    <a:pt x="119" y="921"/>
                  </a:lnTo>
                  <a:lnTo>
                    <a:pt x="92" y="990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0" y="1204"/>
                  </a:lnTo>
                  <a:lnTo>
                    <a:pt x="17" y="1278"/>
                  </a:lnTo>
                  <a:lnTo>
                    <a:pt x="8" y="1354"/>
                  </a:lnTo>
                  <a:lnTo>
                    <a:pt x="2" y="1431"/>
                  </a:lnTo>
                  <a:lnTo>
                    <a:pt x="0" y="1509"/>
                  </a:lnTo>
                  <a:lnTo>
                    <a:pt x="2" y="1586"/>
                  </a:lnTo>
                  <a:lnTo>
                    <a:pt x="8" y="1663"/>
                  </a:lnTo>
                  <a:lnTo>
                    <a:pt x="17" y="1738"/>
                  </a:lnTo>
                  <a:lnTo>
                    <a:pt x="30" y="1812"/>
                  </a:lnTo>
                  <a:lnTo>
                    <a:pt x="48" y="1886"/>
                  </a:lnTo>
                  <a:lnTo>
                    <a:pt x="68" y="1957"/>
                  </a:lnTo>
                  <a:lnTo>
                    <a:pt x="92" y="2028"/>
                  </a:lnTo>
                  <a:lnTo>
                    <a:pt x="119" y="2096"/>
                  </a:lnTo>
                  <a:lnTo>
                    <a:pt x="149" y="2163"/>
                  </a:lnTo>
                  <a:lnTo>
                    <a:pt x="182" y="2228"/>
                  </a:lnTo>
                  <a:lnTo>
                    <a:pt x="219" y="2291"/>
                  </a:lnTo>
                  <a:lnTo>
                    <a:pt x="258" y="2352"/>
                  </a:lnTo>
                  <a:lnTo>
                    <a:pt x="300" y="2411"/>
                  </a:lnTo>
                  <a:lnTo>
                    <a:pt x="344" y="2468"/>
                  </a:lnTo>
                  <a:lnTo>
                    <a:pt x="393" y="2523"/>
                  </a:lnTo>
                  <a:lnTo>
                    <a:pt x="442" y="2575"/>
                  </a:lnTo>
                  <a:lnTo>
                    <a:pt x="494" y="2625"/>
                  </a:lnTo>
                  <a:lnTo>
                    <a:pt x="550" y="2673"/>
                  </a:lnTo>
                  <a:lnTo>
                    <a:pt x="606" y="2718"/>
                  </a:lnTo>
                  <a:lnTo>
                    <a:pt x="665" y="2760"/>
                  </a:lnTo>
                  <a:lnTo>
                    <a:pt x="727" y="2799"/>
                  </a:lnTo>
                  <a:lnTo>
                    <a:pt x="790" y="2836"/>
                  </a:lnTo>
                  <a:lnTo>
                    <a:pt x="856" y="2869"/>
                  </a:lnTo>
                  <a:lnTo>
                    <a:pt x="922" y="2899"/>
                  </a:lnTo>
                  <a:lnTo>
                    <a:pt x="990" y="2926"/>
                  </a:lnTo>
                  <a:lnTo>
                    <a:pt x="1061" y="2949"/>
                  </a:lnTo>
                  <a:lnTo>
                    <a:pt x="1132" y="2969"/>
                  </a:lnTo>
                  <a:lnTo>
                    <a:pt x="1206" y="2986"/>
                  </a:lnTo>
                  <a:lnTo>
                    <a:pt x="1280" y="2999"/>
                  </a:lnTo>
                  <a:lnTo>
                    <a:pt x="1356" y="3010"/>
                  </a:lnTo>
                  <a:lnTo>
                    <a:pt x="1432" y="3016"/>
                  </a:lnTo>
                  <a:lnTo>
                    <a:pt x="1510" y="3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8" name="îṥ1îḓé"/>
            <p:cNvSpPr/>
            <p:nvPr/>
          </p:nvSpPr>
          <p:spPr bwMode="auto">
            <a:xfrm>
              <a:off x="7032024" y="43452"/>
              <a:ext cx="305223" cy="286279"/>
            </a:xfrm>
            <a:custGeom>
              <a:avLst/>
              <a:gdLst>
                <a:gd name="T0" fmla="*/ 12874 w 16095"/>
                <a:gd name="T1" fmla="*/ 4005 h 15096"/>
                <a:gd name="T2" fmla="*/ 12597 w 16095"/>
                <a:gd name="T3" fmla="*/ 3904 h 15096"/>
                <a:gd name="T4" fmla="*/ 12366 w 16095"/>
                <a:gd name="T5" fmla="*/ 3731 h 15096"/>
                <a:gd name="T6" fmla="*/ 12192 w 16095"/>
                <a:gd name="T7" fmla="*/ 3498 h 15096"/>
                <a:gd name="T8" fmla="*/ 12090 w 16095"/>
                <a:gd name="T9" fmla="*/ 3221 h 15096"/>
                <a:gd name="T10" fmla="*/ 12071 w 16095"/>
                <a:gd name="T11" fmla="*/ 1006 h 15096"/>
                <a:gd name="T12" fmla="*/ 15083 w 16095"/>
                <a:gd name="T13" fmla="*/ 13663 h 15096"/>
                <a:gd name="T14" fmla="*/ 15040 w 16095"/>
                <a:gd name="T15" fmla="*/ 13805 h 15096"/>
                <a:gd name="T16" fmla="*/ 14958 w 16095"/>
                <a:gd name="T17" fmla="*/ 13925 h 15096"/>
                <a:gd name="T18" fmla="*/ 14848 w 16095"/>
                <a:gd name="T19" fmla="*/ 14017 h 15096"/>
                <a:gd name="T20" fmla="*/ 14712 w 16095"/>
                <a:gd name="T21" fmla="*/ 14073 h 15096"/>
                <a:gd name="T22" fmla="*/ 1509 w 16095"/>
                <a:gd name="T23" fmla="*/ 14090 h 15096"/>
                <a:gd name="T24" fmla="*/ 1359 w 16095"/>
                <a:gd name="T25" fmla="*/ 14067 h 15096"/>
                <a:gd name="T26" fmla="*/ 1227 w 16095"/>
                <a:gd name="T27" fmla="*/ 14004 h 15096"/>
                <a:gd name="T28" fmla="*/ 1121 w 16095"/>
                <a:gd name="T29" fmla="*/ 13906 h 15096"/>
                <a:gd name="T30" fmla="*/ 1045 w 16095"/>
                <a:gd name="T31" fmla="*/ 13783 h 15096"/>
                <a:gd name="T32" fmla="*/ 1009 w 16095"/>
                <a:gd name="T33" fmla="*/ 13638 h 15096"/>
                <a:gd name="T34" fmla="*/ 1012 w 16095"/>
                <a:gd name="T35" fmla="*/ 1433 h 15096"/>
                <a:gd name="T36" fmla="*/ 1055 w 16095"/>
                <a:gd name="T37" fmla="*/ 1291 h 15096"/>
                <a:gd name="T38" fmla="*/ 1137 w 16095"/>
                <a:gd name="T39" fmla="*/ 1171 h 15096"/>
                <a:gd name="T40" fmla="*/ 1248 w 16095"/>
                <a:gd name="T41" fmla="*/ 1079 h 15096"/>
                <a:gd name="T42" fmla="*/ 1383 w 16095"/>
                <a:gd name="T43" fmla="*/ 1023 h 15096"/>
                <a:gd name="T44" fmla="*/ 11568 w 16095"/>
                <a:gd name="T45" fmla="*/ 1006 h 15096"/>
                <a:gd name="T46" fmla="*/ 11598 w 16095"/>
                <a:gd name="T47" fmla="*/ 3323 h 15096"/>
                <a:gd name="T48" fmla="*/ 11749 w 16095"/>
                <a:gd name="T49" fmla="*/ 3739 h 15096"/>
                <a:gd name="T50" fmla="*/ 12010 w 16095"/>
                <a:gd name="T51" fmla="*/ 4087 h 15096"/>
                <a:gd name="T52" fmla="*/ 12357 w 16095"/>
                <a:gd name="T53" fmla="*/ 4347 h 15096"/>
                <a:gd name="T54" fmla="*/ 12772 w 16095"/>
                <a:gd name="T55" fmla="*/ 4499 h 15096"/>
                <a:gd name="T56" fmla="*/ 15089 w 16095"/>
                <a:gd name="T57" fmla="*/ 4529 h 15096"/>
                <a:gd name="T58" fmla="*/ 12728 w 16095"/>
                <a:gd name="T59" fmla="*/ 244 h 15096"/>
                <a:gd name="T60" fmla="*/ 12608 w 16095"/>
                <a:gd name="T61" fmla="*/ 156 h 15096"/>
                <a:gd name="T62" fmla="*/ 12479 w 16095"/>
                <a:gd name="T63" fmla="*/ 87 h 15096"/>
                <a:gd name="T64" fmla="*/ 12340 w 16095"/>
                <a:gd name="T65" fmla="*/ 36 h 15096"/>
                <a:gd name="T66" fmla="*/ 12195 w 16095"/>
                <a:gd name="T67" fmla="*/ 8 h 15096"/>
                <a:gd name="T68" fmla="*/ 1509 w 16095"/>
                <a:gd name="T69" fmla="*/ 0 h 15096"/>
                <a:gd name="T70" fmla="*/ 1060 w 16095"/>
                <a:gd name="T71" fmla="*/ 68 h 15096"/>
                <a:gd name="T72" fmla="*/ 666 w 16095"/>
                <a:gd name="T73" fmla="*/ 259 h 15096"/>
                <a:gd name="T74" fmla="*/ 345 w 16095"/>
                <a:gd name="T75" fmla="*/ 549 h 15096"/>
                <a:gd name="T76" fmla="*/ 119 w 16095"/>
                <a:gd name="T77" fmla="*/ 923 h 15096"/>
                <a:gd name="T78" fmla="*/ 8 w 16095"/>
                <a:gd name="T79" fmla="*/ 1356 h 15096"/>
                <a:gd name="T80" fmla="*/ 17 w 16095"/>
                <a:gd name="T81" fmla="*/ 13816 h 15096"/>
                <a:gd name="T82" fmla="*/ 149 w 16095"/>
                <a:gd name="T83" fmla="*/ 14241 h 15096"/>
                <a:gd name="T84" fmla="*/ 392 w 16095"/>
                <a:gd name="T85" fmla="*/ 14601 h 15096"/>
                <a:gd name="T86" fmla="*/ 727 w 16095"/>
                <a:gd name="T87" fmla="*/ 14878 h 15096"/>
                <a:gd name="T88" fmla="*/ 1133 w 16095"/>
                <a:gd name="T89" fmla="*/ 15049 h 15096"/>
                <a:gd name="T90" fmla="*/ 14586 w 16095"/>
                <a:gd name="T91" fmla="*/ 15096 h 15096"/>
                <a:gd name="T92" fmla="*/ 15035 w 16095"/>
                <a:gd name="T93" fmla="*/ 15028 h 15096"/>
                <a:gd name="T94" fmla="*/ 15429 w 16095"/>
                <a:gd name="T95" fmla="*/ 14837 h 15096"/>
                <a:gd name="T96" fmla="*/ 15750 w 16095"/>
                <a:gd name="T97" fmla="*/ 14547 h 15096"/>
                <a:gd name="T98" fmla="*/ 15976 w 16095"/>
                <a:gd name="T99" fmla="*/ 14173 h 15096"/>
                <a:gd name="T100" fmla="*/ 16087 w 16095"/>
                <a:gd name="T101" fmla="*/ 13740 h 15096"/>
                <a:gd name="T102" fmla="*/ 16092 w 16095"/>
                <a:gd name="T103" fmla="*/ 3951 h 15096"/>
                <a:gd name="T104" fmla="*/ 16070 w 16095"/>
                <a:gd name="T105" fmla="*/ 3804 h 15096"/>
                <a:gd name="T106" fmla="*/ 16028 w 16095"/>
                <a:gd name="T107" fmla="*/ 3663 h 15096"/>
                <a:gd name="T108" fmla="*/ 15964 w 16095"/>
                <a:gd name="T109" fmla="*/ 3530 h 15096"/>
                <a:gd name="T110" fmla="*/ 15883 w 16095"/>
                <a:gd name="T111" fmla="*/ 3408 h 15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95" h="15096">
                  <a:moveTo>
                    <a:pt x="13579" y="4026"/>
                  </a:moveTo>
                  <a:lnTo>
                    <a:pt x="13076" y="4026"/>
                  </a:lnTo>
                  <a:lnTo>
                    <a:pt x="13025" y="4025"/>
                  </a:lnTo>
                  <a:lnTo>
                    <a:pt x="12974" y="4021"/>
                  </a:lnTo>
                  <a:lnTo>
                    <a:pt x="12923" y="4014"/>
                  </a:lnTo>
                  <a:lnTo>
                    <a:pt x="12874" y="4005"/>
                  </a:lnTo>
                  <a:lnTo>
                    <a:pt x="12826" y="3993"/>
                  </a:lnTo>
                  <a:lnTo>
                    <a:pt x="12777" y="3980"/>
                  </a:lnTo>
                  <a:lnTo>
                    <a:pt x="12731" y="3964"/>
                  </a:lnTo>
                  <a:lnTo>
                    <a:pt x="12685" y="3946"/>
                  </a:lnTo>
                  <a:lnTo>
                    <a:pt x="12641" y="3926"/>
                  </a:lnTo>
                  <a:lnTo>
                    <a:pt x="12597" y="3904"/>
                  </a:lnTo>
                  <a:lnTo>
                    <a:pt x="12555" y="3880"/>
                  </a:lnTo>
                  <a:lnTo>
                    <a:pt x="12515" y="3854"/>
                  </a:lnTo>
                  <a:lnTo>
                    <a:pt x="12475" y="3825"/>
                  </a:lnTo>
                  <a:lnTo>
                    <a:pt x="12437" y="3795"/>
                  </a:lnTo>
                  <a:lnTo>
                    <a:pt x="12400" y="3764"/>
                  </a:lnTo>
                  <a:lnTo>
                    <a:pt x="12366" y="3731"/>
                  </a:lnTo>
                  <a:lnTo>
                    <a:pt x="12332" y="3696"/>
                  </a:lnTo>
                  <a:lnTo>
                    <a:pt x="12301" y="3659"/>
                  </a:lnTo>
                  <a:lnTo>
                    <a:pt x="12270" y="3621"/>
                  </a:lnTo>
                  <a:lnTo>
                    <a:pt x="12242" y="3582"/>
                  </a:lnTo>
                  <a:lnTo>
                    <a:pt x="12216" y="3541"/>
                  </a:lnTo>
                  <a:lnTo>
                    <a:pt x="12192" y="3498"/>
                  </a:lnTo>
                  <a:lnTo>
                    <a:pt x="12170" y="3455"/>
                  </a:lnTo>
                  <a:lnTo>
                    <a:pt x="12150" y="3411"/>
                  </a:lnTo>
                  <a:lnTo>
                    <a:pt x="12132" y="3365"/>
                  </a:lnTo>
                  <a:lnTo>
                    <a:pt x="12116" y="3318"/>
                  </a:lnTo>
                  <a:lnTo>
                    <a:pt x="12102" y="3271"/>
                  </a:lnTo>
                  <a:lnTo>
                    <a:pt x="12090" y="3221"/>
                  </a:lnTo>
                  <a:lnTo>
                    <a:pt x="12082" y="3172"/>
                  </a:lnTo>
                  <a:lnTo>
                    <a:pt x="12075" y="3122"/>
                  </a:lnTo>
                  <a:lnTo>
                    <a:pt x="12071" y="3071"/>
                  </a:lnTo>
                  <a:lnTo>
                    <a:pt x="12070" y="3019"/>
                  </a:lnTo>
                  <a:lnTo>
                    <a:pt x="12071" y="3019"/>
                  </a:lnTo>
                  <a:lnTo>
                    <a:pt x="12071" y="1006"/>
                  </a:lnTo>
                  <a:lnTo>
                    <a:pt x="15089" y="4026"/>
                  </a:lnTo>
                  <a:lnTo>
                    <a:pt x="13579" y="4026"/>
                  </a:lnTo>
                  <a:close/>
                  <a:moveTo>
                    <a:pt x="15089" y="13586"/>
                  </a:moveTo>
                  <a:lnTo>
                    <a:pt x="15088" y="13613"/>
                  </a:lnTo>
                  <a:lnTo>
                    <a:pt x="15087" y="13638"/>
                  </a:lnTo>
                  <a:lnTo>
                    <a:pt x="15083" y="13663"/>
                  </a:lnTo>
                  <a:lnTo>
                    <a:pt x="15079" y="13688"/>
                  </a:lnTo>
                  <a:lnTo>
                    <a:pt x="15073" y="13712"/>
                  </a:lnTo>
                  <a:lnTo>
                    <a:pt x="15067" y="13736"/>
                  </a:lnTo>
                  <a:lnTo>
                    <a:pt x="15059" y="13760"/>
                  </a:lnTo>
                  <a:lnTo>
                    <a:pt x="15050" y="13783"/>
                  </a:lnTo>
                  <a:lnTo>
                    <a:pt x="15040" y="13805"/>
                  </a:lnTo>
                  <a:lnTo>
                    <a:pt x="15029" y="13827"/>
                  </a:lnTo>
                  <a:lnTo>
                    <a:pt x="15017" y="13847"/>
                  </a:lnTo>
                  <a:lnTo>
                    <a:pt x="15004" y="13868"/>
                  </a:lnTo>
                  <a:lnTo>
                    <a:pt x="14989" y="13887"/>
                  </a:lnTo>
                  <a:lnTo>
                    <a:pt x="14974" y="13906"/>
                  </a:lnTo>
                  <a:lnTo>
                    <a:pt x="14958" y="13925"/>
                  </a:lnTo>
                  <a:lnTo>
                    <a:pt x="14942" y="13943"/>
                  </a:lnTo>
                  <a:lnTo>
                    <a:pt x="14924" y="13959"/>
                  </a:lnTo>
                  <a:lnTo>
                    <a:pt x="14906" y="13975"/>
                  </a:lnTo>
                  <a:lnTo>
                    <a:pt x="14887" y="13990"/>
                  </a:lnTo>
                  <a:lnTo>
                    <a:pt x="14868" y="14004"/>
                  </a:lnTo>
                  <a:lnTo>
                    <a:pt x="14848" y="14017"/>
                  </a:lnTo>
                  <a:lnTo>
                    <a:pt x="14827" y="14029"/>
                  </a:lnTo>
                  <a:lnTo>
                    <a:pt x="14804" y="14040"/>
                  </a:lnTo>
                  <a:lnTo>
                    <a:pt x="14782" y="14050"/>
                  </a:lnTo>
                  <a:lnTo>
                    <a:pt x="14759" y="14059"/>
                  </a:lnTo>
                  <a:lnTo>
                    <a:pt x="14736" y="14067"/>
                  </a:lnTo>
                  <a:lnTo>
                    <a:pt x="14712" y="14073"/>
                  </a:lnTo>
                  <a:lnTo>
                    <a:pt x="14688" y="14080"/>
                  </a:lnTo>
                  <a:lnTo>
                    <a:pt x="14663" y="14084"/>
                  </a:lnTo>
                  <a:lnTo>
                    <a:pt x="14637" y="14087"/>
                  </a:lnTo>
                  <a:lnTo>
                    <a:pt x="14612" y="14089"/>
                  </a:lnTo>
                  <a:lnTo>
                    <a:pt x="14586" y="14090"/>
                  </a:lnTo>
                  <a:lnTo>
                    <a:pt x="1509" y="14090"/>
                  </a:lnTo>
                  <a:lnTo>
                    <a:pt x="1483" y="14089"/>
                  </a:lnTo>
                  <a:lnTo>
                    <a:pt x="1458" y="14087"/>
                  </a:lnTo>
                  <a:lnTo>
                    <a:pt x="1432" y="14084"/>
                  </a:lnTo>
                  <a:lnTo>
                    <a:pt x="1407" y="14080"/>
                  </a:lnTo>
                  <a:lnTo>
                    <a:pt x="1383" y="14073"/>
                  </a:lnTo>
                  <a:lnTo>
                    <a:pt x="1359" y="14067"/>
                  </a:lnTo>
                  <a:lnTo>
                    <a:pt x="1336" y="14059"/>
                  </a:lnTo>
                  <a:lnTo>
                    <a:pt x="1313" y="14050"/>
                  </a:lnTo>
                  <a:lnTo>
                    <a:pt x="1291" y="14040"/>
                  </a:lnTo>
                  <a:lnTo>
                    <a:pt x="1268" y="14029"/>
                  </a:lnTo>
                  <a:lnTo>
                    <a:pt x="1248" y="14017"/>
                  </a:lnTo>
                  <a:lnTo>
                    <a:pt x="1227" y="14004"/>
                  </a:lnTo>
                  <a:lnTo>
                    <a:pt x="1208" y="13990"/>
                  </a:lnTo>
                  <a:lnTo>
                    <a:pt x="1189" y="13975"/>
                  </a:lnTo>
                  <a:lnTo>
                    <a:pt x="1171" y="13959"/>
                  </a:lnTo>
                  <a:lnTo>
                    <a:pt x="1153" y="13943"/>
                  </a:lnTo>
                  <a:lnTo>
                    <a:pt x="1137" y="13925"/>
                  </a:lnTo>
                  <a:lnTo>
                    <a:pt x="1121" y="13906"/>
                  </a:lnTo>
                  <a:lnTo>
                    <a:pt x="1106" y="13887"/>
                  </a:lnTo>
                  <a:lnTo>
                    <a:pt x="1091" y="13868"/>
                  </a:lnTo>
                  <a:lnTo>
                    <a:pt x="1078" y="13847"/>
                  </a:lnTo>
                  <a:lnTo>
                    <a:pt x="1066" y="13827"/>
                  </a:lnTo>
                  <a:lnTo>
                    <a:pt x="1055" y="13805"/>
                  </a:lnTo>
                  <a:lnTo>
                    <a:pt x="1045" y="13783"/>
                  </a:lnTo>
                  <a:lnTo>
                    <a:pt x="1036" y="13760"/>
                  </a:lnTo>
                  <a:lnTo>
                    <a:pt x="1029" y="13736"/>
                  </a:lnTo>
                  <a:lnTo>
                    <a:pt x="1022" y="13712"/>
                  </a:lnTo>
                  <a:lnTo>
                    <a:pt x="1016" y="13688"/>
                  </a:lnTo>
                  <a:lnTo>
                    <a:pt x="1012" y="13663"/>
                  </a:lnTo>
                  <a:lnTo>
                    <a:pt x="1009" y="13638"/>
                  </a:lnTo>
                  <a:lnTo>
                    <a:pt x="1007" y="13613"/>
                  </a:lnTo>
                  <a:lnTo>
                    <a:pt x="1006" y="13586"/>
                  </a:lnTo>
                  <a:lnTo>
                    <a:pt x="1006" y="1510"/>
                  </a:lnTo>
                  <a:lnTo>
                    <a:pt x="1007" y="1483"/>
                  </a:lnTo>
                  <a:lnTo>
                    <a:pt x="1009" y="1458"/>
                  </a:lnTo>
                  <a:lnTo>
                    <a:pt x="1012" y="1433"/>
                  </a:lnTo>
                  <a:lnTo>
                    <a:pt x="1016" y="1408"/>
                  </a:lnTo>
                  <a:lnTo>
                    <a:pt x="1022" y="1384"/>
                  </a:lnTo>
                  <a:lnTo>
                    <a:pt x="1029" y="1360"/>
                  </a:lnTo>
                  <a:lnTo>
                    <a:pt x="1036" y="1336"/>
                  </a:lnTo>
                  <a:lnTo>
                    <a:pt x="1045" y="1313"/>
                  </a:lnTo>
                  <a:lnTo>
                    <a:pt x="1055" y="1291"/>
                  </a:lnTo>
                  <a:lnTo>
                    <a:pt x="1066" y="1270"/>
                  </a:lnTo>
                  <a:lnTo>
                    <a:pt x="1078" y="1249"/>
                  </a:lnTo>
                  <a:lnTo>
                    <a:pt x="1091" y="1228"/>
                  </a:lnTo>
                  <a:lnTo>
                    <a:pt x="1106" y="1209"/>
                  </a:lnTo>
                  <a:lnTo>
                    <a:pt x="1121" y="1190"/>
                  </a:lnTo>
                  <a:lnTo>
                    <a:pt x="1137" y="1171"/>
                  </a:lnTo>
                  <a:lnTo>
                    <a:pt x="1153" y="1153"/>
                  </a:lnTo>
                  <a:lnTo>
                    <a:pt x="1171" y="1137"/>
                  </a:lnTo>
                  <a:lnTo>
                    <a:pt x="1189" y="1121"/>
                  </a:lnTo>
                  <a:lnTo>
                    <a:pt x="1208" y="1106"/>
                  </a:lnTo>
                  <a:lnTo>
                    <a:pt x="1227" y="1092"/>
                  </a:lnTo>
                  <a:lnTo>
                    <a:pt x="1248" y="1079"/>
                  </a:lnTo>
                  <a:lnTo>
                    <a:pt x="1268" y="1067"/>
                  </a:lnTo>
                  <a:lnTo>
                    <a:pt x="1291" y="1056"/>
                  </a:lnTo>
                  <a:lnTo>
                    <a:pt x="1313" y="1046"/>
                  </a:lnTo>
                  <a:lnTo>
                    <a:pt x="1336" y="1037"/>
                  </a:lnTo>
                  <a:lnTo>
                    <a:pt x="1359" y="1030"/>
                  </a:lnTo>
                  <a:lnTo>
                    <a:pt x="1383" y="1023"/>
                  </a:lnTo>
                  <a:lnTo>
                    <a:pt x="1407" y="1016"/>
                  </a:lnTo>
                  <a:lnTo>
                    <a:pt x="1432" y="1012"/>
                  </a:lnTo>
                  <a:lnTo>
                    <a:pt x="1458" y="1009"/>
                  </a:lnTo>
                  <a:lnTo>
                    <a:pt x="1483" y="1007"/>
                  </a:lnTo>
                  <a:lnTo>
                    <a:pt x="1509" y="1006"/>
                  </a:lnTo>
                  <a:lnTo>
                    <a:pt x="11568" y="1006"/>
                  </a:lnTo>
                  <a:lnTo>
                    <a:pt x="11568" y="3019"/>
                  </a:lnTo>
                  <a:lnTo>
                    <a:pt x="11567" y="3019"/>
                  </a:lnTo>
                  <a:lnTo>
                    <a:pt x="11569" y="3097"/>
                  </a:lnTo>
                  <a:lnTo>
                    <a:pt x="11575" y="3173"/>
                  </a:lnTo>
                  <a:lnTo>
                    <a:pt x="11584" y="3249"/>
                  </a:lnTo>
                  <a:lnTo>
                    <a:pt x="11598" y="3323"/>
                  </a:lnTo>
                  <a:lnTo>
                    <a:pt x="11615" y="3397"/>
                  </a:lnTo>
                  <a:lnTo>
                    <a:pt x="11636" y="3468"/>
                  </a:lnTo>
                  <a:lnTo>
                    <a:pt x="11659" y="3539"/>
                  </a:lnTo>
                  <a:lnTo>
                    <a:pt x="11686" y="3607"/>
                  </a:lnTo>
                  <a:lnTo>
                    <a:pt x="11716" y="3673"/>
                  </a:lnTo>
                  <a:lnTo>
                    <a:pt x="11749" y="3739"/>
                  </a:lnTo>
                  <a:lnTo>
                    <a:pt x="11786" y="3802"/>
                  </a:lnTo>
                  <a:lnTo>
                    <a:pt x="11825" y="3864"/>
                  </a:lnTo>
                  <a:lnTo>
                    <a:pt x="11867" y="3922"/>
                  </a:lnTo>
                  <a:lnTo>
                    <a:pt x="11912" y="3979"/>
                  </a:lnTo>
                  <a:lnTo>
                    <a:pt x="11960" y="4035"/>
                  </a:lnTo>
                  <a:lnTo>
                    <a:pt x="12010" y="4087"/>
                  </a:lnTo>
                  <a:lnTo>
                    <a:pt x="12062" y="4136"/>
                  </a:lnTo>
                  <a:lnTo>
                    <a:pt x="12117" y="4184"/>
                  </a:lnTo>
                  <a:lnTo>
                    <a:pt x="12174" y="4229"/>
                  </a:lnTo>
                  <a:lnTo>
                    <a:pt x="12233" y="4271"/>
                  </a:lnTo>
                  <a:lnTo>
                    <a:pt x="12295" y="4310"/>
                  </a:lnTo>
                  <a:lnTo>
                    <a:pt x="12357" y="4347"/>
                  </a:lnTo>
                  <a:lnTo>
                    <a:pt x="12422" y="4380"/>
                  </a:lnTo>
                  <a:lnTo>
                    <a:pt x="12490" y="4410"/>
                  </a:lnTo>
                  <a:lnTo>
                    <a:pt x="12558" y="4437"/>
                  </a:lnTo>
                  <a:lnTo>
                    <a:pt x="12628" y="4461"/>
                  </a:lnTo>
                  <a:lnTo>
                    <a:pt x="12700" y="4481"/>
                  </a:lnTo>
                  <a:lnTo>
                    <a:pt x="12772" y="4499"/>
                  </a:lnTo>
                  <a:lnTo>
                    <a:pt x="12847" y="4512"/>
                  </a:lnTo>
                  <a:lnTo>
                    <a:pt x="12922" y="4521"/>
                  </a:lnTo>
                  <a:lnTo>
                    <a:pt x="12999" y="4527"/>
                  </a:lnTo>
                  <a:lnTo>
                    <a:pt x="13076" y="4529"/>
                  </a:lnTo>
                  <a:lnTo>
                    <a:pt x="13579" y="4529"/>
                  </a:lnTo>
                  <a:lnTo>
                    <a:pt x="15089" y="4529"/>
                  </a:lnTo>
                  <a:lnTo>
                    <a:pt x="15089" y="13586"/>
                  </a:lnTo>
                  <a:close/>
                  <a:moveTo>
                    <a:pt x="15800" y="3314"/>
                  </a:moveTo>
                  <a:lnTo>
                    <a:pt x="12782" y="295"/>
                  </a:lnTo>
                  <a:lnTo>
                    <a:pt x="12764" y="278"/>
                  </a:lnTo>
                  <a:lnTo>
                    <a:pt x="12746" y="261"/>
                  </a:lnTo>
                  <a:lnTo>
                    <a:pt x="12728" y="244"/>
                  </a:lnTo>
                  <a:lnTo>
                    <a:pt x="12709" y="228"/>
                  </a:lnTo>
                  <a:lnTo>
                    <a:pt x="12690" y="212"/>
                  </a:lnTo>
                  <a:lnTo>
                    <a:pt x="12670" y="197"/>
                  </a:lnTo>
                  <a:lnTo>
                    <a:pt x="12650" y="183"/>
                  </a:lnTo>
                  <a:lnTo>
                    <a:pt x="12630" y="169"/>
                  </a:lnTo>
                  <a:lnTo>
                    <a:pt x="12608" y="156"/>
                  </a:lnTo>
                  <a:lnTo>
                    <a:pt x="12587" y="143"/>
                  </a:lnTo>
                  <a:lnTo>
                    <a:pt x="12566" y="131"/>
                  </a:lnTo>
                  <a:lnTo>
                    <a:pt x="12545" y="119"/>
                  </a:lnTo>
                  <a:lnTo>
                    <a:pt x="12523" y="108"/>
                  </a:lnTo>
                  <a:lnTo>
                    <a:pt x="12501" y="97"/>
                  </a:lnTo>
                  <a:lnTo>
                    <a:pt x="12479" y="87"/>
                  </a:lnTo>
                  <a:lnTo>
                    <a:pt x="12457" y="76"/>
                  </a:lnTo>
                  <a:lnTo>
                    <a:pt x="12433" y="67"/>
                  </a:lnTo>
                  <a:lnTo>
                    <a:pt x="12410" y="59"/>
                  </a:lnTo>
                  <a:lnTo>
                    <a:pt x="12387" y="51"/>
                  </a:lnTo>
                  <a:lnTo>
                    <a:pt x="12364" y="43"/>
                  </a:lnTo>
                  <a:lnTo>
                    <a:pt x="12340" y="36"/>
                  </a:lnTo>
                  <a:lnTo>
                    <a:pt x="12317" y="30"/>
                  </a:lnTo>
                  <a:lnTo>
                    <a:pt x="12293" y="25"/>
                  </a:lnTo>
                  <a:lnTo>
                    <a:pt x="12268" y="19"/>
                  </a:lnTo>
                  <a:lnTo>
                    <a:pt x="12244" y="15"/>
                  </a:lnTo>
                  <a:lnTo>
                    <a:pt x="12220" y="11"/>
                  </a:lnTo>
                  <a:lnTo>
                    <a:pt x="12195" y="8"/>
                  </a:lnTo>
                  <a:lnTo>
                    <a:pt x="12171" y="5"/>
                  </a:lnTo>
                  <a:lnTo>
                    <a:pt x="12146" y="3"/>
                  </a:lnTo>
                  <a:lnTo>
                    <a:pt x="12122" y="1"/>
                  </a:lnTo>
                  <a:lnTo>
                    <a:pt x="12096" y="0"/>
                  </a:lnTo>
                  <a:lnTo>
                    <a:pt x="12071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8"/>
                  </a:lnTo>
                  <a:lnTo>
                    <a:pt x="991" y="92"/>
                  </a:lnTo>
                  <a:lnTo>
                    <a:pt x="922" y="119"/>
                  </a:lnTo>
                  <a:lnTo>
                    <a:pt x="855" y="149"/>
                  </a:lnTo>
                  <a:lnTo>
                    <a:pt x="791" y="182"/>
                  </a:lnTo>
                  <a:lnTo>
                    <a:pt x="727" y="218"/>
                  </a:lnTo>
                  <a:lnTo>
                    <a:pt x="666" y="259"/>
                  </a:lnTo>
                  <a:lnTo>
                    <a:pt x="607" y="300"/>
                  </a:lnTo>
                  <a:lnTo>
                    <a:pt x="549" y="345"/>
                  </a:lnTo>
                  <a:lnTo>
                    <a:pt x="495" y="392"/>
                  </a:lnTo>
                  <a:lnTo>
                    <a:pt x="443" y="443"/>
                  </a:lnTo>
                  <a:lnTo>
                    <a:pt x="392" y="495"/>
                  </a:lnTo>
                  <a:lnTo>
                    <a:pt x="345" y="549"/>
                  </a:lnTo>
                  <a:lnTo>
                    <a:pt x="300" y="607"/>
                  </a:lnTo>
                  <a:lnTo>
                    <a:pt x="259" y="666"/>
                  </a:lnTo>
                  <a:lnTo>
                    <a:pt x="218" y="728"/>
                  </a:lnTo>
                  <a:lnTo>
                    <a:pt x="182" y="791"/>
                  </a:lnTo>
                  <a:lnTo>
                    <a:pt x="149" y="855"/>
                  </a:lnTo>
                  <a:lnTo>
                    <a:pt x="119" y="923"/>
                  </a:lnTo>
                  <a:lnTo>
                    <a:pt x="92" y="991"/>
                  </a:lnTo>
                  <a:lnTo>
                    <a:pt x="68" y="1061"/>
                  </a:lnTo>
                  <a:lnTo>
                    <a:pt x="47" y="1133"/>
                  </a:lnTo>
                  <a:lnTo>
                    <a:pt x="31" y="1206"/>
                  </a:lnTo>
                  <a:lnTo>
                    <a:pt x="17" y="1280"/>
                  </a:lnTo>
                  <a:lnTo>
                    <a:pt x="8" y="1356"/>
                  </a:lnTo>
                  <a:lnTo>
                    <a:pt x="2" y="1432"/>
                  </a:lnTo>
                  <a:lnTo>
                    <a:pt x="0" y="1510"/>
                  </a:lnTo>
                  <a:lnTo>
                    <a:pt x="0" y="13586"/>
                  </a:lnTo>
                  <a:lnTo>
                    <a:pt x="2" y="13664"/>
                  </a:lnTo>
                  <a:lnTo>
                    <a:pt x="8" y="13740"/>
                  </a:lnTo>
                  <a:lnTo>
                    <a:pt x="17" y="13816"/>
                  </a:lnTo>
                  <a:lnTo>
                    <a:pt x="31" y="13890"/>
                  </a:lnTo>
                  <a:lnTo>
                    <a:pt x="47" y="13963"/>
                  </a:lnTo>
                  <a:lnTo>
                    <a:pt x="68" y="14035"/>
                  </a:lnTo>
                  <a:lnTo>
                    <a:pt x="92" y="14105"/>
                  </a:lnTo>
                  <a:lnTo>
                    <a:pt x="119" y="14173"/>
                  </a:lnTo>
                  <a:lnTo>
                    <a:pt x="149" y="14241"/>
                  </a:lnTo>
                  <a:lnTo>
                    <a:pt x="182" y="14305"/>
                  </a:lnTo>
                  <a:lnTo>
                    <a:pt x="218" y="14368"/>
                  </a:lnTo>
                  <a:lnTo>
                    <a:pt x="259" y="14430"/>
                  </a:lnTo>
                  <a:lnTo>
                    <a:pt x="300" y="14489"/>
                  </a:lnTo>
                  <a:lnTo>
                    <a:pt x="345" y="14547"/>
                  </a:lnTo>
                  <a:lnTo>
                    <a:pt x="392" y="14601"/>
                  </a:lnTo>
                  <a:lnTo>
                    <a:pt x="443" y="14653"/>
                  </a:lnTo>
                  <a:lnTo>
                    <a:pt x="495" y="14704"/>
                  </a:lnTo>
                  <a:lnTo>
                    <a:pt x="549" y="14751"/>
                  </a:lnTo>
                  <a:lnTo>
                    <a:pt x="607" y="14796"/>
                  </a:lnTo>
                  <a:lnTo>
                    <a:pt x="666" y="14837"/>
                  </a:lnTo>
                  <a:lnTo>
                    <a:pt x="727" y="14878"/>
                  </a:lnTo>
                  <a:lnTo>
                    <a:pt x="791" y="14914"/>
                  </a:lnTo>
                  <a:lnTo>
                    <a:pt x="855" y="14947"/>
                  </a:lnTo>
                  <a:lnTo>
                    <a:pt x="922" y="14977"/>
                  </a:lnTo>
                  <a:lnTo>
                    <a:pt x="991" y="15004"/>
                  </a:lnTo>
                  <a:lnTo>
                    <a:pt x="1060" y="15028"/>
                  </a:lnTo>
                  <a:lnTo>
                    <a:pt x="1133" y="15049"/>
                  </a:lnTo>
                  <a:lnTo>
                    <a:pt x="1205" y="15065"/>
                  </a:lnTo>
                  <a:lnTo>
                    <a:pt x="1280" y="15079"/>
                  </a:lnTo>
                  <a:lnTo>
                    <a:pt x="1355" y="15088"/>
                  </a:lnTo>
                  <a:lnTo>
                    <a:pt x="1431" y="15094"/>
                  </a:lnTo>
                  <a:lnTo>
                    <a:pt x="1509" y="15096"/>
                  </a:lnTo>
                  <a:lnTo>
                    <a:pt x="14586" y="15096"/>
                  </a:lnTo>
                  <a:lnTo>
                    <a:pt x="14664" y="15094"/>
                  </a:lnTo>
                  <a:lnTo>
                    <a:pt x="14740" y="15088"/>
                  </a:lnTo>
                  <a:lnTo>
                    <a:pt x="14815" y="15079"/>
                  </a:lnTo>
                  <a:lnTo>
                    <a:pt x="14890" y="15065"/>
                  </a:lnTo>
                  <a:lnTo>
                    <a:pt x="14962" y="15049"/>
                  </a:lnTo>
                  <a:lnTo>
                    <a:pt x="15035" y="15028"/>
                  </a:lnTo>
                  <a:lnTo>
                    <a:pt x="15104" y="15004"/>
                  </a:lnTo>
                  <a:lnTo>
                    <a:pt x="15173" y="14977"/>
                  </a:lnTo>
                  <a:lnTo>
                    <a:pt x="15240" y="14947"/>
                  </a:lnTo>
                  <a:lnTo>
                    <a:pt x="15304" y="14914"/>
                  </a:lnTo>
                  <a:lnTo>
                    <a:pt x="15368" y="14878"/>
                  </a:lnTo>
                  <a:lnTo>
                    <a:pt x="15429" y="14837"/>
                  </a:lnTo>
                  <a:lnTo>
                    <a:pt x="15488" y="14796"/>
                  </a:lnTo>
                  <a:lnTo>
                    <a:pt x="15546" y="14751"/>
                  </a:lnTo>
                  <a:lnTo>
                    <a:pt x="15600" y="14704"/>
                  </a:lnTo>
                  <a:lnTo>
                    <a:pt x="15652" y="14653"/>
                  </a:lnTo>
                  <a:lnTo>
                    <a:pt x="15703" y="14601"/>
                  </a:lnTo>
                  <a:lnTo>
                    <a:pt x="15750" y="14547"/>
                  </a:lnTo>
                  <a:lnTo>
                    <a:pt x="15795" y="14489"/>
                  </a:lnTo>
                  <a:lnTo>
                    <a:pt x="15836" y="14430"/>
                  </a:lnTo>
                  <a:lnTo>
                    <a:pt x="15877" y="14368"/>
                  </a:lnTo>
                  <a:lnTo>
                    <a:pt x="15913" y="14305"/>
                  </a:lnTo>
                  <a:lnTo>
                    <a:pt x="15946" y="14241"/>
                  </a:lnTo>
                  <a:lnTo>
                    <a:pt x="15976" y="14173"/>
                  </a:lnTo>
                  <a:lnTo>
                    <a:pt x="16003" y="14105"/>
                  </a:lnTo>
                  <a:lnTo>
                    <a:pt x="16027" y="14035"/>
                  </a:lnTo>
                  <a:lnTo>
                    <a:pt x="16048" y="13963"/>
                  </a:lnTo>
                  <a:lnTo>
                    <a:pt x="16064" y="13890"/>
                  </a:lnTo>
                  <a:lnTo>
                    <a:pt x="16078" y="13816"/>
                  </a:lnTo>
                  <a:lnTo>
                    <a:pt x="16087" y="13740"/>
                  </a:lnTo>
                  <a:lnTo>
                    <a:pt x="16093" y="13664"/>
                  </a:lnTo>
                  <a:lnTo>
                    <a:pt x="16095" y="13586"/>
                  </a:lnTo>
                  <a:lnTo>
                    <a:pt x="16095" y="4026"/>
                  </a:lnTo>
                  <a:lnTo>
                    <a:pt x="16095" y="4000"/>
                  </a:lnTo>
                  <a:lnTo>
                    <a:pt x="16094" y="3975"/>
                  </a:lnTo>
                  <a:lnTo>
                    <a:pt x="16092" y="3951"/>
                  </a:lnTo>
                  <a:lnTo>
                    <a:pt x="16090" y="3926"/>
                  </a:lnTo>
                  <a:lnTo>
                    <a:pt x="16087" y="3902"/>
                  </a:lnTo>
                  <a:lnTo>
                    <a:pt x="16084" y="3877"/>
                  </a:lnTo>
                  <a:lnTo>
                    <a:pt x="16080" y="3852"/>
                  </a:lnTo>
                  <a:lnTo>
                    <a:pt x="16076" y="3828"/>
                  </a:lnTo>
                  <a:lnTo>
                    <a:pt x="16070" y="3804"/>
                  </a:lnTo>
                  <a:lnTo>
                    <a:pt x="16065" y="3780"/>
                  </a:lnTo>
                  <a:lnTo>
                    <a:pt x="16059" y="3757"/>
                  </a:lnTo>
                  <a:lnTo>
                    <a:pt x="16052" y="3733"/>
                  </a:lnTo>
                  <a:lnTo>
                    <a:pt x="16044" y="3710"/>
                  </a:lnTo>
                  <a:lnTo>
                    <a:pt x="16036" y="3686"/>
                  </a:lnTo>
                  <a:lnTo>
                    <a:pt x="16028" y="3663"/>
                  </a:lnTo>
                  <a:lnTo>
                    <a:pt x="16019" y="3641"/>
                  </a:lnTo>
                  <a:lnTo>
                    <a:pt x="16008" y="3618"/>
                  </a:lnTo>
                  <a:lnTo>
                    <a:pt x="15998" y="3596"/>
                  </a:lnTo>
                  <a:lnTo>
                    <a:pt x="15987" y="3574"/>
                  </a:lnTo>
                  <a:lnTo>
                    <a:pt x="15976" y="3552"/>
                  </a:lnTo>
                  <a:lnTo>
                    <a:pt x="15964" y="3530"/>
                  </a:lnTo>
                  <a:lnTo>
                    <a:pt x="15952" y="3509"/>
                  </a:lnTo>
                  <a:lnTo>
                    <a:pt x="15939" y="3488"/>
                  </a:lnTo>
                  <a:lnTo>
                    <a:pt x="15926" y="3467"/>
                  </a:lnTo>
                  <a:lnTo>
                    <a:pt x="15912" y="3447"/>
                  </a:lnTo>
                  <a:lnTo>
                    <a:pt x="15898" y="3427"/>
                  </a:lnTo>
                  <a:lnTo>
                    <a:pt x="15883" y="3408"/>
                  </a:lnTo>
                  <a:lnTo>
                    <a:pt x="15867" y="3388"/>
                  </a:lnTo>
                  <a:lnTo>
                    <a:pt x="15852" y="3368"/>
                  </a:lnTo>
                  <a:lnTo>
                    <a:pt x="15834" y="3350"/>
                  </a:lnTo>
                  <a:lnTo>
                    <a:pt x="15817" y="3332"/>
                  </a:lnTo>
                  <a:lnTo>
                    <a:pt x="15800" y="3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9" name="îṧ1idé"/>
            <p:cNvSpPr/>
            <p:nvPr/>
          </p:nvSpPr>
          <p:spPr bwMode="auto">
            <a:xfrm>
              <a:off x="7175163" y="100988"/>
              <a:ext cx="56834" cy="9122"/>
            </a:xfrm>
            <a:custGeom>
              <a:avLst/>
              <a:gdLst>
                <a:gd name="T0" fmla="*/ 2779 w 3017"/>
                <a:gd name="T1" fmla="*/ 503 h 503"/>
                <a:gd name="T2" fmla="*/ 2816 w 3017"/>
                <a:gd name="T3" fmla="*/ 498 h 503"/>
                <a:gd name="T4" fmla="*/ 2852 w 3017"/>
                <a:gd name="T5" fmla="*/ 488 h 503"/>
                <a:gd name="T6" fmla="*/ 2886 w 3017"/>
                <a:gd name="T7" fmla="*/ 473 h 503"/>
                <a:gd name="T8" fmla="*/ 2917 w 3017"/>
                <a:gd name="T9" fmla="*/ 453 h 503"/>
                <a:gd name="T10" fmla="*/ 2944 w 3017"/>
                <a:gd name="T11" fmla="*/ 430 h 503"/>
                <a:gd name="T12" fmla="*/ 2967 w 3017"/>
                <a:gd name="T13" fmla="*/ 403 h 503"/>
                <a:gd name="T14" fmla="*/ 2987 w 3017"/>
                <a:gd name="T15" fmla="*/ 372 h 503"/>
                <a:gd name="T16" fmla="*/ 3002 w 3017"/>
                <a:gd name="T17" fmla="*/ 338 h 503"/>
                <a:gd name="T18" fmla="*/ 3012 w 3017"/>
                <a:gd name="T19" fmla="*/ 302 h 503"/>
                <a:gd name="T20" fmla="*/ 3017 w 3017"/>
                <a:gd name="T21" fmla="*/ 265 h 503"/>
                <a:gd name="T22" fmla="*/ 3016 w 3017"/>
                <a:gd name="T23" fmla="*/ 227 h 503"/>
                <a:gd name="T24" fmla="*/ 3009 w 3017"/>
                <a:gd name="T25" fmla="*/ 189 h 503"/>
                <a:gd name="T26" fmla="*/ 2997 w 3017"/>
                <a:gd name="T27" fmla="*/ 154 h 503"/>
                <a:gd name="T28" fmla="*/ 2981 w 3017"/>
                <a:gd name="T29" fmla="*/ 121 h 503"/>
                <a:gd name="T30" fmla="*/ 2960 w 3017"/>
                <a:gd name="T31" fmla="*/ 92 h 503"/>
                <a:gd name="T32" fmla="*/ 2935 w 3017"/>
                <a:gd name="T33" fmla="*/ 66 h 503"/>
                <a:gd name="T34" fmla="*/ 2907 w 3017"/>
                <a:gd name="T35" fmla="*/ 43 h 503"/>
                <a:gd name="T36" fmla="*/ 2875 w 3017"/>
                <a:gd name="T37" fmla="*/ 25 h 503"/>
                <a:gd name="T38" fmla="*/ 2840 w 3017"/>
                <a:gd name="T39" fmla="*/ 11 h 503"/>
                <a:gd name="T40" fmla="*/ 2804 w 3017"/>
                <a:gd name="T41" fmla="*/ 3 h 503"/>
                <a:gd name="T42" fmla="*/ 2766 w 3017"/>
                <a:gd name="T43" fmla="*/ 0 h 503"/>
                <a:gd name="T44" fmla="*/ 226 w 3017"/>
                <a:gd name="T45" fmla="*/ 1 h 503"/>
                <a:gd name="T46" fmla="*/ 189 w 3017"/>
                <a:gd name="T47" fmla="*/ 8 h 503"/>
                <a:gd name="T48" fmla="*/ 153 w 3017"/>
                <a:gd name="T49" fmla="*/ 20 h 503"/>
                <a:gd name="T50" fmla="*/ 121 w 3017"/>
                <a:gd name="T51" fmla="*/ 36 h 503"/>
                <a:gd name="T52" fmla="*/ 91 w 3017"/>
                <a:gd name="T53" fmla="*/ 58 h 503"/>
                <a:gd name="T54" fmla="*/ 65 w 3017"/>
                <a:gd name="T55" fmla="*/ 83 h 503"/>
                <a:gd name="T56" fmla="*/ 43 w 3017"/>
                <a:gd name="T57" fmla="*/ 111 h 503"/>
                <a:gd name="T58" fmla="*/ 25 w 3017"/>
                <a:gd name="T59" fmla="*/ 143 h 503"/>
                <a:gd name="T60" fmla="*/ 11 w 3017"/>
                <a:gd name="T61" fmla="*/ 177 h 503"/>
                <a:gd name="T62" fmla="*/ 3 w 3017"/>
                <a:gd name="T63" fmla="*/ 214 h 503"/>
                <a:gd name="T64" fmla="*/ 0 w 3017"/>
                <a:gd name="T65" fmla="*/ 252 h 503"/>
                <a:gd name="T66" fmla="*/ 3 w 3017"/>
                <a:gd name="T67" fmla="*/ 290 h 503"/>
                <a:gd name="T68" fmla="*/ 11 w 3017"/>
                <a:gd name="T69" fmla="*/ 326 h 503"/>
                <a:gd name="T70" fmla="*/ 25 w 3017"/>
                <a:gd name="T71" fmla="*/ 360 h 503"/>
                <a:gd name="T72" fmla="*/ 43 w 3017"/>
                <a:gd name="T73" fmla="*/ 393 h 503"/>
                <a:gd name="T74" fmla="*/ 65 w 3017"/>
                <a:gd name="T75" fmla="*/ 421 h 503"/>
                <a:gd name="T76" fmla="*/ 91 w 3017"/>
                <a:gd name="T77" fmla="*/ 446 h 503"/>
                <a:gd name="T78" fmla="*/ 121 w 3017"/>
                <a:gd name="T79" fmla="*/ 467 h 503"/>
                <a:gd name="T80" fmla="*/ 153 w 3017"/>
                <a:gd name="T81" fmla="*/ 483 h 503"/>
                <a:gd name="T82" fmla="*/ 189 w 3017"/>
                <a:gd name="T83" fmla="*/ 495 h 503"/>
                <a:gd name="T84" fmla="*/ 226 w 301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7" h="503">
                  <a:moveTo>
                    <a:pt x="251" y="503"/>
                  </a:moveTo>
                  <a:lnTo>
                    <a:pt x="2766" y="503"/>
                  </a:lnTo>
                  <a:lnTo>
                    <a:pt x="2779" y="503"/>
                  </a:lnTo>
                  <a:lnTo>
                    <a:pt x="2792" y="502"/>
                  </a:lnTo>
                  <a:lnTo>
                    <a:pt x="2804" y="500"/>
                  </a:lnTo>
                  <a:lnTo>
                    <a:pt x="2816" y="498"/>
                  </a:lnTo>
                  <a:lnTo>
                    <a:pt x="2829" y="495"/>
                  </a:lnTo>
                  <a:lnTo>
                    <a:pt x="2840" y="492"/>
                  </a:lnTo>
                  <a:lnTo>
                    <a:pt x="2852" y="488"/>
                  </a:lnTo>
                  <a:lnTo>
                    <a:pt x="2863" y="483"/>
                  </a:lnTo>
                  <a:lnTo>
                    <a:pt x="2875" y="478"/>
                  </a:lnTo>
                  <a:lnTo>
                    <a:pt x="2886" y="473"/>
                  </a:lnTo>
                  <a:lnTo>
                    <a:pt x="2897" y="467"/>
                  </a:lnTo>
                  <a:lnTo>
                    <a:pt x="2907" y="460"/>
                  </a:lnTo>
                  <a:lnTo>
                    <a:pt x="2917" y="453"/>
                  </a:lnTo>
                  <a:lnTo>
                    <a:pt x="2926" y="446"/>
                  </a:lnTo>
                  <a:lnTo>
                    <a:pt x="2935" y="438"/>
                  </a:lnTo>
                  <a:lnTo>
                    <a:pt x="2944" y="430"/>
                  </a:lnTo>
                  <a:lnTo>
                    <a:pt x="2952" y="421"/>
                  </a:lnTo>
                  <a:lnTo>
                    <a:pt x="2960" y="412"/>
                  </a:lnTo>
                  <a:lnTo>
                    <a:pt x="2967" y="403"/>
                  </a:lnTo>
                  <a:lnTo>
                    <a:pt x="2974" y="393"/>
                  </a:lnTo>
                  <a:lnTo>
                    <a:pt x="2981" y="383"/>
                  </a:lnTo>
                  <a:lnTo>
                    <a:pt x="2987" y="372"/>
                  </a:lnTo>
                  <a:lnTo>
                    <a:pt x="2992" y="360"/>
                  </a:lnTo>
                  <a:lnTo>
                    <a:pt x="2997" y="349"/>
                  </a:lnTo>
                  <a:lnTo>
                    <a:pt x="3002" y="338"/>
                  </a:lnTo>
                  <a:lnTo>
                    <a:pt x="3006" y="326"/>
                  </a:lnTo>
                  <a:lnTo>
                    <a:pt x="3009" y="314"/>
                  </a:lnTo>
                  <a:lnTo>
                    <a:pt x="3012" y="302"/>
                  </a:lnTo>
                  <a:lnTo>
                    <a:pt x="3014" y="290"/>
                  </a:lnTo>
                  <a:lnTo>
                    <a:pt x="3016" y="278"/>
                  </a:lnTo>
                  <a:lnTo>
                    <a:pt x="3017" y="265"/>
                  </a:lnTo>
                  <a:lnTo>
                    <a:pt x="3017" y="252"/>
                  </a:lnTo>
                  <a:lnTo>
                    <a:pt x="3017" y="239"/>
                  </a:lnTo>
                  <a:lnTo>
                    <a:pt x="3016" y="227"/>
                  </a:lnTo>
                  <a:lnTo>
                    <a:pt x="3014" y="214"/>
                  </a:lnTo>
                  <a:lnTo>
                    <a:pt x="3012" y="201"/>
                  </a:lnTo>
                  <a:lnTo>
                    <a:pt x="3009" y="189"/>
                  </a:lnTo>
                  <a:lnTo>
                    <a:pt x="3006" y="177"/>
                  </a:lnTo>
                  <a:lnTo>
                    <a:pt x="3002" y="165"/>
                  </a:lnTo>
                  <a:lnTo>
                    <a:pt x="2997" y="154"/>
                  </a:lnTo>
                  <a:lnTo>
                    <a:pt x="2992" y="143"/>
                  </a:lnTo>
                  <a:lnTo>
                    <a:pt x="2987" y="132"/>
                  </a:lnTo>
                  <a:lnTo>
                    <a:pt x="2981" y="121"/>
                  </a:lnTo>
                  <a:lnTo>
                    <a:pt x="2974" y="111"/>
                  </a:lnTo>
                  <a:lnTo>
                    <a:pt x="2967" y="101"/>
                  </a:lnTo>
                  <a:lnTo>
                    <a:pt x="2960" y="92"/>
                  </a:lnTo>
                  <a:lnTo>
                    <a:pt x="2952" y="83"/>
                  </a:lnTo>
                  <a:lnTo>
                    <a:pt x="2944" y="74"/>
                  </a:lnTo>
                  <a:lnTo>
                    <a:pt x="2935" y="66"/>
                  </a:lnTo>
                  <a:lnTo>
                    <a:pt x="2926" y="58"/>
                  </a:lnTo>
                  <a:lnTo>
                    <a:pt x="2917" y="51"/>
                  </a:lnTo>
                  <a:lnTo>
                    <a:pt x="2907" y="43"/>
                  </a:lnTo>
                  <a:lnTo>
                    <a:pt x="2897" y="36"/>
                  </a:lnTo>
                  <a:lnTo>
                    <a:pt x="2886" y="30"/>
                  </a:lnTo>
                  <a:lnTo>
                    <a:pt x="2875" y="25"/>
                  </a:lnTo>
                  <a:lnTo>
                    <a:pt x="2863" y="20"/>
                  </a:lnTo>
                  <a:lnTo>
                    <a:pt x="2852" y="15"/>
                  </a:lnTo>
                  <a:lnTo>
                    <a:pt x="2840" y="11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2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6"/>
                  </a:lnTo>
                  <a:lnTo>
                    <a:pt x="110" y="43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2" y="227"/>
                  </a:lnTo>
                  <a:lnTo>
                    <a:pt x="1" y="239"/>
                  </a:lnTo>
                  <a:lnTo>
                    <a:pt x="0" y="252"/>
                  </a:ln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6" y="502"/>
                  </a:lnTo>
                  <a:lnTo>
                    <a:pt x="238" y="503"/>
                  </a:lnTo>
                  <a:lnTo>
                    <a:pt x="251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0" name="iśļïḋè"/>
            <p:cNvSpPr/>
            <p:nvPr/>
          </p:nvSpPr>
          <p:spPr bwMode="auto">
            <a:xfrm>
              <a:off x="7175163" y="129055"/>
              <a:ext cx="56834" cy="9823"/>
            </a:xfrm>
            <a:custGeom>
              <a:avLst/>
              <a:gdLst>
                <a:gd name="T0" fmla="*/ 2779 w 3017"/>
                <a:gd name="T1" fmla="*/ 503 h 503"/>
                <a:gd name="T2" fmla="*/ 2816 w 3017"/>
                <a:gd name="T3" fmla="*/ 498 h 503"/>
                <a:gd name="T4" fmla="*/ 2852 w 3017"/>
                <a:gd name="T5" fmla="*/ 488 h 503"/>
                <a:gd name="T6" fmla="*/ 2886 w 3017"/>
                <a:gd name="T7" fmla="*/ 473 h 503"/>
                <a:gd name="T8" fmla="*/ 2917 w 3017"/>
                <a:gd name="T9" fmla="*/ 453 h 503"/>
                <a:gd name="T10" fmla="*/ 2944 w 3017"/>
                <a:gd name="T11" fmla="*/ 430 h 503"/>
                <a:gd name="T12" fmla="*/ 2967 w 3017"/>
                <a:gd name="T13" fmla="*/ 402 h 503"/>
                <a:gd name="T14" fmla="*/ 2987 w 3017"/>
                <a:gd name="T15" fmla="*/ 371 h 503"/>
                <a:gd name="T16" fmla="*/ 3002 w 3017"/>
                <a:gd name="T17" fmla="*/ 338 h 503"/>
                <a:gd name="T18" fmla="*/ 3012 w 3017"/>
                <a:gd name="T19" fmla="*/ 302 h 503"/>
                <a:gd name="T20" fmla="*/ 3017 w 3017"/>
                <a:gd name="T21" fmla="*/ 264 h 503"/>
                <a:gd name="T22" fmla="*/ 3016 w 3017"/>
                <a:gd name="T23" fmla="*/ 225 h 503"/>
                <a:gd name="T24" fmla="*/ 3009 w 3017"/>
                <a:gd name="T25" fmla="*/ 189 h 503"/>
                <a:gd name="T26" fmla="*/ 2997 w 3017"/>
                <a:gd name="T27" fmla="*/ 154 h 503"/>
                <a:gd name="T28" fmla="*/ 2981 w 3017"/>
                <a:gd name="T29" fmla="*/ 121 h 503"/>
                <a:gd name="T30" fmla="*/ 2960 w 3017"/>
                <a:gd name="T31" fmla="*/ 91 h 503"/>
                <a:gd name="T32" fmla="*/ 2935 w 3017"/>
                <a:gd name="T33" fmla="*/ 65 h 503"/>
                <a:gd name="T34" fmla="*/ 2907 w 3017"/>
                <a:gd name="T35" fmla="*/ 43 h 503"/>
                <a:gd name="T36" fmla="*/ 2875 w 3017"/>
                <a:gd name="T37" fmla="*/ 25 h 503"/>
                <a:gd name="T38" fmla="*/ 2840 w 3017"/>
                <a:gd name="T39" fmla="*/ 11 h 503"/>
                <a:gd name="T40" fmla="*/ 2804 w 3017"/>
                <a:gd name="T41" fmla="*/ 3 h 503"/>
                <a:gd name="T42" fmla="*/ 2766 w 3017"/>
                <a:gd name="T43" fmla="*/ 0 h 503"/>
                <a:gd name="T44" fmla="*/ 226 w 3017"/>
                <a:gd name="T45" fmla="*/ 1 h 503"/>
                <a:gd name="T46" fmla="*/ 189 w 3017"/>
                <a:gd name="T47" fmla="*/ 8 h 503"/>
                <a:gd name="T48" fmla="*/ 153 w 3017"/>
                <a:gd name="T49" fmla="*/ 20 h 503"/>
                <a:gd name="T50" fmla="*/ 121 w 3017"/>
                <a:gd name="T51" fmla="*/ 36 h 503"/>
                <a:gd name="T52" fmla="*/ 91 w 3017"/>
                <a:gd name="T53" fmla="*/ 57 h 503"/>
                <a:gd name="T54" fmla="*/ 65 w 3017"/>
                <a:gd name="T55" fmla="*/ 82 h 503"/>
                <a:gd name="T56" fmla="*/ 43 w 3017"/>
                <a:gd name="T57" fmla="*/ 111 h 503"/>
                <a:gd name="T58" fmla="*/ 25 w 3017"/>
                <a:gd name="T59" fmla="*/ 143 h 503"/>
                <a:gd name="T60" fmla="*/ 11 w 3017"/>
                <a:gd name="T61" fmla="*/ 177 h 503"/>
                <a:gd name="T62" fmla="*/ 3 w 3017"/>
                <a:gd name="T63" fmla="*/ 213 h 503"/>
                <a:gd name="T64" fmla="*/ 0 w 3017"/>
                <a:gd name="T65" fmla="*/ 251 h 503"/>
                <a:gd name="T66" fmla="*/ 3 w 3017"/>
                <a:gd name="T67" fmla="*/ 290 h 503"/>
                <a:gd name="T68" fmla="*/ 11 w 3017"/>
                <a:gd name="T69" fmla="*/ 326 h 503"/>
                <a:gd name="T70" fmla="*/ 25 w 3017"/>
                <a:gd name="T71" fmla="*/ 360 h 503"/>
                <a:gd name="T72" fmla="*/ 43 w 3017"/>
                <a:gd name="T73" fmla="*/ 392 h 503"/>
                <a:gd name="T74" fmla="*/ 65 w 3017"/>
                <a:gd name="T75" fmla="*/ 420 h 503"/>
                <a:gd name="T76" fmla="*/ 91 w 3017"/>
                <a:gd name="T77" fmla="*/ 446 h 503"/>
                <a:gd name="T78" fmla="*/ 121 w 3017"/>
                <a:gd name="T79" fmla="*/ 467 h 503"/>
                <a:gd name="T80" fmla="*/ 153 w 3017"/>
                <a:gd name="T81" fmla="*/ 483 h 503"/>
                <a:gd name="T82" fmla="*/ 189 w 3017"/>
                <a:gd name="T83" fmla="*/ 495 h 503"/>
                <a:gd name="T84" fmla="*/ 226 w 301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7" h="503">
                  <a:moveTo>
                    <a:pt x="251" y="503"/>
                  </a:moveTo>
                  <a:lnTo>
                    <a:pt x="2766" y="503"/>
                  </a:lnTo>
                  <a:lnTo>
                    <a:pt x="2779" y="503"/>
                  </a:lnTo>
                  <a:lnTo>
                    <a:pt x="2792" y="502"/>
                  </a:lnTo>
                  <a:lnTo>
                    <a:pt x="2804" y="500"/>
                  </a:lnTo>
                  <a:lnTo>
                    <a:pt x="2816" y="498"/>
                  </a:lnTo>
                  <a:lnTo>
                    <a:pt x="2829" y="495"/>
                  </a:lnTo>
                  <a:lnTo>
                    <a:pt x="2840" y="492"/>
                  </a:lnTo>
                  <a:lnTo>
                    <a:pt x="2852" y="488"/>
                  </a:lnTo>
                  <a:lnTo>
                    <a:pt x="2863" y="483"/>
                  </a:lnTo>
                  <a:lnTo>
                    <a:pt x="2875" y="478"/>
                  </a:lnTo>
                  <a:lnTo>
                    <a:pt x="2886" y="473"/>
                  </a:lnTo>
                  <a:lnTo>
                    <a:pt x="2897" y="467"/>
                  </a:lnTo>
                  <a:lnTo>
                    <a:pt x="2907" y="460"/>
                  </a:lnTo>
                  <a:lnTo>
                    <a:pt x="2917" y="453"/>
                  </a:lnTo>
                  <a:lnTo>
                    <a:pt x="2926" y="446"/>
                  </a:lnTo>
                  <a:lnTo>
                    <a:pt x="2935" y="438"/>
                  </a:lnTo>
                  <a:lnTo>
                    <a:pt x="2944" y="430"/>
                  </a:lnTo>
                  <a:lnTo>
                    <a:pt x="2952" y="420"/>
                  </a:lnTo>
                  <a:lnTo>
                    <a:pt x="2960" y="411"/>
                  </a:lnTo>
                  <a:lnTo>
                    <a:pt x="2967" y="402"/>
                  </a:lnTo>
                  <a:lnTo>
                    <a:pt x="2974" y="392"/>
                  </a:lnTo>
                  <a:lnTo>
                    <a:pt x="2981" y="382"/>
                  </a:lnTo>
                  <a:lnTo>
                    <a:pt x="2987" y="371"/>
                  </a:lnTo>
                  <a:lnTo>
                    <a:pt x="2992" y="360"/>
                  </a:lnTo>
                  <a:lnTo>
                    <a:pt x="2997" y="349"/>
                  </a:lnTo>
                  <a:lnTo>
                    <a:pt x="3002" y="338"/>
                  </a:lnTo>
                  <a:lnTo>
                    <a:pt x="3006" y="326"/>
                  </a:lnTo>
                  <a:lnTo>
                    <a:pt x="3009" y="314"/>
                  </a:lnTo>
                  <a:lnTo>
                    <a:pt x="3012" y="302"/>
                  </a:lnTo>
                  <a:lnTo>
                    <a:pt x="3014" y="290"/>
                  </a:lnTo>
                  <a:lnTo>
                    <a:pt x="3016" y="278"/>
                  </a:lnTo>
                  <a:lnTo>
                    <a:pt x="3017" y="264"/>
                  </a:lnTo>
                  <a:lnTo>
                    <a:pt x="3017" y="251"/>
                  </a:lnTo>
                  <a:lnTo>
                    <a:pt x="3017" y="238"/>
                  </a:lnTo>
                  <a:lnTo>
                    <a:pt x="3016" y="225"/>
                  </a:lnTo>
                  <a:lnTo>
                    <a:pt x="3014" y="213"/>
                  </a:lnTo>
                  <a:lnTo>
                    <a:pt x="3012" y="201"/>
                  </a:lnTo>
                  <a:lnTo>
                    <a:pt x="3009" y="189"/>
                  </a:lnTo>
                  <a:lnTo>
                    <a:pt x="3006" y="177"/>
                  </a:lnTo>
                  <a:lnTo>
                    <a:pt x="3002" y="165"/>
                  </a:lnTo>
                  <a:lnTo>
                    <a:pt x="2997" y="154"/>
                  </a:lnTo>
                  <a:lnTo>
                    <a:pt x="2992" y="143"/>
                  </a:lnTo>
                  <a:lnTo>
                    <a:pt x="2987" y="132"/>
                  </a:lnTo>
                  <a:lnTo>
                    <a:pt x="2981" y="121"/>
                  </a:lnTo>
                  <a:lnTo>
                    <a:pt x="2974" y="111"/>
                  </a:lnTo>
                  <a:lnTo>
                    <a:pt x="2967" y="100"/>
                  </a:lnTo>
                  <a:lnTo>
                    <a:pt x="2960" y="91"/>
                  </a:lnTo>
                  <a:lnTo>
                    <a:pt x="2952" y="82"/>
                  </a:lnTo>
                  <a:lnTo>
                    <a:pt x="2944" y="73"/>
                  </a:lnTo>
                  <a:lnTo>
                    <a:pt x="2935" y="65"/>
                  </a:lnTo>
                  <a:lnTo>
                    <a:pt x="2926" y="57"/>
                  </a:lnTo>
                  <a:lnTo>
                    <a:pt x="2917" y="50"/>
                  </a:lnTo>
                  <a:lnTo>
                    <a:pt x="2907" y="43"/>
                  </a:lnTo>
                  <a:lnTo>
                    <a:pt x="2897" y="36"/>
                  </a:lnTo>
                  <a:lnTo>
                    <a:pt x="2886" y="30"/>
                  </a:lnTo>
                  <a:lnTo>
                    <a:pt x="2875" y="25"/>
                  </a:lnTo>
                  <a:lnTo>
                    <a:pt x="2863" y="20"/>
                  </a:lnTo>
                  <a:lnTo>
                    <a:pt x="2852" y="15"/>
                  </a:lnTo>
                  <a:lnTo>
                    <a:pt x="2840" y="11"/>
                  </a:lnTo>
                  <a:lnTo>
                    <a:pt x="2829" y="8"/>
                  </a:lnTo>
                  <a:lnTo>
                    <a:pt x="2816" y="5"/>
                  </a:lnTo>
                  <a:lnTo>
                    <a:pt x="2804" y="3"/>
                  </a:lnTo>
                  <a:lnTo>
                    <a:pt x="2792" y="1"/>
                  </a:lnTo>
                  <a:lnTo>
                    <a:pt x="2779" y="0"/>
                  </a:lnTo>
                  <a:lnTo>
                    <a:pt x="2766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0"/>
                  </a:lnTo>
                  <a:lnTo>
                    <a:pt x="142" y="25"/>
                  </a:lnTo>
                  <a:lnTo>
                    <a:pt x="131" y="30"/>
                  </a:lnTo>
                  <a:lnTo>
                    <a:pt x="121" y="36"/>
                  </a:lnTo>
                  <a:lnTo>
                    <a:pt x="110" y="43"/>
                  </a:lnTo>
                  <a:lnTo>
                    <a:pt x="101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0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6" y="502"/>
                  </a:lnTo>
                  <a:lnTo>
                    <a:pt x="238" y="503"/>
                  </a:lnTo>
                  <a:lnTo>
                    <a:pt x="251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1" name="ïS1ïde"/>
            <p:cNvSpPr/>
            <p:nvPr/>
          </p:nvSpPr>
          <p:spPr bwMode="auto">
            <a:xfrm>
              <a:off x="7175163" y="157823"/>
              <a:ext cx="124194" cy="9823"/>
            </a:xfrm>
            <a:custGeom>
              <a:avLst/>
              <a:gdLst>
                <a:gd name="T0" fmla="*/ 2 w 6538"/>
                <a:gd name="T1" fmla="*/ 278 h 504"/>
                <a:gd name="T2" fmla="*/ 8 w 6538"/>
                <a:gd name="T3" fmla="*/ 315 h 504"/>
                <a:gd name="T4" fmla="*/ 20 w 6538"/>
                <a:gd name="T5" fmla="*/ 350 h 504"/>
                <a:gd name="T6" fmla="*/ 36 w 6538"/>
                <a:gd name="T7" fmla="*/ 383 h 504"/>
                <a:gd name="T8" fmla="*/ 57 w 6538"/>
                <a:gd name="T9" fmla="*/ 412 h 504"/>
                <a:gd name="T10" fmla="*/ 82 w 6538"/>
                <a:gd name="T11" fmla="*/ 438 h 504"/>
                <a:gd name="T12" fmla="*/ 110 w 6538"/>
                <a:gd name="T13" fmla="*/ 460 h 504"/>
                <a:gd name="T14" fmla="*/ 142 w 6538"/>
                <a:gd name="T15" fmla="*/ 478 h 504"/>
                <a:gd name="T16" fmla="*/ 177 w 6538"/>
                <a:gd name="T17" fmla="*/ 493 h 504"/>
                <a:gd name="T18" fmla="*/ 213 w 6538"/>
                <a:gd name="T19" fmla="*/ 501 h 504"/>
                <a:gd name="T20" fmla="*/ 251 w 6538"/>
                <a:gd name="T21" fmla="*/ 504 h 504"/>
                <a:gd name="T22" fmla="*/ 6313 w 6538"/>
                <a:gd name="T23" fmla="*/ 503 h 504"/>
                <a:gd name="T24" fmla="*/ 6349 w 6538"/>
                <a:gd name="T25" fmla="*/ 496 h 504"/>
                <a:gd name="T26" fmla="*/ 6384 w 6538"/>
                <a:gd name="T27" fmla="*/ 483 h 504"/>
                <a:gd name="T28" fmla="*/ 6416 w 6538"/>
                <a:gd name="T29" fmla="*/ 467 h 504"/>
                <a:gd name="T30" fmla="*/ 6447 w 6538"/>
                <a:gd name="T31" fmla="*/ 446 h 504"/>
                <a:gd name="T32" fmla="*/ 6473 w 6538"/>
                <a:gd name="T33" fmla="*/ 421 h 504"/>
                <a:gd name="T34" fmla="*/ 6495 w 6538"/>
                <a:gd name="T35" fmla="*/ 393 h 504"/>
                <a:gd name="T36" fmla="*/ 6513 w 6538"/>
                <a:gd name="T37" fmla="*/ 361 h 504"/>
                <a:gd name="T38" fmla="*/ 6527 w 6538"/>
                <a:gd name="T39" fmla="*/ 326 h 504"/>
                <a:gd name="T40" fmla="*/ 6535 w 6538"/>
                <a:gd name="T41" fmla="*/ 290 h 504"/>
                <a:gd name="T42" fmla="*/ 6538 w 6538"/>
                <a:gd name="T43" fmla="*/ 252 h 504"/>
                <a:gd name="T44" fmla="*/ 6535 w 6538"/>
                <a:gd name="T45" fmla="*/ 214 h 504"/>
                <a:gd name="T46" fmla="*/ 6527 w 6538"/>
                <a:gd name="T47" fmla="*/ 178 h 504"/>
                <a:gd name="T48" fmla="*/ 6513 w 6538"/>
                <a:gd name="T49" fmla="*/ 143 h 504"/>
                <a:gd name="T50" fmla="*/ 6495 w 6538"/>
                <a:gd name="T51" fmla="*/ 111 h 504"/>
                <a:gd name="T52" fmla="*/ 6473 w 6538"/>
                <a:gd name="T53" fmla="*/ 83 h 504"/>
                <a:gd name="T54" fmla="*/ 6447 w 6538"/>
                <a:gd name="T55" fmla="*/ 58 h 504"/>
                <a:gd name="T56" fmla="*/ 6416 w 6538"/>
                <a:gd name="T57" fmla="*/ 37 h 504"/>
                <a:gd name="T58" fmla="*/ 6384 w 6538"/>
                <a:gd name="T59" fmla="*/ 21 h 504"/>
                <a:gd name="T60" fmla="*/ 6349 w 6538"/>
                <a:gd name="T61" fmla="*/ 8 h 504"/>
                <a:gd name="T62" fmla="*/ 6313 w 6538"/>
                <a:gd name="T63" fmla="*/ 1 h 504"/>
                <a:gd name="T64" fmla="*/ 251 w 6538"/>
                <a:gd name="T65" fmla="*/ 0 h 504"/>
                <a:gd name="T66" fmla="*/ 213 w 6538"/>
                <a:gd name="T67" fmla="*/ 3 h 504"/>
                <a:gd name="T68" fmla="*/ 177 w 6538"/>
                <a:gd name="T69" fmla="*/ 11 h 504"/>
                <a:gd name="T70" fmla="*/ 142 w 6538"/>
                <a:gd name="T71" fmla="*/ 26 h 504"/>
                <a:gd name="T72" fmla="*/ 110 w 6538"/>
                <a:gd name="T73" fmla="*/ 44 h 504"/>
                <a:gd name="T74" fmla="*/ 82 w 6538"/>
                <a:gd name="T75" fmla="*/ 66 h 504"/>
                <a:gd name="T76" fmla="*/ 57 w 6538"/>
                <a:gd name="T77" fmla="*/ 92 h 504"/>
                <a:gd name="T78" fmla="*/ 36 w 6538"/>
                <a:gd name="T79" fmla="*/ 121 h 504"/>
                <a:gd name="T80" fmla="*/ 20 w 6538"/>
                <a:gd name="T81" fmla="*/ 154 h 504"/>
                <a:gd name="T82" fmla="*/ 8 w 6538"/>
                <a:gd name="T83" fmla="*/ 190 h 504"/>
                <a:gd name="T84" fmla="*/ 2 w 6538"/>
                <a:gd name="T85" fmla="*/ 22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38" h="504">
                  <a:moveTo>
                    <a:pt x="0" y="252"/>
                  </a:moveTo>
                  <a:lnTo>
                    <a:pt x="1" y="265"/>
                  </a:lnTo>
                  <a:lnTo>
                    <a:pt x="2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9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1" y="453"/>
                  </a:lnTo>
                  <a:lnTo>
                    <a:pt x="110" y="460"/>
                  </a:lnTo>
                  <a:lnTo>
                    <a:pt x="121" y="467"/>
                  </a:lnTo>
                  <a:lnTo>
                    <a:pt x="131" y="473"/>
                  </a:lnTo>
                  <a:lnTo>
                    <a:pt x="142" y="478"/>
                  </a:lnTo>
                  <a:lnTo>
                    <a:pt x="153" y="483"/>
                  </a:lnTo>
                  <a:lnTo>
                    <a:pt x="165" y="489"/>
                  </a:lnTo>
                  <a:lnTo>
                    <a:pt x="177" y="493"/>
                  </a:lnTo>
                  <a:lnTo>
                    <a:pt x="189" y="496"/>
                  </a:lnTo>
                  <a:lnTo>
                    <a:pt x="201" y="499"/>
                  </a:lnTo>
                  <a:lnTo>
                    <a:pt x="213" y="501"/>
                  </a:lnTo>
                  <a:lnTo>
                    <a:pt x="226" y="503"/>
                  </a:lnTo>
                  <a:lnTo>
                    <a:pt x="238" y="504"/>
                  </a:lnTo>
                  <a:lnTo>
                    <a:pt x="251" y="504"/>
                  </a:lnTo>
                  <a:lnTo>
                    <a:pt x="6287" y="504"/>
                  </a:lnTo>
                  <a:lnTo>
                    <a:pt x="6300" y="504"/>
                  </a:lnTo>
                  <a:lnTo>
                    <a:pt x="6313" y="503"/>
                  </a:lnTo>
                  <a:lnTo>
                    <a:pt x="6325" y="501"/>
                  </a:lnTo>
                  <a:lnTo>
                    <a:pt x="6337" y="499"/>
                  </a:lnTo>
                  <a:lnTo>
                    <a:pt x="6349" y="496"/>
                  </a:lnTo>
                  <a:lnTo>
                    <a:pt x="6361" y="493"/>
                  </a:lnTo>
                  <a:lnTo>
                    <a:pt x="6373" y="489"/>
                  </a:lnTo>
                  <a:lnTo>
                    <a:pt x="6384" y="483"/>
                  </a:lnTo>
                  <a:lnTo>
                    <a:pt x="6395" y="478"/>
                  </a:lnTo>
                  <a:lnTo>
                    <a:pt x="6406" y="473"/>
                  </a:lnTo>
                  <a:lnTo>
                    <a:pt x="6416" y="467"/>
                  </a:lnTo>
                  <a:lnTo>
                    <a:pt x="6427" y="460"/>
                  </a:lnTo>
                  <a:lnTo>
                    <a:pt x="6437" y="453"/>
                  </a:lnTo>
                  <a:lnTo>
                    <a:pt x="6447" y="446"/>
                  </a:lnTo>
                  <a:lnTo>
                    <a:pt x="6456" y="438"/>
                  </a:lnTo>
                  <a:lnTo>
                    <a:pt x="6465" y="430"/>
                  </a:lnTo>
                  <a:lnTo>
                    <a:pt x="6473" y="421"/>
                  </a:lnTo>
                  <a:lnTo>
                    <a:pt x="6481" y="412"/>
                  </a:lnTo>
                  <a:lnTo>
                    <a:pt x="6488" y="403"/>
                  </a:lnTo>
                  <a:lnTo>
                    <a:pt x="6495" y="393"/>
                  </a:lnTo>
                  <a:lnTo>
                    <a:pt x="6502" y="383"/>
                  </a:lnTo>
                  <a:lnTo>
                    <a:pt x="6508" y="372"/>
                  </a:lnTo>
                  <a:lnTo>
                    <a:pt x="6513" y="361"/>
                  </a:lnTo>
                  <a:lnTo>
                    <a:pt x="6518" y="350"/>
                  </a:lnTo>
                  <a:lnTo>
                    <a:pt x="6523" y="339"/>
                  </a:lnTo>
                  <a:lnTo>
                    <a:pt x="6527" y="326"/>
                  </a:lnTo>
                  <a:lnTo>
                    <a:pt x="6530" y="315"/>
                  </a:lnTo>
                  <a:lnTo>
                    <a:pt x="6533" y="302"/>
                  </a:lnTo>
                  <a:lnTo>
                    <a:pt x="6535" y="290"/>
                  </a:lnTo>
                  <a:lnTo>
                    <a:pt x="6537" y="278"/>
                  </a:lnTo>
                  <a:lnTo>
                    <a:pt x="6538" y="265"/>
                  </a:lnTo>
                  <a:lnTo>
                    <a:pt x="6538" y="252"/>
                  </a:lnTo>
                  <a:lnTo>
                    <a:pt x="6538" y="239"/>
                  </a:lnTo>
                  <a:lnTo>
                    <a:pt x="6537" y="226"/>
                  </a:lnTo>
                  <a:lnTo>
                    <a:pt x="6535" y="214"/>
                  </a:lnTo>
                  <a:lnTo>
                    <a:pt x="6533" y="202"/>
                  </a:lnTo>
                  <a:lnTo>
                    <a:pt x="6530" y="190"/>
                  </a:lnTo>
                  <a:lnTo>
                    <a:pt x="6527" y="178"/>
                  </a:lnTo>
                  <a:lnTo>
                    <a:pt x="6523" y="165"/>
                  </a:lnTo>
                  <a:lnTo>
                    <a:pt x="6518" y="154"/>
                  </a:lnTo>
                  <a:lnTo>
                    <a:pt x="6513" y="143"/>
                  </a:lnTo>
                  <a:lnTo>
                    <a:pt x="6508" y="132"/>
                  </a:lnTo>
                  <a:lnTo>
                    <a:pt x="6502" y="121"/>
                  </a:lnTo>
                  <a:lnTo>
                    <a:pt x="6495" y="111"/>
                  </a:lnTo>
                  <a:lnTo>
                    <a:pt x="6488" y="101"/>
                  </a:lnTo>
                  <a:lnTo>
                    <a:pt x="6481" y="92"/>
                  </a:lnTo>
                  <a:lnTo>
                    <a:pt x="6473" y="83"/>
                  </a:lnTo>
                  <a:lnTo>
                    <a:pt x="6465" y="74"/>
                  </a:lnTo>
                  <a:lnTo>
                    <a:pt x="6456" y="66"/>
                  </a:lnTo>
                  <a:lnTo>
                    <a:pt x="6447" y="58"/>
                  </a:lnTo>
                  <a:lnTo>
                    <a:pt x="6437" y="51"/>
                  </a:lnTo>
                  <a:lnTo>
                    <a:pt x="6427" y="44"/>
                  </a:lnTo>
                  <a:lnTo>
                    <a:pt x="6416" y="37"/>
                  </a:lnTo>
                  <a:lnTo>
                    <a:pt x="6406" y="31"/>
                  </a:lnTo>
                  <a:lnTo>
                    <a:pt x="6395" y="26"/>
                  </a:lnTo>
                  <a:lnTo>
                    <a:pt x="6384" y="21"/>
                  </a:lnTo>
                  <a:lnTo>
                    <a:pt x="6373" y="15"/>
                  </a:lnTo>
                  <a:lnTo>
                    <a:pt x="6361" y="11"/>
                  </a:lnTo>
                  <a:lnTo>
                    <a:pt x="6349" y="8"/>
                  </a:lnTo>
                  <a:lnTo>
                    <a:pt x="6337" y="5"/>
                  </a:lnTo>
                  <a:lnTo>
                    <a:pt x="6325" y="3"/>
                  </a:lnTo>
                  <a:lnTo>
                    <a:pt x="6313" y="1"/>
                  </a:lnTo>
                  <a:lnTo>
                    <a:pt x="6300" y="0"/>
                  </a:lnTo>
                  <a:lnTo>
                    <a:pt x="6287" y="0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6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3" y="21"/>
                  </a:lnTo>
                  <a:lnTo>
                    <a:pt x="142" y="26"/>
                  </a:lnTo>
                  <a:lnTo>
                    <a:pt x="131" y="31"/>
                  </a:lnTo>
                  <a:lnTo>
                    <a:pt x="121" y="37"/>
                  </a:lnTo>
                  <a:lnTo>
                    <a:pt x="110" y="44"/>
                  </a:lnTo>
                  <a:lnTo>
                    <a:pt x="101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8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2" y="226"/>
                  </a:lnTo>
                  <a:lnTo>
                    <a:pt x="1" y="239"/>
                  </a:lnTo>
                  <a:lnTo>
                    <a:pt x="0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2" name="iṣļîḋê"/>
            <p:cNvSpPr/>
            <p:nvPr/>
          </p:nvSpPr>
          <p:spPr bwMode="auto">
            <a:xfrm>
              <a:off x="7069914" y="215360"/>
              <a:ext cx="229443" cy="9122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1 h 503"/>
                <a:gd name="T14" fmla="*/ 30 w 12071"/>
                <a:gd name="T15" fmla="*/ 131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8 h 503"/>
                <a:gd name="T22" fmla="*/ 1 w 12071"/>
                <a:gd name="T23" fmla="*/ 277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1 h 503"/>
                <a:gd name="T32" fmla="*/ 82 w 12071"/>
                <a:gd name="T33" fmla="*/ 437 h 503"/>
                <a:gd name="T34" fmla="*/ 111 w 12071"/>
                <a:gd name="T35" fmla="*/ 460 h 503"/>
                <a:gd name="T36" fmla="*/ 143 w 12071"/>
                <a:gd name="T37" fmla="*/ 479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4 h 503"/>
                <a:gd name="T50" fmla="*/ 11949 w 12071"/>
                <a:gd name="T51" fmla="*/ 467 h 503"/>
                <a:gd name="T52" fmla="*/ 11980 w 12071"/>
                <a:gd name="T53" fmla="*/ 445 h 503"/>
                <a:gd name="T54" fmla="*/ 12006 w 12071"/>
                <a:gd name="T55" fmla="*/ 420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89 h 503"/>
                <a:gd name="T64" fmla="*/ 12071 w 12071"/>
                <a:gd name="T65" fmla="*/ 251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0 h 503"/>
                <a:gd name="T74" fmla="*/ 12006 w 12071"/>
                <a:gd name="T75" fmla="*/ 82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2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2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4"/>
                  </a:lnTo>
                  <a:lnTo>
                    <a:pt x="11928" y="479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2"/>
                  </a:lnTo>
                  <a:lnTo>
                    <a:pt x="11980" y="445"/>
                  </a:lnTo>
                  <a:lnTo>
                    <a:pt x="11989" y="437"/>
                  </a:lnTo>
                  <a:lnTo>
                    <a:pt x="11998" y="429"/>
                  </a:lnTo>
                  <a:lnTo>
                    <a:pt x="12006" y="420"/>
                  </a:lnTo>
                  <a:lnTo>
                    <a:pt x="12014" y="411"/>
                  </a:lnTo>
                  <a:lnTo>
                    <a:pt x="12021" y="402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3"/>
                  </a:lnTo>
                  <a:lnTo>
                    <a:pt x="12068" y="289"/>
                  </a:lnTo>
                  <a:lnTo>
                    <a:pt x="12070" y="277"/>
                  </a:lnTo>
                  <a:lnTo>
                    <a:pt x="12071" y="264"/>
                  </a:lnTo>
                  <a:lnTo>
                    <a:pt x="12071" y="251"/>
                  </a:lnTo>
                  <a:lnTo>
                    <a:pt x="12071" y="238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1"/>
                  </a:lnTo>
                  <a:lnTo>
                    <a:pt x="12035" y="121"/>
                  </a:lnTo>
                  <a:lnTo>
                    <a:pt x="12028" y="110"/>
                  </a:lnTo>
                  <a:lnTo>
                    <a:pt x="12021" y="101"/>
                  </a:lnTo>
                  <a:lnTo>
                    <a:pt x="12014" y="91"/>
                  </a:lnTo>
                  <a:lnTo>
                    <a:pt x="12006" y="82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2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3" name="îṥḻîḍê"/>
            <p:cNvSpPr/>
            <p:nvPr/>
          </p:nvSpPr>
          <p:spPr bwMode="auto">
            <a:xfrm>
              <a:off x="7069914" y="244128"/>
              <a:ext cx="229443" cy="9122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1 h 503"/>
                <a:gd name="T10" fmla="*/ 73 w 12071"/>
                <a:gd name="T11" fmla="*/ 74 h 503"/>
                <a:gd name="T12" fmla="*/ 50 w 12071"/>
                <a:gd name="T13" fmla="*/ 102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9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3 h 503"/>
                <a:gd name="T30" fmla="*/ 57 w 12071"/>
                <a:gd name="T31" fmla="*/ 412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8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3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1 h 503"/>
                <a:gd name="T56" fmla="*/ 12028 w 12071"/>
                <a:gd name="T57" fmla="*/ 393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2 h 503"/>
                <a:gd name="T66" fmla="*/ 12068 w 12071"/>
                <a:gd name="T67" fmla="*/ 214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3 h 503"/>
                <a:gd name="T76" fmla="*/ 11980 w 12071"/>
                <a:gd name="T77" fmla="*/ 58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2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3"/>
                  </a:lnTo>
                  <a:lnTo>
                    <a:pt x="11928" y="478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1"/>
                  </a:lnTo>
                  <a:lnTo>
                    <a:pt x="12014" y="412"/>
                  </a:lnTo>
                  <a:lnTo>
                    <a:pt x="12021" y="403"/>
                  </a:lnTo>
                  <a:lnTo>
                    <a:pt x="12028" y="393"/>
                  </a:lnTo>
                  <a:lnTo>
                    <a:pt x="12035" y="383"/>
                  </a:lnTo>
                  <a:lnTo>
                    <a:pt x="12041" y="372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2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5"/>
                  </a:lnTo>
                  <a:lnTo>
                    <a:pt x="12071" y="252"/>
                  </a:lnTo>
                  <a:lnTo>
                    <a:pt x="12071" y="239"/>
                  </a:lnTo>
                  <a:lnTo>
                    <a:pt x="12070" y="227"/>
                  </a:lnTo>
                  <a:lnTo>
                    <a:pt x="12068" y="214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2"/>
                  </a:lnTo>
                  <a:lnTo>
                    <a:pt x="12014" y="92"/>
                  </a:lnTo>
                  <a:lnTo>
                    <a:pt x="12006" y="83"/>
                  </a:lnTo>
                  <a:lnTo>
                    <a:pt x="11998" y="74"/>
                  </a:lnTo>
                  <a:lnTo>
                    <a:pt x="11989" y="66"/>
                  </a:lnTo>
                  <a:lnTo>
                    <a:pt x="11980" y="58"/>
                  </a:lnTo>
                  <a:lnTo>
                    <a:pt x="11970" y="51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2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4" name="iṧľïḓe"/>
            <p:cNvSpPr/>
            <p:nvPr/>
          </p:nvSpPr>
          <p:spPr bwMode="auto">
            <a:xfrm>
              <a:off x="7069914" y="272195"/>
              <a:ext cx="229443" cy="9823"/>
            </a:xfrm>
            <a:custGeom>
              <a:avLst/>
              <a:gdLst>
                <a:gd name="T0" fmla="*/ 238 w 12071"/>
                <a:gd name="T1" fmla="*/ 1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0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8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1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9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4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0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1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2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0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9"/>
                  </a:lnTo>
                  <a:lnTo>
                    <a:pt x="154" y="484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4"/>
                  </a:lnTo>
                  <a:lnTo>
                    <a:pt x="11928" y="479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0"/>
                  </a:lnTo>
                  <a:lnTo>
                    <a:pt x="12014" y="411"/>
                  </a:lnTo>
                  <a:lnTo>
                    <a:pt x="12021" y="402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3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4"/>
                  </a:lnTo>
                  <a:lnTo>
                    <a:pt x="12071" y="251"/>
                  </a:lnTo>
                  <a:lnTo>
                    <a:pt x="12071" y="238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0"/>
                  </a:lnTo>
                  <a:lnTo>
                    <a:pt x="12014" y="91"/>
                  </a:lnTo>
                  <a:lnTo>
                    <a:pt x="12006" y="82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1"/>
                  </a:lnTo>
                  <a:lnTo>
                    <a:pt x="11833" y="1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5" name="íślïde"/>
            <p:cNvSpPr/>
            <p:nvPr/>
          </p:nvSpPr>
          <p:spPr bwMode="auto">
            <a:xfrm>
              <a:off x="7069914" y="186591"/>
              <a:ext cx="229443" cy="9823"/>
            </a:xfrm>
            <a:custGeom>
              <a:avLst/>
              <a:gdLst>
                <a:gd name="T0" fmla="*/ 238 w 12071"/>
                <a:gd name="T1" fmla="*/ 0 h 503"/>
                <a:gd name="T2" fmla="*/ 201 w 12071"/>
                <a:gd name="T3" fmla="*/ 5 h 503"/>
                <a:gd name="T4" fmla="*/ 165 w 12071"/>
                <a:gd name="T5" fmla="*/ 15 h 503"/>
                <a:gd name="T6" fmla="*/ 132 w 12071"/>
                <a:gd name="T7" fmla="*/ 30 h 503"/>
                <a:gd name="T8" fmla="*/ 100 w 12071"/>
                <a:gd name="T9" fmla="*/ 50 h 503"/>
                <a:gd name="T10" fmla="*/ 73 w 12071"/>
                <a:gd name="T11" fmla="*/ 73 h 503"/>
                <a:gd name="T12" fmla="*/ 50 w 12071"/>
                <a:gd name="T13" fmla="*/ 101 h 503"/>
                <a:gd name="T14" fmla="*/ 30 w 12071"/>
                <a:gd name="T15" fmla="*/ 132 h 503"/>
                <a:gd name="T16" fmla="*/ 15 w 12071"/>
                <a:gd name="T17" fmla="*/ 165 h 503"/>
                <a:gd name="T18" fmla="*/ 5 w 12071"/>
                <a:gd name="T19" fmla="*/ 201 h 503"/>
                <a:gd name="T20" fmla="*/ 0 w 12071"/>
                <a:gd name="T21" fmla="*/ 239 h 503"/>
                <a:gd name="T22" fmla="*/ 1 w 12071"/>
                <a:gd name="T23" fmla="*/ 278 h 503"/>
                <a:gd name="T24" fmla="*/ 8 w 12071"/>
                <a:gd name="T25" fmla="*/ 315 h 503"/>
                <a:gd name="T26" fmla="*/ 20 w 12071"/>
                <a:gd name="T27" fmla="*/ 349 h 503"/>
                <a:gd name="T28" fmla="*/ 36 w 12071"/>
                <a:gd name="T29" fmla="*/ 382 h 503"/>
                <a:gd name="T30" fmla="*/ 57 w 12071"/>
                <a:gd name="T31" fmla="*/ 412 h 503"/>
                <a:gd name="T32" fmla="*/ 82 w 12071"/>
                <a:gd name="T33" fmla="*/ 438 h 503"/>
                <a:gd name="T34" fmla="*/ 111 w 12071"/>
                <a:gd name="T35" fmla="*/ 460 h 503"/>
                <a:gd name="T36" fmla="*/ 143 w 12071"/>
                <a:gd name="T37" fmla="*/ 478 h 503"/>
                <a:gd name="T38" fmla="*/ 177 w 12071"/>
                <a:gd name="T39" fmla="*/ 492 h 503"/>
                <a:gd name="T40" fmla="*/ 213 w 12071"/>
                <a:gd name="T41" fmla="*/ 500 h 503"/>
                <a:gd name="T42" fmla="*/ 251 w 12071"/>
                <a:gd name="T43" fmla="*/ 503 h 503"/>
                <a:gd name="T44" fmla="*/ 11846 w 12071"/>
                <a:gd name="T45" fmla="*/ 502 h 503"/>
                <a:gd name="T46" fmla="*/ 11882 w 12071"/>
                <a:gd name="T47" fmla="*/ 495 h 503"/>
                <a:gd name="T48" fmla="*/ 11917 w 12071"/>
                <a:gd name="T49" fmla="*/ 483 h 503"/>
                <a:gd name="T50" fmla="*/ 11949 w 12071"/>
                <a:gd name="T51" fmla="*/ 467 h 503"/>
                <a:gd name="T52" fmla="*/ 11980 w 12071"/>
                <a:gd name="T53" fmla="*/ 446 h 503"/>
                <a:gd name="T54" fmla="*/ 12006 w 12071"/>
                <a:gd name="T55" fmla="*/ 421 h 503"/>
                <a:gd name="T56" fmla="*/ 12028 w 12071"/>
                <a:gd name="T57" fmla="*/ 392 h 503"/>
                <a:gd name="T58" fmla="*/ 12046 w 12071"/>
                <a:gd name="T59" fmla="*/ 360 h 503"/>
                <a:gd name="T60" fmla="*/ 12060 w 12071"/>
                <a:gd name="T61" fmla="*/ 326 h 503"/>
                <a:gd name="T62" fmla="*/ 12068 w 12071"/>
                <a:gd name="T63" fmla="*/ 290 h 503"/>
                <a:gd name="T64" fmla="*/ 12071 w 12071"/>
                <a:gd name="T65" fmla="*/ 252 h 503"/>
                <a:gd name="T66" fmla="*/ 12068 w 12071"/>
                <a:gd name="T67" fmla="*/ 213 h 503"/>
                <a:gd name="T68" fmla="*/ 12060 w 12071"/>
                <a:gd name="T69" fmla="*/ 177 h 503"/>
                <a:gd name="T70" fmla="*/ 12046 w 12071"/>
                <a:gd name="T71" fmla="*/ 143 h 503"/>
                <a:gd name="T72" fmla="*/ 12028 w 12071"/>
                <a:gd name="T73" fmla="*/ 111 h 503"/>
                <a:gd name="T74" fmla="*/ 12006 w 12071"/>
                <a:gd name="T75" fmla="*/ 83 h 503"/>
                <a:gd name="T76" fmla="*/ 11980 w 12071"/>
                <a:gd name="T77" fmla="*/ 57 h 503"/>
                <a:gd name="T78" fmla="*/ 11949 w 12071"/>
                <a:gd name="T79" fmla="*/ 36 h 503"/>
                <a:gd name="T80" fmla="*/ 11917 w 12071"/>
                <a:gd name="T81" fmla="*/ 20 h 503"/>
                <a:gd name="T82" fmla="*/ 11882 w 12071"/>
                <a:gd name="T83" fmla="*/ 8 h 503"/>
                <a:gd name="T84" fmla="*/ 11846 w 12071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71" h="503">
                  <a:moveTo>
                    <a:pt x="11820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8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1"/>
                  </a:lnTo>
                  <a:lnTo>
                    <a:pt x="43" y="111"/>
                  </a:lnTo>
                  <a:lnTo>
                    <a:pt x="36" y="121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0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8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11820" y="503"/>
                  </a:lnTo>
                  <a:lnTo>
                    <a:pt x="11833" y="503"/>
                  </a:lnTo>
                  <a:lnTo>
                    <a:pt x="11846" y="502"/>
                  </a:lnTo>
                  <a:lnTo>
                    <a:pt x="11858" y="500"/>
                  </a:lnTo>
                  <a:lnTo>
                    <a:pt x="11870" y="498"/>
                  </a:lnTo>
                  <a:lnTo>
                    <a:pt x="11882" y="495"/>
                  </a:lnTo>
                  <a:lnTo>
                    <a:pt x="11894" y="492"/>
                  </a:lnTo>
                  <a:lnTo>
                    <a:pt x="11906" y="488"/>
                  </a:lnTo>
                  <a:lnTo>
                    <a:pt x="11917" y="483"/>
                  </a:lnTo>
                  <a:lnTo>
                    <a:pt x="11928" y="478"/>
                  </a:lnTo>
                  <a:lnTo>
                    <a:pt x="11939" y="473"/>
                  </a:lnTo>
                  <a:lnTo>
                    <a:pt x="11949" y="467"/>
                  </a:lnTo>
                  <a:lnTo>
                    <a:pt x="11960" y="460"/>
                  </a:lnTo>
                  <a:lnTo>
                    <a:pt x="11970" y="453"/>
                  </a:lnTo>
                  <a:lnTo>
                    <a:pt x="11980" y="446"/>
                  </a:lnTo>
                  <a:lnTo>
                    <a:pt x="11989" y="438"/>
                  </a:lnTo>
                  <a:lnTo>
                    <a:pt x="11998" y="430"/>
                  </a:lnTo>
                  <a:lnTo>
                    <a:pt x="12006" y="421"/>
                  </a:lnTo>
                  <a:lnTo>
                    <a:pt x="12014" y="412"/>
                  </a:lnTo>
                  <a:lnTo>
                    <a:pt x="12021" y="403"/>
                  </a:lnTo>
                  <a:lnTo>
                    <a:pt x="12028" y="392"/>
                  </a:lnTo>
                  <a:lnTo>
                    <a:pt x="12035" y="382"/>
                  </a:lnTo>
                  <a:lnTo>
                    <a:pt x="12041" y="371"/>
                  </a:lnTo>
                  <a:lnTo>
                    <a:pt x="12046" y="360"/>
                  </a:lnTo>
                  <a:lnTo>
                    <a:pt x="12051" y="349"/>
                  </a:lnTo>
                  <a:lnTo>
                    <a:pt x="12056" y="338"/>
                  </a:lnTo>
                  <a:lnTo>
                    <a:pt x="12060" y="326"/>
                  </a:lnTo>
                  <a:lnTo>
                    <a:pt x="12063" y="315"/>
                  </a:lnTo>
                  <a:lnTo>
                    <a:pt x="12066" y="302"/>
                  </a:lnTo>
                  <a:lnTo>
                    <a:pt x="12068" y="290"/>
                  </a:lnTo>
                  <a:lnTo>
                    <a:pt x="12070" y="278"/>
                  </a:lnTo>
                  <a:lnTo>
                    <a:pt x="12071" y="265"/>
                  </a:lnTo>
                  <a:lnTo>
                    <a:pt x="12071" y="252"/>
                  </a:lnTo>
                  <a:lnTo>
                    <a:pt x="12071" y="239"/>
                  </a:lnTo>
                  <a:lnTo>
                    <a:pt x="12070" y="226"/>
                  </a:lnTo>
                  <a:lnTo>
                    <a:pt x="12068" y="213"/>
                  </a:lnTo>
                  <a:lnTo>
                    <a:pt x="12066" y="201"/>
                  </a:lnTo>
                  <a:lnTo>
                    <a:pt x="12063" y="189"/>
                  </a:lnTo>
                  <a:lnTo>
                    <a:pt x="12060" y="177"/>
                  </a:lnTo>
                  <a:lnTo>
                    <a:pt x="12056" y="165"/>
                  </a:lnTo>
                  <a:lnTo>
                    <a:pt x="12051" y="154"/>
                  </a:lnTo>
                  <a:lnTo>
                    <a:pt x="12046" y="143"/>
                  </a:lnTo>
                  <a:lnTo>
                    <a:pt x="12041" y="132"/>
                  </a:lnTo>
                  <a:lnTo>
                    <a:pt x="12035" y="121"/>
                  </a:lnTo>
                  <a:lnTo>
                    <a:pt x="12028" y="111"/>
                  </a:lnTo>
                  <a:lnTo>
                    <a:pt x="12021" y="101"/>
                  </a:lnTo>
                  <a:lnTo>
                    <a:pt x="12014" y="92"/>
                  </a:lnTo>
                  <a:lnTo>
                    <a:pt x="12006" y="83"/>
                  </a:lnTo>
                  <a:lnTo>
                    <a:pt x="11998" y="73"/>
                  </a:lnTo>
                  <a:lnTo>
                    <a:pt x="11989" y="65"/>
                  </a:lnTo>
                  <a:lnTo>
                    <a:pt x="11980" y="57"/>
                  </a:lnTo>
                  <a:lnTo>
                    <a:pt x="11970" y="50"/>
                  </a:lnTo>
                  <a:lnTo>
                    <a:pt x="11960" y="43"/>
                  </a:lnTo>
                  <a:lnTo>
                    <a:pt x="11949" y="36"/>
                  </a:lnTo>
                  <a:lnTo>
                    <a:pt x="11939" y="30"/>
                  </a:lnTo>
                  <a:lnTo>
                    <a:pt x="11928" y="25"/>
                  </a:lnTo>
                  <a:lnTo>
                    <a:pt x="11917" y="20"/>
                  </a:lnTo>
                  <a:lnTo>
                    <a:pt x="11906" y="15"/>
                  </a:lnTo>
                  <a:lnTo>
                    <a:pt x="11894" y="11"/>
                  </a:lnTo>
                  <a:lnTo>
                    <a:pt x="11882" y="8"/>
                  </a:lnTo>
                  <a:lnTo>
                    <a:pt x="11870" y="5"/>
                  </a:lnTo>
                  <a:lnTo>
                    <a:pt x="11858" y="3"/>
                  </a:lnTo>
                  <a:lnTo>
                    <a:pt x="11846" y="1"/>
                  </a:lnTo>
                  <a:lnTo>
                    <a:pt x="11833" y="0"/>
                  </a:lnTo>
                  <a:lnTo>
                    <a:pt x="118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6" name="ïšḷîďé"/>
            <p:cNvSpPr/>
            <p:nvPr/>
          </p:nvSpPr>
          <p:spPr bwMode="auto">
            <a:xfrm>
              <a:off x="7069914" y="91165"/>
              <a:ext cx="86304" cy="76482"/>
            </a:xfrm>
            <a:custGeom>
              <a:avLst/>
              <a:gdLst>
                <a:gd name="T0" fmla="*/ 3521 w 4527"/>
                <a:gd name="T1" fmla="*/ 3019 h 4026"/>
                <a:gd name="T2" fmla="*/ 503 w 4527"/>
                <a:gd name="T3" fmla="*/ 4026 h 4026"/>
                <a:gd name="T4" fmla="*/ 4076 w 4527"/>
                <a:gd name="T5" fmla="*/ 4023 h 4026"/>
                <a:gd name="T6" fmla="*/ 4149 w 4527"/>
                <a:gd name="T7" fmla="*/ 4009 h 4026"/>
                <a:gd name="T8" fmla="*/ 4220 w 4527"/>
                <a:gd name="T9" fmla="*/ 3986 h 4026"/>
                <a:gd name="T10" fmla="*/ 4285 w 4527"/>
                <a:gd name="T11" fmla="*/ 3953 h 4026"/>
                <a:gd name="T12" fmla="*/ 4345 w 4527"/>
                <a:gd name="T13" fmla="*/ 3911 h 4026"/>
                <a:gd name="T14" fmla="*/ 4397 w 4527"/>
                <a:gd name="T15" fmla="*/ 3861 h 4026"/>
                <a:gd name="T16" fmla="*/ 4441 w 4527"/>
                <a:gd name="T17" fmla="*/ 3804 h 4026"/>
                <a:gd name="T18" fmla="*/ 4477 w 4527"/>
                <a:gd name="T19" fmla="*/ 3741 h 4026"/>
                <a:gd name="T20" fmla="*/ 4504 w 4527"/>
                <a:gd name="T21" fmla="*/ 3672 h 4026"/>
                <a:gd name="T22" fmla="*/ 4522 w 4527"/>
                <a:gd name="T23" fmla="*/ 3599 h 4026"/>
                <a:gd name="T24" fmla="*/ 4527 w 4527"/>
                <a:gd name="T25" fmla="*/ 3522 h 4026"/>
                <a:gd name="T26" fmla="*/ 4525 w 4527"/>
                <a:gd name="T27" fmla="*/ 452 h 4026"/>
                <a:gd name="T28" fmla="*/ 4512 w 4527"/>
                <a:gd name="T29" fmla="*/ 377 h 4026"/>
                <a:gd name="T30" fmla="*/ 4487 w 4527"/>
                <a:gd name="T31" fmla="*/ 307 h 4026"/>
                <a:gd name="T32" fmla="*/ 4454 w 4527"/>
                <a:gd name="T33" fmla="*/ 243 h 4026"/>
                <a:gd name="T34" fmla="*/ 4412 w 4527"/>
                <a:gd name="T35" fmla="*/ 183 h 4026"/>
                <a:gd name="T36" fmla="*/ 4363 w 4527"/>
                <a:gd name="T37" fmla="*/ 131 h 4026"/>
                <a:gd name="T38" fmla="*/ 4305 w 4527"/>
                <a:gd name="T39" fmla="*/ 86 h 4026"/>
                <a:gd name="T40" fmla="*/ 4242 w 4527"/>
                <a:gd name="T41" fmla="*/ 49 h 4026"/>
                <a:gd name="T42" fmla="*/ 4174 w 4527"/>
                <a:gd name="T43" fmla="*/ 22 h 4026"/>
                <a:gd name="T44" fmla="*/ 4101 w 4527"/>
                <a:gd name="T45" fmla="*/ 6 h 4026"/>
                <a:gd name="T46" fmla="*/ 4024 w 4527"/>
                <a:gd name="T47" fmla="*/ 0 h 4026"/>
                <a:gd name="T48" fmla="*/ 452 w 4527"/>
                <a:gd name="T49" fmla="*/ 3 h 4026"/>
                <a:gd name="T50" fmla="*/ 377 w 4527"/>
                <a:gd name="T51" fmla="*/ 16 h 4026"/>
                <a:gd name="T52" fmla="*/ 307 w 4527"/>
                <a:gd name="T53" fmla="*/ 39 h 4026"/>
                <a:gd name="T54" fmla="*/ 242 w 4527"/>
                <a:gd name="T55" fmla="*/ 72 h 4026"/>
                <a:gd name="T56" fmla="*/ 183 w 4527"/>
                <a:gd name="T57" fmla="*/ 115 h 4026"/>
                <a:gd name="T58" fmla="*/ 131 w 4527"/>
                <a:gd name="T59" fmla="*/ 165 h 4026"/>
                <a:gd name="T60" fmla="*/ 85 w 4527"/>
                <a:gd name="T61" fmla="*/ 221 h 4026"/>
                <a:gd name="T62" fmla="*/ 49 w 4527"/>
                <a:gd name="T63" fmla="*/ 285 h 4026"/>
                <a:gd name="T64" fmla="*/ 22 w 4527"/>
                <a:gd name="T65" fmla="*/ 353 h 4026"/>
                <a:gd name="T66" fmla="*/ 6 w 4527"/>
                <a:gd name="T67" fmla="*/ 427 h 4026"/>
                <a:gd name="T68" fmla="*/ 0 w 4527"/>
                <a:gd name="T69" fmla="*/ 503 h 4026"/>
                <a:gd name="T70" fmla="*/ 3 w 4527"/>
                <a:gd name="T71" fmla="*/ 3574 h 4026"/>
                <a:gd name="T72" fmla="*/ 16 w 4527"/>
                <a:gd name="T73" fmla="*/ 3648 h 4026"/>
                <a:gd name="T74" fmla="*/ 39 w 4527"/>
                <a:gd name="T75" fmla="*/ 3719 h 4026"/>
                <a:gd name="T76" fmla="*/ 72 w 4527"/>
                <a:gd name="T77" fmla="*/ 3783 h 4026"/>
                <a:gd name="T78" fmla="*/ 115 w 4527"/>
                <a:gd name="T79" fmla="*/ 3842 h 4026"/>
                <a:gd name="T80" fmla="*/ 165 w 4527"/>
                <a:gd name="T81" fmla="*/ 3895 h 4026"/>
                <a:gd name="T82" fmla="*/ 221 w 4527"/>
                <a:gd name="T83" fmla="*/ 3940 h 4026"/>
                <a:gd name="T84" fmla="*/ 285 w 4527"/>
                <a:gd name="T85" fmla="*/ 3976 h 4026"/>
                <a:gd name="T86" fmla="*/ 353 w 4527"/>
                <a:gd name="T87" fmla="*/ 4003 h 4026"/>
                <a:gd name="T88" fmla="*/ 426 w 4527"/>
                <a:gd name="T89" fmla="*/ 4020 h 4026"/>
                <a:gd name="T90" fmla="*/ 503 w 4527"/>
                <a:gd name="T91" fmla="*/ 4026 h 4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7" h="4026">
                  <a:moveTo>
                    <a:pt x="1006" y="1006"/>
                  </a:moveTo>
                  <a:lnTo>
                    <a:pt x="3521" y="1006"/>
                  </a:lnTo>
                  <a:lnTo>
                    <a:pt x="3521" y="3019"/>
                  </a:lnTo>
                  <a:lnTo>
                    <a:pt x="1006" y="3019"/>
                  </a:lnTo>
                  <a:lnTo>
                    <a:pt x="1006" y="1006"/>
                  </a:lnTo>
                  <a:close/>
                  <a:moveTo>
                    <a:pt x="503" y="4026"/>
                  </a:moveTo>
                  <a:lnTo>
                    <a:pt x="4024" y="4026"/>
                  </a:lnTo>
                  <a:lnTo>
                    <a:pt x="4050" y="4025"/>
                  </a:lnTo>
                  <a:lnTo>
                    <a:pt x="4076" y="4023"/>
                  </a:lnTo>
                  <a:lnTo>
                    <a:pt x="4101" y="4020"/>
                  </a:lnTo>
                  <a:lnTo>
                    <a:pt x="4125" y="4016"/>
                  </a:lnTo>
                  <a:lnTo>
                    <a:pt x="4149" y="4009"/>
                  </a:lnTo>
                  <a:lnTo>
                    <a:pt x="4174" y="4003"/>
                  </a:lnTo>
                  <a:lnTo>
                    <a:pt x="4197" y="3995"/>
                  </a:lnTo>
                  <a:lnTo>
                    <a:pt x="4220" y="3986"/>
                  </a:lnTo>
                  <a:lnTo>
                    <a:pt x="4242" y="3976"/>
                  </a:lnTo>
                  <a:lnTo>
                    <a:pt x="4264" y="3965"/>
                  </a:lnTo>
                  <a:lnTo>
                    <a:pt x="4285" y="3953"/>
                  </a:lnTo>
                  <a:lnTo>
                    <a:pt x="4305" y="3940"/>
                  </a:lnTo>
                  <a:lnTo>
                    <a:pt x="4325" y="3926"/>
                  </a:lnTo>
                  <a:lnTo>
                    <a:pt x="4345" y="3911"/>
                  </a:lnTo>
                  <a:lnTo>
                    <a:pt x="4363" y="3895"/>
                  </a:lnTo>
                  <a:lnTo>
                    <a:pt x="4380" y="3879"/>
                  </a:lnTo>
                  <a:lnTo>
                    <a:pt x="4397" y="3861"/>
                  </a:lnTo>
                  <a:lnTo>
                    <a:pt x="4412" y="3842"/>
                  </a:lnTo>
                  <a:lnTo>
                    <a:pt x="4427" y="3823"/>
                  </a:lnTo>
                  <a:lnTo>
                    <a:pt x="4441" y="3804"/>
                  </a:lnTo>
                  <a:lnTo>
                    <a:pt x="4454" y="3783"/>
                  </a:lnTo>
                  <a:lnTo>
                    <a:pt x="4466" y="3762"/>
                  </a:lnTo>
                  <a:lnTo>
                    <a:pt x="4477" y="3741"/>
                  </a:lnTo>
                  <a:lnTo>
                    <a:pt x="4487" y="3719"/>
                  </a:lnTo>
                  <a:lnTo>
                    <a:pt x="4496" y="3696"/>
                  </a:lnTo>
                  <a:lnTo>
                    <a:pt x="4504" y="3672"/>
                  </a:lnTo>
                  <a:lnTo>
                    <a:pt x="4512" y="3648"/>
                  </a:lnTo>
                  <a:lnTo>
                    <a:pt x="4517" y="3624"/>
                  </a:lnTo>
                  <a:lnTo>
                    <a:pt x="4522" y="3599"/>
                  </a:lnTo>
                  <a:lnTo>
                    <a:pt x="4525" y="3574"/>
                  </a:lnTo>
                  <a:lnTo>
                    <a:pt x="4527" y="3549"/>
                  </a:lnTo>
                  <a:lnTo>
                    <a:pt x="4527" y="3522"/>
                  </a:lnTo>
                  <a:lnTo>
                    <a:pt x="4527" y="503"/>
                  </a:lnTo>
                  <a:lnTo>
                    <a:pt x="4527" y="477"/>
                  </a:lnTo>
                  <a:lnTo>
                    <a:pt x="4525" y="452"/>
                  </a:lnTo>
                  <a:lnTo>
                    <a:pt x="4522" y="427"/>
                  </a:lnTo>
                  <a:lnTo>
                    <a:pt x="4517" y="402"/>
                  </a:lnTo>
                  <a:lnTo>
                    <a:pt x="4512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7"/>
                  </a:lnTo>
                  <a:lnTo>
                    <a:pt x="4477" y="285"/>
                  </a:lnTo>
                  <a:lnTo>
                    <a:pt x="4466" y="264"/>
                  </a:lnTo>
                  <a:lnTo>
                    <a:pt x="4454" y="243"/>
                  </a:lnTo>
                  <a:lnTo>
                    <a:pt x="4441" y="221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7" y="165"/>
                  </a:lnTo>
                  <a:lnTo>
                    <a:pt x="4380" y="147"/>
                  </a:lnTo>
                  <a:lnTo>
                    <a:pt x="4363" y="131"/>
                  </a:lnTo>
                  <a:lnTo>
                    <a:pt x="4345" y="115"/>
                  </a:lnTo>
                  <a:lnTo>
                    <a:pt x="4325" y="100"/>
                  </a:lnTo>
                  <a:lnTo>
                    <a:pt x="4305" y="86"/>
                  </a:lnTo>
                  <a:lnTo>
                    <a:pt x="4285" y="72"/>
                  </a:lnTo>
                  <a:lnTo>
                    <a:pt x="4264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4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1" y="6"/>
                  </a:lnTo>
                  <a:lnTo>
                    <a:pt x="4076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3"/>
                  </a:lnTo>
                  <a:lnTo>
                    <a:pt x="60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3522"/>
                  </a:lnTo>
                  <a:lnTo>
                    <a:pt x="1" y="3549"/>
                  </a:lnTo>
                  <a:lnTo>
                    <a:pt x="3" y="3574"/>
                  </a:lnTo>
                  <a:lnTo>
                    <a:pt x="6" y="3599"/>
                  </a:lnTo>
                  <a:lnTo>
                    <a:pt x="10" y="3624"/>
                  </a:lnTo>
                  <a:lnTo>
                    <a:pt x="16" y="3648"/>
                  </a:lnTo>
                  <a:lnTo>
                    <a:pt x="22" y="3672"/>
                  </a:lnTo>
                  <a:lnTo>
                    <a:pt x="30" y="3696"/>
                  </a:lnTo>
                  <a:lnTo>
                    <a:pt x="39" y="3719"/>
                  </a:lnTo>
                  <a:lnTo>
                    <a:pt x="49" y="3741"/>
                  </a:lnTo>
                  <a:lnTo>
                    <a:pt x="60" y="3762"/>
                  </a:lnTo>
                  <a:lnTo>
                    <a:pt x="72" y="3783"/>
                  </a:lnTo>
                  <a:lnTo>
                    <a:pt x="85" y="3804"/>
                  </a:lnTo>
                  <a:lnTo>
                    <a:pt x="99" y="3823"/>
                  </a:lnTo>
                  <a:lnTo>
                    <a:pt x="115" y="3842"/>
                  </a:lnTo>
                  <a:lnTo>
                    <a:pt x="131" y="3861"/>
                  </a:lnTo>
                  <a:lnTo>
                    <a:pt x="147" y="3879"/>
                  </a:lnTo>
                  <a:lnTo>
                    <a:pt x="165" y="3895"/>
                  </a:lnTo>
                  <a:lnTo>
                    <a:pt x="183" y="3911"/>
                  </a:lnTo>
                  <a:lnTo>
                    <a:pt x="202" y="3926"/>
                  </a:lnTo>
                  <a:lnTo>
                    <a:pt x="221" y="3940"/>
                  </a:lnTo>
                  <a:lnTo>
                    <a:pt x="242" y="3953"/>
                  </a:lnTo>
                  <a:lnTo>
                    <a:pt x="262" y="3965"/>
                  </a:lnTo>
                  <a:lnTo>
                    <a:pt x="285" y="3976"/>
                  </a:lnTo>
                  <a:lnTo>
                    <a:pt x="307" y="3986"/>
                  </a:lnTo>
                  <a:lnTo>
                    <a:pt x="330" y="3995"/>
                  </a:lnTo>
                  <a:lnTo>
                    <a:pt x="353" y="4003"/>
                  </a:lnTo>
                  <a:lnTo>
                    <a:pt x="377" y="4009"/>
                  </a:lnTo>
                  <a:lnTo>
                    <a:pt x="401" y="4016"/>
                  </a:lnTo>
                  <a:lnTo>
                    <a:pt x="426" y="4020"/>
                  </a:lnTo>
                  <a:lnTo>
                    <a:pt x="452" y="4023"/>
                  </a:lnTo>
                  <a:lnTo>
                    <a:pt x="477" y="4025"/>
                  </a:lnTo>
                  <a:lnTo>
                    <a:pt x="503" y="40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7" name="išľiḑe"/>
            <p:cNvSpPr/>
            <p:nvPr/>
          </p:nvSpPr>
          <p:spPr bwMode="auto">
            <a:xfrm>
              <a:off x="6344690" y="676784"/>
              <a:ext cx="159468" cy="102588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8" name="išļiḍè"/>
            <p:cNvSpPr/>
            <p:nvPr/>
          </p:nvSpPr>
          <p:spPr bwMode="auto">
            <a:xfrm>
              <a:off x="6275621" y="607715"/>
              <a:ext cx="442853" cy="384957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9" name="îṡḻïďè"/>
            <p:cNvSpPr/>
            <p:nvPr/>
          </p:nvSpPr>
          <p:spPr bwMode="auto">
            <a:xfrm>
              <a:off x="6295593" y="1041166"/>
              <a:ext cx="535790" cy="613338"/>
            </a:xfrm>
            <a:custGeom>
              <a:avLst/>
              <a:gdLst>
                <a:gd name="T0" fmla="*/ 4158 w 14060"/>
                <a:gd name="T1" fmla="*/ 5259 h 16095"/>
                <a:gd name="T2" fmla="*/ 1877 w 14060"/>
                <a:gd name="T3" fmla="*/ 4442 h 16095"/>
                <a:gd name="T4" fmla="*/ 1004 w 14060"/>
                <a:gd name="T5" fmla="*/ 3269 h 16095"/>
                <a:gd name="T6" fmla="*/ 1877 w 14060"/>
                <a:gd name="T7" fmla="*/ 2095 h 16095"/>
                <a:gd name="T8" fmla="*/ 4158 w 14060"/>
                <a:gd name="T9" fmla="*/ 1279 h 16095"/>
                <a:gd name="T10" fmla="*/ 7340 w 14060"/>
                <a:gd name="T11" fmla="*/ 1009 h 16095"/>
                <a:gd name="T12" fmla="*/ 10399 w 14060"/>
                <a:gd name="T13" fmla="*/ 1392 h 16095"/>
                <a:gd name="T14" fmla="*/ 12461 w 14060"/>
                <a:gd name="T15" fmla="*/ 2288 h 16095"/>
                <a:gd name="T16" fmla="*/ 13025 w 14060"/>
                <a:gd name="T17" fmla="*/ 3501 h 16095"/>
                <a:gd name="T18" fmla="*/ 11859 w 14060"/>
                <a:gd name="T19" fmla="*/ 4623 h 16095"/>
                <a:gd name="T20" fmla="*/ 9376 w 14060"/>
                <a:gd name="T21" fmla="*/ 5355 h 16095"/>
                <a:gd name="T22" fmla="*/ 13055 w 14060"/>
                <a:gd name="T23" fmla="*/ 6798 h 16095"/>
                <a:gd name="T24" fmla="*/ 12329 w 14060"/>
                <a:gd name="T25" fmla="*/ 7877 h 16095"/>
                <a:gd name="T26" fmla="*/ 10154 w 14060"/>
                <a:gd name="T27" fmla="*/ 8729 h 16095"/>
                <a:gd name="T28" fmla="*/ 7030 w 14060"/>
                <a:gd name="T29" fmla="*/ 9053 h 16095"/>
                <a:gd name="T30" fmla="*/ 3906 w 14060"/>
                <a:gd name="T31" fmla="*/ 8729 h 16095"/>
                <a:gd name="T32" fmla="*/ 1731 w 14060"/>
                <a:gd name="T33" fmla="*/ 7877 h 16095"/>
                <a:gd name="T34" fmla="*/ 1005 w 14060"/>
                <a:gd name="T35" fmla="*/ 6798 h 16095"/>
                <a:gd name="T36" fmla="*/ 2178 w 14060"/>
                <a:gd name="T37" fmla="*/ 5717 h 16095"/>
                <a:gd name="T38" fmla="*/ 4255 w 14060"/>
                <a:gd name="T39" fmla="*/ 6300 h 16095"/>
                <a:gd name="T40" fmla="*/ 6598 w 14060"/>
                <a:gd name="T41" fmla="*/ 6533 h 16095"/>
                <a:gd name="T42" fmla="*/ 8968 w 14060"/>
                <a:gd name="T43" fmla="*/ 6425 h 16095"/>
                <a:gd name="T44" fmla="*/ 11177 w 14060"/>
                <a:gd name="T45" fmla="*/ 5970 h 16095"/>
                <a:gd name="T46" fmla="*/ 12929 w 14060"/>
                <a:gd name="T47" fmla="*/ 5154 h 16095"/>
                <a:gd name="T48" fmla="*/ 12866 w 14060"/>
                <a:gd name="T49" fmla="*/ 10385 h 16095"/>
                <a:gd name="T50" fmla="*/ 11291 w 14060"/>
                <a:gd name="T51" fmla="*/ 11413 h 16095"/>
                <a:gd name="T52" fmla="*/ 8535 w 14060"/>
                <a:gd name="T53" fmla="*/ 12001 h 16095"/>
                <a:gd name="T54" fmla="*/ 5238 w 14060"/>
                <a:gd name="T55" fmla="*/ 11971 h 16095"/>
                <a:gd name="T56" fmla="*/ 2570 w 14060"/>
                <a:gd name="T57" fmla="*/ 11335 h 16095"/>
                <a:gd name="T58" fmla="*/ 1127 w 14060"/>
                <a:gd name="T59" fmla="*/ 10277 h 16095"/>
                <a:gd name="T60" fmla="*/ 1334 w 14060"/>
                <a:gd name="T61" fmla="*/ 8216 h 16095"/>
                <a:gd name="T62" fmla="*/ 3083 w 14060"/>
                <a:gd name="T63" fmla="*/ 9035 h 16095"/>
                <a:gd name="T64" fmla="*/ 5412 w 14060"/>
                <a:gd name="T65" fmla="*/ 9477 h 16095"/>
                <a:gd name="T66" fmla="*/ 7960 w 14060"/>
                <a:gd name="T67" fmla="*/ 9530 h 16095"/>
                <a:gd name="T68" fmla="*/ 10383 w 14060"/>
                <a:gd name="T69" fmla="*/ 9193 h 16095"/>
                <a:gd name="T70" fmla="*/ 12328 w 14060"/>
                <a:gd name="T71" fmla="*/ 8477 h 16095"/>
                <a:gd name="T72" fmla="*/ 12986 w 14060"/>
                <a:gd name="T73" fmla="*/ 13170 h 16095"/>
                <a:gd name="T74" fmla="*/ 11680 w 14060"/>
                <a:gd name="T75" fmla="*/ 14265 h 16095"/>
                <a:gd name="T76" fmla="*/ 9102 w 14060"/>
                <a:gd name="T77" fmla="*/ 14951 h 16095"/>
                <a:gd name="T78" fmla="*/ 5816 w 14060"/>
                <a:gd name="T79" fmla="*/ 15043 h 16095"/>
                <a:gd name="T80" fmla="*/ 2979 w 14060"/>
                <a:gd name="T81" fmla="*/ 14501 h 16095"/>
                <a:gd name="T82" fmla="*/ 1275 w 14060"/>
                <a:gd name="T83" fmla="*/ 13499 h 16095"/>
                <a:gd name="T84" fmla="*/ 1459 w 14060"/>
                <a:gd name="T85" fmla="*/ 11324 h 16095"/>
                <a:gd name="T86" fmla="*/ 3277 w 14060"/>
                <a:gd name="T87" fmla="*/ 12109 h 16095"/>
                <a:gd name="T88" fmla="*/ 5640 w 14060"/>
                <a:gd name="T89" fmla="*/ 12516 h 16095"/>
                <a:gd name="T90" fmla="*/ 8191 w 14060"/>
                <a:gd name="T91" fmla="*/ 12534 h 16095"/>
                <a:gd name="T92" fmla="*/ 10586 w 14060"/>
                <a:gd name="T93" fmla="*/ 12162 h 16095"/>
                <a:gd name="T94" fmla="*/ 12468 w 14060"/>
                <a:gd name="T95" fmla="*/ 11410 h 16095"/>
                <a:gd name="T96" fmla="*/ 5756 w 14060"/>
                <a:gd name="T97" fmla="*/ 48 h 16095"/>
                <a:gd name="T98" fmla="*/ 2501 w 14060"/>
                <a:gd name="T99" fmla="*/ 695 h 16095"/>
                <a:gd name="T100" fmla="*/ 359 w 14060"/>
                <a:gd name="T101" fmla="*/ 2134 h 16095"/>
                <a:gd name="T102" fmla="*/ 163 w 14060"/>
                <a:gd name="T103" fmla="*/ 13611 h 16095"/>
                <a:gd name="T104" fmla="*/ 2001 w 14060"/>
                <a:gd name="T105" fmla="*/ 15199 h 16095"/>
                <a:gd name="T106" fmla="*/ 5124 w 14060"/>
                <a:gd name="T107" fmla="*/ 15985 h 16095"/>
                <a:gd name="T108" fmla="*/ 8621 w 14060"/>
                <a:gd name="T109" fmla="*/ 16020 h 16095"/>
                <a:gd name="T110" fmla="*/ 11814 w 14060"/>
                <a:gd name="T111" fmla="*/ 15302 h 16095"/>
                <a:gd name="T112" fmla="*/ 13808 w 14060"/>
                <a:gd name="T113" fmla="*/ 13789 h 16095"/>
                <a:gd name="T114" fmla="*/ 13808 w 14060"/>
                <a:gd name="T115" fmla="*/ 2305 h 16095"/>
                <a:gd name="T116" fmla="*/ 11814 w 14060"/>
                <a:gd name="T117" fmla="*/ 792 h 16095"/>
                <a:gd name="T118" fmla="*/ 8621 w 14060"/>
                <a:gd name="T119" fmla="*/ 7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60" h="16095">
                  <a:moveTo>
                    <a:pt x="7030" y="5533"/>
                  </a:moveTo>
                  <a:lnTo>
                    <a:pt x="6720" y="5530"/>
                  </a:lnTo>
                  <a:lnTo>
                    <a:pt x="6413" y="5521"/>
                  </a:lnTo>
                  <a:lnTo>
                    <a:pt x="6112" y="5507"/>
                  </a:lnTo>
                  <a:lnTo>
                    <a:pt x="5816" y="5486"/>
                  </a:lnTo>
                  <a:lnTo>
                    <a:pt x="5524" y="5461"/>
                  </a:lnTo>
                  <a:lnTo>
                    <a:pt x="5238" y="5431"/>
                  </a:lnTo>
                  <a:lnTo>
                    <a:pt x="4958" y="5395"/>
                  </a:lnTo>
                  <a:lnTo>
                    <a:pt x="4684" y="5355"/>
                  </a:lnTo>
                  <a:lnTo>
                    <a:pt x="4418" y="5309"/>
                  </a:lnTo>
                  <a:lnTo>
                    <a:pt x="4158" y="5259"/>
                  </a:lnTo>
                  <a:lnTo>
                    <a:pt x="3906" y="5205"/>
                  </a:lnTo>
                  <a:lnTo>
                    <a:pt x="3661" y="5145"/>
                  </a:lnTo>
                  <a:lnTo>
                    <a:pt x="3425" y="5083"/>
                  </a:lnTo>
                  <a:lnTo>
                    <a:pt x="3197" y="5016"/>
                  </a:lnTo>
                  <a:lnTo>
                    <a:pt x="2979" y="4944"/>
                  </a:lnTo>
                  <a:lnTo>
                    <a:pt x="2769" y="4870"/>
                  </a:lnTo>
                  <a:lnTo>
                    <a:pt x="2570" y="4791"/>
                  </a:lnTo>
                  <a:lnTo>
                    <a:pt x="2380" y="4709"/>
                  </a:lnTo>
                  <a:lnTo>
                    <a:pt x="2201" y="4623"/>
                  </a:lnTo>
                  <a:lnTo>
                    <a:pt x="2034" y="4535"/>
                  </a:lnTo>
                  <a:lnTo>
                    <a:pt x="1877" y="4442"/>
                  </a:lnTo>
                  <a:lnTo>
                    <a:pt x="1731" y="4348"/>
                  </a:lnTo>
                  <a:lnTo>
                    <a:pt x="1599" y="4250"/>
                  </a:lnTo>
                  <a:lnTo>
                    <a:pt x="1477" y="4149"/>
                  </a:lnTo>
                  <a:lnTo>
                    <a:pt x="1370" y="4047"/>
                  </a:lnTo>
                  <a:lnTo>
                    <a:pt x="1275" y="3942"/>
                  </a:lnTo>
                  <a:lnTo>
                    <a:pt x="1194" y="3835"/>
                  </a:lnTo>
                  <a:lnTo>
                    <a:pt x="1127" y="3725"/>
                  </a:lnTo>
                  <a:lnTo>
                    <a:pt x="1074" y="3613"/>
                  </a:lnTo>
                  <a:lnTo>
                    <a:pt x="1035" y="3501"/>
                  </a:lnTo>
                  <a:lnTo>
                    <a:pt x="1012" y="3386"/>
                  </a:lnTo>
                  <a:lnTo>
                    <a:pt x="1004" y="3269"/>
                  </a:lnTo>
                  <a:lnTo>
                    <a:pt x="1012" y="3153"/>
                  </a:lnTo>
                  <a:lnTo>
                    <a:pt x="1035" y="3038"/>
                  </a:lnTo>
                  <a:lnTo>
                    <a:pt x="1074" y="2924"/>
                  </a:lnTo>
                  <a:lnTo>
                    <a:pt x="1127" y="2813"/>
                  </a:lnTo>
                  <a:lnTo>
                    <a:pt x="1194" y="2703"/>
                  </a:lnTo>
                  <a:lnTo>
                    <a:pt x="1275" y="2596"/>
                  </a:lnTo>
                  <a:lnTo>
                    <a:pt x="1370" y="2491"/>
                  </a:lnTo>
                  <a:lnTo>
                    <a:pt x="1477" y="2388"/>
                  </a:lnTo>
                  <a:lnTo>
                    <a:pt x="1599" y="2288"/>
                  </a:lnTo>
                  <a:lnTo>
                    <a:pt x="1731" y="2190"/>
                  </a:lnTo>
                  <a:lnTo>
                    <a:pt x="1877" y="2095"/>
                  </a:lnTo>
                  <a:lnTo>
                    <a:pt x="2034" y="2004"/>
                  </a:lnTo>
                  <a:lnTo>
                    <a:pt x="2201" y="1915"/>
                  </a:lnTo>
                  <a:lnTo>
                    <a:pt x="2380" y="1830"/>
                  </a:lnTo>
                  <a:lnTo>
                    <a:pt x="2570" y="1747"/>
                  </a:lnTo>
                  <a:lnTo>
                    <a:pt x="2769" y="1669"/>
                  </a:lnTo>
                  <a:lnTo>
                    <a:pt x="2979" y="1593"/>
                  </a:lnTo>
                  <a:lnTo>
                    <a:pt x="3197" y="1523"/>
                  </a:lnTo>
                  <a:lnTo>
                    <a:pt x="3425" y="1456"/>
                  </a:lnTo>
                  <a:lnTo>
                    <a:pt x="3661" y="1392"/>
                  </a:lnTo>
                  <a:lnTo>
                    <a:pt x="3906" y="1334"/>
                  </a:lnTo>
                  <a:lnTo>
                    <a:pt x="4158" y="1279"/>
                  </a:lnTo>
                  <a:lnTo>
                    <a:pt x="4418" y="1229"/>
                  </a:lnTo>
                  <a:lnTo>
                    <a:pt x="4684" y="1184"/>
                  </a:lnTo>
                  <a:lnTo>
                    <a:pt x="4958" y="1143"/>
                  </a:lnTo>
                  <a:lnTo>
                    <a:pt x="5238" y="1108"/>
                  </a:lnTo>
                  <a:lnTo>
                    <a:pt x="5524" y="1077"/>
                  </a:lnTo>
                  <a:lnTo>
                    <a:pt x="5816" y="1052"/>
                  </a:lnTo>
                  <a:lnTo>
                    <a:pt x="6112" y="1032"/>
                  </a:lnTo>
                  <a:lnTo>
                    <a:pt x="6413" y="1018"/>
                  </a:lnTo>
                  <a:lnTo>
                    <a:pt x="6720" y="1009"/>
                  </a:lnTo>
                  <a:lnTo>
                    <a:pt x="7030" y="1006"/>
                  </a:lnTo>
                  <a:lnTo>
                    <a:pt x="7340" y="1009"/>
                  </a:lnTo>
                  <a:lnTo>
                    <a:pt x="7647" y="1018"/>
                  </a:lnTo>
                  <a:lnTo>
                    <a:pt x="7948" y="1032"/>
                  </a:lnTo>
                  <a:lnTo>
                    <a:pt x="8244" y="1052"/>
                  </a:lnTo>
                  <a:lnTo>
                    <a:pt x="8536" y="1077"/>
                  </a:lnTo>
                  <a:lnTo>
                    <a:pt x="8822" y="1108"/>
                  </a:lnTo>
                  <a:lnTo>
                    <a:pt x="9102" y="1143"/>
                  </a:lnTo>
                  <a:lnTo>
                    <a:pt x="9376" y="1184"/>
                  </a:lnTo>
                  <a:lnTo>
                    <a:pt x="9642" y="1229"/>
                  </a:lnTo>
                  <a:lnTo>
                    <a:pt x="9902" y="1279"/>
                  </a:lnTo>
                  <a:lnTo>
                    <a:pt x="10154" y="1334"/>
                  </a:lnTo>
                  <a:lnTo>
                    <a:pt x="10399" y="1392"/>
                  </a:lnTo>
                  <a:lnTo>
                    <a:pt x="10635" y="1456"/>
                  </a:lnTo>
                  <a:lnTo>
                    <a:pt x="10863" y="1523"/>
                  </a:lnTo>
                  <a:lnTo>
                    <a:pt x="11081" y="1593"/>
                  </a:lnTo>
                  <a:lnTo>
                    <a:pt x="11291" y="1669"/>
                  </a:lnTo>
                  <a:lnTo>
                    <a:pt x="11490" y="1747"/>
                  </a:lnTo>
                  <a:lnTo>
                    <a:pt x="11680" y="1830"/>
                  </a:lnTo>
                  <a:lnTo>
                    <a:pt x="11859" y="1915"/>
                  </a:lnTo>
                  <a:lnTo>
                    <a:pt x="12026" y="2004"/>
                  </a:lnTo>
                  <a:lnTo>
                    <a:pt x="12183" y="2095"/>
                  </a:lnTo>
                  <a:lnTo>
                    <a:pt x="12329" y="2190"/>
                  </a:lnTo>
                  <a:lnTo>
                    <a:pt x="12461" y="2288"/>
                  </a:lnTo>
                  <a:lnTo>
                    <a:pt x="12583" y="2388"/>
                  </a:lnTo>
                  <a:lnTo>
                    <a:pt x="12690" y="2491"/>
                  </a:lnTo>
                  <a:lnTo>
                    <a:pt x="12785" y="2596"/>
                  </a:lnTo>
                  <a:lnTo>
                    <a:pt x="12866" y="2703"/>
                  </a:lnTo>
                  <a:lnTo>
                    <a:pt x="12933" y="2813"/>
                  </a:lnTo>
                  <a:lnTo>
                    <a:pt x="12986" y="2924"/>
                  </a:lnTo>
                  <a:lnTo>
                    <a:pt x="13025" y="3038"/>
                  </a:lnTo>
                  <a:lnTo>
                    <a:pt x="13048" y="3153"/>
                  </a:lnTo>
                  <a:lnTo>
                    <a:pt x="13056" y="3269"/>
                  </a:lnTo>
                  <a:lnTo>
                    <a:pt x="13048" y="3386"/>
                  </a:lnTo>
                  <a:lnTo>
                    <a:pt x="13025" y="3501"/>
                  </a:lnTo>
                  <a:lnTo>
                    <a:pt x="12986" y="3613"/>
                  </a:lnTo>
                  <a:lnTo>
                    <a:pt x="12933" y="3725"/>
                  </a:lnTo>
                  <a:lnTo>
                    <a:pt x="12866" y="3835"/>
                  </a:lnTo>
                  <a:lnTo>
                    <a:pt x="12785" y="3942"/>
                  </a:lnTo>
                  <a:lnTo>
                    <a:pt x="12690" y="4047"/>
                  </a:lnTo>
                  <a:lnTo>
                    <a:pt x="12583" y="4149"/>
                  </a:lnTo>
                  <a:lnTo>
                    <a:pt x="12461" y="4250"/>
                  </a:lnTo>
                  <a:lnTo>
                    <a:pt x="12329" y="4348"/>
                  </a:lnTo>
                  <a:lnTo>
                    <a:pt x="12183" y="4442"/>
                  </a:lnTo>
                  <a:lnTo>
                    <a:pt x="12026" y="4535"/>
                  </a:lnTo>
                  <a:lnTo>
                    <a:pt x="11859" y="4623"/>
                  </a:lnTo>
                  <a:lnTo>
                    <a:pt x="11680" y="4709"/>
                  </a:lnTo>
                  <a:lnTo>
                    <a:pt x="11490" y="4791"/>
                  </a:lnTo>
                  <a:lnTo>
                    <a:pt x="11291" y="4870"/>
                  </a:lnTo>
                  <a:lnTo>
                    <a:pt x="11081" y="4944"/>
                  </a:lnTo>
                  <a:lnTo>
                    <a:pt x="10863" y="5016"/>
                  </a:lnTo>
                  <a:lnTo>
                    <a:pt x="10635" y="5083"/>
                  </a:lnTo>
                  <a:lnTo>
                    <a:pt x="10399" y="5145"/>
                  </a:lnTo>
                  <a:lnTo>
                    <a:pt x="10154" y="5205"/>
                  </a:lnTo>
                  <a:lnTo>
                    <a:pt x="9902" y="5259"/>
                  </a:lnTo>
                  <a:lnTo>
                    <a:pt x="9642" y="5309"/>
                  </a:lnTo>
                  <a:lnTo>
                    <a:pt x="9376" y="5355"/>
                  </a:lnTo>
                  <a:lnTo>
                    <a:pt x="9102" y="5395"/>
                  </a:lnTo>
                  <a:lnTo>
                    <a:pt x="8822" y="5431"/>
                  </a:lnTo>
                  <a:lnTo>
                    <a:pt x="8536" y="5461"/>
                  </a:lnTo>
                  <a:lnTo>
                    <a:pt x="8244" y="5486"/>
                  </a:lnTo>
                  <a:lnTo>
                    <a:pt x="7948" y="5507"/>
                  </a:lnTo>
                  <a:lnTo>
                    <a:pt x="7647" y="5521"/>
                  </a:lnTo>
                  <a:lnTo>
                    <a:pt x="7340" y="5530"/>
                  </a:lnTo>
                  <a:lnTo>
                    <a:pt x="7030" y="5533"/>
                  </a:lnTo>
                  <a:close/>
                  <a:moveTo>
                    <a:pt x="13056" y="6790"/>
                  </a:moveTo>
                  <a:lnTo>
                    <a:pt x="13054" y="6790"/>
                  </a:lnTo>
                  <a:lnTo>
                    <a:pt x="13055" y="6798"/>
                  </a:lnTo>
                  <a:lnTo>
                    <a:pt x="13056" y="6805"/>
                  </a:lnTo>
                  <a:lnTo>
                    <a:pt x="13048" y="6921"/>
                  </a:lnTo>
                  <a:lnTo>
                    <a:pt x="13025" y="7036"/>
                  </a:lnTo>
                  <a:lnTo>
                    <a:pt x="12986" y="7148"/>
                  </a:lnTo>
                  <a:lnTo>
                    <a:pt x="12933" y="7259"/>
                  </a:lnTo>
                  <a:lnTo>
                    <a:pt x="12866" y="7367"/>
                  </a:lnTo>
                  <a:lnTo>
                    <a:pt x="12785" y="7474"/>
                  </a:lnTo>
                  <a:lnTo>
                    <a:pt x="12690" y="7579"/>
                  </a:lnTo>
                  <a:lnTo>
                    <a:pt x="12582" y="7680"/>
                  </a:lnTo>
                  <a:lnTo>
                    <a:pt x="12461" y="7780"/>
                  </a:lnTo>
                  <a:lnTo>
                    <a:pt x="12329" y="7877"/>
                  </a:lnTo>
                  <a:lnTo>
                    <a:pt x="12183" y="7971"/>
                  </a:lnTo>
                  <a:lnTo>
                    <a:pt x="12026" y="8063"/>
                  </a:lnTo>
                  <a:lnTo>
                    <a:pt x="11859" y="8151"/>
                  </a:lnTo>
                  <a:lnTo>
                    <a:pt x="11680" y="8236"/>
                  </a:lnTo>
                  <a:lnTo>
                    <a:pt x="11490" y="8317"/>
                  </a:lnTo>
                  <a:lnTo>
                    <a:pt x="11291" y="8396"/>
                  </a:lnTo>
                  <a:lnTo>
                    <a:pt x="11081" y="8470"/>
                  </a:lnTo>
                  <a:lnTo>
                    <a:pt x="10862" y="8540"/>
                  </a:lnTo>
                  <a:lnTo>
                    <a:pt x="10635" y="8607"/>
                  </a:lnTo>
                  <a:lnTo>
                    <a:pt x="10399" y="8670"/>
                  </a:lnTo>
                  <a:lnTo>
                    <a:pt x="10154" y="8729"/>
                  </a:lnTo>
                  <a:lnTo>
                    <a:pt x="9902" y="8782"/>
                  </a:lnTo>
                  <a:lnTo>
                    <a:pt x="9642" y="8832"/>
                  </a:lnTo>
                  <a:lnTo>
                    <a:pt x="9375" y="8876"/>
                  </a:lnTo>
                  <a:lnTo>
                    <a:pt x="9102" y="8917"/>
                  </a:lnTo>
                  <a:lnTo>
                    <a:pt x="8822" y="8953"/>
                  </a:lnTo>
                  <a:lnTo>
                    <a:pt x="8535" y="8983"/>
                  </a:lnTo>
                  <a:lnTo>
                    <a:pt x="8244" y="9008"/>
                  </a:lnTo>
                  <a:lnTo>
                    <a:pt x="7948" y="9027"/>
                  </a:lnTo>
                  <a:lnTo>
                    <a:pt x="7646" y="9041"/>
                  </a:lnTo>
                  <a:lnTo>
                    <a:pt x="7340" y="9050"/>
                  </a:lnTo>
                  <a:lnTo>
                    <a:pt x="7030" y="9053"/>
                  </a:lnTo>
                  <a:lnTo>
                    <a:pt x="6720" y="9050"/>
                  </a:lnTo>
                  <a:lnTo>
                    <a:pt x="6414" y="9041"/>
                  </a:lnTo>
                  <a:lnTo>
                    <a:pt x="6112" y="9027"/>
                  </a:lnTo>
                  <a:lnTo>
                    <a:pt x="5816" y="9008"/>
                  </a:lnTo>
                  <a:lnTo>
                    <a:pt x="5525" y="8983"/>
                  </a:lnTo>
                  <a:lnTo>
                    <a:pt x="5238" y="8953"/>
                  </a:lnTo>
                  <a:lnTo>
                    <a:pt x="4958" y="8917"/>
                  </a:lnTo>
                  <a:lnTo>
                    <a:pt x="4685" y="8876"/>
                  </a:lnTo>
                  <a:lnTo>
                    <a:pt x="4418" y="8832"/>
                  </a:lnTo>
                  <a:lnTo>
                    <a:pt x="4158" y="8782"/>
                  </a:lnTo>
                  <a:lnTo>
                    <a:pt x="3906" y="8729"/>
                  </a:lnTo>
                  <a:lnTo>
                    <a:pt x="3661" y="8670"/>
                  </a:lnTo>
                  <a:lnTo>
                    <a:pt x="3425" y="8607"/>
                  </a:lnTo>
                  <a:lnTo>
                    <a:pt x="3197" y="8540"/>
                  </a:lnTo>
                  <a:lnTo>
                    <a:pt x="2979" y="8470"/>
                  </a:lnTo>
                  <a:lnTo>
                    <a:pt x="2769" y="8396"/>
                  </a:lnTo>
                  <a:lnTo>
                    <a:pt x="2570" y="8317"/>
                  </a:lnTo>
                  <a:lnTo>
                    <a:pt x="2380" y="8236"/>
                  </a:lnTo>
                  <a:lnTo>
                    <a:pt x="2201" y="8151"/>
                  </a:lnTo>
                  <a:lnTo>
                    <a:pt x="2034" y="8063"/>
                  </a:lnTo>
                  <a:lnTo>
                    <a:pt x="1877" y="7971"/>
                  </a:lnTo>
                  <a:lnTo>
                    <a:pt x="1731" y="7877"/>
                  </a:lnTo>
                  <a:lnTo>
                    <a:pt x="1599" y="7780"/>
                  </a:lnTo>
                  <a:lnTo>
                    <a:pt x="1477" y="7680"/>
                  </a:lnTo>
                  <a:lnTo>
                    <a:pt x="1370" y="7579"/>
                  </a:lnTo>
                  <a:lnTo>
                    <a:pt x="1275" y="7474"/>
                  </a:lnTo>
                  <a:lnTo>
                    <a:pt x="1194" y="7367"/>
                  </a:lnTo>
                  <a:lnTo>
                    <a:pt x="1127" y="7259"/>
                  </a:lnTo>
                  <a:lnTo>
                    <a:pt x="1074" y="7148"/>
                  </a:lnTo>
                  <a:lnTo>
                    <a:pt x="1035" y="7036"/>
                  </a:lnTo>
                  <a:lnTo>
                    <a:pt x="1012" y="6921"/>
                  </a:lnTo>
                  <a:lnTo>
                    <a:pt x="1004" y="6805"/>
                  </a:lnTo>
                  <a:lnTo>
                    <a:pt x="1005" y="6798"/>
                  </a:lnTo>
                  <a:lnTo>
                    <a:pt x="1006" y="6790"/>
                  </a:lnTo>
                  <a:lnTo>
                    <a:pt x="1004" y="6790"/>
                  </a:lnTo>
                  <a:lnTo>
                    <a:pt x="1004" y="5062"/>
                  </a:lnTo>
                  <a:lnTo>
                    <a:pt x="1131" y="5154"/>
                  </a:lnTo>
                  <a:lnTo>
                    <a:pt x="1263" y="5244"/>
                  </a:lnTo>
                  <a:lnTo>
                    <a:pt x="1402" y="5330"/>
                  </a:lnTo>
                  <a:lnTo>
                    <a:pt x="1547" y="5414"/>
                  </a:lnTo>
                  <a:lnTo>
                    <a:pt x="1697" y="5493"/>
                  </a:lnTo>
                  <a:lnTo>
                    <a:pt x="1852" y="5571"/>
                  </a:lnTo>
                  <a:lnTo>
                    <a:pt x="2013" y="5645"/>
                  </a:lnTo>
                  <a:lnTo>
                    <a:pt x="2178" y="5717"/>
                  </a:lnTo>
                  <a:lnTo>
                    <a:pt x="2348" y="5784"/>
                  </a:lnTo>
                  <a:lnTo>
                    <a:pt x="2523" y="5850"/>
                  </a:lnTo>
                  <a:lnTo>
                    <a:pt x="2701" y="5911"/>
                  </a:lnTo>
                  <a:lnTo>
                    <a:pt x="2883" y="5970"/>
                  </a:lnTo>
                  <a:lnTo>
                    <a:pt x="3070" y="6027"/>
                  </a:lnTo>
                  <a:lnTo>
                    <a:pt x="3260" y="6080"/>
                  </a:lnTo>
                  <a:lnTo>
                    <a:pt x="3453" y="6129"/>
                  </a:lnTo>
                  <a:lnTo>
                    <a:pt x="3650" y="6176"/>
                  </a:lnTo>
                  <a:lnTo>
                    <a:pt x="3848" y="6221"/>
                  </a:lnTo>
                  <a:lnTo>
                    <a:pt x="4050" y="6262"/>
                  </a:lnTo>
                  <a:lnTo>
                    <a:pt x="4255" y="6300"/>
                  </a:lnTo>
                  <a:lnTo>
                    <a:pt x="4461" y="6336"/>
                  </a:lnTo>
                  <a:lnTo>
                    <a:pt x="4670" y="6369"/>
                  </a:lnTo>
                  <a:lnTo>
                    <a:pt x="4880" y="6399"/>
                  </a:lnTo>
                  <a:lnTo>
                    <a:pt x="5092" y="6425"/>
                  </a:lnTo>
                  <a:lnTo>
                    <a:pt x="5305" y="6449"/>
                  </a:lnTo>
                  <a:lnTo>
                    <a:pt x="5519" y="6470"/>
                  </a:lnTo>
                  <a:lnTo>
                    <a:pt x="5733" y="6488"/>
                  </a:lnTo>
                  <a:lnTo>
                    <a:pt x="5949" y="6503"/>
                  </a:lnTo>
                  <a:lnTo>
                    <a:pt x="6165" y="6516"/>
                  </a:lnTo>
                  <a:lnTo>
                    <a:pt x="6382" y="6527"/>
                  </a:lnTo>
                  <a:lnTo>
                    <a:pt x="6598" y="6533"/>
                  </a:lnTo>
                  <a:lnTo>
                    <a:pt x="6814" y="6538"/>
                  </a:lnTo>
                  <a:lnTo>
                    <a:pt x="7030" y="6539"/>
                  </a:lnTo>
                  <a:lnTo>
                    <a:pt x="7246" y="6538"/>
                  </a:lnTo>
                  <a:lnTo>
                    <a:pt x="7462" y="6533"/>
                  </a:lnTo>
                  <a:lnTo>
                    <a:pt x="7678" y="6527"/>
                  </a:lnTo>
                  <a:lnTo>
                    <a:pt x="7895" y="6516"/>
                  </a:lnTo>
                  <a:lnTo>
                    <a:pt x="8111" y="6503"/>
                  </a:lnTo>
                  <a:lnTo>
                    <a:pt x="8327" y="6488"/>
                  </a:lnTo>
                  <a:lnTo>
                    <a:pt x="8541" y="6470"/>
                  </a:lnTo>
                  <a:lnTo>
                    <a:pt x="8755" y="6449"/>
                  </a:lnTo>
                  <a:lnTo>
                    <a:pt x="8968" y="6425"/>
                  </a:lnTo>
                  <a:lnTo>
                    <a:pt x="9180" y="6399"/>
                  </a:lnTo>
                  <a:lnTo>
                    <a:pt x="9390" y="6369"/>
                  </a:lnTo>
                  <a:lnTo>
                    <a:pt x="9599" y="6336"/>
                  </a:lnTo>
                  <a:lnTo>
                    <a:pt x="9805" y="6300"/>
                  </a:lnTo>
                  <a:lnTo>
                    <a:pt x="10010" y="6262"/>
                  </a:lnTo>
                  <a:lnTo>
                    <a:pt x="10212" y="6221"/>
                  </a:lnTo>
                  <a:lnTo>
                    <a:pt x="10410" y="6176"/>
                  </a:lnTo>
                  <a:lnTo>
                    <a:pt x="10607" y="6129"/>
                  </a:lnTo>
                  <a:lnTo>
                    <a:pt x="10800" y="6080"/>
                  </a:lnTo>
                  <a:lnTo>
                    <a:pt x="10990" y="6027"/>
                  </a:lnTo>
                  <a:lnTo>
                    <a:pt x="11177" y="5970"/>
                  </a:lnTo>
                  <a:lnTo>
                    <a:pt x="11358" y="5911"/>
                  </a:lnTo>
                  <a:lnTo>
                    <a:pt x="11537" y="5850"/>
                  </a:lnTo>
                  <a:lnTo>
                    <a:pt x="11712" y="5784"/>
                  </a:lnTo>
                  <a:lnTo>
                    <a:pt x="11882" y="5717"/>
                  </a:lnTo>
                  <a:lnTo>
                    <a:pt x="12047" y="5645"/>
                  </a:lnTo>
                  <a:lnTo>
                    <a:pt x="12208" y="5571"/>
                  </a:lnTo>
                  <a:lnTo>
                    <a:pt x="12363" y="5493"/>
                  </a:lnTo>
                  <a:lnTo>
                    <a:pt x="12513" y="5414"/>
                  </a:lnTo>
                  <a:lnTo>
                    <a:pt x="12658" y="5330"/>
                  </a:lnTo>
                  <a:lnTo>
                    <a:pt x="12797" y="5244"/>
                  </a:lnTo>
                  <a:lnTo>
                    <a:pt x="12929" y="5154"/>
                  </a:lnTo>
                  <a:lnTo>
                    <a:pt x="13056" y="5062"/>
                  </a:lnTo>
                  <a:lnTo>
                    <a:pt x="13056" y="6790"/>
                  </a:lnTo>
                  <a:close/>
                  <a:moveTo>
                    <a:pt x="13056" y="9808"/>
                  </a:moveTo>
                  <a:lnTo>
                    <a:pt x="13054" y="9808"/>
                  </a:lnTo>
                  <a:lnTo>
                    <a:pt x="13055" y="9816"/>
                  </a:lnTo>
                  <a:lnTo>
                    <a:pt x="13056" y="9824"/>
                  </a:lnTo>
                  <a:lnTo>
                    <a:pt x="13048" y="9940"/>
                  </a:lnTo>
                  <a:lnTo>
                    <a:pt x="13025" y="10053"/>
                  </a:lnTo>
                  <a:lnTo>
                    <a:pt x="12986" y="10166"/>
                  </a:lnTo>
                  <a:lnTo>
                    <a:pt x="12933" y="10277"/>
                  </a:lnTo>
                  <a:lnTo>
                    <a:pt x="12866" y="10385"/>
                  </a:lnTo>
                  <a:lnTo>
                    <a:pt x="12785" y="10492"/>
                  </a:lnTo>
                  <a:lnTo>
                    <a:pt x="12690" y="10597"/>
                  </a:lnTo>
                  <a:lnTo>
                    <a:pt x="12582" y="10698"/>
                  </a:lnTo>
                  <a:lnTo>
                    <a:pt x="12461" y="10798"/>
                  </a:lnTo>
                  <a:lnTo>
                    <a:pt x="12329" y="10895"/>
                  </a:lnTo>
                  <a:lnTo>
                    <a:pt x="12183" y="10989"/>
                  </a:lnTo>
                  <a:lnTo>
                    <a:pt x="12026" y="11080"/>
                  </a:lnTo>
                  <a:lnTo>
                    <a:pt x="11859" y="11169"/>
                  </a:lnTo>
                  <a:lnTo>
                    <a:pt x="11680" y="11253"/>
                  </a:lnTo>
                  <a:lnTo>
                    <a:pt x="11490" y="11335"/>
                  </a:lnTo>
                  <a:lnTo>
                    <a:pt x="11291" y="11413"/>
                  </a:lnTo>
                  <a:lnTo>
                    <a:pt x="11081" y="11488"/>
                  </a:lnTo>
                  <a:lnTo>
                    <a:pt x="10862" y="11558"/>
                  </a:lnTo>
                  <a:lnTo>
                    <a:pt x="10635" y="11625"/>
                  </a:lnTo>
                  <a:lnTo>
                    <a:pt x="10399" y="11688"/>
                  </a:lnTo>
                  <a:lnTo>
                    <a:pt x="10154" y="11746"/>
                  </a:lnTo>
                  <a:lnTo>
                    <a:pt x="9902" y="11800"/>
                  </a:lnTo>
                  <a:lnTo>
                    <a:pt x="9642" y="11850"/>
                  </a:lnTo>
                  <a:lnTo>
                    <a:pt x="9375" y="11895"/>
                  </a:lnTo>
                  <a:lnTo>
                    <a:pt x="9102" y="11934"/>
                  </a:lnTo>
                  <a:lnTo>
                    <a:pt x="8822" y="11971"/>
                  </a:lnTo>
                  <a:lnTo>
                    <a:pt x="8535" y="12001"/>
                  </a:lnTo>
                  <a:lnTo>
                    <a:pt x="8244" y="12026"/>
                  </a:lnTo>
                  <a:lnTo>
                    <a:pt x="7948" y="12045"/>
                  </a:lnTo>
                  <a:lnTo>
                    <a:pt x="7646" y="12060"/>
                  </a:lnTo>
                  <a:lnTo>
                    <a:pt x="7340" y="12068"/>
                  </a:lnTo>
                  <a:lnTo>
                    <a:pt x="7030" y="12071"/>
                  </a:lnTo>
                  <a:lnTo>
                    <a:pt x="6720" y="12068"/>
                  </a:lnTo>
                  <a:lnTo>
                    <a:pt x="6414" y="12060"/>
                  </a:lnTo>
                  <a:lnTo>
                    <a:pt x="6112" y="12045"/>
                  </a:lnTo>
                  <a:lnTo>
                    <a:pt x="5816" y="12026"/>
                  </a:lnTo>
                  <a:lnTo>
                    <a:pt x="5525" y="12001"/>
                  </a:lnTo>
                  <a:lnTo>
                    <a:pt x="5238" y="11971"/>
                  </a:lnTo>
                  <a:lnTo>
                    <a:pt x="4958" y="11934"/>
                  </a:lnTo>
                  <a:lnTo>
                    <a:pt x="4685" y="11895"/>
                  </a:lnTo>
                  <a:lnTo>
                    <a:pt x="4418" y="11850"/>
                  </a:lnTo>
                  <a:lnTo>
                    <a:pt x="4158" y="11800"/>
                  </a:lnTo>
                  <a:lnTo>
                    <a:pt x="3906" y="11746"/>
                  </a:lnTo>
                  <a:lnTo>
                    <a:pt x="3661" y="11688"/>
                  </a:lnTo>
                  <a:lnTo>
                    <a:pt x="3425" y="11625"/>
                  </a:lnTo>
                  <a:lnTo>
                    <a:pt x="3197" y="11558"/>
                  </a:lnTo>
                  <a:lnTo>
                    <a:pt x="2979" y="11488"/>
                  </a:lnTo>
                  <a:lnTo>
                    <a:pt x="2769" y="11413"/>
                  </a:lnTo>
                  <a:lnTo>
                    <a:pt x="2570" y="11335"/>
                  </a:lnTo>
                  <a:lnTo>
                    <a:pt x="2380" y="11253"/>
                  </a:lnTo>
                  <a:lnTo>
                    <a:pt x="2201" y="11169"/>
                  </a:lnTo>
                  <a:lnTo>
                    <a:pt x="2034" y="11080"/>
                  </a:lnTo>
                  <a:lnTo>
                    <a:pt x="1877" y="10989"/>
                  </a:lnTo>
                  <a:lnTo>
                    <a:pt x="1731" y="10895"/>
                  </a:lnTo>
                  <a:lnTo>
                    <a:pt x="1599" y="10798"/>
                  </a:lnTo>
                  <a:lnTo>
                    <a:pt x="1477" y="10698"/>
                  </a:lnTo>
                  <a:lnTo>
                    <a:pt x="1370" y="10597"/>
                  </a:lnTo>
                  <a:lnTo>
                    <a:pt x="1275" y="10492"/>
                  </a:lnTo>
                  <a:lnTo>
                    <a:pt x="1194" y="10385"/>
                  </a:lnTo>
                  <a:lnTo>
                    <a:pt x="1127" y="10277"/>
                  </a:lnTo>
                  <a:lnTo>
                    <a:pt x="1074" y="10166"/>
                  </a:lnTo>
                  <a:lnTo>
                    <a:pt x="1035" y="10053"/>
                  </a:lnTo>
                  <a:lnTo>
                    <a:pt x="1012" y="9940"/>
                  </a:lnTo>
                  <a:lnTo>
                    <a:pt x="1004" y="9824"/>
                  </a:lnTo>
                  <a:lnTo>
                    <a:pt x="1005" y="9816"/>
                  </a:lnTo>
                  <a:lnTo>
                    <a:pt x="1006" y="9808"/>
                  </a:lnTo>
                  <a:lnTo>
                    <a:pt x="1004" y="9808"/>
                  </a:lnTo>
                  <a:lnTo>
                    <a:pt x="1004" y="7929"/>
                  </a:lnTo>
                  <a:lnTo>
                    <a:pt x="1106" y="8027"/>
                  </a:lnTo>
                  <a:lnTo>
                    <a:pt x="1215" y="8124"/>
                  </a:lnTo>
                  <a:lnTo>
                    <a:pt x="1334" y="8216"/>
                  </a:lnTo>
                  <a:lnTo>
                    <a:pt x="1459" y="8306"/>
                  </a:lnTo>
                  <a:lnTo>
                    <a:pt x="1592" y="8393"/>
                  </a:lnTo>
                  <a:lnTo>
                    <a:pt x="1732" y="8477"/>
                  </a:lnTo>
                  <a:lnTo>
                    <a:pt x="1880" y="8558"/>
                  </a:lnTo>
                  <a:lnTo>
                    <a:pt x="2034" y="8635"/>
                  </a:lnTo>
                  <a:lnTo>
                    <a:pt x="2194" y="8709"/>
                  </a:lnTo>
                  <a:lnTo>
                    <a:pt x="2361" y="8781"/>
                  </a:lnTo>
                  <a:lnTo>
                    <a:pt x="2534" y="8849"/>
                  </a:lnTo>
                  <a:lnTo>
                    <a:pt x="2712" y="8915"/>
                  </a:lnTo>
                  <a:lnTo>
                    <a:pt x="2895" y="8976"/>
                  </a:lnTo>
                  <a:lnTo>
                    <a:pt x="3083" y="9035"/>
                  </a:lnTo>
                  <a:lnTo>
                    <a:pt x="3277" y="9092"/>
                  </a:lnTo>
                  <a:lnTo>
                    <a:pt x="3474" y="9144"/>
                  </a:lnTo>
                  <a:lnTo>
                    <a:pt x="3677" y="9193"/>
                  </a:lnTo>
                  <a:lnTo>
                    <a:pt x="3883" y="9241"/>
                  </a:lnTo>
                  <a:lnTo>
                    <a:pt x="4091" y="9284"/>
                  </a:lnTo>
                  <a:lnTo>
                    <a:pt x="4305" y="9324"/>
                  </a:lnTo>
                  <a:lnTo>
                    <a:pt x="4521" y="9360"/>
                  </a:lnTo>
                  <a:lnTo>
                    <a:pt x="4740" y="9394"/>
                  </a:lnTo>
                  <a:lnTo>
                    <a:pt x="4962" y="9426"/>
                  </a:lnTo>
                  <a:lnTo>
                    <a:pt x="5186" y="9453"/>
                  </a:lnTo>
                  <a:lnTo>
                    <a:pt x="5412" y="9477"/>
                  </a:lnTo>
                  <a:lnTo>
                    <a:pt x="5640" y="9498"/>
                  </a:lnTo>
                  <a:lnTo>
                    <a:pt x="5869" y="9516"/>
                  </a:lnTo>
                  <a:lnTo>
                    <a:pt x="6100" y="9530"/>
                  </a:lnTo>
                  <a:lnTo>
                    <a:pt x="6332" y="9541"/>
                  </a:lnTo>
                  <a:lnTo>
                    <a:pt x="6564" y="9549"/>
                  </a:lnTo>
                  <a:lnTo>
                    <a:pt x="6797" y="9554"/>
                  </a:lnTo>
                  <a:lnTo>
                    <a:pt x="7030" y="9556"/>
                  </a:lnTo>
                  <a:lnTo>
                    <a:pt x="7263" y="9554"/>
                  </a:lnTo>
                  <a:lnTo>
                    <a:pt x="7496" y="9549"/>
                  </a:lnTo>
                  <a:lnTo>
                    <a:pt x="7728" y="9541"/>
                  </a:lnTo>
                  <a:lnTo>
                    <a:pt x="7960" y="9530"/>
                  </a:lnTo>
                  <a:lnTo>
                    <a:pt x="8191" y="9516"/>
                  </a:lnTo>
                  <a:lnTo>
                    <a:pt x="8420" y="9498"/>
                  </a:lnTo>
                  <a:lnTo>
                    <a:pt x="8648" y="9477"/>
                  </a:lnTo>
                  <a:lnTo>
                    <a:pt x="8874" y="9453"/>
                  </a:lnTo>
                  <a:lnTo>
                    <a:pt x="9098" y="9426"/>
                  </a:lnTo>
                  <a:lnTo>
                    <a:pt x="9320" y="9394"/>
                  </a:lnTo>
                  <a:lnTo>
                    <a:pt x="9539" y="9360"/>
                  </a:lnTo>
                  <a:lnTo>
                    <a:pt x="9755" y="9324"/>
                  </a:lnTo>
                  <a:lnTo>
                    <a:pt x="9969" y="9284"/>
                  </a:lnTo>
                  <a:lnTo>
                    <a:pt x="10177" y="9241"/>
                  </a:lnTo>
                  <a:lnTo>
                    <a:pt x="10383" y="9193"/>
                  </a:lnTo>
                  <a:lnTo>
                    <a:pt x="10586" y="9144"/>
                  </a:lnTo>
                  <a:lnTo>
                    <a:pt x="10783" y="9092"/>
                  </a:lnTo>
                  <a:lnTo>
                    <a:pt x="10977" y="9035"/>
                  </a:lnTo>
                  <a:lnTo>
                    <a:pt x="11165" y="8976"/>
                  </a:lnTo>
                  <a:lnTo>
                    <a:pt x="11348" y="8915"/>
                  </a:lnTo>
                  <a:lnTo>
                    <a:pt x="11526" y="8849"/>
                  </a:lnTo>
                  <a:lnTo>
                    <a:pt x="11699" y="8781"/>
                  </a:lnTo>
                  <a:lnTo>
                    <a:pt x="11866" y="8709"/>
                  </a:lnTo>
                  <a:lnTo>
                    <a:pt x="12026" y="8635"/>
                  </a:lnTo>
                  <a:lnTo>
                    <a:pt x="12180" y="8558"/>
                  </a:lnTo>
                  <a:lnTo>
                    <a:pt x="12328" y="8477"/>
                  </a:lnTo>
                  <a:lnTo>
                    <a:pt x="12468" y="8393"/>
                  </a:lnTo>
                  <a:lnTo>
                    <a:pt x="12601" y="8306"/>
                  </a:lnTo>
                  <a:lnTo>
                    <a:pt x="12726" y="8216"/>
                  </a:lnTo>
                  <a:lnTo>
                    <a:pt x="12845" y="8124"/>
                  </a:lnTo>
                  <a:lnTo>
                    <a:pt x="12954" y="8027"/>
                  </a:lnTo>
                  <a:lnTo>
                    <a:pt x="13056" y="7929"/>
                  </a:lnTo>
                  <a:lnTo>
                    <a:pt x="13056" y="9808"/>
                  </a:lnTo>
                  <a:close/>
                  <a:moveTo>
                    <a:pt x="13056" y="12826"/>
                  </a:moveTo>
                  <a:lnTo>
                    <a:pt x="13048" y="12942"/>
                  </a:lnTo>
                  <a:lnTo>
                    <a:pt x="13025" y="13057"/>
                  </a:lnTo>
                  <a:lnTo>
                    <a:pt x="12986" y="13170"/>
                  </a:lnTo>
                  <a:lnTo>
                    <a:pt x="12933" y="13281"/>
                  </a:lnTo>
                  <a:lnTo>
                    <a:pt x="12866" y="13391"/>
                  </a:lnTo>
                  <a:lnTo>
                    <a:pt x="12785" y="13499"/>
                  </a:lnTo>
                  <a:lnTo>
                    <a:pt x="12690" y="13603"/>
                  </a:lnTo>
                  <a:lnTo>
                    <a:pt x="12583" y="13707"/>
                  </a:lnTo>
                  <a:lnTo>
                    <a:pt x="12461" y="13806"/>
                  </a:lnTo>
                  <a:lnTo>
                    <a:pt x="12329" y="13904"/>
                  </a:lnTo>
                  <a:lnTo>
                    <a:pt x="12183" y="13999"/>
                  </a:lnTo>
                  <a:lnTo>
                    <a:pt x="12026" y="14091"/>
                  </a:lnTo>
                  <a:lnTo>
                    <a:pt x="11859" y="14180"/>
                  </a:lnTo>
                  <a:lnTo>
                    <a:pt x="11680" y="14265"/>
                  </a:lnTo>
                  <a:lnTo>
                    <a:pt x="11490" y="14348"/>
                  </a:lnTo>
                  <a:lnTo>
                    <a:pt x="11291" y="14426"/>
                  </a:lnTo>
                  <a:lnTo>
                    <a:pt x="11081" y="14501"/>
                  </a:lnTo>
                  <a:lnTo>
                    <a:pt x="10863" y="14572"/>
                  </a:lnTo>
                  <a:lnTo>
                    <a:pt x="10635" y="14639"/>
                  </a:lnTo>
                  <a:lnTo>
                    <a:pt x="10399" y="14703"/>
                  </a:lnTo>
                  <a:lnTo>
                    <a:pt x="10154" y="14761"/>
                  </a:lnTo>
                  <a:lnTo>
                    <a:pt x="9902" y="14815"/>
                  </a:lnTo>
                  <a:lnTo>
                    <a:pt x="9642" y="14866"/>
                  </a:lnTo>
                  <a:lnTo>
                    <a:pt x="9376" y="14911"/>
                  </a:lnTo>
                  <a:lnTo>
                    <a:pt x="9102" y="14951"/>
                  </a:lnTo>
                  <a:lnTo>
                    <a:pt x="8822" y="14987"/>
                  </a:lnTo>
                  <a:lnTo>
                    <a:pt x="8536" y="15018"/>
                  </a:lnTo>
                  <a:lnTo>
                    <a:pt x="8244" y="15043"/>
                  </a:lnTo>
                  <a:lnTo>
                    <a:pt x="7948" y="15063"/>
                  </a:lnTo>
                  <a:lnTo>
                    <a:pt x="7647" y="15077"/>
                  </a:lnTo>
                  <a:lnTo>
                    <a:pt x="7340" y="15086"/>
                  </a:lnTo>
                  <a:lnTo>
                    <a:pt x="7030" y="15089"/>
                  </a:lnTo>
                  <a:lnTo>
                    <a:pt x="6720" y="15086"/>
                  </a:lnTo>
                  <a:lnTo>
                    <a:pt x="6413" y="15077"/>
                  </a:lnTo>
                  <a:lnTo>
                    <a:pt x="6112" y="15063"/>
                  </a:lnTo>
                  <a:lnTo>
                    <a:pt x="5816" y="15043"/>
                  </a:lnTo>
                  <a:lnTo>
                    <a:pt x="5524" y="15018"/>
                  </a:lnTo>
                  <a:lnTo>
                    <a:pt x="5238" y="14987"/>
                  </a:lnTo>
                  <a:lnTo>
                    <a:pt x="4958" y="14951"/>
                  </a:lnTo>
                  <a:lnTo>
                    <a:pt x="4684" y="14911"/>
                  </a:lnTo>
                  <a:lnTo>
                    <a:pt x="4418" y="14866"/>
                  </a:lnTo>
                  <a:lnTo>
                    <a:pt x="4158" y="14815"/>
                  </a:lnTo>
                  <a:lnTo>
                    <a:pt x="3906" y="14761"/>
                  </a:lnTo>
                  <a:lnTo>
                    <a:pt x="3661" y="14703"/>
                  </a:lnTo>
                  <a:lnTo>
                    <a:pt x="3425" y="14639"/>
                  </a:lnTo>
                  <a:lnTo>
                    <a:pt x="3197" y="14572"/>
                  </a:lnTo>
                  <a:lnTo>
                    <a:pt x="2979" y="14501"/>
                  </a:lnTo>
                  <a:lnTo>
                    <a:pt x="2769" y="14426"/>
                  </a:lnTo>
                  <a:lnTo>
                    <a:pt x="2570" y="14348"/>
                  </a:lnTo>
                  <a:lnTo>
                    <a:pt x="2380" y="14265"/>
                  </a:lnTo>
                  <a:lnTo>
                    <a:pt x="2201" y="14180"/>
                  </a:lnTo>
                  <a:lnTo>
                    <a:pt x="2034" y="14091"/>
                  </a:lnTo>
                  <a:lnTo>
                    <a:pt x="1877" y="13999"/>
                  </a:lnTo>
                  <a:lnTo>
                    <a:pt x="1731" y="13904"/>
                  </a:lnTo>
                  <a:lnTo>
                    <a:pt x="1599" y="13806"/>
                  </a:lnTo>
                  <a:lnTo>
                    <a:pt x="1477" y="13707"/>
                  </a:lnTo>
                  <a:lnTo>
                    <a:pt x="1370" y="13603"/>
                  </a:lnTo>
                  <a:lnTo>
                    <a:pt x="1275" y="13499"/>
                  </a:lnTo>
                  <a:lnTo>
                    <a:pt x="1194" y="13391"/>
                  </a:lnTo>
                  <a:lnTo>
                    <a:pt x="1127" y="13281"/>
                  </a:lnTo>
                  <a:lnTo>
                    <a:pt x="1074" y="13170"/>
                  </a:lnTo>
                  <a:lnTo>
                    <a:pt x="1035" y="13057"/>
                  </a:lnTo>
                  <a:lnTo>
                    <a:pt x="1012" y="12942"/>
                  </a:lnTo>
                  <a:lnTo>
                    <a:pt x="1004" y="12826"/>
                  </a:lnTo>
                  <a:lnTo>
                    <a:pt x="1004" y="10947"/>
                  </a:lnTo>
                  <a:lnTo>
                    <a:pt x="1106" y="11045"/>
                  </a:lnTo>
                  <a:lnTo>
                    <a:pt x="1215" y="11141"/>
                  </a:lnTo>
                  <a:lnTo>
                    <a:pt x="1334" y="11234"/>
                  </a:lnTo>
                  <a:lnTo>
                    <a:pt x="1459" y="11324"/>
                  </a:lnTo>
                  <a:lnTo>
                    <a:pt x="1592" y="11410"/>
                  </a:lnTo>
                  <a:lnTo>
                    <a:pt x="1732" y="11495"/>
                  </a:lnTo>
                  <a:lnTo>
                    <a:pt x="1880" y="11575"/>
                  </a:lnTo>
                  <a:lnTo>
                    <a:pt x="2034" y="11653"/>
                  </a:lnTo>
                  <a:lnTo>
                    <a:pt x="2194" y="11727"/>
                  </a:lnTo>
                  <a:lnTo>
                    <a:pt x="2361" y="11799"/>
                  </a:lnTo>
                  <a:lnTo>
                    <a:pt x="2534" y="11867"/>
                  </a:lnTo>
                  <a:lnTo>
                    <a:pt x="2712" y="11932"/>
                  </a:lnTo>
                  <a:lnTo>
                    <a:pt x="2895" y="11994"/>
                  </a:lnTo>
                  <a:lnTo>
                    <a:pt x="3083" y="12053"/>
                  </a:lnTo>
                  <a:lnTo>
                    <a:pt x="3277" y="12109"/>
                  </a:lnTo>
                  <a:lnTo>
                    <a:pt x="3474" y="12162"/>
                  </a:lnTo>
                  <a:lnTo>
                    <a:pt x="3677" y="12211"/>
                  </a:lnTo>
                  <a:lnTo>
                    <a:pt x="3883" y="12258"/>
                  </a:lnTo>
                  <a:lnTo>
                    <a:pt x="4091" y="12302"/>
                  </a:lnTo>
                  <a:lnTo>
                    <a:pt x="4305" y="12342"/>
                  </a:lnTo>
                  <a:lnTo>
                    <a:pt x="4521" y="12378"/>
                  </a:lnTo>
                  <a:lnTo>
                    <a:pt x="4740" y="12412"/>
                  </a:lnTo>
                  <a:lnTo>
                    <a:pt x="4962" y="12443"/>
                  </a:lnTo>
                  <a:lnTo>
                    <a:pt x="5186" y="12471"/>
                  </a:lnTo>
                  <a:lnTo>
                    <a:pt x="5412" y="12495"/>
                  </a:lnTo>
                  <a:lnTo>
                    <a:pt x="5640" y="12516"/>
                  </a:lnTo>
                  <a:lnTo>
                    <a:pt x="5869" y="12534"/>
                  </a:lnTo>
                  <a:lnTo>
                    <a:pt x="6100" y="12548"/>
                  </a:lnTo>
                  <a:lnTo>
                    <a:pt x="6332" y="12559"/>
                  </a:lnTo>
                  <a:lnTo>
                    <a:pt x="6564" y="12567"/>
                  </a:lnTo>
                  <a:lnTo>
                    <a:pt x="6797" y="12572"/>
                  </a:lnTo>
                  <a:lnTo>
                    <a:pt x="7030" y="12574"/>
                  </a:lnTo>
                  <a:lnTo>
                    <a:pt x="7263" y="12572"/>
                  </a:lnTo>
                  <a:lnTo>
                    <a:pt x="7496" y="12567"/>
                  </a:lnTo>
                  <a:lnTo>
                    <a:pt x="7728" y="12559"/>
                  </a:lnTo>
                  <a:lnTo>
                    <a:pt x="7960" y="12548"/>
                  </a:lnTo>
                  <a:lnTo>
                    <a:pt x="8191" y="12534"/>
                  </a:lnTo>
                  <a:lnTo>
                    <a:pt x="8420" y="12516"/>
                  </a:lnTo>
                  <a:lnTo>
                    <a:pt x="8648" y="12495"/>
                  </a:lnTo>
                  <a:lnTo>
                    <a:pt x="8874" y="12471"/>
                  </a:lnTo>
                  <a:lnTo>
                    <a:pt x="9098" y="12443"/>
                  </a:lnTo>
                  <a:lnTo>
                    <a:pt x="9320" y="12412"/>
                  </a:lnTo>
                  <a:lnTo>
                    <a:pt x="9539" y="12378"/>
                  </a:lnTo>
                  <a:lnTo>
                    <a:pt x="9755" y="12342"/>
                  </a:lnTo>
                  <a:lnTo>
                    <a:pt x="9969" y="12302"/>
                  </a:lnTo>
                  <a:lnTo>
                    <a:pt x="10177" y="12258"/>
                  </a:lnTo>
                  <a:lnTo>
                    <a:pt x="10383" y="12211"/>
                  </a:lnTo>
                  <a:lnTo>
                    <a:pt x="10586" y="12162"/>
                  </a:lnTo>
                  <a:lnTo>
                    <a:pt x="10783" y="12109"/>
                  </a:lnTo>
                  <a:lnTo>
                    <a:pt x="10977" y="12053"/>
                  </a:lnTo>
                  <a:lnTo>
                    <a:pt x="11165" y="11994"/>
                  </a:lnTo>
                  <a:lnTo>
                    <a:pt x="11348" y="11932"/>
                  </a:lnTo>
                  <a:lnTo>
                    <a:pt x="11526" y="11867"/>
                  </a:lnTo>
                  <a:lnTo>
                    <a:pt x="11699" y="11799"/>
                  </a:lnTo>
                  <a:lnTo>
                    <a:pt x="11866" y="11727"/>
                  </a:lnTo>
                  <a:lnTo>
                    <a:pt x="12026" y="11653"/>
                  </a:lnTo>
                  <a:lnTo>
                    <a:pt x="12180" y="11575"/>
                  </a:lnTo>
                  <a:lnTo>
                    <a:pt x="12328" y="11495"/>
                  </a:lnTo>
                  <a:lnTo>
                    <a:pt x="12468" y="11410"/>
                  </a:lnTo>
                  <a:lnTo>
                    <a:pt x="12601" y="11324"/>
                  </a:lnTo>
                  <a:lnTo>
                    <a:pt x="12726" y="11234"/>
                  </a:lnTo>
                  <a:lnTo>
                    <a:pt x="12845" y="11141"/>
                  </a:lnTo>
                  <a:lnTo>
                    <a:pt x="12954" y="11045"/>
                  </a:lnTo>
                  <a:lnTo>
                    <a:pt x="13056" y="10947"/>
                  </a:lnTo>
                  <a:lnTo>
                    <a:pt x="13056" y="12826"/>
                  </a:lnTo>
                  <a:close/>
                  <a:moveTo>
                    <a:pt x="7030" y="0"/>
                  </a:moveTo>
                  <a:lnTo>
                    <a:pt x="6712" y="3"/>
                  </a:lnTo>
                  <a:lnTo>
                    <a:pt x="6393" y="12"/>
                  </a:lnTo>
                  <a:lnTo>
                    <a:pt x="6074" y="27"/>
                  </a:lnTo>
                  <a:lnTo>
                    <a:pt x="5756" y="48"/>
                  </a:lnTo>
                  <a:lnTo>
                    <a:pt x="5439" y="75"/>
                  </a:lnTo>
                  <a:lnTo>
                    <a:pt x="5124" y="110"/>
                  </a:lnTo>
                  <a:lnTo>
                    <a:pt x="4812" y="149"/>
                  </a:lnTo>
                  <a:lnTo>
                    <a:pt x="4503" y="195"/>
                  </a:lnTo>
                  <a:lnTo>
                    <a:pt x="4199" y="247"/>
                  </a:lnTo>
                  <a:lnTo>
                    <a:pt x="3900" y="306"/>
                  </a:lnTo>
                  <a:lnTo>
                    <a:pt x="3605" y="370"/>
                  </a:lnTo>
                  <a:lnTo>
                    <a:pt x="3318" y="442"/>
                  </a:lnTo>
                  <a:lnTo>
                    <a:pt x="3037" y="520"/>
                  </a:lnTo>
                  <a:lnTo>
                    <a:pt x="2765" y="604"/>
                  </a:lnTo>
                  <a:lnTo>
                    <a:pt x="2501" y="695"/>
                  </a:lnTo>
                  <a:lnTo>
                    <a:pt x="2246" y="792"/>
                  </a:lnTo>
                  <a:lnTo>
                    <a:pt x="2001" y="896"/>
                  </a:lnTo>
                  <a:lnTo>
                    <a:pt x="1766" y="1007"/>
                  </a:lnTo>
                  <a:lnTo>
                    <a:pt x="1543" y="1124"/>
                  </a:lnTo>
                  <a:lnTo>
                    <a:pt x="1332" y="1247"/>
                  </a:lnTo>
                  <a:lnTo>
                    <a:pt x="1133" y="1378"/>
                  </a:lnTo>
                  <a:lnTo>
                    <a:pt x="948" y="1515"/>
                  </a:lnTo>
                  <a:lnTo>
                    <a:pt x="778" y="1660"/>
                  </a:lnTo>
                  <a:lnTo>
                    <a:pt x="623" y="1811"/>
                  </a:lnTo>
                  <a:lnTo>
                    <a:pt x="482" y="1969"/>
                  </a:lnTo>
                  <a:lnTo>
                    <a:pt x="359" y="2134"/>
                  </a:lnTo>
                  <a:lnTo>
                    <a:pt x="252" y="2305"/>
                  </a:lnTo>
                  <a:lnTo>
                    <a:pt x="163" y="2484"/>
                  </a:lnTo>
                  <a:lnTo>
                    <a:pt x="93" y="2670"/>
                  </a:lnTo>
                  <a:lnTo>
                    <a:pt x="42" y="2862"/>
                  </a:lnTo>
                  <a:lnTo>
                    <a:pt x="11" y="3062"/>
                  </a:lnTo>
                  <a:lnTo>
                    <a:pt x="0" y="3269"/>
                  </a:lnTo>
                  <a:lnTo>
                    <a:pt x="0" y="12826"/>
                  </a:lnTo>
                  <a:lnTo>
                    <a:pt x="11" y="13033"/>
                  </a:lnTo>
                  <a:lnTo>
                    <a:pt x="42" y="13232"/>
                  </a:lnTo>
                  <a:lnTo>
                    <a:pt x="93" y="13425"/>
                  </a:lnTo>
                  <a:lnTo>
                    <a:pt x="163" y="13611"/>
                  </a:lnTo>
                  <a:lnTo>
                    <a:pt x="252" y="13789"/>
                  </a:lnTo>
                  <a:lnTo>
                    <a:pt x="359" y="13961"/>
                  </a:lnTo>
                  <a:lnTo>
                    <a:pt x="482" y="14126"/>
                  </a:lnTo>
                  <a:lnTo>
                    <a:pt x="623" y="14284"/>
                  </a:lnTo>
                  <a:lnTo>
                    <a:pt x="778" y="14435"/>
                  </a:lnTo>
                  <a:lnTo>
                    <a:pt x="948" y="14579"/>
                  </a:lnTo>
                  <a:lnTo>
                    <a:pt x="1133" y="14717"/>
                  </a:lnTo>
                  <a:lnTo>
                    <a:pt x="1332" y="14847"/>
                  </a:lnTo>
                  <a:lnTo>
                    <a:pt x="1543" y="14971"/>
                  </a:lnTo>
                  <a:lnTo>
                    <a:pt x="1766" y="15088"/>
                  </a:lnTo>
                  <a:lnTo>
                    <a:pt x="2001" y="15199"/>
                  </a:lnTo>
                  <a:lnTo>
                    <a:pt x="2246" y="15302"/>
                  </a:lnTo>
                  <a:lnTo>
                    <a:pt x="2501" y="15400"/>
                  </a:lnTo>
                  <a:lnTo>
                    <a:pt x="2765" y="15490"/>
                  </a:lnTo>
                  <a:lnTo>
                    <a:pt x="3037" y="15575"/>
                  </a:lnTo>
                  <a:lnTo>
                    <a:pt x="3318" y="15652"/>
                  </a:lnTo>
                  <a:lnTo>
                    <a:pt x="3605" y="15724"/>
                  </a:lnTo>
                  <a:lnTo>
                    <a:pt x="3900" y="15789"/>
                  </a:lnTo>
                  <a:lnTo>
                    <a:pt x="4199" y="15848"/>
                  </a:lnTo>
                  <a:lnTo>
                    <a:pt x="4503" y="15900"/>
                  </a:lnTo>
                  <a:lnTo>
                    <a:pt x="4812" y="15946"/>
                  </a:lnTo>
                  <a:lnTo>
                    <a:pt x="5124" y="15985"/>
                  </a:lnTo>
                  <a:lnTo>
                    <a:pt x="5439" y="16020"/>
                  </a:lnTo>
                  <a:lnTo>
                    <a:pt x="5756" y="16047"/>
                  </a:lnTo>
                  <a:lnTo>
                    <a:pt x="6074" y="16068"/>
                  </a:lnTo>
                  <a:lnTo>
                    <a:pt x="6393" y="16083"/>
                  </a:lnTo>
                  <a:lnTo>
                    <a:pt x="6712" y="16092"/>
                  </a:lnTo>
                  <a:lnTo>
                    <a:pt x="7030" y="16095"/>
                  </a:lnTo>
                  <a:lnTo>
                    <a:pt x="7348" y="16092"/>
                  </a:lnTo>
                  <a:lnTo>
                    <a:pt x="7667" y="16083"/>
                  </a:lnTo>
                  <a:lnTo>
                    <a:pt x="7986" y="16068"/>
                  </a:lnTo>
                  <a:lnTo>
                    <a:pt x="8304" y="16047"/>
                  </a:lnTo>
                  <a:lnTo>
                    <a:pt x="8621" y="16020"/>
                  </a:lnTo>
                  <a:lnTo>
                    <a:pt x="8936" y="15985"/>
                  </a:lnTo>
                  <a:lnTo>
                    <a:pt x="9248" y="15946"/>
                  </a:lnTo>
                  <a:lnTo>
                    <a:pt x="9557" y="15900"/>
                  </a:lnTo>
                  <a:lnTo>
                    <a:pt x="9861" y="15848"/>
                  </a:lnTo>
                  <a:lnTo>
                    <a:pt x="10160" y="15789"/>
                  </a:lnTo>
                  <a:lnTo>
                    <a:pt x="10455" y="15724"/>
                  </a:lnTo>
                  <a:lnTo>
                    <a:pt x="10742" y="15652"/>
                  </a:lnTo>
                  <a:lnTo>
                    <a:pt x="11023" y="15575"/>
                  </a:lnTo>
                  <a:lnTo>
                    <a:pt x="11295" y="15490"/>
                  </a:lnTo>
                  <a:lnTo>
                    <a:pt x="11559" y="15400"/>
                  </a:lnTo>
                  <a:lnTo>
                    <a:pt x="11814" y="15302"/>
                  </a:lnTo>
                  <a:lnTo>
                    <a:pt x="12059" y="15199"/>
                  </a:lnTo>
                  <a:lnTo>
                    <a:pt x="12294" y="15088"/>
                  </a:lnTo>
                  <a:lnTo>
                    <a:pt x="12517" y="14971"/>
                  </a:lnTo>
                  <a:lnTo>
                    <a:pt x="12728" y="14847"/>
                  </a:lnTo>
                  <a:lnTo>
                    <a:pt x="12927" y="14717"/>
                  </a:lnTo>
                  <a:lnTo>
                    <a:pt x="13112" y="14579"/>
                  </a:lnTo>
                  <a:lnTo>
                    <a:pt x="13282" y="14435"/>
                  </a:lnTo>
                  <a:lnTo>
                    <a:pt x="13437" y="14284"/>
                  </a:lnTo>
                  <a:lnTo>
                    <a:pt x="13578" y="14126"/>
                  </a:lnTo>
                  <a:lnTo>
                    <a:pt x="13701" y="13961"/>
                  </a:lnTo>
                  <a:lnTo>
                    <a:pt x="13808" y="13789"/>
                  </a:lnTo>
                  <a:lnTo>
                    <a:pt x="13897" y="13611"/>
                  </a:lnTo>
                  <a:lnTo>
                    <a:pt x="13967" y="13425"/>
                  </a:lnTo>
                  <a:lnTo>
                    <a:pt x="14018" y="13232"/>
                  </a:lnTo>
                  <a:lnTo>
                    <a:pt x="14049" y="13033"/>
                  </a:lnTo>
                  <a:lnTo>
                    <a:pt x="14060" y="12826"/>
                  </a:lnTo>
                  <a:lnTo>
                    <a:pt x="14060" y="3269"/>
                  </a:lnTo>
                  <a:lnTo>
                    <a:pt x="14049" y="3062"/>
                  </a:lnTo>
                  <a:lnTo>
                    <a:pt x="14018" y="2862"/>
                  </a:lnTo>
                  <a:lnTo>
                    <a:pt x="13967" y="2670"/>
                  </a:lnTo>
                  <a:lnTo>
                    <a:pt x="13897" y="2484"/>
                  </a:lnTo>
                  <a:lnTo>
                    <a:pt x="13808" y="2305"/>
                  </a:lnTo>
                  <a:lnTo>
                    <a:pt x="13701" y="2134"/>
                  </a:lnTo>
                  <a:lnTo>
                    <a:pt x="13578" y="1969"/>
                  </a:lnTo>
                  <a:lnTo>
                    <a:pt x="13437" y="1811"/>
                  </a:lnTo>
                  <a:lnTo>
                    <a:pt x="13282" y="1660"/>
                  </a:lnTo>
                  <a:lnTo>
                    <a:pt x="13112" y="1515"/>
                  </a:lnTo>
                  <a:lnTo>
                    <a:pt x="12927" y="1378"/>
                  </a:lnTo>
                  <a:lnTo>
                    <a:pt x="12728" y="1247"/>
                  </a:lnTo>
                  <a:lnTo>
                    <a:pt x="12517" y="1124"/>
                  </a:lnTo>
                  <a:lnTo>
                    <a:pt x="12294" y="1007"/>
                  </a:lnTo>
                  <a:lnTo>
                    <a:pt x="12059" y="896"/>
                  </a:lnTo>
                  <a:lnTo>
                    <a:pt x="11814" y="792"/>
                  </a:lnTo>
                  <a:lnTo>
                    <a:pt x="11559" y="695"/>
                  </a:lnTo>
                  <a:lnTo>
                    <a:pt x="11295" y="604"/>
                  </a:lnTo>
                  <a:lnTo>
                    <a:pt x="11023" y="520"/>
                  </a:lnTo>
                  <a:lnTo>
                    <a:pt x="10742" y="442"/>
                  </a:lnTo>
                  <a:lnTo>
                    <a:pt x="10455" y="370"/>
                  </a:lnTo>
                  <a:lnTo>
                    <a:pt x="10160" y="306"/>
                  </a:lnTo>
                  <a:lnTo>
                    <a:pt x="9861" y="247"/>
                  </a:lnTo>
                  <a:lnTo>
                    <a:pt x="9557" y="195"/>
                  </a:lnTo>
                  <a:lnTo>
                    <a:pt x="9248" y="149"/>
                  </a:lnTo>
                  <a:lnTo>
                    <a:pt x="8936" y="110"/>
                  </a:lnTo>
                  <a:lnTo>
                    <a:pt x="8621" y="75"/>
                  </a:lnTo>
                  <a:lnTo>
                    <a:pt x="8304" y="48"/>
                  </a:lnTo>
                  <a:lnTo>
                    <a:pt x="7986" y="27"/>
                  </a:lnTo>
                  <a:lnTo>
                    <a:pt x="7667" y="12"/>
                  </a:lnTo>
                  <a:lnTo>
                    <a:pt x="7348" y="3"/>
                  </a:lnTo>
                  <a:lnTo>
                    <a:pt x="70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0" name="ïšlïḍê"/>
            <p:cNvSpPr/>
            <p:nvPr/>
          </p:nvSpPr>
          <p:spPr bwMode="auto">
            <a:xfrm>
              <a:off x="6717176" y="1520556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1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4 h 1006"/>
                <a:gd name="T66" fmla="*/ 16 w 1004"/>
                <a:gd name="T67" fmla="*/ 629 h 1006"/>
                <a:gd name="T68" fmla="*/ 39 w 1004"/>
                <a:gd name="T69" fmla="*/ 699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5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4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4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4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1" name="ï$ļíḓè"/>
            <p:cNvSpPr/>
            <p:nvPr/>
          </p:nvSpPr>
          <p:spPr bwMode="auto">
            <a:xfrm>
              <a:off x="6717176" y="1404939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2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2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40 h 1006"/>
                <a:gd name="T38" fmla="*/ 628 w 1004"/>
                <a:gd name="T39" fmla="*/ 17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1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3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5 h 1006"/>
                <a:gd name="T66" fmla="*/ 16 w 1004"/>
                <a:gd name="T67" fmla="*/ 629 h 1006"/>
                <a:gd name="T68" fmla="*/ 39 w 1004"/>
                <a:gd name="T69" fmla="*/ 700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6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3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3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2"/>
                  </a:lnTo>
                  <a:lnTo>
                    <a:pt x="840" y="876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2"/>
                  </a:lnTo>
                  <a:lnTo>
                    <a:pt x="965" y="700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5"/>
                  </a:lnTo>
                  <a:lnTo>
                    <a:pt x="1003" y="530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8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3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40"/>
                  </a:lnTo>
                  <a:lnTo>
                    <a:pt x="675" y="31"/>
                  </a:lnTo>
                  <a:lnTo>
                    <a:pt x="652" y="23"/>
                  </a:lnTo>
                  <a:lnTo>
                    <a:pt x="628" y="17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7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6" y="40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700"/>
                  </a:lnTo>
                  <a:lnTo>
                    <a:pt x="49" y="722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6"/>
                  </a:lnTo>
                  <a:lnTo>
                    <a:pt x="183" y="892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3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2" name="íSḷiḑé"/>
            <p:cNvSpPr/>
            <p:nvPr/>
          </p:nvSpPr>
          <p:spPr bwMode="auto">
            <a:xfrm>
              <a:off x="6717176" y="1290731"/>
              <a:ext cx="38070" cy="38070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89 h 1006"/>
                <a:gd name="T4" fmla="*/ 698 w 1004"/>
                <a:gd name="T5" fmla="*/ 966 h 1006"/>
                <a:gd name="T6" fmla="*/ 762 w 1004"/>
                <a:gd name="T7" fmla="*/ 933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4 h 1006"/>
                <a:gd name="T14" fmla="*/ 955 w 1004"/>
                <a:gd name="T15" fmla="*/ 721 h 1006"/>
                <a:gd name="T16" fmla="*/ 981 w 1004"/>
                <a:gd name="T17" fmla="*/ 652 h 1006"/>
                <a:gd name="T18" fmla="*/ 998 w 1004"/>
                <a:gd name="T19" fmla="*/ 579 h 1006"/>
                <a:gd name="T20" fmla="*/ 1004 w 1004"/>
                <a:gd name="T21" fmla="*/ 503 h 1006"/>
                <a:gd name="T22" fmla="*/ 998 w 1004"/>
                <a:gd name="T23" fmla="*/ 426 h 1006"/>
                <a:gd name="T24" fmla="*/ 981 w 1004"/>
                <a:gd name="T25" fmla="*/ 353 h 1006"/>
                <a:gd name="T26" fmla="*/ 955 w 1004"/>
                <a:gd name="T27" fmla="*/ 284 h 1006"/>
                <a:gd name="T28" fmla="*/ 919 w 1004"/>
                <a:gd name="T29" fmla="*/ 221 h 1006"/>
                <a:gd name="T30" fmla="*/ 874 w 1004"/>
                <a:gd name="T31" fmla="*/ 165 h 1006"/>
                <a:gd name="T32" fmla="*/ 822 w 1004"/>
                <a:gd name="T33" fmla="*/ 114 h 1006"/>
                <a:gd name="T34" fmla="*/ 762 w 1004"/>
                <a:gd name="T35" fmla="*/ 72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0 h 1006"/>
                <a:gd name="T50" fmla="*/ 202 w 1004"/>
                <a:gd name="T51" fmla="*/ 99 h 1006"/>
                <a:gd name="T52" fmla="*/ 147 w 1004"/>
                <a:gd name="T53" fmla="*/ 146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1 h 1006"/>
                <a:gd name="T62" fmla="*/ 1 w 1004"/>
                <a:gd name="T63" fmla="*/ 476 h 1006"/>
                <a:gd name="T64" fmla="*/ 3 w 1004"/>
                <a:gd name="T65" fmla="*/ 554 h 1006"/>
                <a:gd name="T66" fmla="*/ 16 w 1004"/>
                <a:gd name="T67" fmla="*/ 628 h 1006"/>
                <a:gd name="T68" fmla="*/ 39 w 1004"/>
                <a:gd name="T69" fmla="*/ 699 h 1006"/>
                <a:gd name="T70" fmla="*/ 72 w 1004"/>
                <a:gd name="T71" fmla="*/ 763 h 1006"/>
                <a:gd name="T72" fmla="*/ 115 w 1004"/>
                <a:gd name="T73" fmla="*/ 822 h 1006"/>
                <a:gd name="T74" fmla="*/ 165 w 1004"/>
                <a:gd name="T75" fmla="*/ 875 h 1006"/>
                <a:gd name="T76" fmla="*/ 221 w 1004"/>
                <a:gd name="T77" fmla="*/ 920 h 1006"/>
                <a:gd name="T78" fmla="*/ 284 w 1004"/>
                <a:gd name="T79" fmla="*/ 956 h 1006"/>
                <a:gd name="T80" fmla="*/ 353 w 1004"/>
                <a:gd name="T81" fmla="*/ 983 h 1006"/>
                <a:gd name="T82" fmla="*/ 426 w 1004"/>
                <a:gd name="T83" fmla="*/ 999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999"/>
                  </a:lnTo>
                  <a:lnTo>
                    <a:pt x="604" y="995"/>
                  </a:lnTo>
                  <a:lnTo>
                    <a:pt x="628" y="989"/>
                  </a:lnTo>
                  <a:lnTo>
                    <a:pt x="652" y="983"/>
                  </a:lnTo>
                  <a:lnTo>
                    <a:pt x="675" y="975"/>
                  </a:lnTo>
                  <a:lnTo>
                    <a:pt x="698" y="966"/>
                  </a:lnTo>
                  <a:lnTo>
                    <a:pt x="720" y="956"/>
                  </a:lnTo>
                  <a:lnTo>
                    <a:pt x="741" y="945"/>
                  </a:lnTo>
                  <a:lnTo>
                    <a:pt x="762" y="933"/>
                  </a:lnTo>
                  <a:lnTo>
                    <a:pt x="783" y="920"/>
                  </a:lnTo>
                  <a:lnTo>
                    <a:pt x="803" y="906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2"/>
                  </a:lnTo>
                  <a:lnTo>
                    <a:pt x="905" y="803"/>
                  </a:lnTo>
                  <a:lnTo>
                    <a:pt x="919" y="784"/>
                  </a:lnTo>
                  <a:lnTo>
                    <a:pt x="932" y="763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2"/>
                  </a:lnTo>
                  <a:lnTo>
                    <a:pt x="988" y="628"/>
                  </a:lnTo>
                  <a:lnTo>
                    <a:pt x="994" y="604"/>
                  </a:lnTo>
                  <a:lnTo>
                    <a:pt x="998" y="579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6"/>
                  </a:lnTo>
                  <a:lnTo>
                    <a:pt x="1001" y="451"/>
                  </a:lnTo>
                  <a:lnTo>
                    <a:pt x="998" y="426"/>
                  </a:lnTo>
                  <a:lnTo>
                    <a:pt x="994" y="401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6"/>
                  </a:lnTo>
                  <a:lnTo>
                    <a:pt x="955" y="284"/>
                  </a:lnTo>
                  <a:lnTo>
                    <a:pt x="944" y="263"/>
                  </a:lnTo>
                  <a:lnTo>
                    <a:pt x="932" y="242"/>
                  </a:lnTo>
                  <a:lnTo>
                    <a:pt x="919" y="221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6"/>
                  </a:lnTo>
                  <a:lnTo>
                    <a:pt x="840" y="130"/>
                  </a:lnTo>
                  <a:lnTo>
                    <a:pt x="822" y="114"/>
                  </a:lnTo>
                  <a:lnTo>
                    <a:pt x="803" y="99"/>
                  </a:lnTo>
                  <a:lnTo>
                    <a:pt x="783" y="85"/>
                  </a:lnTo>
                  <a:lnTo>
                    <a:pt x="762" y="72"/>
                  </a:lnTo>
                  <a:lnTo>
                    <a:pt x="741" y="60"/>
                  </a:lnTo>
                  <a:lnTo>
                    <a:pt x="720" y="49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2" y="652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3"/>
                  </a:lnTo>
                  <a:lnTo>
                    <a:pt x="86" y="784"/>
                  </a:lnTo>
                  <a:lnTo>
                    <a:pt x="100" y="803"/>
                  </a:lnTo>
                  <a:lnTo>
                    <a:pt x="115" y="822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20"/>
                  </a:lnTo>
                  <a:lnTo>
                    <a:pt x="242" y="933"/>
                  </a:lnTo>
                  <a:lnTo>
                    <a:pt x="262" y="945"/>
                  </a:lnTo>
                  <a:lnTo>
                    <a:pt x="284" y="956"/>
                  </a:lnTo>
                  <a:lnTo>
                    <a:pt x="306" y="966"/>
                  </a:lnTo>
                  <a:lnTo>
                    <a:pt x="330" y="975"/>
                  </a:lnTo>
                  <a:lnTo>
                    <a:pt x="353" y="983"/>
                  </a:lnTo>
                  <a:lnTo>
                    <a:pt x="377" y="989"/>
                  </a:lnTo>
                  <a:lnTo>
                    <a:pt x="401" y="995"/>
                  </a:lnTo>
                  <a:lnTo>
                    <a:pt x="426" y="999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3" name="íşlíḓê"/>
            <p:cNvSpPr/>
            <p:nvPr/>
          </p:nvSpPr>
          <p:spPr bwMode="auto">
            <a:xfrm>
              <a:off x="7343797" y="1162347"/>
              <a:ext cx="613339" cy="535789"/>
            </a:xfrm>
            <a:custGeom>
              <a:avLst/>
              <a:gdLst>
                <a:gd name="T0" fmla="*/ 1006 w 16095"/>
                <a:gd name="T1" fmla="*/ 3013 h 14060"/>
                <a:gd name="T2" fmla="*/ 5802 w 16095"/>
                <a:gd name="T3" fmla="*/ 1392 h 14060"/>
                <a:gd name="T4" fmla="*/ 6204 w 16095"/>
                <a:gd name="T5" fmla="*/ 1861 h 14060"/>
                <a:gd name="T6" fmla="*/ 6751 w 16095"/>
                <a:gd name="T7" fmla="*/ 2221 h 14060"/>
                <a:gd name="T8" fmla="*/ 7413 w 16095"/>
                <a:gd name="T9" fmla="*/ 2445 h 14060"/>
                <a:gd name="T10" fmla="*/ 8157 w 16095"/>
                <a:gd name="T11" fmla="*/ 2509 h 14060"/>
                <a:gd name="T12" fmla="*/ 8881 w 16095"/>
                <a:gd name="T13" fmla="*/ 2397 h 14060"/>
                <a:gd name="T14" fmla="*/ 9513 w 16095"/>
                <a:gd name="T15" fmla="*/ 2131 h 14060"/>
                <a:gd name="T16" fmla="*/ 10022 w 16095"/>
                <a:gd name="T17" fmla="*/ 1737 h 14060"/>
                <a:gd name="T18" fmla="*/ 10376 w 16095"/>
                <a:gd name="T19" fmla="*/ 1241 h 14060"/>
                <a:gd name="T20" fmla="*/ 9936 w 16095"/>
                <a:gd name="T21" fmla="*/ 1004 h 14060"/>
                <a:gd name="T22" fmla="*/ 9691 w 16095"/>
                <a:gd name="T23" fmla="*/ 1361 h 14060"/>
                <a:gd name="T24" fmla="*/ 9334 w 16095"/>
                <a:gd name="T25" fmla="*/ 1655 h 14060"/>
                <a:gd name="T26" fmla="*/ 8886 w 16095"/>
                <a:gd name="T27" fmla="*/ 1870 h 14060"/>
                <a:gd name="T28" fmla="*/ 8368 w 16095"/>
                <a:gd name="T29" fmla="*/ 1989 h 14060"/>
                <a:gd name="T30" fmla="*/ 7806 w 16095"/>
                <a:gd name="T31" fmla="*/ 1998 h 14060"/>
                <a:gd name="T32" fmla="*/ 7279 w 16095"/>
                <a:gd name="T33" fmla="*/ 1893 h 14060"/>
                <a:gd name="T34" fmla="*/ 6819 w 16095"/>
                <a:gd name="T35" fmla="*/ 1691 h 14060"/>
                <a:gd name="T36" fmla="*/ 6449 w 16095"/>
                <a:gd name="T37" fmla="*/ 1407 h 14060"/>
                <a:gd name="T38" fmla="*/ 6187 w 16095"/>
                <a:gd name="T39" fmla="*/ 1059 h 14060"/>
                <a:gd name="T40" fmla="*/ 13098 w 16095"/>
                <a:gd name="T41" fmla="*/ 147 h 14060"/>
                <a:gd name="T42" fmla="*/ 12827 w 16095"/>
                <a:gd name="T43" fmla="*/ 32 h 14060"/>
                <a:gd name="T44" fmla="*/ 3521 w 16095"/>
                <a:gd name="T45" fmla="*/ 0 h 14060"/>
                <a:gd name="T46" fmla="*/ 3228 w 16095"/>
                <a:gd name="T47" fmla="*/ 43 h 14060"/>
                <a:gd name="T48" fmla="*/ 2960 w 16095"/>
                <a:gd name="T49" fmla="*/ 170 h 14060"/>
                <a:gd name="T50" fmla="*/ 264 w 16095"/>
                <a:gd name="T51" fmla="*/ 2335 h 14060"/>
                <a:gd name="T52" fmla="*/ 112 w 16095"/>
                <a:gd name="T53" fmla="*/ 2554 h 14060"/>
                <a:gd name="T54" fmla="*/ 22 w 16095"/>
                <a:gd name="T55" fmla="*/ 2802 h 14060"/>
                <a:gd name="T56" fmla="*/ 1 w 16095"/>
                <a:gd name="T57" fmla="*/ 3065 h 14060"/>
                <a:gd name="T58" fmla="*/ 52 w 16095"/>
                <a:gd name="T59" fmla="*/ 3331 h 14060"/>
                <a:gd name="T60" fmla="*/ 1127 w 16095"/>
                <a:gd name="T61" fmla="*/ 6504 h 14060"/>
                <a:gd name="T62" fmla="*/ 1239 w 16095"/>
                <a:gd name="T63" fmla="*/ 6669 h 14060"/>
                <a:gd name="T64" fmla="*/ 1382 w 16095"/>
                <a:gd name="T65" fmla="*/ 6809 h 14060"/>
                <a:gd name="T66" fmla="*/ 1551 w 16095"/>
                <a:gd name="T67" fmla="*/ 6919 h 14060"/>
                <a:gd name="T68" fmla="*/ 1766 w 16095"/>
                <a:gd name="T69" fmla="*/ 7000 h 14060"/>
                <a:gd name="T70" fmla="*/ 2045 w 16095"/>
                <a:gd name="T71" fmla="*/ 7029 h 14060"/>
                <a:gd name="T72" fmla="*/ 2271 w 16095"/>
                <a:gd name="T73" fmla="*/ 6996 h 14060"/>
                <a:gd name="T74" fmla="*/ 2486 w 16095"/>
                <a:gd name="T75" fmla="*/ 6911 h 14060"/>
                <a:gd name="T76" fmla="*/ 2546 w 16095"/>
                <a:gd name="T77" fmla="*/ 13307 h 14060"/>
                <a:gd name="T78" fmla="*/ 2687 w 16095"/>
                <a:gd name="T79" fmla="*/ 13617 h 14060"/>
                <a:gd name="T80" fmla="*/ 2919 w 16095"/>
                <a:gd name="T81" fmla="*/ 13860 h 14060"/>
                <a:gd name="T82" fmla="*/ 3222 w 16095"/>
                <a:gd name="T83" fmla="*/ 14015 h 14060"/>
                <a:gd name="T84" fmla="*/ 12574 w 16095"/>
                <a:gd name="T85" fmla="*/ 14060 h 14060"/>
                <a:gd name="T86" fmla="*/ 12920 w 16095"/>
                <a:gd name="T87" fmla="*/ 13999 h 14060"/>
                <a:gd name="T88" fmla="*/ 13214 w 16095"/>
                <a:gd name="T89" fmla="*/ 13831 h 14060"/>
                <a:gd name="T90" fmla="*/ 13434 w 16095"/>
                <a:gd name="T91" fmla="*/ 13576 h 14060"/>
                <a:gd name="T92" fmla="*/ 13560 w 16095"/>
                <a:gd name="T93" fmla="*/ 13258 h 14060"/>
                <a:gd name="T94" fmla="*/ 13639 w 16095"/>
                <a:gd name="T95" fmla="*/ 6927 h 14060"/>
                <a:gd name="T96" fmla="*/ 13856 w 16095"/>
                <a:gd name="T97" fmla="*/ 7004 h 14060"/>
                <a:gd name="T98" fmla="*/ 14083 w 16095"/>
                <a:gd name="T99" fmla="*/ 7030 h 14060"/>
                <a:gd name="T100" fmla="*/ 14370 w 16095"/>
                <a:gd name="T101" fmla="*/ 6989 h 14060"/>
                <a:gd name="T102" fmla="*/ 14569 w 16095"/>
                <a:gd name="T103" fmla="*/ 6905 h 14060"/>
                <a:gd name="T104" fmla="*/ 14735 w 16095"/>
                <a:gd name="T105" fmla="*/ 6791 h 14060"/>
                <a:gd name="T106" fmla="*/ 14874 w 16095"/>
                <a:gd name="T107" fmla="*/ 6647 h 14060"/>
                <a:gd name="T108" fmla="*/ 14981 w 16095"/>
                <a:gd name="T109" fmla="*/ 6478 h 14060"/>
                <a:gd name="T110" fmla="*/ 16055 w 16095"/>
                <a:gd name="T111" fmla="*/ 3293 h 14060"/>
                <a:gd name="T112" fmla="*/ 16095 w 16095"/>
                <a:gd name="T113" fmla="*/ 3027 h 14060"/>
                <a:gd name="T114" fmla="*/ 16064 w 16095"/>
                <a:gd name="T115" fmla="*/ 2765 h 14060"/>
                <a:gd name="T116" fmla="*/ 15966 w 16095"/>
                <a:gd name="T117" fmla="*/ 2521 h 14060"/>
                <a:gd name="T118" fmla="*/ 15805 w 16095"/>
                <a:gd name="T119" fmla="*/ 2307 h 1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4060">
                  <a:moveTo>
                    <a:pt x="14083" y="6026"/>
                  </a:moveTo>
                  <a:lnTo>
                    <a:pt x="12574" y="5021"/>
                  </a:lnTo>
                  <a:lnTo>
                    <a:pt x="12574" y="13056"/>
                  </a:lnTo>
                  <a:lnTo>
                    <a:pt x="3521" y="13056"/>
                  </a:lnTo>
                  <a:lnTo>
                    <a:pt x="3521" y="5021"/>
                  </a:lnTo>
                  <a:lnTo>
                    <a:pt x="2012" y="6026"/>
                  </a:lnTo>
                  <a:lnTo>
                    <a:pt x="1006" y="3013"/>
                  </a:lnTo>
                  <a:lnTo>
                    <a:pt x="3521" y="1004"/>
                  </a:lnTo>
                  <a:lnTo>
                    <a:pt x="5622" y="1004"/>
                  </a:lnTo>
                  <a:lnTo>
                    <a:pt x="5650" y="1085"/>
                  </a:lnTo>
                  <a:lnTo>
                    <a:pt x="5683" y="1164"/>
                  </a:lnTo>
                  <a:lnTo>
                    <a:pt x="5719" y="1241"/>
                  </a:lnTo>
                  <a:lnTo>
                    <a:pt x="5758" y="1318"/>
                  </a:lnTo>
                  <a:lnTo>
                    <a:pt x="5802" y="1392"/>
                  </a:lnTo>
                  <a:lnTo>
                    <a:pt x="5850" y="1464"/>
                  </a:lnTo>
                  <a:lnTo>
                    <a:pt x="5900" y="1536"/>
                  </a:lnTo>
                  <a:lnTo>
                    <a:pt x="5954" y="1605"/>
                  </a:lnTo>
                  <a:lnTo>
                    <a:pt x="6011" y="1672"/>
                  </a:lnTo>
                  <a:lnTo>
                    <a:pt x="6073" y="1737"/>
                  </a:lnTo>
                  <a:lnTo>
                    <a:pt x="6136" y="1800"/>
                  </a:lnTo>
                  <a:lnTo>
                    <a:pt x="6204" y="1861"/>
                  </a:lnTo>
                  <a:lnTo>
                    <a:pt x="6274" y="1920"/>
                  </a:lnTo>
                  <a:lnTo>
                    <a:pt x="6346" y="1976"/>
                  </a:lnTo>
                  <a:lnTo>
                    <a:pt x="6422" y="2031"/>
                  </a:lnTo>
                  <a:lnTo>
                    <a:pt x="6500" y="2082"/>
                  </a:lnTo>
                  <a:lnTo>
                    <a:pt x="6582" y="2131"/>
                  </a:lnTo>
                  <a:lnTo>
                    <a:pt x="6665" y="2177"/>
                  </a:lnTo>
                  <a:lnTo>
                    <a:pt x="6751" y="2221"/>
                  </a:lnTo>
                  <a:lnTo>
                    <a:pt x="6839" y="2262"/>
                  </a:lnTo>
                  <a:lnTo>
                    <a:pt x="6930" y="2300"/>
                  </a:lnTo>
                  <a:lnTo>
                    <a:pt x="7022" y="2336"/>
                  </a:lnTo>
                  <a:lnTo>
                    <a:pt x="7117" y="2368"/>
                  </a:lnTo>
                  <a:lnTo>
                    <a:pt x="7215" y="2397"/>
                  </a:lnTo>
                  <a:lnTo>
                    <a:pt x="7313" y="2423"/>
                  </a:lnTo>
                  <a:lnTo>
                    <a:pt x="7413" y="2445"/>
                  </a:lnTo>
                  <a:lnTo>
                    <a:pt x="7515" y="2466"/>
                  </a:lnTo>
                  <a:lnTo>
                    <a:pt x="7619" y="2482"/>
                  </a:lnTo>
                  <a:lnTo>
                    <a:pt x="7724" y="2495"/>
                  </a:lnTo>
                  <a:lnTo>
                    <a:pt x="7830" y="2504"/>
                  </a:lnTo>
                  <a:lnTo>
                    <a:pt x="7939" y="2509"/>
                  </a:lnTo>
                  <a:lnTo>
                    <a:pt x="8048" y="2511"/>
                  </a:lnTo>
                  <a:lnTo>
                    <a:pt x="8157" y="2509"/>
                  </a:lnTo>
                  <a:lnTo>
                    <a:pt x="8265" y="2504"/>
                  </a:lnTo>
                  <a:lnTo>
                    <a:pt x="8371" y="2495"/>
                  </a:lnTo>
                  <a:lnTo>
                    <a:pt x="8476" y="2482"/>
                  </a:lnTo>
                  <a:lnTo>
                    <a:pt x="8580" y="2466"/>
                  </a:lnTo>
                  <a:lnTo>
                    <a:pt x="8682" y="2445"/>
                  </a:lnTo>
                  <a:lnTo>
                    <a:pt x="8783" y="2423"/>
                  </a:lnTo>
                  <a:lnTo>
                    <a:pt x="8881" y="2397"/>
                  </a:lnTo>
                  <a:lnTo>
                    <a:pt x="8978" y="2368"/>
                  </a:lnTo>
                  <a:lnTo>
                    <a:pt x="9073" y="2336"/>
                  </a:lnTo>
                  <a:lnTo>
                    <a:pt x="9165" y="2300"/>
                  </a:lnTo>
                  <a:lnTo>
                    <a:pt x="9256" y="2262"/>
                  </a:lnTo>
                  <a:lnTo>
                    <a:pt x="9344" y="2221"/>
                  </a:lnTo>
                  <a:lnTo>
                    <a:pt x="9430" y="2177"/>
                  </a:lnTo>
                  <a:lnTo>
                    <a:pt x="9513" y="2131"/>
                  </a:lnTo>
                  <a:lnTo>
                    <a:pt x="9595" y="2082"/>
                  </a:lnTo>
                  <a:lnTo>
                    <a:pt x="9673" y="2031"/>
                  </a:lnTo>
                  <a:lnTo>
                    <a:pt x="9749" y="1976"/>
                  </a:lnTo>
                  <a:lnTo>
                    <a:pt x="9821" y="1920"/>
                  </a:lnTo>
                  <a:lnTo>
                    <a:pt x="9891" y="1861"/>
                  </a:lnTo>
                  <a:lnTo>
                    <a:pt x="9959" y="1800"/>
                  </a:lnTo>
                  <a:lnTo>
                    <a:pt x="10022" y="1737"/>
                  </a:lnTo>
                  <a:lnTo>
                    <a:pt x="10084" y="1672"/>
                  </a:lnTo>
                  <a:lnTo>
                    <a:pt x="10141" y="1605"/>
                  </a:lnTo>
                  <a:lnTo>
                    <a:pt x="10195" y="1536"/>
                  </a:lnTo>
                  <a:lnTo>
                    <a:pt x="10245" y="1464"/>
                  </a:lnTo>
                  <a:lnTo>
                    <a:pt x="10293" y="1392"/>
                  </a:lnTo>
                  <a:lnTo>
                    <a:pt x="10337" y="1318"/>
                  </a:lnTo>
                  <a:lnTo>
                    <a:pt x="10376" y="1241"/>
                  </a:lnTo>
                  <a:lnTo>
                    <a:pt x="10412" y="1164"/>
                  </a:lnTo>
                  <a:lnTo>
                    <a:pt x="10445" y="1085"/>
                  </a:lnTo>
                  <a:lnTo>
                    <a:pt x="10473" y="1004"/>
                  </a:lnTo>
                  <a:lnTo>
                    <a:pt x="12574" y="1004"/>
                  </a:lnTo>
                  <a:lnTo>
                    <a:pt x="15089" y="3013"/>
                  </a:lnTo>
                  <a:lnTo>
                    <a:pt x="14083" y="6026"/>
                  </a:lnTo>
                  <a:close/>
                  <a:moveTo>
                    <a:pt x="9936" y="1004"/>
                  </a:moveTo>
                  <a:lnTo>
                    <a:pt x="9908" y="1059"/>
                  </a:lnTo>
                  <a:lnTo>
                    <a:pt x="9878" y="1112"/>
                  </a:lnTo>
                  <a:lnTo>
                    <a:pt x="9846" y="1164"/>
                  </a:lnTo>
                  <a:lnTo>
                    <a:pt x="9811" y="1215"/>
                  </a:lnTo>
                  <a:lnTo>
                    <a:pt x="9773" y="1264"/>
                  </a:lnTo>
                  <a:lnTo>
                    <a:pt x="9733" y="1314"/>
                  </a:lnTo>
                  <a:lnTo>
                    <a:pt x="9691" y="1361"/>
                  </a:lnTo>
                  <a:lnTo>
                    <a:pt x="9646" y="1407"/>
                  </a:lnTo>
                  <a:lnTo>
                    <a:pt x="9600" y="1452"/>
                  </a:lnTo>
                  <a:lnTo>
                    <a:pt x="9550" y="1495"/>
                  </a:lnTo>
                  <a:lnTo>
                    <a:pt x="9500" y="1538"/>
                  </a:lnTo>
                  <a:lnTo>
                    <a:pt x="9447" y="1579"/>
                  </a:lnTo>
                  <a:lnTo>
                    <a:pt x="9391" y="1617"/>
                  </a:lnTo>
                  <a:lnTo>
                    <a:pt x="9334" y="1655"/>
                  </a:lnTo>
                  <a:lnTo>
                    <a:pt x="9276" y="1691"/>
                  </a:lnTo>
                  <a:lnTo>
                    <a:pt x="9215" y="1725"/>
                  </a:lnTo>
                  <a:lnTo>
                    <a:pt x="9152" y="1758"/>
                  </a:lnTo>
                  <a:lnTo>
                    <a:pt x="9089" y="1789"/>
                  </a:lnTo>
                  <a:lnTo>
                    <a:pt x="9022" y="1818"/>
                  </a:lnTo>
                  <a:lnTo>
                    <a:pt x="8956" y="1845"/>
                  </a:lnTo>
                  <a:lnTo>
                    <a:pt x="8886" y="1870"/>
                  </a:lnTo>
                  <a:lnTo>
                    <a:pt x="8816" y="1893"/>
                  </a:lnTo>
                  <a:lnTo>
                    <a:pt x="8745" y="1914"/>
                  </a:lnTo>
                  <a:lnTo>
                    <a:pt x="8672" y="1933"/>
                  </a:lnTo>
                  <a:lnTo>
                    <a:pt x="8598" y="1951"/>
                  </a:lnTo>
                  <a:lnTo>
                    <a:pt x="8522" y="1965"/>
                  </a:lnTo>
                  <a:lnTo>
                    <a:pt x="8446" y="1978"/>
                  </a:lnTo>
                  <a:lnTo>
                    <a:pt x="8368" y="1989"/>
                  </a:lnTo>
                  <a:lnTo>
                    <a:pt x="8289" y="1998"/>
                  </a:lnTo>
                  <a:lnTo>
                    <a:pt x="8209" y="2004"/>
                  </a:lnTo>
                  <a:lnTo>
                    <a:pt x="8129" y="2008"/>
                  </a:lnTo>
                  <a:lnTo>
                    <a:pt x="8048" y="2009"/>
                  </a:lnTo>
                  <a:lnTo>
                    <a:pt x="7966" y="2008"/>
                  </a:lnTo>
                  <a:lnTo>
                    <a:pt x="7886" y="2004"/>
                  </a:lnTo>
                  <a:lnTo>
                    <a:pt x="7806" y="1998"/>
                  </a:lnTo>
                  <a:lnTo>
                    <a:pt x="7727" y="1989"/>
                  </a:lnTo>
                  <a:lnTo>
                    <a:pt x="7649" y="1978"/>
                  </a:lnTo>
                  <a:lnTo>
                    <a:pt x="7573" y="1965"/>
                  </a:lnTo>
                  <a:lnTo>
                    <a:pt x="7497" y="1951"/>
                  </a:lnTo>
                  <a:lnTo>
                    <a:pt x="7423" y="1933"/>
                  </a:lnTo>
                  <a:lnTo>
                    <a:pt x="7350" y="1914"/>
                  </a:lnTo>
                  <a:lnTo>
                    <a:pt x="7279" y="1893"/>
                  </a:lnTo>
                  <a:lnTo>
                    <a:pt x="7209" y="1870"/>
                  </a:lnTo>
                  <a:lnTo>
                    <a:pt x="7139" y="1845"/>
                  </a:lnTo>
                  <a:lnTo>
                    <a:pt x="7073" y="1818"/>
                  </a:lnTo>
                  <a:lnTo>
                    <a:pt x="7006" y="1789"/>
                  </a:lnTo>
                  <a:lnTo>
                    <a:pt x="6943" y="1758"/>
                  </a:lnTo>
                  <a:lnTo>
                    <a:pt x="6881" y="1725"/>
                  </a:lnTo>
                  <a:lnTo>
                    <a:pt x="6819" y="1691"/>
                  </a:lnTo>
                  <a:lnTo>
                    <a:pt x="6761" y="1655"/>
                  </a:lnTo>
                  <a:lnTo>
                    <a:pt x="6704" y="1617"/>
                  </a:lnTo>
                  <a:lnTo>
                    <a:pt x="6648" y="1579"/>
                  </a:lnTo>
                  <a:lnTo>
                    <a:pt x="6596" y="1538"/>
                  </a:lnTo>
                  <a:lnTo>
                    <a:pt x="6545" y="1495"/>
                  </a:lnTo>
                  <a:lnTo>
                    <a:pt x="6495" y="1452"/>
                  </a:lnTo>
                  <a:lnTo>
                    <a:pt x="6449" y="1407"/>
                  </a:lnTo>
                  <a:lnTo>
                    <a:pt x="6404" y="1361"/>
                  </a:lnTo>
                  <a:lnTo>
                    <a:pt x="6362" y="1314"/>
                  </a:lnTo>
                  <a:lnTo>
                    <a:pt x="6322" y="1264"/>
                  </a:lnTo>
                  <a:lnTo>
                    <a:pt x="6284" y="1215"/>
                  </a:lnTo>
                  <a:lnTo>
                    <a:pt x="6249" y="1164"/>
                  </a:lnTo>
                  <a:lnTo>
                    <a:pt x="6217" y="1112"/>
                  </a:lnTo>
                  <a:lnTo>
                    <a:pt x="6187" y="1059"/>
                  </a:lnTo>
                  <a:lnTo>
                    <a:pt x="6159" y="1004"/>
                  </a:lnTo>
                  <a:lnTo>
                    <a:pt x="9936" y="1004"/>
                  </a:lnTo>
                  <a:close/>
                  <a:moveTo>
                    <a:pt x="15718" y="2229"/>
                  </a:moveTo>
                  <a:lnTo>
                    <a:pt x="13203" y="220"/>
                  </a:lnTo>
                  <a:lnTo>
                    <a:pt x="13169" y="194"/>
                  </a:lnTo>
                  <a:lnTo>
                    <a:pt x="13135" y="170"/>
                  </a:lnTo>
                  <a:lnTo>
                    <a:pt x="13098" y="147"/>
                  </a:lnTo>
                  <a:lnTo>
                    <a:pt x="13061" y="126"/>
                  </a:lnTo>
                  <a:lnTo>
                    <a:pt x="13024" y="105"/>
                  </a:lnTo>
                  <a:lnTo>
                    <a:pt x="12986" y="87"/>
                  </a:lnTo>
                  <a:lnTo>
                    <a:pt x="12946" y="71"/>
                  </a:lnTo>
                  <a:lnTo>
                    <a:pt x="12907" y="56"/>
                  </a:lnTo>
                  <a:lnTo>
                    <a:pt x="12867" y="43"/>
                  </a:lnTo>
                  <a:lnTo>
                    <a:pt x="12827" y="32"/>
                  </a:lnTo>
                  <a:lnTo>
                    <a:pt x="12785" y="22"/>
                  </a:lnTo>
                  <a:lnTo>
                    <a:pt x="12743" y="14"/>
                  </a:lnTo>
                  <a:lnTo>
                    <a:pt x="12702" y="8"/>
                  </a:lnTo>
                  <a:lnTo>
                    <a:pt x="12660" y="4"/>
                  </a:lnTo>
                  <a:lnTo>
                    <a:pt x="12616" y="1"/>
                  </a:lnTo>
                  <a:lnTo>
                    <a:pt x="12574" y="0"/>
                  </a:lnTo>
                  <a:lnTo>
                    <a:pt x="3521" y="0"/>
                  </a:lnTo>
                  <a:lnTo>
                    <a:pt x="3479" y="1"/>
                  </a:lnTo>
                  <a:lnTo>
                    <a:pt x="3435" y="4"/>
                  </a:lnTo>
                  <a:lnTo>
                    <a:pt x="3393" y="8"/>
                  </a:lnTo>
                  <a:lnTo>
                    <a:pt x="3352" y="14"/>
                  </a:lnTo>
                  <a:lnTo>
                    <a:pt x="3310" y="22"/>
                  </a:lnTo>
                  <a:lnTo>
                    <a:pt x="3268" y="32"/>
                  </a:lnTo>
                  <a:lnTo>
                    <a:pt x="3228" y="43"/>
                  </a:lnTo>
                  <a:lnTo>
                    <a:pt x="3188" y="56"/>
                  </a:lnTo>
                  <a:lnTo>
                    <a:pt x="3149" y="71"/>
                  </a:lnTo>
                  <a:lnTo>
                    <a:pt x="3109" y="87"/>
                  </a:lnTo>
                  <a:lnTo>
                    <a:pt x="3071" y="105"/>
                  </a:lnTo>
                  <a:lnTo>
                    <a:pt x="3034" y="126"/>
                  </a:lnTo>
                  <a:lnTo>
                    <a:pt x="2997" y="147"/>
                  </a:lnTo>
                  <a:lnTo>
                    <a:pt x="2960" y="170"/>
                  </a:lnTo>
                  <a:lnTo>
                    <a:pt x="2926" y="194"/>
                  </a:lnTo>
                  <a:lnTo>
                    <a:pt x="2892" y="220"/>
                  </a:lnTo>
                  <a:lnTo>
                    <a:pt x="377" y="2229"/>
                  </a:lnTo>
                  <a:lnTo>
                    <a:pt x="347" y="2254"/>
                  </a:lnTo>
                  <a:lnTo>
                    <a:pt x="318" y="2280"/>
                  </a:lnTo>
                  <a:lnTo>
                    <a:pt x="290" y="2307"/>
                  </a:lnTo>
                  <a:lnTo>
                    <a:pt x="264" y="2335"/>
                  </a:lnTo>
                  <a:lnTo>
                    <a:pt x="237" y="2364"/>
                  </a:lnTo>
                  <a:lnTo>
                    <a:pt x="213" y="2393"/>
                  </a:lnTo>
                  <a:lnTo>
                    <a:pt x="191" y="2424"/>
                  </a:lnTo>
                  <a:lnTo>
                    <a:pt x="169" y="2455"/>
                  </a:lnTo>
                  <a:lnTo>
                    <a:pt x="148" y="2488"/>
                  </a:lnTo>
                  <a:lnTo>
                    <a:pt x="129" y="2521"/>
                  </a:lnTo>
                  <a:lnTo>
                    <a:pt x="112" y="2554"/>
                  </a:lnTo>
                  <a:lnTo>
                    <a:pt x="95" y="2588"/>
                  </a:lnTo>
                  <a:lnTo>
                    <a:pt x="79" y="2622"/>
                  </a:lnTo>
                  <a:lnTo>
                    <a:pt x="65" y="2657"/>
                  </a:lnTo>
                  <a:lnTo>
                    <a:pt x="52" y="2692"/>
                  </a:lnTo>
                  <a:lnTo>
                    <a:pt x="41" y="2729"/>
                  </a:lnTo>
                  <a:lnTo>
                    <a:pt x="31" y="2765"/>
                  </a:lnTo>
                  <a:lnTo>
                    <a:pt x="22" y="2802"/>
                  </a:lnTo>
                  <a:lnTo>
                    <a:pt x="15" y="2839"/>
                  </a:lnTo>
                  <a:lnTo>
                    <a:pt x="9" y="2876"/>
                  </a:lnTo>
                  <a:lnTo>
                    <a:pt x="5" y="2913"/>
                  </a:lnTo>
                  <a:lnTo>
                    <a:pt x="2" y="2952"/>
                  </a:lnTo>
                  <a:lnTo>
                    <a:pt x="0" y="2989"/>
                  </a:lnTo>
                  <a:lnTo>
                    <a:pt x="0" y="3027"/>
                  </a:lnTo>
                  <a:lnTo>
                    <a:pt x="1" y="3065"/>
                  </a:lnTo>
                  <a:lnTo>
                    <a:pt x="4" y="3103"/>
                  </a:lnTo>
                  <a:lnTo>
                    <a:pt x="8" y="3141"/>
                  </a:lnTo>
                  <a:lnTo>
                    <a:pt x="14" y="3180"/>
                  </a:lnTo>
                  <a:lnTo>
                    <a:pt x="21" y="3218"/>
                  </a:lnTo>
                  <a:lnTo>
                    <a:pt x="30" y="3256"/>
                  </a:lnTo>
                  <a:lnTo>
                    <a:pt x="40" y="3293"/>
                  </a:lnTo>
                  <a:lnTo>
                    <a:pt x="52" y="3331"/>
                  </a:lnTo>
                  <a:lnTo>
                    <a:pt x="1057" y="6344"/>
                  </a:lnTo>
                  <a:lnTo>
                    <a:pt x="1067" y="6371"/>
                  </a:lnTo>
                  <a:lnTo>
                    <a:pt x="1078" y="6398"/>
                  </a:lnTo>
                  <a:lnTo>
                    <a:pt x="1089" y="6425"/>
                  </a:lnTo>
                  <a:lnTo>
                    <a:pt x="1100" y="6452"/>
                  </a:lnTo>
                  <a:lnTo>
                    <a:pt x="1114" y="6478"/>
                  </a:lnTo>
                  <a:lnTo>
                    <a:pt x="1127" y="6504"/>
                  </a:lnTo>
                  <a:lnTo>
                    <a:pt x="1141" y="6529"/>
                  </a:lnTo>
                  <a:lnTo>
                    <a:pt x="1156" y="6553"/>
                  </a:lnTo>
                  <a:lnTo>
                    <a:pt x="1171" y="6577"/>
                  </a:lnTo>
                  <a:lnTo>
                    <a:pt x="1187" y="6601"/>
                  </a:lnTo>
                  <a:lnTo>
                    <a:pt x="1204" y="6624"/>
                  </a:lnTo>
                  <a:lnTo>
                    <a:pt x="1221" y="6647"/>
                  </a:lnTo>
                  <a:lnTo>
                    <a:pt x="1239" y="6669"/>
                  </a:lnTo>
                  <a:lnTo>
                    <a:pt x="1258" y="6692"/>
                  </a:lnTo>
                  <a:lnTo>
                    <a:pt x="1278" y="6713"/>
                  </a:lnTo>
                  <a:lnTo>
                    <a:pt x="1298" y="6733"/>
                  </a:lnTo>
                  <a:lnTo>
                    <a:pt x="1318" y="6753"/>
                  </a:lnTo>
                  <a:lnTo>
                    <a:pt x="1339" y="6772"/>
                  </a:lnTo>
                  <a:lnTo>
                    <a:pt x="1360" y="6791"/>
                  </a:lnTo>
                  <a:lnTo>
                    <a:pt x="1382" y="6809"/>
                  </a:lnTo>
                  <a:lnTo>
                    <a:pt x="1405" y="6827"/>
                  </a:lnTo>
                  <a:lnTo>
                    <a:pt x="1428" y="6844"/>
                  </a:lnTo>
                  <a:lnTo>
                    <a:pt x="1452" y="6860"/>
                  </a:lnTo>
                  <a:lnTo>
                    <a:pt x="1476" y="6875"/>
                  </a:lnTo>
                  <a:lnTo>
                    <a:pt x="1501" y="6890"/>
                  </a:lnTo>
                  <a:lnTo>
                    <a:pt x="1526" y="6905"/>
                  </a:lnTo>
                  <a:lnTo>
                    <a:pt x="1551" y="6919"/>
                  </a:lnTo>
                  <a:lnTo>
                    <a:pt x="1577" y="6932"/>
                  </a:lnTo>
                  <a:lnTo>
                    <a:pt x="1603" y="6944"/>
                  </a:lnTo>
                  <a:lnTo>
                    <a:pt x="1631" y="6956"/>
                  </a:lnTo>
                  <a:lnTo>
                    <a:pt x="1658" y="6966"/>
                  </a:lnTo>
                  <a:lnTo>
                    <a:pt x="1686" y="6976"/>
                  </a:lnTo>
                  <a:lnTo>
                    <a:pt x="1725" y="6989"/>
                  </a:lnTo>
                  <a:lnTo>
                    <a:pt x="1766" y="7000"/>
                  </a:lnTo>
                  <a:lnTo>
                    <a:pt x="1807" y="7009"/>
                  </a:lnTo>
                  <a:lnTo>
                    <a:pt x="1848" y="7016"/>
                  </a:lnTo>
                  <a:lnTo>
                    <a:pt x="1888" y="7022"/>
                  </a:lnTo>
                  <a:lnTo>
                    <a:pt x="1929" y="7027"/>
                  </a:lnTo>
                  <a:lnTo>
                    <a:pt x="1971" y="7029"/>
                  </a:lnTo>
                  <a:lnTo>
                    <a:pt x="2012" y="7030"/>
                  </a:lnTo>
                  <a:lnTo>
                    <a:pt x="2045" y="7029"/>
                  </a:lnTo>
                  <a:lnTo>
                    <a:pt x="2077" y="7028"/>
                  </a:lnTo>
                  <a:lnTo>
                    <a:pt x="2110" y="7025"/>
                  </a:lnTo>
                  <a:lnTo>
                    <a:pt x="2143" y="7021"/>
                  </a:lnTo>
                  <a:lnTo>
                    <a:pt x="2175" y="7017"/>
                  </a:lnTo>
                  <a:lnTo>
                    <a:pt x="2207" y="7011"/>
                  </a:lnTo>
                  <a:lnTo>
                    <a:pt x="2239" y="7004"/>
                  </a:lnTo>
                  <a:lnTo>
                    <a:pt x="2271" y="6996"/>
                  </a:lnTo>
                  <a:lnTo>
                    <a:pt x="2303" y="6987"/>
                  </a:lnTo>
                  <a:lnTo>
                    <a:pt x="2334" y="6977"/>
                  </a:lnTo>
                  <a:lnTo>
                    <a:pt x="2365" y="6966"/>
                  </a:lnTo>
                  <a:lnTo>
                    <a:pt x="2396" y="6954"/>
                  </a:lnTo>
                  <a:lnTo>
                    <a:pt x="2426" y="6941"/>
                  </a:lnTo>
                  <a:lnTo>
                    <a:pt x="2456" y="6927"/>
                  </a:lnTo>
                  <a:lnTo>
                    <a:pt x="2486" y="6911"/>
                  </a:lnTo>
                  <a:lnTo>
                    <a:pt x="2515" y="6895"/>
                  </a:lnTo>
                  <a:lnTo>
                    <a:pt x="2515" y="13056"/>
                  </a:lnTo>
                  <a:lnTo>
                    <a:pt x="2516" y="13107"/>
                  </a:lnTo>
                  <a:lnTo>
                    <a:pt x="2520" y="13158"/>
                  </a:lnTo>
                  <a:lnTo>
                    <a:pt x="2526" y="13208"/>
                  </a:lnTo>
                  <a:lnTo>
                    <a:pt x="2535" y="13258"/>
                  </a:lnTo>
                  <a:lnTo>
                    <a:pt x="2546" y="13307"/>
                  </a:lnTo>
                  <a:lnTo>
                    <a:pt x="2560" y="13354"/>
                  </a:lnTo>
                  <a:lnTo>
                    <a:pt x="2576" y="13401"/>
                  </a:lnTo>
                  <a:lnTo>
                    <a:pt x="2594" y="13446"/>
                  </a:lnTo>
                  <a:lnTo>
                    <a:pt x="2614" y="13491"/>
                  </a:lnTo>
                  <a:lnTo>
                    <a:pt x="2637" y="13535"/>
                  </a:lnTo>
                  <a:lnTo>
                    <a:pt x="2661" y="13576"/>
                  </a:lnTo>
                  <a:lnTo>
                    <a:pt x="2687" y="13617"/>
                  </a:lnTo>
                  <a:lnTo>
                    <a:pt x="2715" y="13656"/>
                  </a:lnTo>
                  <a:lnTo>
                    <a:pt x="2744" y="13694"/>
                  </a:lnTo>
                  <a:lnTo>
                    <a:pt x="2776" y="13731"/>
                  </a:lnTo>
                  <a:lnTo>
                    <a:pt x="2810" y="13766"/>
                  </a:lnTo>
                  <a:lnTo>
                    <a:pt x="2845" y="13799"/>
                  </a:lnTo>
                  <a:lnTo>
                    <a:pt x="2881" y="13831"/>
                  </a:lnTo>
                  <a:lnTo>
                    <a:pt x="2919" y="13860"/>
                  </a:lnTo>
                  <a:lnTo>
                    <a:pt x="2958" y="13888"/>
                  </a:lnTo>
                  <a:lnTo>
                    <a:pt x="3000" y="13914"/>
                  </a:lnTo>
                  <a:lnTo>
                    <a:pt x="3041" y="13938"/>
                  </a:lnTo>
                  <a:lnTo>
                    <a:pt x="3085" y="13961"/>
                  </a:lnTo>
                  <a:lnTo>
                    <a:pt x="3129" y="13981"/>
                  </a:lnTo>
                  <a:lnTo>
                    <a:pt x="3175" y="13999"/>
                  </a:lnTo>
                  <a:lnTo>
                    <a:pt x="3222" y="14015"/>
                  </a:lnTo>
                  <a:lnTo>
                    <a:pt x="3269" y="14028"/>
                  </a:lnTo>
                  <a:lnTo>
                    <a:pt x="3319" y="14040"/>
                  </a:lnTo>
                  <a:lnTo>
                    <a:pt x="3368" y="14048"/>
                  </a:lnTo>
                  <a:lnTo>
                    <a:pt x="3418" y="14055"/>
                  </a:lnTo>
                  <a:lnTo>
                    <a:pt x="3469" y="14059"/>
                  </a:lnTo>
                  <a:lnTo>
                    <a:pt x="3521" y="14060"/>
                  </a:lnTo>
                  <a:lnTo>
                    <a:pt x="12574" y="14060"/>
                  </a:lnTo>
                  <a:lnTo>
                    <a:pt x="12626" y="14059"/>
                  </a:lnTo>
                  <a:lnTo>
                    <a:pt x="12677" y="14055"/>
                  </a:lnTo>
                  <a:lnTo>
                    <a:pt x="12727" y="14048"/>
                  </a:lnTo>
                  <a:lnTo>
                    <a:pt x="12776" y="14040"/>
                  </a:lnTo>
                  <a:lnTo>
                    <a:pt x="12826" y="14028"/>
                  </a:lnTo>
                  <a:lnTo>
                    <a:pt x="12873" y="14015"/>
                  </a:lnTo>
                  <a:lnTo>
                    <a:pt x="12920" y="13999"/>
                  </a:lnTo>
                  <a:lnTo>
                    <a:pt x="12966" y="13981"/>
                  </a:lnTo>
                  <a:lnTo>
                    <a:pt x="13010" y="13961"/>
                  </a:lnTo>
                  <a:lnTo>
                    <a:pt x="13054" y="13938"/>
                  </a:lnTo>
                  <a:lnTo>
                    <a:pt x="13095" y="13914"/>
                  </a:lnTo>
                  <a:lnTo>
                    <a:pt x="13137" y="13888"/>
                  </a:lnTo>
                  <a:lnTo>
                    <a:pt x="13176" y="13860"/>
                  </a:lnTo>
                  <a:lnTo>
                    <a:pt x="13214" y="13831"/>
                  </a:lnTo>
                  <a:lnTo>
                    <a:pt x="13250" y="13799"/>
                  </a:lnTo>
                  <a:lnTo>
                    <a:pt x="13285" y="13766"/>
                  </a:lnTo>
                  <a:lnTo>
                    <a:pt x="13319" y="13731"/>
                  </a:lnTo>
                  <a:lnTo>
                    <a:pt x="13351" y="13694"/>
                  </a:lnTo>
                  <a:lnTo>
                    <a:pt x="13380" y="13656"/>
                  </a:lnTo>
                  <a:lnTo>
                    <a:pt x="13408" y="13617"/>
                  </a:lnTo>
                  <a:lnTo>
                    <a:pt x="13434" y="13576"/>
                  </a:lnTo>
                  <a:lnTo>
                    <a:pt x="13458" y="13535"/>
                  </a:lnTo>
                  <a:lnTo>
                    <a:pt x="13481" y="13491"/>
                  </a:lnTo>
                  <a:lnTo>
                    <a:pt x="13501" y="13446"/>
                  </a:lnTo>
                  <a:lnTo>
                    <a:pt x="13519" y="13401"/>
                  </a:lnTo>
                  <a:lnTo>
                    <a:pt x="13535" y="13354"/>
                  </a:lnTo>
                  <a:lnTo>
                    <a:pt x="13548" y="13307"/>
                  </a:lnTo>
                  <a:lnTo>
                    <a:pt x="13560" y="13258"/>
                  </a:lnTo>
                  <a:lnTo>
                    <a:pt x="13568" y="13208"/>
                  </a:lnTo>
                  <a:lnTo>
                    <a:pt x="13575" y="13158"/>
                  </a:lnTo>
                  <a:lnTo>
                    <a:pt x="13579" y="13107"/>
                  </a:lnTo>
                  <a:lnTo>
                    <a:pt x="13580" y="13056"/>
                  </a:lnTo>
                  <a:lnTo>
                    <a:pt x="13580" y="6895"/>
                  </a:lnTo>
                  <a:lnTo>
                    <a:pt x="13609" y="6911"/>
                  </a:lnTo>
                  <a:lnTo>
                    <a:pt x="13639" y="6927"/>
                  </a:lnTo>
                  <a:lnTo>
                    <a:pt x="13669" y="6941"/>
                  </a:lnTo>
                  <a:lnTo>
                    <a:pt x="13699" y="6954"/>
                  </a:lnTo>
                  <a:lnTo>
                    <a:pt x="13730" y="6966"/>
                  </a:lnTo>
                  <a:lnTo>
                    <a:pt x="13761" y="6977"/>
                  </a:lnTo>
                  <a:lnTo>
                    <a:pt x="13792" y="6987"/>
                  </a:lnTo>
                  <a:lnTo>
                    <a:pt x="13824" y="6996"/>
                  </a:lnTo>
                  <a:lnTo>
                    <a:pt x="13856" y="7004"/>
                  </a:lnTo>
                  <a:lnTo>
                    <a:pt x="13888" y="7011"/>
                  </a:lnTo>
                  <a:lnTo>
                    <a:pt x="13920" y="7017"/>
                  </a:lnTo>
                  <a:lnTo>
                    <a:pt x="13952" y="7021"/>
                  </a:lnTo>
                  <a:lnTo>
                    <a:pt x="13985" y="7025"/>
                  </a:lnTo>
                  <a:lnTo>
                    <a:pt x="14018" y="7028"/>
                  </a:lnTo>
                  <a:lnTo>
                    <a:pt x="14050" y="7029"/>
                  </a:lnTo>
                  <a:lnTo>
                    <a:pt x="14083" y="7030"/>
                  </a:lnTo>
                  <a:lnTo>
                    <a:pt x="14124" y="7029"/>
                  </a:lnTo>
                  <a:lnTo>
                    <a:pt x="14166" y="7027"/>
                  </a:lnTo>
                  <a:lnTo>
                    <a:pt x="14207" y="7022"/>
                  </a:lnTo>
                  <a:lnTo>
                    <a:pt x="14247" y="7016"/>
                  </a:lnTo>
                  <a:lnTo>
                    <a:pt x="14288" y="7009"/>
                  </a:lnTo>
                  <a:lnTo>
                    <a:pt x="14329" y="7000"/>
                  </a:lnTo>
                  <a:lnTo>
                    <a:pt x="14370" y="6989"/>
                  </a:lnTo>
                  <a:lnTo>
                    <a:pt x="14410" y="6976"/>
                  </a:lnTo>
                  <a:lnTo>
                    <a:pt x="14437" y="6966"/>
                  </a:lnTo>
                  <a:lnTo>
                    <a:pt x="14464" y="6956"/>
                  </a:lnTo>
                  <a:lnTo>
                    <a:pt x="14492" y="6944"/>
                  </a:lnTo>
                  <a:lnTo>
                    <a:pt x="14518" y="6932"/>
                  </a:lnTo>
                  <a:lnTo>
                    <a:pt x="14544" y="6919"/>
                  </a:lnTo>
                  <a:lnTo>
                    <a:pt x="14569" y="6905"/>
                  </a:lnTo>
                  <a:lnTo>
                    <a:pt x="14594" y="6890"/>
                  </a:lnTo>
                  <a:lnTo>
                    <a:pt x="14619" y="6875"/>
                  </a:lnTo>
                  <a:lnTo>
                    <a:pt x="14643" y="6860"/>
                  </a:lnTo>
                  <a:lnTo>
                    <a:pt x="14667" y="6844"/>
                  </a:lnTo>
                  <a:lnTo>
                    <a:pt x="14690" y="6827"/>
                  </a:lnTo>
                  <a:lnTo>
                    <a:pt x="14713" y="6809"/>
                  </a:lnTo>
                  <a:lnTo>
                    <a:pt x="14735" y="6791"/>
                  </a:lnTo>
                  <a:lnTo>
                    <a:pt x="14756" y="6772"/>
                  </a:lnTo>
                  <a:lnTo>
                    <a:pt x="14777" y="6753"/>
                  </a:lnTo>
                  <a:lnTo>
                    <a:pt x="14797" y="6733"/>
                  </a:lnTo>
                  <a:lnTo>
                    <a:pt x="14817" y="6713"/>
                  </a:lnTo>
                  <a:lnTo>
                    <a:pt x="14837" y="6692"/>
                  </a:lnTo>
                  <a:lnTo>
                    <a:pt x="14856" y="6669"/>
                  </a:lnTo>
                  <a:lnTo>
                    <a:pt x="14874" y="6647"/>
                  </a:lnTo>
                  <a:lnTo>
                    <a:pt x="14891" y="6624"/>
                  </a:lnTo>
                  <a:lnTo>
                    <a:pt x="14908" y="6601"/>
                  </a:lnTo>
                  <a:lnTo>
                    <a:pt x="14924" y="6577"/>
                  </a:lnTo>
                  <a:lnTo>
                    <a:pt x="14939" y="6553"/>
                  </a:lnTo>
                  <a:lnTo>
                    <a:pt x="14954" y="6529"/>
                  </a:lnTo>
                  <a:lnTo>
                    <a:pt x="14968" y="6504"/>
                  </a:lnTo>
                  <a:lnTo>
                    <a:pt x="14981" y="6478"/>
                  </a:lnTo>
                  <a:lnTo>
                    <a:pt x="14995" y="6452"/>
                  </a:lnTo>
                  <a:lnTo>
                    <a:pt x="15006" y="6425"/>
                  </a:lnTo>
                  <a:lnTo>
                    <a:pt x="15017" y="6398"/>
                  </a:lnTo>
                  <a:lnTo>
                    <a:pt x="15028" y="6371"/>
                  </a:lnTo>
                  <a:lnTo>
                    <a:pt x="15038" y="6344"/>
                  </a:lnTo>
                  <a:lnTo>
                    <a:pt x="16044" y="3331"/>
                  </a:lnTo>
                  <a:lnTo>
                    <a:pt x="16055" y="3293"/>
                  </a:lnTo>
                  <a:lnTo>
                    <a:pt x="16065" y="3256"/>
                  </a:lnTo>
                  <a:lnTo>
                    <a:pt x="16074" y="3218"/>
                  </a:lnTo>
                  <a:lnTo>
                    <a:pt x="16081" y="3180"/>
                  </a:lnTo>
                  <a:lnTo>
                    <a:pt x="16087" y="3141"/>
                  </a:lnTo>
                  <a:lnTo>
                    <a:pt x="16091" y="3103"/>
                  </a:lnTo>
                  <a:lnTo>
                    <a:pt x="16094" y="3065"/>
                  </a:lnTo>
                  <a:lnTo>
                    <a:pt x="16095" y="3027"/>
                  </a:lnTo>
                  <a:lnTo>
                    <a:pt x="16095" y="2989"/>
                  </a:lnTo>
                  <a:lnTo>
                    <a:pt x="16093" y="2952"/>
                  </a:lnTo>
                  <a:lnTo>
                    <a:pt x="16090" y="2913"/>
                  </a:lnTo>
                  <a:lnTo>
                    <a:pt x="16086" y="2876"/>
                  </a:lnTo>
                  <a:lnTo>
                    <a:pt x="16080" y="2839"/>
                  </a:lnTo>
                  <a:lnTo>
                    <a:pt x="16073" y="2802"/>
                  </a:lnTo>
                  <a:lnTo>
                    <a:pt x="16064" y="2765"/>
                  </a:lnTo>
                  <a:lnTo>
                    <a:pt x="16054" y="2729"/>
                  </a:lnTo>
                  <a:lnTo>
                    <a:pt x="16043" y="2692"/>
                  </a:lnTo>
                  <a:lnTo>
                    <a:pt x="16030" y="2657"/>
                  </a:lnTo>
                  <a:lnTo>
                    <a:pt x="16016" y="2622"/>
                  </a:lnTo>
                  <a:lnTo>
                    <a:pt x="16000" y="2588"/>
                  </a:lnTo>
                  <a:lnTo>
                    <a:pt x="15983" y="2554"/>
                  </a:lnTo>
                  <a:lnTo>
                    <a:pt x="15966" y="2521"/>
                  </a:lnTo>
                  <a:lnTo>
                    <a:pt x="15947" y="2488"/>
                  </a:lnTo>
                  <a:lnTo>
                    <a:pt x="15926" y="2455"/>
                  </a:lnTo>
                  <a:lnTo>
                    <a:pt x="15904" y="2424"/>
                  </a:lnTo>
                  <a:lnTo>
                    <a:pt x="15882" y="2393"/>
                  </a:lnTo>
                  <a:lnTo>
                    <a:pt x="15858" y="2364"/>
                  </a:lnTo>
                  <a:lnTo>
                    <a:pt x="15831" y="2335"/>
                  </a:lnTo>
                  <a:lnTo>
                    <a:pt x="15805" y="2307"/>
                  </a:lnTo>
                  <a:lnTo>
                    <a:pt x="15777" y="2280"/>
                  </a:lnTo>
                  <a:lnTo>
                    <a:pt x="15748" y="2254"/>
                  </a:lnTo>
                  <a:lnTo>
                    <a:pt x="15718" y="22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4" name="îśḻïḋé"/>
            <p:cNvSpPr/>
            <p:nvPr/>
          </p:nvSpPr>
          <p:spPr bwMode="auto">
            <a:xfrm>
              <a:off x="8065458" y="169433"/>
              <a:ext cx="344793" cy="215594"/>
            </a:xfrm>
            <a:custGeom>
              <a:avLst/>
              <a:gdLst>
                <a:gd name="T0" fmla="*/ 13020 w 16095"/>
                <a:gd name="T1" fmla="*/ 8973 h 10072"/>
                <a:gd name="T2" fmla="*/ 12851 w 16095"/>
                <a:gd name="T3" fmla="*/ 9064 h 10072"/>
                <a:gd name="T4" fmla="*/ 3118 w 16095"/>
                <a:gd name="T5" fmla="*/ 9014 h 10072"/>
                <a:gd name="T6" fmla="*/ 3021 w 16095"/>
                <a:gd name="T7" fmla="*/ 8851 h 10072"/>
                <a:gd name="T8" fmla="*/ 1042 w 16095"/>
                <a:gd name="T9" fmla="*/ 5660 h 10072"/>
                <a:gd name="T10" fmla="*/ 1195 w 16095"/>
                <a:gd name="T11" fmla="*/ 5548 h 10072"/>
                <a:gd name="T12" fmla="*/ 10059 w 16095"/>
                <a:gd name="T13" fmla="*/ 5540 h 10072"/>
                <a:gd name="T14" fmla="*/ 14935 w 16095"/>
                <a:gd name="T15" fmla="*/ 5560 h 10072"/>
                <a:gd name="T16" fmla="*/ 15069 w 16095"/>
                <a:gd name="T17" fmla="*/ 5694 h 10072"/>
                <a:gd name="T18" fmla="*/ 7182 w 16095"/>
                <a:gd name="T19" fmla="*/ 2122 h 10072"/>
                <a:gd name="T20" fmla="*/ 5328 w 16095"/>
                <a:gd name="T21" fmla="*/ 3305 h 10072"/>
                <a:gd name="T22" fmla="*/ 4445 w 16095"/>
                <a:gd name="T23" fmla="*/ 3756 h 10072"/>
                <a:gd name="T24" fmla="*/ 6257 w 16095"/>
                <a:gd name="T25" fmla="*/ 1933 h 10072"/>
                <a:gd name="T26" fmla="*/ 8794 w 16095"/>
                <a:gd name="T27" fmla="*/ 1580 h 10072"/>
                <a:gd name="T28" fmla="*/ 10814 w 16095"/>
                <a:gd name="T29" fmla="*/ 2621 h 10072"/>
                <a:gd name="T30" fmla="*/ 11031 w 16095"/>
                <a:gd name="T31" fmla="*/ 3674 h 10072"/>
                <a:gd name="T32" fmla="*/ 9553 w 16095"/>
                <a:gd name="T33" fmla="*/ 2355 h 10072"/>
                <a:gd name="T34" fmla="*/ 7924 w 16095"/>
                <a:gd name="T35" fmla="*/ 4034 h 10072"/>
                <a:gd name="T36" fmla="*/ 7322 w 16095"/>
                <a:gd name="T37" fmla="*/ 4219 h 10072"/>
                <a:gd name="T38" fmla="*/ 6384 w 16095"/>
                <a:gd name="T39" fmla="*/ 4423 h 10072"/>
                <a:gd name="T40" fmla="*/ 7147 w 16095"/>
                <a:gd name="T41" fmla="*/ 3742 h 10072"/>
                <a:gd name="T42" fmla="*/ 8185 w 16095"/>
                <a:gd name="T43" fmla="*/ 3530 h 10072"/>
                <a:gd name="T44" fmla="*/ 9169 w 16095"/>
                <a:gd name="T45" fmla="*/ 3874 h 10072"/>
                <a:gd name="T46" fmla="*/ 9138 w 16095"/>
                <a:gd name="T47" fmla="*/ 4504 h 10072"/>
                <a:gd name="T48" fmla="*/ 8633 w 16095"/>
                <a:gd name="T49" fmla="*/ 4150 h 10072"/>
                <a:gd name="T50" fmla="*/ 10349 w 16095"/>
                <a:gd name="T51" fmla="*/ 4532 h 10072"/>
                <a:gd name="T52" fmla="*/ 9438 w 16095"/>
                <a:gd name="T53" fmla="*/ 3445 h 10072"/>
                <a:gd name="T54" fmla="*/ 8048 w 16095"/>
                <a:gd name="T55" fmla="*/ 3022 h 10072"/>
                <a:gd name="T56" fmla="*/ 6657 w 16095"/>
                <a:gd name="T57" fmla="*/ 3445 h 10072"/>
                <a:gd name="T58" fmla="*/ 5746 w 16095"/>
                <a:gd name="T59" fmla="*/ 4532 h 10072"/>
                <a:gd name="T60" fmla="*/ 6200 w 16095"/>
                <a:gd name="T61" fmla="*/ 3155 h 10072"/>
                <a:gd name="T62" fmla="*/ 7925 w 16095"/>
                <a:gd name="T63" fmla="*/ 2521 h 10072"/>
                <a:gd name="T64" fmla="*/ 9633 w 16095"/>
                <a:gd name="T65" fmla="*/ 2970 h 10072"/>
                <a:gd name="T66" fmla="*/ 10773 w 16095"/>
                <a:gd name="T67" fmla="*/ 4245 h 10072"/>
                <a:gd name="T68" fmla="*/ 10173 w 16095"/>
                <a:gd name="T69" fmla="*/ 978 h 10072"/>
                <a:gd name="T70" fmla="*/ 12273 w 16095"/>
                <a:gd name="T71" fmla="*/ 2821 h 10072"/>
                <a:gd name="T72" fmla="*/ 11152 w 16095"/>
                <a:gd name="T73" fmla="*/ 2245 h 10072"/>
                <a:gd name="T74" fmla="*/ 8885 w 16095"/>
                <a:gd name="T75" fmla="*/ 1085 h 10072"/>
                <a:gd name="T76" fmla="*/ 5992 w 16095"/>
                <a:gd name="T77" fmla="*/ 1502 h 10072"/>
                <a:gd name="T78" fmla="*/ 3945 w 16095"/>
                <a:gd name="T79" fmla="*/ 3628 h 10072"/>
                <a:gd name="T80" fmla="*/ 3980 w 16095"/>
                <a:gd name="T81" fmla="*/ 2580 h 10072"/>
                <a:gd name="T82" fmla="*/ 6731 w 16095"/>
                <a:gd name="T83" fmla="*/ 679 h 10072"/>
                <a:gd name="T84" fmla="*/ 13476 w 16095"/>
                <a:gd name="T85" fmla="*/ 4487 h 10072"/>
                <a:gd name="T86" fmla="*/ 15974 w 16095"/>
                <a:gd name="T87" fmla="*/ 2845 h 10072"/>
                <a:gd name="T88" fmla="*/ 16094 w 16095"/>
                <a:gd name="T89" fmla="*/ 2486 h 10072"/>
                <a:gd name="T90" fmla="*/ 15919 w 16095"/>
                <a:gd name="T91" fmla="*/ 2135 h 10072"/>
                <a:gd name="T92" fmla="*/ 15560 w 16095"/>
                <a:gd name="T93" fmla="*/ 2015 h 10072"/>
                <a:gd name="T94" fmla="*/ 12347 w 16095"/>
                <a:gd name="T95" fmla="*/ 2066 h 10072"/>
                <a:gd name="T96" fmla="*/ 9834 w 16095"/>
                <a:gd name="T97" fmla="*/ 297 h 10072"/>
                <a:gd name="T98" fmla="*/ 6349 w 16095"/>
                <a:gd name="T99" fmla="*/ 267 h 10072"/>
                <a:gd name="T100" fmla="*/ 3404 w 16095"/>
                <a:gd name="T101" fmla="*/ 2536 h 10072"/>
                <a:gd name="T102" fmla="*/ 884 w 16095"/>
                <a:gd name="T103" fmla="*/ 4589 h 10072"/>
                <a:gd name="T104" fmla="*/ 152 w 16095"/>
                <a:gd name="T105" fmla="*/ 5192 h 10072"/>
                <a:gd name="T106" fmla="*/ 9 w 16095"/>
                <a:gd name="T107" fmla="*/ 5929 h 10072"/>
                <a:gd name="T108" fmla="*/ 123 w 16095"/>
                <a:gd name="T109" fmla="*/ 6274 h 10072"/>
                <a:gd name="T110" fmla="*/ 2038 w 16095"/>
                <a:gd name="T111" fmla="*/ 9067 h 10072"/>
                <a:gd name="T112" fmla="*/ 2567 w 16095"/>
                <a:gd name="T113" fmla="*/ 9856 h 10072"/>
                <a:gd name="T114" fmla="*/ 13017 w 16095"/>
                <a:gd name="T115" fmla="*/ 10058 h 10072"/>
                <a:gd name="T116" fmla="*/ 13833 w 16095"/>
                <a:gd name="T117" fmla="*/ 9566 h 10072"/>
                <a:gd name="T118" fmla="*/ 15856 w 16095"/>
                <a:gd name="T119" fmla="*/ 6443 h 10072"/>
                <a:gd name="T120" fmla="*/ 16037 w 16095"/>
                <a:gd name="T121" fmla="*/ 6128 h 10072"/>
                <a:gd name="T122" fmla="*/ 16093 w 16095"/>
                <a:gd name="T123" fmla="*/ 5727 h 10072"/>
                <a:gd name="T124" fmla="*/ 15683 w 16095"/>
                <a:gd name="T125" fmla="*/ 4860 h 10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072">
                  <a:moveTo>
                    <a:pt x="13077" y="8058"/>
                  </a:moveTo>
                  <a:lnTo>
                    <a:pt x="13077" y="8813"/>
                  </a:lnTo>
                  <a:lnTo>
                    <a:pt x="13076" y="8826"/>
                  </a:lnTo>
                  <a:lnTo>
                    <a:pt x="13076" y="8838"/>
                  </a:lnTo>
                  <a:lnTo>
                    <a:pt x="13074" y="8851"/>
                  </a:lnTo>
                  <a:lnTo>
                    <a:pt x="13072" y="8863"/>
                  </a:lnTo>
                  <a:lnTo>
                    <a:pt x="13069" y="8875"/>
                  </a:lnTo>
                  <a:lnTo>
                    <a:pt x="13066" y="8888"/>
                  </a:lnTo>
                  <a:lnTo>
                    <a:pt x="13062" y="8900"/>
                  </a:lnTo>
                  <a:lnTo>
                    <a:pt x="13057" y="8911"/>
                  </a:lnTo>
                  <a:lnTo>
                    <a:pt x="13052" y="8922"/>
                  </a:lnTo>
                  <a:lnTo>
                    <a:pt x="13047" y="8933"/>
                  </a:lnTo>
                  <a:lnTo>
                    <a:pt x="13041" y="8944"/>
                  </a:lnTo>
                  <a:lnTo>
                    <a:pt x="13034" y="8954"/>
                  </a:lnTo>
                  <a:lnTo>
                    <a:pt x="13027" y="8964"/>
                  </a:lnTo>
                  <a:lnTo>
                    <a:pt x="13020" y="8973"/>
                  </a:lnTo>
                  <a:lnTo>
                    <a:pt x="13012" y="8982"/>
                  </a:lnTo>
                  <a:lnTo>
                    <a:pt x="13003" y="8991"/>
                  </a:lnTo>
                  <a:lnTo>
                    <a:pt x="12995" y="8999"/>
                  </a:lnTo>
                  <a:lnTo>
                    <a:pt x="12986" y="9007"/>
                  </a:lnTo>
                  <a:lnTo>
                    <a:pt x="12976" y="9014"/>
                  </a:lnTo>
                  <a:lnTo>
                    <a:pt x="12967" y="9021"/>
                  </a:lnTo>
                  <a:lnTo>
                    <a:pt x="12955" y="9029"/>
                  </a:lnTo>
                  <a:lnTo>
                    <a:pt x="12945" y="9035"/>
                  </a:lnTo>
                  <a:lnTo>
                    <a:pt x="12934" y="9040"/>
                  </a:lnTo>
                  <a:lnTo>
                    <a:pt x="12923" y="9045"/>
                  </a:lnTo>
                  <a:lnTo>
                    <a:pt x="12912" y="9050"/>
                  </a:lnTo>
                  <a:lnTo>
                    <a:pt x="12900" y="9054"/>
                  </a:lnTo>
                  <a:lnTo>
                    <a:pt x="12888" y="9057"/>
                  </a:lnTo>
                  <a:lnTo>
                    <a:pt x="12876" y="9060"/>
                  </a:lnTo>
                  <a:lnTo>
                    <a:pt x="12864" y="9062"/>
                  </a:lnTo>
                  <a:lnTo>
                    <a:pt x="12851" y="9064"/>
                  </a:lnTo>
                  <a:lnTo>
                    <a:pt x="12839" y="9065"/>
                  </a:lnTo>
                  <a:lnTo>
                    <a:pt x="12826" y="9065"/>
                  </a:lnTo>
                  <a:lnTo>
                    <a:pt x="3269" y="9065"/>
                  </a:lnTo>
                  <a:lnTo>
                    <a:pt x="3256" y="9065"/>
                  </a:lnTo>
                  <a:lnTo>
                    <a:pt x="3243" y="9064"/>
                  </a:lnTo>
                  <a:lnTo>
                    <a:pt x="3231" y="9062"/>
                  </a:lnTo>
                  <a:lnTo>
                    <a:pt x="3219" y="9060"/>
                  </a:lnTo>
                  <a:lnTo>
                    <a:pt x="3206" y="9057"/>
                  </a:lnTo>
                  <a:lnTo>
                    <a:pt x="3195" y="9054"/>
                  </a:lnTo>
                  <a:lnTo>
                    <a:pt x="3183" y="9050"/>
                  </a:lnTo>
                  <a:lnTo>
                    <a:pt x="3172" y="9045"/>
                  </a:lnTo>
                  <a:lnTo>
                    <a:pt x="3161" y="9040"/>
                  </a:lnTo>
                  <a:lnTo>
                    <a:pt x="3150" y="9035"/>
                  </a:lnTo>
                  <a:lnTo>
                    <a:pt x="3139" y="9029"/>
                  </a:lnTo>
                  <a:lnTo>
                    <a:pt x="3128" y="9021"/>
                  </a:lnTo>
                  <a:lnTo>
                    <a:pt x="3118" y="9014"/>
                  </a:lnTo>
                  <a:lnTo>
                    <a:pt x="3109" y="9007"/>
                  </a:lnTo>
                  <a:lnTo>
                    <a:pt x="3100" y="8999"/>
                  </a:lnTo>
                  <a:lnTo>
                    <a:pt x="3091" y="8991"/>
                  </a:lnTo>
                  <a:lnTo>
                    <a:pt x="3083" y="8982"/>
                  </a:lnTo>
                  <a:lnTo>
                    <a:pt x="3075" y="8973"/>
                  </a:lnTo>
                  <a:lnTo>
                    <a:pt x="3068" y="8964"/>
                  </a:lnTo>
                  <a:lnTo>
                    <a:pt x="3061" y="8954"/>
                  </a:lnTo>
                  <a:lnTo>
                    <a:pt x="3054" y="8944"/>
                  </a:lnTo>
                  <a:lnTo>
                    <a:pt x="3048" y="8933"/>
                  </a:lnTo>
                  <a:lnTo>
                    <a:pt x="3043" y="8922"/>
                  </a:lnTo>
                  <a:lnTo>
                    <a:pt x="3038" y="8911"/>
                  </a:lnTo>
                  <a:lnTo>
                    <a:pt x="3033" y="8900"/>
                  </a:lnTo>
                  <a:lnTo>
                    <a:pt x="3029" y="8888"/>
                  </a:lnTo>
                  <a:lnTo>
                    <a:pt x="3026" y="8875"/>
                  </a:lnTo>
                  <a:lnTo>
                    <a:pt x="3023" y="8863"/>
                  </a:lnTo>
                  <a:lnTo>
                    <a:pt x="3021" y="8851"/>
                  </a:lnTo>
                  <a:lnTo>
                    <a:pt x="3019" y="8838"/>
                  </a:lnTo>
                  <a:lnTo>
                    <a:pt x="3018" y="8826"/>
                  </a:lnTo>
                  <a:lnTo>
                    <a:pt x="3018" y="8813"/>
                  </a:lnTo>
                  <a:lnTo>
                    <a:pt x="3018" y="8058"/>
                  </a:lnTo>
                  <a:lnTo>
                    <a:pt x="1006" y="5791"/>
                  </a:lnTo>
                  <a:lnTo>
                    <a:pt x="1006" y="5778"/>
                  </a:lnTo>
                  <a:lnTo>
                    <a:pt x="1007" y="5765"/>
                  </a:lnTo>
                  <a:lnTo>
                    <a:pt x="1009" y="5753"/>
                  </a:lnTo>
                  <a:lnTo>
                    <a:pt x="1011" y="5741"/>
                  </a:lnTo>
                  <a:lnTo>
                    <a:pt x="1014" y="5729"/>
                  </a:lnTo>
                  <a:lnTo>
                    <a:pt x="1017" y="5717"/>
                  </a:lnTo>
                  <a:lnTo>
                    <a:pt x="1021" y="5705"/>
                  </a:lnTo>
                  <a:lnTo>
                    <a:pt x="1026" y="5694"/>
                  </a:lnTo>
                  <a:lnTo>
                    <a:pt x="1031" y="5683"/>
                  </a:lnTo>
                  <a:lnTo>
                    <a:pt x="1036" y="5672"/>
                  </a:lnTo>
                  <a:lnTo>
                    <a:pt x="1042" y="5660"/>
                  </a:lnTo>
                  <a:lnTo>
                    <a:pt x="1049" y="5650"/>
                  </a:lnTo>
                  <a:lnTo>
                    <a:pt x="1056" y="5641"/>
                  </a:lnTo>
                  <a:lnTo>
                    <a:pt x="1063" y="5631"/>
                  </a:lnTo>
                  <a:lnTo>
                    <a:pt x="1071" y="5622"/>
                  </a:lnTo>
                  <a:lnTo>
                    <a:pt x="1079" y="5613"/>
                  </a:lnTo>
                  <a:lnTo>
                    <a:pt x="1088" y="5605"/>
                  </a:lnTo>
                  <a:lnTo>
                    <a:pt x="1097" y="5597"/>
                  </a:lnTo>
                  <a:lnTo>
                    <a:pt x="1107" y="5590"/>
                  </a:lnTo>
                  <a:lnTo>
                    <a:pt x="1117" y="5583"/>
                  </a:lnTo>
                  <a:lnTo>
                    <a:pt x="1127" y="5576"/>
                  </a:lnTo>
                  <a:lnTo>
                    <a:pt x="1138" y="5570"/>
                  </a:lnTo>
                  <a:lnTo>
                    <a:pt x="1149" y="5565"/>
                  </a:lnTo>
                  <a:lnTo>
                    <a:pt x="1160" y="5560"/>
                  </a:lnTo>
                  <a:lnTo>
                    <a:pt x="1171" y="5555"/>
                  </a:lnTo>
                  <a:lnTo>
                    <a:pt x="1183" y="5551"/>
                  </a:lnTo>
                  <a:lnTo>
                    <a:pt x="1195" y="5548"/>
                  </a:lnTo>
                  <a:lnTo>
                    <a:pt x="1207" y="5545"/>
                  </a:lnTo>
                  <a:lnTo>
                    <a:pt x="1219" y="5543"/>
                  </a:lnTo>
                  <a:lnTo>
                    <a:pt x="1231" y="5541"/>
                  </a:lnTo>
                  <a:lnTo>
                    <a:pt x="1244" y="5541"/>
                  </a:lnTo>
                  <a:lnTo>
                    <a:pt x="1257" y="5540"/>
                  </a:lnTo>
                  <a:lnTo>
                    <a:pt x="2515" y="5540"/>
                  </a:lnTo>
                  <a:lnTo>
                    <a:pt x="3018" y="5540"/>
                  </a:lnTo>
                  <a:lnTo>
                    <a:pt x="3521" y="5540"/>
                  </a:lnTo>
                  <a:lnTo>
                    <a:pt x="4024" y="5540"/>
                  </a:lnTo>
                  <a:lnTo>
                    <a:pt x="4527" y="5540"/>
                  </a:lnTo>
                  <a:lnTo>
                    <a:pt x="5030" y="5540"/>
                  </a:lnTo>
                  <a:lnTo>
                    <a:pt x="5533" y="5540"/>
                  </a:lnTo>
                  <a:lnTo>
                    <a:pt x="6036" y="5540"/>
                  </a:lnTo>
                  <a:lnTo>
                    <a:pt x="6539" y="5540"/>
                  </a:lnTo>
                  <a:lnTo>
                    <a:pt x="9556" y="5540"/>
                  </a:lnTo>
                  <a:lnTo>
                    <a:pt x="10059" y="5540"/>
                  </a:lnTo>
                  <a:lnTo>
                    <a:pt x="10562" y="5540"/>
                  </a:lnTo>
                  <a:lnTo>
                    <a:pt x="11065" y="5540"/>
                  </a:lnTo>
                  <a:lnTo>
                    <a:pt x="11568" y="5540"/>
                  </a:lnTo>
                  <a:lnTo>
                    <a:pt x="12071" y="5540"/>
                  </a:lnTo>
                  <a:lnTo>
                    <a:pt x="12574" y="5540"/>
                  </a:lnTo>
                  <a:lnTo>
                    <a:pt x="13077" y="5540"/>
                  </a:lnTo>
                  <a:lnTo>
                    <a:pt x="13580" y="5540"/>
                  </a:lnTo>
                  <a:lnTo>
                    <a:pt x="14838" y="5540"/>
                  </a:lnTo>
                  <a:lnTo>
                    <a:pt x="14851" y="5541"/>
                  </a:lnTo>
                  <a:lnTo>
                    <a:pt x="14863" y="5541"/>
                  </a:lnTo>
                  <a:lnTo>
                    <a:pt x="14876" y="5543"/>
                  </a:lnTo>
                  <a:lnTo>
                    <a:pt x="14888" y="5545"/>
                  </a:lnTo>
                  <a:lnTo>
                    <a:pt x="14900" y="5548"/>
                  </a:lnTo>
                  <a:lnTo>
                    <a:pt x="14912" y="5551"/>
                  </a:lnTo>
                  <a:lnTo>
                    <a:pt x="14924" y="5555"/>
                  </a:lnTo>
                  <a:lnTo>
                    <a:pt x="14935" y="5560"/>
                  </a:lnTo>
                  <a:lnTo>
                    <a:pt x="14946" y="5565"/>
                  </a:lnTo>
                  <a:lnTo>
                    <a:pt x="14957" y="5570"/>
                  </a:lnTo>
                  <a:lnTo>
                    <a:pt x="14967" y="5576"/>
                  </a:lnTo>
                  <a:lnTo>
                    <a:pt x="14977" y="5583"/>
                  </a:lnTo>
                  <a:lnTo>
                    <a:pt x="14987" y="5590"/>
                  </a:lnTo>
                  <a:lnTo>
                    <a:pt x="14998" y="5597"/>
                  </a:lnTo>
                  <a:lnTo>
                    <a:pt x="15007" y="5605"/>
                  </a:lnTo>
                  <a:lnTo>
                    <a:pt x="15015" y="5613"/>
                  </a:lnTo>
                  <a:lnTo>
                    <a:pt x="15024" y="5622"/>
                  </a:lnTo>
                  <a:lnTo>
                    <a:pt x="15032" y="5631"/>
                  </a:lnTo>
                  <a:lnTo>
                    <a:pt x="15039" y="5641"/>
                  </a:lnTo>
                  <a:lnTo>
                    <a:pt x="15046" y="5650"/>
                  </a:lnTo>
                  <a:lnTo>
                    <a:pt x="15052" y="5660"/>
                  </a:lnTo>
                  <a:lnTo>
                    <a:pt x="15058" y="5672"/>
                  </a:lnTo>
                  <a:lnTo>
                    <a:pt x="15064" y="5683"/>
                  </a:lnTo>
                  <a:lnTo>
                    <a:pt x="15069" y="5694"/>
                  </a:lnTo>
                  <a:lnTo>
                    <a:pt x="15073" y="5705"/>
                  </a:lnTo>
                  <a:lnTo>
                    <a:pt x="15077" y="5717"/>
                  </a:lnTo>
                  <a:lnTo>
                    <a:pt x="15081" y="5729"/>
                  </a:lnTo>
                  <a:lnTo>
                    <a:pt x="15084" y="5741"/>
                  </a:lnTo>
                  <a:lnTo>
                    <a:pt x="15086" y="5753"/>
                  </a:lnTo>
                  <a:lnTo>
                    <a:pt x="15087" y="5765"/>
                  </a:lnTo>
                  <a:lnTo>
                    <a:pt x="15088" y="5778"/>
                  </a:lnTo>
                  <a:lnTo>
                    <a:pt x="15089" y="5791"/>
                  </a:lnTo>
                  <a:lnTo>
                    <a:pt x="13077" y="8058"/>
                  </a:lnTo>
                  <a:close/>
                  <a:moveTo>
                    <a:pt x="8048" y="2014"/>
                  </a:moveTo>
                  <a:lnTo>
                    <a:pt x="7899" y="2017"/>
                  </a:lnTo>
                  <a:lnTo>
                    <a:pt x="7752" y="2027"/>
                  </a:lnTo>
                  <a:lnTo>
                    <a:pt x="7607" y="2042"/>
                  </a:lnTo>
                  <a:lnTo>
                    <a:pt x="7463" y="2063"/>
                  </a:lnTo>
                  <a:lnTo>
                    <a:pt x="7321" y="2090"/>
                  </a:lnTo>
                  <a:lnTo>
                    <a:pt x="7182" y="2122"/>
                  </a:lnTo>
                  <a:lnTo>
                    <a:pt x="7045" y="2160"/>
                  </a:lnTo>
                  <a:lnTo>
                    <a:pt x="6910" y="2204"/>
                  </a:lnTo>
                  <a:lnTo>
                    <a:pt x="6777" y="2252"/>
                  </a:lnTo>
                  <a:lnTo>
                    <a:pt x="6647" y="2306"/>
                  </a:lnTo>
                  <a:lnTo>
                    <a:pt x="6519" y="2364"/>
                  </a:lnTo>
                  <a:lnTo>
                    <a:pt x="6395" y="2428"/>
                  </a:lnTo>
                  <a:lnTo>
                    <a:pt x="6273" y="2496"/>
                  </a:lnTo>
                  <a:lnTo>
                    <a:pt x="6154" y="2569"/>
                  </a:lnTo>
                  <a:lnTo>
                    <a:pt x="6040" y="2646"/>
                  </a:lnTo>
                  <a:lnTo>
                    <a:pt x="5927" y="2729"/>
                  </a:lnTo>
                  <a:lnTo>
                    <a:pt x="5818" y="2814"/>
                  </a:lnTo>
                  <a:lnTo>
                    <a:pt x="5713" y="2905"/>
                  </a:lnTo>
                  <a:lnTo>
                    <a:pt x="5611" y="2998"/>
                  </a:lnTo>
                  <a:lnTo>
                    <a:pt x="5514" y="3097"/>
                  </a:lnTo>
                  <a:lnTo>
                    <a:pt x="5419" y="3199"/>
                  </a:lnTo>
                  <a:lnTo>
                    <a:pt x="5328" y="3305"/>
                  </a:lnTo>
                  <a:lnTo>
                    <a:pt x="5243" y="3413"/>
                  </a:lnTo>
                  <a:lnTo>
                    <a:pt x="5161" y="3525"/>
                  </a:lnTo>
                  <a:lnTo>
                    <a:pt x="5084" y="3641"/>
                  </a:lnTo>
                  <a:lnTo>
                    <a:pt x="5011" y="3760"/>
                  </a:lnTo>
                  <a:lnTo>
                    <a:pt x="4943" y="3882"/>
                  </a:lnTo>
                  <a:lnTo>
                    <a:pt x="4879" y="4007"/>
                  </a:lnTo>
                  <a:lnTo>
                    <a:pt x="4820" y="4135"/>
                  </a:lnTo>
                  <a:lnTo>
                    <a:pt x="4767" y="4265"/>
                  </a:lnTo>
                  <a:lnTo>
                    <a:pt x="4719" y="4397"/>
                  </a:lnTo>
                  <a:lnTo>
                    <a:pt x="4675" y="4532"/>
                  </a:lnTo>
                  <a:lnTo>
                    <a:pt x="4156" y="4532"/>
                  </a:lnTo>
                  <a:lnTo>
                    <a:pt x="4201" y="4371"/>
                  </a:lnTo>
                  <a:lnTo>
                    <a:pt x="4253" y="4213"/>
                  </a:lnTo>
                  <a:lnTo>
                    <a:pt x="4311" y="4057"/>
                  </a:lnTo>
                  <a:lnTo>
                    <a:pt x="4375" y="3905"/>
                  </a:lnTo>
                  <a:lnTo>
                    <a:pt x="4445" y="3756"/>
                  </a:lnTo>
                  <a:lnTo>
                    <a:pt x="4522" y="3610"/>
                  </a:lnTo>
                  <a:lnTo>
                    <a:pt x="4603" y="3468"/>
                  </a:lnTo>
                  <a:lnTo>
                    <a:pt x="4690" y="3329"/>
                  </a:lnTo>
                  <a:lnTo>
                    <a:pt x="4782" y="3194"/>
                  </a:lnTo>
                  <a:lnTo>
                    <a:pt x="4881" y="3063"/>
                  </a:lnTo>
                  <a:lnTo>
                    <a:pt x="4983" y="2937"/>
                  </a:lnTo>
                  <a:lnTo>
                    <a:pt x="5091" y="2814"/>
                  </a:lnTo>
                  <a:lnTo>
                    <a:pt x="5204" y="2696"/>
                  </a:lnTo>
                  <a:lnTo>
                    <a:pt x="5320" y="2583"/>
                  </a:lnTo>
                  <a:lnTo>
                    <a:pt x="5442" y="2475"/>
                  </a:lnTo>
                  <a:lnTo>
                    <a:pt x="5568" y="2371"/>
                  </a:lnTo>
                  <a:lnTo>
                    <a:pt x="5699" y="2273"/>
                  </a:lnTo>
                  <a:lnTo>
                    <a:pt x="5832" y="2180"/>
                  </a:lnTo>
                  <a:lnTo>
                    <a:pt x="5970" y="2092"/>
                  </a:lnTo>
                  <a:lnTo>
                    <a:pt x="6112" y="2009"/>
                  </a:lnTo>
                  <a:lnTo>
                    <a:pt x="6257" y="1933"/>
                  </a:lnTo>
                  <a:lnTo>
                    <a:pt x="6406" y="1862"/>
                  </a:lnTo>
                  <a:lnTo>
                    <a:pt x="6558" y="1798"/>
                  </a:lnTo>
                  <a:lnTo>
                    <a:pt x="6713" y="1739"/>
                  </a:lnTo>
                  <a:lnTo>
                    <a:pt x="6872" y="1687"/>
                  </a:lnTo>
                  <a:lnTo>
                    <a:pt x="7032" y="1642"/>
                  </a:lnTo>
                  <a:lnTo>
                    <a:pt x="7195" y="1602"/>
                  </a:lnTo>
                  <a:lnTo>
                    <a:pt x="7361" y="1570"/>
                  </a:lnTo>
                  <a:lnTo>
                    <a:pt x="7529" y="1544"/>
                  </a:lnTo>
                  <a:lnTo>
                    <a:pt x="7700" y="1526"/>
                  </a:lnTo>
                  <a:lnTo>
                    <a:pt x="7872" y="1515"/>
                  </a:lnTo>
                  <a:lnTo>
                    <a:pt x="8048" y="1511"/>
                  </a:lnTo>
                  <a:lnTo>
                    <a:pt x="8199" y="1514"/>
                  </a:lnTo>
                  <a:lnTo>
                    <a:pt x="8350" y="1522"/>
                  </a:lnTo>
                  <a:lnTo>
                    <a:pt x="8500" y="1536"/>
                  </a:lnTo>
                  <a:lnTo>
                    <a:pt x="8648" y="1556"/>
                  </a:lnTo>
                  <a:lnTo>
                    <a:pt x="8794" y="1580"/>
                  </a:lnTo>
                  <a:lnTo>
                    <a:pt x="8939" y="1611"/>
                  </a:lnTo>
                  <a:lnTo>
                    <a:pt x="9081" y="1646"/>
                  </a:lnTo>
                  <a:lnTo>
                    <a:pt x="9221" y="1686"/>
                  </a:lnTo>
                  <a:lnTo>
                    <a:pt x="9359" y="1731"/>
                  </a:lnTo>
                  <a:lnTo>
                    <a:pt x="9495" y="1782"/>
                  </a:lnTo>
                  <a:lnTo>
                    <a:pt x="9629" y="1836"/>
                  </a:lnTo>
                  <a:lnTo>
                    <a:pt x="9760" y="1896"/>
                  </a:lnTo>
                  <a:lnTo>
                    <a:pt x="9888" y="1959"/>
                  </a:lnTo>
                  <a:lnTo>
                    <a:pt x="10014" y="2028"/>
                  </a:lnTo>
                  <a:lnTo>
                    <a:pt x="10138" y="2100"/>
                  </a:lnTo>
                  <a:lnTo>
                    <a:pt x="10259" y="2177"/>
                  </a:lnTo>
                  <a:lnTo>
                    <a:pt x="10375" y="2258"/>
                  </a:lnTo>
                  <a:lnTo>
                    <a:pt x="10490" y="2343"/>
                  </a:lnTo>
                  <a:lnTo>
                    <a:pt x="10602" y="2431"/>
                  </a:lnTo>
                  <a:lnTo>
                    <a:pt x="10709" y="2524"/>
                  </a:lnTo>
                  <a:lnTo>
                    <a:pt x="10814" y="2621"/>
                  </a:lnTo>
                  <a:lnTo>
                    <a:pt x="10915" y="2720"/>
                  </a:lnTo>
                  <a:lnTo>
                    <a:pt x="11013" y="2824"/>
                  </a:lnTo>
                  <a:lnTo>
                    <a:pt x="11108" y="2931"/>
                  </a:lnTo>
                  <a:lnTo>
                    <a:pt x="11197" y="3041"/>
                  </a:lnTo>
                  <a:lnTo>
                    <a:pt x="11284" y="3154"/>
                  </a:lnTo>
                  <a:lnTo>
                    <a:pt x="11366" y="3270"/>
                  </a:lnTo>
                  <a:lnTo>
                    <a:pt x="11445" y="3390"/>
                  </a:lnTo>
                  <a:lnTo>
                    <a:pt x="11519" y="3512"/>
                  </a:lnTo>
                  <a:lnTo>
                    <a:pt x="11589" y="3637"/>
                  </a:lnTo>
                  <a:lnTo>
                    <a:pt x="11655" y="3765"/>
                  </a:lnTo>
                  <a:lnTo>
                    <a:pt x="11716" y="3895"/>
                  </a:lnTo>
                  <a:lnTo>
                    <a:pt x="11268" y="4120"/>
                  </a:lnTo>
                  <a:lnTo>
                    <a:pt x="11214" y="4006"/>
                  </a:lnTo>
                  <a:lnTo>
                    <a:pt x="11157" y="3893"/>
                  </a:lnTo>
                  <a:lnTo>
                    <a:pt x="11095" y="3782"/>
                  </a:lnTo>
                  <a:lnTo>
                    <a:pt x="11031" y="3674"/>
                  </a:lnTo>
                  <a:lnTo>
                    <a:pt x="10963" y="3569"/>
                  </a:lnTo>
                  <a:lnTo>
                    <a:pt x="10890" y="3466"/>
                  </a:lnTo>
                  <a:lnTo>
                    <a:pt x="10815" y="3366"/>
                  </a:lnTo>
                  <a:lnTo>
                    <a:pt x="10735" y="3268"/>
                  </a:lnTo>
                  <a:lnTo>
                    <a:pt x="10653" y="3175"/>
                  </a:lnTo>
                  <a:lnTo>
                    <a:pt x="10567" y="3083"/>
                  </a:lnTo>
                  <a:lnTo>
                    <a:pt x="10479" y="2995"/>
                  </a:lnTo>
                  <a:lnTo>
                    <a:pt x="10387" y="2910"/>
                  </a:lnTo>
                  <a:lnTo>
                    <a:pt x="10292" y="2828"/>
                  </a:lnTo>
                  <a:lnTo>
                    <a:pt x="10194" y="2750"/>
                  </a:lnTo>
                  <a:lnTo>
                    <a:pt x="10095" y="2675"/>
                  </a:lnTo>
                  <a:lnTo>
                    <a:pt x="9991" y="2604"/>
                  </a:lnTo>
                  <a:lnTo>
                    <a:pt x="9885" y="2535"/>
                  </a:lnTo>
                  <a:lnTo>
                    <a:pt x="9777" y="2471"/>
                  </a:lnTo>
                  <a:lnTo>
                    <a:pt x="9666" y="2411"/>
                  </a:lnTo>
                  <a:lnTo>
                    <a:pt x="9553" y="2355"/>
                  </a:lnTo>
                  <a:lnTo>
                    <a:pt x="9438" y="2301"/>
                  </a:lnTo>
                  <a:lnTo>
                    <a:pt x="9321" y="2254"/>
                  </a:lnTo>
                  <a:lnTo>
                    <a:pt x="9201" y="2210"/>
                  </a:lnTo>
                  <a:lnTo>
                    <a:pt x="9080" y="2170"/>
                  </a:lnTo>
                  <a:lnTo>
                    <a:pt x="8956" y="2134"/>
                  </a:lnTo>
                  <a:lnTo>
                    <a:pt x="8831" y="2103"/>
                  </a:lnTo>
                  <a:lnTo>
                    <a:pt x="8704" y="2076"/>
                  </a:lnTo>
                  <a:lnTo>
                    <a:pt x="8576" y="2055"/>
                  </a:lnTo>
                  <a:lnTo>
                    <a:pt x="8446" y="2037"/>
                  </a:lnTo>
                  <a:lnTo>
                    <a:pt x="8314" y="2025"/>
                  </a:lnTo>
                  <a:lnTo>
                    <a:pt x="8181" y="2017"/>
                  </a:lnTo>
                  <a:lnTo>
                    <a:pt x="8048" y="2014"/>
                  </a:lnTo>
                  <a:close/>
                  <a:moveTo>
                    <a:pt x="8048" y="4029"/>
                  </a:moveTo>
                  <a:lnTo>
                    <a:pt x="8006" y="4030"/>
                  </a:lnTo>
                  <a:lnTo>
                    <a:pt x="7965" y="4031"/>
                  </a:lnTo>
                  <a:lnTo>
                    <a:pt x="7924" y="4034"/>
                  </a:lnTo>
                  <a:lnTo>
                    <a:pt x="7884" y="4038"/>
                  </a:lnTo>
                  <a:lnTo>
                    <a:pt x="7843" y="4043"/>
                  </a:lnTo>
                  <a:lnTo>
                    <a:pt x="7803" y="4049"/>
                  </a:lnTo>
                  <a:lnTo>
                    <a:pt x="7764" y="4056"/>
                  </a:lnTo>
                  <a:lnTo>
                    <a:pt x="7725" y="4064"/>
                  </a:lnTo>
                  <a:lnTo>
                    <a:pt x="7685" y="4074"/>
                  </a:lnTo>
                  <a:lnTo>
                    <a:pt x="7647" y="4084"/>
                  </a:lnTo>
                  <a:lnTo>
                    <a:pt x="7609" y="4095"/>
                  </a:lnTo>
                  <a:lnTo>
                    <a:pt x="7572" y="4107"/>
                  </a:lnTo>
                  <a:lnTo>
                    <a:pt x="7534" y="4120"/>
                  </a:lnTo>
                  <a:lnTo>
                    <a:pt x="7498" y="4135"/>
                  </a:lnTo>
                  <a:lnTo>
                    <a:pt x="7462" y="4150"/>
                  </a:lnTo>
                  <a:lnTo>
                    <a:pt x="7426" y="4166"/>
                  </a:lnTo>
                  <a:lnTo>
                    <a:pt x="7391" y="4183"/>
                  </a:lnTo>
                  <a:lnTo>
                    <a:pt x="7356" y="4200"/>
                  </a:lnTo>
                  <a:lnTo>
                    <a:pt x="7322" y="4219"/>
                  </a:lnTo>
                  <a:lnTo>
                    <a:pt x="7289" y="4238"/>
                  </a:lnTo>
                  <a:lnTo>
                    <a:pt x="7256" y="4258"/>
                  </a:lnTo>
                  <a:lnTo>
                    <a:pt x="7223" y="4280"/>
                  </a:lnTo>
                  <a:lnTo>
                    <a:pt x="7190" y="4302"/>
                  </a:lnTo>
                  <a:lnTo>
                    <a:pt x="7159" y="4325"/>
                  </a:lnTo>
                  <a:lnTo>
                    <a:pt x="7129" y="4348"/>
                  </a:lnTo>
                  <a:lnTo>
                    <a:pt x="7098" y="4372"/>
                  </a:lnTo>
                  <a:lnTo>
                    <a:pt x="7069" y="4397"/>
                  </a:lnTo>
                  <a:lnTo>
                    <a:pt x="7040" y="4423"/>
                  </a:lnTo>
                  <a:lnTo>
                    <a:pt x="7011" y="4449"/>
                  </a:lnTo>
                  <a:lnTo>
                    <a:pt x="6984" y="4476"/>
                  </a:lnTo>
                  <a:lnTo>
                    <a:pt x="6957" y="4504"/>
                  </a:lnTo>
                  <a:lnTo>
                    <a:pt x="6931" y="4532"/>
                  </a:lnTo>
                  <a:lnTo>
                    <a:pt x="6315" y="4532"/>
                  </a:lnTo>
                  <a:lnTo>
                    <a:pt x="6348" y="4477"/>
                  </a:lnTo>
                  <a:lnTo>
                    <a:pt x="6384" y="4423"/>
                  </a:lnTo>
                  <a:lnTo>
                    <a:pt x="6421" y="4369"/>
                  </a:lnTo>
                  <a:lnTo>
                    <a:pt x="6459" y="4317"/>
                  </a:lnTo>
                  <a:lnTo>
                    <a:pt x="6499" y="4267"/>
                  </a:lnTo>
                  <a:lnTo>
                    <a:pt x="6541" y="4217"/>
                  </a:lnTo>
                  <a:lnTo>
                    <a:pt x="6584" y="4169"/>
                  </a:lnTo>
                  <a:lnTo>
                    <a:pt x="6629" y="4122"/>
                  </a:lnTo>
                  <a:lnTo>
                    <a:pt x="6674" y="4077"/>
                  </a:lnTo>
                  <a:lnTo>
                    <a:pt x="6723" y="4034"/>
                  </a:lnTo>
                  <a:lnTo>
                    <a:pt x="6771" y="3992"/>
                  </a:lnTo>
                  <a:lnTo>
                    <a:pt x="6821" y="3950"/>
                  </a:lnTo>
                  <a:lnTo>
                    <a:pt x="6873" y="3912"/>
                  </a:lnTo>
                  <a:lnTo>
                    <a:pt x="6925" y="3874"/>
                  </a:lnTo>
                  <a:lnTo>
                    <a:pt x="6979" y="3838"/>
                  </a:lnTo>
                  <a:lnTo>
                    <a:pt x="7035" y="3804"/>
                  </a:lnTo>
                  <a:lnTo>
                    <a:pt x="7090" y="3772"/>
                  </a:lnTo>
                  <a:lnTo>
                    <a:pt x="7147" y="3742"/>
                  </a:lnTo>
                  <a:lnTo>
                    <a:pt x="7207" y="3713"/>
                  </a:lnTo>
                  <a:lnTo>
                    <a:pt x="7266" y="3686"/>
                  </a:lnTo>
                  <a:lnTo>
                    <a:pt x="7326" y="3661"/>
                  </a:lnTo>
                  <a:lnTo>
                    <a:pt x="7388" y="3638"/>
                  </a:lnTo>
                  <a:lnTo>
                    <a:pt x="7450" y="3618"/>
                  </a:lnTo>
                  <a:lnTo>
                    <a:pt x="7513" y="3599"/>
                  </a:lnTo>
                  <a:lnTo>
                    <a:pt x="7577" y="3582"/>
                  </a:lnTo>
                  <a:lnTo>
                    <a:pt x="7642" y="3567"/>
                  </a:lnTo>
                  <a:lnTo>
                    <a:pt x="7707" y="3554"/>
                  </a:lnTo>
                  <a:lnTo>
                    <a:pt x="7774" y="3544"/>
                  </a:lnTo>
                  <a:lnTo>
                    <a:pt x="7841" y="3536"/>
                  </a:lnTo>
                  <a:lnTo>
                    <a:pt x="7910" y="3530"/>
                  </a:lnTo>
                  <a:lnTo>
                    <a:pt x="7978" y="3526"/>
                  </a:lnTo>
                  <a:lnTo>
                    <a:pt x="8048" y="3525"/>
                  </a:lnTo>
                  <a:lnTo>
                    <a:pt x="8117" y="3526"/>
                  </a:lnTo>
                  <a:lnTo>
                    <a:pt x="8185" y="3530"/>
                  </a:lnTo>
                  <a:lnTo>
                    <a:pt x="8253" y="3536"/>
                  </a:lnTo>
                  <a:lnTo>
                    <a:pt x="8320" y="3544"/>
                  </a:lnTo>
                  <a:lnTo>
                    <a:pt x="8387" y="3554"/>
                  </a:lnTo>
                  <a:lnTo>
                    <a:pt x="8453" y="3567"/>
                  </a:lnTo>
                  <a:lnTo>
                    <a:pt x="8517" y="3582"/>
                  </a:lnTo>
                  <a:lnTo>
                    <a:pt x="8582" y="3599"/>
                  </a:lnTo>
                  <a:lnTo>
                    <a:pt x="8645" y="3618"/>
                  </a:lnTo>
                  <a:lnTo>
                    <a:pt x="8707" y="3638"/>
                  </a:lnTo>
                  <a:lnTo>
                    <a:pt x="8769" y="3661"/>
                  </a:lnTo>
                  <a:lnTo>
                    <a:pt x="8829" y="3686"/>
                  </a:lnTo>
                  <a:lnTo>
                    <a:pt x="8888" y="3713"/>
                  </a:lnTo>
                  <a:lnTo>
                    <a:pt x="8947" y="3742"/>
                  </a:lnTo>
                  <a:lnTo>
                    <a:pt x="9004" y="3772"/>
                  </a:lnTo>
                  <a:lnTo>
                    <a:pt x="9060" y="3804"/>
                  </a:lnTo>
                  <a:lnTo>
                    <a:pt x="9116" y="3838"/>
                  </a:lnTo>
                  <a:lnTo>
                    <a:pt x="9169" y="3874"/>
                  </a:lnTo>
                  <a:lnTo>
                    <a:pt x="9222" y="3912"/>
                  </a:lnTo>
                  <a:lnTo>
                    <a:pt x="9274" y="3950"/>
                  </a:lnTo>
                  <a:lnTo>
                    <a:pt x="9324" y="3992"/>
                  </a:lnTo>
                  <a:lnTo>
                    <a:pt x="9372" y="4034"/>
                  </a:lnTo>
                  <a:lnTo>
                    <a:pt x="9420" y="4077"/>
                  </a:lnTo>
                  <a:lnTo>
                    <a:pt x="9466" y="4122"/>
                  </a:lnTo>
                  <a:lnTo>
                    <a:pt x="9510" y="4169"/>
                  </a:lnTo>
                  <a:lnTo>
                    <a:pt x="9553" y="4217"/>
                  </a:lnTo>
                  <a:lnTo>
                    <a:pt x="9596" y="4267"/>
                  </a:lnTo>
                  <a:lnTo>
                    <a:pt x="9635" y="4317"/>
                  </a:lnTo>
                  <a:lnTo>
                    <a:pt x="9674" y="4369"/>
                  </a:lnTo>
                  <a:lnTo>
                    <a:pt x="9710" y="4423"/>
                  </a:lnTo>
                  <a:lnTo>
                    <a:pt x="9747" y="4477"/>
                  </a:lnTo>
                  <a:lnTo>
                    <a:pt x="9780" y="4532"/>
                  </a:lnTo>
                  <a:lnTo>
                    <a:pt x="9164" y="4532"/>
                  </a:lnTo>
                  <a:lnTo>
                    <a:pt x="9138" y="4504"/>
                  </a:lnTo>
                  <a:lnTo>
                    <a:pt x="9111" y="4476"/>
                  </a:lnTo>
                  <a:lnTo>
                    <a:pt x="9083" y="4449"/>
                  </a:lnTo>
                  <a:lnTo>
                    <a:pt x="9054" y="4423"/>
                  </a:lnTo>
                  <a:lnTo>
                    <a:pt x="9025" y="4397"/>
                  </a:lnTo>
                  <a:lnTo>
                    <a:pt x="8996" y="4372"/>
                  </a:lnTo>
                  <a:lnTo>
                    <a:pt x="8966" y="4348"/>
                  </a:lnTo>
                  <a:lnTo>
                    <a:pt x="8935" y="4325"/>
                  </a:lnTo>
                  <a:lnTo>
                    <a:pt x="8904" y="4302"/>
                  </a:lnTo>
                  <a:lnTo>
                    <a:pt x="8871" y="4280"/>
                  </a:lnTo>
                  <a:lnTo>
                    <a:pt x="8839" y="4258"/>
                  </a:lnTo>
                  <a:lnTo>
                    <a:pt x="8806" y="4238"/>
                  </a:lnTo>
                  <a:lnTo>
                    <a:pt x="8773" y="4219"/>
                  </a:lnTo>
                  <a:lnTo>
                    <a:pt x="8739" y="4200"/>
                  </a:lnTo>
                  <a:lnTo>
                    <a:pt x="8703" y="4183"/>
                  </a:lnTo>
                  <a:lnTo>
                    <a:pt x="8668" y="4166"/>
                  </a:lnTo>
                  <a:lnTo>
                    <a:pt x="8633" y="4150"/>
                  </a:lnTo>
                  <a:lnTo>
                    <a:pt x="8597" y="4135"/>
                  </a:lnTo>
                  <a:lnTo>
                    <a:pt x="8560" y="4120"/>
                  </a:lnTo>
                  <a:lnTo>
                    <a:pt x="8523" y="4107"/>
                  </a:lnTo>
                  <a:lnTo>
                    <a:pt x="8485" y="4095"/>
                  </a:lnTo>
                  <a:lnTo>
                    <a:pt x="8447" y="4084"/>
                  </a:lnTo>
                  <a:lnTo>
                    <a:pt x="8409" y="4074"/>
                  </a:lnTo>
                  <a:lnTo>
                    <a:pt x="8370" y="4064"/>
                  </a:lnTo>
                  <a:lnTo>
                    <a:pt x="8331" y="4056"/>
                  </a:lnTo>
                  <a:lnTo>
                    <a:pt x="8292" y="4049"/>
                  </a:lnTo>
                  <a:lnTo>
                    <a:pt x="8252" y="4043"/>
                  </a:lnTo>
                  <a:lnTo>
                    <a:pt x="8211" y="4038"/>
                  </a:lnTo>
                  <a:lnTo>
                    <a:pt x="8171" y="4034"/>
                  </a:lnTo>
                  <a:lnTo>
                    <a:pt x="8130" y="4031"/>
                  </a:lnTo>
                  <a:lnTo>
                    <a:pt x="8089" y="4030"/>
                  </a:lnTo>
                  <a:lnTo>
                    <a:pt x="8048" y="4029"/>
                  </a:lnTo>
                  <a:close/>
                  <a:moveTo>
                    <a:pt x="10349" y="4532"/>
                  </a:moveTo>
                  <a:lnTo>
                    <a:pt x="10311" y="4450"/>
                  </a:lnTo>
                  <a:lnTo>
                    <a:pt x="10271" y="4369"/>
                  </a:lnTo>
                  <a:lnTo>
                    <a:pt x="10226" y="4290"/>
                  </a:lnTo>
                  <a:lnTo>
                    <a:pt x="10180" y="4213"/>
                  </a:lnTo>
                  <a:lnTo>
                    <a:pt x="10132" y="4138"/>
                  </a:lnTo>
                  <a:lnTo>
                    <a:pt x="10079" y="4063"/>
                  </a:lnTo>
                  <a:lnTo>
                    <a:pt x="10026" y="3992"/>
                  </a:lnTo>
                  <a:lnTo>
                    <a:pt x="9970" y="3922"/>
                  </a:lnTo>
                  <a:lnTo>
                    <a:pt x="9910" y="3855"/>
                  </a:lnTo>
                  <a:lnTo>
                    <a:pt x="9850" y="3789"/>
                  </a:lnTo>
                  <a:lnTo>
                    <a:pt x="9787" y="3726"/>
                  </a:lnTo>
                  <a:lnTo>
                    <a:pt x="9720" y="3664"/>
                  </a:lnTo>
                  <a:lnTo>
                    <a:pt x="9653" y="3606"/>
                  </a:lnTo>
                  <a:lnTo>
                    <a:pt x="9584" y="3549"/>
                  </a:lnTo>
                  <a:lnTo>
                    <a:pt x="9511" y="3496"/>
                  </a:lnTo>
                  <a:lnTo>
                    <a:pt x="9438" y="3445"/>
                  </a:lnTo>
                  <a:lnTo>
                    <a:pt x="9362" y="3395"/>
                  </a:lnTo>
                  <a:lnTo>
                    <a:pt x="9285" y="3350"/>
                  </a:lnTo>
                  <a:lnTo>
                    <a:pt x="9205" y="3307"/>
                  </a:lnTo>
                  <a:lnTo>
                    <a:pt x="9125" y="3265"/>
                  </a:lnTo>
                  <a:lnTo>
                    <a:pt x="9042" y="3228"/>
                  </a:lnTo>
                  <a:lnTo>
                    <a:pt x="8959" y="3194"/>
                  </a:lnTo>
                  <a:lnTo>
                    <a:pt x="8873" y="3162"/>
                  </a:lnTo>
                  <a:lnTo>
                    <a:pt x="8786" y="3133"/>
                  </a:lnTo>
                  <a:lnTo>
                    <a:pt x="8697" y="3107"/>
                  </a:lnTo>
                  <a:lnTo>
                    <a:pt x="8608" y="3085"/>
                  </a:lnTo>
                  <a:lnTo>
                    <a:pt x="8517" y="3066"/>
                  </a:lnTo>
                  <a:lnTo>
                    <a:pt x="8426" y="3051"/>
                  </a:lnTo>
                  <a:lnTo>
                    <a:pt x="8332" y="3038"/>
                  </a:lnTo>
                  <a:lnTo>
                    <a:pt x="8239" y="3029"/>
                  </a:lnTo>
                  <a:lnTo>
                    <a:pt x="8143" y="3024"/>
                  </a:lnTo>
                  <a:lnTo>
                    <a:pt x="8048" y="3022"/>
                  </a:lnTo>
                  <a:lnTo>
                    <a:pt x="7951" y="3024"/>
                  </a:lnTo>
                  <a:lnTo>
                    <a:pt x="7856" y="3029"/>
                  </a:lnTo>
                  <a:lnTo>
                    <a:pt x="7762" y="3038"/>
                  </a:lnTo>
                  <a:lnTo>
                    <a:pt x="7669" y="3051"/>
                  </a:lnTo>
                  <a:lnTo>
                    <a:pt x="7577" y="3066"/>
                  </a:lnTo>
                  <a:lnTo>
                    <a:pt x="7486" y="3085"/>
                  </a:lnTo>
                  <a:lnTo>
                    <a:pt x="7397" y="3107"/>
                  </a:lnTo>
                  <a:lnTo>
                    <a:pt x="7308" y="3133"/>
                  </a:lnTo>
                  <a:lnTo>
                    <a:pt x="7222" y="3162"/>
                  </a:lnTo>
                  <a:lnTo>
                    <a:pt x="7136" y="3194"/>
                  </a:lnTo>
                  <a:lnTo>
                    <a:pt x="7053" y="3228"/>
                  </a:lnTo>
                  <a:lnTo>
                    <a:pt x="6970" y="3265"/>
                  </a:lnTo>
                  <a:lnTo>
                    <a:pt x="6889" y="3307"/>
                  </a:lnTo>
                  <a:lnTo>
                    <a:pt x="6810" y="3350"/>
                  </a:lnTo>
                  <a:lnTo>
                    <a:pt x="6733" y="3395"/>
                  </a:lnTo>
                  <a:lnTo>
                    <a:pt x="6657" y="3445"/>
                  </a:lnTo>
                  <a:lnTo>
                    <a:pt x="6583" y="3496"/>
                  </a:lnTo>
                  <a:lnTo>
                    <a:pt x="6511" y="3549"/>
                  </a:lnTo>
                  <a:lnTo>
                    <a:pt x="6442" y="3606"/>
                  </a:lnTo>
                  <a:lnTo>
                    <a:pt x="6374" y="3664"/>
                  </a:lnTo>
                  <a:lnTo>
                    <a:pt x="6308" y="3726"/>
                  </a:lnTo>
                  <a:lnTo>
                    <a:pt x="6245" y="3789"/>
                  </a:lnTo>
                  <a:lnTo>
                    <a:pt x="6183" y="3855"/>
                  </a:lnTo>
                  <a:lnTo>
                    <a:pt x="6125" y="3922"/>
                  </a:lnTo>
                  <a:lnTo>
                    <a:pt x="6069" y="3992"/>
                  </a:lnTo>
                  <a:lnTo>
                    <a:pt x="6015" y="4063"/>
                  </a:lnTo>
                  <a:lnTo>
                    <a:pt x="5963" y="4138"/>
                  </a:lnTo>
                  <a:lnTo>
                    <a:pt x="5914" y="4213"/>
                  </a:lnTo>
                  <a:lnTo>
                    <a:pt x="5868" y="4290"/>
                  </a:lnTo>
                  <a:lnTo>
                    <a:pt x="5824" y="4369"/>
                  </a:lnTo>
                  <a:lnTo>
                    <a:pt x="5784" y="4450"/>
                  </a:lnTo>
                  <a:lnTo>
                    <a:pt x="5746" y="4532"/>
                  </a:lnTo>
                  <a:lnTo>
                    <a:pt x="5206" y="4532"/>
                  </a:lnTo>
                  <a:lnTo>
                    <a:pt x="5247" y="4424"/>
                  </a:lnTo>
                  <a:lnTo>
                    <a:pt x="5291" y="4317"/>
                  </a:lnTo>
                  <a:lnTo>
                    <a:pt x="5341" y="4212"/>
                  </a:lnTo>
                  <a:lnTo>
                    <a:pt x="5393" y="4109"/>
                  </a:lnTo>
                  <a:lnTo>
                    <a:pt x="5450" y="4010"/>
                  </a:lnTo>
                  <a:lnTo>
                    <a:pt x="5510" y="3912"/>
                  </a:lnTo>
                  <a:lnTo>
                    <a:pt x="5574" y="3816"/>
                  </a:lnTo>
                  <a:lnTo>
                    <a:pt x="5640" y="3724"/>
                  </a:lnTo>
                  <a:lnTo>
                    <a:pt x="5711" y="3634"/>
                  </a:lnTo>
                  <a:lnTo>
                    <a:pt x="5785" y="3546"/>
                  </a:lnTo>
                  <a:lnTo>
                    <a:pt x="5862" y="3462"/>
                  </a:lnTo>
                  <a:lnTo>
                    <a:pt x="5942" y="3380"/>
                  </a:lnTo>
                  <a:lnTo>
                    <a:pt x="6025" y="3302"/>
                  </a:lnTo>
                  <a:lnTo>
                    <a:pt x="6111" y="3227"/>
                  </a:lnTo>
                  <a:lnTo>
                    <a:pt x="6200" y="3155"/>
                  </a:lnTo>
                  <a:lnTo>
                    <a:pt x="6291" y="3086"/>
                  </a:lnTo>
                  <a:lnTo>
                    <a:pt x="6385" y="3021"/>
                  </a:lnTo>
                  <a:lnTo>
                    <a:pt x="6481" y="2959"/>
                  </a:lnTo>
                  <a:lnTo>
                    <a:pt x="6581" y="2901"/>
                  </a:lnTo>
                  <a:lnTo>
                    <a:pt x="6681" y="2846"/>
                  </a:lnTo>
                  <a:lnTo>
                    <a:pt x="6785" y="2796"/>
                  </a:lnTo>
                  <a:lnTo>
                    <a:pt x="6891" y="2750"/>
                  </a:lnTo>
                  <a:lnTo>
                    <a:pt x="6999" y="2706"/>
                  </a:lnTo>
                  <a:lnTo>
                    <a:pt x="7109" y="2668"/>
                  </a:lnTo>
                  <a:lnTo>
                    <a:pt x="7221" y="2634"/>
                  </a:lnTo>
                  <a:lnTo>
                    <a:pt x="7334" y="2604"/>
                  </a:lnTo>
                  <a:lnTo>
                    <a:pt x="7449" y="2578"/>
                  </a:lnTo>
                  <a:lnTo>
                    <a:pt x="7566" y="2556"/>
                  </a:lnTo>
                  <a:lnTo>
                    <a:pt x="7684" y="2540"/>
                  </a:lnTo>
                  <a:lnTo>
                    <a:pt x="7804" y="2528"/>
                  </a:lnTo>
                  <a:lnTo>
                    <a:pt x="7925" y="2521"/>
                  </a:lnTo>
                  <a:lnTo>
                    <a:pt x="8048" y="2518"/>
                  </a:lnTo>
                  <a:lnTo>
                    <a:pt x="8163" y="2520"/>
                  </a:lnTo>
                  <a:lnTo>
                    <a:pt x="8278" y="2527"/>
                  </a:lnTo>
                  <a:lnTo>
                    <a:pt x="8392" y="2538"/>
                  </a:lnTo>
                  <a:lnTo>
                    <a:pt x="8503" y="2552"/>
                  </a:lnTo>
                  <a:lnTo>
                    <a:pt x="8614" y="2571"/>
                  </a:lnTo>
                  <a:lnTo>
                    <a:pt x="8723" y="2595"/>
                  </a:lnTo>
                  <a:lnTo>
                    <a:pt x="8832" y="2622"/>
                  </a:lnTo>
                  <a:lnTo>
                    <a:pt x="8939" y="2653"/>
                  </a:lnTo>
                  <a:lnTo>
                    <a:pt x="9043" y="2687"/>
                  </a:lnTo>
                  <a:lnTo>
                    <a:pt x="9146" y="2726"/>
                  </a:lnTo>
                  <a:lnTo>
                    <a:pt x="9248" y="2768"/>
                  </a:lnTo>
                  <a:lnTo>
                    <a:pt x="9347" y="2813"/>
                  </a:lnTo>
                  <a:lnTo>
                    <a:pt x="9444" y="2862"/>
                  </a:lnTo>
                  <a:lnTo>
                    <a:pt x="9539" y="2915"/>
                  </a:lnTo>
                  <a:lnTo>
                    <a:pt x="9633" y="2970"/>
                  </a:lnTo>
                  <a:lnTo>
                    <a:pt x="9723" y="3029"/>
                  </a:lnTo>
                  <a:lnTo>
                    <a:pt x="9813" y="3091"/>
                  </a:lnTo>
                  <a:lnTo>
                    <a:pt x="9899" y="3157"/>
                  </a:lnTo>
                  <a:lnTo>
                    <a:pt x="9983" y="3224"/>
                  </a:lnTo>
                  <a:lnTo>
                    <a:pt x="10064" y="3296"/>
                  </a:lnTo>
                  <a:lnTo>
                    <a:pt x="10144" y="3369"/>
                  </a:lnTo>
                  <a:lnTo>
                    <a:pt x="10219" y="3446"/>
                  </a:lnTo>
                  <a:lnTo>
                    <a:pt x="10294" y="3525"/>
                  </a:lnTo>
                  <a:lnTo>
                    <a:pt x="10364" y="3607"/>
                  </a:lnTo>
                  <a:lnTo>
                    <a:pt x="10432" y="3690"/>
                  </a:lnTo>
                  <a:lnTo>
                    <a:pt x="10496" y="3778"/>
                  </a:lnTo>
                  <a:lnTo>
                    <a:pt x="10558" y="3867"/>
                  </a:lnTo>
                  <a:lnTo>
                    <a:pt x="10617" y="3958"/>
                  </a:lnTo>
                  <a:lnTo>
                    <a:pt x="10672" y="4052"/>
                  </a:lnTo>
                  <a:lnTo>
                    <a:pt x="10724" y="4148"/>
                  </a:lnTo>
                  <a:lnTo>
                    <a:pt x="10773" y="4245"/>
                  </a:lnTo>
                  <a:lnTo>
                    <a:pt x="10818" y="4345"/>
                  </a:lnTo>
                  <a:lnTo>
                    <a:pt x="10444" y="4532"/>
                  </a:lnTo>
                  <a:lnTo>
                    <a:pt x="10349" y="4532"/>
                  </a:lnTo>
                  <a:close/>
                  <a:moveTo>
                    <a:pt x="8048" y="504"/>
                  </a:moveTo>
                  <a:lnTo>
                    <a:pt x="8237" y="508"/>
                  </a:lnTo>
                  <a:lnTo>
                    <a:pt x="8424" y="518"/>
                  </a:lnTo>
                  <a:lnTo>
                    <a:pt x="8609" y="535"/>
                  </a:lnTo>
                  <a:lnTo>
                    <a:pt x="8793" y="559"/>
                  </a:lnTo>
                  <a:lnTo>
                    <a:pt x="8974" y="590"/>
                  </a:lnTo>
                  <a:lnTo>
                    <a:pt x="9153" y="627"/>
                  </a:lnTo>
                  <a:lnTo>
                    <a:pt x="9330" y="670"/>
                  </a:lnTo>
                  <a:lnTo>
                    <a:pt x="9504" y="720"/>
                  </a:lnTo>
                  <a:lnTo>
                    <a:pt x="9676" y="776"/>
                  </a:lnTo>
                  <a:lnTo>
                    <a:pt x="9844" y="837"/>
                  </a:lnTo>
                  <a:lnTo>
                    <a:pt x="10010" y="904"/>
                  </a:lnTo>
                  <a:lnTo>
                    <a:pt x="10173" y="978"/>
                  </a:lnTo>
                  <a:lnTo>
                    <a:pt x="10333" y="1057"/>
                  </a:lnTo>
                  <a:lnTo>
                    <a:pt x="10490" y="1140"/>
                  </a:lnTo>
                  <a:lnTo>
                    <a:pt x="10643" y="1230"/>
                  </a:lnTo>
                  <a:lnTo>
                    <a:pt x="10793" y="1324"/>
                  </a:lnTo>
                  <a:lnTo>
                    <a:pt x="10939" y="1424"/>
                  </a:lnTo>
                  <a:lnTo>
                    <a:pt x="11081" y="1529"/>
                  </a:lnTo>
                  <a:lnTo>
                    <a:pt x="11220" y="1639"/>
                  </a:lnTo>
                  <a:lnTo>
                    <a:pt x="11355" y="1754"/>
                  </a:lnTo>
                  <a:lnTo>
                    <a:pt x="11485" y="1872"/>
                  </a:lnTo>
                  <a:lnTo>
                    <a:pt x="11612" y="1995"/>
                  </a:lnTo>
                  <a:lnTo>
                    <a:pt x="11733" y="2123"/>
                  </a:lnTo>
                  <a:lnTo>
                    <a:pt x="11851" y="2255"/>
                  </a:lnTo>
                  <a:lnTo>
                    <a:pt x="11964" y="2390"/>
                  </a:lnTo>
                  <a:lnTo>
                    <a:pt x="12072" y="2530"/>
                  </a:lnTo>
                  <a:lnTo>
                    <a:pt x="12176" y="2674"/>
                  </a:lnTo>
                  <a:lnTo>
                    <a:pt x="12273" y="2821"/>
                  </a:lnTo>
                  <a:lnTo>
                    <a:pt x="12367" y="2972"/>
                  </a:lnTo>
                  <a:lnTo>
                    <a:pt x="12456" y="3126"/>
                  </a:lnTo>
                  <a:lnTo>
                    <a:pt x="12538" y="3285"/>
                  </a:lnTo>
                  <a:lnTo>
                    <a:pt x="12615" y="3446"/>
                  </a:lnTo>
                  <a:lnTo>
                    <a:pt x="12167" y="3669"/>
                  </a:lnTo>
                  <a:lnTo>
                    <a:pt x="12097" y="3523"/>
                  </a:lnTo>
                  <a:lnTo>
                    <a:pt x="12024" y="3381"/>
                  </a:lnTo>
                  <a:lnTo>
                    <a:pt x="11945" y="3241"/>
                  </a:lnTo>
                  <a:lnTo>
                    <a:pt x="11861" y="3104"/>
                  </a:lnTo>
                  <a:lnTo>
                    <a:pt x="11772" y="2971"/>
                  </a:lnTo>
                  <a:lnTo>
                    <a:pt x="11680" y="2841"/>
                  </a:lnTo>
                  <a:lnTo>
                    <a:pt x="11582" y="2714"/>
                  </a:lnTo>
                  <a:lnTo>
                    <a:pt x="11481" y="2592"/>
                  </a:lnTo>
                  <a:lnTo>
                    <a:pt x="11375" y="2473"/>
                  </a:lnTo>
                  <a:lnTo>
                    <a:pt x="11265" y="2357"/>
                  </a:lnTo>
                  <a:lnTo>
                    <a:pt x="11152" y="2245"/>
                  </a:lnTo>
                  <a:lnTo>
                    <a:pt x="11034" y="2137"/>
                  </a:lnTo>
                  <a:lnTo>
                    <a:pt x="10912" y="2035"/>
                  </a:lnTo>
                  <a:lnTo>
                    <a:pt x="10788" y="1935"/>
                  </a:lnTo>
                  <a:lnTo>
                    <a:pt x="10660" y="1840"/>
                  </a:lnTo>
                  <a:lnTo>
                    <a:pt x="10528" y="1751"/>
                  </a:lnTo>
                  <a:lnTo>
                    <a:pt x="10392" y="1665"/>
                  </a:lnTo>
                  <a:lnTo>
                    <a:pt x="10255" y="1583"/>
                  </a:lnTo>
                  <a:lnTo>
                    <a:pt x="10113" y="1508"/>
                  </a:lnTo>
                  <a:lnTo>
                    <a:pt x="9969" y="1436"/>
                  </a:lnTo>
                  <a:lnTo>
                    <a:pt x="9822" y="1370"/>
                  </a:lnTo>
                  <a:lnTo>
                    <a:pt x="9672" y="1309"/>
                  </a:lnTo>
                  <a:lnTo>
                    <a:pt x="9519" y="1253"/>
                  </a:lnTo>
                  <a:lnTo>
                    <a:pt x="9364" y="1203"/>
                  </a:lnTo>
                  <a:lnTo>
                    <a:pt x="9207" y="1158"/>
                  </a:lnTo>
                  <a:lnTo>
                    <a:pt x="9047" y="1119"/>
                  </a:lnTo>
                  <a:lnTo>
                    <a:pt x="8885" y="1085"/>
                  </a:lnTo>
                  <a:lnTo>
                    <a:pt x="8721" y="1058"/>
                  </a:lnTo>
                  <a:lnTo>
                    <a:pt x="8555" y="1035"/>
                  </a:lnTo>
                  <a:lnTo>
                    <a:pt x="8388" y="1020"/>
                  </a:lnTo>
                  <a:lnTo>
                    <a:pt x="8219" y="1010"/>
                  </a:lnTo>
                  <a:lnTo>
                    <a:pt x="8048" y="1007"/>
                  </a:lnTo>
                  <a:lnTo>
                    <a:pt x="7846" y="1012"/>
                  </a:lnTo>
                  <a:lnTo>
                    <a:pt x="7648" y="1025"/>
                  </a:lnTo>
                  <a:lnTo>
                    <a:pt x="7452" y="1047"/>
                  </a:lnTo>
                  <a:lnTo>
                    <a:pt x="7258" y="1077"/>
                  </a:lnTo>
                  <a:lnTo>
                    <a:pt x="7068" y="1114"/>
                  </a:lnTo>
                  <a:lnTo>
                    <a:pt x="6880" y="1160"/>
                  </a:lnTo>
                  <a:lnTo>
                    <a:pt x="6696" y="1214"/>
                  </a:lnTo>
                  <a:lnTo>
                    <a:pt x="6514" y="1274"/>
                  </a:lnTo>
                  <a:lnTo>
                    <a:pt x="6336" y="1343"/>
                  </a:lnTo>
                  <a:lnTo>
                    <a:pt x="6162" y="1419"/>
                  </a:lnTo>
                  <a:lnTo>
                    <a:pt x="5992" y="1502"/>
                  </a:lnTo>
                  <a:lnTo>
                    <a:pt x="5826" y="1590"/>
                  </a:lnTo>
                  <a:lnTo>
                    <a:pt x="5664" y="1687"/>
                  </a:lnTo>
                  <a:lnTo>
                    <a:pt x="5507" y="1790"/>
                  </a:lnTo>
                  <a:lnTo>
                    <a:pt x="5354" y="1899"/>
                  </a:lnTo>
                  <a:lnTo>
                    <a:pt x="5206" y="2013"/>
                  </a:lnTo>
                  <a:lnTo>
                    <a:pt x="5063" y="2134"/>
                  </a:lnTo>
                  <a:lnTo>
                    <a:pt x="4925" y="2261"/>
                  </a:lnTo>
                  <a:lnTo>
                    <a:pt x="4792" y="2393"/>
                  </a:lnTo>
                  <a:lnTo>
                    <a:pt x="4666" y="2530"/>
                  </a:lnTo>
                  <a:lnTo>
                    <a:pt x="4544" y="2673"/>
                  </a:lnTo>
                  <a:lnTo>
                    <a:pt x="4429" y="2821"/>
                  </a:lnTo>
                  <a:lnTo>
                    <a:pt x="4319" y="2973"/>
                  </a:lnTo>
                  <a:lnTo>
                    <a:pt x="4216" y="3130"/>
                  </a:lnTo>
                  <a:lnTo>
                    <a:pt x="4119" y="3293"/>
                  </a:lnTo>
                  <a:lnTo>
                    <a:pt x="4029" y="3458"/>
                  </a:lnTo>
                  <a:lnTo>
                    <a:pt x="3945" y="3628"/>
                  </a:lnTo>
                  <a:lnTo>
                    <a:pt x="3869" y="3802"/>
                  </a:lnTo>
                  <a:lnTo>
                    <a:pt x="3799" y="3979"/>
                  </a:lnTo>
                  <a:lnTo>
                    <a:pt x="3738" y="4161"/>
                  </a:lnTo>
                  <a:lnTo>
                    <a:pt x="3683" y="4345"/>
                  </a:lnTo>
                  <a:lnTo>
                    <a:pt x="3636" y="4532"/>
                  </a:lnTo>
                  <a:lnTo>
                    <a:pt x="3119" y="4532"/>
                  </a:lnTo>
                  <a:lnTo>
                    <a:pt x="3168" y="4319"/>
                  </a:lnTo>
                  <a:lnTo>
                    <a:pt x="3225" y="4109"/>
                  </a:lnTo>
                  <a:lnTo>
                    <a:pt x="3291" y="3903"/>
                  </a:lnTo>
                  <a:lnTo>
                    <a:pt x="3366" y="3700"/>
                  </a:lnTo>
                  <a:lnTo>
                    <a:pt x="3448" y="3502"/>
                  </a:lnTo>
                  <a:lnTo>
                    <a:pt x="3540" y="3309"/>
                  </a:lnTo>
                  <a:lnTo>
                    <a:pt x="3638" y="3119"/>
                  </a:lnTo>
                  <a:lnTo>
                    <a:pt x="3745" y="2935"/>
                  </a:lnTo>
                  <a:lnTo>
                    <a:pt x="3859" y="2755"/>
                  </a:lnTo>
                  <a:lnTo>
                    <a:pt x="3980" y="2580"/>
                  </a:lnTo>
                  <a:lnTo>
                    <a:pt x="4108" y="2412"/>
                  </a:lnTo>
                  <a:lnTo>
                    <a:pt x="4244" y="2249"/>
                  </a:lnTo>
                  <a:lnTo>
                    <a:pt x="4385" y="2092"/>
                  </a:lnTo>
                  <a:lnTo>
                    <a:pt x="4534" y="1941"/>
                  </a:lnTo>
                  <a:lnTo>
                    <a:pt x="4688" y="1796"/>
                  </a:lnTo>
                  <a:lnTo>
                    <a:pt x="4848" y="1657"/>
                  </a:lnTo>
                  <a:lnTo>
                    <a:pt x="5014" y="1526"/>
                  </a:lnTo>
                  <a:lnTo>
                    <a:pt x="5186" y="1401"/>
                  </a:lnTo>
                  <a:lnTo>
                    <a:pt x="5362" y="1283"/>
                  </a:lnTo>
                  <a:lnTo>
                    <a:pt x="5544" y="1173"/>
                  </a:lnTo>
                  <a:lnTo>
                    <a:pt x="5731" y="1071"/>
                  </a:lnTo>
                  <a:lnTo>
                    <a:pt x="5922" y="976"/>
                  </a:lnTo>
                  <a:lnTo>
                    <a:pt x="6118" y="889"/>
                  </a:lnTo>
                  <a:lnTo>
                    <a:pt x="6318" y="811"/>
                  </a:lnTo>
                  <a:lnTo>
                    <a:pt x="6522" y="740"/>
                  </a:lnTo>
                  <a:lnTo>
                    <a:pt x="6731" y="679"/>
                  </a:lnTo>
                  <a:lnTo>
                    <a:pt x="6942" y="627"/>
                  </a:lnTo>
                  <a:lnTo>
                    <a:pt x="7157" y="583"/>
                  </a:lnTo>
                  <a:lnTo>
                    <a:pt x="7376" y="549"/>
                  </a:lnTo>
                  <a:lnTo>
                    <a:pt x="7597" y="524"/>
                  </a:lnTo>
                  <a:lnTo>
                    <a:pt x="7821" y="509"/>
                  </a:lnTo>
                  <a:lnTo>
                    <a:pt x="8048" y="504"/>
                  </a:lnTo>
                  <a:close/>
                  <a:moveTo>
                    <a:pt x="12976" y="4532"/>
                  </a:moveTo>
                  <a:lnTo>
                    <a:pt x="12693" y="4532"/>
                  </a:lnTo>
                  <a:lnTo>
                    <a:pt x="12943" y="4407"/>
                  </a:lnTo>
                  <a:lnTo>
                    <a:pt x="12951" y="4438"/>
                  </a:lnTo>
                  <a:lnTo>
                    <a:pt x="12959" y="4469"/>
                  </a:lnTo>
                  <a:lnTo>
                    <a:pt x="12969" y="4501"/>
                  </a:lnTo>
                  <a:lnTo>
                    <a:pt x="12976" y="4532"/>
                  </a:lnTo>
                  <a:close/>
                  <a:moveTo>
                    <a:pt x="14838" y="4532"/>
                  </a:moveTo>
                  <a:lnTo>
                    <a:pt x="13484" y="4532"/>
                  </a:lnTo>
                  <a:lnTo>
                    <a:pt x="13476" y="4487"/>
                  </a:lnTo>
                  <a:lnTo>
                    <a:pt x="13466" y="4443"/>
                  </a:lnTo>
                  <a:lnTo>
                    <a:pt x="13456" y="4398"/>
                  </a:lnTo>
                  <a:lnTo>
                    <a:pt x="13446" y="4354"/>
                  </a:lnTo>
                  <a:lnTo>
                    <a:pt x="13436" y="4310"/>
                  </a:lnTo>
                  <a:lnTo>
                    <a:pt x="13425" y="4266"/>
                  </a:lnTo>
                  <a:lnTo>
                    <a:pt x="13414" y="4221"/>
                  </a:lnTo>
                  <a:lnTo>
                    <a:pt x="13403" y="4177"/>
                  </a:lnTo>
                  <a:lnTo>
                    <a:pt x="15816" y="2969"/>
                  </a:lnTo>
                  <a:lnTo>
                    <a:pt x="15839" y="2957"/>
                  </a:lnTo>
                  <a:lnTo>
                    <a:pt x="15862" y="2943"/>
                  </a:lnTo>
                  <a:lnTo>
                    <a:pt x="15883" y="2929"/>
                  </a:lnTo>
                  <a:lnTo>
                    <a:pt x="15903" y="2914"/>
                  </a:lnTo>
                  <a:lnTo>
                    <a:pt x="15922" y="2898"/>
                  </a:lnTo>
                  <a:lnTo>
                    <a:pt x="15940" y="2882"/>
                  </a:lnTo>
                  <a:lnTo>
                    <a:pt x="15957" y="2863"/>
                  </a:lnTo>
                  <a:lnTo>
                    <a:pt x="15974" y="2845"/>
                  </a:lnTo>
                  <a:lnTo>
                    <a:pt x="15989" y="2826"/>
                  </a:lnTo>
                  <a:lnTo>
                    <a:pt x="16003" y="2807"/>
                  </a:lnTo>
                  <a:lnTo>
                    <a:pt x="16018" y="2787"/>
                  </a:lnTo>
                  <a:lnTo>
                    <a:pt x="16030" y="2766"/>
                  </a:lnTo>
                  <a:lnTo>
                    <a:pt x="16041" y="2745"/>
                  </a:lnTo>
                  <a:lnTo>
                    <a:pt x="16052" y="2722"/>
                  </a:lnTo>
                  <a:lnTo>
                    <a:pt x="16061" y="2700"/>
                  </a:lnTo>
                  <a:lnTo>
                    <a:pt x="16069" y="2677"/>
                  </a:lnTo>
                  <a:lnTo>
                    <a:pt x="16076" y="2654"/>
                  </a:lnTo>
                  <a:lnTo>
                    <a:pt x="16082" y="2631"/>
                  </a:lnTo>
                  <a:lnTo>
                    <a:pt x="16087" y="2608"/>
                  </a:lnTo>
                  <a:lnTo>
                    <a:pt x="16091" y="2583"/>
                  </a:lnTo>
                  <a:lnTo>
                    <a:pt x="16093" y="2559"/>
                  </a:lnTo>
                  <a:lnTo>
                    <a:pt x="16095" y="2535"/>
                  </a:lnTo>
                  <a:lnTo>
                    <a:pt x="16095" y="2511"/>
                  </a:lnTo>
                  <a:lnTo>
                    <a:pt x="16094" y="2486"/>
                  </a:lnTo>
                  <a:lnTo>
                    <a:pt x="16092" y="2462"/>
                  </a:lnTo>
                  <a:lnTo>
                    <a:pt x="16088" y="2437"/>
                  </a:lnTo>
                  <a:lnTo>
                    <a:pt x="16084" y="2413"/>
                  </a:lnTo>
                  <a:lnTo>
                    <a:pt x="16078" y="2388"/>
                  </a:lnTo>
                  <a:lnTo>
                    <a:pt x="16071" y="2364"/>
                  </a:lnTo>
                  <a:lnTo>
                    <a:pt x="16063" y="2341"/>
                  </a:lnTo>
                  <a:lnTo>
                    <a:pt x="16053" y="2317"/>
                  </a:lnTo>
                  <a:lnTo>
                    <a:pt x="16042" y="2293"/>
                  </a:lnTo>
                  <a:lnTo>
                    <a:pt x="16030" y="2270"/>
                  </a:lnTo>
                  <a:lnTo>
                    <a:pt x="16017" y="2248"/>
                  </a:lnTo>
                  <a:lnTo>
                    <a:pt x="16002" y="2227"/>
                  </a:lnTo>
                  <a:lnTo>
                    <a:pt x="15987" y="2207"/>
                  </a:lnTo>
                  <a:lnTo>
                    <a:pt x="15971" y="2188"/>
                  </a:lnTo>
                  <a:lnTo>
                    <a:pt x="15954" y="2170"/>
                  </a:lnTo>
                  <a:lnTo>
                    <a:pt x="15937" y="2152"/>
                  </a:lnTo>
                  <a:lnTo>
                    <a:pt x="15919" y="2135"/>
                  </a:lnTo>
                  <a:lnTo>
                    <a:pt x="15900" y="2120"/>
                  </a:lnTo>
                  <a:lnTo>
                    <a:pt x="15880" y="2106"/>
                  </a:lnTo>
                  <a:lnTo>
                    <a:pt x="15860" y="2092"/>
                  </a:lnTo>
                  <a:lnTo>
                    <a:pt x="15839" y="2080"/>
                  </a:lnTo>
                  <a:lnTo>
                    <a:pt x="15817" y="2069"/>
                  </a:lnTo>
                  <a:lnTo>
                    <a:pt x="15796" y="2058"/>
                  </a:lnTo>
                  <a:lnTo>
                    <a:pt x="15774" y="2049"/>
                  </a:lnTo>
                  <a:lnTo>
                    <a:pt x="15751" y="2041"/>
                  </a:lnTo>
                  <a:lnTo>
                    <a:pt x="15728" y="2034"/>
                  </a:lnTo>
                  <a:lnTo>
                    <a:pt x="15705" y="2028"/>
                  </a:lnTo>
                  <a:lnTo>
                    <a:pt x="15681" y="2022"/>
                  </a:lnTo>
                  <a:lnTo>
                    <a:pt x="15657" y="2019"/>
                  </a:lnTo>
                  <a:lnTo>
                    <a:pt x="15633" y="2016"/>
                  </a:lnTo>
                  <a:lnTo>
                    <a:pt x="15609" y="2015"/>
                  </a:lnTo>
                  <a:lnTo>
                    <a:pt x="15584" y="2014"/>
                  </a:lnTo>
                  <a:lnTo>
                    <a:pt x="15560" y="2015"/>
                  </a:lnTo>
                  <a:lnTo>
                    <a:pt x="15536" y="2017"/>
                  </a:lnTo>
                  <a:lnTo>
                    <a:pt x="15511" y="2021"/>
                  </a:lnTo>
                  <a:lnTo>
                    <a:pt x="15486" y="2026"/>
                  </a:lnTo>
                  <a:lnTo>
                    <a:pt x="15462" y="2032"/>
                  </a:lnTo>
                  <a:lnTo>
                    <a:pt x="15438" y="2039"/>
                  </a:lnTo>
                  <a:lnTo>
                    <a:pt x="15414" y="2047"/>
                  </a:lnTo>
                  <a:lnTo>
                    <a:pt x="15391" y="2057"/>
                  </a:lnTo>
                  <a:lnTo>
                    <a:pt x="15367" y="2068"/>
                  </a:lnTo>
                  <a:lnTo>
                    <a:pt x="13065" y="3220"/>
                  </a:lnTo>
                  <a:lnTo>
                    <a:pt x="12980" y="3044"/>
                  </a:lnTo>
                  <a:lnTo>
                    <a:pt x="12888" y="2872"/>
                  </a:lnTo>
                  <a:lnTo>
                    <a:pt x="12790" y="2702"/>
                  </a:lnTo>
                  <a:lnTo>
                    <a:pt x="12688" y="2537"/>
                  </a:lnTo>
                  <a:lnTo>
                    <a:pt x="12579" y="2376"/>
                  </a:lnTo>
                  <a:lnTo>
                    <a:pt x="12466" y="2219"/>
                  </a:lnTo>
                  <a:lnTo>
                    <a:pt x="12347" y="2066"/>
                  </a:lnTo>
                  <a:lnTo>
                    <a:pt x="12223" y="1917"/>
                  </a:lnTo>
                  <a:lnTo>
                    <a:pt x="12093" y="1773"/>
                  </a:lnTo>
                  <a:lnTo>
                    <a:pt x="11960" y="1633"/>
                  </a:lnTo>
                  <a:lnTo>
                    <a:pt x="11821" y="1498"/>
                  </a:lnTo>
                  <a:lnTo>
                    <a:pt x="11677" y="1368"/>
                  </a:lnTo>
                  <a:lnTo>
                    <a:pt x="11529" y="1243"/>
                  </a:lnTo>
                  <a:lnTo>
                    <a:pt x="11377" y="1123"/>
                  </a:lnTo>
                  <a:lnTo>
                    <a:pt x="11220" y="1008"/>
                  </a:lnTo>
                  <a:lnTo>
                    <a:pt x="11060" y="898"/>
                  </a:lnTo>
                  <a:lnTo>
                    <a:pt x="10895" y="795"/>
                  </a:lnTo>
                  <a:lnTo>
                    <a:pt x="10727" y="697"/>
                  </a:lnTo>
                  <a:lnTo>
                    <a:pt x="10555" y="605"/>
                  </a:lnTo>
                  <a:lnTo>
                    <a:pt x="10380" y="519"/>
                  </a:lnTo>
                  <a:lnTo>
                    <a:pt x="10201" y="439"/>
                  </a:lnTo>
                  <a:lnTo>
                    <a:pt x="10019" y="365"/>
                  </a:lnTo>
                  <a:lnTo>
                    <a:pt x="9834" y="297"/>
                  </a:lnTo>
                  <a:lnTo>
                    <a:pt x="9645" y="237"/>
                  </a:lnTo>
                  <a:lnTo>
                    <a:pt x="9454" y="182"/>
                  </a:lnTo>
                  <a:lnTo>
                    <a:pt x="9261" y="135"/>
                  </a:lnTo>
                  <a:lnTo>
                    <a:pt x="9063" y="95"/>
                  </a:lnTo>
                  <a:lnTo>
                    <a:pt x="8865" y="60"/>
                  </a:lnTo>
                  <a:lnTo>
                    <a:pt x="8664" y="34"/>
                  </a:lnTo>
                  <a:lnTo>
                    <a:pt x="8460" y="16"/>
                  </a:lnTo>
                  <a:lnTo>
                    <a:pt x="8255" y="4"/>
                  </a:lnTo>
                  <a:lnTo>
                    <a:pt x="8048" y="0"/>
                  </a:lnTo>
                  <a:lnTo>
                    <a:pt x="7795" y="6"/>
                  </a:lnTo>
                  <a:lnTo>
                    <a:pt x="7546" y="23"/>
                  </a:lnTo>
                  <a:lnTo>
                    <a:pt x="7299" y="50"/>
                  </a:lnTo>
                  <a:lnTo>
                    <a:pt x="7056" y="90"/>
                  </a:lnTo>
                  <a:lnTo>
                    <a:pt x="6816" y="139"/>
                  </a:lnTo>
                  <a:lnTo>
                    <a:pt x="6581" y="198"/>
                  </a:lnTo>
                  <a:lnTo>
                    <a:pt x="6349" y="267"/>
                  </a:lnTo>
                  <a:lnTo>
                    <a:pt x="6123" y="347"/>
                  </a:lnTo>
                  <a:lnTo>
                    <a:pt x="5900" y="435"/>
                  </a:lnTo>
                  <a:lnTo>
                    <a:pt x="5683" y="533"/>
                  </a:lnTo>
                  <a:lnTo>
                    <a:pt x="5470" y="640"/>
                  </a:lnTo>
                  <a:lnTo>
                    <a:pt x="5263" y="755"/>
                  </a:lnTo>
                  <a:lnTo>
                    <a:pt x="5061" y="880"/>
                  </a:lnTo>
                  <a:lnTo>
                    <a:pt x="4866" y="1012"/>
                  </a:lnTo>
                  <a:lnTo>
                    <a:pt x="4676" y="1153"/>
                  </a:lnTo>
                  <a:lnTo>
                    <a:pt x="4493" y="1301"/>
                  </a:lnTo>
                  <a:lnTo>
                    <a:pt x="4315" y="1456"/>
                  </a:lnTo>
                  <a:lnTo>
                    <a:pt x="4144" y="1620"/>
                  </a:lnTo>
                  <a:lnTo>
                    <a:pt x="3982" y="1790"/>
                  </a:lnTo>
                  <a:lnTo>
                    <a:pt x="3826" y="1967"/>
                  </a:lnTo>
                  <a:lnTo>
                    <a:pt x="3678" y="2150"/>
                  </a:lnTo>
                  <a:lnTo>
                    <a:pt x="3537" y="2341"/>
                  </a:lnTo>
                  <a:lnTo>
                    <a:pt x="3404" y="2536"/>
                  </a:lnTo>
                  <a:lnTo>
                    <a:pt x="3280" y="2739"/>
                  </a:lnTo>
                  <a:lnTo>
                    <a:pt x="3164" y="2946"/>
                  </a:lnTo>
                  <a:lnTo>
                    <a:pt x="3057" y="3159"/>
                  </a:lnTo>
                  <a:lnTo>
                    <a:pt x="2958" y="3376"/>
                  </a:lnTo>
                  <a:lnTo>
                    <a:pt x="2870" y="3599"/>
                  </a:lnTo>
                  <a:lnTo>
                    <a:pt x="2790" y="3826"/>
                  </a:lnTo>
                  <a:lnTo>
                    <a:pt x="2720" y="4057"/>
                  </a:lnTo>
                  <a:lnTo>
                    <a:pt x="2661" y="4293"/>
                  </a:lnTo>
                  <a:lnTo>
                    <a:pt x="2610" y="4532"/>
                  </a:lnTo>
                  <a:lnTo>
                    <a:pt x="1257" y="4532"/>
                  </a:lnTo>
                  <a:lnTo>
                    <a:pt x="1193" y="4534"/>
                  </a:lnTo>
                  <a:lnTo>
                    <a:pt x="1129" y="4539"/>
                  </a:lnTo>
                  <a:lnTo>
                    <a:pt x="1066" y="4548"/>
                  </a:lnTo>
                  <a:lnTo>
                    <a:pt x="1004" y="4559"/>
                  </a:lnTo>
                  <a:lnTo>
                    <a:pt x="944" y="4573"/>
                  </a:lnTo>
                  <a:lnTo>
                    <a:pt x="884" y="4589"/>
                  </a:lnTo>
                  <a:lnTo>
                    <a:pt x="826" y="4609"/>
                  </a:lnTo>
                  <a:lnTo>
                    <a:pt x="769" y="4631"/>
                  </a:lnTo>
                  <a:lnTo>
                    <a:pt x="713" y="4657"/>
                  </a:lnTo>
                  <a:lnTo>
                    <a:pt x="659" y="4685"/>
                  </a:lnTo>
                  <a:lnTo>
                    <a:pt x="606" y="4715"/>
                  </a:lnTo>
                  <a:lnTo>
                    <a:pt x="555" y="4748"/>
                  </a:lnTo>
                  <a:lnTo>
                    <a:pt x="506" y="4783"/>
                  </a:lnTo>
                  <a:lnTo>
                    <a:pt x="458" y="4820"/>
                  </a:lnTo>
                  <a:lnTo>
                    <a:pt x="412" y="4860"/>
                  </a:lnTo>
                  <a:lnTo>
                    <a:pt x="369" y="4902"/>
                  </a:lnTo>
                  <a:lnTo>
                    <a:pt x="327" y="4945"/>
                  </a:lnTo>
                  <a:lnTo>
                    <a:pt x="288" y="4991"/>
                  </a:lnTo>
                  <a:lnTo>
                    <a:pt x="250" y="5039"/>
                  </a:lnTo>
                  <a:lnTo>
                    <a:pt x="215" y="5088"/>
                  </a:lnTo>
                  <a:lnTo>
                    <a:pt x="182" y="5139"/>
                  </a:lnTo>
                  <a:lnTo>
                    <a:pt x="152" y="5192"/>
                  </a:lnTo>
                  <a:lnTo>
                    <a:pt x="125" y="5247"/>
                  </a:lnTo>
                  <a:lnTo>
                    <a:pt x="99" y="5302"/>
                  </a:lnTo>
                  <a:lnTo>
                    <a:pt x="76" y="5359"/>
                  </a:lnTo>
                  <a:lnTo>
                    <a:pt x="56" y="5418"/>
                  </a:lnTo>
                  <a:lnTo>
                    <a:pt x="39" y="5477"/>
                  </a:lnTo>
                  <a:lnTo>
                    <a:pt x="25" y="5538"/>
                  </a:lnTo>
                  <a:lnTo>
                    <a:pt x="14" y="5600"/>
                  </a:lnTo>
                  <a:lnTo>
                    <a:pt x="7" y="5662"/>
                  </a:lnTo>
                  <a:lnTo>
                    <a:pt x="2" y="5727"/>
                  </a:lnTo>
                  <a:lnTo>
                    <a:pt x="0" y="5791"/>
                  </a:lnTo>
                  <a:lnTo>
                    <a:pt x="0" y="5815"/>
                  </a:lnTo>
                  <a:lnTo>
                    <a:pt x="1" y="5838"/>
                  </a:lnTo>
                  <a:lnTo>
                    <a:pt x="2" y="5861"/>
                  </a:lnTo>
                  <a:lnTo>
                    <a:pt x="4" y="5883"/>
                  </a:lnTo>
                  <a:lnTo>
                    <a:pt x="7" y="5906"/>
                  </a:lnTo>
                  <a:lnTo>
                    <a:pt x="9" y="5929"/>
                  </a:lnTo>
                  <a:lnTo>
                    <a:pt x="13" y="5952"/>
                  </a:lnTo>
                  <a:lnTo>
                    <a:pt x="17" y="5975"/>
                  </a:lnTo>
                  <a:lnTo>
                    <a:pt x="21" y="5997"/>
                  </a:lnTo>
                  <a:lnTo>
                    <a:pt x="26" y="6019"/>
                  </a:lnTo>
                  <a:lnTo>
                    <a:pt x="31" y="6041"/>
                  </a:lnTo>
                  <a:lnTo>
                    <a:pt x="37" y="6063"/>
                  </a:lnTo>
                  <a:lnTo>
                    <a:pt x="43" y="6085"/>
                  </a:lnTo>
                  <a:lnTo>
                    <a:pt x="50" y="6107"/>
                  </a:lnTo>
                  <a:lnTo>
                    <a:pt x="58" y="6128"/>
                  </a:lnTo>
                  <a:lnTo>
                    <a:pt x="65" y="6150"/>
                  </a:lnTo>
                  <a:lnTo>
                    <a:pt x="74" y="6171"/>
                  </a:lnTo>
                  <a:lnTo>
                    <a:pt x="82" y="6191"/>
                  </a:lnTo>
                  <a:lnTo>
                    <a:pt x="93" y="6212"/>
                  </a:lnTo>
                  <a:lnTo>
                    <a:pt x="102" y="6234"/>
                  </a:lnTo>
                  <a:lnTo>
                    <a:pt x="112" y="6254"/>
                  </a:lnTo>
                  <a:lnTo>
                    <a:pt x="123" y="6274"/>
                  </a:lnTo>
                  <a:lnTo>
                    <a:pt x="134" y="6294"/>
                  </a:lnTo>
                  <a:lnTo>
                    <a:pt x="145" y="6313"/>
                  </a:lnTo>
                  <a:lnTo>
                    <a:pt x="157" y="6332"/>
                  </a:lnTo>
                  <a:lnTo>
                    <a:pt x="170" y="6351"/>
                  </a:lnTo>
                  <a:lnTo>
                    <a:pt x="183" y="6371"/>
                  </a:lnTo>
                  <a:lnTo>
                    <a:pt x="196" y="6390"/>
                  </a:lnTo>
                  <a:lnTo>
                    <a:pt x="210" y="6408"/>
                  </a:lnTo>
                  <a:lnTo>
                    <a:pt x="224" y="6426"/>
                  </a:lnTo>
                  <a:lnTo>
                    <a:pt x="238" y="6443"/>
                  </a:lnTo>
                  <a:lnTo>
                    <a:pt x="253" y="6461"/>
                  </a:lnTo>
                  <a:lnTo>
                    <a:pt x="2012" y="8441"/>
                  </a:lnTo>
                  <a:lnTo>
                    <a:pt x="2012" y="8813"/>
                  </a:lnTo>
                  <a:lnTo>
                    <a:pt x="2014" y="8877"/>
                  </a:lnTo>
                  <a:lnTo>
                    <a:pt x="2019" y="8942"/>
                  </a:lnTo>
                  <a:lnTo>
                    <a:pt x="2026" y="9004"/>
                  </a:lnTo>
                  <a:lnTo>
                    <a:pt x="2038" y="9067"/>
                  </a:lnTo>
                  <a:lnTo>
                    <a:pt x="2052" y="9127"/>
                  </a:lnTo>
                  <a:lnTo>
                    <a:pt x="2068" y="9187"/>
                  </a:lnTo>
                  <a:lnTo>
                    <a:pt x="2088" y="9245"/>
                  </a:lnTo>
                  <a:lnTo>
                    <a:pt x="2110" y="9303"/>
                  </a:lnTo>
                  <a:lnTo>
                    <a:pt x="2137" y="9358"/>
                  </a:lnTo>
                  <a:lnTo>
                    <a:pt x="2164" y="9412"/>
                  </a:lnTo>
                  <a:lnTo>
                    <a:pt x="2194" y="9466"/>
                  </a:lnTo>
                  <a:lnTo>
                    <a:pt x="2227" y="9516"/>
                  </a:lnTo>
                  <a:lnTo>
                    <a:pt x="2262" y="9566"/>
                  </a:lnTo>
                  <a:lnTo>
                    <a:pt x="2300" y="9614"/>
                  </a:lnTo>
                  <a:lnTo>
                    <a:pt x="2339" y="9659"/>
                  </a:lnTo>
                  <a:lnTo>
                    <a:pt x="2381" y="9703"/>
                  </a:lnTo>
                  <a:lnTo>
                    <a:pt x="2424" y="9745"/>
                  </a:lnTo>
                  <a:lnTo>
                    <a:pt x="2471" y="9784"/>
                  </a:lnTo>
                  <a:lnTo>
                    <a:pt x="2518" y="9821"/>
                  </a:lnTo>
                  <a:lnTo>
                    <a:pt x="2567" y="9856"/>
                  </a:lnTo>
                  <a:lnTo>
                    <a:pt x="2617" y="9890"/>
                  </a:lnTo>
                  <a:lnTo>
                    <a:pt x="2671" y="9920"/>
                  </a:lnTo>
                  <a:lnTo>
                    <a:pt x="2725" y="9948"/>
                  </a:lnTo>
                  <a:lnTo>
                    <a:pt x="2780" y="9973"/>
                  </a:lnTo>
                  <a:lnTo>
                    <a:pt x="2838" y="9995"/>
                  </a:lnTo>
                  <a:lnTo>
                    <a:pt x="2896" y="10016"/>
                  </a:lnTo>
                  <a:lnTo>
                    <a:pt x="2955" y="10033"/>
                  </a:lnTo>
                  <a:lnTo>
                    <a:pt x="3016" y="10047"/>
                  </a:lnTo>
                  <a:lnTo>
                    <a:pt x="3078" y="10058"/>
                  </a:lnTo>
                  <a:lnTo>
                    <a:pt x="3141" y="10066"/>
                  </a:lnTo>
                  <a:lnTo>
                    <a:pt x="3205" y="10070"/>
                  </a:lnTo>
                  <a:lnTo>
                    <a:pt x="3269" y="10072"/>
                  </a:lnTo>
                  <a:lnTo>
                    <a:pt x="12826" y="10072"/>
                  </a:lnTo>
                  <a:lnTo>
                    <a:pt x="12890" y="10070"/>
                  </a:lnTo>
                  <a:lnTo>
                    <a:pt x="12953" y="10066"/>
                  </a:lnTo>
                  <a:lnTo>
                    <a:pt x="13017" y="10058"/>
                  </a:lnTo>
                  <a:lnTo>
                    <a:pt x="13078" y="10047"/>
                  </a:lnTo>
                  <a:lnTo>
                    <a:pt x="13140" y="10033"/>
                  </a:lnTo>
                  <a:lnTo>
                    <a:pt x="13199" y="10016"/>
                  </a:lnTo>
                  <a:lnTo>
                    <a:pt x="13257" y="9995"/>
                  </a:lnTo>
                  <a:lnTo>
                    <a:pt x="13315" y="9973"/>
                  </a:lnTo>
                  <a:lnTo>
                    <a:pt x="13370" y="9948"/>
                  </a:lnTo>
                  <a:lnTo>
                    <a:pt x="13424" y="9920"/>
                  </a:lnTo>
                  <a:lnTo>
                    <a:pt x="13477" y="9890"/>
                  </a:lnTo>
                  <a:lnTo>
                    <a:pt x="13528" y="9856"/>
                  </a:lnTo>
                  <a:lnTo>
                    <a:pt x="13577" y="9821"/>
                  </a:lnTo>
                  <a:lnTo>
                    <a:pt x="13624" y="9784"/>
                  </a:lnTo>
                  <a:lnTo>
                    <a:pt x="13671" y="9745"/>
                  </a:lnTo>
                  <a:lnTo>
                    <a:pt x="13714" y="9703"/>
                  </a:lnTo>
                  <a:lnTo>
                    <a:pt x="13756" y="9659"/>
                  </a:lnTo>
                  <a:lnTo>
                    <a:pt x="13795" y="9614"/>
                  </a:lnTo>
                  <a:lnTo>
                    <a:pt x="13833" y="9566"/>
                  </a:lnTo>
                  <a:lnTo>
                    <a:pt x="13868" y="9516"/>
                  </a:lnTo>
                  <a:lnTo>
                    <a:pt x="13900" y="9466"/>
                  </a:lnTo>
                  <a:lnTo>
                    <a:pt x="13931" y="9412"/>
                  </a:lnTo>
                  <a:lnTo>
                    <a:pt x="13958" y="9358"/>
                  </a:lnTo>
                  <a:lnTo>
                    <a:pt x="13984" y="9303"/>
                  </a:lnTo>
                  <a:lnTo>
                    <a:pt x="14007" y="9245"/>
                  </a:lnTo>
                  <a:lnTo>
                    <a:pt x="14026" y="9187"/>
                  </a:lnTo>
                  <a:lnTo>
                    <a:pt x="14043" y="9127"/>
                  </a:lnTo>
                  <a:lnTo>
                    <a:pt x="14057" y="9067"/>
                  </a:lnTo>
                  <a:lnTo>
                    <a:pt x="14068" y="9004"/>
                  </a:lnTo>
                  <a:lnTo>
                    <a:pt x="14076" y="8942"/>
                  </a:lnTo>
                  <a:lnTo>
                    <a:pt x="14081" y="8877"/>
                  </a:lnTo>
                  <a:lnTo>
                    <a:pt x="14083" y="8813"/>
                  </a:lnTo>
                  <a:lnTo>
                    <a:pt x="14083" y="8441"/>
                  </a:lnTo>
                  <a:lnTo>
                    <a:pt x="15840" y="6461"/>
                  </a:lnTo>
                  <a:lnTo>
                    <a:pt x="15856" y="6443"/>
                  </a:lnTo>
                  <a:lnTo>
                    <a:pt x="15871" y="6426"/>
                  </a:lnTo>
                  <a:lnTo>
                    <a:pt x="15885" y="6408"/>
                  </a:lnTo>
                  <a:lnTo>
                    <a:pt x="15899" y="6390"/>
                  </a:lnTo>
                  <a:lnTo>
                    <a:pt x="15912" y="6371"/>
                  </a:lnTo>
                  <a:lnTo>
                    <a:pt x="15925" y="6351"/>
                  </a:lnTo>
                  <a:lnTo>
                    <a:pt x="15937" y="6332"/>
                  </a:lnTo>
                  <a:lnTo>
                    <a:pt x="15949" y="6313"/>
                  </a:lnTo>
                  <a:lnTo>
                    <a:pt x="15961" y="6294"/>
                  </a:lnTo>
                  <a:lnTo>
                    <a:pt x="15972" y="6274"/>
                  </a:lnTo>
                  <a:lnTo>
                    <a:pt x="15982" y="6254"/>
                  </a:lnTo>
                  <a:lnTo>
                    <a:pt x="15992" y="6234"/>
                  </a:lnTo>
                  <a:lnTo>
                    <a:pt x="16002" y="6212"/>
                  </a:lnTo>
                  <a:lnTo>
                    <a:pt x="16012" y="6191"/>
                  </a:lnTo>
                  <a:lnTo>
                    <a:pt x="16021" y="6171"/>
                  </a:lnTo>
                  <a:lnTo>
                    <a:pt x="16029" y="6150"/>
                  </a:lnTo>
                  <a:lnTo>
                    <a:pt x="16037" y="6128"/>
                  </a:lnTo>
                  <a:lnTo>
                    <a:pt x="16044" y="6107"/>
                  </a:lnTo>
                  <a:lnTo>
                    <a:pt x="16051" y="6085"/>
                  </a:lnTo>
                  <a:lnTo>
                    <a:pt x="16058" y="6063"/>
                  </a:lnTo>
                  <a:lnTo>
                    <a:pt x="16063" y="6041"/>
                  </a:lnTo>
                  <a:lnTo>
                    <a:pt x="16069" y="6019"/>
                  </a:lnTo>
                  <a:lnTo>
                    <a:pt x="16074" y="5997"/>
                  </a:lnTo>
                  <a:lnTo>
                    <a:pt x="16078" y="5975"/>
                  </a:lnTo>
                  <a:lnTo>
                    <a:pt x="16082" y="5952"/>
                  </a:lnTo>
                  <a:lnTo>
                    <a:pt x="16085" y="5929"/>
                  </a:lnTo>
                  <a:lnTo>
                    <a:pt x="16088" y="5906"/>
                  </a:lnTo>
                  <a:lnTo>
                    <a:pt x="16090" y="5883"/>
                  </a:lnTo>
                  <a:lnTo>
                    <a:pt x="16092" y="5861"/>
                  </a:lnTo>
                  <a:lnTo>
                    <a:pt x="16093" y="5838"/>
                  </a:lnTo>
                  <a:lnTo>
                    <a:pt x="16094" y="5815"/>
                  </a:lnTo>
                  <a:lnTo>
                    <a:pt x="16095" y="5791"/>
                  </a:lnTo>
                  <a:lnTo>
                    <a:pt x="16093" y="5727"/>
                  </a:lnTo>
                  <a:lnTo>
                    <a:pt x="16088" y="5662"/>
                  </a:lnTo>
                  <a:lnTo>
                    <a:pt x="16080" y="5600"/>
                  </a:lnTo>
                  <a:lnTo>
                    <a:pt x="16069" y="5538"/>
                  </a:lnTo>
                  <a:lnTo>
                    <a:pt x="16055" y="5477"/>
                  </a:lnTo>
                  <a:lnTo>
                    <a:pt x="16038" y="5418"/>
                  </a:lnTo>
                  <a:lnTo>
                    <a:pt x="16019" y="5359"/>
                  </a:lnTo>
                  <a:lnTo>
                    <a:pt x="15995" y="5302"/>
                  </a:lnTo>
                  <a:lnTo>
                    <a:pt x="15970" y="5247"/>
                  </a:lnTo>
                  <a:lnTo>
                    <a:pt x="15942" y="5192"/>
                  </a:lnTo>
                  <a:lnTo>
                    <a:pt x="15912" y="5139"/>
                  </a:lnTo>
                  <a:lnTo>
                    <a:pt x="15880" y="5088"/>
                  </a:lnTo>
                  <a:lnTo>
                    <a:pt x="15845" y="5039"/>
                  </a:lnTo>
                  <a:lnTo>
                    <a:pt x="15807" y="4991"/>
                  </a:lnTo>
                  <a:lnTo>
                    <a:pt x="15767" y="4945"/>
                  </a:lnTo>
                  <a:lnTo>
                    <a:pt x="15726" y="4902"/>
                  </a:lnTo>
                  <a:lnTo>
                    <a:pt x="15683" y="4860"/>
                  </a:lnTo>
                  <a:lnTo>
                    <a:pt x="15636" y="4820"/>
                  </a:lnTo>
                  <a:lnTo>
                    <a:pt x="15589" y="4783"/>
                  </a:lnTo>
                  <a:lnTo>
                    <a:pt x="15540" y="4748"/>
                  </a:lnTo>
                  <a:lnTo>
                    <a:pt x="15488" y="4715"/>
                  </a:lnTo>
                  <a:lnTo>
                    <a:pt x="15436" y="4685"/>
                  </a:lnTo>
                  <a:lnTo>
                    <a:pt x="15382" y="4657"/>
                  </a:lnTo>
                  <a:lnTo>
                    <a:pt x="15326" y="4631"/>
                  </a:lnTo>
                  <a:lnTo>
                    <a:pt x="15269" y="4609"/>
                  </a:lnTo>
                  <a:lnTo>
                    <a:pt x="15211" y="4589"/>
                  </a:lnTo>
                  <a:lnTo>
                    <a:pt x="15151" y="4573"/>
                  </a:lnTo>
                  <a:lnTo>
                    <a:pt x="15090" y="4559"/>
                  </a:lnTo>
                  <a:lnTo>
                    <a:pt x="15029" y="4548"/>
                  </a:lnTo>
                  <a:lnTo>
                    <a:pt x="14965" y="4539"/>
                  </a:lnTo>
                  <a:lnTo>
                    <a:pt x="14902" y="4534"/>
                  </a:lnTo>
                  <a:lnTo>
                    <a:pt x="14838" y="45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5" name="íS1íḓe"/>
            <p:cNvSpPr/>
            <p:nvPr/>
          </p:nvSpPr>
          <p:spPr bwMode="auto">
            <a:xfrm>
              <a:off x="8148684" y="88585"/>
              <a:ext cx="24571" cy="80848"/>
            </a:xfrm>
            <a:custGeom>
              <a:avLst/>
              <a:gdLst>
                <a:gd name="T0" fmla="*/ 123 w 1136"/>
                <a:gd name="T1" fmla="*/ 3641 h 3777"/>
                <a:gd name="T2" fmla="*/ 162 w 1136"/>
                <a:gd name="T3" fmla="*/ 3696 h 3777"/>
                <a:gd name="T4" fmla="*/ 214 w 1136"/>
                <a:gd name="T5" fmla="*/ 3740 h 3777"/>
                <a:gd name="T6" fmla="*/ 276 w 1136"/>
                <a:gd name="T7" fmla="*/ 3767 h 3777"/>
                <a:gd name="T8" fmla="*/ 346 w 1136"/>
                <a:gd name="T9" fmla="*/ 3777 h 3777"/>
                <a:gd name="T10" fmla="*/ 396 w 1136"/>
                <a:gd name="T11" fmla="*/ 3772 h 3777"/>
                <a:gd name="T12" fmla="*/ 444 w 1136"/>
                <a:gd name="T13" fmla="*/ 3757 h 3777"/>
                <a:gd name="T14" fmla="*/ 487 w 1136"/>
                <a:gd name="T15" fmla="*/ 3734 h 3777"/>
                <a:gd name="T16" fmla="*/ 524 w 1136"/>
                <a:gd name="T17" fmla="*/ 3704 h 3777"/>
                <a:gd name="T18" fmla="*/ 555 w 1136"/>
                <a:gd name="T19" fmla="*/ 3665 h 3777"/>
                <a:gd name="T20" fmla="*/ 578 w 1136"/>
                <a:gd name="T21" fmla="*/ 3623 h 3777"/>
                <a:gd name="T22" fmla="*/ 593 w 1136"/>
                <a:gd name="T23" fmla="*/ 3575 h 3777"/>
                <a:gd name="T24" fmla="*/ 599 w 1136"/>
                <a:gd name="T25" fmla="*/ 3524 h 3777"/>
                <a:gd name="T26" fmla="*/ 589 w 1136"/>
                <a:gd name="T27" fmla="*/ 3461 h 3777"/>
                <a:gd name="T28" fmla="*/ 558 w 1136"/>
                <a:gd name="T29" fmla="*/ 3368 h 3777"/>
                <a:gd name="T30" fmla="*/ 520 w 1136"/>
                <a:gd name="T31" fmla="*/ 3197 h 3777"/>
                <a:gd name="T32" fmla="*/ 510 w 1136"/>
                <a:gd name="T33" fmla="*/ 3023 h 3777"/>
                <a:gd name="T34" fmla="*/ 526 w 1136"/>
                <a:gd name="T35" fmla="*/ 2844 h 3777"/>
                <a:gd name="T36" fmla="*/ 562 w 1136"/>
                <a:gd name="T37" fmla="*/ 2662 h 3777"/>
                <a:gd name="T38" fmla="*/ 616 w 1136"/>
                <a:gd name="T39" fmla="*/ 2476 h 3777"/>
                <a:gd name="T40" fmla="*/ 720 w 1136"/>
                <a:gd name="T41" fmla="*/ 2190 h 3777"/>
                <a:gd name="T42" fmla="*/ 889 w 1136"/>
                <a:gd name="T43" fmla="*/ 1780 h 3777"/>
                <a:gd name="T44" fmla="*/ 974 w 1136"/>
                <a:gd name="T45" fmla="*/ 1559 h 3777"/>
                <a:gd name="T46" fmla="*/ 1046 w 1136"/>
                <a:gd name="T47" fmla="*/ 1334 h 3777"/>
                <a:gd name="T48" fmla="*/ 1100 w 1136"/>
                <a:gd name="T49" fmla="*/ 1104 h 3777"/>
                <a:gd name="T50" fmla="*/ 1132 w 1136"/>
                <a:gd name="T51" fmla="*/ 871 h 3777"/>
                <a:gd name="T52" fmla="*/ 1132 w 1136"/>
                <a:gd name="T53" fmla="*/ 636 h 3777"/>
                <a:gd name="T54" fmla="*/ 1093 w 1136"/>
                <a:gd name="T55" fmla="*/ 398 h 3777"/>
                <a:gd name="T56" fmla="*/ 1012 w 1136"/>
                <a:gd name="T57" fmla="*/ 158 h 3777"/>
                <a:gd name="T58" fmla="*/ 976 w 1136"/>
                <a:gd name="T59" fmla="*/ 95 h 3777"/>
                <a:gd name="T60" fmla="*/ 923 w 1136"/>
                <a:gd name="T61" fmla="*/ 44 h 3777"/>
                <a:gd name="T62" fmla="*/ 858 w 1136"/>
                <a:gd name="T63" fmla="*/ 12 h 3777"/>
                <a:gd name="T64" fmla="*/ 783 w 1136"/>
                <a:gd name="T65" fmla="*/ 0 h 3777"/>
                <a:gd name="T66" fmla="*/ 733 w 1136"/>
                <a:gd name="T67" fmla="*/ 5 h 3777"/>
                <a:gd name="T68" fmla="*/ 687 w 1136"/>
                <a:gd name="T69" fmla="*/ 20 h 3777"/>
                <a:gd name="T70" fmla="*/ 645 w 1136"/>
                <a:gd name="T71" fmla="*/ 42 h 3777"/>
                <a:gd name="T72" fmla="*/ 609 w 1136"/>
                <a:gd name="T73" fmla="*/ 73 h 3777"/>
                <a:gd name="T74" fmla="*/ 578 w 1136"/>
                <a:gd name="T75" fmla="*/ 110 h 3777"/>
                <a:gd name="T76" fmla="*/ 555 w 1136"/>
                <a:gd name="T77" fmla="*/ 151 h 3777"/>
                <a:gd name="T78" fmla="*/ 541 w 1136"/>
                <a:gd name="T79" fmla="*/ 197 h 3777"/>
                <a:gd name="T80" fmla="*/ 536 w 1136"/>
                <a:gd name="T81" fmla="*/ 247 h 3777"/>
                <a:gd name="T82" fmla="*/ 540 w 1136"/>
                <a:gd name="T83" fmla="*/ 291 h 3777"/>
                <a:gd name="T84" fmla="*/ 553 w 1136"/>
                <a:gd name="T85" fmla="*/ 335 h 3777"/>
                <a:gd name="T86" fmla="*/ 574 w 1136"/>
                <a:gd name="T87" fmla="*/ 389 h 3777"/>
                <a:gd name="T88" fmla="*/ 625 w 1136"/>
                <a:gd name="T89" fmla="*/ 561 h 3777"/>
                <a:gd name="T90" fmla="*/ 642 w 1136"/>
                <a:gd name="T91" fmla="*/ 736 h 3777"/>
                <a:gd name="T92" fmla="*/ 632 w 1136"/>
                <a:gd name="T93" fmla="*/ 913 h 3777"/>
                <a:gd name="T94" fmla="*/ 599 w 1136"/>
                <a:gd name="T95" fmla="*/ 1092 h 3777"/>
                <a:gd name="T96" fmla="*/ 546 w 1136"/>
                <a:gd name="T97" fmla="*/ 1275 h 3777"/>
                <a:gd name="T98" fmla="*/ 462 w 1136"/>
                <a:gd name="T99" fmla="*/ 1511 h 3777"/>
                <a:gd name="T100" fmla="*/ 298 w 1136"/>
                <a:gd name="T101" fmla="*/ 1908 h 3777"/>
                <a:gd name="T102" fmla="*/ 190 w 1136"/>
                <a:gd name="T103" fmla="*/ 2178 h 3777"/>
                <a:gd name="T104" fmla="*/ 114 w 1136"/>
                <a:gd name="T105" fmla="*/ 2398 h 3777"/>
                <a:gd name="T106" fmla="*/ 52 w 1136"/>
                <a:gd name="T107" fmla="*/ 2623 h 3777"/>
                <a:gd name="T108" fmla="*/ 12 w 1136"/>
                <a:gd name="T109" fmla="*/ 2851 h 3777"/>
                <a:gd name="T110" fmla="*/ 0 w 1136"/>
                <a:gd name="T111" fmla="*/ 3083 h 3777"/>
                <a:gd name="T112" fmla="*/ 23 w 1136"/>
                <a:gd name="T113" fmla="*/ 3317 h 3777"/>
                <a:gd name="T114" fmla="*/ 86 w 1136"/>
                <a:gd name="T115" fmla="*/ 3551 h 3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7">
                  <a:moveTo>
                    <a:pt x="118" y="3632"/>
                  </a:moveTo>
                  <a:lnTo>
                    <a:pt x="120" y="3637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6"/>
                  </a:lnTo>
                  <a:lnTo>
                    <a:pt x="141" y="3670"/>
                  </a:lnTo>
                  <a:lnTo>
                    <a:pt x="151" y="3683"/>
                  </a:lnTo>
                  <a:lnTo>
                    <a:pt x="162" y="3696"/>
                  </a:lnTo>
                  <a:lnTo>
                    <a:pt x="174" y="3709"/>
                  </a:lnTo>
                  <a:lnTo>
                    <a:pt x="186" y="3720"/>
                  </a:lnTo>
                  <a:lnTo>
                    <a:pt x="200" y="3730"/>
                  </a:lnTo>
                  <a:lnTo>
                    <a:pt x="214" y="3740"/>
                  </a:lnTo>
                  <a:lnTo>
                    <a:pt x="228" y="3748"/>
                  </a:lnTo>
                  <a:lnTo>
                    <a:pt x="243" y="3756"/>
                  </a:lnTo>
                  <a:lnTo>
                    <a:pt x="260" y="3762"/>
                  </a:lnTo>
                  <a:lnTo>
                    <a:pt x="276" y="3767"/>
                  </a:lnTo>
                  <a:lnTo>
                    <a:pt x="293" y="3772"/>
                  </a:lnTo>
                  <a:lnTo>
                    <a:pt x="310" y="3775"/>
                  </a:lnTo>
                  <a:lnTo>
                    <a:pt x="328" y="3777"/>
                  </a:lnTo>
                  <a:lnTo>
                    <a:pt x="346" y="3777"/>
                  </a:lnTo>
                  <a:lnTo>
                    <a:pt x="359" y="3777"/>
                  </a:lnTo>
                  <a:lnTo>
                    <a:pt x="371" y="3776"/>
                  </a:lnTo>
                  <a:lnTo>
                    <a:pt x="384" y="3774"/>
                  </a:lnTo>
                  <a:lnTo>
                    <a:pt x="396" y="3772"/>
                  </a:lnTo>
                  <a:lnTo>
                    <a:pt x="408" y="3769"/>
                  </a:lnTo>
                  <a:lnTo>
                    <a:pt x="420" y="3766"/>
                  </a:lnTo>
                  <a:lnTo>
                    <a:pt x="433" y="3762"/>
                  </a:lnTo>
                  <a:lnTo>
                    <a:pt x="444" y="3757"/>
                  </a:lnTo>
                  <a:lnTo>
                    <a:pt x="456" y="3752"/>
                  </a:lnTo>
                  <a:lnTo>
                    <a:pt x="466" y="3747"/>
                  </a:lnTo>
                  <a:lnTo>
                    <a:pt x="477" y="3741"/>
                  </a:lnTo>
                  <a:lnTo>
                    <a:pt x="487" y="3734"/>
                  </a:lnTo>
                  <a:lnTo>
                    <a:pt x="497" y="3727"/>
                  </a:lnTo>
                  <a:lnTo>
                    <a:pt x="506" y="3720"/>
                  </a:lnTo>
                  <a:lnTo>
                    <a:pt x="516" y="3712"/>
                  </a:lnTo>
                  <a:lnTo>
                    <a:pt x="524" y="3704"/>
                  </a:lnTo>
                  <a:lnTo>
                    <a:pt x="533" y="3694"/>
                  </a:lnTo>
                  <a:lnTo>
                    <a:pt x="541" y="3685"/>
                  </a:lnTo>
                  <a:lnTo>
                    <a:pt x="548" y="3675"/>
                  </a:lnTo>
                  <a:lnTo>
                    <a:pt x="555" y="3665"/>
                  </a:lnTo>
                  <a:lnTo>
                    <a:pt x="562" y="3655"/>
                  </a:lnTo>
                  <a:lnTo>
                    <a:pt x="568" y="3644"/>
                  </a:lnTo>
                  <a:lnTo>
                    <a:pt x="573" y="3634"/>
                  </a:lnTo>
                  <a:lnTo>
                    <a:pt x="578" y="3623"/>
                  </a:lnTo>
                  <a:lnTo>
                    <a:pt x="583" y="3611"/>
                  </a:lnTo>
                  <a:lnTo>
                    <a:pt x="587" y="3599"/>
                  </a:lnTo>
                  <a:lnTo>
                    <a:pt x="590" y="3587"/>
                  </a:lnTo>
                  <a:lnTo>
                    <a:pt x="593" y="3575"/>
                  </a:lnTo>
                  <a:lnTo>
                    <a:pt x="595" y="3563"/>
                  </a:lnTo>
                  <a:lnTo>
                    <a:pt x="598" y="3549"/>
                  </a:lnTo>
                  <a:lnTo>
                    <a:pt x="599" y="3537"/>
                  </a:lnTo>
                  <a:lnTo>
                    <a:pt x="599" y="3524"/>
                  </a:lnTo>
                  <a:lnTo>
                    <a:pt x="599" y="3508"/>
                  </a:lnTo>
                  <a:lnTo>
                    <a:pt x="597" y="3492"/>
                  </a:lnTo>
                  <a:lnTo>
                    <a:pt x="593" y="3476"/>
                  </a:lnTo>
                  <a:lnTo>
                    <a:pt x="589" y="3461"/>
                  </a:lnTo>
                  <a:lnTo>
                    <a:pt x="590" y="3456"/>
                  </a:lnTo>
                  <a:lnTo>
                    <a:pt x="589" y="3452"/>
                  </a:lnTo>
                  <a:lnTo>
                    <a:pt x="572" y="3409"/>
                  </a:lnTo>
                  <a:lnTo>
                    <a:pt x="558" y="3368"/>
                  </a:lnTo>
                  <a:lnTo>
                    <a:pt x="546" y="3326"/>
                  </a:lnTo>
                  <a:lnTo>
                    <a:pt x="535" y="3283"/>
                  </a:lnTo>
                  <a:lnTo>
                    <a:pt x="527" y="3240"/>
                  </a:lnTo>
                  <a:lnTo>
                    <a:pt x="520" y="3197"/>
                  </a:lnTo>
                  <a:lnTo>
                    <a:pt x="515" y="3154"/>
                  </a:lnTo>
                  <a:lnTo>
                    <a:pt x="512" y="3110"/>
                  </a:lnTo>
                  <a:lnTo>
                    <a:pt x="510" y="3067"/>
                  </a:lnTo>
                  <a:lnTo>
                    <a:pt x="510" y="3023"/>
                  </a:lnTo>
                  <a:lnTo>
                    <a:pt x="512" y="2978"/>
                  </a:lnTo>
                  <a:lnTo>
                    <a:pt x="515" y="2934"/>
                  </a:lnTo>
                  <a:lnTo>
                    <a:pt x="520" y="2889"/>
                  </a:lnTo>
                  <a:lnTo>
                    <a:pt x="526" y="2844"/>
                  </a:lnTo>
                  <a:lnTo>
                    <a:pt x="533" y="2799"/>
                  </a:lnTo>
                  <a:lnTo>
                    <a:pt x="541" y="2754"/>
                  </a:lnTo>
                  <a:lnTo>
                    <a:pt x="551" y="2707"/>
                  </a:lnTo>
                  <a:lnTo>
                    <a:pt x="562" y="2662"/>
                  </a:lnTo>
                  <a:lnTo>
                    <a:pt x="574" y="2616"/>
                  </a:lnTo>
                  <a:lnTo>
                    <a:pt x="587" y="2569"/>
                  </a:lnTo>
                  <a:lnTo>
                    <a:pt x="601" y="2523"/>
                  </a:lnTo>
                  <a:lnTo>
                    <a:pt x="616" y="2476"/>
                  </a:lnTo>
                  <a:lnTo>
                    <a:pt x="632" y="2429"/>
                  </a:lnTo>
                  <a:lnTo>
                    <a:pt x="648" y="2382"/>
                  </a:lnTo>
                  <a:lnTo>
                    <a:pt x="683" y="2286"/>
                  </a:lnTo>
                  <a:lnTo>
                    <a:pt x="720" y="2190"/>
                  </a:lnTo>
                  <a:lnTo>
                    <a:pt x="759" y="2093"/>
                  </a:lnTo>
                  <a:lnTo>
                    <a:pt x="800" y="1995"/>
                  </a:lnTo>
                  <a:lnTo>
                    <a:pt x="845" y="1889"/>
                  </a:lnTo>
                  <a:lnTo>
                    <a:pt x="889" y="1780"/>
                  </a:lnTo>
                  <a:lnTo>
                    <a:pt x="910" y="1725"/>
                  </a:lnTo>
                  <a:lnTo>
                    <a:pt x="932" y="1670"/>
                  </a:lnTo>
                  <a:lnTo>
                    <a:pt x="953" y="1615"/>
                  </a:lnTo>
                  <a:lnTo>
                    <a:pt x="974" y="1559"/>
                  </a:lnTo>
                  <a:lnTo>
                    <a:pt x="993" y="1503"/>
                  </a:lnTo>
                  <a:lnTo>
                    <a:pt x="1011" y="1446"/>
                  </a:lnTo>
                  <a:lnTo>
                    <a:pt x="1029" y="1390"/>
                  </a:lnTo>
                  <a:lnTo>
                    <a:pt x="1046" y="1334"/>
                  </a:lnTo>
                  <a:lnTo>
                    <a:pt x="1061" y="1276"/>
                  </a:lnTo>
                  <a:lnTo>
                    <a:pt x="1076" y="1220"/>
                  </a:lnTo>
                  <a:lnTo>
                    <a:pt x="1089" y="1162"/>
                  </a:lnTo>
                  <a:lnTo>
                    <a:pt x="1100" y="1104"/>
                  </a:lnTo>
                  <a:lnTo>
                    <a:pt x="1112" y="1047"/>
                  </a:lnTo>
                  <a:lnTo>
                    <a:pt x="1120" y="988"/>
                  </a:lnTo>
                  <a:lnTo>
                    <a:pt x="1127" y="930"/>
                  </a:lnTo>
                  <a:lnTo>
                    <a:pt x="1132" y="871"/>
                  </a:lnTo>
                  <a:lnTo>
                    <a:pt x="1135" y="813"/>
                  </a:lnTo>
                  <a:lnTo>
                    <a:pt x="1136" y="753"/>
                  </a:lnTo>
                  <a:lnTo>
                    <a:pt x="1135" y="695"/>
                  </a:lnTo>
                  <a:lnTo>
                    <a:pt x="1132" y="636"/>
                  </a:lnTo>
                  <a:lnTo>
                    <a:pt x="1126" y="576"/>
                  </a:lnTo>
                  <a:lnTo>
                    <a:pt x="1118" y="517"/>
                  </a:lnTo>
                  <a:lnTo>
                    <a:pt x="1107" y="457"/>
                  </a:lnTo>
                  <a:lnTo>
                    <a:pt x="1093" y="398"/>
                  </a:lnTo>
                  <a:lnTo>
                    <a:pt x="1077" y="338"/>
                  </a:lnTo>
                  <a:lnTo>
                    <a:pt x="1059" y="278"/>
                  </a:lnTo>
                  <a:lnTo>
                    <a:pt x="1037" y="219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6" y="125"/>
                  </a:lnTo>
                  <a:lnTo>
                    <a:pt x="987" y="110"/>
                  </a:lnTo>
                  <a:lnTo>
                    <a:pt x="976" y="95"/>
                  </a:lnTo>
                  <a:lnTo>
                    <a:pt x="965" y="81"/>
                  </a:lnTo>
                  <a:lnTo>
                    <a:pt x="952" y="68"/>
                  </a:lnTo>
                  <a:lnTo>
                    <a:pt x="938" y="55"/>
                  </a:lnTo>
                  <a:lnTo>
                    <a:pt x="923" y="44"/>
                  </a:lnTo>
                  <a:lnTo>
                    <a:pt x="908" y="35"/>
                  </a:lnTo>
                  <a:lnTo>
                    <a:pt x="892" y="26"/>
                  </a:lnTo>
                  <a:lnTo>
                    <a:pt x="875" y="18"/>
                  </a:lnTo>
                  <a:lnTo>
                    <a:pt x="858" y="12"/>
                  </a:lnTo>
                  <a:lnTo>
                    <a:pt x="840" y="7"/>
                  </a:lnTo>
                  <a:lnTo>
                    <a:pt x="821" y="3"/>
                  </a:lnTo>
                  <a:lnTo>
                    <a:pt x="803" y="1"/>
                  </a:lnTo>
                  <a:lnTo>
                    <a:pt x="783" y="0"/>
                  </a:lnTo>
                  <a:lnTo>
                    <a:pt x="771" y="1"/>
                  </a:lnTo>
                  <a:lnTo>
                    <a:pt x="757" y="2"/>
                  </a:lnTo>
                  <a:lnTo>
                    <a:pt x="745" y="3"/>
                  </a:lnTo>
                  <a:lnTo>
                    <a:pt x="733" y="5"/>
                  </a:lnTo>
                  <a:lnTo>
                    <a:pt x="721" y="8"/>
                  </a:lnTo>
                  <a:lnTo>
                    <a:pt x="709" y="11"/>
                  </a:lnTo>
                  <a:lnTo>
                    <a:pt x="698" y="15"/>
                  </a:lnTo>
                  <a:lnTo>
                    <a:pt x="687" y="20"/>
                  </a:lnTo>
                  <a:lnTo>
                    <a:pt x="676" y="25"/>
                  </a:lnTo>
                  <a:lnTo>
                    <a:pt x="666" y="30"/>
                  </a:lnTo>
                  <a:lnTo>
                    <a:pt x="655" y="36"/>
                  </a:lnTo>
                  <a:lnTo>
                    <a:pt x="645" y="42"/>
                  </a:lnTo>
                  <a:lnTo>
                    <a:pt x="636" y="49"/>
                  </a:lnTo>
                  <a:lnTo>
                    <a:pt x="626" y="56"/>
                  </a:lnTo>
                  <a:lnTo>
                    <a:pt x="618" y="65"/>
                  </a:lnTo>
                  <a:lnTo>
                    <a:pt x="609" y="73"/>
                  </a:lnTo>
                  <a:lnTo>
                    <a:pt x="601" y="82"/>
                  </a:lnTo>
                  <a:lnTo>
                    <a:pt x="592" y="91"/>
                  </a:lnTo>
                  <a:lnTo>
                    <a:pt x="585" y="100"/>
                  </a:lnTo>
                  <a:lnTo>
                    <a:pt x="578" y="110"/>
                  </a:lnTo>
                  <a:lnTo>
                    <a:pt x="572" y="119"/>
                  </a:lnTo>
                  <a:lnTo>
                    <a:pt x="566" y="130"/>
                  </a:lnTo>
                  <a:lnTo>
                    <a:pt x="560" y="140"/>
                  </a:lnTo>
                  <a:lnTo>
                    <a:pt x="555" y="151"/>
                  </a:lnTo>
                  <a:lnTo>
                    <a:pt x="551" y="162"/>
                  </a:lnTo>
                  <a:lnTo>
                    <a:pt x="547" y="174"/>
                  </a:lnTo>
                  <a:lnTo>
                    <a:pt x="544" y="185"/>
                  </a:lnTo>
                  <a:lnTo>
                    <a:pt x="541" y="197"/>
                  </a:lnTo>
                  <a:lnTo>
                    <a:pt x="539" y="210"/>
                  </a:lnTo>
                  <a:lnTo>
                    <a:pt x="537" y="222"/>
                  </a:lnTo>
                  <a:lnTo>
                    <a:pt x="537" y="235"/>
                  </a:lnTo>
                  <a:lnTo>
                    <a:pt x="536" y="247"/>
                  </a:lnTo>
                  <a:lnTo>
                    <a:pt x="536" y="259"/>
                  </a:lnTo>
                  <a:lnTo>
                    <a:pt x="537" y="270"/>
                  </a:lnTo>
                  <a:lnTo>
                    <a:pt x="539" y="281"/>
                  </a:lnTo>
                  <a:lnTo>
                    <a:pt x="540" y="291"/>
                  </a:lnTo>
                  <a:lnTo>
                    <a:pt x="546" y="312"/>
                  </a:lnTo>
                  <a:lnTo>
                    <a:pt x="552" y="332"/>
                  </a:lnTo>
                  <a:lnTo>
                    <a:pt x="552" y="333"/>
                  </a:lnTo>
                  <a:lnTo>
                    <a:pt x="553" y="335"/>
                  </a:lnTo>
                  <a:lnTo>
                    <a:pt x="554" y="337"/>
                  </a:lnTo>
                  <a:lnTo>
                    <a:pt x="555" y="339"/>
                  </a:lnTo>
                  <a:lnTo>
                    <a:pt x="557" y="346"/>
                  </a:lnTo>
                  <a:lnTo>
                    <a:pt x="574" y="389"/>
                  </a:lnTo>
                  <a:lnTo>
                    <a:pt x="590" y="432"/>
                  </a:lnTo>
                  <a:lnTo>
                    <a:pt x="604" y="474"/>
                  </a:lnTo>
                  <a:lnTo>
                    <a:pt x="616" y="518"/>
                  </a:lnTo>
                  <a:lnTo>
                    <a:pt x="625" y="561"/>
                  </a:lnTo>
                  <a:lnTo>
                    <a:pt x="632" y="605"/>
                  </a:lnTo>
                  <a:lnTo>
                    <a:pt x="637" y="649"/>
                  </a:lnTo>
                  <a:lnTo>
                    <a:pt x="641" y="692"/>
                  </a:lnTo>
                  <a:lnTo>
                    <a:pt x="642" y="736"/>
                  </a:lnTo>
                  <a:lnTo>
                    <a:pt x="642" y="780"/>
                  </a:lnTo>
                  <a:lnTo>
                    <a:pt x="640" y="824"/>
                  </a:lnTo>
                  <a:lnTo>
                    <a:pt x="637" y="868"/>
                  </a:lnTo>
                  <a:lnTo>
                    <a:pt x="632" y="913"/>
                  </a:lnTo>
                  <a:lnTo>
                    <a:pt x="626" y="957"/>
                  </a:lnTo>
                  <a:lnTo>
                    <a:pt x="618" y="1002"/>
                  </a:lnTo>
                  <a:lnTo>
                    <a:pt x="609" y="1048"/>
                  </a:lnTo>
                  <a:lnTo>
                    <a:pt x="599" y="1092"/>
                  </a:lnTo>
                  <a:lnTo>
                    <a:pt x="587" y="1138"/>
                  </a:lnTo>
                  <a:lnTo>
                    <a:pt x="574" y="1184"/>
                  </a:lnTo>
                  <a:lnTo>
                    <a:pt x="561" y="1230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5" y="1369"/>
                  </a:lnTo>
                  <a:lnTo>
                    <a:pt x="498" y="1415"/>
                  </a:lnTo>
                  <a:lnTo>
                    <a:pt x="462" y="1511"/>
                  </a:lnTo>
                  <a:lnTo>
                    <a:pt x="423" y="1607"/>
                  </a:lnTo>
                  <a:lnTo>
                    <a:pt x="383" y="1703"/>
                  </a:lnTo>
                  <a:lnTo>
                    <a:pt x="342" y="1802"/>
                  </a:lnTo>
                  <a:lnTo>
                    <a:pt x="298" y="1908"/>
                  </a:lnTo>
                  <a:lnTo>
                    <a:pt x="253" y="2014"/>
                  </a:lnTo>
                  <a:lnTo>
                    <a:pt x="232" y="2069"/>
                  </a:lnTo>
                  <a:lnTo>
                    <a:pt x="211" y="2122"/>
                  </a:lnTo>
                  <a:lnTo>
                    <a:pt x="190" y="2178"/>
                  </a:lnTo>
                  <a:lnTo>
                    <a:pt x="170" y="2232"/>
                  </a:lnTo>
                  <a:lnTo>
                    <a:pt x="150" y="2287"/>
                  </a:lnTo>
                  <a:lnTo>
                    <a:pt x="132" y="2343"/>
                  </a:lnTo>
                  <a:lnTo>
                    <a:pt x="114" y="2398"/>
                  </a:lnTo>
                  <a:lnTo>
                    <a:pt x="97" y="2454"/>
                  </a:lnTo>
                  <a:lnTo>
                    <a:pt x="80" y="2510"/>
                  </a:lnTo>
                  <a:lnTo>
                    <a:pt x="65" y="2566"/>
                  </a:lnTo>
                  <a:lnTo>
                    <a:pt x="52" y="2623"/>
                  </a:lnTo>
                  <a:lnTo>
                    <a:pt x="39" y="2679"/>
                  </a:lnTo>
                  <a:lnTo>
                    <a:pt x="29" y="2737"/>
                  </a:lnTo>
                  <a:lnTo>
                    <a:pt x="20" y="2794"/>
                  </a:lnTo>
                  <a:lnTo>
                    <a:pt x="12" y="2851"/>
                  </a:lnTo>
                  <a:lnTo>
                    <a:pt x="6" y="2909"/>
                  </a:lnTo>
                  <a:lnTo>
                    <a:pt x="2" y="2966"/>
                  </a:lnTo>
                  <a:lnTo>
                    <a:pt x="0" y="3025"/>
                  </a:lnTo>
                  <a:lnTo>
                    <a:pt x="0" y="3083"/>
                  </a:lnTo>
                  <a:lnTo>
                    <a:pt x="2" y="3140"/>
                  </a:lnTo>
                  <a:lnTo>
                    <a:pt x="7" y="3199"/>
                  </a:lnTo>
                  <a:lnTo>
                    <a:pt x="14" y="3257"/>
                  </a:lnTo>
                  <a:lnTo>
                    <a:pt x="23" y="3317"/>
                  </a:lnTo>
                  <a:lnTo>
                    <a:pt x="34" y="3375"/>
                  </a:lnTo>
                  <a:lnTo>
                    <a:pt x="49" y="3434"/>
                  </a:lnTo>
                  <a:lnTo>
                    <a:pt x="66" y="3493"/>
                  </a:lnTo>
                  <a:lnTo>
                    <a:pt x="86" y="3551"/>
                  </a:lnTo>
                  <a:lnTo>
                    <a:pt x="110" y="3611"/>
                  </a:lnTo>
                  <a:lnTo>
                    <a:pt x="114" y="3622"/>
                  </a:lnTo>
                  <a:lnTo>
                    <a:pt x="118" y="36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6" name="îṡľîḍè"/>
            <p:cNvSpPr/>
            <p:nvPr/>
          </p:nvSpPr>
          <p:spPr bwMode="auto">
            <a:xfrm>
              <a:off x="8280260" y="87000"/>
              <a:ext cx="23779" cy="80848"/>
            </a:xfrm>
            <a:custGeom>
              <a:avLst/>
              <a:gdLst>
                <a:gd name="T0" fmla="*/ 123 w 1136"/>
                <a:gd name="T1" fmla="*/ 3641 h 3776"/>
                <a:gd name="T2" fmla="*/ 162 w 1136"/>
                <a:gd name="T3" fmla="*/ 3695 h 3776"/>
                <a:gd name="T4" fmla="*/ 214 w 1136"/>
                <a:gd name="T5" fmla="*/ 3738 h 3776"/>
                <a:gd name="T6" fmla="*/ 277 w 1136"/>
                <a:gd name="T7" fmla="*/ 3766 h 3776"/>
                <a:gd name="T8" fmla="*/ 346 w 1136"/>
                <a:gd name="T9" fmla="*/ 3776 h 3776"/>
                <a:gd name="T10" fmla="*/ 396 w 1136"/>
                <a:gd name="T11" fmla="*/ 3770 h 3776"/>
                <a:gd name="T12" fmla="*/ 445 w 1136"/>
                <a:gd name="T13" fmla="*/ 3756 h 3776"/>
                <a:gd name="T14" fmla="*/ 487 w 1136"/>
                <a:gd name="T15" fmla="*/ 3732 h 3776"/>
                <a:gd name="T16" fmla="*/ 525 w 1136"/>
                <a:gd name="T17" fmla="*/ 3702 h 3776"/>
                <a:gd name="T18" fmla="*/ 555 w 1136"/>
                <a:gd name="T19" fmla="*/ 3664 h 3776"/>
                <a:gd name="T20" fmla="*/ 580 w 1136"/>
                <a:gd name="T21" fmla="*/ 3621 h 3776"/>
                <a:gd name="T22" fmla="*/ 594 w 1136"/>
                <a:gd name="T23" fmla="*/ 3574 h 3776"/>
                <a:gd name="T24" fmla="*/ 599 w 1136"/>
                <a:gd name="T25" fmla="*/ 3523 h 3776"/>
                <a:gd name="T26" fmla="*/ 590 w 1136"/>
                <a:gd name="T27" fmla="*/ 3460 h 3776"/>
                <a:gd name="T28" fmla="*/ 558 w 1136"/>
                <a:gd name="T29" fmla="*/ 3367 h 3776"/>
                <a:gd name="T30" fmla="*/ 520 w 1136"/>
                <a:gd name="T31" fmla="*/ 3195 h 3776"/>
                <a:gd name="T32" fmla="*/ 511 w 1136"/>
                <a:gd name="T33" fmla="*/ 3021 h 3776"/>
                <a:gd name="T34" fmla="*/ 526 w 1136"/>
                <a:gd name="T35" fmla="*/ 2843 h 3776"/>
                <a:gd name="T36" fmla="*/ 562 w 1136"/>
                <a:gd name="T37" fmla="*/ 2661 h 3776"/>
                <a:gd name="T38" fmla="*/ 616 w 1136"/>
                <a:gd name="T39" fmla="*/ 2474 h 3776"/>
                <a:gd name="T40" fmla="*/ 720 w 1136"/>
                <a:gd name="T41" fmla="*/ 2189 h 3776"/>
                <a:gd name="T42" fmla="*/ 889 w 1136"/>
                <a:gd name="T43" fmla="*/ 1778 h 3776"/>
                <a:gd name="T44" fmla="*/ 974 w 1136"/>
                <a:gd name="T45" fmla="*/ 1558 h 3776"/>
                <a:gd name="T46" fmla="*/ 1046 w 1136"/>
                <a:gd name="T47" fmla="*/ 1332 h 3776"/>
                <a:gd name="T48" fmla="*/ 1102 w 1136"/>
                <a:gd name="T49" fmla="*/ 1103 h 3776"/>
                <a:gd name="T50" fmla="*/ 1132 w 1136"/>
                <a:gd name="T51" fmla="*/ 870 h 3776"/>
                <a:gd name="T52" fmla="*/ 1132 w 1136"/>
                <a:gd name="T53" fmla="*/ 634 h 3776"/>
                <a:gd name="T54" fmla="*/ 1094 w 1136"/>
                <a:gd name="T55" fmla="*/ 396 h 3776"/>
                <a:gd name="T56" fmla="*/ 1012 w 1136"/>
                <a:gd name="T57" fmla="*/ 158 h 3776"/>
                <a:gd name="T58" fmla="*/ 976 w 1136"/>
                <a:gd name="T59" fmla="*/ 93 h 3776"/>
                <a:gd name="T60" fmla="*/ 924 w 1136"/>
                <a:gd name="T61" fmla="*/ 44 h 3776"/>
                <a:gd name="T62" fmla="*/ 858 w 1136"/>
                <a:gd name="T63" fmla="*/ 11 h 3776"/>
                <a:gd name="T64" fmla="*/ 783 w 1136"/>
                <a:gd name="T65" fmla="*/ 0 h 3776"/>
                <a:gd name="T66" fmla="*/ 733 w 1136"/>
                <a:gd name="T67" fmla="*/ 5 h 3776"/>
                <a:gd name="T68" fmla="*/ 687 w 1136"/>
                <a:gd name="T69" fmla="*/ 19 h 3776"/>
                <a:gd name="T70" fmla="*/ 646 w 1136"/>
                <a:gd name="T71" fmla="*/ 42 h 3776"/>
                <a:gd name="T72" fmla="*/ 609 w 1136"/>
                <a:gd name="T73" fmla="*/ 72 h 3776"/>
                <a:gd name="T74" fmla="*/ 579 w 1136"/>
                <a:gd name="T75" fmla="*/ 108 h 3776"/>
                <a:gd name="T76" fmla="*/ 556 w 1136"/>
                <a:gd name="T77" fmla="*/ 150 h 3776"/>
                <a:gd name="T78" fmla="*/ 541 w 1136"/>
                <a:gd name="T79" fmla="*/ 196 h 3776"/>
                <a:gd name="T80" fmla="*/ 536 w 1136"/>
                <a:gd name="T81" fmla="*/ 246 h 3776"/>
                <a:gd name="T82" fmla="*/ 541 w 1136"/>
                <a:gd name="T83" fmla="*/ 290 h 3776"/>
                <a:gd name="T84" fmla="*/ 553 w 1136"/>
                <a:gd name="T85" fmla="*/ 334 h 3776"/>
                <a:gd name="T86" fmla="*/ 576 w 1136"/>
                <a:gd name="T87" fmla="*/ 387 h 3776"/>
                <a:gd name="T88" fmla="*/ 625 w 1136"/>
                <a:gd name="T89" fmla="*/ 561 h 3776"/>
                <a:gd name="T90" fmla="*/ 642 w 1136"/>
                <a:gd name="T91" fmla="*/ 735 h 3776"/>
                <a:gd name="T92" fmla="*/ 632 w 1136"/>
                <a:gd name="T93" fmla="*/ 911 h 3776"/>
                <a:gd name="T94" fmla="*/ 599 w 1136"/>
                <a:gd name="T95" fmla="*/ 1091 h 3776"/>
                <a:gd name="T96" fmla="*/ 546 w 1136"/>
                <a:gd name="T97" fmla="*/ 1275 h 3776"/>
                <a:gd name="T98" fmla="*/ 462 w 1136"/>
                <a:gd name="T99" fmla="*/ 1509 h 3776"/>
                <a:gd name="T100" fmla="*/ 298 w 1136"/>
                <a:gd name="T101" fmla="*/ 1906 h 3776"/>
                <a:gd name="T102" fmla="*/ 190 w 1136"/>
                <a:gd name="T103" fmla="*/ 2176 h 3776"/>
                <a:gd name="T104" fmla="*/ 114 w 1136"/>
                <a:gd name="T105" fmla="*/ 2397 h 3776"/>
                <a:gd name="T106" fmla="*/ 52 w 1136"/>
                <a:gd name="T107" fmla="*/ 2621 h 3776"/>
                <a:gd name="T108" fmla="*/ 12 w 1136"/>
                <a:gd name="T109" fmla="*/ 2850 h 3776"/>
                <a:gd name="T110" fmla="*/ 0 w 1136"/>
                <a:gd name="T111" fmla="*/ 3082 h 3776"/>
                <a:gd name="T112" fmla="*/ 23 w 1136"/>
                <a:gd name="T113" fmla="*/ 3315 h 3776"/>
                <a:gd name="T114" fmla="*/ 87 w 1136"/>
                <a:gd name="T115" fmla="*/ 3551 h 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6">
                  <a:moveTo>
                    <a:pt x="118" y="3630"/>
                  </a:moveTo>
                  <a:lnTo>
                    <a:pt x="120" y="3636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5"/>
                  </a:lnTo>
                  <a:lnTo>
                    <a:pt x="141" y="3669"/>
                  </a:lnTo>
                  <a:lnTo>
                    <a:pt x="151" y="3683"/>
                  </a:lnTo>
                  <a:lnTo>
                    <a:pt x="162" y="3695"/>
                  </a:lnTo>
                  <a:lnTo>
                    <a:pt x="174" y="3707"/>
                  </a:lnTo>
                  <a:lnTo>
                    <a:pt x="186" y="3718"/>
                  </a:lnTo>
                  <a:lnTo>
                    <a:pt x="200" y="3729"/>
                  </a:lnTo>
                  <a:lnTo>
                    <a:pt x="214" y="3738"/>
                  </a:lnTo>
                  <a:lnTo>
                    <a:pt x="228" y="3746"/>
                  </a:lnTo>
                  <a:lnTo>
                    <a:pt x="245" y="3754"/>
                  </a:lnTo>
                  <a:lnTo>
                    <a:pt x="260" y="3760"/>
                  </a:lnTo>
                  <a:lnTo>
                    <a:pt x="277" y="3766"/>
                  </a:lnTo>
                  <a:lnTo>
                    <a:pt x="293" y="3770"/>
                  </a:lnTo>
                  <a:lnTo>
                    <a:pt x="310" y="3773"/>
                  </a:lnTo>
                  <a:lnTo>
                    <a:pt x="328" y="3776"/>
                  </a:lnTo>
                  <a:lnTo>
                    <a:pt x="346" y="3776"/>
                  </a:lnTo>
                  <a:lnTo>
                    <a:pt x="359" y="3776"/>
                  </a:lnTo>
                  <a:lnTo>
                    <a:pt x="372" y="3775"/>
                  </a:lnTo>
                  <a:lnTo>
                    <a:pt x="384" y="3773"/>
                  </a:lnTo>
                  <a:lnTo>
                    <a:pt x="396" y="3770"/>
                  </a:lnTo>
                  <a:lnTo>
                    <a:pt x="410" y="3768"/>
                  </a:lnTo>
                  <a:lnTo>
                    <a:pt x="422" y="3764"/>
                  </a:lnTo>
                  <a:lnTo>
                    <a:pt x="433" y="3760"/>
                  </a:lnTo>
                  <a:lnTo>
                    <a:pt x="445" y="3756"/>
                  </a:lnTo>
                  <a:lnTo>
                    <a:pt x="456" y="3751"/>
                  </a:lnTo>
                  <a:lnTo>
                    <a:pt x="467" y="3745"/>
                  </a:lnTo>
                  <a:lnTo>
                    <a:pt x="477" y="3739"/>
                  </a:lnTo>
                  <a:lnTo>
                    <a:pt x="487" y="3732"/>
                  </a:lnTo>
                  <a:lnTo>
                    <a:pt x="497" y="3725"/>
                  </a:lnTo>
                  <a:lnTo>
                    <a:pt x="507" y="3718"/>
                  </a:lnTo>
                  <a:lnTo>
                    <a:pt x="516" y="3710"/>
                  </a:lnTo>
                  <a:lnTo>
                    <a:pt x="525" y="3702"/>
                  </a:lnTo>
                  <a:lnTo>
                    <a:pt x="533" y="3693"/>
                  </a:lnTo>
                  <a:lnTo>
                    <a:pt x="541" y="3684"/>
                  </a:lnTo>
                  <a:lnTo>
                    <a:pt x="548" y="3674"/>
                  </a:lnTo>
                  <a:lnTo>
                    <a:pt x="555" y="3664"/>
                  </a:lnTo>
                  <a:lnTo>
                    <a:pt x="562" y="3654"/>
                  </a:lnTo>
                  <a:lnTo>
                    <a:pt x="568" y="3644"/>
                  </a:lnTo>
                  <a:lnTo>
                    <a:pt x="575" y="3632"/>
                  </a:lnTo>
                  <a:lnTo>
                    <a:pt x="580" y="3621"/>
                  </a:lnTo>
                  <a:lnTo>
                    <a:pt x="584" y="3609"/>
                  </a:lnTo>
                  <a:lnTo>
                    <a:pt x="588" y="3598"/>
                  </a:lnTo>
                  <a:lnTo>
                    <a:pt x="591" y="3586"/>
                  </a:lnTo>
                  <a:lnTo>
                    <a:pt x="594" y="3574"/>
                  </a:lnTo>
                  <a:lnTo>
                    <a:pt x="596" y="3561"/>
                  </a:lnTo>
                  <a:lnTo>
                    <a:pt x="598" y="3549"/>
                  </a:lnTo>
                  <a:lnTo>
                    <a:pt x="599" y="3536"/>
                  </a:lnTo>
                  <a:lnTo>
                    <a:pt x="599" y="3523"/>
                  </a:lnTo>
                  <a:lnTo>
                    <a:pt x="599" y="3507"/>
                  </a:lnTo>
                  <a:lnTo>
                    <a:pt x="597" y="3490"/>
                  </a:lnTo>
                  <a:lnTo>
                    <a:pt x="594" y="3475"/>
                  </a:lnTo>
                  <a:lnTo>
                    <a:pt x="590" y="3460"/>
                  </a:lnTo>
                  <a:lnTo>
                    <a:pt x="591" y="3455"/>
                  </a:lnTo>
                  <a:lnTo>
                    <a:pt x="590" y="3450"/>
                  </a:lnTo>
                  <a:lnTo>
                    <a:pt x="573" y="3409"/>
                  </a:lnTo>
                  <a:lnTo>
                    <a:pt x="558" y="3367"/>
                  </a:lnTo>
                  <a:lnTo>
                    <a:pt x="546" y="3324"/>
                  </a:lnTo>
                  <a:lnTo>
                    <a:pt x="535" y="3282"/>
                  </a:lnTo>
                  <a:lnTo>
                    <a:pt x="527" y="3239"/>
                  </a:lnTo>
                  <a:lnTo>
                    <a:pt x="520" y="3195"/>
                  </a:lnTo>
                  <a:lnTo>
                    <a:pt x="515" y="3152"/>
                  </a:lnTo>
                  <a:lnTo>
                    <a:pt x="512" y="3109"/>
                  </a:lnTo>
                  <a:lnTo>
                    <a:pt x="511" y="3065"/>
                  </a:lnTo>
                  <a:lnTo>
                    <a:pt x="511" y="3021"/>
                  </a:lnTo>
                  <a:lnTo>
                    <a:pt x="512" y="2977"/>
                  </a:lnTo>
                  <a:lnTo>
                    <a:pt x="515" y="2932"/>
                  </a:lnTo>
                  <a:lnTo>
                    <a:pt x="520" y="2888"/>
                  </a:lnTo>
                  <a:lnTo>
                    <a:pt x="526" y="2843"/>
                  </a:lnTo>
                  <a:lnTo>
                    <a:pt x="533" y="2798"/>
                  </a:lnTo>
                  <a:lnTo>
                    <a:pt x="542" y="2752"/>
                  </a:lnTo>
                  <a:lnTo>
                    <a:pt x="551" y="2707"/>
                  </a:lnTo>
                  <a:lnTo>
                    <a:pt x="562" y="2661"/>
                  </a:lnTo>
                  <a:lnTo>
                    <a:pt x="575" y="2614"/>
                  </a:lnTo>
                  <a:lnTo>
                    <a:pt x="588" y="2568"/>
                  </a:lnTo>
                  <a:lnTo>
                    <a:pt x="602" y="2522"/>
                  </a:lnTo>
                  <a:lnTo>
                    <a:pt x="616" y="2474"/>
                  </a:lnTo>
                  <a:lnTo>
                    <a:pt x="632" y="2428"/>
                  </a:lnTo>
                  <a:lnTo>
                    <a:pt x="648" y="2381"/>
                  </a:lnTo>
                  <a:lnTo>
                    <a:pt x="683" y="2285"/>
                  </a:lnTo>
                  <a:lnTo>
                    <a:pt x="720" y="2189"/>
                  </a:lnTo>
                  <a:lnTo>
                    <a:pt x="760" y="2091"/>
                  </a:lnTo>
                  <a:lnTo>
                    <a:pt x="800" y="1994"/>
                  </a:lnTo>
                  <a:lnTo>
                    <a:pt x="845" y="1887"/>
                  </a:lnTo>
                  <a:lnTo>
                    <a:pt x="889" y="1778"/>
                  </a:lnTo>
                  <a:lnTo>
                    <a:pt x="912" y="1724"/>
                  </a:lnTo>
                  <a:lnTo>
                    <a:pt x="933" y="1668"/>
                  </a:lnTo>
                  <a:lnTo>
                    <a:pt x="954" y="1613"/>
                  </a:lnTo>
                  <a:lnTo>
                    <a:pt x="974" y="1558"/>
                  </a:lnTo>
                  <a:lnTo>
                    <a:pt x="993" y="1501"/>
                  </a:lnTo>
                  <a:lnTo>
                    <a:pt x="1012" y="1446"/>
                  </a:lnTo>
                  <a:lnTo>
                    <a:pt x="1029" y="1389"/>
                  </a:lnTo>
                  <a:lnTo>
                    <a:pt x="1046" y="1332"/>
                  </a:lnTo>
                  <a:lnTo>
                    <a:pt x="1062" y="1276"/>
                  </a:lnTo>
                  <a:lnTo>
                    <a:pt x="1076" y="1218"/>
                  </a:lnTo>
                  <a:lnTo>
                    <a:pt x="1090" y="1161"/>
                  </a:lnTo>
                  <a:lnTo>
                    <a:pt x="1102" y="1103"/>
                  </a:lnTo>
                  <a:lnTo>
                    <a:pt x="1112" y="1045"/>
                  </a:lnTo>
                  <a:lnTo>
                    <a:pt x="1120" y="987"/>
                  </a:lnTo>
                  <a:lnTo>
                    <a:pt x="1127" y="928"/>
                  </a:lnTo>
                  <a:lnTo>
                    <a:pt x="1132" y="870"/>
                  </a:lnTo>
                  <a:lnTo>
                    <a:pt x="1135" y="811"/>
                  </a:lnTo>
                  <a:lnTo>
                    <a:pt x="1136" y="753"/>
                  </a:lnTo>
                  <a:lnTo>
                    <a:pt x="1135" y="693"/>
                  </a:lnTo>
                  <a:lnTo>
                    <a:pt x="1132" y="634"/>
                  </a:lnTo>
                  <a:lnTo>
                    <a:pt x="1126" y="576"/>
                  </a:lnTo>
                  <a:lnTo>
                    <a:pt x="1118" y="516"/>
                  </a:lnTo>
                  <a:lnTo>
                    <a:pt x="1107" y="457"/>
                  </a:lnTo>
                  <a:lnTo>
                    <a:pt x="1094" y="396"/>
                  </a:lnTo>
                  <a:lnTo>
                    <a:pt x="1077" y="337"/>
                  </a:lnTo>
                  <a:lnTo>
                    <a:pt x="1059" y="278"/>
                  </a:lnTo>
                  <a:lnTo>
                    <a:pt x="1037" y="217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7" y="124"/>
                  </a:lnTo>
                  <a:lnTo>
                    <a:pt x="987" y="108"/>
                  </a:lnTo>
                  <a:lnTo>
                    <a:pt x="976" y="93"/>
                  </a:lnTo>
                  <a:lnTo>
                    <a:pt x="965" y="80"/>
                  </a:lnTo>
                  <a:lnTo>
                    <a:pt x="952" y="67"/>
                  </a:lnTo>
                  <a:lnTo>
                    <a:pt x="939" y="55"/>
                  </a:lnTo>
                  <a:lnTo>
                    <a:pt x="924" y="44"/>
                  </a:lnTo>
                  <a:lnTo>
                    <a:pt x="908" y="34"/>
                  </a:lnTo>
                  <a:lnTo>
                    <a:pt x="892" y="25"/>
                  </a:lnTo>
                  <a:lnTo>
                    <a:pt x="875" y="18"/>
                  </a:lnTo>
                  <a:lnTo>
                    <a:pt x="858" y="11"/>
                  </a:lnTo>
                  <a:lnTo>
                    <a:pt x="840" y="6"/>
                  </a:lnTo>
                  <a:lnTo>
                    <a:pt x="822" y="3"/>
                  </a:lnTo>
                  <a:lnTo>
                    <a:pt x="803" y="0"/>
                  </a:lnTo>
                  <a:lnTo>
                    <a:pt x="783" y="0"/>
                  </a:lnTo>
                  <a:lnTo>
                    <a:pt x="771" y="0"/>
                  </a:lnTo>
                  <a:lnTo>
                    <a:pt x="758" y="1"/>
                  </a:lnTo>
                  <a:lnTo>
                    <a:pt x="746" y="3"/>
                  </a:lnTo>
                  <a:lnTo>
                    <a:pt x="733" y="5"/>
                  </a:lnTo>
                  <a:lnTo>
                    <a:pt x="721" y="7"/>
                  </a:lnTo>
                  <a:lnTo>
                    <a:pt x="710" y="11"/>
                  </a:lnTo>
                  <a:lnTo>
                    <a:pt x="698" y="15"/>
                  </a:lnTo>
                  <a:lnTo>
                    <a:pt x="687" y="19"/>
                  </a:lnTo>
                  <a:lnTo>
                    <a:pt x="676" y="24"/>
                  </a:lnTo>
                  <a:lnTo>
                    <a:pt x="666" y="29"/>
                  </a:lnTo>
                  <a:lnTo>
                    <a:pt x="656" y="35"/>
                  </a:lnTo>
                  <a:lnTo>
                    <a:pt x="646" y="42"/>
                  </a:lnTo>
                  <a:lnTo>
                    <a:pt x="636" y="48"/>
                  </a:lnTo>
                  <a:lnTo>
                    <a:pt x="627" y="56"/>
                  </a:lnTo>
                  <a:lnTo>
                    <a:pt x="618" y="63"/>
                  </a:lnTo>
                  <a:lnTo>
                    <a:pt x="609" y="72"/>
                  </a:lnTo>
                  <a:lnTo>
                    <a:pt x="601" y="80"/>
                  </a:lnTo>
                  <a:lnTo>
                    <a:pt x="593" y="89"/>
                  </a:lnTo>
                  <a:lnTo>
                    <a:pt x="586" y="98"/>
                  </a:lnTo>
                  <a:lnTo>
                    <a:pt x="579" y="108"/>
                  </a:lnTo>
                  <a:lnTo>
                    <a:pt x="573" y="118"/>
                  </a:lnTo>
                  <a:lnTo>
                    <a:pt x="566" y="128"/>
                  </a:lnTo>
                  <a:lnTo>
                    <a:pt x="561" y="140"/>
                  </a:lnTo>
                  <a:lnTo>
                    <a:pt x="556" y="150"/>
                  </a:lnTo>
                  <a:lnTo>
                    <a:pt x="551" y="162"/>
                  </a:lnTo>
                  <a:lnTo>
                    <a:pt x="547" y="173"/>
                  </a:lnTo>
                  <a:lnTo>
                    <a:pt x="544" y="185"/>
                  </a:lnTo>
                  <a:lnTo>
                    <a:pt x="541" y="196"/>
                  </a:lnTo>
                  <a:lnTo>
                    <a:pt x="539" y="208"/>
                  </a:lnTo>
                  <a:lnTo>
                    <a:pt x="538" y="221"/>
                  </a:lnTo>
                  <a:lnTo>
                    <a:pt x="537" y="233"/>
                  </a:lnTo>
                  <a:lnTo>
                    <a:pt x="536" y="246"/>
                  </a:lnTo>
                  <a:lnTo>
                    <a:pt x="537" y="257"/>
                  </a:lnTo>
                  <a:lnTo>
                    <a:pt x="537" y="268"/>
                  </a:lnTo>
                  <a:lnTo>
                    <a:pt x="539" y="280"/>
                  </a:lnTo>
                  <a:lnTo>
                    <a:pt x="541" y="290"/>
                  </a:lnTo>
                  <a:lnTo>
                    <a:pt x="546" y="311"/>
                  </a:lnTo>
                  <a:lnTo>
                    <a:pt x="552" y="331"/>
                  </a:lnTo>
                  <a:lnTo>
                    <a:pt x="552" y="333"/>
                  </a:lnTo>
                  <a:lnTo>
                    <a:pt x="553" y="334"/>
                  </a:lnTo>
                  <a:lnTo>
                    <a:pt x="554" y="336"/>
                  </a:lnTo>
                  <a:lnTo>
                    <a:pt x="555" y="339"/>
                  </a:lnTo>
                  <a:lnTo>
                    <a:pt x="557" y="345"/>
                  </a:lnTo>
                  <a:lnTo>
                    <a:pt x="576" y="387"/>
                  </a:lnTo>
                  <a:lnTo>
                    <a:pt x="591" y="431"/>
                  </a:lnTo>
                  <a:lnTo>
                    <a:pt x="605" y="474"/>
                  </a:lnTo>
                  <a:lnTo>
                    <a:pt x="616" y="517"/>
                  </a:lnTo>
                  <a:lnTo>
                    <a:pt x="625" y="561"/>
                  </a:lnTo>
                  <a:lnTo>
                    <a:pt x="632" y="604"/>
                  </a:lnTo>
                  <a:lnTo>
                    <a:pt x="637" y="647"/>
                  </a:lnTo>
                  <a:lnTo>
                    <a:pt x="641" y="690"/>
                  </a:lnTo>
                  <a:lnTo>
                    <a:pt x="642" y="735"/>
                  </a:lnTo>
                  <a:lnTo>
                    <a:pt x="642" y="778"/>
                  </a:lnTo>
                  <a:lnTo>
                    <a:pt x="640" y="822"/>
                  </a:lnTo>
                  <a:lnTo>
                    <a:pt x="637" y="867"/>
                  </a:lnTo>
                  <a:lnTo>
                    <a:pt x="632" y="911"/>
                  </a:lnTo>
                  <a:lnTo>
                    <a:pt x="626" y="956"/>
                  </a:lnTo>
                  <a:lnTo>
                    <a:pt x="618" y="1001"/>
                  </a:lnTo>
                  <a:lnTo>
                    <a:pt x="609" y="1046"/>
                  </a:lnTo>
                  <a:lnTo>
                    <a:pt x="599" y="1091"/>
                  </a:lnTo>
                  <a:lnTo>
                    <a:pt x="588" y="1137"/>
                  </a:lnTo>
                  <a:lnTo>
                    <a:pt x="575" y="1182"/>
                  </a:lnTo>
                  <a:lnTo>
                    <a:pt x="561" y="1228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5" y="1367"/>
                  </a:lnTo>
                  <a:lnTo>
                    <a:pt x="498" y="1415"/>
                  </a:lnTo>
                  <a:lnTo>
                    <a:pt x="462" y="1509"/>
                  </a:lnTo>
                  <a:lnTo>
                    <a:pt x="424" y="1605"/>
                  </a:lnTo>
                  <a:lnTo>
                    <a:pt x="383" y="1703"/>
                  </a:lnTo>
                  <a:lnTo>
                    <a:pt x="342" y="1801"/>
                  </a:lnTo>
                  <a:lnTo>
                    <a:pt x="298" y="1906"/>
                  </a:lnTo>
                  <a:lnTo>
                    <a:pt x="254" y="2013"/>
                  </a:lnTo>
                  <a:lnTo>
                    <a:pt x="233" y="2067"/>
                  </a:lnTo>
                  <a:lnTo>
                    <a:pt x="211" y="2122"/>
                  </a:lnTo>
                  <a:lnTo>
                    <a:pt x="190" y="2176"/>
                  </a:lnTo>
                  <a:lnTo>
                    <a:pt x="170" y="2230"/>
                  </a:lnTo>
                  <a:lnTo>
                    <a:pt x="151" y="2286"/>
                  </a:lnTo>
                  <a:lnTo>
                    <a:pt x="132" y="2341"/>
                  </a:lnTo>
                  <a:lnTo>
                    <a:pt x="114" y="2397"/>
                  </a:lnTo>
                  <a:lnTo>
                    <a:pt x="97" y="2452"/>
                  </a:lnTo>
                  <a:lnTo>
                    <a:pt x="81" y="2508"/>
                  </a:lnTo>
                  <a:lnTo>
                    <a:pt x="66" y="2565"/>
                  </a:lnTo>
                  <a:lnTo>
                    <a:pt x="52" y="2621"/>
                  </a:lnTo>
                  <a:lnTo>
                    <a:pt x="40" y="2679"/>
                  </a:lnTo>
                  <a:lnTo>
                    <a:pt x="29" y="2735"/>
                  </a:lnTo>
                  <a:lnTo>
                    <a:pt x="20" y="2792"/>
                  </a:lnTo>
                  <a:lnTo>
                    <a:pt x="12" y="2850"/>
                  </a:lnTo>
                  <a:lnTo>
                    <a:pt x="6" y="2907"/>
                  </a:lnTo>
                  <a:lnTo>
                    <a:pt x="2" y="2966"/>
                  </a:lnTo>
                  <a:lnTo>
                    <a:pt x="0" y="3023"/>
                  </a:lnTo>
                  <a:lnTo>
                    <a:pt x="0" y="3082"/>
                  </a:lnTo>
                  <a:lnTo>
                    <a:pt x="3" y="3140"/>
                  </a:lnTo>
                  <a:lnTo>
                    <a:pt x="7" y="3198"/>
                  </a:lnTo>
                  <a:lnTo>
                    <a:pt x="14" y="3257"/>
                  </a:lnTo>
                  <a:lnTo>
                    <a:pt x="23" y="3315"/>
                  </a:lnTo>
                  <a:lnTo>
                    <a:pt x="35" y="3374"/>
                  </a:lnTo>
                  <a:lnTo>
                    <a:pt x="49" y="3433"/>
                  </a:lnTo>
                  <a:lnTo>
                    <a:pt x="67" y="3491"/>
                  </a:lnTo>
                  <a:lnTo>
                    <a:pt x="87" y="3551"/>
                  </a:lnTo>
                  <a:lnTo>
                    <a:pt x="110" y="3610"/>
                  </a:lnTo>
                  <a:lnTo>
                    <a:pt x="114" y="3620"/>
                  </a:lnTo>
                  <a:lnTo>
                    <a:pt x="118" y="3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7" name="îš1iďè"/>
            <p:cNvSpPr/>
            <p:nvPr/>
          </p:nvSpPr>
          <p:spPr bwMode="auto">
            <a:xfrm>
              <a:off x="8224776" y="40235"/>
              <a:ext cx="24571" cy="80848"/>
            </a:xfrm>
            <a:custGeom>
              <a:avLst/>
              <a:gdLst>
                <a:gd name="T0" fmla="*/ 123 w 1136"/>
                <a:gd name="T1" fmla="*/ 3641 h 3777"/>
                <a:gd name="T2" fmla="*/ 162 w 1136"/>
                <a:gd name="T3" fmla="*/ 3696 h 3777"/>
                <a:gd name="T4" fmla="*/ 213 w 1136"/>
                <a:gd name="T5" fmla="*/ 3739 h 3777"/>
                <a:gd name="T6" fmla="*/ 276 w 1136"/>
                <a:gd name="T7" fmla="*/ 3767 h 3777"/>
                <a:gd name="T8" fmla="*/ 346 w 1136"/>
                <a:gd name="T9" fmla="*/ 3777 h 3777"/>
                <a:gd name="T10" fmla="*/ 396 w 1136"/>
                <a:gd name="T11" fmla="*/ 3772 h 3777"/>
                <a:gd name="T12" fmla="*/ 444 w 1136"/>
                <a:gd name="T13" fmla="*/ 3757 h 3777"/>
                <a:gd name="T14" fmla="*/ 487 w 1136"/>
                <a:gd name="T15" fmla="*/ 3734 h 3777"/>
                <a:gd name="T16" fmla="*/ 524 w 1136"/>
                <a:gd name="T17" fmla="*/ 3702 h 3777"/>
                <a:gd name="T18" fmla="*/ 555 w 1136"/>
                <a:gd name="T19" fmla="*/ 3665 h 3777"/>
                <a:gd name="T20" fmla="*/ 578 w 1136"/>
                <a:gd name="T21" fmla="*/ 3622 h 3777"/>
                <a:gd name="T22" fmla="*/ 593 w 1136"/>
                <a:gd name="T23" fmla="*/ 3575 h 3777"/>
                <a:gd name="T24" fmla="*/ 598 w 1136"/>
                <a:gd name="T25" fmla="*/ 3523 h 3777"/>
                <a:gd name="T26" fmla="*/ 589 w 1136"/>
                <a:gd name="T27" fmla="*/ 3461 h 3777"/>
                <a:gd name="T28" fmla="*/ 558 w 1136"/>
                <a:gd name="T29" fmla="*/ 3367 h 3777"/>
                <a:gd name="T30" fmla="*/ 520 w 1136"/>
                <a:gd name="T31" fmla="*/ 3197 h 3777"/>
                <a:gd name="T32" fmla="*/ 510 w 1136"/>
                <a:gd name="T33" fmla="*/ 3023 h 3777"/>
                <a:gd name="T34" fmla="*/ 526 w 1136"/>
                <a:gd name="T35" fmla="*/ 2844 h 3777"/>
                <a:gd name="T36" fmla="*/ 562 w 1136"/>
                <a:gd name="T37" fmla="*/ 2662 h 3777"/>
                <a:gd name="T38" fmla="*/ 616 w 1136"/>
                <a:gd name="T39" fmla="*/ 2476 h 3777"/>
                <a:gd name="T40" fmla="*/ 720 w 1136"/>
                <a:gd name="T41" fmla="*/ 2190 h 3777"/>
                <a:gd name="T42" fmla="*/ 889 w 1136"/>
                <a:gd name="T43" fmla="*/ 1780 h 3777"/>
                <a:gd name="T44" fmla="*/ 973 w 1136"/>
                <a:gd name="T45" fmla="*/ 1558 h 3777"/>
                <a:gd name="T46" fmla="*/ 1046 w 1136"/>
                <a:gd name="T47" fmla="*/ 1334 h 3777"/>
                <a:gd name="T48" fmla="*/ 1100 w 1136"/>
                <a:gd name="T49" fmla="*/ 1104 h 3777"/>
                <a:gd name="T50" fmla="*/ 1132 w 1136"/>
                <a:gd name="T51" fmla="*/ 871 h 3777"/>
                <a:gd name="T52" fmla="*/ 1131 w 1136"/>
                <a:gd name="T53" fmla="*/ 636 h 3777"/>
                <a:gd name="T54" fmla="*/ 1093 w 1136"/>
                <a:gd name="T55" fmla="*/ 398 h 3777"/>
                <a:gd name="T56" fmla="*/ 1012 w 1136"/>
                <a:gd name="T57" fmla="*/ 158 h 3777"/>
                <a:gd name="T58" fmla="*/ 976 w 1136"/>
                <a:gd name="T59" fmla="*/ 95 h 3777"/>
                <a:gd name="T60" fmla="*/ 923 w 1136"/>
                <a:gd name="T61" fmla="*/ 44 h 3777"/>
                <a:gd name="T62" fmla="*/ 858 w 1136"/>
                <a:gd name="T63" fmla="*/ 12 h 3777"/>
                <a:gd name="T64" fmla="*/ 783 w 1136"/>
                <a:gd name="T65" fmla="*/ 0 h 3777"/>
                <a:gd name="T66" fmla="*/ 733 w 1136"/>
                <a:gd name="T67" fmla="*/ 5 h 3777"/>
                <a:gd name="T68" fmla="*/ 687 w 1136"/>
                <a:gd name="T69" fmla="*/ 19 h 3777"/>
                <a:gd name="T70" fmla="*/ 645 w 1136"/>
                <a:gd name="T71" fmla="*/ 42 h 3777"/>
                <a:gd name="T72" fmla="*/ 608 w 1136"/>
                <a:gd name="T73" fmla="*/ 73 h 3777"/>
                <a:gd name="T74" fmla="*/ 578 w 1136"/>
                <a:gd name="T75" fmla="*/ 109 h 3777"/>
                <a:gd name="T76" fmla="*/ 555 w 1136"/>
                <a:gd name="T77" fmla="*/ 151 h 3777"/>
                <a:gd name="T78" fmla="*/ 541 w 1136"/>
                <a:gd name="T79" fmla="*/ 197 h 3777"/>
                <a:gd name="T80" fmla="*/ 536 w 1136"/>
                <a:gd name="T81" fmla="*/ 247 h 3777"/>
                <a:gd name="T82" fmla="*/ 540 w 1136"/>
                <a:gd name="T83" fmla="*/ 291 h 3777"/>
                <a:gd name="T84" fmla="*/ 553 w 1136"/>
                <a:gd name="T85" fmla="*/ 334 h 3777"/>
                <a:gd name="T86" fmla="*/ 574 w 1136"/>
                <a:gd name="T87" fmla="*/ 389 h 3777"/>
                <a:gd name="T88" fmla="*/ 625 w 1136"/>
                <a:gd name="T89" fmla="*/ 561 h 3777"/>
                <a:gd name="T90" fmla="*/ 642 w 1136"/>
                <a:gd name="T91" fmla="*/ 735 h 3777"/>
                <a:gd name="T92" fmla="*/ 632 w 1136"/>
                <a:gd name="T93" fmla="*/ 913 h 3777"/>
                <a:gd name="T94" fmla="*/ 598 w 1136"/>
                <a:gd name="T95" fmla="*/ 1092 h 3777"/>
                <a:gd name="T96" fmla="*/ 546 w 1136"/>
                <a:gd name="T97" fmla="*/ 1275 h 3777"/>
                <a:gd name="T98" fmla="*/ 462 w 1136"/>
                <a:gd name="T99" fmla="*/ 1510 h 3777"/>
                <a:gd name="T100" fmla="*/ 298 w 1136"/>
                <a:gd name="T101" fmla="*/ 1908 h 3777"/>
                <a:gd name="T102" fmla="*/ 190 w 1136"/>
                <a:gd name="T103" fmla="*/ 2177 h 3777"/>
                <a:gd name="T104" fmla="*/ 114 w 1136"/>
                <a:gd name="T105" fmla="*/ 2397 h 3777"/>
                <a:gd name="T106" fmla="*/ 51 w 1136"/>
                <a:gd name="T107" fmla="*/ 2623 h 3777"/>
                <a:gd name="T108" fmla="*/ 12 w 1136"/>
                <a:gd name="T109" fmla="*/ 2850 h 3777"/>
                <a:gd name="T110" fmla="*/ 0 w 1136"/>
                <a:gd name="T111" fmla="*/ 3082 h 3777"/>
                <a:gd name="T112" fmla="*/ 23 w 1136"/>
                <a:gd name="T113" fmla="*/ 3316 h 3777"/>
                <a:gd name="T114" fmla="*/ 86 w 1136"/>
                <a:gd name="T115" fmla="*/ 3551 h 3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36" h="3777">
                  <a:moveTo>
                    <a:pt x="118" y="3632"/>
                  </a:moveTo>
                  <a:lnTo>
                    <a:pt x="120" y="3636"/>
                  </a:lnTo>
                  <a:lnTo>
                    <a:pt x="122" y="3641"/>
                  </a:lnTo>
                  <a:lnTo>
                    <a:pt x="123" y="3641"/>
                  </a:lnTo>
                  <a:lnTo>
                    <a:pt x="132" y="3656"/>
                  </a:lnTo>
                  <a:lnTo>
                    <a:pt x="141" y="3670"/>
                  </a:lnTo>
                  <a:lnTo>
                    <a:pt x="151" y="3683"/>
                  </a:lnTo>
                  <a:lnTo>
                    <a:pt x="162" y="3696"/>
                  </a:lnTo>
                  <a:lnTo>
                    <a:pt x="174" y="3708"/>
                  </a:lnTo>
                  <a:lnTo>
                    <a:pt x="186" y="3720"/>
                  </a:lnTo>
                  <a:lnTo>
                    <a:pt x="200" y="3730"/>
                  </a:lnTo>
                  <a:lnTo>
                    <a:pt x="213" y="3739"/>
                  </a:lnTo>
                  <a:lnTo>
                    <a:pt x="228" y="3748"/>
                  </a:lnTo>
                  <a:lnTo>
                    <a:pt x="243" y="3755"/>
                  </a:lnTo>
                  <a:lnTo>
                    <a:pt x="259" y="3762"/>
                  </a:lnTo>
                  <a:lnTo>
                    <a:pt x="276" y="3767"/>
                  </a:lnTo>
                  <a:lnTo>
                    <a:pt x="293" y="3771"/>
                  </a:lnTo>
                  <a:lnTo>
                    <a:pt x="310" y="3774"/>
                  </a:lnTo>
                  <a:lnTo>
                    <a:pt x="328" y="3776"/>
                  </a:lnTo>
                  <a:lnTo>
                    <a:pt x="346" y="3777"/>
                  </a:lnTo>
                  <a:lnTo>
                    <a:pt x="359" y="3777"/>
                  </a:lnTo>
                  <a:lnTo>
                    <a:pt x="371" y="3776"/>
                  </a:lnTo>
                  <a:lnTo>
                    <a:pt x="384" y="3774"/>
                  </a:lnTo>
                  <a:lnTo>
                    <a:pt x="396" y="3772"/>
                  </a:lnTo>
                  <a:lnTo>
                    <a:pt x="408" y="3769"/>
                  </a:lnTo>
                  <a:lnTo>
                    <a:pt x="420" y="3766"/>
                  </a:lnTo>
                  <a:lnTo>
                    <a:pt x="432" y="3762"/>
                  </a:lnTo>
                  <a:lnTo>
                    <a:pt x="444" y="3757"/>
                  </a:lnTo>
                  <a:lnTo>
                    <a:pt x="456" y="3752"/>
                  </a:lnTo>
                  <a:lnTo>
                    <a:pt x="466" y="3747"/>
                  </a:lnTo>
                  <a:lnTo>
                    <a:pt x="477" y="3740"/>
                  </a:lnTo>
                  <a:lnTo>
                    <a:pt x="487" y="3734"/>
                  </a:lnTo>
                  <a:lnTo>
                    <a:pt x="497" y="3727"/>
                  </a:lnTo>
                  <a:lnTo>
                    <a:pt x="506" y="3719"/>
                  </a:lnTo>
                  <a:lnTo>
                    <a:pt x="516" y="3712"/>
                  </a:lnTo>
                  <a:lnTo>
                    <a:pt x="524" y="3702"/>
                  </a:lnTo>
                  <a:lnTo>
                    <a:pt x="533" y="3693"/>
                  </a:lnTo>
                  <a:lnTo>
                    <a:pt x="541" y="3684"/>
                  </a:lnTo>
                  <a:lnTo>
                    <a:pt x="548" y="3675"/>
                  </a:lnTo>
                  <a:lnTo>
                    <a:pt x="555" y="3665"/>
                  </a:lnTo>
                  <a:lnTo>
                    <a:pt x="562" y="3655"/>
                  </a:lnTo>
                  <a:lnTo>
                    <a:pt x="568" y="3644"/>
                  </a:lnTo>
                  <a:lnTo>
                    <a:pt x="573" y="3633"/>
                  </a:lnTo>
                  <a:lnTo>
                    <a:pt x="578" y="3622"/>
                  </a:lnTo>
                  <a:lnTo>
                    <a:pt x="583" y="3611"/>
                  </a:lnTo>
                  <a:lnTo>
                    <a:pt x="587" y="3599"/>
                  </a:lnTo>
                  <a:lnTo>
                    <a:pt x="590" y="3587"/>
                  </a:lnTo>
                  <a:lnTo>
                    <a:pt x="593" y="3575"/>
                  </a:lnTo>
                  <a:lnTo>
                    <a:pt x="595" y="3562"/>
                  </a:lnTo>
                  <a:lnTo>
                    <a:pt x="597" y="3549"/>
                  </a:lnTo>
                  <a:lnTo>
                    <a:pt x="598" y="3536"/>
                  </a:lnTo>
                  <a:lnTo>
                    <a:pt x="598" y="3523"/>
                  </a:lnTo>
                  <a:lnTo>
                    <a:pt x="597" y="3507"/>
                  </a:lnTo>
                  <a:lnTo>
                    <a:pt x="595" y="3492"/>
                  </a:lnTo>
                  <a:lnTo>
                    <a:pt x="593" y="3476"/>
                  </a:lnTo>
                  <a:lnTo>
                    <a:pt x="589" y="3461"/>
                  </a:lnTo>
                  <a:lnTo>
                    <a:pt x="590" y="3456"/>
                  </a:lnTo>
                  <a:lnTo>
                    <a:pt x="589" y="3451"/>
                  </a:lnTo>
                  <a:lnTo>
                    <a:pt x="572" y="3409"/>
                  </a:lnTo>
                  <a:lnTo>
                    <a:pt x="558" y="3367"/>
                  </a:lnTo>
                  <a:lnTo>
                    <a:pt x="545" y="3325"/>
                  </a:lnTo>
                  <a:lnTo>
                    <a:pt x="535" y="3282"/>
                  </a:lnTo>
                  <a:lnTo>
                    <a:pt x="526" y="3240"/>
                  </a:lnTo>
                  <a:lnTo>
                    <a:pt x="520" y="3197"/>
                  </a:lnTo>
                  <a:lnTo>
                    <a:pt x="515" y="3154"/>
                  </a:lnTo>
                  <a:lnTo>
                    <a:pt x="512" y="3110"/>
                  </a:lnTo>
                  <a:lnTo>
                    <a:pt x="510" y="3066"/>
                  </a:lnTo>
                  <a:lnTo>
                    <a:pt x="510" y="3023"/>
                  </a:lnTo>
                  <a:lnTo>
                    <a:pt x="512" y="2978"/>
                  </a:lnTo>
                  <a:lnTo>
                    <a:pt x="515" y="2934"/>
                  </a:lnTo>
                  <a:lnTo>
                    <a:pt x="520" y="2889"/>
                  </a:lnTo>
                  <a:lnTo>
                    <a:pt x="526" y="2844"/>
                  </a:lnTo>
                  <a:lnTo>
                    <a:pt x="533" y="2799"/>
                  </a:lnTo>
                  <a:lnTo>
                    <a:pt x="541" y="2753"/>
                  </a:lnTo>
                  <a:lnTo>
                    <a:pt x="551" y="2707"/>
                  </a:lnTo>
                  <a:lnTo>
                    <a:pt x="562" y="2662"/>
                  </a:lnTo>
                  <a:lnTo>
                    <a:pt x="574" y="2616"/>
                  </a:lnTo>
                  <a:lnTo>
                    <a:pt x="586" y="2569"/>
                  </a:lnTo>
                  <a:lnTo>
                    <a:pt x="600" y="2522"/>
                  </a:lnTo>
                  <a:lnTo>
                    <a:pt x="616" y="2476"/>
                  </a:lnTo>
                  <a:lnTo>
                    <a:pt x="632" y="2428"/>
                  </a:lnTo>
                  <a:lnTo>
                    <a:pt x="648" y="2381"/>
                  </a:lnTo>
                  <a:lnTo>
                    <a:pt x="683" y="2286"/>
                  </a:lnTo>
                  <a:lnTo>
                    <a:pt x="720" y="2190"/>
                  </a:lnTo>
                  <a:lnTo>
                    <a:pt x="759" y="2093"/>
                  </a:lnTo>
                  <a:lnTo>
                    <a:pt x="800" y="1995"/>
                  </a:lnTo>
                  <a:lnTo>
                    <a:pt x="845" y="1887"/>
                  </a:lnTo>
                  <a:lnTo>
                    <a:pt x="889" y="1780"/>
                  </a:lnTo>
                  <a:lnTo>
                    <a:pt x="910" y="1724"/>
                  </a:lnTo>
                  <a:lnTo>
                    <a:pt x="932" y="1670"/>
                  </a:lnTo>
                  <a:lnTo>
                    <a:pt x="953" y="1615"/>
                  </a:lnTo>
                  <a:lnTo>
                    <a:pt x="973" y="1558"/>
                  </a:lnTo>
                  <a:lnTo>
                    <a:pt x="993" y="1503"/>
                  </a:lnTo>
                  <a:lnTo>
                    <a:pt x="1011" y="1446"/>
                  </a:lnTo>
                  <a:lnTo>
                    <a:pt x="1029" y="1390"/>
                  </a:lnTo>
                  <a:lnTo>
                    <a:pt x="1046" y="1334"/>
                  </a:lnTo>
                  <a:lnTo>
                    <a:pt x="1061" y="1276"/>
                  </a:lnTo>
                  <a:lnTo>
                    <a:pt x="1076" y="1219"/>
                  </a:lnTo>
                  <a:lnTo>
                    <a:pt x="1089" y="1161"/>
                  </a:lnTo>
                  <a:lnTo>
                    <a:pt x="1100" y="1104"/>
                  </a:lnTo>
                  <a:lnTo>
                    <a:pt x="1110" y="1045"/>
                  </a:lnTo>
                  <a:lnTo>
                    <a:pt x="1119" y="988"/>
                  </a:lnTo>
                  <a:lnTo>
                    <a:pt x="1127" y="930"/>
                  </a:lnTo>
                  <a:lnTo>
                    <a:pt x="1132" y="871"/>
                  </a:lnTo>
                  <a:lnTo>
                    <a:pt x="1135" y="813"/>
                  </a:lnTo>
                  <a:lnTo>
                    <a:pt x="1136" y="753"/>
                  </a:lnTo>
                  <a:lnTo>
                    <a:pt x="1135" y="695"/>
                  </a:lnTo>
                  <a:lnTo>
                    <a:pt x="1131" y="636"/>
                  </a:lnTo>
                  <a:lnTo>
                    <a:pt x="1126" y="576"/>
                  </a:lnTo>
                  <a:lnTo>
                    <a:pt x="1117" y="517"/>
                  </a:lnTo>
                  <a:lnTo>
                    <a:pt x="1106" y="457"/>
                  </a:lnTo>
                  <a:lnTo>
                    <a:pt x="1093" y="398"/>
                  </a:lnTo>
                  <a:lnTo>
                    <a:pt x="1077" y="337"/>
                  </a:lnTo>
                  <a:lnTo>
                    <a:pt x="1058" y="278"/>
                  </a:lnTo>
                  <a:lnTo>
                    <a:pt x="1037" y="219"/>
                  </a:lnTo>
                  <a:lnTo>
                    <a:pt x="1012" y="158"/>
                  </a:lnTo>
                  <a:lnTo>
                    <a:pt x="1005" y="141"/>
                  </a:lnTo>
                  <a:lnTo>
                    <a:pt x="996" y="125"/>
                  </a:lnTo>
                  <a:lnTo>
                    <a:pt x="987" y="109"/>
                  </a:lnTo>
                  <a:lnTo>
                    <a:pt x="976" y="95"/>
                  </a:lnTo>
                  <a:lnTo>
                    <a:pt x="965" y="81"/>
                  </a:lnTo>
                  <a:lnTo>
                    <a:pt x="952" y="67"/>
                  </a:lnTo>
                  <a:lnTo>
                    <a:pt x="937" y="55"/>
                  </a:lnTo>
                  <a:lnTo>
                    <a:pt x="923" y="44"/>
                  </a:lnTo>
                  <a:lnTo>
                    <a:pt x="908" y="34"/>
                  </a:lnTo>
                  <a:lnTo>
                    <a:pt x="892" y="25"/>
                  </a:lnTo>
                  <a:lnTo>
                    <a:pt x="875" y="18"/>
                  </a:lnTo>
                  <a:lnTo>
                    <a:pt x="858" y="12"/>
                  </a:lnTo>
                  <a:lnTo>
                    <a:pt x="840" y="7"/>
                  </a:lnTo>
                  <a:lnTo>
                    <a:pt x="821" y="3"/>
                  </a:lnTo>
                  <a:lnTo>
                    <a:pt x="802" y="1"/>
                  </a:lnTo>
                  <a:lnTo>
                    <a:pt x="783" y="0"/>
                  </a:lnTo>
                  <a:lnTo>
                    <a:pt x="769" y="0"/>
                  </a:lnTo>
                  <a:lnTo>
                    <a:pt x="757" y="1"/>
                  </a:lnTo>
                  <a:lnTo>
                    <a:pt x="745" y="3"/>
                  </a:lnTo>
                  <a:lnTo>
                    <a:pt x="733" y="5"/>
                  </a:lnTo>
                  <a:lnTo>
                    <a:pt x="721" y="8"/>
                  </a:lnTo>
                  <a:lnTo>
                    <a:pt x="709" y="11"/>
                  </a:lnTo>
                  <a:lnTo>
                    <a:pt x="698" y="15"/>
                  </a:lnTo>
                  <a:lnTo>
                    <a:pt x="687" y="19"/>
                  </a:lnTo>
                  <a:lnTo>
                    <a:pt x="676" y="24"/>
                  </a:lnTo>
                  <a:lnTo>
                    <a:pt x="665" y="30"/>
                  </a:lnTo>
                  <a:lnTo>
                    <a:pt x="655" y="36"/>
                  </a:lnTo>
                  <a:lnTo>
                    <a:pt x="645" y="42"/>
                  </a:lnTo>
                  <a:lnTo>
                    <a:pt x="636" y="49"/>
                  </a:lnTo>
                  <a:lnTo>
                    <a:pt x="626" y="56"/>
                  </a:lnTo>
                  <a:lnTo>
                    <a:pt x="618" y="64"/>
                  </a:lnTo>
                  <a:lnTo>
                    <a:pt x="608" y="73"/>
                  </a:lnTo>
                  <a:lnTo>
                    <a:pt x="600" y="81"/>
                  </a:lnTo>
                  <a:lnTo>
                    <a:pt x="592" y="90"/>
                  </a:lnTo>
                  <a:lnTo>
                    <a:pt x="585" y="100"/>
                  </a:lnTo>
                  <a:lnTo>
                    <a:pt x="578" y="109"/>
                  </a:lnTo>
                  <a:lnTo>
                    <a:pt x="572" y="119"/>
                  </a:lnTo>
                  <a:lnTo>
                    <a:pt x="566" y="129"/>
                  </a:lnTo>
                  <a:lnTo>
                    <a:pt x="560" y="140"/>
                  </a:lnTo>
                  <a:lnTo>
                    <a:pt x="555" y="151"/>
                  </a:lnTo>
                  <a:lnTo>
                    <a:pt x="551" y="162"/>
                  </a:lnTo>
                  <a:lnTo>
                    <a:pt x="547" y="173"/>
                  </a:lnTo>
                  <a:lnTo>
                    <a:pt x="544" y="185"/>
                  </a:lnTo>
                  <a:lnTo>
                    <a:pt x="541" y="197"/>
                  </a:lnTo>
                  <a:lnTo>
                    <a:pt x="539" y="209"/>
                  </a:lnTo>
                  <a:lnTo>
                    <a:pt x="537" y="222"/>
                  </a:lnTo>
                  <a:lnTo>
                    <a:pt x="537" y="234"/>
                  </a:lnTo>
                  <a:lnTo>
                    <a:pt x="536" y="247"/>
                  </a:lnTo>
                  <a:lnTo>
                    <a:pt x="536" y="258"/>
                  </a:lnTo>
                  <a:lnTo>
                    <a:pt x="537" y="269"/>
                  </a:lnTo>
                  <a:lnTo>
                    <a:pt x="539" y="280"/>
                  </a:lnTo>
                  <a:lnTo>
                    <a:pt x="540" y="291"/>
                  </a:lnTo>
                  <a:lnTo>
                    <a:pt x="545" y="312"/>
                  </a:lnTo>
                  <a:lnTo>
                    <a:pt x="552" y="332"/>
                  </a:lnTo>
                  <a:lnTo>
                    <a:pt x="552" y="333"/>
                  </a:lnTo>
                  <a:lnTo>
                    <a:pt x="553" y="334"/>
                  </a:lnTo>
                  <a:lnTo>
                    <a:pt x="553" y="337"/>
                  </a:lnTo>
                  <a:lnTo>
                    <a:pt x="555" y="339"/>
                  </a:lnTo>
                  <a:lnTo>
                    <a:pt x="557" y="345"/>
                  </a:lnTo>
                  <a:lnTo>
                    <a:pt x="574" y="389"/>
                  </a:lnTo>
                  <a:lnTo>
                    <a:pt x="590" y="431"/>
                  </a:lnTo>
                  <a:lnTo>
                    <a:pt x="603" y="474"/>
                  </a:lnTo>
                  <a:lnTo>
                    <a:pt x="615" y="518"/>
                  </a:lnTo>
                  <a:lnTo>
                    <a:pt x="625" y="561"/>
                  </a:lnTo>
                  <a:lnTo>
                    <a:pt x="632" y="604"/>
                  </a:lnTo>
                  <a:lnTo>
                    <a:pt x="637" y="648"/>
                  </a:lnTo>
                  <a:lnTo>
                    <a:pt x="640" y="692"/>
                  </a:lnTo>
                  <a:lnTo>
                    <a:pt x="642" y="735"/>
                  </a:lnTo>
                  <a:lnTo>
                    <a:pt x="642" y="780"/>
                  </a:lnTo>
                  <a:lnTo>
                    <a:pt x="640" y="824"/>
                  </a:lnTo>
                  <a:lnTo>
                    <a:pt x="637" y="868"/>
                  </a:lnTo>
                  <a:lnTo>
                    <a:pt x="632" y="913"/>
                  </a:lnTo>
                  <a:lnTo>
                    <a:pt x="626" y="957"/>
                  </a:lnTo>
                  <a:lnTo>
                    <a:pt x="618" y="1001"/>
                  </a:lnTo>
                  <a:lnTo>
                    <a:pt x="608" y="1046"/>
                  </a:lnTo>
                  <a:lnTo>
                    <a:pt x="598" y="1092"/>
                  </a:lnTo>
                  <a:lnTo>
                    <a:pt x="586" y="1137"/>
                  </a:lnTo>
                  <a:lnTo>
                    <a:pt x="574" y="1183"/>
                  </a:lnTo>
                  <a:lnTo>
                    <a:pt x="561" y="1229"/>
                  </a:lnTo>
                  <a:lnTo>
                    <a:pt x="546" y="1275"/>
                  </a:lnTo>
                  <a:lnTo>
                    <a:pt x="531" y="1321"/>
                  </a:lnTo>
                  <a:lnTo>
                    <a:pt x="514" y="1368"/>
                  </a:lnTo>
                  <a:lnTo>
                    <a:pt x="498" y="1415"/>
                  </a:lnTo>
                  <a:lnTo>
                    <a:pt x="462" y="1510"/>
                  </a:lnTo>
                  <a:lnTo>
                    <a:pt x="422" y="1605"/>
                  </a:lnTo>
                  <a:lnTo>
                    <a:pt x="383" y="1703"/>
                  </a:lnTo>
                  <a:lnTo>
                    <a:pt x="342" y="1802"/>
                  </a:lnTo>
                  <a:lnTo>
                    <a:pt x="298" y="1908"/>
                  </a:lnTo>
                  <a:lnTo>
                    <a:pt x="253" y="2014"/>
                  </a:lnTo>
                  <a:lnTo>
                    <a:pt x="232" y="2068"/>
                  </a:lnTo>
                  <a:lnTo>
                    <a:pt x="211" y="2122"/>
                  </a:lnTo>
                  <a:lnTo>
                    <a:pt x="190" y="2177"/>
                  </a:lnTo>
                  <a:lnTo>
                    <a:pt x="170" y="2232"/>
                  </a:lnTo>
                  <a:lnTo>
                    <a:pt x="150" y="2286"/>
                  </a:lnTo>
                  <a:lnTo>
                    <a:pt x="131" y="2342"/>
                  </a:lnTo>
                  <a:lnTo>
                    <a:pt x="114" y="2397"/>
                  </a:lnTo>
                  <a:lnTo>
                    <a:pt x="96" y="2454"/>
                  </a:lnTo>
                  <a:lnTo>
                    <a:pt x="80" y="2510"/>
                  </a:lnTo>
                  <a:lnTo>
                    <a:pt x="65" y="2565"/>
                  </a:lnTo>
                  <a:lnTo>
                    <a:pt x="51" y="2623"/>
                  </a:lnTo>
                  <a:lnTo>
                    <a:pt x="39" y="2679"/>
                  </a:lnTo>
                  <a:lnTo>
                    <a:pt x="29" y="2737"/>
                  </a:lnTo>
                  <a:lnTo>
                    <a:pt x="19" y="2793"/>
                  </a:lnTo>
                  <a:lnTo>
                    <a:pt x="12" y="2850"/>
                  </a:lnTo>
                  <a:lnTo>
                    <a:pt x="6" y="2909"/>
                  </a:lnTo>
                  <a:lnTo>
                    <a:pt x="2" y="2966"/>
                  </a:lnTo>
                  <a:lnTo>
                    <a:pt x="0" y="3025"/>
                  </a:lnTo>
                  <a:lnTo>
                    <a:pt x="0" y="3082"/>
                  </a:lnTo>
                  <a:lnTo>
                    <a:pt x="2" y="3140"/>
                  </a:lnTo>
                  <a:lnTo>
                    <a:pt x="7" y="3199"/>
                  </a:lnTo>
                  <a:lnTo>
                    <a:pt x="13" y="3257"/>
                  </a:lnTo>
                  <a:lnTo>
                    <a:pt x="23" y="3316"/>
                  </a:lnTo>
                  <a:lnTo>
                    <a:pt x="34" y="3375"/>
                  </a:lnTo>
                  <a:lnTo>
                    <a:pt x="49" y="3434"/>
                  </a:lnTo>
                  <a:lnTo>
                    <a:pt x="66" y="3493"/>
                  </a:lnTo>
                  <a:lnTo>
                    <a:pt x="86" y="3551"/>
                  </a:lnTo>
                  <a:lnTo>
                    <a:pt x="110" y="3611"/>
                  </a:lnTo>
                  <a:lnTo>
                    <a:pt x="114" y="3622"/>
                  </a:lnTo>
                  <a:lnTo>
                    <a:pt x="118" y="36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8" name="ïṡḷiḍê"/>
            <p:cNvSpPr/>
            <p:nvPr/>
          </p:nvSpPr>
          <p:spPr bwMode="auto">
            <a:xfrm>
              <a:off x="8503694" y="45036"/>
              <a:ext cx="238394" cy="347625"/>
            </a:xfrm>
            <a:custGeom>
              <a:avLst/>
              <a:gdLst>
                <a:gd name="T0" fmla="*/ 9581 w 11062"/>
                <a:gd name="T1" fmla="*/ 13339 h 16132"/>
                <a:gd name="T2" fmla="*/ 8775 w 11062"/>
                <a:gd name="T3" fmla="*/ 14325 h 16132"/>
                <a:gd name="T4" fmla="*/ 6999 w 11062"/>
                <a:gd name="T5" fmla="*/ 14980 h 16132"/>
                <a:gd name="T6" fmla="*/ 4346 w 11062"/>
                <a:gd name="T7" fmla="*/ 15077 h 16132"/>
                <a:gd name="T8" fmla="*/ 2649 w 11062"/>
                <a:gd name="T9" fmla="*/ 14454 h 16132"/>
                <a:gd name="T10" fmla="*/ 1519 w 11062"/>
                <a:gd name="T11" fmla="*/ 13302 h 16132"/>
                <a:gd name="T12" fmla="*/ 1023 w 11062"/>
                <a:gd name="T13" fmla="*/ 11870 h 16132"/>
                <a:gd name="T14" fmla="*/ 1038 w 11062"/>
                <a:gd name="T15" fmla="*/ 10686 h 16132"/>
                <a:gd name="T16" fmla="*/ 1161 w 11062"/>
                <a:gd name="T17" fmla="*/ 9659 h 16132"/>
                <a:gd name="T18" fmla="*/ 1368 w 11062"/>
                <a:gd name="T19" fmla="*/ 8565 h 16132"/>
                <a:gd name="T20" fmla="*/ 1751 w 11062"/>
                <a:gd name="T21" fmla="*/ 6782 h 16132"/>
                <a:gd name="T22" fmla="*/ 1969 w 11062"/>
                <a:gd name="T23" fmla="*/ 5444 h 16132"/>
                <a:gd name="T24" fmla="*/ 2066 w 11062"/>
                <a:gd name="T25" fmla="*/ 3973 h 16132"/>
                <a:gd name="T26" fmla="*/ 2442 w 11062"/>
                <a:gd name="T27" fmla="*/ 3510 h 16132"/>
                <a:gd name="T28" fmla="*/ 3378 w 11062"/>
                <a:gd name="T29" fmla="*/ 5418 h 16132"/>
                <a:gd name="T30" fmla="*/ 3921 w 11062"/>
                <a:gd name="T31" fmla="*/ 7026 h 16132"/>
                <a:gd name="T32" fmla="*/ 4134 w 11062"/>
                <a:gd name="T33" fmla="*/ 7893 h 16132"/>
                <a:gd name="T34" fmla="*/ 4981 w 11062"/>
                <a:gd name="T35" fmla="*/ 6640 h 16132"/>
                <a:gd name="T36" fmla="*/ 5652 w 11062"/>
                <a:gd name="T37" fmla="*/ 5541 h 16132"/>
                <a:gd name="T38" fmla="*/ 6048 w 11062"/>
                <a:gd name="T39" fmla="*/ 5124 h 16132"/>
                <a:gd name="T40" fmla="*/ 6276 w 11062"/>
                <a:gd name="T41" fmla="*/ 6127 h 16132"/>
                <a:gd name="T42" fmla="*/ 6449 w 11062"/>
                <a:gd name="T43" fmla="*/ 7550 h 16132"/>
                <a:gd name="T44" fmla="*/ 6532 w 11062"/>
                <a:gd name="T45" fmla="*/ 9200 h 16132"/>
                <a:gd name="T46" fmla="*/ 6940 w 11062"/>
                <a:gd name="T47" fmla="*/ 9209 h 16132"/>
                <a:gd name="T48" fmla="*/ 7692 w 11062"/>
                <a:gd name="T49" fmla="*/ 8420 h 16132"/>
                <a:gd name="T50" fmla="*/ 8583 w 11062"/>
                <a:gd name="T51" fmla="*/ 7268 h 16132"/>
                <a:gd name="T52" fmla="*/ 9393 w 11062"/>
                <a:gd name="T53" fmla="*/ 7890 h 16132"/>
                <a:gd name="T54" fmla="*/ 9897 w 11062"/>
                <a:gd name="T55" fmla="*/ 9499 h 16132"/>
                <a:gd name="T56" fmla="*/ 10055 w 11062"/>
                <a:gd name="T57" fmla="*/ 11059 h 16132"/>
                <a:gd name="T58" fmla="*/ 8546 w 11062"/>
                <a:gd name="T59" fmla="*/ 4537 h 16132"/>
                <a:gd name="T60" fmla="*/ 8332 w 11062"/>
                <a:gd name="T61" fmla="*/ 5604 h 16132"/>
                <a:gd name="T62" fmla="*/ 7919 w 11062"/>
                <a:gd name="T63" fmla="*/ 6448 h 16132"/>
                <a:gd name="T64" fmla="*/ 7572 w 11062"/>
                <a:gd name="T65" fmla="*/ 6944 h 16132"/>
                <a:gd name="T66" fmla="*/ 7322 w 11062"/>
                <a:gd name="T67" fmla="*/ 5677 h 16132"/>
                <a:gd name="T68" fmla="*/ 6610 w 11062"/>
                <a:gd name="T69" fmla="*/ 3988 h 16132"/>
                <a:gd name="T70" fmla="*/ 5839 w 11062"/>
                <a:gd name="T71" fmla="*/ 2871 h 16132"/>
                <a:gd name="T72" fmla="*/ 5524 w 11062"/>
                <a:gd name="T73" fmla="*/ 2624 h 16132"/>
                <a:gd name="T74" fmla="*/ 5435 w 11062"/>
                <a:gd name="T75" fmla="*/ 3254 h 16132"/>
                <a:gd name="T76" fmla="*/ 5137 w 11062"/>
                <a:gd name="T77" fmla="*/ 4285 h 16132"/>
                <a:gd name="T78" fmla="*/ 4503 w 11062"/>
                <a:gd name="T79" fmla="*/ 5519 h 16132"/>
                <a:gd name="T80" fmla="*/ 3295 w 11062"/>
                <a:gd name="T81" fmla="*/ 2924 h 16132"/>
                <a:gd name="T82" fmla="*/ 1805 w 11062"/>
                <a:gd name="T83" fmla="*/ 1110 h 16132"/>
                <a:gd name="T84" fmla="*/ 701 w 11062"/>
                <a:gd name="T85" fmla="*/ 145 h 16132"/>
                <a:gd name="T86" fmla="*/ 1011 w 11062"/>
                <a:gd name="T87" fmla="*/ 2771 h 16132"/>
                <a:gd name="T88" fmla="*/ 870 w 11062"/>
                <a:gd name="T89" fmla="*/ 6014 h 16132"/>
                <a:gd name="T90" fmla="*/ 290 w 11062"/>
                <a:gd name="T91" fmla="*/ 8820 h 16132"/>
                <a:gd name="T92" fmla="*/ 6 w 11062"/>
                <a:gd name="T93" fmla="*/ 11760 h 16132"/>
                <a:gd name="T94" fmla="*/ 554 w 11062"/>
                <a:gd name="T95" fmla="*/ 13649 h 16132"/>
                <a:gd name="T96" fmla="*/ 1906 w 11062"/>
                <a:gd name="T97" fmla="*/ 15167 h 16132"/>
                <a:gd name="T98" fmla="*/ 3939 w 11062"/>
                <a:gd name="T99" fmla="*/ 16031 h 16132"/>
                <a:gd name="T100" fmla="*/ 6884 w 11062"/>
                <a:gd name="T101" fmla="*/ 16016 h 16132"/>
                <a:gd name="T102" fmla="*/ 9121 w 11062"/>
                <a:gd name="T103" fmla="*/ 15301 h 16132"/>
                <a:gd name="T104" fmla="*/ 10305 w 11062"/>
                <a:gd name="T105" fmla="*/ 14100 h 16132"/>
                <a:gd name="T106" fmla="*/ 10866 w 11062"/>
                <a:gd name="T107" fmla="*/ 12606 h 16132"/>
                <a:gd name="T108" fmla="*/ 11039 w 11062"/>
                <a:gd name="T109" fmla="*/ 10358 h 16132"/>
                <a:gd name="T110" fmla="*/ 10527 w 11062"/>
                <a:gd name="T111" fmla="*/ 8031 h 16132"/>
                <a:gd name="T112" fmla="*/ 9405 w 11062"/>
                <a:gd name="T113" fmla="*/ 5745 h 16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62" h="16132">
                  <a:moveTo>
                    <a:pt x="9891" y="12362"/>
                  </a:moveTo>
                  <a:lnTo>
                    <a:pt x="9860" y="12483"/>
                  </a:lnTo>
                  <a:lnTo>
                    <a:pt x="9829" y="12606"/>
                  </a:lnTo>
                  <a:lnTo>
                    <a:pt x="9795" y="12729"/>
                  </a:lnTo>
                  <a:lnTo>
                    <a:pt x="9760" y="12852"/>
                  </a:lnTo>
                  <a:lnTo>
                    <a:pt x="9722" y="12975"/>
                  </a:lnTo>
                  <a:lnTo>
                    <a:pt x="9680" y="13097"/>
                  </a:lnTo>
                  <a:lnTo>
                    <a:pt x="9634" y="13219"/>
                  </a:lnTo>
                  <a:lnTo>
                    <a:pt x="9581" y="13339"/>
                  </a:lnTo>
                  <a:lnTo>
                    <a:pt x="9524" y="13458"/>
                  </a:lnTo>
                  <a:lnTo>
                    <a:pt x="9461" y="13576"/>
                  </a:lnTo>
                  <a:lnTo>
                    <a:pt x="9389" y="13691"/>
                  </a:lnTo>
                  <a:lnTo>
                    <a:pt x="9311" y="13805"/>
                  </a:lnTo>
                  <a:lnTo>
                    <a:pt x="9223" y="13915"/>
                  </a:lnTo>
                  <a:lnTo>
                    <a:pt x="9127" y="14023"/>
                  </a:lnTo>
                  <a:lnTo>
                    <a:pt x="9020" y="14128"/>
                  </a:lnTo>
                  <a:lnTo>
                    <a:pt x="8904" y="14228"/>
                  </a:lnTo>
                  <a:lnTo>
                    <a:pt x="8775" y="14325"/>
                  </a:lnTo>
                  <a:lnTo>
                    <a:pt x="8635" y="14419"/>
                  </a:lnTo>
                  <a:lnTo>
                    <a:pt x="8482" y="14508"/>
                  </a:lnTo>
                  <a:lnTo>
                    <a:pt x="8316" y="14591"/>
                  </a:lnTo>
                  <a:lnTo>
                    <a:pt x="8136" y="14670"/>
                  </a:lnTo>
                  <a:lnTo>
                    <a:pt x="7941" y="14744"/>
                  </a:lnTo>
                  <a:lnTo>
                    <a:pt x="7730" y="14812"/>
                  </a:lnTo>
                  <a:lnTo>
                    <a:pt x="7503" y="14875"/>
                  </a:lnTo>
                  <a:lnTo>
                    <a:pt x="7260" y="14930"/>
                  </a:lnTo>
                  <a:lnTo>
                    <a:pt x="6999" y="14980"/>
                  </a:lnTo>
                  <a:lnTo>
                    <a:pt x="6719" y="15023"/>
                  </a:lnTo>
                  <a:lnTo>
                    <a:pt x="6422" y="15058"/>
                  </a:lnTo>
                  <a:lnTo>
                    <a:pt x="6104" y="15086"/>
                  </a:lnTo>
                  <a:lnTo>
                    <a:pt x="5766" y="15107"/>
                  </a:lnTo>
                  <a:lnTo>
                    <a:pt x="5407" y="15120"/>
                  </a:lnTo>
                  <a:lnTo>
                    <a:pt x="5027" y="15124"/>
                  </a:lnTo>
                  <a:lnTo>
                    <a:pt x="4794" y="15119"/>
                  </a:lnTo>
                  <a:lnTo>
                    <a:pt x="4567" y="15103"/>
                  </a:lnTo>
                  <a:lnTo>
                    <a:pt x="4346" y="15077"/>
                  </a:lnTo>
                  <a:lnTo>
                    <a:pt x="4132" y="15042"/>
                  </a:lnTo>
                  <a:lnTo>
                    <a:pt x="3924" y="14998"/>
                  </a:lnTo>
                  <a:lnTo>
                    <a:pt x="3722" y="14944"/>
                  </a:lnTo>
                  <a:lnTo>
                    <a:pt x="3525" y="14882"/>
                  </a:lnTo>
                  <a:lnTo>
                    <a:pt x="3336" y="14811"/>
                  </a:lnTo>
                  <a:lnTo>
                    <a:pt x="3155" y="14734"/>
                  </a:lnTo>
                  <a:lnTo>
                    <a:pt x="2979" y="14648"/>
                  </a:lnTo>
                  <a:lnTo>
                    <a:pt x="2811" y="14554"/>
                  </a:lnTo>
                  <a:lnTo>
                    <a:pt x="2649" y="14454"/>
                  </a:lnTo>
                  <a:lnTo>
                    <a:pt x="2494" y="14347"/>
                  </a:lnTo>
                  <a:lnTo>
                    <a:pt x="2346" y="14235"/>
                  </a:lnTo>
                  <a:lnTo>
                    <a:pt x="2206" y="14117"/>
                  </a:lnTo>
                  <a:lnTo>
                    <a:pt x="2073" y="13992"/>
                  </a:lnTo>
                  <a:lnTo>
                    <a:pt x="1946" y="13863"/>
                  </a:lnTo>
                  <a:lnTo>
                    <a:pt x="1829" y="13729"/>
                  </a:lnTo>
                  <a:lnTo>
                    <a:pt x="1718" y="13590"/>
                  </a:lnTo>
                  <a:lnTo>
                    <a:pt x="1614" y="13448"/>
                  </a:lnTo>
                  <a:lnTo>
                    <a:pt x="1519" y="13302"/>
                  </a:lnTo>
                  <a:lnTo>
                    <a:pt x="1432" y="13152"/>
                  </a:lnTo>
                  <a:lnTo>
                    <a:pt x="1352" y="12998"/>
                  </a:lnTo>
                  <a:lnTo>
                    <a:pt x="1280" y="12843"/>
                  </a:lnTo>
                  <a:lnTo>
                    <a:pt x="1216" y="12685"/>
                  </a:lnTo>
                  <a:lnTo>
                    <a:pt x="1161" y="12524"/>
                  </a:lnTo>
                  <a:lnTo>
                    <a:pt x="1114" y="12363"/>
                  </a:lnTo>
                  <a:lnTo>
                    <a:pt x="1076" y="12200"/>
                  </a:lnTo>
                  <a:lnTo>
                    <a:pt x="1045" y="12035"/>
                  </a:lnTo>
                  <a:lnTo>
                    <a:pt x="1023" y="11870"/>
                  </a:lnTo>
                  <a:lnTo>
                    <a:pt x="1010" y="11706"/>
                  </a:lnTo>
                  <a:lnTo>
                    <a:pt x="1006" y="11540"/>
                  </a:lnTo>
                  <a:lnTo>
                    <a:pt x="1006" y="11414"/>
                  </a:lnTo>
                  <a:lnTo>
                    <a:pt x="1008" y="11289"/>
                  </a:lnTo>
                  <a:lnTo>
                    <a:pt x="1012" y="11166"/>
                  </a:lnTo>
                  <a:lnTo>
                    <a:pt x="1017" y="11044"/>
                  </a:lnTo>
                  <a:lnTo>
                    <a:pt x="1023" y="10924"/>
                  </a:lnTo>
                  <a:lnTo>
                    <a:pt x="1030" y="10804"/>
                  </a:lnTo>
                  <a:lnTo>
                    <a:pt x="1038" y="10686"/>
                  </a:lnTo>
                  <a:lnTo>
                    <a:pt x="1048" y="10568"/>
                  </a:lnTo>
                  <a:lnTo>
                    <a:pt x="1059" y="10453"/>
                  </a:lnTo>
                  <a:lnTo>
                    <a:pt x="1071" y="10337"/>
                  </a:lnTo>
                  <a:lnTo>
                    <a:pt x="1084" y="10222"/>
                  </a:lnTo>
                  <a:lnTo>
                    <a:pt x="1097" y="10108"/>
                  </a:lnTo>
                  <a:lnTo>
                    <a:pt x="1112" y="9995"/>
                  </a:lnTo>
                  <a:lnTo>
                    <a:pt x="1128" y="9883"/>
                  </a:lnTo>
                  <a:lnTo>
                    <a:pt x="1144" y="9771"/>
                  </a:lnTo>
                  <a:lnTo>
                    <a:pt x="1161" y="9659"/>
                  </a:lnTo>
                  <a:lnTo>
                    <a:pt x="1179" y="9548"/>
                  </a:lnTo>
                  <a:lnTo>
                    <a:pt x="1197" y="9438"/>
                  </a:lnTo>
                  <a:lnTo>
                    <a:pt x="1217" y="9328"/>
                  </a:lnTo>
                  <a:lnTo>
                    <a:pt x="1237" y="9218"/>
                  </a:lnTo>
                  <a:lnTo>
                    <a:pt x="1258" y="9110"/>
                  </a:lnTo>
                  <a:lnTo>
                    <a:pt x="1279" y="9001"/>
                  </a:lnTo>
                  <a:lnTo>
                    <a:pt x="1301" y="8892"/>
                  </a:lnTo>
                  <a:lnTo>
                    <a:pt x="1322" y="8783"/>
                  </a:lnTo>
                  <a:lnTo>
                    <a:pt x="1368" y="8565"/>
                  </a:lnTo>
                  <a:lnTo>
                    <a:pt x="1414" y="8348"/>
                  </a:lnTo>
                  <a:lnTo>
                    <a:pt x="1463" y="8130"/>
                  </a:lnTo>
                  <a:lnTo>
                    <a:pt x="1511" y="7911"/>
                  </a:lnTo>
                  <a:lnTo>
                    <a:pt x="1572" y="7631"/>
                  </a:lnTo>
                  <a:lnTo>
                    <a:pt x="1634" y="7351"/>
                  </a:lnTo>
                  <a:lnTo>
                    <a:pt x="1664" y="7210"/>
                  </a:lnTo>
                  <a:lnTo>
                    <a:pt x="1694" y="7068"/>
                  </a:lnTo>
                  <a:lnTo>
                    <a:pt x="1723" y="6926"/>
                  </a:lnTo>
                  <a:lnTo>
                    <a:pt x="1751" y="6782"/>
                  </a:lnTo>
                  <a:lnTo>
                    <a:pt x="1779" y="6638"/>
                  </a:lnTo>
                  <a:lnTo>
                    <a:pt x="1806" y="6493"/>
                  </a:lnTo>
                  <a:lnTo>
                    <a:pt x="1834" y="6347"/>
                  </a:lnTo>
                  <a:lnTo>
                    <a:pt x="1859" y="6200"/>
                  </a:lnTo>
                  <a:lnTo>
                    <a:pt x="1883" y="6051"/>
                  </a:lnTo>
                  <a:lnTo>
                    <a:pt x="1907" y="5901"/>
                  </a:lnTo>
                  <a:lnTo>
                    <a:pt x="1929" y="5750"/>
                  </a:lnTo>
                  <a:lnTo>
                    <a:pt x="1949" y="5598"/>
                  </a:lnTo>
                  <a:lnTo>
                    <a:pt x="1969" y="5444"/>
                  </a:lnTo>
                  <a:lnTo>
                    <a:pt x="1987" y="5287"/>
                  </a:lnTo>
                  <a:lnTo>
                    <a:pt x="2004" y="5130"/>
                  </a:lnTo>
                  <a:lnTo>
                    <a:pt x="2018" y="4971"/>
                  </a:lnTo>
                  <a:lnTo>
                    <a:pt x="2031" y="4809"/>
                  </a:lnTo>
                  <a:lnTo>
                    <a:pt x="2042" y="4646"/>
                  </a:lnTo>
                  <a:lnTo>
                    <a:pt x="2051" y="4482"/>
                  </a:lnTo>
                  <a:lnTo>
                    <a:pt x="2059" y="4314"/>
                  </a:lnTo>
                  <a:lnTo>
                    <a:pt x="2064" y="4145"/>
                  </a:lnTo>
                  <a:lnTo>
                    <a:pt x="2066" y="3973"/>
                  </a:lnTo>
                  <a:lnTo>
                    <a:pt x="2067" y="3798"/>
                  </a:lnTo>
                  <a:lnTo>
                    <a:pt x="2065" y="3622"/>
                  </a:lnTo>
                  <a:lnTo>
                    <a:pt x="2061" y="3443"/>
                  </a:lnTo>
                  <a:lnTo>
                    <a:pt x="2054" y="3261"/>
                  </a:lnTo>
                  <a:lnTo>
                    <a:pt x="2044" y="3076"/>
                  </a:lnTo>
                  <a:lnTo>
                    <a:pt x="2032" y="2890"/>
                  </a:lnTo>
                  <a:lnTo>
                    <a:pt x="2174" y="3093"/>
                  </a:lnTo>
                  <a:lnTo>
                    <a:pt x="2311" y="3300"/>
                  </a:lnTo>
                  <a:lnTo>
                    <a:pt x="2442" y="3510"/>
                  </a:lnTo>
                  <a:lnTo>
                    <a:pt x="2567" y="3722"/>
                  </a:lnTo>
                  <a:lnTo>
                    <a:pt x="2687" y="3935"/>
                  </a:lnTo>
                  <a:lnTo>
                    <a:pt x="2802" y="4150"/>
                  </a:lnTo>
                  <a:lnTo>
                    <a:pt x="2910" y="4365"/>
                  </a:lnTo>
                  <a:lnTo>
                    <a:pt x="3014" y="4578"/>
                  </a:lnTo>
                  <a:lnTo>
                    <a:pt x="3112" y="4792"/>
                  </a:lnTo>
                  <a:lnTo>
                    <a:pt x="3206" y="5003"/>
                  </a:lnTo>
                  <a:lnTo>
                    <a:pt x="3294" y="5213"/>
                  </a:lnTo>
                  <a:lnTo>
                    <a:pt x="3378" y="5418"/>
                  </a:lnTo>
                  <a:lnTo>
                    <a:pt x="3457" y="5620"/>
                  </a:lnTo>
                  <a:lnTo>
                    <a:pt x="3531" y="5818"/>
                  </a:lnTo>
                  <a:lnTo>
                    <a:pt x="3600" y="6011"/>
                  </a:lnTo>
                  <a:lnTo>
                    <a:pt x="3664" y="6198"/>
                  </a:lnTo>
                  <a:lnTo>
                    <a:pt x="3725" y="6379"/>
                  </a:lnTo>
                  <a:lnTo>
                    <a:pt x="3780" y="6553"/>
                  </a:lnTo>
                  <a:lnTo>
                    <a:pt x="3831" y="6719"/>
                  </a:lnTo>
                  <a:lnTo>
                    <a:pt x="3877" y="6877"/>
                  </a:lnTo>
                  <a:lnTo>
                    <a:pt x="3921" y="7026"/>
                  </a:lnTo>
                  <a:lnTo>
                    <a:pt x="3959" y="7166"/>
                  </a:lnTo>
                  <a:lnTo>
                    <a:pt x="3993" y="7295"/>
                  </a:lnTo>
                  <a:lnTo>
                    <a:pt x="4023" y="7414"/>
                  </a:lnTo>
                  <a:lnTo>
                    <a:pt x="4050" y="7521"/>
                  </a:lnTo>
                  <a:lnTo>
                    <a:pt x="4072" y="7615"/>
                  </a:lnTo>
                  <a:lnTo>
                    <a:pt x="4091" y="7697"/>
                  </a:lnTo>
                  <a:lnTo>
                    <a:pt x="4108" y="7766"/>
                  </a:lnTo>
                  <a:lnTo>
                    <a:pt x="4128" y="7860"/>
                  </a:lnTo>
                  <a:lnTo>
                    <a:pt x="4134" y="7893"/>
                  </a:lnTo>
                  <a:lnTo>
                    <a:pt x="4150" y="7869"/>
                  </a:lnTo>
                  <a:lnTo>
                    <a:pt x="4197" y="7804"/>
                  </a:lnTo>
                  <a:lnTo>
                    <a:pt x="4269" y="7699"/>
                  </a:lnTo>
                  <a:lnTo>
                    <a:pt x="4366" y="7560"/>
                  </a:lnTo>
                  <a:lnTo>
                    <a:pt x="4480" y="7392"/>
                  </a:lnTo>
                  <a:lnTo>
                    <a:pt x="4611" y="7200"/>
                  </a:lnTo>
                  <a:lnTo>
                    <a:pt x="4753" y="6987"/>
                  </a:lnTo>
                  <a:lnTo>
                    <a:pt x="4904" y="6758"/>
                  </a:lnTo>
                  <a:lnTo>
                    <a:pt x="4981" y="6640"/>
                  </a:lnTo>
                  <a:lnTo>
                    <a:pt x="5059" y="6519"/>
                  </a:lnTo>
                  <a:lnTo>
                    <a:pt x="5137" y="6396"/>
                  </a:lnTo>
                  <a:lnTo>
                    <a:pt x="5215" y="6273"/>
                  </a:lnTo>
                  <a:lnTo>
                    <a:pt x="5292" y="6149"/>
                  </a:lnTo>
                  <a:lnTo>
                    <a:pt x="5368" y="6025"/>
                  </a:lnTo>
                  <a:lnTo>
                    <a:pt x="5443" y="5901"/>
                  </a:lnTo>
                  <a:lnTo>
                    <a:pt x="5515" y="5779"/>
                  </a:lnTo>
                  <a:lnTo>
                    <a:pt x="5585" y="5659"/>
                  </a:lnTo>
                  <a:lnTo>
                    <a:pt x="5652" y="5541"/>
                  </a:lnTo>
                  <a:lnTo>
                    <a:pt x="5715" y="5426"/>
                  </a:lnTo>
                  <a:lnTo>
                    <a:pt x="5774" y="5315"/>
                  </a:lnTo>
                  <a:lnTo>
                    <a:pt x="5830" y="5208"/>
                  </a:lnTo>
                  <a:lnTo>
                    <a:pt x="5880" y="5106"/>
                  </a:lnTo>
                  <a:lnTo>
                    <a:pt x="5925" y="5008"/>
                  </a:lnTo>
                  <a:lnTo>
                    <a:pt x="5964" y="4916"/>
                  </a:lnTo>
                  <a:lnTo>
                    <a:pt x="5992" y="4978"/>
                  </a:lnTo>
                  <a:lnTo>
                    <a:pt x="6020" y="5046"/>
                  </a:lnTo>
                  <a:lnTo>
                    <a:pt x="6048" y="5124"/>
                  </a:lnTo>
                  <a:lnTo>
                    <a:pt x="6075" y="5209"/>
                  </a:lnTo>
                  <a:lnTo>
                    <a:pt x="6101" y="5300"/>
                  </a:lnTo>
                  <a:lnTo>
                    <a:pt x="6128" y="5399"/>
                  </a:lnTo>
                  <a:lnTo>
                    <a:pt x="6153" y="5505"/>
                  </a:lnTo>
                  <a:lnTo>
                    <a:pt x="6179" y="5617"/>
                  </a:lnTo>
                  <a:lnTo>
                    <a:pt x="6205" y="5736"/>
                  </a:lnTo>
                  <a:lnTo>
                    <a:pt x="6229" y="5861"/>
                  </a:lnTo>
                  <a:lnTo>
                    <a:pt x="6253" y="5991"/>
                  </a:lnTo>
                  <a:lnTo>
                    <a:pt x="6276" y="6127"/>
                  </a:lnTo>
                  <a:lnTo>
                    <a:pt x="6298" y="6267"/>
                  </a:lnTo>
                  <a:lnTo>
                    <a:pt x="6320" y="6413"/>
                  </a:lnTo>
                  <a:lnTo>
                    <a:pt x="6341" y="6564"/>
                  </a:lnTo>
                  <a:lnTo>
                    <a:pt x="6361" y="6719"/>
                  </a:lnTo>
                  <a:lnTo>
                    <a:pt x="6380" y="6878"/>
                  </a:lnTo>
                  <a:lnTo>
                    <a:pt x="6400" y="7041"/>
                  </a:lnTo>
                  <a:lnTo>
                    <a:pt x="6417" y="7208"/>
                  </a:lnTo>
                  <a:lnTo>
                    <a:pt x="6433" y="7377"/>
                  </a:lnTo>
                  <a:lnTo>
                    <a:pt x="6449" y="7550"/>
                  </a:lnTo>
                  <a:lnTo>
                    <a:pt x="6463" y="7726"/>
                  </a:lnTo>
                  <a:lnTo>
                    <a:pt x="6476" y="7904"/>
                  </a:lnTo>
                  <a:lnTo>
                    <a:pt x="6488" y="8085"/>
                  </a:lnTo>
                  <a:lnTo>
                    <a:pt x="6498" y="8268"/>
                  </a:lnTo>
                  <a:lnTo>
                    <a:pt x="6508" y="8451"/>
                  </a:lnTo>
                  <a:lnTo>
                    <a:pt x="6516" y="8637"/>
                  </a:lnTo>
                  <a:lnTo>
                    <a:pt x="6523" y="8824"/>
                  </a:lnTo>
                  <a:lnTo>
                    <a:pt x="6528" y="9012"/>
                  </a:lnTo>
                  <a:lnTo>
                    <a:pt x="6532" y="9200"/>
                  </a:lnTo>
                  <a:lnTo>
                    <a:pt x="6534" y="9390"/>
                  </a:lnTo>
                  <a:lnTo>
                    <a:pt x="6535" y="9578"/>
                  </a:lnTo>
                  <a:lnTo>
                    <a:pt x="6550" y="9565"/>
                  </a:lnTo>
                  <a:lnTo>
                    <a:pt x="6595" y="9528"/>
                  </a:lnTo>
                  <a:lnTo>
                    <a:pt x="6665" y="9465"/>
                  </a:lnTo>
                  <a:lnTo>
                    <a:pt x="6759" y="9380"/>
                  </a:lnTo>
                  <a:lnTo>
                    <a:pt x="6815" y="9329"/>
                  </a:lnTo>
                  <a:lnTo>
                    <a:pt x="6875" y="9272"/>
                  </a:lnTo>
                  <a:lnTo>
                    <a:pt x="6940" y="9209"/>
                  </a:lnTo>
                  <a:lnTo>
                    <a:pt x="7011" y="9142"/>
                  </a:lnTo>
                  <a:lnTo>
                    <a:pt x="7084" y="9069"/>
                  </a:lnTo>
                  <a:lnTo>
                    <a:pt x="7162" y="8991"/>
                  </a:lnTo>
                  <a:lnTo>
                    <a:pt x="7243" y="8908"/>
                  </a:lnTo>
                  <a:lnTo>
                    <a:pt x="7327" y="8819"/>
                  </a:lnTo>
                  <a:lnTo>
                    <a:pt x="7415" y="8726"/>
                  </a:lnTo>
                  <a:lnTo>
                    <a:pt x="7505" y="8629"/>
                  </a:lnTo>
                  <a:lnTo>
                    <a:pt x="7598" y="8527"/>
                  </a:lnTo>
                  <a:lnTo>
                    <a:pt x="7692" y="8420"/>
                  </a:lnTo>
                  <a:lnTo>
                    <a:pt x="7789" y="8308"/>
                  </a:lnTo>
                  <a:lnTo>
                    <a:pt x="7886" y="8192"/>
                  </a:lnTo>
                  <a:lnTo>
                    <a:pt x="7985" y="8072"/>
                  </a:lnTo>
                  <a:lnTo>
                    <a:pt x="8084" y="7948"/>
                  </a:lnTo>
                  <a:lnTo>
                    <a:pt x="8184" y="7820"/>
                  </a:lnTo>
                  <a:lnTo>
                    <a:pt x="8284" y="7688"/>
                  </a:lnTo>
                  <a:lnTo>
                    <a:pt x="8384" y="7552"/>
                  </a:lnTo>
                  <a:lnTo>
                    <a:pt x="8483" y="7412"/>
                  </a:lnTo>
                  <a:lnTo>
                    <a:pt x="8583" y="7268"/>
                  </a:lnTo>
                  <a:lnTo>
                    <a:pt x="8681" y="7121"/>
                  </a:lnTo>
                  <a:lnTo>
                    <a:pt x="8777" y="6971"/>
                  </a:lnTo>
                  <a:lnTo>
                    <a:pt x="8872" y="6817"/>
                  </a:lnTo>
                  <a:lnTo>
                    <a:pt x="8969" y="6995"/>
                  </a:lnTo>
                  <a:lnTo>
                    <a:pt x="9062" y="7174"/>
                  </a:lnTo>
                  <a:lnTo>
                    <a:pt x="9150" y="7352"/>
                  </a:lnTo>
                  <a:lnTo>
                    <a:pt x="9235" y="7532"/>
                  </a:lnTo>
                  <a:lnTo>
                    <a:pt x="9316" y="7710"/>
                  </a:lnTo>
                  <a:lnTo>
                    <a:pt x="9393" y="7890"/>
                  </a:lnTo>
                  <a:lnTo>
                    <a:pt x="9466" y="8069"/>
                  </a:lnTo>
                  <a:lnTo>
                    <a:pt x="9534" y="8248"/>
                  </a:lnTo>
                  <a:lnTo>
                    <a:pt x="9598" y="8428"/>
                  </a:lnTo>
                  <a:lnTo>
                    <a:pt x="9659" y="8607"/>
                  </a:lnTo>
                  <a:lnTo>
                    <a:pt x="9715" y="8787"/>
                  </a:lnTo>
                  <a:lnTo>
                    <a:pt x="9767" y="8965"/>
                  </a:lnTo>
                  <a:lnTo>
                    <a:pt x="9814" y="9144"/>
                  </a:lnTo>
                  <a:lnTo>
                    <a:pt x="9858" y="9321"/>
                  </a:lnTo>
                  <a:lnTo>
                    <a:pt x="9897" y="9499"/>
                  </a:lnTo>
                  <a:lnTo>
                    <a:pt x="9932" y="9675"/>
                  </a:lnTo>
                  <a:lnTo>
                    <a:pt x="9963" y="9852"/>
                  </a:lnTo>
                  <a:lnTo>
                    <a:pt x="9989" y="10027"/>
                  </a:lnTo>
                  <a:lnTo>
                    <a:pt x="10011" y="10201"/>
                  </a:lnTo>
                  <a:lnTo>
                    <a:pt x="10029" y="10375"/>
                  </a:lnTo>
                  <a:lnTo>
                    <a:pt x="10042" y="10547"/>
                  </a:lnTo>
                  <a:lnTo>
                    <a:pt x="10051" y="10720"/>
                  </a:lnTo>
                  <a:lnTo>
                    <a:pt x="10055" y="10890"/>
                  </a:lnTo>
                  <a:lnTo>
                    <a:pt x="10055" y="11059"/>
                  </a:lnTo>
                  <a:lnTo>
                    <a:pt x="10051" y="11227"/>
                  </a:lnTo>
                  <a:lnTo>
                    <a:pt x="10042" y="11394"/>
                  </a:lnTo>
                  <a:lnTo>
                    <a:pt x="10028" y="11559"/>
                  </a:lnTo>
                  <a:lnTo>
                    <a:pt x="10009" y="11723"/>
                  </a:lnTo>
                  <a:lnTo>
                    <a:pt x="9986" y="11885"/>
                  </a:lnTo>
                  <a:lnTo>
                    <a:pt x="9959" y="12046"/>
                  </a:lnTo>
                  <a:lnTo>
                    <a:pt x="9927" y="12205"/>
                  </a:lnTo>
                  <a:lnTo>
                    <a:pt x="9891" y="12362"/>
                  </a:lnTo>
                  <a:close/>
                  <a:moveTo>
                    <a:pt x="8546" y="4537"/>
                  </a:moveTo>
                  <a:lnTo>
                    <a:pt x="8540" y="4663"/>
                  </a:lnTo>
                  <a:lnTo>
                    <a:pt x="8529" y="4787"/>
                  </a:lnTo>
                  <a:lnTo>
                    <a:pt x="8513" y="4910"/>
                  </a:lnTo>
                  <a:lnTo>
                    <a:pt x="8492" y="5031"/>
                  </a:lnTo>
                  <a:lnTo>
                    <a:pt x="8467" y="5150"/>
                  </a:lnTo>
                  <a:lnTo>
                    <a:pt x="8438" y="5267"/>
                  </a:lnTo>
                  <a:lnTo>
                    <a:pt x="8406" y="5382"/>
                  </a:lnTo>
                  <a:lnTo>
                    <a:pt x="8370" y="5494"/>
                  </a:lnTo>
                  <a:lnTo>
                    <a:pt x="8332" y="5604"/>
                  </a:lnTo>
                  <a:lnTo>
                    <a:pt x="8290" y="5712"/>
                  </a:lnTo>
                  <a:lnTo>
                    <a:pt x="8247" y="5816"/>
                  </a:lnTo>
                  <a:lnTo>
                    <a:pt x="8203" y="5916"/>
                  </a:lnTo>
                  <a:lnTo>
                    <a:pt x="8157" y="6014"/>
                  </a:lnTo>
                  <a:lnTo>
                    <a:pt x="8110" y="6108"/>
                  </a:lnTo>
                  <a:lnTo>
                    <a:pt x="8061" y="6199"/>
                  </a:lnTo>
                  <a:lnTo>
                    <a:pt x="8014" y="6286"/>
                  </a:lnTo>
                  <a:lnTo>
                    <a:pt x="7966" y="6369"/>
                  </a:lnTo>
                  <a:lnTo>
                    <a:pt x="7919" y="6448"/>
                  </a:lnTo>
                  <a:lnTo>
                    <a:pt x="7871" y="6522"/>
                  </a:lnTo>
                  <a:lnTo>
                    <a:pt x="7826" y="6593"/>
                  </a:lnTo>
                  <a:lnTo>
                    <a:pt x="7782" y="6658"/>
                  </a:lnTo>
                  <a:lnTo>
                    <a:pt x="7741" y="6719"/>
                  </a:lnTo>
                  <a:lnTo>
                    <a:pt x="7700" y="6774"/>
                  </a:lnTo>
                  <a:lnTo>
                    <a:pt x="7663" y="6825"/>
                  </a:lnTo>
                  <a:lnTo>
                    <a:pt x="7629" y="6870"/>
                  </a:lnTo>
                  <a:lnTo>
                    <a:pt x="7599" y="6911"/>
                  </a:lnTo>
                  <a:lnTo>
                    <a:pt x="7572" y="6944"/>
                  </a:lnTo>
                  <a:lnTo>
                    <a:pt x="7549" y="6972"/>
                  </a:lnTo>
                  <a:lnTo>
                    <a:pt x="7516" y="7011"/>
                  </a:lnTo>
                  <a:lnTo>
                    <a:pt x="7505" y="7024"/>
                  </a:lnTo>
                  <a:lnTo>
                    <a:pt x="7499" y="6791"/>
                  </a:lnTo>
                  <a:lnTo>
                    <a:pt x="7483" y="6560"/>
                  </a:lnTo>
                  <a:lnTo>
                    <a:pt x="7456" y="6334"/>
                  </a:lnTo>
                  <a:lnTo>
                    <a:pt x="7420" y="6110"/>
                  </a:lnTo>
                  <a:lnTo>
                    <a:pt x="7376" y="5891"/>
                  </a:lnTo>
                  <a:lnTo>
                    <a:pt x="7322" y="5677"/>
                  </a:lnTo>
                  <a:lnTo>
                    <a:pt x="7263" y="5468"/>
                  </a:lnTo>
                  <a:lnTo>
                    <a:pt x="7197" y="5262"/>
                  </a:lnTo>
                  <a:lnTo>
                    <a:pt x="7124" y="5062"/>
                  </a:lnTo>
                  <a:lnTo>
                    <a:pt x="7047" y="4868"/>
                  </a:lnTo>
                  <a:lnTo>
                    <a:pt x="6966" y="4679"/>
                  </a:lnTo>
                  <a:lnTo>
                    <a:pt x="6880" y="4497"/>
                  </a:lnTo>
                  <a:lnTo>
                    <a:pt x="6792" y="4320"/>
                  </a:lnTo>
                  <a:lnTo>
                    <a:pt x="6702" y="4151"/>
                  </a:lnTo>
                  <a:lnTo>
                    <a:pt x="6610" y="3988"/>
                  </a:lnTo>
                  <a:lnTo>
                    <a:pt x="6517" y="3832"/>
                  </a:lnTo>
                  <a:lnTo>
                    <a:pt x="6425" y="3683"/>
                  </a:lnTo>
                  <a:lnTo>
                    <a:pt x="6333" y="3542"/>
                  </a:lnTo>
                  <a:lnTo>
                    <a:pt x="6243" y="3409"/>
                  </a:lnTo>
                  <a:lnTo>
                    <a:pt x="6154" y="3284"/>
                  </a:lnTo>
                  <a:lnTo>
                    <a:pt x="6070" y="3168"/>
                  </a:lnTo>
                  <a:lnTo>
                    <a:pt x="5987" y="3060"/>
                  </a:lnTo>
                  <a:lnTo>
                    <a:pt x="5911" y="2961"/>
                  </a:lnTo>
                  <a:lnTo>
                    <a:pt x="5839" y="2871"/>
                  </a:lnTo>
                  <a:lnTo>
                    <a:pt x="5772" y="2792"/>
                  </a:lnTo>
                  <a:lnTo>
                    <a:pt x="5712" y="2721"/>
                  </a:lnTo>
                  <a:lnTo>
                    <a:pt x="5660" y="2661"/>
                  </a:lnTo>
                  <a:lnTo>
                    <a:pt x="5614" y="2611"/>
                  </a:lnTo>
                  <a:lnTo>
                    <a:pt x="5552" y="2544"/>
                  </a:lnTo>
                  <a:lnTo>
                    <a:pt x="5530" y="2521"/>
                  </a:lnTo>
                  <a:lnTo>
                    <a:pt x="5529" y="2538"/>
                  </a:lnTo>
                  <a:lnTo>
                    <a:pt x="5527" y="2588"/>
                  </a:lnTo>
                  <a:lnTo>
                    <a:pt x="5524" y="2624"/>
                  </a:lnTo>
                  <a:lnTo>
                    <a:pt x="5521" y="2669"/>
                  </a:lnTo>
                  <a:lnTo>
                    <a:pt x="5516" y="2719"/>
                  </a:lnTo>
                  <a:lnTo>
                    <a:pt x="5510" y="2778"/>
                  </a:lnTo>
                  <a:lnTo>
                    <a:pt x="5503" y="2842"/>
                  </a:lnTo>
                  <a:lnTo>
                    <a:pt x="5493" y="2913"/>
                  </a:lnTo>
                  <a:lnTo>
                    <a:pt x="5482" y="2989"/>
                  </a:lnTo>
                  <a:lnTo>
                    <a:pt x="5469" y="3072"/>
                  </a:lnTo>
                  <a:lnTo>
                    <a:pt x="5453" y="3161"/>
                  </a:lnTo>
                  <a:lnTo>
                    <a:pt x="5435" y="3254"/>
                  </a:lnTo>
                  <a:lnTo>
                    <a:pt x="5414" y="3352"/>
                  </a:lnTo>
                  <a:lnTo>
                    <a:pt x="5391" y="3455"/>
                  </a:lnTo>
                  <a:lnTo>
                    <a:pt x="5365" y="3563"/>
                  </a:lnTo>
                  <a:lnTo>
                    <a:pt x="5336" y="3674"/>
                  </a:lnTo>
                  <a:lnTo>
                    <a:pt x="5304" y="3790"/>
                  </a:lnTo>
                  <a:lnTo>
                    <a:pt x="5268" y="3909"/>
                  </a:lnTo>
                  <a:lnTo>
                    <a:pt x="5227" y="4031"/>
                  </a:lnTo>
                  <a:lnTo>
                    <a:pt x="5184" y="4156"/>
                  </a:lnTo>
                  <a:lnTo>
                    <a:pt x="5137" y="4285"/>
                  </a:lnTo>
                  <a:lnTo>
                    <a:pt x="5086" y="4415"/>
                  </a:lnTo>
                  <a:lnTo>
                    <a:pt x="5029" y="4548"/>
                  </a:lnTo>
                  <a:lnTo>
                    <a:pt x="4969" y="4683"/>
                  </a:lnTo>
                  <a:lnTo>
                    <a:pt x="4904" y="4819"/>
                  </a:lnTo>
                  <a:lnTo>
                    <a:pt x="4834" y="4958"/>
                  </a:lnTo>
                  <a:lnTo>
                    <a:pt x="4759" y="5097"/>
                  </a:lnTo>
                  <a:lnTo>
                    <a:pt x="4680" y="5237"/>
                  </a:lnTo>
                  <a:lnTo>
                    <a:pt x="4594" y="5378"/>
                  </a:lnTo>
                  <a:lnTo>
                    <a:pt x="4503" y="5519"/>
                  </a:lnTo>
                  <a:lnTo>
                    <a:pt x="4403" y="5195"/>
                  </a:lnTo>
                  <a:lnTo>
                    <a:pt x="4293" y="4878"/>
                  </a:lnTo>
                  <a:lnTo>
                    <a:pt x="4173" y="4571"/>
                  </a:lnTo>
                  <a:lnTo>
                    <a:pt x="4043" y="4274"/>
                  </a:lnTo>
                  <a:lnTo>
                    <a:pt x="3906" y="3985"/>
                  </a:lnTo>
                  <a:lnTo>
                    <a:pt x="3762" y="3705"/>
                  </a:lnTo>
                  <a:lnTo>
                    <a:pt x="3611" y="3435"/>
                  </a:lnTo>
                  <a:lnTo>
                    <a:pt x="3455" y="3175"/>
                  </a:lnTo>
                  <a:lnTo>
                    <a:pt x="3295" y="2924"/>
                  </a:lnTo>
                  <a:lnTo>
                    <a:pt x="3131" y="2683"/>
                  </a:lnTo>
                  <a:lnTo>
                    <a:pt x="2965" y="2451"/>
                  </a:lnTo>
                  <a:lnTo>
                    <a:pt x="2797" y="2229"/>
                  </a:lnTo>
                  <a:lnTo>
                    <a:pt x="2628" y="2018"/>
                  </a:lnTo>
                  <a:lnTo>
                    <a:pt x="2459" y="1816"/>
                  </a:lnTo>
                  <a:lnTo>
                    <a:pt x="2292" y="1624"/>
                  </a:lnTo>
                  <a:lnTo>
                    <a:pt x="2126" y="1443"/>
                  </a:lnTo>
                  <a:lnTo>
                    <a:pt x="1964" y="1271"/>
                  </a:lnTo>
                  <a:lnTo>
                    <a:pt x="1805" y="1110"/>
                  </a:lnTo>
                  <a:lnTo>
                    <a:pt x="1651" y="960"/>
                  </a:lnTo>
                  <a:lnTo>
                    <a:pt x="1503" y="820"/>
                  </a:lnTo>
                  <a:lnTo>
                    <a:pt x="1361" y="691"/>
                  </a:lnTo>
                  <a:lnTo>
                    <a:pt x="1227" y="573"/>
                  </a:lnTo>
                  <a:lnTo>
                    <a:pt x="1102" y="465"/>
                  </a:lnTo>
                  <a:lnTo>
                    <a:pt x="985" y="368"/>
                  </a:lnTo>
                  <a:lnTo>
                    <a:pt x="879" y="283"/>
                  </a:lnTo>
                  <a:lnTo>
                    <a:pt x="784" y="209"/>
                  </a:lnTo>
                  <a:lnTo>
                    <a:pt x="701" y="145"/>
                  </a:lnTo>
                  <a:lnTo>
                    <a:pt x="631" y="93"/>
                  </a:lnTo>
                  <a:lnTo>
                    <a:pt x="534" y="23"/>
                  </a:lnTo>
                  <a:lnTo>
                    <a:pt x="501" y="0"/>
                  </a:lnTo>
                  <a:lnTo>
                    <a:pt x="630" y="507"/>
                  </a:lnTo>
                  <a:lnTo>
                    <a:pt x="742" y="995"/>
                  </a:lnTo>
                  <a:lnTo>
                    <a:pt x="834" y="1464"/>
                  </a:lnTo>
                  <a:lnTo>
                    <a:pt x="910" y="1916"/>
                  </a:lnTo>
                  <a:lnTo>
                    <a:pt x="968" y="2351"/>
                  </a:lnTo>
                  <a:lnTo>
                    <a:pt x="1011" y="2771"/>
                  </a:lnTo>
                  <a:lnTo>
                    <a:pt x="1040" y="3176"/>
                  </a:lnTo>
                  <a:lnTo>
                    <a:pt x="1056" y="3567"/>
                  </a:lnTo>
                  <a:lnTo>
                    <a:pt x="1059" y="3946"/>
                  </a:lnTo>
                  <a:lnTo>
                    <a:pt x="1050" y="4313"/>
                  </a:lnTo>
                  <a:lnTo>
                    <a:pt x="1030" y="4671"/>
                  </a:lnTo>
                  <a:lnTo>
                    <a:pt x="1001" y="5018"/>
                  </a:lnTo>
                  <a:lnTo>
                    <a:pt x="965" y="5358"/>
                  </a:lnTo>
                  <a:lnTo>
                    <a:pt x="920" y="5690"/>
                  </a:lnTo>
                  <a:lnTo>
                    <a:pt x="870" y="6014"/>
                  </a:lnTo>
                  <a:lnTo>
                    <a:pt x="813" y="6335"/>
                  </a:lnTo>
                  <a:lnTo>
                    <a:pt x="753" y="6650"/>
                  </a:lnTo>
                  <a:lnTo>
                    <a:pt x="689" y="6962"/>
                  </a:lnTo>
                  <a:lnTo>
                    <a:pt x="622" y="7271"/>
                  </a:lnTo>
                  <a:lnTo>
                    <a:pt x="554" y="7580"/>
                  </a:lnTo>
                  <a:lnTo>
                    <a:pt x="486" y="7888"/>
                  </a:lnTo>
                  <a:lnTo>
                    <a:pt x="418" y="8197"/>
                  </a:lnTo>
                  <a:lnTo>
                    <a:pt x="353" y="8507"/>
                  </a:lnTo>
                  <a:lnTo>
                    <a:pt x="290" y="8820"/>
                  </a:lnTo>
                  <a:lnTo>
                    <a:pt x="229" y="9137"/>
                  </a:lnTo>
                  <a:lnTo>
                    <a:pt x="175" y="9457"/>
                  </a:lnTo>
                  <a:lnTo>
                    <a:pt x="126" y="9784"/>
                  </a:lnTo>
                  <a:lnTo>
                    <a:pt x="83" y="10118"/>
                  </a:lnTo>
                  <a:lnTo>
                    <a:pt x="48" y="10460"/>
                  </a:lnTo>
                  <a:lnTo>
                    <a:pt x="22" y="10809"/>
                  </a:lnTo>
                  <a:lnTo>
                    <a:pt x="6" y="11169"/>
                  </a:lnTo>
                  <a:lnTo>
                    <a:pt x="0" y="11540"/>
                  </a:lnTo>
                  <a:lnTo>
                    <a:pt x="6" y="11760"/>
                  </a:lnTo>
                  <a:lnTo>
                    <a:pt x="23" y="11980"/>
                  </a:lnTo>
                  <a:lnTo>
                    <a:pt x="51" y="12198"/>
                  </a:lnTo>
                  <a:lnTo>
                    <a:pt x="91" y="12414"/>
                  </a:lnTo>
                  <a:lnTo>
                    <a:pt x="142" y="12627"/>
                  </a:lnTo>
                  <a:lnTo>
                    <a:pt x="203" y="12838"/>
                  </a:lnTo>
                  <a:lnTo>
                    <a:pt x="275" y="13047"/>
                  </a:lnTo>
                  <a:lnTo>
                    <a:pt x="358" y="13251"/>
                  </a:lnTo>
                  <a:lnTo>
                    <a:pt x="450" y="13452"/>
                  </a:lnTo>
                  <a:lnTo>
                    <a:pt x="554" y="13649"/>
                  </a:lnTo>
                  <a:lnTo>
                    <a:pt x="666" y="13841"/>
                  </a:lnTo>
                  <a:lnTo>
                    <a:pt x="789" y="14028"/>
                  </a:lnTo>
                  <a:lnTo>
                    <a:pt x="922" y="14210"/>
                  </a:lnTo>
                  <a:lnTo>
                    <a:pt x="1063" y="14386"/>
                  </a:lnTo>
                  <a:lnTo>
                    <a:pt x="1213" y="14556"/>
                  </a:lnTo>
                  <a:lnTo>
                    <a:pt x="1374" y="14719"/>
                  </a:lnTo>
                  <a:lnTo>
                    <a:pt x="1542" y="14876"/>
                  </a:lnTo>
                  <a:lnTo>
                    <a:pt x="1720" y="15025"/>
                  </a:lnTo>
                  <a:lnTo>
                    <a:pt x="1906" y="15167"/>
                  </a:lnTo>
                  <a:lnTo>
                    <a:pt x="2101" y="15300"/>
                  </a:lnTo>
                  <a:lnTo>
                    <a:pt x="2303" y="15425"/>
                  </a:lnTo>
                  <a:lnTo>
                    <a:pt x="2514" y="15541"/>
                  </a:lnTo>
                  <a:lnTo>
                    <a:pt x="2733" y="15648"/>
                  </a:lnTo>
                  <a:lnTo>
                    <a:pt x="2960" y="15746"/>
                  </a:lnTo>
                  <a:lnTo>
                    <a:pt x="3193" y="15834"/>
                  </a:lnTo>
                  <a:lnTo>
                    <a:pt x="3434" y="15910"/>
                  </a:lnTo>
                  <a:lnTo>
                    <a:pt x="3683" y="15977"/>
                  </a:lnTo>
                  <a:lnTo>
                    <a:pt x="3939" y="16031"/>
                  </a:lnTo>
                  <a:lnTo>
                    <a:pt x="4201" y="16075"/>
                  </a:lnTo>
                  <a:lnTo>
                    <a:pt x="4469" y="16107"/>
                  </a:lnTo>
                  <a:lnTo>
                    <a:pt x="4745" y="16126"/>
                  </a:lnTo>
                  <a:lnTo>
                    <a:pt x="5027" y="16132"/>
                  </a:lnTo>
                  <a:lnTo>
                    <a:pt x="5439" y="16127"/>
                  </a:lnTo>
                  <a:lnTo>
                    <a:pt x="5830" y="16113"/>
                  </a:lnTo>
                  <a:lnTo>
                    <a:pt x="6201" y="16090"/>
                  </a:lnTo>
                  <a:lnTo>
                    <a:pt x="6551" y="16057"/>
                  </a:lnTo>
                  <a:lnTo>
                    <a:pt x="6884" y="16016"/>
                  </a:lnTo>
                  <a:lnTo>
                    <a:pt x="7198" y="15967"/>
                  </a:lnTo>
                  <a:lnTo>
                    <a:pt x="7494" y="15909"/>
                  </a:lnTo>
                  <a:lnTo>
                    <a:pt x="7774" y="15844"/>
                  </a:lnTo>
                  <a:lnTo>
                    <a:pt x="8036" y="15771"/>
                  </a:lnTo>
                  <a:lnTo>
                    <a:pt x="8282" y="15690"/>
                  </a:lnTo>
                  <a:lnTo>
                    <a:pt x="8514" y="15603"/>
                  </a:lnTo>
                  <a:lnTo>
                    <a:pt x="8731" y="15509"/>
                  </a:lnTo>
                  <a:lnTo>
                    <a:pt x="8933" y="15408"/>
                  </a:lnTo>
                  <a:lnTo>
                    <a:pt x="9121" y="15301"/>
                  </a:lnTo>
                  <a:lnTo>
                    <a:pt x="9297" y="15188"/>
                  </a:lnTo>
                  <a:lnTo>
                    <a:pt x="9461" y="15069"/>
                  </a:lnTo>
                  <a:lnTo>
                    <a:pt x="9611" y="14945"/>
                  </a:lnTo>
                  <a:lnTo>
                    <a:pt x="9752" y="14816"/>
                  </a:lnTo>
                  <a:lnTo>
                    <a:pt x="9882" y="14681"/>
                  </a:lnTo>
                  <a:lnTo>
                    <a:pt x="10001" y="14543"/>
                  </a:lnTo>
                  <a:lnTo>
                    <a:pt x="10111" y="14399"/>
                  </a:lnTo>
                  <a:lnTo>
                    <a:pt x="10213" y="14252"/>
                  </a:lnTo>
                  <a:lnTo>
                    <a:pt x="10305" y="14100"/>
                  </a:lnTo>
                  <a:lnTo>
                    <a:pt x="10390" y="13945"/>
                  </a:lnTo>
                  <a:lnTo>
                    <a:pt x="10468" y="13787"/>
                  </a:lnTo>
                  <a:lnTo>
                    <a:pt x="10540" y="13625"/>
                  </a:lnTo>
                  <a:lnTo>
                    <a:pt x="10606" y="13461"/>
                  </a:lnTo>
                  <a:lnTo>
                    <a:pt x="10666" y="13294"/>
                  </a:lnTo>
                  <a:lnTo>
                    <a:pt x="10721" y="13124"/>
                  </a:lnTo>
                  <a:lnTo>
                    <a:pt x="10772" y="12954"/>
                  </a:lnTo>
                  <a:lnTo>
                    <a:pt x="10821" y="12781"/>
                  </a:lnTo>
                  <a:lnTo>
                    <a:pt x="10866" y="12606"/>
                  </a:lnTo>
                  <a:lnTo>
                    <a:pt x="10921" y="12364"/>
                  </a:lnTo>
                  <a:lnTo>
                    <a:pt x="10967" y="12119"/>
                  </a:lnTo>
                  <a:lnTo>
                    <a:pt x="11004" y="11873"/>
                  </a:lnTo>
                  <a:lnTo>
                    <a:pt x="11032" y="11624"/>
                  </a:lnTo>
                  <a:lnTo>
                    <a:pt x="11051" y="11374"/>
                  </a:lnTo>
                  <a:lnTo>
                    <a:pt x="11061" y="11122"/>
                  </a:lnTo>
                  <a:lnTo>
                    <a:pt x="11062" y="10868"/>
                  </a:lnTo>
                  <a:lnTo>
                    <a:pt x="11055" y="10614"/>
                  </a:lnTo>
                  <a:lnTo>
                    <a:pt x="11039" y="10358"/>
                  </a:lnTo>
                  <a:lnTo>
                    <a:pt x="11015" y="10101"/>
                  </a:lnTo>
                  <a:lnTo>
                    <a:pt x="10982" y="9843"/>
                  </a:lnTo>
                  <a:lnTo>
                    <a:pt x="10941" y="9584"/>
                  </a:lnTo>
                  <a:lnTo>
                    <a:pt x="10892" y="9325"/>
                  </a:lnTo>
                  <a:lnTo>
                    <a:pt x="10835" y="9066"/>
                  </a:lnTo>
                  <a:lnTo>
                    <a:pt x="10769" y="8807"/>
                  </a:lnTo>
                  <a:lnTo>
                    <a:pt x="10696" y="8548"/>
                  </a:lnTo>
                  <a:lnTo>
                    <a:pt x="10616" y="8289"/>
                  </a:lnTo>
                  <a:lnTo>
                    <a:pt x="10527" y="8031"/>
                  </a:lnTo>
                  <a:lnTo>
                    <a:pt x="10432" y="7772"/>
                  </a:lnTo>
                  <a:lnTo>
                    <a:pt x="10328" y="7514"/>
                  </a:lnTo>
                  <a:lnTo>
                    <a:pt x="10218" y="7257"/>
                  </a:lnTo>
                  <a:lnTo>
                    <a:pt x="10100" y="7002"/>
                  </a:lnTo>
                  <a:lnTo>
                    <a:pt x="9974" y="6747"/>
                  </a:lnTo>
                  <a:lnTo>
                    <a:pt x="9843" y="6494"/>
                  </a:lnTo>
                  <a:lnTo>
                    <a:pt x="9704" y="6243"/>
                  </a:lnTo>
                  <a:lnTo>
                    <a:pt x="9558" y="5993"/>
                  </a:lnTo>
                  <a:lnTo>
                    <a:pt x="9405" y="5745"/>
                  </a:lnTo>
                  <a:lnTo>
                    <a:pt x="9246" y="5498"/>
                  </a:lnTo>
                  <a:lnTo>
                    <a:pt x="9081" y="5254"/>
                  </a:lnTo>
                  <a:lnTo>
                    <a:pt x="8909" y="5013"/>
                  </a:lnTo>
                  <a:lnTo>
                    <a:pt x="8730" y="4774"/>
                  </a:lnTo>
                  <a:lnTo>
                    <a:pt x="8546" y="45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9" name="iṥ1íḋe"/>
            <p:cNvSpPr/>
            <p:nvPr/>
          </p:nvSpPr>
          <p:spPr bwMode="auto">
            <a:xfrm>
              <a:off x="8542762" y="193335"/>
              <a:ext cx="153880" cy="124380"/>
            </a:xfrm>
            <a:custGeom>
              <a:avLst/>
              <a:gdLst>
                <a:gd name="T0" fmla="*/ 6161 w 7135"/>
                <a:gd name="T1" fmla="*/ 2475 h 5775"/>
                <a:gd name="T2" fmla="*/ 5762 w 7135"/>
                <a:gd name="T3" fmla="*/ 2876 h 5775"/>
                <a:gd name="T4" fmla="*/ 5263 w 7135"/>
                <a:gd name="T5" fmla="*/ 3283 h 5775"/>
                <a:gd name="T6" fmla="*/ 4610 w 7135"/>
                <a:gd name="T7" fmla="*/ 3704 h 5775"/>
                <a:gd name="T8" fmla="*/ 4041 w 7135"/>
                <a:gd name="T9" fmla="*/ 3621 h 5775"/>
                <a:gd name="T10" fmla="*/ 3918 w 7135"/>
                <a:gd name="T11" fmla="*/ 3141 h 5775"/>
                <a:gd name="T12" fmla="*/ 3836 w 7135"/>
                <a:gd name="T13" fmla="*/ 2666 h 5775"/>
                <a:gd name="T14" fmla="*/ 3788 w 7135"/>
                <a:gd name="T15" fmla="*/ 2122 h 5775"/>
                <a:gd name="T16" fmla="*/ 2970 w 7135"/>
                <a:gd name="T17" fmla="*/ 2186 h 5775"/>
                <a:gd name="T18" fmla="*/ 2646 w 7135"/>
                <a:gd name="T19" fmla="*/ 2694 h 5775"/>
                <a:gd name="T20" fmla="*/ 2288 w 7135"/>
                <a:gd name="T21" fmla="*/ 3226 h 5775"/>
                <a:gd name="T22" fmla="*/ 1744 w 7135"/>
                <a:gd name="T23" fmla="*/ 2191 h 5775"/>
                <a:gd name="T24" fmla="*/ 1302 w 7135"/>
                <a:gd name="T25" fmla="*/ 1101 h 5775"/>
                <a:gd name="T26" fmla="*/ 523 w 7135"/>
                <a:gd name="T27" fmla="*/ 1126 h 5775"/>
                <a:gd name="T28" fmla="*/ 322 w 7135"/>
                <a:gd name="T29" fmla="*/ 1803 h 5775"/>
                <a:gd name="T30" fmla="*/ 155 w 7135"/>
                <a:gd name="T31" fmla="*/ 2614 h 5775"/>
                <a:gd name="T32" fmla="*/ 42 w 7135"/>
                <a:gd name="T33" fmla="*/ 3654 h 5775"/>
                <a:gd name="T34" fmla="*/ 0 w 7135"/>
                <a:gd name="T35" fmla="*/ 5018 h 5775"/>
                <a:gd name="T36" fmla="*/ 15 w 7135"/>
                <a:gd name="T37" fmla="*/ 5105 h 5775"/>
                <a:gd name="T38" fmla="*/ 57 w 7135"/>
                <a:gd name="T39" fmla="*/ 5179 h 5775"/>
                <a:gd name="T40" fmla="*/ 120 w 7135"/>
                <a:gd name="T41" fmla="*/ 5234 h 5775"/>
                <a:gd name="T42" fmla="*/ 201 w 7135"/>
                <a:gd name="T43" fmla="*/ 5265 h 5775"/>
                <a:gd name="T44" fmla="*/ 289 w 7135"/>
                <a:gd name="T45" fmla="*/ 5267 h 5775"/>
                <a:gd name="T46" fmla="*/ 370 w 7135"/>
                <a:gd name="T47" fmla="*/ 5240 h 5775"/>
                <a:gd name="T48" fmla="*/ 437 w 7135"/>
                <a:gd name="T49" fmla="*/ 5188 h 5775"/>
                <a:gd name="T50" fmla="*/ 482 w 7135"/>
                <a:gd name="T51" fmla="*/ 5117 h 5775"/>
                <a:gd name="T52" fmla="*/ 502 w 7135"/>
                <a:gd name="T53" fmla="*/ 5032 h 5775"/>
                <a:gd name="T54" fmla="*/ 520 w 7135"/>
                <a:gd name="T55" fmla="*/ 4087 h 5775"/>
                <a:gd name="T56" fmla="*/ 584 w 7135"/>
                <a:gd name="T57" fmla="*/ 3203 h 5775"/>
                <a:gd name="T58" fmla="*/ 685 w 7135"/>
                <a:gd name="T59" fmla="*/ 2490 h 5775"/>
                <a:gd name="T60" fmla="*/ 816 w 7135"/>
                <a:gd name="T61" fmla="*/ 1897 h 5775"/>
                <a:gd name="T62" fmla="*/ 1026 w 7135"/>
                <a:gd name="T63" fmla="*/ 1774 h 5775"/>
                <a:gd name="T64" fmla="*/ 1436 w 7135"/>
                <a:gd name="T65" fmla="*/ 2753 h 5775"/>
                <a:gd name="T66" fmla="*/ 1949 w 7135"/>
                <a:gd name="T67" fmla="*/ 3914 h 5775"/>
                <a:gd name="T68" fmla="*/ 2728 w 7135"/>
                <a:gd name="T69" fmla="*/ 3474 h 5775"/>
                <a:gd name="T70" fmla="*/ 3116 w 7135"/>
                <a:gd name="T71" fmla="*/ 2895 h 5775"/>
                <a:gd name="T72" fmla="*/ 3343 w 7135"/>
                <a:gd name="T73" fmla="*/ 2782 h 5775"/>
                <a:gd name="T74" fmla="*/ 3419 w 7135"/>
                <a:gd name="T75" fmla="*/ 3221 h 5775"/>
                <a:gd name="T76" fmla="*/ 3595 w 7135"/>
                <a:gd name="T77" fmla="*/ 3883 h 5775"/>
                <a:gd name="T78" fmla="*/ 4108 w 7135"/>
                <a:gd name="T79" fmla="*/ 4532 h 5775"/>
                <a:gd name="T80" fmla="*/ 4902 w 7135"/>
                <a:gd name="T81" fmla="*/ 4116 h 5775"/>
                <a:gd name="T82" fmla="*/ 5527 w 7135"/>
                <a:gd name="T83" fmla="*/ 3714 h 5775"/>
                <a:gd name="T84" fmla="*/ 6017 w 7135"/>
                <a:gd name="T85" fmla="*/ 3324 h 5775"/>
                <a:gd name="T86" fmla="*/ 6411 w 7135"/>
                <a:gd name="T87" fmla="*/ 2943 h 5775"/>
                <a:gd name="T88" fmla="*/ 6624 w 7135"/>
                <a:gd name="T89" fmla="*/ 2997 h 5775"/>
                <a:gd name="T90" fmla="*/ 6623 w 7135"/>
                <a:gd name="T91" fmla="*/ 3626 h 5775"/>
                <a:gd name="T92" fmla="*/ 6567 w 7135"/>
                <a:gd name="T93" fmla="*/ 4245 h 5775"/>
                <a:gd name="T94" fmla="*/ 6457 w 7135"/>
                <a:gd name="T95" fmla="*/ 4831 h 5775"/>
                <a:gd name="T96" fmla="*/ 6297 w 7135"/>
                <a:gd name="T97" fmla="*/ 5360 h 5775"/>
                <a:gd name="T98" fmla="*/ 6251 w 7135"/>
                <a:gd name="T99" fmla="*/ 5502 h 5775"/>
                <a:gd name="T100" fmla="*/ 6259 w 7135"/>
                <a:gd name="T101" fmla="*/ 5587 h 5775"/>
                <a:gd name="T102" fmla="*/ 6295 w 7135"/>
                <a:gd name="T103" fmla="*/ 5664 h 5775"/>
                <a:gd name="T104" fmla="*/ 6353 w 7135"/>
                <a:gd name="T105" fmla="*/ 5726 h 5775"/>
                <a:gd name="T106" fmla="*/ 6431 w 7135"/>
                <a:gd name="T107" fmla="*/ 5765 h 5775"/>
                <a:gd name="T108" fmla="*/ 6522 w 7135"/>
                <a:gd name="T109" fmla="*/ 5775 h 5775"/>
                <a:gd name="T110" fmla="*/ 6641 w 7135"/>
                <a:gd name="T111" fmla="*/ 5733 h 5775"/>
                <a:gd name="T112" fmla="*/ 6728 w 7135"/>
                <a:gd name="T113" fmla="*/ 5635 h 5775"/>
                <a:gd name="T114" fmla="*/ 6926 w 7135"/>
                <a:gd name="T115" fmla="*/ 5033 h 5775"/>
                <a:gd name="T116" fmla="*/ 7072 w 7135"/>
                <a:gd name="T117" fmla="*/ 4273 h 5775"/>
                <a:gd name="T118" fmla="*/ 7134 w 7135"/>
                <a:gd name="T119" fmla="*/ 3469 h 5775"/>
                <a:gd name="T120" fmla="*/ 7108 w 7135"/>
                <a:gd name="T121" fmla="*/ 2658 h 5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35" h="5775">
                  <a:moveTo>
                    <a:pt x="6940" y="1575"/>
                  </a:moveTo>
                  <a:lnTo>
                    <a:pt x="6513" y="2072"/>
                  </a:lnTo>
                  <a:lnTo>
                    <a:pt x="6413" y="2188"/>
                  </a:lnTo>
                  <a:lnTo>
                    <a:pt x="6314" y="2303"/>
                  </a:lnTo>
                  <a:lnTo>
                    <a:pt x="6263" y="2361"/>
                  </a:lnTo>
                  <a:lnTo>
                    <a:pt x="6212" y="2418"/>
                  </a:lnTo>
                  <a:lnTo>
                    <a:pt x="6161" y="2475"/>
                  </a:lnTo>
                  <a:lnTo>
                    <a:pt x="6108" y="2532"/>
                  </a:lnTo>
                  <a:lnTo>
                    <a:pt x="6053" y="2590"/>
                  </a:lnTo>
                  <a:lnTo>
                    <a:pt x="5999" y="2647"/>
                  </a:lnTo>
                  <a:lnTo>
                    <a:pt x="5942" y="2704"/>
                  </a:lnTo>
                  <a:lnTo>
                    <a:pt x="5883" y="2761"/>
                  </a:lnTo>
                  <a:lnTo>
                    <a:pt x="5824" y="2818"/>
                  </a:lnTo>
                  <a:lnTo>
                    <a:pt x="5762" y="2876"/>
                  </a:lnTo>
                  <a:lnTo>
                    <a:pt x="5698" y="2933"/>
                  </a:lnTo>
                  <a:lnTo>
                    <a:pt x="5632" y="2992"/>
                  </a:lnTo>
                  <a:lnTo>
                    <a:pt x="5564" y="3049"/>
                  </a:lnTo>
                  <a:lnTo>
                    <a:pt x="5492" y="3108"/>
                  </a:lnTo>
                  <a:lnTo>
                    <a:pt x="5419" y="3166"/>
                  </a:lnTo>
                  <a:lnTo>
                    <a:pt x="5343" y="3225"/>
                  </a:lnTo>
                  <a:lnTo>
                    <a:pt x="5263" y="3283"/>
                  </a:lnTo>
                  <a:lnTo>
                    <a:pt x="5181" y="3343"/>
                  </a:lnTo>
                  <a:lnTo>
                    <a:pt x="5094" y="3402"/>
                  </a:lnTo>
                  <a:lnTo>
                    <a:pt x="5005" y="3462"/>
                  </a:lnTo>
                  <a:lnTo>
                    <a:pt x="4912" y="3521"/>
                  </a:lnTo>
                  <a:lnTo>
                    <a:pt x="4815" y="3582"/>
                  </a:lnTo>
                  <a:lnTo>
                    <a:pt x="4714" y="3642"/>
                  </a:lnTo>
                  <a:lnTo>
                    <a:pt x="4610" y="3704"/>
                  </a:lnTo>
                  <a:lnTo>
                    <a:pt x="4500" y="3765"/>
                  </a:lnTo>
                  <a:lnTo>
                    <a:pt x="4387" y="3828"/>
                  </a:lnTo>
                  <a:lnTo>
                    <a:pt x="4268" y="3890"/>
                  </a:lnTo>
                  <a:lnTo>
                    <a:pt x="4145" y="3953"/>
                  </a:lnTo>
                  <a:lnTo>
                    <a:pt x="4110" y="3844"/>
                  </a:lnTo>
                  <a:lnTo>
                    <a:pt x="4075" y="3734"/>
                  </a:lnTo>
                  <a:lnTo>
                    <a:pt x="4041" y="3621"/>
                  </a:lnTo>
                  <a:lnTo>
                    <a:pt x="4008" y="3506"/>
                  </a:lnTo>
                  <a:lnTo>
                    <a:pt x="3991" y="3448"/>
                  </a:lnTo>
                  <a:lnTo>
                    <a:pt x="3976" y="3388"/>
                  </a:lnTo>
                  <a:lnTo>
                    <a:pt x="3961" y="3328"/>
                  </a:lnTo>
                  <a:lnTo>
                    <a:pt x="3946" y="3266"/>
                  </a:lnTo>
                  <a:lnTo>
                    <a:pt x="3931" y="3204"/>
                  </a:lnTo>
                  <a:lnTo>
                    <a:pt x="3918" y="3141"/>
                  </a:lnTo>
                  <a:lnTo>
                    <a:pt x="3904" y="3077"/>
                  </a:lnTo>
                  <a:lnTo>
                    <a:pt x="3891" y="3011"/>
                  </a:lnTo>
                  <a:lnTo>
                    <a:pt x="3879" y="2944"/>
                  </a:lnTo>
                  <a:lnTo>
                    <a:pt x="3867" y="2877"/>
                  </a:lnTo>
                  <a:lnTo>
                    <a:pt x="3856" y="2807"/>
                  </a:lnTo>
                  <a:lnTo>
                    <a:pt x="3846" y="2738"/>
                  </a:lnTo>
                  <a:lnTo>
                    <a:pt x="3836" y="2666"/>
                  </a:lnTo>
                  <a:lnTo>
                    <a:pt x="3827" y="2593"/>
                  </a:lnTo>
                  <a:lnTo>
                    <a:pt x="3819" y="2518"/>
                  </a:lnTo>
                  <a:lnTo>
                    <a:pt x="3811" y="2442"/>
                  </a:lnTo>
                  <a:lnTo>
                    <a:pt x="3803" y="2365"/>
                  </a:lnTo>
                  <a:lnTo>
                    <a:pt x="3797" y="2285"/>
                  </a:lnTo>
                  <a:lnTo>
                    <a:pt x="3792" y="2204"/>
                  </a:lnTo>
                  <a:lnTo>
                    <a:pt x="3788" y="2122"/>
                  </a:lnTo>
                  <a:lnTo>
                    <a:pt x="3785" y="2038"/>
                  </a:lnTo>
                  <a:lnTo>
                    <a:pt x="3782" y="1951"/>
                  </a:lnTo>
                  <a:lnTo>
                    <a:pt x="3781" y="1864"/>
                  </a:lnTo>
                  <a:lnTo>
                    <a:pt x="3780" y="1774"/>
                  </a:lnTo>
                  <a:lnTo>
                    <a:pt x="3780" y="912"/>
                  </a:lnTo>
                  <a:lnTo>
                    <a:pt x="3017" y="2111"/>
                  </a:lnTo>
                  <a:lnTo>
                    <a:pt x="2970" y="2186"/>
                  </a:lnTo>
                  <a:lnTo>
                    <a:pt x="2923" y="2261"/>
                  </a:lnTo>
                  <a:lnTo>
                    <a:pt x="2877" y="2334"/>
                  </a:lnTo>
                  <a:lnTo>
                    <a:pt x="2830" y="2407"/>
                  </a:lnTo>
                  <a:lnTo>
                    <a:pt x="2785" y="2479"/>
                  </a:lnTo>
                  <a:lnTo>
                    <a:pt x="2739" y="2550"/>
                  </a:lnTo>
                  <a:lnTo>
                    <a:pt x="2693" y="2622"/>
                  </a:lnTo>
                  <a:lnTo>
                    <a:pt x="2646" y="2694"/>
                  </a:lnTo>
                  <a:lnTo>
                    <a:pt x="2599" y="2766"/>
                  </a:lnTo>
                  <a:lnTo>
                    <a:pt x="2551" y="2840"/>
                  </a:lnTo>
                  <a:lnTo>
                    <a:pt x="2502" y="2913"/>
                  </a:lnTo>
                  <a:lnTo>
                    <a:pt x="2450" y="2989"/>
                  </a:lnTo>
                  <a:lnTo>
                    <a:pt x="2398" y="3066"/>
                  </a:lnTo>
                  <a:lnTo>
                    <a:pt x="2344" y="3145"/>
                  </a:lnTo>
                  <a:lnTo>
                    <a:pt x="2288" y="3226"/>
                  </a:lnTo>
                  <a:lnTo>
                    <a:pt x="2229" y="3308"/>
                  </a:lnTo>
                  <a:lnTo>
                    <a:pt x="2141" y="3108"/>
                  </a:lnTo>
                  <a:lnTo>
                    <a:pt x="2055" y="2913"/>
                  </a:lnTo>
                  <a:lnTo>
                    <a:pt x="1973" y="2724"/>
                  </a:lnTo>
                  <a:lnTo>
                    <a:pt x="1893" y="2541"/>
                  </a:lnTo>
                  <a:lnTo>
                    <a:pt x="1817" y="2364"/>
                  </a:lnTo>
                  <a:lnTo>
                    <a:pt x="1744" y="2191"/>
                  </a:lnTo>
                  <a:lnTo>
                    <a:pt x="1672" y="2023"/>
                  </a:lnTo>
                  <a:lnTo>
                    <a:pt x="1605" y="1861"/>
                  </a:lnTo>
                  <a:lnTo>
                    <a:pt x="1540" y="1701"/>
                  </a:lnTo>
                  <a:lnTo>
                    <a:pt x="1476" y="1546"/>
                  </a:lnTo>
                  <a:lnTo>
                    <a:pt x="1416" y="1395"/>
                  </a:lnTo>
                  <a:lnTo>
                    <a:pt x="1358" y="1247"/>
                  </a:lnTo>
                  <a:lnTo>
                    <a:pt x="1302" y="1101"/>
                  </a:lnTo>
                  <a:lnTo>
                    <a:pt x="1249" y="959"/>
                  </a:lnTo>
                  <a:lnTo>
                    <a:pt x="1197" y="819"/>
                  </a:lnTo>
                  <a:lnTo>
                    <a:pt x="1148" y="681"/>
                  </a:lnTo>
                  <a:lnTo>
                    <a:pt x="907" y="0"/>
                  </a:lnTo>
                  <a:lnTo>
                    <a:pt x="646" y="762"/>
                  </a:lnTo>
                  <a:lnTo>
                    <a:pt x="584" y="943"/>
                  </a:lnTo>
                  <a:lnTo>
                    <a:pt x="523" y="1126"/>
                  </a:lnTo>
                  <a:lnTo>
                    <a:pt x="493" y="1217"/>
                  </a:lnTo>
                  <a:lnTo>
                    <a:pt x="463" y="1311"/>
                  </a:lnTo>
                  <a:lnTo>
                    <a:pt x="434" y="1406"/>
                  </a:lnTo>
                  <a:lnTo>
                    <a:pt x="405" y="1502"/>
                  </a:lnTo>
                  <a:lnTo>
                    <a:pt x="377" y="1599"/>
                  </a:lnTo>
                  <a:lnTo>
                    <a:pt x="348" y="1700"/>
                  </a:lnTo>
                  <a:lnTo>
                    <a:pt x="322" y="1803"/>
                  </a:lnTo>
                  <a:lnTo>
                    <a:pt x="295" y="1908"/>
                  </a:lnTo>
                  <a:lnTo>
                    <a:pt x="270" y="2017"/>
                  </a:lnTo>
                  <a:lnTo>
                    <a:pt x="245" y="2129"/>
                  </a:lnTo>
                  <a:lnTo>
                    <a:pt x="221" y="2244"/>
                  </a:lnTo>
                  <a:lnTo>
                    <a:pt x="199" y="2363"/>
                  </a:lnTo>
                  <a:lnTo>
                    <a:pt x="176" y="2487"/>
                  </a:lnTo>
                  <a:lnTo>
                    <a:pt x="155" y="2614"/>
                  </a:lnTo>
                  <a:lnTo>
                    <a:pt x="135" y="2747"/>
                  </a:lnTo>
                  <a:lnTo>
                    <a:pt x="116" y="2884"/>
                  </a:lnTo>
                  <a:lnTo>
                    <a:pt x="99" y="3026"/>
                  </a:lnTo>
                  <a:lnTo>
                    <a:pt x="83" y="3174"/>
                  </a:lnTo>
                  <a:lnTo>
                    <a:pt x="68" y="3329"/>
                  </a:lnTo>
                  <a:lnTo>
                    <a:pt x="54" y="3488"/>
                  </a:lnTo>
                  <a:lnTo>
                    <a:pt x="42" y="3654"/>
                  </a:lnTo>
                  <a:lnTo>
                    <a:pt x="31" y="3828"/>
                  </a:lnTo>
                  <a:lnTo>
                    <a:pt x="22" y="4007"/>
                  </a:lnTo>
                  <a:lnTo>
                    <a:pt x="14" y="4194"/>
                  </a:lnTo>
                  <a:lnTo>
                    <a:pt x="8" y="4388"/>
                  </a:lnTo>
                  <a:lnTo>
                    <a:pt x="4" y="4590"/>
                  </a:lnTo>
                  <a:lnTo>
                    <a:pt x="1" y="4801"/>
                  </a:lnTo>
                  <a:lnTo>
                    <a:pt x="0" y="5018"/>
                  </a:lnTo>
                  <a:lnTo>
                    <a:pt x="0" y="5032"/>
                  </a:lnTo>
                  <a:lnTo>
                    <a:pt x="1" y="5045"/>
                  </a:lnTo>
                  <a:lnTo>
                    <a:pt x="3" y="5057"/>
                  </a:lnTo>
                  <a:lnTo>
                    <a:pt x="5" y="5070"/>
                  </a:lnTo>
                  <a:lnTo>
                    <a:pt x="8" y="5082"/>
                  </a:lnTo>
                  <a:lnTo>
                    <a:pt x="11" y="5094"/>
                  </a:lnTo>
                  <a:lnTo>
                    <a:pt x="15" y="5105"/>
                  </a:lnTo>
                  <a:lnTo>
                    <a:pt x="20" y="5117"/>
                  </a:lnTo>
                  <a:lnTo>
                    <a:pt x="25" y="5128"/>
                  </a:lnTo>
                  <a:lnTo>
                    <a:pt x="30" y="5138"/>
                  </a:lnTo>
                  <a:lnTo>
                    <a:pt x="36" y="5150"/>
                  </a:lnTo>
                  <a:lnTo>
                    <a:pt x="43" y="5160"/>
                  </a:lnTo>
                  <a:lnTo>
                    <a:pt x="50" y="5170"/>
                  </a:lnTo>
                  <a:lnTo>
                    <a:pt x="57" y="5179"/>
                  </a:lnTo>
                  <a:lnTo>
                    <a:pt x="65" y="5188"/>
                  </a:lnTo>
                  <a:lnTo>
                    <a:pt x="73" y="5197"/>
                  </a:lnTo>
                  <a:lnTo>
                    <a:pt x="82" y="5205"/>
                  </a:lnTo>
                  <a:lnTo>
                    <a:pt x="91" y="5213"/>
                  </a:lnTo>
                  <a:lnTo>
                    <a:pt x="100" y="5221"/>
                  </a:lnTo>
                  <a:lnTo>
                    <a:pt x="110" y="5228"/>
                  </a:lnTo>
                  <a:lnTo>
                    <a:pt x="120" y="5234"/>
                  </a:lnTo>
                  <a:lnTo>
                    <a:pt x="131" y="5240"/>
                  </a:lnTo>
                  <a:lnTo>
                    <a:pt x="141" y="5246"/>
                  </a:lnTo>
                  <a:lnTo>
                    <a:pt x="152" y="5251"/>
                  </a:lnTo>
                  <a:lnTo>
                    <a:pt x="164" y="5255"/>
                  </a:lnTo>
                  <a:lnTo>
                    <a:pt x="176" y="5259"/>
                  </a:lnTo>
                  <a:lnTo>
                    <a:pt x="188" y="5262"/>
                  </a:lnTo>
                  <a:lnTo>
                    <a:pt x="201" y="5265"/>
                  </a:lnTo>
                  <a:lnTo>
                    <a:pt x="213" y="5267"/>
                  </a:lnTo>
                  <a:lnTo>
                    <a:pt x="225" y="5270"/>
                  </a:lnTo>
                  <a:lnTo>
                    <a:pt x="238" y="5271"/>
                  </a:lnTo>
                  <a:lnTo>
                    <a:pt x="251" y="5271"/>
                  </a:lnTo>
                  <a:lnTo>
                    <a:pt x="264" y="5271"/>
                  </a:lnTo>
                  <a:lnTo>
                    <a:pt x="277" y="5270"/>
                  </a:lnTo>
                  <a:lnTo>
                    <a:pt x="289" y="5267"/>
                  </a:lnTo>
                  <a:lnTo>
                    <a:pt x="301" y="5265"/>
                  </a:lnTo>
                  <a:lnTo>
                    <a:pt x="313" y="5262"/>
                  </a:lnTo>
                  <a:lnTo>
                    <a:pt x="325" y="5259"/>
                  </a:lnTo>
                  <a:lnTo>
                    <a:pt x="337" y="5255"/>
                  </a:lnTo>
                  <a:lnTo>
                    <a:pt x="348" y="5251"/>
                  </a:lnTo>
                  <a:lnTo>
                    <a:pt x="359" y="5246"/>
                  </a:lnTo>
                  <a:lnTo>
                    <a:pt x="370" y="5240"/>
                  </a:lnTo>
                  <a:lnTo>
                    <a:pt x="382" y="5234"/>
                  </a:lnTo>
                  <a:lnTo>
                    <a:pt x="392" y="5228"/>
                  </a:lnTo>
                  <a:lnTo>
                    <a:pt x="402" y="5221"/>
                  </a:lnTo>
                  <a:lnTo>
                    <a:pt x="411" y="5213"/>
                  </a:lnTo>
                  <a:lnTo>
                    <a:pt x="420" y="5205"/>
                  </a:lnTo>
                  <a:lnTo>
                    <a:pt x="429" y="5197"/>
                  </a:lnTo>
                  <a:lnTo>
                    <a:pt x="437" y="5188"/>
                  </a:lnTo>
                  <a:lnTo>
                    <a:pt x="445" y="5179"/>
                  </a:lnTo>
                  <a:lnTo>
                    <a:pt x="452" y="5170"/>
                  </a:lnTo>
                  <a:lnTo>
                    <a:pt x="459" y="5160"/>
                  </a:lnTo>
                  <a:lnTo>
                    <a:pt x="466" y="5150"/>
                  </a:lnTo>
                  <a:lnTo>
                    <a:pt x="472" y="5138"/>
                  </a:lnTo>
                  <a:lnTo>
                    <a:pt x="477" y="5128"/>
                  </a:lnTo>
                  <a:lnTo>
                    <a:pt x="482" y="5117"/>
                  </a:lnTo>
                  <a:lnTo>
                    <a:pt x="487" y="5105"/>
                  </a:lnTo>
                  <a:lnTo>
                    <a:pt x="491" y="5094"/>
                  </a:lnTo>
                  <a:lnTo>
                    <a:pt x="494" y="5082"/>
                  </a:lnTo>
                  <a:lnTo>
                    <a:pt x="497" y="5070"/>
                  </a:lnTo>
                  <a:lnTo>
                    <a:pt x="499" y="5057"/>
                  </a:lnTo>
                  <a:lnTo>
                    <a:pt x="501" y="5045"/>
                  </a:lnTo>
                  <a:lnTo>
                    <a:pt x="502" y="5032"/>
                  </a:lnTo>
                  <a:lnTo>
                    <a:pt x="502" y="5018"/>
                  </a:lnTo>
                  <a:lnTo>
                    <a:pt x="503" y="4851"/>
                  </a:lnTo>
                  <a:lnTo>
                    <a:pt x="504" y="4688"/>
                  </a:lnTo>
                  <a:lnTo>
                    <a:pt x="507" y="4530"/>
                  </a:lnTo>
                  <a:lnTo>
                    <a:pt x="510" y="4378"/>
                  </a:lnTo>
                  <a:lnTo>
                    <a:pt x="515" y="4230"/>
                  </a:lnTo>
                  <a:lnTo>
                    <a:pt x="520" y="4087"/>
                  </a:lnTo>
                  <a:lnTo>
                    <a:pt x="527" y="3949"/>
                  </a:lnTo>
                  <a:lnTo>
                    <a:pt x="534" y="3814"/>
                  </a:lnTo>
                  <a:lnTo>
                    <a:pt x="542" y="3684"/>
                  </a:lnTo>
                  <a:lnTo>
                    <a:pt x="551" y="3557"/>
                  </a:lnTo>
                  <a:lnTo>
                    <a:pt x="562" y="3435"/>
                  </a:lnTo>
                  <a:lnTo>
                    <a:pt x="573" y="3318"/>
                  </a:lnTo>
                  <a:lnTo>
                    <a:pt x="584" y="3203"/>
                  </a:lnTo>
                  <a:lnTo>
                    <a:pt x="596" y="3092"/>
                  </a:lnTo>
                  <a:lnTo>
                    <a:pt x="609" y="2984"/>
                  </a:lnTo>
                  <a:lnTo>
                    <a:pt x="623" y="2879"/>
                  </a:lnTo>
                  <a:lnTo>
                    <a:pt x="637" y="2777"/>
                  </a:lnTo>
                  <a:lnTo>
                    <a:pt x="653" y="2678"/>
                  </a:lnTo>
                  <a:lnTo>
                    <a:pt x="668" y="2583"/>
                  </a:lnTo>
                  <a:lnTo>
                    <a:pt x="685" y="2490"/>
                  </a:lnTo>
                  <a:lnTo>
                    <a:pt x="702" y="2398"/>
                  </a:lnTo>
                  <a:lnTo>
                    <a:pt x="719" y="2310"/>
                  </a:lnTo>
                  <a:lnTo>
                    <a:pt x="737" y="2224"/>
                  </a:lnTo>
                  <a:lnTo>
                    <a:pt x="757" y="2139"/>
                  </a:lnTo>
                  <a:lnTo>
                    <a:pt x="776" y="2056"/>
                  </a:lnTo>
                  <a:lnTo>
                    <a:pt x="796" y="1976"/>
                  </a:lnTo>
                  <a:lnTo>
                    <a:pt x="816" y="1897"/>
                  </a:lnTo>
                  <a:lnTo>
                    <a:pt x="837" y="1819"/>
                  </a:lnTo>
                  <a:lnTo>
                    <a:pt x="858" y="1743"/>
                  </a:lnTo>
                  <a:lnTo>
                    <a:pt x="880" y="1667"/>
                  </a:lnTo>
                  <a:lnTo>
                    <a:pt x="902" y="1593"/>
                  </a:lnTo>
                  <a:lnTo>
                    <a:pt x="924" y="1520"/>
                  </a:lnTo>
                  <a:lnTo>
                    <a:pt x="975" y="1646"/>
                  </a:lnTo>
                  <a:lnTo>
                    <a:pt x="1026" y="1774"/>
                  </a:lnTo>
                  <a:lnTo>
                    <a:pt x="1079" y="1905"/>
                  </a:lnTo>
                  <a:lnTo>
                    <a:pt x="1134" y="2038"/>
                  </a:lnTo>
                  <a:lnTo>
                    <a:pt x="1191" y="2175"/>
                  </a:lnTo>
                  <a:lnTo>
                    <a:pt x="1249" y="2314"/>
                  </a:lnTo>
                  <a:lnTo>
                    <a:pt x="1309" y="2456"/>
                  </a:lnTo>
                  <a:lnTo>
                    <a:pt x="1372" y="2603"/>
                  </a:lnTo>
                  <a:lnTo>
                    <a:pt x="1436" y="2753"/>
                  </a:lnTo>
                  <a:lnTo>
                    <a:pt x="1503" y="2906"/>
                  </a:lnTo>
                  <a:lnTo>
                    <a:pt x="1572" y="3063"/>
                  </a:lnTo>
                  <a:lnTo>
                    <a:pt x="1642" y="3225"/>
                  </a:lnTo>
                  <a:lnTo>
                    <a:pt x="1716" y="3390"/>
                  </a:lnTo>
                  <a:lnTo>
                    <a:pt x="1791" y="3561"/>
                  </a:lnTo>
                  <a:lnTo>
                    <a:pt x="1868" y="3735"/>
                  </a:lnTo>
                  <a:lnTo>
                    <a:pt x="1949" y="3914"/>
                  </a:lnTo>
                  <a:lnTo>
                    <a:pt x="2126" y="4310"/>
                  </a:lnTo>
                  <a:lnTo>
                    <a:pt x="2381" y="3960"/>
                  </a:lnTo>
                  <a:lnTo>
                    <a:pt x="2456" y="3856"/>
                  </a:lnTo>
                  <a:lnTo>
                    <a:pt x="2530" y="3755"/>
                  </a:lnTo>
                  <a:lnTo>
                    <a:pt x="2599" y="3658"/>
                  </a:lnTo>
                  <a:lnTo>
                    <a:pt x="2665" y="3565"/>
                  </a:lnTo>
                  <a:lnTo>
                    <a:pt x="2728" y="3474"/>
                  </a:lnTo>
                  <a:lnTo>
                    <a:pt x="2789" y="3386"/>
                  </a:lnTo>
                  <a:lnTo>
                    <a:pt x="2847" y="3300"/>
                  </a:lnTo>
                  <a:lnTo>
                    <a:pt x="2904" y="3217"/>
                  </a:lnTo>
                  <a:lnTo>
                    <a:pt x="2959" y="3135"/>
                  </a:lnTo>
                  <a:lnTo>
                    <a:pt x="3012" y="3054"/>
                  </a:lnTo>
                  <a:lnTo>
                    <a:pt x="3065" y="2974"/>
                  </a:lnTo>
                  <a:lnTo>
                    <a:pt x="3116" y="2895"/>
                  </a:lnTo>
                  <a:lnTo>
                    <a:pt x="3166" y="2816"/>
                  </a:lnTo>
                  <a:lnTo>
                    <a:pt x="3216" y="2737"/>
                  </a:lnTo>
                  <a:lnTo>
                    <a:pt x="3268" y="2657"/>
                  </a:lnTo>
                  <a:lnTo>
                    <a:pt x="3318" y="2577"/>
                  </a:lnTo>
                  <a:lnTo>
                    <a:pt x="3326" y="2647"/>
                  </a:lnTo>
                  <a:lnTo>
                    <a:pt x="3334" y="2715"/>
                  </a:lnTo>
                  <a:lnTo>
                    <a:pt x="3343" y="2782"/>
                  </a:lnTo>
                  <a:lnTo>
                    <a:pt x="3353" y="2848"/>
                  </a:lnTo>
                  <a:lnTo>
                    <a:pt x="3362" y="2912"/>
                  </a:lnTo>
                  <a:lnTo>
                    <a:pt x="3373" y="2976"/>
                  </a:lnTo>
                  <a:lnTo>
                    <a:pt x="3384" y="3038"/>
                  </a:lnTo>
                  <a:lnTo>
                    <a:pt x="3395" y="3101"/>
                  </a:lnTo>
                  <a:lnTo>
                    <a:pt x="3407" y="3161"/>
                  </a:lnTo>
                  <a:lnTo>
                    <a:pt x="3419" y="3221"/>
                  </a:lnTo>
                  <a:lnTo>
                    <a:pt x="3433" y="3280"/>
                  </a:lnTo>
                  <a:lnTo>
                    <a:pt x="3446" y="3339"/>
                  </a:lnTo>
                  <a:lnTo>
                    <a:pt x="3474" y="3453"/>
                  </a:lnTo>
                  <a:lnTo>
                    <a:pt x="3502" y="3564"/>
                  </a:lnTo>
                  <a:lnTo>
                    <a:pt x="3532" y="3672"/>
                  </a:lnTo>
                  <a:lnTo>
                    <a:pt x="3563" y="3778"/>
                  </a:lnTo>
                  <a:lnTo>
                    <a:pt x="3595" y="3883"/>
                  </a:lnTo>
                  <a:lnTo>
                    <a:pt x="3628" y="3986"/>
                  </a:lnTo>
                  <a:lnTo>
                    <a:pt x="3661" y="4088"/>
                  </a:lnTo>
                  <a:lnTo>
                    <a:pt x="3695" y="4188"/>
                  </a:lnTo>
                  <a:lnTo>
                    <a:pt x="3729" y="4287"/>
                  </a:lnTo>
                  <a:lnTo>
                    <a:pt x="3763" y="4387"/>
                  </a:lnTo>
                  <a:lnTo>
                    <a:pt x="3854" y="4653"/>
                  </a:lnTo>
                  <a:lnTo>
                    <a:pt x="4108" y="4532"/>
                  </a:lnTo>
                  <a:lnTo>
                    <a:pt x="4234" y="4472"/>
                  </a:lnTo>
                  <a:lnTo>
                    <a:pt x="4354" y="4412"/>
                  </a:lnTo>
                  <a:lnTo>
                    <a:pt x="4472" y="4352"/>
                  </a:lnTo>
                  <a:lnTo>
                    <a:pt x="4585" y="4293"/>
                  </a:lnTo>
                  <a:lnTo>
                    <a:pt x="4694" y="4233"/>
                  </a:lnTo>
                  <a:lnTo>
                    <a:pt x="4801" y="4175"/>
                  </a:lnTo>
                  <a:lnTo>
                    <a:pt x="4902" y="4116"/>
                  </a:lnTo>
                  <a:lnTo>
                    <a:pt x="5001" y="4058"/>
                  </a:lnTo>
                  <a:lnTo>
                    <a:pt x="5096" y="4000"/>
                  </a:lnTo>
                  <a:lnTo>
                    <a:pt x="5189" y="3942"/>
                  </a:lnTo>
                  <a:lnTo>
                    <a:pt x="5277" y="3884"/>
                  </a:lnTo>
                  <a:lnTo>
                    <a:pt x="5364" y="3828"/>
                  </a:lnTo>
                  <a:lnTo>
                    <a:pt x="5446" y="3770"/>
                  </a:lnTo>
                  <a:lnTo>
                    <a:pt x="5527" y="3714"/>
                  </a:lnTo>
                  <a:lnTo>
                    <a:pt x="5604" y="3657"/>
                  </a:lnTo>
                  <a:lnTo>
                    <a:pt x="5678" y="3601"/>
                  </a:lnTo>
                  <a:lnTo>
                    <a:pt x="5751" y="3545"/>
                  </a:lnTo>
                  <a:lnTo>
                    <a:pt x="5820" y="3489"/>
                  </a:lnTo>
                  <a:lnTo>
                    <a:pt x="5888" y="3433"/>
                  </a:lnTo>
                  <a:lnTo>
                    <a:pt x="5954" y="3379"/>
                  </a:lnTo>
                  <a:lnTo>
                    <a:pt x="6017" y="3324"/>
                  </a:lnTo>
                  <a:lnTo>
                    <a:pt x="6078" y="3269"/>
                  </a:lnTo>
                  <a:lnTo>
                    <a:pt x="6138" y="3214"/>
                  </a:lnTo>
                  <a:lnTo>
                    <a:pt x="6195" y="3159"/>
                  </a:lnTo>
                  <a:lnTo>
                    <a:pt x="6251" y="3106"/>
                  </a:lnTo>
                  <a:lnTo>
                    <a:pt x="6307" y="3051"/>
                  </a:lnTo>
                  <a:lnTo>
                    <a:pt x="6360" y="2998"/>
                  </a:lnTo>
                  <a:lnTo>
                    <a:pt x="6411" y="2943"/>
                  </a:lnTo>
                  <a:lnTo>
                    <a:pt x="6462" y="2890"/>
                  </a:lnTo>
                  <a:lnTo>
                    <a:pt x="6512" y="2837"/>
                  </a:lnTo>
                  <a:lnTo>
                    <a:pt x="6560" y="2783"/>
                  </a:lnTo>
                  <a:lnTo>
                    <a:pt x="6608" y="2731"/>
                  </a:lnTo>
                  <a:lnTo>
                    <a:pt x="6615" y="2818"/>
                  </a:lnTo>
                  <a:lnTo>
                    <a:pt x="6620" y="2907"/>
                  </a:lnTo>
                  <a:lnTo>
                    <a:pt x="6624" y="2997"/>
                  </a:lnTo>
                  <a:lnTo>
                    <a:pt x="6628" y="3087"/>
                  </a:lnTo>
                  <a:lnTo>
                    <a:pt x="6630" y="3176"/>
                  </a:lnTo>
                  <a:lnTo>
                    <a:pt x="6631" y="3266"/>
                  </a:lnTo>
                  <a:lnTo>
                    <a:pt x="6630" y="3356"/>
                  </a:lnTo>
                  <a:lnTo>
                    <a:pt x="6629" y="3446"/>
                  </a:lnTo>
                  <a:lnTo>
                    <a:pt x="6627" y="3535"/>
                  </a:lnTo>
                  <a:lnTo>
                    <a:pt x="6623" y="3626"/>
                  </a:lnTo>
                  <a:lnTo>
                    <a:pt x="6618" y="3715"/>
                  </a:lnTo>
                  <a:lnTo>
                    <a:pt x="6612" y="3805"/>
                  </a:lnTo>
                  <a:lnTo>
                    <a:pt x="6605" y="3893"/>
                  </a:lnTo>
                  <a:lnTo>
                    <a:pt x="6597" y="3982"/>
                  </a:lnTo>
                  <a:lnTo>
                    <a:pt x="6588" y="4071"/>
                  </a:lnTo>
                  <a:lnTo>
                    <a:pt x="6578" y="4158"/>
                  </a:lnTo>
                  <a:lnTo>
                    <a:pt x="6567" y="4245"/>
                  </a:lnTo>
                  <a:lnTo>
                    <a:pt x="6554" y="4332"/>
                  </a:lnTo>
                  <a:lnTo>
                    <a:pt x="6541" y="4418"/>
                  </a:lnTo>
                  <a:lnTo>
                    <a:pt x="6526" y="4502"/>
                  </a:lnTo>
                  <a:lnTo>
                    <a:pt x="6511" y="4586"/>
                  </a:lnTo>
                  <a:lnTo>
                    <a:pt x="6494" y="4669"/>
                  </a:lnTo>
                  <a:lnTo>
                    <a:pt x="6476" y="4750"/>
                  </a:lnTo>
                  <a:lnTo>
                    <a:pt x="6457" y="4831"/>
                  </a:lnTo>
                  <a:lnTo>
                    <a:pt x="6437" y="4911"/>
                  </a:lnTo>
                  <a:lnTo>
                    <a:pt x="6416" y="4989"/>
                  </a:lnTo>
                  <a:lnTo>
                    <a:pt x="6394" y="5067"/>
                  </a:lnTo>
                  <a:lnTo>
                    <a:pt x="6371" y="5142"/>
                  </a:lnTo>
                  <a:lnTo>
                    <a:pt x="6347" y="5216"/>
                  </a:lnTo>
                  <a:lnTo>
                    <a:pt x="6322" y="5289"/>
                  </a:lnTo>
                  <a:lnTo>
                    <a:pt x="6297" y="5360"/>
                  </a:lnTo>
                  <a:lnTo>
                    <a:pt x="6269" y="5429"/>
                  </a:lnTo>
                  <a:lnTo>
                    <a:pt x="6264" y="5441"/>
                  </a:lnTo>
                  <a:lnTo>
                    <a:pt x="6260" y="5453"/>
                  </a:lnTo>
                  <a:lnTo>
                    <a:pt x="6257" y="5466"/>
                  </a:lnTo>
                  <a:lnTo>
                    <a:pt x="6255" y="5478"/>
                  </a:lnTo>
                  <a:lnTo>
                    <a:pt x="6253" y="5490"/>
                  </a:lnTo>
                  <a:lnTo>
                    <a:pt x="6251" y="5502"/>
                  </a:lnTo>
                  <a:lnTo>
                    <a:pt x="6251" y="5515"/>
                  </a:lnTo>
                  <a:lnTo>
                    <a:pt x="6251" y="5528"/>
                  </a:lnTo>
                  <a:lnTo>
                    <a:pt x="6251" y="5540"/>
                  </a:lnTo>
                  <a:lnTo>
                    <a:pt x="6252" y="5552"/>
                  </a:lnTo>
                  <a:lnTo>
                    <a:pt x="6254" y="5564"/>
                  </a:lnTo>
                  <a:lnTo>
                    <a:pt x="6256" y="5575"/>
                  </a:lnTo>
                  <a:lnTo>
                    <a:pt x="6259" y="5587"/>
                  </a:lnTo>
                  <a:lnTo>
                    <a:pt x="6263" y="5599"/>
                  </a:lnTo>
                  <a:lnTo>
                    <a:pt x="6266" y="5610"/>
                  </a:lnTo>
                  <a:lnTo>
                    <a:pt x="6271" y="5621"/>
                  </a:lnTo>
                  <a:lnTo>
                    <a:pt x="6276" y="5632"/>
                  </a:lnTo>
                  <a:lnTo>
                    <a:pt x="6281" y="5644"/>
                  </a:lnTo>
                  <a:lnTo>
                    <a:pt x="6288" y="5654"/>
                  </a:lnTo>
                  <a:lnTo>
                    <a:pt x="6295" y="5664"/>
                  </a:lnTo>
                  <a:lnTo>
                    <a:pt x="6302" y="5674"/>
                  </a:lnTo>
                  <a:lnTo>
                    <a:pt x="6309" y="5683"/>
                  </a:lnTo>
                  <a:lnTo>
                    <a:pt x="6317" y="5693"/>
                  </a:lnTo>
                  <a:lnTo>
                    <a:pt x="6326" y="5702"/>
                  </a:lnTo>
                  <a:lnTo>
                    <a:pt x="6334" y="5710"/>
                  </a:lnTo>
                  <a:lnTo>
                    <a:pt x="6344" y="5718"/>
                  </a:lnTo>
                  <a:lnTo>
                    <a:pt x="6353" y="5726"/>
                  </a:lnTo>
                  <a:lnTo>
                    <a:pt x="6364" y="5733"/>
                  </a:lnTo>
                  <a:lnTo>
                    <a:pt x="6374" y="5739"/>
                  </a:lnTo>
                  <a:lnTo>
                    <a:pt x="6385" y="5745"/>
                  </a:lnTo>
                  <a:lnTo>
                    <a:pt x="6396" y="5751"/>
                  </a:lnTo>
                  <a:lnTo>
                    <a:pt x="6408" y="5756"/>
                  </a:lnTo>
                  <a:lnTo>
                    <a:pt x="6420" y="5761"/>
                  </a:lnTo>
                  <a:lnTo>
                    <a:pt x="6431" y="5765"/>
                  </a:lnTo>
                  <a:lnTo>
                    <a:pt x="6443" y="5768"/>
                  </a:lnTo>
                  <a:lnTo>
                    <a:pt x="6455" y="5771"/>
                  </a:lnTo>
                  <a:lnTo>
                    <a:pt x="6467" y="5773"/>
                  </a:lnTo>
                  <a:lnTo>
                    <a:pt x="6480" y="5774"/>
                  </a:lnTo>
                  <a:lnTo>
                    <a:pt x="6491" y="5775"/>
                  </a:lnTo>
                  <a:lnTo>
                    <a:pt x="6503" y="5775"/>
                  </a:lnTo>
                  <a:lnTo>
                    <a:pt x="6522" y="5775"/>
                  </a:lnTo>
                  <a:lnTo>
                    <a:pt x="6540" y="5773"/>
                  </a:lnTo>
                  <a:lnTo>
                    <a:pt x="6558" y="5769"/>
                  </a:lnTo>
                  <a:lnTo>
                    <a:pt x="6576" y="5765"/>
                  </a:lnTo>
                  <a:lnTo>
                    <a:pt x="6593" y="5759"/>
                  </a:lnTo>
                  <a:lnTo>
                    <a:pt x="6610" y="5750"/>
                  </a:lnTo>
                  <a:lnTo>
                    <a:pt x="6626" y="5742"/>
                  </a:lnTo>
                  <a:lnTo>
                    <a:pt x="6641" y="5733"/>
                  </a:lnTo>
                  <a:lnTo>
                    <a:pt x="6656" y="5722"/>
                  </a:lnTo>
                  <a:lnTo>
                    <a:pt x="6671" y="5710"/>
                  </a:lnTo>
                  <a:lnTo>
                    <a:pt x="6685" y="5697"/>
                  </a:lnTo>
                  <a:lnTo>
                    <a:pt x="6697" y="5683"/>
                  </a:lnTo>
                  <a:lnTo>
                    <a:pt x="6708" y="5668"/>
                  </a:lnTo>
                  <a:lnTo>
                    <a:pt x="6719" y="5652"/>
                  </a:lnTo>
                  <a:lnTo>
                    <a:pt x="6728" y="5635"/>
                  </a:lnTo>
                  <a:lnTo>
                    <a:pt x="6736" y="5617"/>
                  </a:lnTo>
                  <a:lnTo>
                    <a:pt x="6771" y="5525"/>
                  </a:lnTo>
                  <a:lnTo>
                    <a:pt x="6805" y="5431"/>
                  </a:lnTo>
                  <a:lnTo>
                    <a:pt x="6838" y="5334"/>
                  </a:lnTo>
                  <a:lnTo>
                    <a:pt x="6869" y="5235"/>
                  </a:lnTo>
                  <a:lnTo>
                    <a:pt x="6898" y="5134"/>
                  </a:lnTo>
                  <a:lnTo>
                    <a:pt x="6926" y="5033"/>
                  </a:lnTo>
                  <a:lnTo>
                    <a:pt x="6952" y="4928"/>
                  </a:lnTo>
                  <a:lnTo>
                    <a:pt x="6976" y="4822"/>
                  </a:lnTo>
                  <a:lnTo>
                    <a:pt x="6998" y="4715"/>
                  </a:lnTo>
                  <a:lnTo>
                    <a:pt x="7019" y="4606"/>
                  </a:lnTo>
                  <a:lnTo>
                    <a:pt x="7038" y="4496"/>
                  </a:lnTo>
                  <a:lnTo>
                    <a:pt x="7057" y="4385"/>
                  </a:lnTo>
                  <a:lnTo>
                    <a:pt x="7072" y="4273"/>
                  </a:lnTo>
                  <a:lnTo>
                    <a:pt x="7086" y="4160"/>
                  </a:lnTo>
                  <a:lnTo>
                    <a:pt x="7099" y="4046"/>
                  </a:lnTo>
                  <a:lnTo>
                    <a:pt x="7109" y="3932"/>
                  </a:lnTo>
                  <a:lnTo>
                    <a:pt x="7118" y="3817"/>
                  </a:lnTo>
                  <a:lnTo>
                    <a:pt x="7125" y="3701"/>
                  </a:lnTo>
                  <a:lnTo>
                    <a:pt x="7130" y="3585"/>
                  </a:lnTo>
                  <a:lnTo>
                    <a:pt x="7134" y="3469"/>
                  </a:lnTo>
                  <a:lnTo>
                    <a:pt x="7135" y="3353"/>
                  </a:lnTo>
                  <a:lnTo>
                    <a:pt x="7135" y="3236"/>
                  </a:lnTo>
                  <a:lnTo>
                    <a:pt x="7133" y="3120"/>
                  </a:lnTo>
                  <a:lnTo>
                    <a:pt x="7130" y="3004"/>
                  </a:lnTo>
                  <a:lnTo>
                    <a:pt x="7124" y="2888"/>
                  </a:lnTo>
                  <a:lnTo>
                    <a:pt x="7117" y="2773"/>
                  </a:lnTo>
                  <a:lnTo>
                    <a:pt x="7108" y="2658"/>
                  </a:lnTo>
                  <a:lnTo>
                    <a:pt x="7097" y="2544"/>
                  </a:lnTo>
                  <a:lnTo>
                    <a:pt x="7084" y="2430"/>
                  </a:lnTo>
                  <a:lnTo>
                    <a:pt x="7069" y="2318"/>
                  </a:lnTo>
                  <a:lnTo>
                    <a:pt x="7052" y="2207"/>
                  </a:lnTo>
                  <a:lnTo>
                    <a:pt x="7033" y="2097"/>
                  </a:lnTo>
                  <a:lnTo>
                    <a:pt x="6940" y="1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0" name="ïSḻïďê"/>
            <p:cNvSpPr/>
            <p:nvPr/>
          </p:nvSpPr>
          <p:spPr bwMode="auto">
            <a:xfrm>
              <a:off x="9065011" y="929319"/>
              <a:ext cx="464950" cy="466054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1" name="íşľîḓe"/>
            <p:cNvSpPr/>
            <p:nvPr/>
          </p:nvSpPr>
          <p:spPr bwMode="auto">
            <a:xfrm>
              <a:off x="7741686" y="547598"/>
              <a:ext cx="558350" cy="556940"/>
            </a:xfrm>
            <a:custGeom>
              <a:avLst/>
              <a:gdLst>
                <a:gd name="T0" fmla="*/ 12770 w 14656"/>
                <a:gd name="T1" fmla="*/ 6106 h 14620"/>
                <a:gd name="T2" fmla="*/ 12640 w 14656"/>
                <a:gd name="T3" fmla="*/ 6115 h 14620"/>
                <a:gd name="T4" fmla="*/ 12519 w 14656"/>
                <a:gd name="T5" fmla="*/ 6055 h 14620"/>
                <a:gd name="T6" fmla="*/ 9966 w 14656"/>
                <a:gd name="T7" fmla="*/ 5994 h 14620"/>
                <a:gd name="T8" fmla="*/ 8414 w 14656"/>
                <a:gd name="T9" fmla="*/ 5281 h 14620"/>
                <a:gd name="T10" fmla="*/ 6782 w 14656"/>
                <a:gd name="T11" fmla="*/ 4968 h 14620"/>
                <a:gd name="T12" fmla="*/ 5698 w 14656"/>
                <a:gd name="T13" fmla="*/ 4822 h 14620"/>
                <a:gd name="T14" fmla="*/ 8599 w 14656"/>
                <a:gd name="T15" fmla="*/ 2123 h 14620"/>
                <a:gd name="T16" fmla="*/ 8551 w 14656"/>
                <a:gd name="T17" fmla="*/ 1998 h 14620"/>
                <a:gd name="T18" fmla="*/ 8574 w 14656"/>
                <a:gd name="T19" fmla="*/ 1868 h 14620"/>
                <a:gd name="T20" fmla="*/ 9364 w 14656"/>
                <a:gd name="T21" fmla="*/ 1057 h 14620"/>
                <a:gd name="T22" fmla="*/ 9489 w 14656"/>
                <a:gd name="T23" fmla="*/ 1010 h 14620"/>
                <a:gd name="T24" fmla="*/ 9619 w 14656"/>
                <a:gd name="T25" fmla="*/ 1032 h 14620"/>
                <a:gd name="T26" fmla="*/ 13601 w 14656"/>
                <a:gd name="T27" fmla="*/ 5006 h 14620"/>
                <a:gd name="T28" fmla="*/ 13650 w 14656"/>
                <a:gd name="T29" fmla="*/ 5131 h 14620"/>
                <a:gd name="T30" fmla="*/ 13627 w 14656"/>
                <a:gd name="T31" fmla="*/ 5261 h 14620"/>
                <a:gd name="T32" fmla="*/ 8336 w 14656"/>
                <a:gd name="T33" fmla="*/ 13377 h 14620"/>
                <a:gd name="T34" fmla="*/ 8074 w 14656"/>
                <a:gd name="T35" fmla="*/ 13585 h 14620"/>
                <a:gd name="T36" fmla="*/ 7781 w 14656"/>
                <a:gd name="T37" fmla="*/ 13595 h 14620"/>
                <a:gd name="T38" fmla="*/ 7556 w 14656"/>
                <a:gd name="T39" fmla="*/ 13465 h 14620"/>
                <a:gd name="T40" fmla="*/ 1014 w 14656"/>
                <a:gd name="T41" fmla="*/ 6852 h 14620"/>
                <a:gd name="T42" fmla="*/ 1065 w 14656"/>
                <a:gd name="T43" fmla="*/ 6524 h 14620"/>
                <a:gd name="T44" fmla="*/ 1308 w 14656"/>
                <a:gd name="T45" fmla="*/ 6300 h 14620"/>
                <a:gd name="T46" fmla="*/ 6805 w 14656"/>
                <a:gd name="T47" fmla="*/ 5480 h 14620"/>
                <a:gd name="T48" fmla="*/ 8979 w 14656"/>
                <a:gd name="T49" fmla="*/ 6023 h 14620"/>
                <a:gd name="T50" fmla="*/ 10402 w 14656"/>
                <a:gd name="T51" fmla="*/ 369 h 14620"/>
                <a:gd name="T52" fmla="*/ 10132 w 14656"/>
                <a:gd name="T53" fmla="*/ 163 h 14620"/>
                <a:gd name="T54" fmla="*/ 9820 w 14656"/>
                <a:gd name="T55" fmla="*/ 38 h 14620"/>
                <a:gd name="T56" fmla="*/ 9482 w 14656"/>
                <a:gd name="T57" fmla="*/ 0 h 14620"/>
                <a:gd name="T58" fmla="*/ 9147 w 14656"/>
                <a:gd name="T59" fmla="*/ 55 h 14620"/>
                <a:gd name="T60" fmla="*/ 8841 w 14656"/>
                <a:gd name="T61" fmla="*/ 195 h 14620"/>
                <a:gd name="T62" fmla="*/ 7892 w 14656"/>
                <a:gd name="T63" fmla="*/ 1104 h 14620"/>
                <a:gd name="T64" fmla="*/ 7692 w 14656"/>
                <a:gd name="T65" fmla="*/ 1380 h 14620"/>
                <a:gd name="T66" fmla="*/ 7576 w 14656"/>
                <a:gd name="T67" fmla="*/ 1695 h 14620"/>
                <a:gd name="T68" fmla="*/ 7548 w 14656"/>
                <a:gd name="T69" fmla="*/ 2062 h 14620"/>
                <a:gd name="T70" fmla="*/ 7669 w 14656"/>
                <a:gd name="T71" fmla="*/ 2522 h 14620"/>
                <a:gd name="T72" fmla="*/ 623 w 14656"/>
                <a:gd name="T73" fmla="*/ 5539 h 14620"/>
                <a:gd name="T74" fmla="*/ 274 w 14656"/>
                <a:gd name="T75" fmla="*/ 5894 h 14620"/>
                <a:gd name="T76" fmla="*/ 58 w 14656"/>
                <a:gd name="T77" fmla="*/ 6345 h 14620"/>
                <a:gd name="T78" fmla="*/ 3 w 14656"/>
                <a:gd name="T79" fmla="*/ 6850 h 14620"/>
                <a:gd name="T80" fmla="*/ 114 w 14656"/>
                <a:gd name="T81" fmla="*/ 7337 h 14620"/>
                <a:gd name="T82" fmla="*/ 382 w 14656"/>
                <a:gd name="T83" fmla="*/ 7767 h 14620"/>
                <a:gd name="T84" fmla="*/ 7067 w 14656"/>
                <a:gd name="T85" fmla="*/ 14362 h 14620"/>
                <a:gd name="T86" fmla="*/ 7416 w 14656"/>
                <a:gd name="T87" fmla="*/ 14537 h 14620"/>
                <a:gd name="T88" fmla="*/ 7800 w 14656"/>
                <a:gd name="T89" fmla="*/ 14616 h 14620"/>
                <a:gd name="T90" fmla="*/ 8103 w 14656"/>
                <a:gd name="T91" fmla="*/ 14608 h 14620"/>
                <a:gd name="T92" fmla="*/ 8574 w 14656"/>
                <a:gd name="T93" fmla="*/ 14467 h 14620"/>
                <a:gd name="T94" fmla="*/ 8985 w 14656"/>
                <a:gd name="T95" fmla="*/ 14171 h 14620"/>
                <a:gd name="T96" fmla="*/ 9276 w 14656"/>
                <a:gd name="T97" fmla="*/ 13754 h 14620"/>
                <a:gd name="T98" fmla="*/ 12327 w 14656"/>
                <a:gd name="T99" fmla="*/ 7076 h 14620"/>
                <a:gd name="T100" fmla="*/ 12781 w 14656"/>
                <a:gd name="T101" fmla="*/ 7126 h 14620"/>
                <a:gd name="T102" fmla="*/ 13112 w 14656"/>
                <a:gd name="T103" fmla="*/ 7056 h 14620"/>
                <a:gd name="T104" fmla="*/ 13410 w 14656"/>
                <a:gd name="T105" fmla="*/ 6900 h 14620"/>
                <a:gd name="T106" fmla="*/ 14350 w 14656"/>
                <a:gd name="T107" fmla="*/ 5980 h 14620"/>
                <a:gd name="T108" fmla="*/ 14535 w 14656"/>
                <a:gd name="T109" fmla="*/ 5696 h 14620"/>
                <a:gd name="T110" fmla="*/ 14637 w 14656"/>
                <a:gd name="T111" fmla="*/ 5373 h 14620"/>
                <a:gd name="T112" fmla="*/ 14649 w 14656"/>
                <a:gd name="T113" fmla="*/ 5030 h 14620"/>
                <a:gd name="T114" fmla="*/ 14572 w 14656"/>
                <a:gd name="T115" fmla="*/ 4701 h 14620"/>
                <a:gd name="T116" fmla="*/ 14410 w 14656"/>
                <a:gd name="T117" fmla="*/ 4405 h 14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56" h="14620">
                  <a:moveTo>
                    <a:pt x="13576" y="5334"/>
                  </a:moveTo>
                  <a:lnTo>
                    <a:pt x="12866" y="6046"/>
                  </a:lnTo>
                  <a:lnTo>
                    <a:pt x="12856" y="6055"/>
                  </a:lnTo>
                  <a:lnTo>
                    <a:pt x="12847" y="6064"/>
                  </a:lnTo>
                  <a:lnTo>
                    <a:pt x="12837" y="6071"/>
                  </a:lnTo>
                  <a:lnTo>
                    <a:pt x="12826" y="6079"/>
                  </a:lnTo>
                  <a:lnTo>
                    <a:pt x="12816" y="6085"/>
                  </a:lnTo>
                  <a:lnTo>
                    <a:pt x="12805" y="6091"/>
                  </a:lnTo>
                  <a:lnTo>
                    <a:pt x="12794" y="6097"/>
                  </a:lnTo>
                  <a:lnTo>
                    <a:pt x="12782" y="6102"/>
                  </a:lnTo>
                  <a:lnTo>
                    <a:pt x="12770" y="6106"/>
                  </a:lnTo>
                  <a:lnTo>
                    <a:pt x="12759" y="6110"/>
                  </a:lnTo>
                  <a:lnTo>
                    <a:pt x="12747" y="6113"/>
                  </a:lnTo>
                  <a:lnTo>
                    <a:pt x="12735" y="6115"/>
                  </a:lnTo>
                  <a:lnTo>
                    <a:pt x="12723" y="6117"/>
                  </a:lnTo>
                  <a:lnTo>
                    <a:pt x="12712" y="6119"/>
                  </a:lnTo>
                  <a:lnTo>
                    <a:pt x="12700" y="6120"/>
                  </a:lnTo>
                  <a:lnTo>
                    <a:pt x="12688" y="6120"/>
                  </a:lnTo>
                  <a:lnTo>
                    <a:pt x="12676" y="6120"/>
                  </a:lnTo>
                  <a:lnTo>
                    <a:pt x="12664" y="6119"/>
                  </a:lnTo>
                  <a:lnTo>
                    <a:pt x="12652" y="6117"/>
                  </a:lnTo>
                  <a:lnTo>
                    <a:pt x="12640" y="6115"/>
                  </a:lnTo>
                  <a:lnTo>
                    <a:pt x="12628" y="6113"/>
                  </a:lnTo>
                  <a:lnTo>
                    <a:pt x="12615" y="6110"/>
                  </a:lnTo>
                  <a:lnTo>
                    <a:pt x="12604" y="6106"/>
                  </a:lnTo>
                  <a:lnTo>
                    <a:pt x="12593" y="6102"/>
                  </a:lnTo>
                  <a:lnTo>
                    <a:pt x="12581" y="6097"/>
                  </a:lnTo>
                  <a:lnTo>
                    <a:pt x="12571" y="6091"/>
                  </a:lnTo>
                  <a:lnTo>
                    <a:pt x="12560" y="6085"/>
                  </a:lnTo>
                  <a:lnTo>
                    <a:pt x="12549" y="6079"/>
                  </a:lnTo>
                  <a:lnTo>
                    <a:pt x="12539" y="6071"/>
                  </a:lnTo>
                  <a:lnTo>
                    <a:pt x="12529" y="6064"/>
                  </a:lnTo>
                  <a:lnTo>
                    <a:pt x="12519" y="6055"/>
                  </a:lnTo>
                  <a:lnTo>
                    <a:pt x="12510" y="6046"/>
                  </a:lnTo>
                  <a:lnTo>
                    <a:pt x="11621" y="5156"/>
                  </a:lnTo>
                  <a:lnTo>
                    <a:pt x="10900" y="6965"/>
                  </a:lnTo>
                  <a:lnTo>
                    <a:pt x="10961" y="6813"/>
                  </a:lnTo>
                  <a:lnTo>
                    <a:pt x="10819" y="6674"/>
                  </a:lnTo>
                  <a:lnTo>
                    <a:pt x="10677" y="6544"/>
                  </a:lnTo>
                  <a:lnTo>
                    <a:pt x="10534" y="6420"/>
                  </a:lnTo>
                  <a:lnTo>
                    <a:pt x="10392" y="6304"/>
                  </a:lnTo>
                  <a:lnTo>
                    <a:pt x="10251" y="6194"/>
                  </a:lnTo>
                  <a:lnTo>
                    <a:pt x="10108" y="6091"/>
                  </a:lnTo>
                  <a:lnTo>
                    <a:pt x="9966" y="5994"/>
                  </a:lnTo>
                  <a:lnTo>
                    <a:pt x="9823" y="5905"/>
                  </a:lnTo>
                  <a:lnTo>
                    <a:pt x="9681" y="5820"/>
                  </a:lnTo>
                  <a:lnTo>
                    <a:pt x="9539" y="5740"/>
                  </a:lnTo>
                  <a:lnTo>
                    <a:pt x="9397" y="5667"/>
                  </a:lnTo>
                  <a:lnTo>
                    <a:pt x="9257" y="5598"/>
                  </a:lnTo>
                  <a:lnTo>
                    <a:pt x="9115" y="5535"/>
                  </a:lnTo>
                  <a:lnTo>
                    <a:pt x="8974" y="5475"/>
                  </a:lnTo>
                  <a:lnTo>
                    <a:pt x="8833" y="5421"/>
                  </a:lnTo>
                  <a:lnTo>
                    <a:pt x="8693" y="5370"/>
                  </a:lnTo>
                  <a:lnTo>
                    <a:pt x="8553" y="5324"/>
                  </a:lnTo>
                  <a:lnTo>
                    <a:pt x="8414" y="5281"/>
                  </a:lnTo>
                  <a:lnTo>
                    <a:pt x="8275" y="5241"/>
                  </a:lnTo>
                  <a:lnTo>
                    <a:pt x="8136" y="5205"/>
                  </a:lnTo>
                  <a:lnTo>
                    <a:pt x="7997" y="5172"/>
                  </a:lnTo>
                  <a:lnTo>
                    <a:pt x="7860" y="5141"/>
                  </a:lnTo>
                  <a:lnTo>
                    <a:pt x="7723" y="5113"/>
                  </a:lnTo>
                  <a:lnTo>
                    <a:pt x="7587" y="5088"/>
                  </a:lnTo>
                  <a:lnTo>
                    <a:pt x="7451" y="5065"/>
                  </a:lnTo>
                  <a:lnTo>
                    <a:pt x="7315" y="5043"/>
                  </a:lnTo>
                  <a:lnTo>
                    <a:pt x="7180" y="5022"/>
                  </a:lnTo>
                  <a:lnTo>
                    <a:pt x="7047" y="5003"/>
                  </a:lnTo>
                  <a:lnTo>
                    <a:pt x="6782" y="4968"/>
                  </a:lnTo>
                  <a:lnTo>
                    <a:pt x="6519" y="4936"/>
                  </a:lnTo>
                  <a:lnTo>
                    <a:pt x="6436" y="4926"/>
                  </a:lnTo>
                  <a:lnTo>
                    <a:pt x="6354" y="4915"/>
                  </a:lnTo>
                  <a:lnTo>
                    <a:pt x="6270" y="4905"/>
                  </a:lnTo>
                  <a:lnTo>
                    <a:pt x="6188" y="4893"/>
                  </a:lnTo>
                  <a:lnTo>
                    <a:pt x="6105" y="4882"/>
                  </a:lnTo>
                  <a:lnTo>
                    <a:pt x="6024" y="4871"/>
                  </a:lnTo>
                  <a:lnTo>
                    <a:pt x="5942" y="4859"/>
                  </a:lnTo>
                  <a:lnTo>
                    <a:pt x="5861" y="4847"/>
                  </a:lnTo>
                  <a:lnTo>
                    <a:pt x="5779" y="4835"/>
                  </a:lnTo>
                  <a:lnTo>
                    <a:pt x="5698" y="4822"/>
                  </a:lnTo>
                  <a:lnTo>
                    <a:pt x="5617" y="4809"/>
                  </a:lnTo>
                  <a:lnTo>
                    <a:pt x="5537" y="4795"/>
                  </a:lnTo>
                  <a:lnTo>
                    <a:pt x="5456" y="4779"/>
                  </a:lnTo>
                  <a:lnTo>
                    <a:pt x="5376" y="4764"/>
                  </a:lnTo>
                  <a:lnTo>
                    <a:pt x="5296" y="4748"/>
                  </a:lnTo>
                  <a:lnTo>
                    <a:pt x="5216" y="4731"/>
                  </a:lnTo>
                  <a:lnTo>
                    <a:pt x="9487" y="3017"/>
                  </a:lnTo>
                  <a:lnTo>
                    <a:pt x="8624" y="2152"/>
                  </a:lnTo>
                  <a:lnTo>
                    <a:pt x="8615" y="2143"/>
                  </a:lnTo>
                  <a:lnTo>
                    <a:pt x="8607" y="2133"/>
                  </a:lnTo>
                  <a:lnTo>
                    <a:pt x="8599" y="2123"/>
                  </a:lnTo>
                  <a:lnTo>
                    <a:pt x="8592" y="2113"/>
                  </a:lnTo>
                  <a:lnTo>
                    <a:pt x="8586" y="2102"/>
                  </a:lnTo>
                  <a:lnTo>
                    <a:pt x="8580" y="2091"/>
                  </a:lnTo>
                  <a:lnTo>
                    <a:pt x="8574" y="2080"/>
                  </a:lnTo>
                  <a:lnTo>
                    <a:pt x="8569" y="2068"/>
                  </a:lnTo>
                  <a:lnTo>
                    <a:pt x="8565" y="2057"/>
                  </a:lnTo>
                  <a:lnTo>
                    <a:pt x="8561" y="2046"/>
                  </a:lnTo>
                  <a:lnTo>
                    <a:pt x="8558" y="2034"/>
                  </a:lnTo>
                  <a:lnTo>
                    <a:pt x="8555" y="2022"/>
                  </a:lnTo>
                  <a:lnTo>
                    <a:pt x="8553" y="2010"/>
                  </a:lnTo>
                  <a:lnTo>
                    <a:pt x="8551" y="1998"/>
                  </a:lnTo>
                  <a:lnTo>
                    <a:pt x="8550" y="1986"/>
                  </a:lnTo>
                  <a:lnTo>
                    <a:pt x="8550" y="1974"/>
                  </a:lnTo>
                  <a:lnTo>
                    <a:pt x="8550" y="1961"/>
                  </a:lnTo>
                  <a:lnTo>
                    <a:pt x="8551" y="1949"/>
                  </a:lnTo>
                  <a:lnTo>
                    <a:pt x="8553" y="1938"/>
                  </a:lnTo>
                  <a:lnTo>
                    <a:pt x="8555" y="1926"/>
                  </a:lnTo>
                  <a:lnTo>
                    <a:pt x="8558" y="1914"/>
                  </a:lnTo>
                  <a:lnTo>
                    <a:pt x="8562" y="1902"/>
                  </a:lnTo>
                  <a:lnTo>
                    <a:pt x="8565" y="1891"/>
                  </a:lnTo>
                  <a:lnTo>
                    <a:pt x="8570" y="1879"/>
                  </a:lnTo>
                  <a:lnTo>
                    <a:pt x="8574" y="1868"/>
                  </a:lnTo>
                  <a:lnTo>
                    <a:pt x="8580" y="1857"/>
                  </a:lnTo>
                  <a:lnTo>
                    <a:pt x="8586" y="1845"/>
                  </a:lnTo>
                  <a:lnTo>
                    <a:pt x="8593" y="1835"/>
                  </a:lnTo>
                  <a:lnTo>
                    <a:pt x="8600" y="1825"/>
                  </a:lnTo>
                  <a:lnTo>
                    <a:pt x="8608" y="1815"/>
                  </a:lnTo>
                  <a:lnTo>
                    <a:pt x="8616" y="1805"/>
                  </a:lnTo>
                  <a:lnTo>
                    <a:pt x="8625" y="1796"/>
                  </a:lnTo>
                  <a:lnTo>
                    <a:pt x="9335" y="1082"/>
                  </a:lnTo>
                  <a:lnTo>
                    <a:pt x="9344" y="1073"/>
                  </a:lnTo>
                  <a:lnTo>
                    <a:pt x="9354" y="1065"/>
                  </a:lnTo>
                  <a:lnTo>
                    <a:pt x="9364" y="1057"/>
                  </a:lnTo>
                  <a:lnTo>
                    <a:pt x="9374" y="1050"/>
                  </a:lnTo>
                  <a:lnTo>
                    <a:pt x="9385" y="1043"/>
                  </a:lnTo>
                  <a:lnTo>
                    <a:pt x="9396" y="1037"/>
                  </a:lnTo>
                  <a:lnTo>
                    <a:pt x="9408" y="1032"/>
                  </a:lnTo>
                  <a:lnTo>
                    <a:pt x="9419" y="1027"/>
                  </a:lnTo>
                  <a:lnTo>
                    <a:pt x="9430" y="1023"/>
                  </a:lnTo>
                  <a:lnTo>
                    <a:pt x="9442" y="1019"/>
                  </a:lnTo>
                  <a:lnTo>
                    <a:pt x="9454" y="1016"/>
                  </a:lnTo>
                  <a:lnTo>
                    <a:pt x="9465" y="1013"/>
                  </a:lnTo>
                  <a:lnTo>
                    <a:pt x="9477" y="1011"/>
                  </a:lnTo>
                  <a:lnTo>
                    <a:pt x="9489" y="1010"/>
                  </a:lnTo>
                  <a:lnTo>
                    <a:pt x="9501" y="1009"/>
                  </a:lnTo>
                  <a:lnTo>
                    <a:pt x="9513" y="1009"/>
                  </a:lnTo>
                  <a:lnTo>
                    <a:pt x="9525" y="1009"/>
                  </a:lnTo>
                  <a:lnTo>
                    <a:pt x="9537" y="1010"/>
                  </a:lnTo>
                  <a:lnTo>
                    <a:pt x="9549" y="1011"/>
                  </a:lnTo>
                  <a:lnTo>
                    <a:pt x="9561" y="1013"/>
                  </a:lnTo>
                  <a:lnTo>
                    <a:pt x="9574" y="1016"/>
                  </a:lnTo>
                  <a:lnTo>
                    <a:pt x="9585" y="1019"/>
                  </a:lnTo>
                  <a:lnTo>
                    <a:pt x="9597" y="1023"/>
                  </a:lnTo>
                  <a:lnTo>
                    <a:pt x="9608" y="1027"/>
                  </a:lnTo>
                  <a:lnTo>
                    <a:pt x="9619" y="1032"/>
                  </a:lnTo>
                  <a:lnTo>
                    <a:pt x="9630" y="1037"/>
                  </a:lnTo>
                  <a:lnTo>
                    <a:pt x="9641" y="1043"/>
                  </a:lnTo>
                  <a:lnTo>
                    <a:pt x="9651" y="1050"/>
                  </a:lnTo>
                  <a:lnTo>
                    <a:pt x="9662" y="1057"/>
                  </a:lnTo>
                  <a:lnTo>
                    <a:pt x="9672" y="1065"/>
                  </a:lnTo>
                  <a:lnTo>
                    <a:pt x="9681" y="1073"/>
                  </a:lnTo>
                  <a:lnTo>
                    <a:pt x="9691" y="1082"/>
                  </a:lnTo>
                  <a:lnTo>
                    <a:pt x="13576" y="4978"/>
                  </a:lnTo>
                  <a:lnTo>
                    <a:pt x="13585" y="4987"/>
                  </a:lnTo>
                  <a:lnTo>
                    <a:pt x="13593" y="4996"/>
                  </a:lnTo>
                  <a:lnTo>
                    <a:pt x="13601" y="5006"/>
                  </a:lnTo>
                  <a:lnTo>
                    <a:pt x="13608" y="5017"/>
                  </a:lnTo>
                  <a:lnTo>
                    <a:pt x="13615" y="5028"/>
                  </a:lnTo>
                  <a:lnTo>
                    <a:pt x="13621" y="5039"/>
                  </a:lnTo>
                  <a:lnTo>
                    <a:pt x="13627" y="5050"/>
                  </a:lnTo>
                  <a:lnTo>
                    <a:pt x="13631" y="5061"/>
                  </a:lnTo>
                  <a:lnTo>
                    <a:pt x="13636" y="5073"/>
                  </a:lnTo>
                  <a:lnTo>
                    <a:pt x="13641" y="5084"/>
                  </a:lnTo>
                  <a:lnTo>
                    <a:pt x="13644" y="5096"/>
                  </a:lnTo>
                  <a:lnTo>
                    <a:pt x="13646" y="5107"/>
                  </a:lnTo>
                  <a:lnTo>
                    <a:pt x="13648" y="5119"/>
                  </a:lnTo>
                  <a:lnTo>
                    <a:pt x="13650" y="5131"/>
                  </a:lnTo>
                  <a:lnTo>
                    <a:pt x="13651" y="5143"/>
                  </a:lnTo>
                  <a:lnTo>
                    <a:pt x="13651" y="5156"/>
                  </a:lnTo>
                  <a:lnTo>
                    <a:pt x="13651" y="5168"/>
                  </a:lnTo>
                  <a:lnTo>
                    <a:pt x="13650" y="5180"/>
                  </a:lnTo>
                  <a:lnTo>
                    <a:pt x="13648" y="5192"/>
                  </a:lnTo>
                  <a:lnTo>
                    <a:pt x="13646" y="5204"/>
                  </a:lnTo>
                  <a:lnTo>
                    <a:pt x="13644" y="5216"/>
                  </a:lnTo>
                  <a:lnTo>
                    <a:pt x="13641" y="5227"/>
                  </a:lnTo>
                  <a:lnTo>
                    <a:pt x="13636" y="5239"/>
                  </a:lnTo>
                  <a:lnTo>
                    <a:pt x="13631" y="5250"/>
                  </a:lnTo>
                  <a:lnTo>
                    <a:pt x="13627" y="5261"/>
                  </a:lnTo>
                  <a:lnTo>
                    <a:pt x="13621" y="5273"/>
                  </a:lnTo>
                  <a:lnTo>
                    <a:pt x="13615" y="5284"/>
                  </a:lnTo>
                  <a:lnTo>
                    <a:pt x="13608" y="5295"/>
                  </a:lnTo>
                  <a:lnTo>
                    <a:pt x="13601" y="5305"/>
                  </a:lnTo>
                  <a:lnTo>
                    <a:pt x="13593" y="5315"/>
                  </a:lnTo>
                  <a:lnTo>
                    <a:pt x="13585" y="5325"/>
                  </a:lnTo>
                  <a:lnTo>
                    <a:pt x="13576" y="5334"/>
                  </a:lnTo>
                  <a:close/>
                  <a:moveTo>
                    <a:pt x="8378" y="13292"/>
                  </a:moveTo>
                  <a:lnTo>
                    <a:pt x="8366" y="13321"/>
                  </a:lnTo>
                  <a:lnTo>
                    <a:pt x="8352" y="13350"/>
                  </a:lnTo>
                  <a:lnTo>
                    <a:pt x="8336" y="13377"/>
                  </a:lnTo>
                  <a:lnTo>
                    <a:pt x="8318" y="13403"/>
                  </a:lnTo>
                  <a:lnTo>
                    <a:pt x="8300" y="13427"/>
                  </a:lnTo>
                  <a:lnTo>
                    <a:pt x="8280" y="13450"/>
                  </a:lnTo>
                  <a:lnTo>
                    <a:pt x="8258" y="13473"/>
                  </a:lnTo>
                  <a:lnTo>
                    <a:pt x="8235" y="13494"/>
                  </a:lnTo>
                  <a:lnTo>
                    <a:pt x="8210" y="13513"/>
                  </a:lnTo>
                  <a:lnTo>
                    <a:pt x="8185" y="13530"/>
                  </a:lnTo>
                  <a:lnTo>
                    <a:pt x="8159" y="13546"/>
                  </a:lnTo>
                  <a:lnTo>
                    <a:pt x="8132" y="13560"/>
                  </a:lnTo>
                  <a:lnTo>
                    <a:pt x="8104" y="13573"/>
                  </a:lnTo>
                  <a:lnTo>
                    <a:pt x="8074" y="13585"/>
                  </a:lnTo>
                  <a:lnTo>
                    <a:pt x="8044" y="13594"/>
                  </a:lnTo>
                  <a:lnTo>
                    <a:pt x="8013" y="13601"/>
                  </a:lnTo>
                  <a:lnTo>
                    <a:pt x="7985" y="13607"/>
                  </a:lnTo>
                  <a:lnTo>
                    <a:pt x="7956" y="13610"/>
                  </a:lnTo>
                  <a:lnTo>
                    <a:pt x="7927" y="13612"/>
                  </a:lnTo>
                  <a:lnTo>
                    <a:pt x="7899" y="13612"/>
                  </a:lnTo>
                  <a:lnTo>
                    <a:pt x="7874" y="13611"/>
                  </a:lnTo>
                  <a:lnTo>
                    <a:pt x="7850" y="13609"/>
                  </a:lnTo>
                  <a:lnTo>
                    <a:pt x="7827" y="13605"/>
                  </a:lnTo>
                  <a:lnTo>
                    <a:pt x="7804" y="13601"/>
                  </a:lnTo>
                  <a:lnTo>
                    <a:pt x="7781" y="13595"/>
                  </a:lnTo>
                  <a:lnTo>
                    <a:pt x="7758" y="13589"/>
                  </a:lnTo>
                  <a:lnTo>
                    <a:pt x="7736" y="13580"/>
                  </a:lnTo>
                  <a:lnTo>
                    <a:pt x="7714" y="13571"/>
                  </a:lnTo>
                  <a:lnTo>
                    <a:pt x="7691" y="13562"/>
                  </a:lnTo>
                  <a:lnTo>
                    <a:pt x="7670" y="13551"/>
                  </a:lnTo>
                  <a:lnTo>
                    <a:pt x="7650" y="13539"/>
                  </a:lnTo>
                  <a:lnTo>
                    <a:pt x="7630" y="13526"/>
                  </a:lnTo>
                  <a:lnTo>
                    <a:pt x="7610" y="13512"/>
                  </a:lnTo>
                  <a:lnTo>
                    <a:pt x="7591" y="13497"/>
                  </a:lnTo>
                  <a:lnTo>
                    <a:pt x="7573" y="13482"/>
                  </a:lnTo>
                  <a:lnTo>
                    <a:pt x="7556" y="13465"/>
                  </a:lnTo>
                  <a:lnTo>
                    <a:pt x="1154" y="7119"/>
                  </a:lnTo>
                  <a:lnTo>
                    <a:pt x="1133" y="7096"/>
                  </a:lnTo>
                  <a:lnTo>
                    <a:pt x="1113" y="7072"/>
                  </a:lnTo>
                  <a:lnTo>
                    <a:pt x="1094" y="7048"/>
                  </a:lnTo>
                  <a:lnTo>
                    <a:pt x="1078" y="7022"/>
                  </a:lnTo>
                  <a:lnTo>
                    <a:pt x="1063" y="6996"/>
                  </a:lnTo>
                  <a:lnTo>
                    <a:pt x="1050" y="6967"/>
                  </a:lnTo>
                  <a:lnTo>
                    <a:pt x="1038" y="6940"/>
                  </a:lnTo>
                  <a:lnTo>
                    <a:pt x="1029" y="6911"/>
                  </a:lnTo>
                  <a:lnTo>
                    <a:pt x="1021" y="6882"/>
                  </a:lnTo>
                  <a:lnTo>
                    <a:pt x="1014" y="6852"/>
                  </a:lnTo>
                  <a:lnTo>
                    <a:pt x="1010" y="6822"/>
                  </a:lnTo>
                  <a:lnTo>
                    <a:pt x="1007" y="6792"/>
                  </a:lnTo>
                  <a:lnTo>
                    <a:pt x="1006" y="6761"/>
                  </a:lnTo>
                  <a:lnTo>
                    <a:pt x="1007" y="6730"/>
                  </a:lnTo>
                  <a:lnTo>
                    <a:pt x="1010" y="6699"/>
                  </a:lnTo>
                  <a:lnTo>
                    <a:pt x="1015" y="6668"/>
                  </a:lnTo>
                  <a:lnTo>
                    <a:pt x="1022" y="6638"/>
                  </a:lnTo>
                  <a:lnTo>
                    <a:pt x="1030" y="6608"/>
                  </a:lnTo>
                  <a:lnTo>
                    <a:pt x="1040" y="6579"/>
                  </a:lnTo>
                  <a:lnTo>
                    <a:pt x="1052" y="6551"/>
                  </a:lnTo>
                  <a:lnTo>
                    <a:pt x="1065" y="6524"/>
                  </a:lnTo>
                  <a:lnTo>
                    <a:pt x="1080" y="6498"/>
                  </a:lnTo>
                  <a:lnTo>
                    <a:pt x="1097" y="6472"/>
                  </a:lnTo>
                  <a:lnTo>
                    <a:pt x="1116" y="6448"/>
                  </a:lnTo>
                  <a:lnTo>
                    <a:pt x="1136" y="6425"/>
                  </a:lnTo>
                  <a:lnTo>
                    <a:pt x="1156" y="6403"/>
                  </a:lnTo>
                  <a:lnTo>
                    <a:pt x="1179" y="6383"/>
                  </a:lnTo>
                  <a:lnTo>
                    <a:pt x="1202" y="6363"/>
                  </a:lnTo>
                  <a:lnTo>
                    <a:pt x="1227" y="6345"/>
                  </a:lnTo>
                  <a:lnTo>
                    <a:pt x="1252" y="6329"/>
                  </a:lnTo>
                  <a:lnTo>
                    <a:pt x="1280" y="6314"/>
                  </a:lnTo>
                  <a:lnTo>
                    <a:pt x="1308" y="6300"/>
                  </a:lnTo>
                  <a:lnTo>
                    <a:pt x="4434" y="5046"/>
                  </a:lnTo>
                  <a:lnTo>
                    <a:pt x="4632" y="5107"/>
                  </a:lnTo>
                  <a:lnTo>
                    <a:pt x="4830" y="5162"/>
                  </a:lnTo>
                  <a:lnTo>
                    <a:pt x="5027" y="5210"/>
                  </a:lnTo>
                  <a:lnTo>
                    <a:pt x="5225" y="5252"/>
                  </a:lnTo>
                  <a:lnTo>
                    <a:pt x="5422" y="5290"/>
                  </a:lnTo>
                  <a:lnTo>
                    <a:pt x="5620" y="5323"/>
                  </a:lnTo>
                  <a:lnTo>
                    <a:pt x="5817" y="5353"/>
                  </a:lnTo>
                  <a:lnTo>
                    <a:pt x="6016" y="5380"/>
                  </a:lnTo>
                  <a:lnTo>
                    <a:pt x="6410" y="5431"/>
                  </a:lnTo>
                  <a:lnTo>
                    <a:pt x="6805" y="5480"/>
                  </a:lnTo>
                  <a:lnTo>
                    <a:pt x="7003" y="5507"/>
                  </a:lnTo>
                  <a:lnTo>
                    <a:pt x="7201" y="5536"/>
                  </a:lnTo>
                  <a:lnTo>
                    <a:pt x="7398" y="5568"/>
                  </a:lnTo>
                  <a:lnTo>
                    <a:pt x="7596" y="5603"/>
                  </a:lnTo>
                  <a:lnTo>
                    <a:pt x="7793" y="5643"/>
                  </a:lnTo>
                  <a:lnTo>
                    <a:pt x="7991" y="5688"/>
                  </a:lnTo>
                  <a:lnTo>
                    <a:pt x="8188" y="5739"/>
                  </a:lnTo>
                  <a:lnTo>
                    <a:pt x="8385" y="5798"/>
                  </a:lnTo>
                  <a:lnTo>
                    <a:pt x="8584" y="5864"/>
                  </a:lnTo>
                  <a:lnTo>
                    <a:pt x="8781" y="5939"/>
                  </a:lnTo>
                  <a:lnTo>
                    <a:pt x="8979" y="6023"/>
                  </a:lnTo>
                  <a:lnTo>
                    <a:pt x="9176" y="6116"/>
                  </a:lnTo>
                  <a:lnTo>
                    <a:pt x="9373" y="6221"/>
                  </a:lnTo>
                  <a:lnTo>
                    <a:pt x="9571" y="6337"/>
                  </a:lnTo>
                  <a:lnTo>
                    <a:pt x="9769" y="6466"/>
                  </a:lnTo>
                  <a:lnTo>
                    <a:pt x="9967" y="6608"/>
                  </a:lnTo>
                  <a:lnTo>
                    <a:pt x="10164" y="6765"/>
                  </a:lnTo>
                  <a:lnTo>
                    <a:pt x="10361" y="6935"/>
                  </a:lnTo>
                  <a:lnTo>
                    <a:pt x="10559" y="7122"/>
                  </a:lnTo>
                  <a:lnTo>
                    <a:pt x="10756" y="7324"/>
                  </a:lnTo>
                  <a:lnTo>
                    <a:pt x="8378" y="13292"/>
                  </a:lnTo>
                  <a:close/>
                  <a:moveTo>
                    <a:pt x="10402" y="369"/>
                  </a:moveTo>
                  <a:lnTo>
                    <a:pt x="10379" y="347"/>
                  </a:lnTo>
                  <a:lnTo>
                    <a:pt x="10356" y="326"/>
                  </a:lnTo>
                  <a:lnTo>
                    <a:pt x="10333" y="305"/>
                  </a:lnTo>
                  <a:lnTo>
                    <a:pt x="10310" y="286"/>
                  </a:lnTo>
                  <a:lnTo>
                    <a:pt x="10286" y="266"/>
                  </a:lnTo>
                  <a:lnTo>
                    <a:pt x="10261" y="247"/>
                  </a:lnTo>
                  <a:lnTo>
                    <a:pt x="10235" y="229"/>
                  </a:lnTo>
                  <a:lnTo>
                    <a:pt x="10210" y="211"/>
                  </a:lnTo>
                  <a:lnTo>
                    <a:pt x="10184" y="195"/>
                  </a:lnTo>
                  <a:lnTo>
                    <a:pt x="10158" y="179"/>
                  </a:lnTo>
                  <a:lnTo>
                    <a:pt x="10132" y="163"/>
                  </a:lnTo>
                  <a:lnTo>
                    <a:pt x="10105" y="148"/>
                  </a:lnTo>
                  <a:lnTo>
                    <a:pt x="10077" y="133"/>
                  </a:lnTo>
                  <a:lnTo>
                    <a:pt x="10050" y="120"/>
                  </a:lnTo>
                  <a:lnTo>
                    <a:pt x="10022" y="108"/>
                  </a:lnTo>
                  <a:lnTo>
                    <a:pt x="9994" y="96"/>
                  </a:lnTo>
                  <a:lnTo>
                    <a:pt x="9966" y="84"/>
                  </a:lnTo>
                  <a:lnTo>
                    <a:pt x="9938" y="74"/>
                  </a:lnTo>
                  <a:lnTo>
                    <a:pt x="9908" y="64"/>
                  </a:lnTo>
                  <a:lnTo>
                    <a:pt x="9879" y="55"/>
                  </a:lnTo>
                  <a:lnTo>
                    <a:pt x="9850" y="46"/>
                  </a:lnTo>
                  <a:lnTo>
                    <a:pt x="9820" y="38"/>
                  </a:lnTo>
                  <a:lnTo>
                    <a:pt x="9791" y="31"/>
                  </a:lnTo>
                  <a:lnTo>
                    <a:pt x="9761" y="25"/>
                  </a:lnTo>
                  <a:lnTo>
                    <a:pt x="9730" y="19"/>
                  </a:lnTo>
                  <a:lnTo>
                    <a:pt x="9699" y="14"/>
                  </a:lnTo>
                  <a:lnTo>
                    <a:pt x="9669" y="9"/>
                  </a:lnTo>
                  <a:lnTo>
                    <a:pt x="9638" y="6"/>
                  </a:lnTo>
                  <a:lnTo>
                    <a:pt x="9607" y="3"/>
                  </a:lnTo>
                  <a:lnTo>
                    <a:pt x="9577" y="2"/>
                  </a:lnTo>
                  <a:lnTo>
                    <a:pt x="9544" y="0"/>
                  </a:lnTo>
                  <a:lnTo>
                    <a:pt x="9513" y="0"/>
                  </a:lnTo>
                  <a:lnTo>
                    <a:pt x="9482" y="0"/>
                  </a:lnTo>
                  <a:lnTo>
                    <a:pt x="9451" y="2"/>
                  </a:lnTo>
                  <a:lnTo>
                    <a:pt x="9420" y="3"/>
                  </a:lnTo>
                  <a:lnTo>
                    <a:pt x="9388" y="6"/>
                  </a:lnTo>
                  <a:lnTo>
                    <a:pt x="9357" y="9"/>
                  </a:lnTo>
                  <a:lnTo>
                    <a:pt x="9327" y="14"/>
                  </a:lnTo>
                  <a:lnTo>
                    <a:pt x="9297" y="19"/>
                  </a:lnTo>
                  <a:lnTo>
                    <a:pt x="9266" y="25"/>
                  </a:lnTo>
                  <a:lnTo>
                    <a:pt x="9236" y="31"/>
                  </a:lnTo>
                  <a:lnTo>
                    <a:pt x="9206" y="38"/>
                  </a:lnTo>
                  <a:lnTo>
                    <a:pt x="9176" y="46"/>
                  </a:lnTo>
                  <a:lnTo>
                    <a:pt x="9147" y="55"/>
                  </a:lnTo>
                  <a:lnTo>
                    <a:pt x="9118" y="64"/>
                  </a:lnTo>
                  <a:lnTo>
                    <a:pt x="9089" y="74"/>
                  </a:lnTo>
                  <a:lnTo>
                    <a:pt x="9060" y="84"/>
                  </a:lnTo>
                  <a:lnTo>
                    <a:pt x="9031" y="96"/>
                  </a:lnTo>
                  <a:lnTo>
                    <a:pt x="9003" y="108"/>
                  </a:lnTo>
                  <a:lnTo>
                    <a:pt x="8976" y="120"/>
                  </a:lnTo>
                  <a:lnTo>
                    <a:pt x="8948" y="134"/>
                  </a:lnTo>
                  <a:lnTo>
                    <a:pt x="8921" y="149"/>
                  </a:lnTo>
                  <a:lnTo>
                    <a:pt x="8894" y="163"/>
                  </a:lnTo>
                  <a:lnTo>
                    <a:pt x="8867" y="179"/>
                  </a:lnTo>
                  <a:lnTo>
                    <a:pt x="8841" y="195"/>
                  </a:lnTo>
                  <a:lnTo>
                    <a:pt x="8816" y="211"/>
                  </a:lnTo>
                  <a:lnTo>
                    <a:pt x="8790" y="229"/>
                  </a:lnTo>
                  <a:lnTo>
                    <a:pt x="8766" y="247"/>
                  </a:lnTo>
                  <a:lnTo>
                    <a:pt x="8741" y="267"/>
                  </a:lnTo>
                  <a:lnTo>
                    <a:pt x="8716" y="286"/>
                  </a:lnTo>
                  <a:lnTo>
                    <a:pt x="8692" y="306"/>
                  </a:lnTo>
                  <a:lnTo>
                    <a:pt x="8669" y="326"/>
                  </a:lnTo>
                  <a:lnTo>
                    <a:pt x="8646" y="348"/>
                  </a:lnTo>
                  <a:lnTo>
                    <a:pt x="8624" y="369"/>
                  </a:lnTo>
                  <a:lnTo>
                    <a:pt x="7914" y="1081"/>
                  </a:lnTo>
                  <a:lnTo>
                    <a:pt x="7892" y="1104"/>
                  </a:lnTo>
                  <a:lnTo>
                    <a:pt x="7870" y="1128"/>
                  </a:lnTo>
                  <a:lnTo>
                    <a:pt x="7850" y="1151"/>
                  </a:lnTo>
                  <a:lnTo>
                    <a:pt x="7829" y="1174"/>
                  </a:lnTo>
                  <a:lnTo>
                    <a:pt x="7810" y="1199"/>
                  </a:lnTo>
                  <a:lnTo>
                    <a:pt x="7792" y="1223"/>
                  </a:lnTo>
                  <a:lnTo>
                    <a:pt x="7773" y="1249"/>
                  </a:lnTo>
                  <a:lnTo>
                    <a:pt x="7756" y="1274"/>
                  </a:lnTo>
                  <a:lnTo>
                    <a:pt x="7739" y="1300"/>
                  </a:lnTo>
                  <a:lnTo>
                    <a:pt x="7723" y="1326"/>
                  </a:lnTo>
                  <a:lnTo>
                    <a:pt x="7707" y="1352"/>
                  </a:lnTo>
                  <a:lnTo>
                    <a:pt x="7692" y="1380"/>
                  </a:lnTo>
                  <a:lnTo>
                    <a:pt x="7678" y="1407"/>
                  </a:lnTo>
                  <a:lnTo>
                    <a:pt x="7665" y="1434"/>
                  </a:lnTo>
                  <a:lnTo>
                    <a:pt x="7652" y="1462"/>
                  </a:lnTo>
                  <a:lnTo>
                    <a:pt x="7640" y="1491"/>
                  </a:lnTo>
                  <a:lnTo>
                    <a:pt x="7629" y="1519"/>
                  </a:lnTo>
                  <a:lnTo>
                    <a:pt x="7618" y="1547"/>
                  </a:lnTo>
                  <a:lnTo>
                    <a:pt x="7608" y="1576"/>
                  </a:lnTo>
                  <a:lnTo>
                    <a:pt x="7599" y="1606"/>
                  </a:lnTo>
                  <a:lnTo>
                    <a:pt x="7591" y="1636"/>
                  </a:lnTo>
                  <a:lnTo>
                    <a:pt x="7583" y="1665"/>
                  </a:lnTo>
                  <a:lnTo>
                    <a:pt x="7576" y="1695"/>
                  </a:lnTo>
                  <a:lnTo>
                    <a:pt x="7569" y="1725"/>
                  </a:lnTo>
                  <a:lnTo>
                    <a:pt x="7564" y="1756"/>
                  </a:lnTo>
                  <a:lnTo>
                    <a:pt x="7559" y="1786"/>
                  </a:lnTo>
                  <a:lnTo>
                    <a:pt x="7555" y="1817"/>
                  </a:lnTo>
                  <a:lnTo>
                    <a:pt x="7551" y="1848"/>
                  </a:lnTo>
                  <a:lnTo>
                    <a:pt x="7549" y="1879"/>
                  </a:lnTo>
                  <a:lnTo>
                    <a:pt x="7547" y="1911"/>
                  </a:lnTo>
                  <a:lnTo>
                    <a:pt x="7546" y="1942"/>
                  </a:lnTo>
                  <a:lnTo>
                    <a:pt x="7545" y="1974"/>
                  </a:lnTo>
                  <a:lnTo>
                    <a:pt x="7546" y="2018"/>
                  </a:lnTo>
                  <a:lnTo>
                    <a:pt x="7548" y="2062"/>
                  </a:lnTo>
                  <a:lnTo>
                    <a:pt x="7552" y="2106"/>
                  </a:lnTo>
                  <a:lnTo>
                    <a:pt x="7557" y="2150"/>
                  </a:lnTo>
                  <a:lnTo>
                    <a:pt x="7564" y="2192"/>
                  </a:lnTo>
                  <a:lnTo>
                    <a:pt x="7572" y="2236"/>
                  </a:lnTo>
                  <a:lnTo>
                    <a:pt x="7582" y="2278"/>
                  </a:lnTo>
                  <a:lnTo>
                    <a:pt x="7593" y="2319"/>
                  </a:lnTo>
                  <a:lnTo>
                    <a:pt x="7605" y="2361"/>
                  </a:lnTo>
                  <a:lnTo>
                    <a:pt x="7619" y="2402"/>
                  </a:lnTo>
                  <a:lnTo>
                    <a:pt x="7634" y="2442"/>
                  </a:lnTo>
                  <a:lnTo>
                    <a:pt x="7651" y="2483"/>
                  </a:lnTo>
                  <a:lnTo>
                    <a:pt x="7669" y="2522"/>
                  </a:lnTo>
                  <a:lnTo>
                    <a:pt x="7688" y="2560"/>
                  </a:lnTo>
                  <a:lnTo>
                    <a:pt x="7710" y="2599"/>
                  </a:lnTo>
                  <a:lnTo>
                    <a:pt x="7732" y="2635"/>
                  </a:lnTo>
                  <a:lnTo>
                    <a:pt x="902" y="5377"/>
                  </a:lnTo>
                  <a:lnTo>
                    <a:pt x="860" y="5397"/>
                  </a:lnTo>
                  <a:lnTo>
                    <a:pt x="819" y="5418"/>
                  </a:lnTo>
                  <a:lnTo>
                    <a:pt x="778" y="5440"/>
                  </a:lnTo>
                  <a:lnTo>
                    <a:pt x="737" y="5462"/>
                  </a:lnTo>
                  <a:lnTo>
                    <a:pt x="699" y="5486"/>
                  </a:lnTo>
                  <a:lnTo>
                    <a:pt x="660" y="5511"/>
                  </a:lnTo>
                  <a:lnTo>
                    <a:pt x="623" y="5539"/>
                  </a:lnTo>
                  <a:lnTo>
                    <a:pt x="586" y="5566"/>
                  </a:lnTo>
                  <a:lnTo>
                    <a:pt x="550" y="5594"/>
                  </a:lnTo>
                  <a:lnTo>
                    <a:pt x="516" y="5623"/>
                  </a:lnTo>
                  <a:lnTo>
                    <a:pt x="482" y="5655"/>
                  </a:lnTo>
                  <a:lnTo>
                    <a:pt x="450" y="5686"/>
                  </a:lnTo>
                  <a:lnTo>
                    <a:pt x="417" y="5718"/>
                  </a:lnTo>
                  <a:lnTo>
                    <a:pt x="386" y="5751"/>
                  </a:lnTo>
                  <a:lnTo>
                    <a:pt x="357" y="5786"/>
                  </a:lnTo>
                  <a:lnTo>
                    <a:pt x="328" y="5821"/>
                  </a:lnTo>
                  <a:lnTo>
                    <a:pt x="301" y="5857"/>
                  </a:lnTo>
                  <a:lnTo>
                    <a:pt x="274" y="5894"/>
                  </a:lnTo>
                  <a:lnTo>
                    <a:pt x="248" y="5931"/>
                  </a:lnTo>
                  <a:lnTo>
                    <a:pt x="224" y="5969"/>
                  </a:lnTo>
                  <a:lnTo>
                    <a:pt x="200" y="6009"/>
                  </a:lnTo>
                  <a:lnTo>
                    <a:pt x="179" y="6049"/>
                  </a:lnTo>
                  <a:lnTo>
                    <a:pt x="158" y="6089"/>
                  </a:lnTo>
                  <a:lnTo>
                    <a:pt x="138" y="6131"/>
                  </a:lnTo>
                  <a:lnTo>
                    <a:pt x="120" y="6172"/>
                  </a:lnTo>
                  <a:lnTo>
                    <a:pt x="103" y="6214"/>
                  </a:lnTo>
                  <a:lnTo>
                    <a:pt x="87" y="6258"/>
                  </a:lnTo>
                  <a:lnTo>
                    <a:pt x="71" y="6301"/>
                  </a:lnTo>
                  <a:lnTo>
                    <a:pt x="58" y="6345"/>
                  </a:lnTo>
                  <a:lnTo>
                    <a:pt x="46" y="6390"/>
                  </a:lnTo>
                  <a:lnTo>
                    <a:pt x="36" y="6435"/>
                  </a:lnTo>
                  <a:lnTo>
                    <a:pt x="26" y="6481"/>
                  </a:lnTo>
                  <a:lnTo>
                    <a:pt x="18" y="6527"/>
                  </a:lnTo>
                  <a:lnTo>
                    <a:pt x="12" y="6573"/>
                  </a:lnTo>
                  <a:lnTo>
                    <a:pt x="7" y="6620"/>
                  </a:lnTo>
                  <a:lnTo>
                    <a:pt x="3" y="6666"/>
                  </a:lnTo>
                  <a:lnTo>
                    <a:pt x="1" y="6712"/>
                  </a:lnTo>
                  <a:lnTo>
                    <a:pt x="0" y="6759"/>
                  </a:lnTo>
                  <a:lnTo>
                    <a:pt x="1" y="6804"/>
                  </a:lnTo>
                  <a:lnTo>
                    <a:pt x="3" y="6850"/>
                  </a:lnTo>
                  <a:lnTo>
                    <a:pt x="6" y="6896"/>
                  </a:lnTo>
                  <a:lnTo>
                    <a:pt x="11" y="6941"/>
                  </a:lnTo>
                  <a:lnTo>
                    <a:pt x="17" y="6987"/>
                  </a:lnTo>
                  <a:lnTo>
                    <a:pt x="24" y="7032"/>
                  </a:lnTo>
                  <a:lnTo>
                    <a:pt x="33" y="7076"/>
                  </a:lnTo>
                  <a:lnTo>
                    <a:pt x="43" y="7121"/>
                  </a:lnTo>
                  <a:lnTo>
                    <a:pt x="55" y="7165"/>
                  </a:lnTo>
                  <a:lnTo>
                    <a:pt x="67" y="7209"/>
                  </a:lnTo>
                  <a:lnTo>
                    <a:pt x="81" y="7253"/>
                  </a:lnTo>
                  <a:lnTo>
                    <a:pt x="98" y="7295"/>
                  </a:lnTo>
                  <a:lnTo>
                    <a:pt x="114" y="7337"/>
                  </a:lnTo>
                  <a:lnTo>
                    <a:pt x="132" y="7380"/>
                  </a:lnTo>
                  <a:lnTo>
                    <a:pt x="152" y="7421"/>
                  </a:lnTo>
                  <a:lnTo>
                    <a:pt x="172" y="7462"/>
                  </a:lnTo>
                  <a:lnTo>
                    <a:pt x="194" y="7503"/>
                  </a:lnTo>
                  <a:lnTo>
                    <a:pt x="217" y="7542"/>
                  </a:lnTo>
                  <a:lnTo>
                    <a:pt x="241" y="7581"/>
                  </a:lnTo>
                  <a:lnTo>
                    <a:pt x="268" y="7620"/>
                  </a:lnTo>
                  <a:lnTo>
                    <a:pt x="294" y="7658"/>
                  </a:lnTo>
                  <a:lnTo>
                    <a:pt x="322" y="7695"/>
                  </a:lnTo>
                  <a:lnTo>
                    <a:pt x="351" y="7732"/>
                  </a:lnTo>
                  <a:lnTo>
                    <a:pt x="382" y="7767"/>
                  </a:lnTo>
                  <a:lnTo>
                    <a:pt x="413" y="7801"/>
                  </a:lnTo>
                  <a:lnTo>
                    <a:pt x="447" y="7835"/>
                  </a:lnTo>
                  <a:lnTo>
                    <a:pt x="6844" y="14177"/>
                  </a:lnTo>
                  <a:lnTo>
                    <a:pt x="6871" y="14203"/>
                  </a:lnTo>
                  <a:lnTo>
                    <a:pt x="6897" y="14228"/>
                  </a:lnTo>
                  <a:lnTo>
                    <a:pt x="6924" y="14252"/>
                  </a:lnTo>
                  <a:lnTo>
                    <a:pt x="6952" y="14275"/>
                  </a:lnTo>
                  <a:lnTo>
                    <a:pt x="6979" y="14298"/>
                  </a:lnTo>
                  <a:lnTo>
                    <a:pt x="7008" y="14320"/>
                  </a:lnTo>
                  <a:lnTo>
                    <a:pt x="7038" y="14341"/>
                  </a:lnTo>
                  <a:lnTo>
                    <a:pt x="7067" y="14362"/>
                  </a:lnTo>
                  <a:lnTo>
                    <a:pt x="7097" y="14381"/>
                  </a:lnTo>
                  <a:lnTo>
                    <a:pt x="7127" y="14400"/>
                  </a:lnTo>
                  <a:lnTo>
                    <a:pt x="7157" y="14418"/>
                  </a:lnTo>
                  <a:lnTo>
                    <a:pt x="7188" y="14436"/>
                  </a:lnTo>
                  <a:lnTo>
                    <a:pt x="7221" y="14453"/>
                  </a:lnTo>
                  <a:lnTo>
                    <a:pt x="7252" y="14469"/>
                  </a:lnTo>
                  <a:lnTo>
                    <a:pt x="7284" y="14484"/>
                  </a:lnTo>
                  <a:lnTo>
                    <a:pt x="7316" y="14499"/>
                  </a:lnTo>
                  <a:lnTo>
                    <a:pt x="7349" y="14512"/>
                  </a:lnTo>
                  <a:lnTo>
                    <a:pt x="7383" y="14525"/>
                  </a:lnTo>
                  <a:lnTo>
                    <a:pt x="7416" y="14537"/>
                  </a:lnTo>
                  <a:lnTo>
                    <a:pt x="7450" y="14548"/>
                  </a:lnTo>
                  <a:lnTo>
                    <a:pt x="7484" y="14558"/>
                  </a:lnTo>
                  <a:lnTo>
                    <a:pt x="7518" y="14569"/>
                  </a:lnTo>
                  <a:lnTo>
                    <a:pt x="7553" y="14578"/>
                  </a:lnTo>
                  <a:lnTo>
                    <a:pt x="7588" y="14586"/>
                  </a:lnTo>
                  <a:lnTo>
                    <a:pt x="7623" y="14593"/>
                  </a:lnTo>
                  <a:lnTo>
                    <a:pt x="7657" y="14599"/>
                  </a:lnTo>
                  <a:lnTo>
                    <a:pt x="7693" y="14605"/>
                  </a:lnTo>
                  <a:lnTo>
                    <a:pt x="7729" y="14609"/>
                  </a:lnTo>
                  <a:lnTo>
                    <a:pt x="7765" y="14613"/>
                  </a:lnTo>
                  <a:lnTo>
                    <a:pt x="7800" y="14616"/>
                  </a:lnTo>
                  <a:lnTo>
                    <a:pt x="7836" y="14618"/>
                  </a:lnTo>
                  <a:lnTo>
                    <a:pt x="7872" y="14619"/>
                  </a:lnTo>
                  <a:lnTo>
                    <a:pt x="7882" y="14620"/>
                  </a:lnTo>
                  <a:lnTo>
                    <a:pt x="7892" y="14620"/>
                  </a:lnTo>
                  <a:lnTo>
                    <a:pt x="7903" y="14620"/>
                  </a:lnTo>
                  <a:lnTo>
                    <a:pt x="7911" y="14620"/>
                  </a:lnTo>
                  <a:lnTo>
                    <a:pt x="7949" y="14619"/>
                  </a:lnTo>
                  <a:lnTo>
                    <a:pt x="7987" y="14618"/>
                  </a:lnTo>
                  <a:lnTo>
                    <a:pt x="8025" y="14616"/>
                  </a:lnTo>
                  <a:lnTo>
                    <a:pt x="8065" y="14612"/>
                  </a:lnTo>
                  <a:lnTo>
                    <a:pt x="8103" y="14608"/>
                  </a:lnTo>
                  <a:lnTo>
                    <a:pt x="8141" y="14602"/>
                  </a:lnTo>
                  <a:lnTo>
                    <a:pt x="8179" y="14596"/>
                  </a:lnTo>
                  <a:lnTo>
                    <a:pt x="8219" y="14589"/>
                  </a:lnTo>
                  <a:lnTo>
                    <a:pt x="8265" y="14578"/>
                  </a:lnTo>
                  <a:lnTo>
                    <a:pt x="8311" y="14566"/>
                  </a:lnTo>
                  <a:lnTo>
                    <a:pt x="8356" y="14552"/>
                  </a:lnTo>
                  <a:lnTo>
                    <a:pt x="8401" y="14538"/>
                  </a:lnTo>
                  <a:lnTo>
                    <a:pt x="8445" y="14522"/>
                  </a:lnTo>
                  <a:lnTo>
                    <a:pt x="8489" y="14505"/>
                  </a:lnTo>
                  <a:lnTo>
                    <a:pt x="8531" y="14487"/>
                  </a:lnTo>
                  <a:lnTo>
                    <a:pt x="8574" y="14467"/>
                  </a:lnTo>
                  <a:lnTo>
                    <a:pt x="8616" y="14446"/>
                  </a:lnTo>
                  <a:lnTo>
                    <a:pt x="8656" y="14423"/>
                  </a:lnTo>
                  <a:lnTo>
                    <a:pt x="8696" y="14400"/>
                  </a:lnTo>
                  <a:lnTo>
                    <a:pt x="8736" y="14375"/>
                  </a:lnTo>
                  <a:lnTo>
                    <a:pt x="8774" y="14350"/>
                  </a:lnTo>
                  <a:lnTo>
                    <a:pt x="8811" y="14323"/>
                  </a:lnTo>
                  <a:lnTo>
                    <a:pt x="8847" y="14294"/>
                  </a:lnTo>
                  <a:lnTo>
                    <a:pt x="8883" y="14265"/>
                  </a:lnTo>
                  <a:lnTo>
                    <a:pt x="8918" y="14235"/>
                  </a:lnTo>
                  <a:lnTo>
                    <a:pt x="8952" y="14204"/>
                  </a:lnTo>
                  <a:lnTo>
                    <a:pt x="8985" y="14171"/>
                  </a:lnTo>
                  <a:lnTo>
                    <a:pt x="9017" y="14138"/>
                  </a:lnTo>
                  <a:lnTo>
                    <a:pt x="9047" y="14104"/>
                  </a:lnTo>
                  <a:lnTo>
                    <a:pt x="9078" y="14068"/>
                  </a:lnTo>
                  <a:lnTo>
                    <a:pt x="9106" y="14032"/>
                  </a:lnTo>
                  <a:lnTo>
                    <a:pt x="9134" y="13995"/>
                  </a:lnTo>
                  <a:lnTo>
                    <a:pt x="9160" y="13957"/>
                  </a:lnTo>
                  <a:lnTo>
                    <a:pt x="9186" y="13918"/>
                  </a:lnTo>
                  <a:lnTo>
                    <a:pt x="9210" y="13878"/>
                  </a:lnTo>
                  <a:lnTo>
                    <a:pt x="9232" y="13838"/>
                  </a:lnTo>
                  <a:lnTo>
                    <a:pt x="9255" y="13796"/>
                  </a:lnTo>
                  <a:lnTo>
                    <a:pt x="9276" y="13754"/>
                  </a:lnTo>
                  <a:lnTo>
                    <a:pt x="9295" y="13711"/>
                  </a:lnTo>
                  <a:lnTo>
                    <a:pt x="9313" y="13666"/>
                  </a:lnTo>
                  <a:lnTo>
                    <a:pt x="12000" y="6923"/>
                  </a:lnTo>
                  <a:lnTo>
                    <a:pt x="12038" y="6948"/>
                  </a:lnTo>
                  <a:lnTo>
                    <a:pt x="12077" y="6970"/>
                  </a:lnTo>
                  <a:lnTo>
                    <a:pt x="12118" y="6993"/>
                  </a:lnTo>
                  <a:lnTo>
                    <a:pt x="12158" y="7012"/>
                  </a:lnTo>
                  <a:lnTo>
                    <a:pt x="12199" y="7031"/>
                  </a:lnTo>
                  <a:lnTo>
                    <a:pt x="12241" y="7047"/>
                  </a:lnTo>
                  <a:lnTo>
                    <a:pt x="12284" y="7063"/>
                  </a:lnTo>
                  <a:lnTo>
                    <a:pt x="12327" y="7076"/>
                  </a:lnTo>
                  <a:lnTo>
                    <a:pt x="12370" y="7088"/>
                  </a:lnTo>
                  <a:lnTo>
                    <a:pt x="12414" y="7099"/>
                  </a:lnTo>
                  <a:lnTo>
                    <a:pt x="12459" y="7109"/>
                  </a:lnTo>
                  <a:lnTo>
                    <a:pt x="12504" y="7116"/>
                  </a:lnTo>
                  <a:lnTo>
                    <a:pt x="12549" y="7122"/>
                  </a:lnTo>
                  <a:lnTo>
                    <a:pt x="12595" y="7126"/>
                  </a:lnTo>
                  <a:lnTo>
                    <a:pt x="12642" y="7129"/>
                  </a:lnTo>
                  <a:lnTo>
                    <a:pt x="12688" y="7130"/>
                  </a:lnTo>
                  <a:lnTo>
                    <a:pt x="12719" y="7129"/>
                  </a:lnTo>
                  <a:lnTo>
                    <a:pt x="12750" y="7128"/>
                  </a:lnTo>
                  <a:lnTo>
                    <a:pt x="12781" y="7126"/>
                  </a:lnTo>
                  <a:lnTo>
                    <a:pt x="12813" y="7123"/>
                  </a:lnTo>
                  <a:lnTo>
                    <a:pt x="12844" y="7120"/>
                  </a:lnTo>
                  <a:lnTo>
                    <a:pt x="12874" y="7116"/>
                  </a:lnTo>
                  <a:lnTo>
                    <a:pt x="12905" y="7111"/>
                  </a:lnTo>
                  <a:lnTo>
                    <a:pt x="12935" y="7105"/>
                  </a:lnTo>
                  <a:lnTo>
                    <a:pt x="12966" y="7098"/>
                  </a:lnTo>
                  <a:lnTo>
                    <a:pt x="12995" y="7091"/>
                  </a:lnTo>
                  <a:lnTo>
                    <a:pt x="13025" y="7083"/>
                  </a:lnTo>
                  <a:lnTo>
                    <a:pt x="13054" y="7075"/>
                  </a:lnTo>
                  <a:lnTo>
                    <a:pt x="13083" y="7066"/>
                  </a:lnTo>
                  <a:lnTo>
                    <a:pt x="13112" y="7056"/>
                  </a:lnTo>
                  <a:lnTo>
                    <a:pt x="13141" y="7045"/>
                  </a:lnTo>
                  <a:lnTo>
                    <a:pt x="13170" y="7034"/>
                  </a:lnTo>
                  <a:lnTo>
                    <a:pt x="13198" y="7022"/>
                  </a:lnTo>
                  <a:lnTo>
                    <a:pt x="13225" y="7009"/>
                  </a:lnTo>
                  <a:lnTo>
                    <a:pt x="13253" y="6996"/>
                  </a:lnTo>
                  <a:lnTo>
                    <a:pt x="13280" y="6981"/>
                  </a:lnTo>
                  <a:lnTo>
                    <a:pt x="13307" y="6966"/>
                  </a:lnTo>
                  <a:lnTo>
                    <a:pt x="13334" y="6950"/>
                  </a:lnTo>
                  <a:lnTo>
                    <a:pt x="13360" y="6934"/>
                  </a:lnTo>
                  <a:lnTo>
                    <a:pt x="13385" y="6918"/>
                  </a:lnTo>
                  <a:lnTo>
                    <a:pt x="13410" y="6900"/>
                  </a:lnTo>
                  <a:lnTo>
                    <a:pt x="13435" y="6882"/>
                  </a:lnTo>
                  <a:lnTo>
                    <a:pt x="13460" y="6863"/>
                  </a:lnTo>
                  <a:lnTo>
                    <a:pt x="13485" y="6843"/>
                  </a:lnTo>
                  <a:lnTo>
                    <a:pt x="13508" y="6823"/>
                  </a:lnTo>
                  <a:lnTo>
                    <a:pt x="13532" y="6803"/>
                  </a:lnTo>
                  <a:lnTo>
                    <a:pt x="13554" y="6781"/>
                  </a:lnTo>
                  <a:lnTo>
                    <a:pt x="13577" y="6759"/>
                  </a:lnTo>
                  <a:lnTo>
                    <a:pt x="14285" y="6050"/>
                  </a:lnTo>
                  <a:lnTo>
                    <a:pt x="14307" y="6028"/>
                  </a:lnTo>
                  <a:lnTo>
                    <a:pt x="14329" y="6005"/>
                  </a:lnTo>
                  <a:lnTo>
                    <a:pt x="14350" y="5980"/>
                  </a:lnTo>
                  <a:lnTo>
                    <a:pt x="14370" y="5957"/>
                  </a:lnTo>
                  <a:lnTo>
                    <a:pt x="14389" y="5932"/>
                  </a:lnTo>
                  <a:lnTo>
                    <a:pt x="14408" y="5908"/>
                  </a:lnTo>
                  <a:lnTo>
                    <a:pt x="14426" y="5883"/>
                  </a:lnTo>
                  <a:lnTo>
                    <a:pt x="14444" y="5857"/>
                  </a:lnTo>
                  <a:lnTo>
                    <a:pt x="14460" y="5831"/>
                  </a:lnTo>
                  <a:lnTo>
                    <a:pt x="14477" y="5805"/>
                  </a:lnTo>
                  <a:lnTo>
                    <a:pt x="14493" y="5778"/>
                  </a:lnTo>
                  <a:lnTo>
                    <a:pt x="14508" y="5751"/>
                  </a:lnTo>
                  <a:lnTo>
                    <a:pt x="14522" y="5724"/>
                  </a:lnTo>
                  <a:lnTo>
                    <a:pt x="14535" y="5696"/>
                  </a:lnTo>
                  <a:lnTo>
                    <a:pt x="14548" y="5668"/>
                  </a:lnTo>
                  <a:lnTo>
                    <a:pt x="14560" y="5640"/>
                  </a:lnTo>
                  <a:lnTo>
                    <a:pt x="14572" y="5611"/>
                  </a:lnTo>
                  <a:lnTo>
                    <a:pt x="14582" y="5583"/>
                  </a:lnTo>
                  <a:lnTo>
                    <a:pt x="14592" y="5554"/>
                  </a:lnTo>
                  <a:lnTo>
                    <a:pt x="14602" y="5525"/>
                  </a:lnTo>
                  <a:lnTo>
                    <a:pt x="14610" y="5494"/>
                  </a:lnTo>
                  <a:lnTo>
                    <a:pt x="14618" y="5465"/>
                  </a:lnTo>
                  <a:lnTo>
                    <a:pt x="14625" y="5435"/>
                  </a:lnTo>
                  <a:lnTo>
                    <a:pt x="14631" y="5405"/>
                  </a:lnTo>
                  <a:lnTo>
                    <a:pt x="14637" y="5373"/>
                  </a:lnTo>
                  <a:lnTo>
                    <a:pt x="14642" y="5343"/>
                  </a:lnTo>
                  <a:lnTo>
                    <a:pt x="14646" y="5312"/>
                  </a:lnTo>
                  <a:lnTo>
                    <a:pt x="14649" y="5282"/>
                  </a:lnTo>
                  <a:lnTo>
                    <a:pt x="14652" y="5250"/>
                  </a:lnTo>
                  <a:lnTo>
                    <a:pt x="14654" y="5219"/>
                  </a:lnTo>
                  <a:lnTo>
                    <a:pt x="14656" y="5187"/>
                  </a:lnTo>
                  <a:lnTo>
                    <a:pt x="14656" y="5156"/>
                  </a:lnTo>
                  <a:lnTo>
                    <a:pt x="14656" y="5124"/>
                  </a:lnTo>
                  <a:lnTo>
                    <a:pt x="14654" y="5092"/>
                  </a:lnTo>
                  <a:lnTo>
                    <a:pt x="14652" y="5061"/>
                  </a:lnTo>
                  <a:lnTo>
                    <a:pt x="14649" y="5030"/>
                  </a:lnTo>
                  <a:lnTo>
                    <a:pt x="14646" y="4999"/>
                  </a:lnTo>
                  <a:lnTo>
                    <a:pt x="14642" y="4968"/>
                  </a:lnTo>
                  <a:lnTo>
                    <a:pt x="14637" y="4938"/>
                  </a:lnTo>
                  <a:lnTo>
                    <a:pt x="14631" y="4908"/>
                  </a:lnTo>
                  <a:lnTo>
                    <a:pt x="14625" y="4877"/>
                  </a:lnTo>
                  <a:lnTo>
                    <a:pt x="14618" y="4847"/>
                  </a:lnTo>
                  <a:lnTo>
                    <a:pt x="14610" y="4817"/>
                  </a:lnTo>
                  <a:lnTo>
                    <a:pt x="14602" y="4788"/>
                  </a:lnTo>
                  <a:lnTo>
                    <a:pt x="14592" y="4758"/>
                  </a:lnTo>
                  <a:lnTo>
                    <a:pt x="14583" y="4729"/>
                  </a:lnTo>
                  <a:lnTo>
                    <a:pt x="14572" y="4701"/>
                  </a:lnTo>
                  <a:lnTo>
                    <a:pt x="14561" y="4672"/>
                  </a:lnTo>
                  <a:lnTo>
                    <a:pt x="14549" y="4643"/>
                  </a:lnTo>
                  <a:lnTo>
                    <a:pt x="14536" y="4616"/>
                  </a:lnTo>
                  <a:lnTo>
                    <a:pt x="14523" y="4589"/>
                  </a:lnTo>
                  <a:lnTo>
                    <a:pt x="14509" y="4562"/>
                  </a:lnTo>
                  <a:lnTo>
                    <a:pt x="14494" y="4534"/>
                  </a:lnTo>
                  <a:lnTo>
                    <a:pt x="14478" y="4508"/>
                  </a:lnTo>
                  <a:lnTo>
                    <a:pt x="14462" y="4482"/>
                  </a:lnTo>
                  <a:lnTo>
                    <a:pt x="14445" y="4456"/>
                  </a:lnTo>
                  <a:lnTo>
                    <a:pt x="14428" y="4431"/>
                  </a:lnTo>
                  <a:lnTo>
                    <a:pt x="14410" y="4405"/>
                  </a:lnTo>
                  <a:lnTo>
                    <a:pt x="14391" y="4381"/>
                  </a:lnTo>
                  <a:lnTo>
                    <a:pt x="14372" y="4357"/>
                  </a:lnTo>
                  <a:lnTo>
                    <a:pt x="14352" y="4333"/>
                  </a:lnTo>
                  <a:lnTo>
                    <a:pt x="14331" y="4310"/>
                  </a:lnTo>
                  <a:lnTo>
                    <a:pt x="14309" y="4287"/>
                  </a:lnTo>
                  <a:lnTo>
                    <a:pt x="14288" y="4265"/>
                  </a:lnTo>
                  <a:lnTo>
                    <a:pt x="10402" y="3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2" name="išļiḓê"/>
            <p:cNvSpPr/>
            <p:nvPr/>
          </p:nvSpPr>
          <p:spPr bwMode="auto">
            <a:xfrm>
              <a:off x="8009581" y="797163"/>
              <a:ext cx="95878" cy="95878"/>
            </a:xfrm>
            <a:custGeom>
              <a:avLst/>
              <a:gdLst>
                <a:gd name="T0" fmla="*/ 1409 w 2514"/>
                <a:gd name="T1" fmla="*/ 519 h 2521"/>
                <a:gd name="T2" fmla="*/ 1584 w 2514"/>
                <a:gd name="T3" fmla="*/ 579 h 2521"/>
                <a:gd name="T4" fmla="*/ 1737 w 2514"/>
                <a:gd name="T5" fmla="*/ 677 h 2521"/>
                <a:gd name="T6" fmla="*/ 1862 w 2514"/>
                <a:gd name="T7" fmla="*/ 808 h 2521"/>
                <a:gd name="T8" fmla="*/ 1952 w 2514"/>
                <a:gd name="T9" fmla="*/ 966 h 2521"/>
                <a:gd name="T10" fmla="*/ 2002 w 2514"/>
                <a:gd name="T11" fmla="*/ 1145 h 2521"/>
                <a:gd name="T12" fmla="*/ 2007 w 2514"/>
                <a:gd name="T13" fmla="*/ 1338 h 2521"/>
                <a:gd name="T14" fmla="*/ 1966 w 2514"/>
                <a:gd name="T15" fmla="*/ 1520 h 2521"/>
                <a:gd name="T16" fmla="*/ 1883 w 2514"/>
                <a:gd name="T17" fmla="*/ 1683 h 2521"/>
                <a:gd name="T18" fmla="*/ 1765 w 2514"/>
                <a:gd name="T19" fmla="*/ 1820 h 2521"/>
                <a:gd name="T20" fmla="*/ 1617 w 2514"/>
                <a:gd name="T21" fmla="*/ 1925 h 2521"/>
                <a:gd name="T22" fmla="*/ 1446 w 2514"/>
                <a:gd name="T23" fmla="*/ 1992 h 2521"/>
                <a:gd name="T24" fmla="*/ 1257 w 2514"/>
                <a:gd name="T25" fmla="*/ 2017 h 2521"/>
                <a:gd name="T26" fmla="*/ 1069 w 2514"/>
                <a:gd name="T27" fmla="*/ 1992 h 2521"/>
                <a:gd name="T28" fmla="*/ 897 w 2514"/>
                <a:gd name="T29" fmla="*/ 1925 h 2521"/>
                <a:gd name="T30" fmla="*/ 750 w 2514"/>
                <a:gd name="T31" fmla="*/ 1820 h 2521"/>
                <a:gd name="T32" fmla="*/ 631 w 2514"/>
                <a:gd name="T33" fmla="*/ 1683 h 2521"/>
                <a:gd name="T34" fmla="*/ 549 w 2514"/>
                <a:gd name="T35" fmla="*/ 1520 h 2521"/>
                <a:gd name="T36" fmla="*/ 507 w 2514"/>
                <a:gd name="T37" fmla="*/ 1338 h 2521"/>
                <a:gd name="T38" fmla="*/ 512 w 2514"/>
                <a:gd name="T39" fmla="*/ 1145 h 2521"/>
                <a:gd name="T40" fmla="*/ 562 w 2514"/>
                <a:gd name="T41" fmla="*/ 966 h 2521"/>
                <a:gd name="T42" fmla="*/ 652 w 2514"/>
                <a:gd name="T43" fmla="*/ 808 h 2521"/>
                <a:gd name="T44" fmla="*/ 777 w 2514"/>
                <a:gd name="T45" fmla="*/ 677 h 2521"/>
                <a:gd name="T46" fmla="*/ 930 w 2514"/>
                <a:gd name="T47" fmla="*/ 579 h 2521"/>
                <a:gd name="T48" fmla="*/ 1105 w 2514"/>
                <a:gd name="T49" fmla="*/ 519 h 2521"/>
                <a:gd name="T50" fmla="*/ 1257 w 2514"/>
                <a:gd name="T51" fmla="*/ 2521 h 2521"/>
                <a:gd name="T52" fmla="*/ 1571 w 2514"/>
                <a:gd name="T53" fmla="*/ 2481 h 2521"/>
                <a:gd name="T54" fmla="*/ 1856 w 2514"/>
                <a:gd name="T55" fmla="*/ 2368 h 2521"/>
                <a:gd name="T56" fmla="*/ 2102 w 2514"/>
                <a:gd name="T57" fmla="*/ 2193 h 2521"/>
                <a:gd name="T58" fmla="*/ 2299 w 2514"/>
                <a:gd name="T59" fmla="*/ 1964 h 2521"/>
                <a:gd name="T60" fmla="*/ 2438 w 2514"/>
                <a:gd name="T61" fmla="*/ 1693 h 2521"/>
                <a:gd name="T62" fmla="*/ 2508 w 2514"/>
                <a:gd name="T63" fmla="*/ 1389 h 2521"/>
                <a:gd name="T64" fmla="*/ 2500 w 2514"/>
                <a:gd name="T65" fmla="*/ 1069 h 2521"/>
                <a:gd name="T66" fmla="*/ 2416 w 2514"/>
                <a:gd name="T67" fmla="*/ 770 h 2521"/>
                <a:gd name="T68" fmla="*/ 2264 w 2514"/>
                <a:gd name="T69" fmla="*/ 506 h 2521"/>
                <a:gd name="T70" fmla="*/ 2057 w 2514"/>
                <a:gd name="T71" fmla="*/ 288 h 2521"/>
                <a:gd name="T72" fmla="*/ 1801 w 2514"/>
                <a:gd name="T73" fmla="*/ 124 h 2521"/>
                <a:gd name="T74" fmla="*/ 1510 w 2514"/>
                <a:gd name="T75" fmla="*/ 25 h 2521"/>
                <a:gd name="T76" fmla="*/ 1193 w 2514"/>
                <a:gd name="T77" fmla="*/ 2 h 2521"/>
                <a:gd name="T78" fmla="*/ 884 w 2514"/>
                <a:gd name="T79" fmla="*/ 56 h 2521"/>
                <a:gd name="T80" fmla="*/ 606 w 2514"/>
                <a:gd name="T81" fmla="*/ 182 h 2521"/>
                <a:gd name="T82" fmla="*/ 369 w 2514"/>
                <a:gd name="T83" fmla="*/ 369 h 2521"/>
                <a:gd name="T84" fmla="*/ 182 w 2514"/>
                <a:gd name="T85" fmla="*/ 607 h 2521"/>
                <a:gd name="T86" fmla="*/ 57 w 2514"/>
                <a:gd name="T87" fmla="*/ 886 h 2521"/>
                <a:gd name="T88" fmla="*/ 2 w 2514"/>
                <a:gd name="T89" fmla="*/ 1196 h 2521"/>
                <a:gd name="T90" fmla="*/ 26 w 2514"/>
                <a:gd name="T91" fmla="*/ 1514 h 2521"/>
                <a:gd name="T92" fmla="*/ 124 w 2514"/>
                <a:gd name="T93" fmla="*/ 1806 h 2521"/>
                <a:gd name="T94" fmla="*/ 287 w 2514"/>
                <a:gd name="T95" fmla="*/ 2062 h 2521"/>
                <a:gd name="T96" fmla="*/ 506 w 2514"/>
                <a:gd name="T97" fmla="*/ 2270 h 2521"/>
                <a:gd name="T98" fmla="*/ 768 w 2514"/>
                <a:gd name="T99" fmla="*/ 2422 h 2521"/>
                <a:gd name="T100" fmla="*/ 1066 w 2514"/>
                <a:gd name="T101" fmla="*/ 2507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4" h="2521">
                  <a:moveTo>
                    <a:pt x="1257" y="504"/>
                  </a:moveTo>
                  <a:lnTo>
                    <a:pt x="1296" y="505"/>
                  </a:lnTo>
                  <a:lnTo>
                    <a:pt x="1334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6" y="528"/>
                  </a:lnTo>
                  <a:lnTo>
                    <a:pt x="1481" y="538"/>
                  </a:lnTo>
                  <a:lnTo>
                    <a:pt x="1517" y="551"/>
                  </a:lnTo>
                  <a:lnTo>
                    <a:pt x="1551" y="564"/>
                  </a:lnTo>
                  <a:lnTo>
                    <a:pt x="1584" y="579"/>
                  </a:lnTo>
                  <a:lnTo>
                    <a:pt x="1617" y="596"/>
                  </a:lnTo>
                  <a:lnTo>
                    <a:pt x="1648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5" y="752"/>
                  </a:lnTo>
                  <a:lnTo>
                    <a:pt x="1839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3" y="868"/>
                  </a:lnTo>
                  <a:lnTo>
                    <a:pt x="1921" y="900"/>
                  </a:lnTo>
                  <a:lnTo>
                    <a:pt x="1937" y="933"/>
                  </a:lnTo>
                  <a:lnTo>
                    <a:pt x="1952" y="966"/>
                  </a:lnTo>
                  <a:lnTo>
                    <a:pt x="1966" y="1000"/>
                  </a:lnTo>
                  <a:lnTo>
                    <a:pt x="1977" y="1035"/>
                  </a:lnTo>
                  <a:lnTo>
                    <a:pt x="1988" y="1072"/>
                  </a:lnTo>
                  <a:lnTo>
                    <a:pt x="1996" y="1108"/>
                  </a:lnTo>
                  <a:lnTo>
                    <a:pt x="2002" y="1145"/>
                  </a:lnTo>
                  <a:lnTo>
                    <a:pt x="2007" y="1183"/>
                  </a:lnTo>
                  <a:lnTo>
                    <a:pt x="2010" y="1221"/>
                  </a:lnTo>
                  <a:lnTo>
                    <a:pt x="2011" y="1260"/>
                  </a:lnTo>
                  <a:lnTo>
                    <a:pt x="2010" y="1300"/>
                  </a:lnTo>
                  <a:lnTo>
                    <a:pt x="2007" y="1338"/>
                  </a:lnTo>
                  <a:lnTo>
                    <a:pt x="2002" y="1375"/>
                  </a:lnTo>
                  <a:lnTo>
                    <a:pt x="1996" y="1413"/>
                  </a:lnTo>
                  <a:lnTo>
                    <a:pt x="1988" y="1449"/>
                  </a:lnTo>
                  <a:lnTo>
                    <a:pt x="1977" y="1485"/>
                  </a:lnTo>
                  <a:lnTo>
                    <a:pt x="1966" y="1520"/>
                  </a:lnTo>
                  <a:lnTo>
                    <a:pt x="1952" y="1555"/>
                  </a:lnTo>
                  <a:lnTo>
                    <a:pt x="1937" y="1588"/>
                  </a:lnTo>
                  <a:lnTo>
                    <a:pt x="1921" y="1620"/>
                  </a:lnTo>
                  <a:lnTo>
                    <a:pt x="1903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39" y="1741"/>
                  </a:lnTo>
                  <a:lnTo>
                    <a:pt x="1815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8" y="1907"/>
                  </a:lnTo>
                  <a:lnTo>
                    <a:pt x="1617" y="1925"/>
                  </a:lnTo>
                  <a:lnTo>
                    <a:pt x="1584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1" y="1982"/>
                  </a:lnTo>
                  <a:lnTo>
                    <a:pt x="1446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4" y="2012"/>
                  </a:lnTo>
                  <a:lnTo>
                    <a:pt x="1296" y="2015"/>
                  </a:lnTo>
                  <a:lnTo>
                    <a:pt x="1257" y="2017"/>
                  </a:lnTo>
                  <a:lnTo>
                    <a:pt x="1219" y="2015"/>
                  </a:lnTo>
                  <a:lnTo>
                    <a:pt x="1180" y="2012"/>
                  </a:lnTo>
                  <a:lnTo>
                    <a:pt x="1142" y="2007"/>
                  </a:lnTo>
                  <a:lnTo>
                    <a:pt x="1105" y="2001"/>
                  </a:lnTo>
                  <a:lnTo>
                    <a:pt x="1069" y="1992"/>
                  </a:lnTo>
                  <a:lnTo>
                    <a:pt x="1033" y="1982"/>
                  </a:lnTo>
                  <a:lnTo>
                    <a:pt x="997" y="1970"/>
                  </a:lnTo>
                  <a:lnTo>
                    <a:pt x="963" y="1957"/>
                  </a:lnTo>
                  <a:lnTo>
                    <a:pt x="930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5" y="1887"/>
                  </a:lnTo>
                  <a:lnTo>
                    <a:pt x="805" y="1866"/>
                  </a:lnTo>
                  <a:lnTo>
                    <a:pt x="777" y="1844"/>
                  </a:lnTo>
                  <a:lnTo>
                    <a:pt x="750" y="1820"/>
                  </a:lnTo>
                  <a:lnTo>
                    <a:pt x="724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2" y="1713"/>
                  </a:lnTo>
                  <a:lnTo>
                    <a:pt x="631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7" y="1588"/>
                  </a:lnTo>
                  <a:lnTo>
                    <a:pt x="562" y="1555"/>
                  </a:lnTo>
                  <a:lnTo>
                    <a:pt x="549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300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9" y="1000"/>
                  </a:lnTo>
                  <a:lnTo>
                    <a:pt x="562" y="966"/>
                  </a:lnTo>
                  <a:lnTo>
                    <a:pt x="577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1" y="838"/>
                  </a:lnTo>
                  <a:lnTo>
                    <a:pt x="652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4" y="726"/>
                  </a:lnTo>
                  <a:lnTo>
                    <a:pt x="750" y="701"/>
                  </a:lnTo>
                  <a:lnTo>
                    <a:pt x="777" y="677"/>
                  </a:lnTo>
                  <a:lnTo>
                    <a:pt x="805" y="654"/>
                  </a:lnTo>
                  <a:lnTo>
                    <a:pt x="835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0" y="579"/>
                  </a:lnTo>
                  <a:lnTo>
                    <a:pt x="963" y="564"/>
                  </a:lnTo>
                  <a:lnTo>
                    <a:pt x="997" y="551"/>
                  </a:lnTo>
                  <a:lnTo>
                    <a:pt x="1033" y="538"/>
                  </a:lnTo>
                  <a:lnTo>
                    <a:pt x="1069" y="528"/>
                  </a:lnTo>
                  <a:lnTo>
                    <a:pt x="1105" y="519"/>
                  </a:lnTo>
                  <a:lnTo>
                    <a:pt x="1142" y="513"/>
                  </a:lnTo>
                  <a:lnTo>
                    <a:pt x="1180" y="508"/>
                  </a:lnTo>
                  <a:lnTo>
                    <a:pt x="1219" y="505"/>
                  </a:lnTo>
                  <a:lnTo>
                    <a:pt x="1257" y="504"/>
                  </a:lnTo>
                  <a:close/>
                  <a:moveTo>
                    <a:pt x="1257" y="2521"/>
                  </a:moveTo>
                  <a:lnTo>
                    <a:pt x="1321" y="2519"/>
                  </a:lnTo>
                  <a:lnTo>
                    <a:pt x="1386" y="2515"/>
                  </a:lnTo>
                  <a:lnTo>
                    <a:pt x="1448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0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1" y="2396"/>
                  </a:lnTo>
                  <a:lnTo>
                    <a:pt x="1856" y="2368"/>
                  </a:lnTo>
                  <a:lnTo>
                    <a:pt x="1909" y="2338"/>
                  </a:lnTo>
                  <a:lnTo>
                    <a:pt x="1959" y="2305"/>
                  </a:lnTo>
                  <a:lnTo>
                    <a:pt x="2008" y="2270"/>
                  </a:lnTo>
                  <a:lnTo>
                    <a:pt x="2057" y="2232"/>
                  </a:lnTo>
                  <a:lnTo>
                    <a:pt x="2102" y="2193"/>
                  </a:lnTo>
                  <a:lnTo>
                    <a:pt x="2145" y="2151"/>
                  </a:lnTo>
                  <a:lnTo>
                    <a:pt x="2187" y="2107"/>
                  </a:lnTo>
                  <a:lnTo>
                    <a:pt x="2227" y="2062"/>
                  </a:lnTo>
                  <a:lnTo>
                    <a:pt x="2264" y="2013"/>
                  </a:lnTo>
                  <a:lnTo>
                    <a:pt x="2299" y="1964"/>
                  </a:lnTo>
                  <a:lnTo>
                    <a:pt x="2332" y="1914"/>
                  </a:lnTo>
                  <a:lnTo>
                    <a:pt x="2363" y="1860"/>
                  </a:lnTo>
                  <a:lnTo>
                    <a:pt x="2391" y="1806"/>
                  </a:lnTo>
                  <a:lnTo>
                    <a:pt x="2416" y="1750"/>
                  </a:lnTo>
                  <a:lnTo>
                    <a:pt x="2438" y="1693"/>
                  </a:lnTo>
                  <a:lnTo>
                    <a:pt x="2458" y="1634"/>
                  </a:lnTo>
                  <a:lnTo>
                    <a:pt x="2475" y="1575"/>
                  </a:lnTo>
                  <a:lnTo>
                    <a:pt x="2489" y="1514"/>
                  </a:lnTo>
                  <a:lnTo>
                    <a:pt x="2500" y="1452"/>
                  </a:lnTo>
                  <a:lnTo>
                    <a:pt x="2508" y="1389"/>
                  </a:lnTo>
                  <a:lnTo>
                    <a:pt x="2512" y="1325"/>
                  </a:lnTo>
                  <a:lnTo>
                    <a:pt x="2514" y="1260"/>
                  </a:lnTo>
                  <a:lnTo>
                    <a:pt x="2512" y="1196"/>
                  </a:lnTo>
                  <a:lnTo>
                    <a:pt x="2508" y="1131"/>
                  </a:lnTo>
                  <a:lnTo>
                    <a:pt x="2500" y="1069"/>
                  </a:lnTo>
                  <a:lnTo>
                    <a:pt x="2489" y="1006"/>
                  </a:lnTo>
                  <a:lnTo>
                    <a:pt x="2475" y="946"/>
                  </a:lnTo>
                  <a:lnTo>
                    <a:pt x="2458" y="886"/>
                  </a:lnTo>
                  <a:lnTo>
                    <a:pt x="2438" y="828"/>
                  </a:lnTo>
                  <a:lnTo>
                    <a:pt x="2416" y="770"/>
                  </a:lnTo>
                  <a:lnTo>
                    <a:pt x="2391" y="714"/>
                  </a:lnTo>
                  <a:lnTo>
                    <a:pt x="2363" y="659"/>
                  </a:lnTo>
                  <a:lnTo>
                    <a:pt x="2332" y="607"/>
                  </a:lnTo>
                  <a:lnTo>
                    <a:pt x="2299" y="556"/>
                  </a:lnTo>
                  <a:lnTo>
                    <a:pt x="2264" y="506"/>
                  </a:lnTo>
                  <a:lnTo>
                    <a:pt x="2227" y="459"/>
                  </a:lnTo>
                  <a:lnTo>
                    <a:pt x="2187" y="413"/>
                  </a:lnTo>
                  <a:lnTo>
                    <a:pt x="2145" y="369"/>
                  </a:lnTo>
                  <a:lnTo>
                    <a:pt x="2102" y="328"/>
                  </a:lnTo>
                  <a:lnTo>
                    <a:pt x="2057" y="288"/>
                  </a:lnTo>
                  <a:lnTo>
                    <a:pt x="2008" y="251"/>
                  </a:lnTo>
                  <a:lnTo>
                    <a:pt x="1959" y="216"/>
                  </a:lnTo>
                  <a:lnTo>
                    <a:pt x="1909" y="182"/>
                  </a:lnTo>
                  <a:lnTo>
                    <a:pt x="1856" y="152"/>
                  </a:lnTo>
                  <a:lnTo>
                    <a:pt x="1801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0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8" y="14"/>
                  </a:lnTo>
                  <a:lnTo>
                    <a:pt x="1386" y="6"/>
                  </a:lnTo>
                  <a:lnTo>
                    <a:pt x="1321" y="2"/>
                  </a:lnTo>
                  <a:lnTo>
                    <a:pt x="1257" y="0"/>
                  </a:ln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3" y="39"/>
                  </a:lnTo>
                  <a:lnTo>
                    <a:pt x="884" y="56"/>
                  </a:lnTo>
                  <a:lnTo>
                    <a:pt x="825" y="77"/>
                  </a:lnTo>
                  <a:lnTo>
                    <a:pt x="768" y="99"/>
                  </a:lnTo>
                  <a:lnTo>
                    <a:pt x="713" y="124"/>
                  </a:lnTo>
                  <a:lnTo>
                    <a:pt x="658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2" y="328"/>
                  </a:lnTo>
                  <a:lnTo>
                    <a:pt x="369" y="369"/>
                  </a:lnTo>
                  <a:lnTo>
                    <a:pt x="326" y="413"/>
                  </a:lnTo>
                  <a:lnTo>
                    <a:pt x="287" y="459"/>
                  </a:lnTo>
                  <a:lnTo>
                    <a:pt x="250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1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6" y="828"/>
                  </a:lnTo>
                  <a:lnTo>
                    <a:pt x="57" y="886"/>
                  </a:lnTo>
                  <a:lnTo>
                    <a:pt x="40" y="946"/>
                  </a:lnTo>
                  <a:lnTo>
                    <a:pt x="26" y="1006"/>
                  </a:lnTo>
                  <a:lnTo>
                    <a:pt x="15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5" y="1452"/>
                  </a:lnTo>
                  <a:lnTo>
                    <a:pt x="26" y="1514"/>
                  </a:lnTo>
                  <a:lnTo>
                    <a:pt x="40" y="1575"/>
                  </a:lnTo>
                  <a:lnTo>
                    <a:pt x="57" y="1634"/>
                  </a:lnTo>
                  <a:lnTo>
                    <a:pt x="76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1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0" y="2013"/>
                  </a:lnTo>
                  <a:lnTo>
                    <a:pt x="287" y="2062"/>
                  </a:lnTo>
                  <a:lnTo>
                    <a:pt x="326" y="2107"/>
                  </a:lnTo>
                  <a:lnTo>
                    <a:pt x="369" y="2151"/>
                  </a:lnTo>
                  <a:lnTo>
                    <a:pt x="412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8" y="2368"/>
                  </a:lnTo>
                  <a:lnTo>
                    <a:pt x="713" y="2396"/>
                  </a:lnTo>
                  <a:lnTo>
                    <a:pt x="768" y="2422"/>
                  </a:lnTo>
                  <a:lnTo>
                    <a:pt x="825" y="2444"/>
                  </a:lnTo>
                  <a:lnTo>
                    <a:pt x="884" y="2464"/>
                  </a:lnTo>
                  <a:lnTo>
                    <a:pt x="943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7" y="2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3" name="ïṡľîďê"/>
            <p:cNvSpPr/>
            <p:nvPr/>
          </p:nvSpPr>
          <p:spPr bwMode="auto">
            <a:xfrm>
              <a:off x="8259147" y="489789"/>
              <a:ext cx="95878" cy="95878"/>
            </a:xfrm>
            <a:custGeom>
              <a:avLst/>
              <a:gdLst>
                <a:gd name="T0" fmla="*/ 1106 w 2515"/>
                <a:gd name="T1" fmla="*/ 2001 h 2521"/>
                <a:gd name="T2" fmla="*/ 931 w 2515"/>
                <a:gd name="T3" fmla="*/ 1942 h 2521"/>
                <a:gd name="T4" fmla="*/ 778 w 2515"/>
                <a:gd name="T5" fmla="*/ 1844 h 2521"/>
                <a:gd name="T6" fmla="*/ 653 w 2515"/>
                <a:gd name="T7" fmla="*/ 1713 h 2521"/>
                <a:gd name="T8" fmla="*/ 562 w 2515"/>
                <a:gd name="T9" fmla="*/ 1555 h 2521"/>
                <a:gd name="T10" fmla="*/ 512 w 2515"/>
                <a:gd name="T11" fmla="*/ 1375 h 2521"/>
                <a:gd name="T12" fmla="*/ 507 w 2515"/>
                <a:gd name="T13" fmla="*/ 1183 h 2521"/>
                <a:gd name="T14" fmla="*/ 548 w 2515"/>
                <a:gd name="T15" fmla="*/ 1000 h 2521"/>
                <a:gd name="T16" fmla="*/ 632 w 2515"/>
                <a:gd name="T17" fmla="*/ 838 h 2521"/>
                <a:gd name="T18" fmla="*/ 751 w 2515"/>
                <a:gd name="T19" fmla="*/ 701 h 2521"/>
                <a:gd name="T20" fmla="*/ 897 w 2515"/>
                <a:gd name="T21" fmla="*/ 596 h 2521"/>
                <a:gd name="T22" fmla="*/ 1068 w 2515"/>
                <a:gd name="T23" fmla="*/ 528 h 2521"/>
                <a:gd name="T24" fmla="*/ 1258 w 2515"/>
                <a:gd name="T25" fmla="*/ 504 h 2521"/>
                <a:gd name="T26" fmla="*/ 1447 w 2515"/>
                <a:gd name="T27" fmla="*/ 528 h 2521"/>
                <a:gd name="T28" fmla="*/ 1618 w 2515"/>
                <a:gd name="T29" fmla="*/ 596 h 2521"/>
                <a:gd name="T30" fmla="*/ 1765 w 2515"/>
                <a:gd name="T31" fmla="*/ 701 h 2521"/>
                <a:gd name="T32" fmla="*/ 1883 w 2515"/>
                <a:gd name="T33" fmla="*/ 838 h 2521"/>
                <a:gd name="T34" fmla="*/ 1967 w 2515"/>
                <a:gd name="T35" fmla="*/ 1000 h 2521"/>
                <a:gd name="T36" fmla="*/ 2008 w 2515"/>
                <a:gd name="T37" fmla="*/ 1183 h 2521"/>
                <a:gd name="T38" fmla="*/ 2003 w 2515"/>
                <a:gd name="T39" fmla="*/ 1375 h 2521"/>
                <a:gd name="T40" fmla="*/ 1953 w 2515"/>
                <a:gd name="T41" fmla="*/ 1555 h 2521"/>
                <a:gd name="T42" fmla="*/ 1862 w 2515"/>
                <a:gd name="T43" fmla="*/ 1713 h 2521"/>
                <a:gd name="T44" fmla="*/ 1737 w 2515"/>
                <a:gd name="T45" fmla="*/ 1844 h 2521"/>
                <a:gd name="T46" fmla="*/ 1585 w 2515"/>
                <a:gd name="T47" fmla="*/ 1942 h 2521"/>
                <a:gd name="T48" fmla="*/ 1409 w 2515"/>
                <a:gd name="T49" fmla="*/ 2001 h 2521"/>
                <a:gd name="T50" fmla="*/ 1258 w 2515"/>
                <a:gd name="T51" fmla="*/ 0 h 2521"/>
                <a:gd name="T52" fmla="*/ 944 w 2515"/>
                <a:gd name="T53" fmla="*/ 39 h 2521"/>
                <a:gd name="T54" fmla="*/ 659 w 2515"/>
                <a:gd name="T55" fmla="*/ 152 h 2521"/>
                <a:gd name="T56" fmla="*/ 413 w 2515"/>
                <a:gd name="T57" fmla="*/ 328 h 2521"/>
                <a:gd name="T58" fmla="*/ 215 w 2515"/>
                <a:gd name="T59" fmla="*/ 556 h 2521"/>
                <a:gd name="T60" fmla="*/ 77 w 2515"/>
                <a:gd name="T61" fmla="*/ 827 h 2521"/>
                <a:gd name="T62" fmla="*/ 7 w 2515"/>
                <a:gd name="T63" fmla="*/ 1131 h 2521"/>
                <a:gd name="T64" fmla="*/ 14 w 2515"/>
                <a:gd name="T65" fmla="*/ 1452 h 2521"/>
                <a:gd name="T66" fmla="*/ 99 w 2515"/>
                <a:gd name="T67" fmla="*/ 1750 h 2521"/>
                <a:gd name="T68" fmla="*/ 251 w 2515"/>
                <a:gd name="T69" fmla="*/ 2014 h 2521"/>
                <a:gd name="T70" fmla="*/ 458 w 2515"/>
                <a:gd name="T71" fmla="*/ 2232 h 2521"/>
                <a:gd name="T72" fmla="*/ 713 w 2515"/>
                <a:gd name="T73" fmla="*/ 2397 h 2521"/>
                <a:gd name="T74" fmla="*/ 1004 w 2515"/>
                <a:gd name="T75" fmla="*/ 2495 h 2521"/>
                <a:gd name="T76" fmla="*/ 1322 w 2515"/>
                <a:gd name="T77" fmla="*/ 2519 h 2521"/>
                <a:gd name="T78" fmla="*/ 1631 w 2515"/>
                <a:gd name="T79" fmla="*/ 2464 h 2521"/>
                <a:gd name="T80" fmla="*/ 1908 w 2515"/>
                <a:gd name="T81" fmla="*/ 2338 h 2521"/>
                <a:gd name="T82" fmla="*/ 2146 w 2515"/>
                <a:gd name="T83" fmla="*/ 2152 h 2521"/>
                <a:gd name="T84" fmla="*/ 2333 w 2515"/>
                <a:gd name="T85" fmla="*/ 1914 h 2521"/>
                <a:gd name="T86" fmla="*/ 2459 w 2515"/>
                <a:gd name="T87" fmla="*/ 1634 h 2521"/>
                <a:gd name="T88" fmla="*/ 2513 w 2515"/>
                <a:gd name="T89" fmla="*/ 1325 h 2521"/>
                <a:gd name="T90" fmla="*/ 2490 w 2515"/>
                <a:gd name="T91" fmla="*/ 1006 h 2521"/>
                <a:gd name="T92" fmla="*/ 2390 w 2515"/>
                <a:gd name="T93" fmla="*/ 714 h 2521"/>
                <a:gd name="T94" fmla="*/ 2227 w 2515"/>
                <a:gd name="T95" fmla="*/ 459 h 2521"/>
                <a:gd name="T96" fmla="*/ 2009 w 2515"/>
                <a:gd name="T97" fmla="*/ 251 h 2521"/>
                <a:gd name="T98" fmla="*/ 1746 w 2515"/>
                <a:gd name="T99" fmla="*/ 99 h 2521"/>
                <a:gd name="T100" fmla="*/ 1449 w 2515"/>
                <a:gd name="T101" fmla="*/ 14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5" h="2521">
                  <a:moveTo>
                    <a:pt x="1258" y="2017"/>
                  </a:moveTo>
                  <a:lnTo>
                    <a:pt x="1218" y="2015"/>
                  </a:lnTo>
                  <a:lnTo>
                    <a:pt x="1180" y="2012"/>
                  </a:lnTo>
                  <a:lnTo>
                    <a:pt x="1143" y="2007"/>
                  </a:lnTo>
                  <a:lnTo>
                    <a:pt x="1106" y="2001"/>
                  </a:lnTo>
                  <a:lnTo>
                    <a:pt x="1068" y="1992"/>
                  </a:lnTo>
                  <a:lnTo>
                    <a:pt x="1033" y="1982"/>
                  </a:lnTo>
                  <a:lnTo>
                    <a:pt x="998" y="1970"/>
                  </a:lnTo>
                  <a:lnTo>
                    <a:pt x="964" y="1957"/>
                  </a:lnTo>
                  <a:lnTo>
                    <a:pt x="931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6" y="1887"/>
                  </a:lnTo>
                  <a:lnTo>
                    <a:pt x="806" y="1866"/>
                  </a:lnTo>
                  <a:lnTo>
                    <a:pt x="778" y="1844"/>
                  </a:lnTo>
                  <a:lnTo>
                    <a:pt x="751" y="1820"/>
                  </a:lnTo>
                  <a:lnTo>
                    <a:pt x="723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3" y="1713"/>
                  </a:lnTo>
                  <a:lnTo>
                    <a:pt x="632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8" y="1588"/>
                  </a:lnTo>
                  <a:lnTo>
                    <a:pt x="562" y="1555"/>
                  </a:lnTo>
                  <a:lnTo>
                    <a:pt x="548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299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8" y="1000"/>
                  </a:lnTo>
                  <a:lnTo>
                    <a:pt x="562" y="966"/>
                  </a:lnTo>
                  <a:lnTo>
                    <a:pt x="578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2" y="838"/>
                  </a:lnTo>
                  <a:lnTo>
                    <a:pt x="653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3" y="726"/>
                  </a:lnTo>
                  <a:lnTo>
                    <a:pt x="751" y="701"/>
                  </a:lnTo>
                  <a:lnTo>
                    <a:pt x="778" y="677"/>
                  </a:lnTo>
                  <a:lnTo>
                    <a:pt x="806" y="654"/>
                  </a:lnTo>
                  <a:lnTo>
                    <a:pt x="836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1" y="579"/>
                  </a:lnTo>
                  <a:lnTo>
                    <a:pt x="964" y="564"/>
                  </a:lnTo>
                  <a:lnTo>
                    <a:pt x="998" y="549"/>
                  </a:lnTo>
                  <a:lnTo>
                    <a:pt x="1033" y="538"/>
                  </a:lnTo>
                  <a:lnTo>
                    <a:pt x="1068" y="528"/>
                  </a:lnTo>
                  <a:lnTo>
                    <a:pt x="1106" y="519"/>
                  </a:lnTo>
                  <a:lnTo>
                    <a:pt x="1143" y="513"/>
                  </a:lnTo>
                  <a:lnTo>
                    <a:pt x="1180" y="508"/>
                  </a:lnTo>
                  <a:lnTo>
                    <a:pt x="1218" y="505"/>
                  </a:lnTo>
                  <a:lnTo>
                    <a:pt x="1258" y="504"/>
                  </a:lnTo>
                  <a:lnTo>
                    <a:pt x="1297" y="505"/>
                  </a:lnTo>
                  <a:lnTo>
                    <a:pt x="1335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7" y="528"/>
                  </a:lnTo>
                  <a:lnTo>
                    <a:pt x="1482" y="538"/>
                  </a:lnTo>
                  <a:lnTo>
                    <a:pt x="1517" y="549"/>
                  </a:lnTo>
                  <a:lnTo>
                    <a:pt x="1551" y="564"/>
                  </a:lnTo>
                  <a:lnTo>
                    <a:pt x="1585" y="579"/>
                  </a:lnTo>
                  <a:lnTo>
                    <a:pt x="1618" y="596"/>
                  </a:lnTo>
                  <a:lnTo>
                    <a:pt x="1649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6" y="752"/>
                  </a:lnTo>
                  <a:lnTo>
                    <a:pt x="1840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2" y="868"/>
                  </a:lnTo>
                  <a:lnTo>
                    <a:pt x="1920" y="900"/>
                  </a:lnTo>
                  <a:lnTo>
                    <a:pt x="1938" y="933"/>
                  </a:lnTo>
                  <a:lnTo>
                    <a:pt x="1953" y="966"/>
                  </a:lnTo>
                  <a:lnTo>
                    <a:pt x="1967" y="1000"/>
                  </a:lnTo>
                  <a:lnTo>
                    <a:pt x="1978" y="1035"/>
                  </a:lnTo>
                  <a:lnTo>
                    <a:pt x="1988" y="1072"/>
                  </a:lnTo>
                  <a:lnTo>
                    <a:pt x="1997" y="1108"/>
                  </a:lnTo>
                  <a:lnTo>
                    <a:pt x="2003" y="1145"/>
                  </a:lnTo>
                  <a:lnTo>
                    <a:pt x="2008" y="1183"/>
                  </a:lnTo>
                  <a:lnTo>
                    <a:pt x="2011" y="1221"/>
                  </a:lnTo>
                  <a:lnTo>
                    <a:pt x="2012" y="1260"/>
                  </a:lnTo>
                  <a:lnTo>
                    <a:pt x="2011" y="1299"/>
                  </a:lnTo>
                  <a:lnTo>
                    <a:pt x="2008" y="1338"/>
                  </a:lnTo>
                  <a:lnTo>
                    <a:pt x="2003" y="1375"/>
                  </a:lnTo>
                  <a:lnTo>
                    <a:pt x="1997" y="1413"/>
                  </a:lnTo>
                  <a:lnTo>
                    <a:pt x="1988" y="1449"/>
                  </a:lnTo>
                  <a:lnTo>
                    <a:pt x="1978" y="1485"/>
                  </a:lnTo>
                  <a:lnTo>
                    <a:pt x="1967" y="1520"/>
                  </a:lnTo>
                  <a:lnTo>
                    <a:pt x="1953" y="1555"/>
                  </a:lnTo>
                  <a:lnTo>
                    <a:pt x="1938" y="1588"/>
                  </a:lnTo>
                  <a:lnTo>
                    <a:pt x="1920" y="1620"/>
                  </a:lnTo>
                  <a:lnTo>
                    <a:pt x="1902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40" y="1741"/>
                  </a:lnTo>
                  <a:lnTo>
                    <a:pt x="1816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9" y="1907"/>
                  </a:lnTo>
                  <a:lnTo>
                    <a:pt x="1618" y="1925"/>
                  </a:lnTo>
                  <a:lnTo>
                    <a:pt x="1585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2" y="1982"/>
                  </a:lnTo>
                  <a:lnTo>
                    <a:pt x="1447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5" y="2012"/>
                  </a:lnTo>
                  <a:lnTo>
                    <a:pt x="1297" y="2015"/>
                  </a:lnTo>
                  <a:lnTo>
                    <a:pt x="1258" y="2017"/>
                  </a:lnTo>
                  <a:close/>
                  <a:moveTo>
                    <a:pt x="1258" y="0"/>
                  </a:move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4" y="39"/>
                  </a:lnTo>
                  <a:lnTo>
                    <a:pt x="884" y="56"/>
                  </a:lnTo>
                  <a:lnTo>
                    <a:pt x="826" y="77"/>
                  </a:lnTo>
                  <a:lnTo>
                    <a:pt x="769" y="99"/>
                  </a:lnTo>
                  <a:lnTo>
                    <a:pt x="713" y="124"/>
                  </a:lnTo>
                  <a:lnTo>
                    <a:pt x="659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3" y="328"/>
                  </a:lnTo>
                  <a:lnTo>
                    <a:pt x="369" y="369"/>
                  </a:lnTo>
                  <a:lnTo>
                    <a:pt x="327" y="413"/>
                  </a:lnTo>
                  <a:lnTo>
                    <a:pt x="288" y="459"/>
                  </a:lnTo>
                  <a:lnTo>
                    <a:pt x="251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2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7" y="827"/>
                  </a:lnTo>
                  <a:lnTo>
                    <a:pt x="56" y="886"/>
                  </a:lnTo>
                  <a:lnTo>
                    <a:pt x="39" y="946"/>
                  </a:lnTo>
                  <a:lnTo>
                    <a:pt x="25" y="1006"/>
                  </a:lnTo>
                  <a:lnTo>
                    <a:pt x="14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4" y="1452"/>
                  </a:lnTo>
                  <a:lnTo>
                    <a:pt x="25" y="1514"/>
                  </a:lnTo>
                  <a:lnTo>
                    <a:pt x="39" y="1575"/>
                  </a:lnTo>
                  <a:lnTo>
                    <a:pt x="56" y="1634"/>
                  </a:lnTo>
                  <a:lnTo>
                    <a:pt x="77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2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1" y="2014"/>
                  </a:lnTo>
                  <a:lnTo>
                    <a:pt x="288" y="2062"/>
                  </a:lnTo>
                  <a:lnTo>
                    <a:pt x="327" y="2107"/>
                  </a:lnTo>
                  <a:lnTo>
                    <a:pt x="369" y="2152"/>
                  </a:lnTo>
                  <a:lnTo>
                    <a:pt x="413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9" y="2368"/>
                  </a:lnTo>
                  <a:lnTo>
                    <a:pt x="713" y="2397"/>
                  </a:lnTo>
                  <a:lnTo>
                    <a:pt x="769" y="2422"/>
                  </a:lnTo>
                  <a:lnTo>
                    <a:pt x="826" y="2444"/>
                  </a:lnTo>
                  <a:lnTo>
                    <a:pt x="884" y="2464"/>
                  </a:lnTo>
                  <a:lnTo>
                    <a:pt x="944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8" y="2521"/>
                  </a:lnTo>
                  <a:lnTo>
                    <a:pt x="1322" y="2519"/>
                  </a:lnTo>
                  <a:lnTo>
                    <a:pt x="1385" y="2515"/>
                  </a:lnTo>
                  <a:lnTo>
                    <a:pt x="1449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1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2" y="2397"/>
                  </a:lnTo>
                  <a:lnTo>
                    <a:pt x="1856" y="2368"/>
                  </a:lnTo>
                  <a:lnTo>
                    <a:pt x="1908" y="2338"/>
                  </a:lnTo>
                  <a:lnTo>
                    <a:pt x="1960" y="2305"/>
                  </a:lnTo>
                  <a:lnTo>
                    <a:pt x="2009" y="2270"/>
                  </a:lnTo>
                  <a:lnTo>
                    <a:pt x="2056" y="2232"/>
                  </a:lnTo>
                  <a:lnTo>
                    <a:pt x="2103" y="2193"/>
                  </a:lnTo>
                  <a:lnTo>
                    <a:pt x="2146" y="2152"/>
                  </a:lnTo>
                  <a:lnTo>
                    <a:pt x="2188" y="2107"/>
                  </a:lnTo>
                  <a:lnTo>
                    <a:pt x="2227" y="2062"/>
                  </a:lnTo>
                  <a:lnTo>
                    <a:pt x="2265" y="2014"/>
                  </a:lnTo>
                  <a:lnTo>
                    <a:pt x="2300" y="1964"/>
                  </a:lnTo>
                  <a:lnTo>
                    <a:pt x="2333" y="1914"/>
                  </a:lnTo>
                  <a:lnTo>
                    <a:pt x="2363" y="1860"/>
                  </a:lnTo>
                  <a:lnTo>
                    <a:pt x="2390" y="1806"/>
                  </a:lnTo>
                  <a:lnTo>
                    <a:pt x="2416" y="1750"/>
                  </a:lnTo>
                  <a:lnTo>
                    <a:pt x="2439" y="1693"/>
                  </a:lnTo>
                  <a:lnTo>
                    <a:pt x="2459" y="1634"/>
                  </a:lnTo>
                  <a:lnTo>
                    <a:pt x="2476" y="1575"/>
                  </a:lnTo>
                  <a:lnTo>
                    <a:pt x="2490" y="1514"/>
                  </a:lnTo>
                  <a:lnTo>
                    <a:pt x="2501" y="1452"/>
                  </a:lnTo>
                  <a:lnTo>
                    <a:pt x="2508" y="1389"/>
                  </a:lnTo>
                  <a:lnTo>
                    <a:pt x="2513" y="1325"/>
                  </a:lnTo>
                  <a:lnTo>
                    <a:pt x="2515" y="1260"/>
                  </a:lnTo>
                  <a:lnTo>
                    <a:pt x="2513" y="1196"/>
                  </a:lnTo>
                  <a:lnTo>
                    <a:pt x="2508" y="1131"/>
                  </a:lnTo>
                  <a:lnTo>
                    <a:pt x="2501" y="1069"/>
                  </a:lnTo>
                  <a:lnTo>
                    <a:pt x="2490" y="1006"/>
                  </a:lnTo>
                  <a:lnTo>
                    <a:pt x="2476" y="946"/>
                  </a:lnTo>
                  <a:lnTo>
                    <a:pt x="2459" y="886"/>
                  </a:lnTo>
                  <a:lnTo>
                    <a:pt x="2439" y="827"/>
                  </a:lnTo>
                  <a:lnTo>
                    <a:pt x="2416" y="770"/>
                  </a:lnTo>
                  <a:lnTo>
                    <a:pt x="2390" y="714"/>
                  </a:lnTo>
                  <a:lnTo>
                    <a:pt x="2363" y="659"/>
                  </a:lnTo>
                  <a:lnTo>
                    <a:pt x="2333" y="607"/>
                  </a:lnTo>
                  <a:lnTo>
                    <a:pt x="2300" y="556"/>
                  </a:lnTo>
                  <a:lnTo>
                    <a:pt x="2265" y="506"/>
                  </a:lnTo>
                  <a:lnTo>
                    <a:pt x="2227" y="459"/>
                  </a:lnTo>
                  <a:lnTo>
                    <a:pt x="2188" y="413"/>
                  </a:lnTo>
                  <a:lnTo>
                    <a:pt x="2146" y="369"/>
                  </a:lnTo>
                  <a:lnTo>
                    <a:pt x="2103" y="328"/>
                  </a:lnTo>
                  <a:lnTo>
                    <a:pt x="2056" y="288"/>
                  </a:lnTo>
                  <a:lnTo>
                    <a:pt x="2009" y="251"/>
                  </a:lnTo>
                  <a:lnTo>
                    <a:pt x="1960" y="216"/>
                  </a:lnTo>
                  <a:lnTo>
                    <a:pt x="1908" y="182"/>
                  </a:lnTo>
                  <a:lnTo>
                    <a:pt x="1856" y="152"/>
                  </a:lnTo>
                  <a:lnTo>
                    <a:pt x="1802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1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9" y="14"/>
                  </a:lnTo>
                  <a:lnTo>
                    <a:pt x="1385" y="6"/>
                  </a:lnTo>
                  <a:lnTo>
                    <a:pt x="1322" y="2"/>
                  </a:lnTo>
                  <a:lnTo>
                    <a:pt x="12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4" name="ïsḷiḋe"/>
            <p:cNvSpPr/>
            <p:nvPr/>
          </p:nvSpPr>
          <p:spPr bwMode="auto">
            <a:xfrm>
              <a:off x="7895374" y="777423"/>
              <a:ext cx="76139" cy="77549"/>
            </a:xfrm>
            <a:custGeom>
              <a:avLst/>
              <a:gdLst>
                <a:gd name="T0" fmla="*/ 1107 w 2012"/>
                <a:gd name="T1" fmla="*/ 514 h 2016"/>
                <a:gd name="T2" fmla="*/ 1224 w 2012"/>
                <a:gd name="T3" fmla="*/ 553 h 2016"/>
                <a:gd name="T4" fmla="*/ 1326 w 2012"/>
                <a:gd name="T5" fmla="*/ 619 h 2016"/>
                <a:gd name="T6" fmla="*/ 1409 w 2012"/>
                <a:gd name="T7" fmla="*/ 707 h 2016"/>
                <a:gd name="T8" fmla="*/ 1469 w 2012"/>
                <a:gd name="T9" fmla="*/ 812 h 2016"/>
                <a:gd name="T10" fmla="*/ 1503 w 2012"/>
                <a:gd name="T11" fmla="*/ 931 h 2016"/>
                <a:gd name="T12" fmla="*/ 1507 w 2012"/>
                <a:gd name="T13" fmla="*/ 1060 h 2016"/>
                <a:gd name="T14" fmla="*/ 1478 w 2012"/>
                <a:gd name="T15" fmla="*/ 1182 h 2016"/>
                <a:gd name="T16" fmla="*/ 1423 w 2012"/>
                <a:gd name="T17" fmla="*/ 1290 h 2016"/>
                <a:gd name="T18" fmla="*/ 1344 w 2012"/>
                <a:gd name="T19" fmla="*/ 1381 h 2016"/>
                <a:gd name="T20" fmla="*/ 1245 w 2012"/>
                <a:gd name="T21" fmla="*/ 1452 h 2016"/>
                <a:gd name="T22" fmla="*/ 1131 w 2012"/>
                <a:gd name="T23" fmla="*/ 1496 h 2016"/>
                <a:gd name="T24" fmla="*/ 1006 w 2012"/>
                <a:gd name="T25" fmla="*/ 1512 h 2016"/>
                <a:gd name="T26" fmla="*/ 880 w 2012"/>
                <a:gd name="T27" fmla="*/ 1496 h 2016"/>
                <a:gd name="T28" fmla="*/ 766 w 2012"/>
                <a:gd name="T29" fmla="*/ 1452 h 2016"/>
                <a:gd name="T30" fmla="*/ 668 w 2012"/>
                <a:gd name="T31" fmla="*/ 1381 h 2016"/>
                <a:gd name="T32" fmla="*/ 589 w 2012"/>
                <a:gd name="T33" fmla="*/ 1290 h 2016"/>
                <a:gd name="T34" fmla="*/ 534 w 2012"/>
                <a:gd name="T35" fmla="*/ 1182 h 2016"/>
                <a:gd name="T36" fmla="*/ 506 w 2012"/>
                <a:gd name="T37" fmla="*/ 1060 h 2016"/>
                <a:gd name="T38" fmla="*/ 509 w 2012"/>
                <a:gd name="T39" fmla="*/ 931 h 2016"/>
                <a:gd name="T40" fmla="*/ 543 w 2012"/>
                <a:gd name="T41" fmla="*/ 812 h 2016"/>
                <a:gd name="T42" fmla="*/ 603 w 2012"/>
                <a:gd name="T43" fmla="*/ 707 h 2016"/>
                <a:gd name="T44" fmla="*/ 686 w 2012"/>
                <a:gd name="T45" fmla="*/ 619 h 2016"/>
                <a:gd name="T46" fmla="*/ 787 w 2012"/>
                <a:gd name="T47" fmla="*/ 553 h 2016"/>
                <a:gd name="T48" fmla="*/ 904 w 2012"/>
                <a:gd name="T49" fmla="*/ 514 h 2016"/>
                <a:gd name="T50" fmla="*/ 0 w 2012"/>
                <a:gd name="T51" fmla="*/ 1008 h 2016"/>
                <a:gd name="T52" fmla="*/ 32 w 2012"/>
                <a:gd name="T53" fmla="*/ 1260 h 2016"/>
                <a:gd name="T54" fmla="*/ 121 w 2012"/>
                <a:gd name="T55" fmla="*/ 1488 h 2016"/>
                <a:gd name="T56" fmla="*/ 261 w 2012"/>
                <a:gd name="T57" fmla="*/ 1686 h 2016"/>
                <a:gd name="T58" fmla="*/ 443 w 2012"/>
                <a:gd name="T59" fmla="*/ 1844 h 2016"/>
                <a:gd name="T60" fmla="*/ 661 w 2012"/>
                <a:gd name="T61" fmla="*/ 1955 h 2016"/>
                <a:gd name="T62" fmla="*/ 903 w 2012"/>
                <a:gd name="T63" fmla="*/ 2011 h 2016"/>
                <a:gd name="T64" fmla="*/ 1159 w 2012"/>
                <a:gd name="T65" fmla="*/ 2004 h 2016"/>
                <a:gd name="T66" fmla="*/ 1397 w 2012"/>
                <a:gd name="T67" fmla="*/ 1937 h 2016"/>
                <a:gd name="T68" fmla="*/ 1607 w 2012"/>
                <a:gd name="T69" fmla="*/ 1816 h 2016"/>
                <a:gd name="T70" fmla="*/ 1782 w 2012"/>
                <a:gd name="T71" fmla="*/ 1649 h 2016"/>
                <a:gd name="T72" fmla="*/ 1912 w 2012"/>
                <a:gd name="T73" fmla="*/ 1445 h 2016"/>
                <a:gd name="T74" fmla="*/ 1992 w 2012"/>
                <a:gd name="T75" fmla="*/ 1211 h 2016"/>
                <a:gd name="T76" fmla="*/ 2011 w 2012"/>
                <a:gd name="T77" fmla="*/ 957 h 2016"/>
                <a:gd name="T78" fmla="*/ 1966 w 2012"/>
                <a:gd name="T79" fmla="*/ 709 h 2016"/>
                <a:gd name="T80" fmla="*/ 1866 w 2012"/>
                <a:gd name="T81" fmla="*/ 486 h 2016"/>
                <a:gd name="T82" fmla="*/ 1717 w 2012"/>
                <a:gd name="T83" fmla="*/ 295 h 2016"/>
                <a:gd name="T84" fmla="*/ 1527 w 2012"/>
                <a:gd name="T85" fmla="*/ 146 h 2016"/>
                <a:gd name="T86" fmla="*/ 1304 w 2012"/>
                <a:gd name="T87" fmla="*/ 45 h 2016"/>
                <a:gd name="T88" fmla="*/ 1057 w 2012"/>
                <a:gd name="T89" fmla="*/ 1 h 2016"/>
                <a:gd name="T90" fmla="*/ 803 w 2012"/>
                <a:gd name="T91" fmla="*/ 20 h 2016"/>
                <a:gd name="T92" fmla="*/ 570 w 2012"/>
                <a:gd name="T93" fmla="*/ 100 h 2016"/>
                <a:gd name="T94" fmla="*/ 366 w 2012"/>
                <a:gd name="T95" fmla="*/ 231 h 2016"/>
                <a:gd name="T96" fmla="*/ 200 w 2012"/>
                <a:gd name="T97" fmla="*/ 405 h 2016"/>
                <a:gd name="T98" fmla="*/ 79 w 2012"/>
                <a:gd name="T99" fmla="*/ 616 h 2016"/>
                <a:gd name="T100" fmla="*/ 12 w 2012"/>
                <a:gd name="T101" fmla="*/ 855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2" h="2016">
                  <a:moveTo>
                    <a:pt x="1006" y="504"/>
                  </a:moveTo>
                  <a:lnTo>
                    <a:pt x="1032" y="505"/>
                  </a:lnTo>
                  <a:lnTo>
                    <a:pt x="1057" y="507"/>
                  </a:lnTo>
                  <a:lnTo>
                    <a:pt x="1082" y="510"/>
                  </a:lnTo>
                  <a:lnTo>
                    <a:pt x="1107" y="514"/>
                  </a:lnTo>
                  <a:lnTo>
                    <a:pt x="1131" y="520"/>
                  </a:lnTo>
                  <a:lnTo>
                    <a:pt x="1156" y="526"/>
                  </a:lnTo>
                  <a:lnTo>
                    <a:pt x="1179" y="534"/>
                  </a:lnTo>
                  <a:lnTo>
                    <a:pt x="1202" y="543"/>
                  </a:lnTo>
                  <a:lnTo>
                    <a:pt x="1224" y="553"/>
                  </a:lnTo>
                  <a:lnTo>
                    <a:pt x="1245" y="564"/>
                  </a:lnTo>
                  <a:lnTo>
                    <a:pt x="1266" y="577"/>
                  </a:lnTo>
                  <a:lnTo>
                    <a:pt x="1287" y="590"/>
                  </a:lnTo>
                  <a:lnTo>
                    <a:pt x="1306" y="604"/>
                  </a:lnTo>
                  <a:lnTo>
                    <a:pt x="1326" y="619"/>
                  </a:lnTo>
                  <a:lnTo>
                    <a:pt x="1344" y="635"/>
                  </a:lnTo>
                  <a:lnTo>
                    <a:pt x="1362" y="651"/>
                  </a:lnTo>
                  <a:lnTo>
                    <a:pt x="1378" y="669"/>
                  </a:lnTo>
                  <a:lnTo>
                    <a:pt x="1394" y="688"/>
                  </a:lnTo>
                  <a:lnTo>
                    <a:pt x="1409" y="707"/>
                  </a:lnTo>
                  <a:lnTo>
                    <a:pt x="1423" y="726"/>
                  </a:lnTo>
                  <a:lnTo>
                    <a:pt x="1436" y="747"/>
                  </a:lnTo>
                  <a:lnTo>
                    <a:pt x="1448" y="768"/>
                  </a:lnTo>
                  <a:lnTo>
                    <a:pt x="1459" y="789"/>
                  </a:lnTo>
                  <a:lnTo>
                    <a:pt x="1469" y="812"/>
                  </a:lnTo>
                  <a:lnTo>
                    <a:pt x="1478" y="835"/>
                  </a:lnTo>
                  <a:lnTo>
                    <a:pt x="1487" y="858"/>
                  </a:lnTo>
                  <a:lnTo>
                    <a:pt x="1493" y="882"/>
                  </a:lnTo>
                  <a:lnTo>
                    <a:pt x="1499" y="906"/>
                  </a:lnTo>
                  <a:lnTo>
                    <a:pt x="1503" y="931"/>
                  </a:lnTo>
                  <a:lnTo>
                    <a:pt x="1507" y="957"/>
                  </a:lnTo>
                  <a:lnTo>
                    <a:pt x="1508" y="982"/>
                  </a:lnTo>
                  <a:lnTo>
                    <a:pt x="1509" y="1008"/>
                  </a:lnTo>
                  <a:lnTo>
                    <a:pt x="1508" y="1034"/>
                  </a:lnTo>
                  <a:lnTo>
                    <a:pt x="1507" y="1060"/>
                  </a:lnTo>
                  <a:lnTo>
                    <a:pt x="1503" y="1085"/>
                  </a:lnTo>
                  <a:lnTo>
                    <a:pt x="1499" y="1110"/>
                  </a:lnTo>
                  <a:lnTo>
                    <a:pt x="1493" y="1134"/>
                  </a:lnTo>
                  <a:lnTo>
                    <a:pt x="1487" y="1158"/>
                  </a:lnTo>
                  <a:lnTo>
                    <a:pt x="1478" y="1182"/>
                  </a:lnTo>
                  <a:lnTo>
                    <a:pt x="1469" y="1205"/>
                  </a:lnTo>
                  <a:lnTo>
                    <a:pt x="1459" y="1227"/>
                  </a:lnTo>
                  <a:lnTo>
                    <a:pt x="1448" y="1248"/>
                  </a:lnTo>
                  <a:lnTo>
                    <a:pt x="1436" y="1269"/>
                  </a:lnTo>
                  <a:lnTo>
                    <a:pt x="1423" y="1290"/>
                  </a:lnTo>
                  <a:lnTo>
                    <a:pt x="1409" y="1310"/>
                  </a:lnTo>
                  <a:lnTo>
                    <a:pt x="1394" y="1329"/>
                  </a:lnTo>
                  <a:lnTo>
                    <a:pt x="1378" y="1347"/>
                  </a:lnTo>
                  <a:lnTo>
                    <a:pt x="1362" y="1365"/>
                  </a:lnTo>
                  <a:lnTo>
                    <a:pt x="1344" y="1381"/>
                  </a:lnTo>
                  <a:lnTo>
                    <a:pt x="1326" y="1397"/>
                  </a:lnTo>
                  <a:lnTo>
                    <a:pt x="1306" y="1412"/>
                  </a:lnTo>
                  <a:lnTo>
                    <a:pt x="1287" y="1427"/>
                  </a:lnTo>
                  <a:lnTo>
                    <a:pt x="1266" y="1440"/>
                  </a:lnTo>
                  <a:lnTo>
                    <a:pt x="1245" y="1452"/>
                  </a:lnTo>
                  <a:lnTo>
                    <a:pt x="1224" y="1463"/>
                  </a:lnTo>
                  <a:lnTo>
                    <a:pt x="1202" y="1473"/>
                  </a:lnTo>
                  <a:lnTo>
                    <a:pt x="1179" y="1482"/>
                  </a:lnTo>
                  <a:lnTo>
                    <a:pt x="1156" y="1490"/>
                  </a:lnTo>
                  <a:lnTo>
                    <a:pt x="1131" y="1496"/>
                  </a:lnTo>
                  <a:lnTo>
                    <a:pt x="1107" y="1502"/>
                  </a:lnTo>
                  <a:lnTo>
                    <a:pt x="1082" y="1506"/>
                  </a:lnTo>
                  <a:lnTo>
                    <a:pt x="1057" y="1509"/>
                  </a:lnTo>
                  <a:lnTo>
                    <a:pt x="1032" y="1511"/>
                  </a:lnTo>
                  <a:lnTo>
                    <a:pt x="1006" y="1512"/>
                  </a:lnTo>
                  <a:lnTo>
                    <a:pt x="980" y="1511"/>
                  </a:lnTo>
                  <a:lnTo>
                    <a:pt x="954" y="1509"/>
                  </a:lnTo>
                  <a:lnTo>
                    <a:pt x="929" y="1506"/>
                  </a:lnTo>
                  <a:lnTo>
                    <a:pt x="904" y="1502"/>
                  </a:lnTo>
                  <a:lnTo>
                    <a:pt x="880" y="1496"/>
                  </a:lnTo>
                  <a:lnTo>
                    <a:pt x="856" y="1490"/>
                  </a:lnTo>
                  <a:lnTo>
                    <a:pt x="833" y="1482"/>
                  </a:lnTo>
                  <a:lnTo>
                    <a:pt x="811" y="1473"/>
                  </a:lnTo>
                  <a:lnTo>
                    <a:pt x="787" y="1463"/>
                  </a:lnTo>
                  <a:lnTo>
                    <a:pt x="766" y="1452"/>
                  </a:lnTo>
                  <a:lnTo>
                    <a:pt x="745" y="1440"/>
                  </a:lnTo>
                  <a:lnTo>
                    <a:pt x="725" y="1427"/>
                  </a:lnTo>
                  <a:lnTo>
                    <a:pt x="705" y="1412"/>
                  </a:lnTo>
                  <a:lnTo>
                    <a:pt x="686" y="1397"/>
                  </a:lnTo>
                  <a:lnTo>
                    <a:pt x="668" y="1381"/>
                  </a:lnTo>
                  <a:lnTo>
                    <a:pt x="651" y="1365"/>
                  </a:lnTo>
                  <a:lnTo>
                    <a:pt x="633" y="1347"/>
                  </a:lnTo>
                  <a:lnTo>
                    <a:pt x="617" y="1329"/>
                  </a:lnTo>
                  <a:lnTo>
                    <a:pt x="603" y="1310"/>
                  </a:lnTo>
                  <a:lnTo>
                    <a:pt x="589" y="1290"/>
                  </a:lnTo>
                  <a:lnTo>
                    <a:pt x="576" y="1269"/>
                  </a:lnTo>
                  <a:lnTo>
                    <a:pt x="564" y="1248"/>
                  </a:lnTo>
                  <a:lnTo>
                    <a:pt x="553" y="1227"/>
                  </a:lnTo>
                  <a:lnTo>
                    <a:pt x="543" y="1205"/>
                  </a:lnTo>
                  <a:lnTo>
                    <a:pt x="534" y="1182"/>
                  </a:lnTo>
                  <a:lnTo>
                    <a:pt x="526" y="1158"/>
                  </a:lnTo>
                  <a:lnTo>
                    <a:pt x="519" y="1134"/>
                  </a:lnTo>
                  <a:lnTo>
                    <a:pt x="513" y="1110"/>
                  </a:lnTo>
                  <a:lnTo>
                    <a:pt x="509" y="1085"/>
                  </a:lnTo>
                  <a:lnTo>
                    <a:pt x="506" y="1060"/>
                  </a:lnTo>
                  <a:lnTo>
                    <a:pt x="504" y="1034"/>
                  </a:lnTo>
                  <a:lnTo>
                    <a:pt x="503" y="1008"/>
                  </a:lnTo>
                  <a:lnTo>
                    <a:pt x="504" y="982"/>
                  </a:lnTo>
                  <a:lnTo>
                    <a:pt x="506" y="957"/>
                  </a:lnTo>
                  <a:lnTo>
                    <a:pt x="509" y="931"/>
                  </a:lnTo>
                  <a:lnTo>
                    <a:pt x="513" y="906"/>
                  </a:lnTo>
                  <a:lnTo>
                    <a:pt x="519" y="882"/>
                  </a:lnTo>
                  <a:lnTo>
                    <a:pt x="526" y="858"/>
                  </a:lnTo>
                  <a:lnTo>
                    <a:pt x="534" y="835"/>
                  </a:lnTo>
                  <a:lnTo>
                    <a:pt x="543" y="812"/>
                  </a:lnTo>
                  <a:lnTo>
                    <a:pt x="553" y="789"/>
                  </a:lnTo>
                  <a:lnTo>
                    <a:pt x="564" y="768"/>
                  </a:lnTo>
                  <a:lnTo>
                    <a:pt x="576" y="747"/>
                  </a:lnTo>
                  <a:lnTo>
                    <a:pt x="589" y="726"/>
                  </a:lnTo>
                  <a:lnTo>
                    <a:pt x="603" y="707"/>
                  </a:lnTo>
                  <a:lnTo>
                    <a:pt x="617" y="688"/>
                  </a:lnTo>
                  <a:lnTo>
                    <a:pt x="633" y="669"/>
                  </a:lnTo>
                  <a:lnTo>
                    <a:pt x="651" y="651"/>
                  </a:lnTo>
                  <a:lnTo>
                    <a:pt x="668" y="635"/>
                  </a:lnTo>
                  <a:lnTo>
                    <a:pt x="686" y="619"/>
                  </a:lnTo>
                  <a:lnTo>
                    <a:pt x="705" y="604"/>
                  </a:lnTo>
                  <a:lnTo>
                    <a:pt x="725" y="590"/>
                  </a:lnTo>
                  <a:lnTo>
                    <a:pt x="745" y="577"/>
                  </a:lnTo>
                  <a:lnTo>
                    <a:pt x="766" y="564"/>
                  </a:lnTo>
                  <a:lnTo>
                    <a:pt x="787" y="553"/>
                  </a:lnTo>
                  <a:lnTo>
                    <a:pt x="811" y="543"/>
                  </a:lnTo>
                  <a:lnTo>
                    <a:pt x="833" y="534"/>
                  </a:lnTo>
                  <a:lnTo>
                    <a:pt x="856" y="526"/>
                  </a:lnTo>
                  <a:lnTo>
                    <a:pt x="880" y="520"/>
                  </a:lnTo>
                  <a:lnTo>
                    <a:pt x="904" y="514"/>
                  </a:lnTo>
                  <a:lnTo>
                    <a:pt x="929" y="510"/>
                  </a:lnTo>
                  <a:lnTo>
                    <a:pt x="954" y="507"/>
                  </a:lnTo>
                  <a:lnTo>
                    <a:pt x="980" y="505"/>
                  </a:lnTo>
                  <a:lnTo>
                    <a:pt x="1006" y="504"/>
                  </a:lnTo>
                  <a:close/>
                  <a:moveTo>
                    <a:pt x="0" y="1008"/>
                  </a:moveTo>
                  <a:lnTo>
                    <a:pt x="2" y="1060"/>
                  </a:lnTo>
                  <a:lnTo>
                    <a:pt x="5" y="1111"/>
                  </a:lnTo>
                  <a:lnTo>
                    <a:pt x="12" y="1161"/>
                  </a:lnTo>
                  <a:lnTo>
                    <a:pt x="21" y="1211"/>
                  </a:lnTo>
                  <a:lnTo>
                    <a:pt x="32" y="1260"/>
                  </a:lnTo>
                  <a:lnTo>
                    <a:pt x="45" y="1308"/>
                  </a:lnTo>
                  <a:lnTo>
                    <a:pt x="61" y="1355"/>
                  </a:lnTo>
                  <a:lnTo>
                    <a:pt x="79" y="1400"/>
                  </a:lnTo>
                  <a:lnTo>
                    <a:pt x="99" y="1445"/>
                  </a:lnTo>
                  <a:lnTo>
                    <a:pt x="121" y="1488"/>
                  </a:lnTo>
                  <a:lnTo>
                    <a:pt x="146" y="1530"/>
                  </a:lnTo>
                  <a:lnTo>
                    <a:pt x="172" y="1572"/>
                  </a:lnTo>
                  <a:lnTo>
                    <a:pt x="200" y="1611"/>
                  </a:lnTo>
                  <a:lnTo>
                    <a:pt x="230" y="1649"/>
                  </a:lnTo>
                  <a:lnTo>
                    <a:pt x="261" y="1686"/>
                  </a:lnTo>
                  <a:lnTo>
                    <a:pt x="294" y="1721"/>
                  </a:lnTo>
                  <a:lnTo>
                    <a:pt x="330" y="1754"/>
                  </a:lnTo>
                  <a:lnTo>
                    <a:pt x="366" y="1785"/>
                  </a:lnTo>
                  <a:lnTo>
                    <a:pt x="404" y="1816"/>
                  </a:lnTo>
                  <a:lnTo>
                    <a:pt x="443" y="1844"/>
                  </a:lnTo>
                  <a:lnTo>
                    <a:pt x="485" y="1870"/>
                  </a:lnTo>
                  <a:lnTo>
                    <a:pt x="527" y="1894"/>
                  </a:lnTo>
                  <a:lnTo>
                    <a:pt x="570" y="1917"/>
                  </a:lnTo>
                  <a:lnTo>
                    <a:pt x="614" y="1937"/>
                  </a:lnTo>
                  <a:lnTo>
                    <a:pt x="661" y="1955"/>
                  </a:lnTo>
                  <a:lnTo>
                    <a:pt x="707" y="1971"/>
                  </a:lnTo>
                  <a:lnTo>
                    <a:pt x="754" y="1984"/>
                  </a:lnTo>
                  <a:lnTo>
                    <a:pt x="803" y="1995"/>
                  </a:lnTo>
                  <a:lnTo>
                    <a:pt x="853" y="2004"/>
                  </a:lnTo>
                  <a:lnTo>
                    <a:pt x="903" y="2011"/>
                  </a:lnTo>
                  <a:lnTo>
                    <a:pt x="954" y="2015"/>
                  </a:lnTo>
                  <a:lnTo>
                    <a:pt x="1006" y="2016"/>
                  </a:lnTo>
                  <a:lnTo>
                    <a:pt x="1057" y="2015"/>
                  </a:lnTo>
                  <a:lnTo>
                    <a:pt x="1108" y="2011"/>
                  </a:lnTo>
                  <a:lnTo>
                    <a:pt x="1159" y="2004"/>
                  </a:lnTo>
                  <a:lnTo>
                    <a:pt x="1208" y="1995"/>
                  </a:lnTo>
                  <a:lnTo>
                    <a:pt x="1257" y="1984"/>
                  </a:lnTo>
                  <a:lnTo>
                    <a:pt x="1304" y="1971"/>
                  </a:lnTo>
                  <a:lnTo>
                    <a:pt x="1352" y="1955"/>
                  </a:lnTo>
                  <a:lnTo>
                    <a:pt x="1397" y="1937"/>
                  </a:lnTo>
                  <a:lnTo>
                    <a:pt x="1441" y="1917"/>
                  </a:lnTo>
                  <a:lnTo>
                    <a:pt x="1485" y="1894"/>
                  </a:lnTo>
                  <a:lnTo>
                    <a:pt x="1527" y="1870"/>
                  </a:lnTo>
                  <a:lnTo>
                    <a:pt x="1568" y="1844"/>
                  </a:lnTo>
                  <a:lnTo>
                    <a:pt x="1607" y="1816"/>
                  </a:lnTo>
                  <a:lnTo>
                    <a:pt x="1645" y="1785"/>
                  </a:lnTo>
                  <a:lnTo>
                    <a:pt x="1682" y="1754"/>
                  </a:lnTo>
                  <a:lnTo>
                    <a:pt x="1717" y="1721"/>
                  </a:lnTo>
                  <a:lnTo>
                    <a:pt x="1750" y="1686"/>
                  </a:lnTo>
                  <a:lnTo>
                    <a:pt x="1782" y="1649"/>
                  </a:lnTo>
                  <a:lnTo>
                    <a:pt x="1811" y="1611"/>
                  </a:lnTo>
                  <a:lnTo>
                    <a:pt x="1840" y="1572"/>
                  </a:lnTo>
                  <a:lnTo>
                    <a:pt x="1866" y="1530"/>
                  </a:lnTo>
                  <a:lnTo>
                    <a:pt x="1890" y="1488"/>
                  </a:lnTo>
                  <a:lnTo>
                    <a:pt x="1912" y="1445"/>
                  </a:lnTo>
                  <a:lnTo>
                    <a:pt x="1932" y="1400"/>
                  </a:lnTo>
                  <a:lnTo>
                    <a:pt x="1950" y="1355"/>
                  </a:lnTo>
                  <a:lnTo>
                    <a:pt x="1966" y="1308"/>
                  </a:lnTo>
                  <a:lnTo>
                    <a:pt x="1980" y="1260"/>
                  </a:lnTo>
                  <a:lnTo>
                    <a:pt x="1992" y="1211"/>
                  </a:lnTo>
                  <a:lnTo>
                    <a:pt x="2001" y="1161"/>
                  </a:lnTo>
                  <a:lnTo>
                    <a:pt x="2007" y="1111"/>
                  </a:lnTo>
                  <a:lnTo>
                    <a:pt x="2011" y="1060"/>
                  </a:lnTo>
                  <a:lnTo>
                    <a:pt x="2012" y="1008"/>
                  </a:lnTo>
                  <a:lnTo>
                    <a:pt x="2011" y="957"/>
                  </a:lnTo>
                  <a:lnTo>
                    <a:pt x="2007" y="905"/>
                  </a:lnTo>
                  <a:lnTo>
                    <a:pt x="2001" y="855"/>
                  </a:lnTo>
                  <a:lnTo>
                    <a:pt x="1992" y="805"/>
                  </a:lnTo>
                  <a:lnTo>
                    <a:pt x="1980" y="756"/>
                  </a:lnTo>
                  <a:lnTo>
                    <a:pt x="1966" y="709"/>
                  </a:lnTo>
                  <a:lnTo>
                    <a:pt x="1950" y="661"/>
                  </a:lnTo>
                  <a:lnTo>
                    <a:pt x="1932" y="616"/>
                  </a:lnTo>
                  <a:lnTo>
                    <a:pt x="1912" y="572"/>
                  </a:lnTo>
                  <a:lnTo>
                    <a:pt x="1890" y="528"/>
                  </a:lnTo>
                  <a:lnTo>
                    <a:pt x="1866" y="486"/>
                  </a:lnTo>
                  <a:lnTo>
                    <a:pt x="1840" y="445"/>
                  </a:lnTo>
                  <a:lnTo>
                    <a:pt x="1811" y="405"/>
                  </a:lnTo>
                  <a:lnTo>
                    <a:pt x="1782" y="367"/>
                  </a:lnTo>
                  <a:lnTo>
                    <a:pt x="1750" y="331"/>
                  </a:lnTo>
                  <a:lnTo>
                    <a:pt x="1717" y="295"/>
                  </a:lnTo>
                  <a:lnTo>
                    <a:pt x="1682" y="262"/>
                  </a:lnTo>
                  <a:lnTo>
                    <a:pt x="1645" y="231"/>
                  </a:lnTo>
                  <a:lnTo>
                    <a:pt x="1607" y="201"/>
                  </a:lnTo>
                  <a:lnTo>
                    <a:pt x="1568" y="172"/>
                  </a:lnTo>
                  <a:lnTo>
                    <a:pt x="1527" y="146"/>
                  </a:lnTo>
                  <a:lnTo>
                    <a:pt x="1485" y="122"/>
                  </a:lnTo>
                  <a:lnTo>
                    <a:pt x="1441" y="100"/>
                  </a:lnTo>
                  <a:lnTo>
                    <a:pt x="1397" y="80"/>
                  </a:lnTo>
                  <a:lnTo>
                    <a:pt x="1352" y="61"/>
                  </a:lnTo>
                  <a:lnTo>
                    <a:pt x="1304" y="45"/>
                  </a:lnTo>
                  <a:lnTo>
                    <a:pt x="1257" y="31"/>
                  </a:lnTo>
                  <a:lnTo>
                    <a:pt x="1208" y="20"/>
                  </a:lnTo>
                  <a:lnTo>
                    <a:pt x="1159" y="11"/>
                  </a:lnTo>
                  <a:lnTo>
                    <a:pt x="1108" y="5"/>
                  </a:lnTo>
                  <a:lnTo>
                    <a:pt x="1057" y="1"/>
                  </a:lnTo>
                  <a:lnTo>
                    <a:pt x="1006" y="0"/>
                  </a:lnTo>
                  <a:lnTo>
                    <a:pt x="954" y="1"/>
                  </a:lnTo>
                  <a:lnTo>
                    <a:pt x="903" y="5"/>
                  </a:lnTo>
                  <a:lnTo>
                    <a:pt x="853" y="11"/>
                  </a:lnTo>
                  <a:lnTo>
                    <a:pt x="803" y="20"/>
                  </a:lnTo>
                  <a:lnTo>
                    <a:pt x="754" y="31"/>
                  </a:lnTo>
                  <a:lnTo>
                    <a:pt x="707" y="45"/>
                  </a:lnTo>
                  <a:lnTo>
                    <a:pt x="661" y="61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7" y="122"/>
                  </a:lnTo>
                  <a:lnTo>
                    <a:pt x="485" y="146"/>
                  </a:lnTo>
                  <a:lnTo>
                    <a:pt x="443" y="172"/>
                  </a:lnTo>
                  <a:lnTo>
                    <a:pt x="404" y="201"/>
                  </a:lnTo>
                  <a:lnTo>
                    <a:pt x="366" y="231"/>
                  </a:lnTo>
                  <a:lnTo>
                    <a:pt x="330" y="262"/>
                  </a:lnTo>
                  <a:lnTo>
                    <a:pt x="294" y="295"/>
                  </a:lnTo>
                  <a:lnTo>
                    <a:pt x="261" y="331"/>
                  </a:lnTo>
                  <a:lnTo>
                    <a:pt x="230" y="367"/>
                  </a:lnTo>
                  <a:lnTo>
                    <a:pt x="200" y="405"/>
                  </a:lnTo>
                  <a:lnTo>
                    <a:pt x="172" y="445"/>
                  </a:lnTo>
                  <a:lnTo>
                    <a:pt x="146" y="486"/>
                  </a:lnTo>
                  <a:lnTo>
                    <a:pt x="121" y="528"/>
                  </a:lnTo>
                  <a:lnTo>
                    <a:pt x="99" y="572"/>
                  </a:lnTo>
                  <a:lnTo>
                    <a:pt x="79" y="616"/>
                  </a:lnTo>
                  <a:lnTo>
                    <a:pt x="61" y="661"/>
                  </a:lnTo>
                  <a:lnTo>
                    <a:pt x="45" y="709"/>
                  </a:lnTo>
                  <a:lnTo>
                    <a:pt x="32" y="756"/>
                  </a:lnTo>
                  <a:lnTo>
                    <a:pt x="21" y="805"/>
                  </a:lnTo>
                  <a:lnTo>
                    <a:pt x="12" y="855"/>
                  </a:lnTo>
                  <a:lnTo>
                    <a:pt x="5" y="905"/>
                  </a:lnTo>
                  <a:lnTo>
                    <a:pt x="2" y="957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5" name="iś1íḑè"/>
            <p:cNvSpPr/>
            <p:nvPr/>
          </p:nvSpPr>
          <p:spPr bwMode="auto">
            <a:xfrm>
              <a:off x="7971512" y="912781"/>
              <a:ext cx="38070" cy="38070"/>
            </a:xfrm>
            <a:custGeom>
              <a:avLst/>
              <a:gdLst>
                <a:gd name="T0" fmla="*/ 554 w 1006"/>
                <a:gd name="T1" fmla="*/ 1005 h 1008"/>
                <a:gd name="T2" fmla="*/ 628 w 1006"/>
                <a:gd name="T3" fmla="*/ 992 h 1008"/>
                <a:gd name="T4" fmla="*/ 699 w 1006"/>
                <a:gd name="T5" fmla="*/ 969 h 1008"/>
                <a:gd name="T6" fmla="*/ 763 w 1006"/>
                <a:gd name="T7" fmla="*/ 935 h 1008"/>
                <a:gd name="T8" fmla="*/ 822 w 1006"/>
                <a:gd name="T9" fmla="*/ 893 h 1008"/>
                <a:gd name="T10" fmla="*/ 875 w 1006"/>
                <a:gd name="T11" fmla="*/ 843 h 1008"/>
                <a:gd name="T12" fmla="*/ 920 w 1006"/>
                <a:gd name="T13" fmla="*/ 786 h 1008"/>
                <a:gd name="T14" fmla="*/ 956 w 1006"/>
                <a:gd name="T15" fmla="*/ 723 h 1008"/>
                <a:gd name="T16" fmla="*/ 983 w 1006"/>
                <a:gd name="T17" fmla="*/ 654 h 1008"/>
                <a:gd name="T18" fmla="*/ 1000 w 1006"/>
                <a:gd name="T19" fmla="*/ 581 h 1008"/>
                <a:gd name="T20" fmla="*/ 1006 w 1006"/>
                <a:gd name="T21" fmla="*/ 504 h 1008"/>
                <a:gd name="T22" fmla="*/ 1000 w 1006"/>
                <a:gd name="T23" fmla="*/ 427 h 1008"/>
                <a:gd name="T24" fmla="*/ 983 w 1006"/>
                <a:gd name="T25" fmla="*/ 354 h 1008"/>
                <a:gd name="T26" fmla="*/ 956 w 1006"/>
                <a:gd name="T27" fmla="*/ 285 h 1008"/>
                <a:gd name="T28" fmla="*/ 920 w 1006"/>
                <a:gd name="T29" fmla="*/ 222 h 1008"/>
                <a:gd name="T30" fmla="*/ 875 w 1006"/>
                <a:gd name="T31" fmla="*/ 165 h 1008"/>
                <a:gd name="T32" fmla="*/ 822 w 1006"/>
                <a:gd name="T33" fmla="*/ 115 h 1008"/>
                <a:gd name="T34" fmla="*/ 763 w 1006"/>
                <a:gd name="T35" fmla="*/ 72 h 1008"/>
                <a:gd name="T36" fmla="*/ 699 w 1006"/>
                <a:gd name="T37" fmla="*/ 39 h 1008"/>
                <a:gd name="T38" fmla="*/ 628 w 1006"/>
                <a:gd name="T39" fmla="*/ 16 h 1008"/>
                <a:gd name="T40" fmla="*/ 554 w 1006"/>
                <a:gd name="T41" fmla="*/ 3 h 1008"/>
                <a:gd name="T42" fmla="*/ 476 w 1006"/>
                <a:gd name="T43" fmla="*/ 1 h 1008"/>
                <a:gd name="T44" fmla="*/ 401 w 1006"/>
                <a:gd name="T45" fmla="*/ 10 h 1008"/>
                <a:gd name="T46" fmla="*/ 330 w 1006"/>
                <a:gd name="T47" fmla="*/ 30 h 1008"/>
                <a:gd name="T48" fmla="*/ 263 w 1006"/>
                <a:gd name="T49" fmla="*/ 60 h 1008"/>
                <a:gd name="T50" fmla="*/ 202 w 1006"/>
                <a:gd name="T51" fmla="*/ 100 h 1008"/>
                <a:gd name="T52" fmla="*/ 147 w 1006"/>
                <a:gd name="T53" fmla="*/ 147 h 1008"/>
                <a:gd name="T54" fmla="*/ 99 w 1006"/>
                <a:gd name="T55" fmla="*/ 202 h 1008"/>
                <a:gd name="T56" fmla="*/ 61 w 1006"/>
                <a:gd name="T57" fmla="*/ 264 h 1008"/>
                <a:gd name="T58" fmla="*/ 30 w 1006"/>
                <a:gd name="T59" fmla="*/ 330 h 1008"/>
                <a:gd name="T60" fmla="*/ 10 w 1006"/>
                <a:gd name="T61" fmla="*/ 402 h 1008"/>
                <a:gd name="T62" fmla="*/ 1 w 1006"/>
                <a:gd name="T63" fmla="*/ 478 h 1008"/>
                <a:gd name="T64" fmla="*/ 3 w 1006"/>
                <a:gd name="T65" fmla="*/ 555 h 1008"/>
                <a:gd name="T66" fmla="*/ 16 w 1006"/>
                <a:gd name="T67" fmla="*/ 630 h 1008"/>
                <a:gd name="T68" fmla="*/ 39 w 1006"/>
                <a:gd name="T69" fmla="*/ 700 h 1008"/>
                <a:gd name="T70" fmla="*/ 73 w 1006"/>
                <a:gd name="T71" fmla="*/ 765 h 1008"/>
                <a:gd name="T72" fmla="*/ 114 w 1006"/>
                <a:gd name="T73" fmla="*/ 824 h 1008"/>
                <a:gd name="T74" fmla="*/ 165 w 1006"/>
                <a:gd name="T75" fmla="*/ 877 h 1008"/>
                <a:gd name="T76" fmla="*/ 222 w 1006"/>
                <a:gd name="T77" fmla="*/ 922 h 1008"/>
                <a:gd name="T78" fmla="*/ 284 w 1006"/>
                <a:gd name="T79" fmla="*/ 959 h 1008"/>
                <a:gd name="T80" fmla="*/ 353 w 1006"/>
                <a:gd name="T81" fmla="*/ 985 h 1008"/>
                <a:gd name="T82" fmla="*/ 426 w 1006"/>
                <a:gd name="T83" fmla="*/ 1002 h 1008"/>
                <a:gd name="T84" fmla="*/ 503 w 1006"/>
                <a:gd name="T85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1008"/>
                  </a:moveTo>
                  <a:lnTo>
                    <a:pt x="529" y="1007"/>
                  </a:lnTo>
                  <a:lnTo>
                    <a:pt x="554" y="1005"/>
                  </a:lnTo>
                  <a:lnTo>
                    <a:pt x="579" y="1002"/>
                  </a:lnTo>
                  <a:lnTo>
                    <a:pt x="604" y="998"/>
                  </a:lnTo>
                  <a:lnTo>
                    <a:pt x="628" y="992"/>
                  </a:lnTo>
                  <a:lnTo>
                    <a:pt x="652" y="985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2" y="948"/>
                  </a:lnTo>
                  <a:lnTo>
                    <a:pt x="763" y="935"/>
                  </a:lnTo>
                  <a:lnTo>
                    <a:pt x="784" y="922"/>
                  </a:lnTo>
                  <a:lnTo>
                    <a:pt x="803" y="908"/>
                  </a:lnTo>
                  <a:lnTo>
                    <a:pt x="822" y="893"/>
                  </a:lnTo>
                  <a:lnTo>
                    <a:pt x="841" y="877"/>
                  </a:lnTo>
                  <a:lnTo>
                    <a:pt x="859" y="861"/>
                  </a:lnTo>
                  <a:lnTo>
                    <a:pt x="875" y="843"/>
                  </a:lnTo>
                  <a:lnTo>
                    <a:pt x="891" y="824"/>
                  </a:lnTo>
                  <a:lnTo>
                    <a:pt x="906" y="805"/>
                  </a:lnTo>
                  <a:lnTo>
                    <a:pt x="920" y="786"/>
                  </a:lnTo>
                  <a:lnTo>
                    <a:pt x="933" y="765"/>
                  </a:lnTo>
                  <a:lnTo>
                    <a:pt x="945" y="744"/>
                  </a:lnTo>
                  <a:lnTo>
                    <a:pt x="956" y="723"/>
                  </a:lnTo>
                  <a:lnTo>
                    <a:pt x="966" y="700"/>
                  </a:lnTo>
                  <a:lnTo>
                    <a:pt x="975" y="677"/>
                  </a:lnTo>
                  <a:lnTo>
                    <a:pt x="983" y="654"/>
                  </a:lnTo>
                  <a:lnTo>
                    <a:pt x="989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4" y="555"/>
                  </a:lnTo>
                  <a:lnTo>
                    <a:pt x="1006" y="530"/>
                  </a:lnTo>
                  <a:lnTo>
                    <a:pt x="1006" y="504"/>
                  </a:lnTo>
                  <a:lnTo>
                    <a:pt x="1006" y="478"/>
                  </a:lnTo>
                  <a:lnTo>
                    <a:pt x="1004" y="452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89" y="378"/>
                  </a:lnTo>
                  <a:lnTo>
                    <a:pt x="983" y="354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5"/>
                  </a:lnTo>
                  <a:lnTo>
                    <a:pt x="945" y="264"/>
                  </a:lnTo>
                  <a:lnTo>
                    <a:pt x="933" y="243"/>
                  </a:lnTo>
                  <a:lnTo>
                    <a:pt x="920" y="222"/>
                  </a:lnTo>
                  <a:lnTo>
                    <a:pt x="906" y="202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1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3" y="654"/>
                  </a:lnTo>
                  <a:lnTo>
                    <a:pt x="30" y="677"/>
                  </a:lnTo>
                  <a:lnTo>
                    <a:pt x="39" y="700"/>
                  </a:lnTo>
                  <a:lnTo>
                    <a:pt x="49" y="723"/>
                  </a:lnTo>
                  <a:lnTo>
                    <a:pt x="61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99" y="805"/>
                  </a:lnTo>
                  <a:lnTo>
                    <a:pt x="114" y="824"/>
                  </a:lnTo>
                  <a:lnTo>
                    <a:pt x="130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2" y="922"/>
                  </a:lnTo>
                  <a:lnTo>
                    <a:pt x="242" y="935"/>
                  </a:lnTo>
                  <a:lnTo>
                    <a:pt x="263" y="948"/>
                  </a:lnTo>
                  <a:lnTo>
                    <a:pt x="284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5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6" y="1002"/>
                  </a:lnTo>
                  <a:lnTo>
                    <a:pt x="451" y="1005"/>
                  </a:lnTo>
                  <a:lnTo>
                    <a:pt x="476" y="1007"/>
                  </a:lnTo>
                  <a:lnTo>
                    <a:pt x="503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6" name="íṧḻíďê"/>
            <p:cNvSpPr/>
            <p:nvPr/>
          </p:nvSpPr>
          <p:spPr bwMode="auto">
            <a:xfrm>
              <a:off x="8278886" y="623737"/>
              <a:ext cx="38070" cy="39479"/>
            </a:xfrm>
            <a:custGeom>
              <a:avLst/>
              <a:gdLst>
                <a:gd name="T0" fmla="*/ 452 w 1006"/>
                <a:gd name="T1" fmla="*/ 3 h 1008"/>
                <a:gd name="T2" fmla="*/ 377 w 1006"/>
                <a:gd name="T3" fmla="*/ 16 h 1008"/>
                <a:gd name="T4" fmla="*/ 307 w 1006"/>
                <a:gd name="T5" fmla="*/ 39 h 1008"/>
                <a:gd name="T6" fmla="*/ 243 w 1006"/>
                <a:gd name="T7" fmla="*/ 72 h 1008"/>
                <a:gd name="T8" fmla="*/ 183 w 1006"/>
                <a:gd name="T9" fmla="*/ 115 h 1008"/>
                <a:gd name="T10" fmla="*/ 131 w 1006"/>
                <a:gd name="T11" fmla="*/ 165 h 1008"/>
                <a:gd name="T12" fmla="*/ 86 w 1006"/>
                <a:gd name="T13" fmla="*/ 222 h 1008"/>
                <a:gd name="T14" fmla="*/ 49 w 1006"/>
                <a:gd name="T15" fmla="*/ 285 h 1008"/>
                <a:gd name="T16" fmla="*/ 22 w 1006"/>
                <a:gd name="T17" fmla="*/ 354 h 1008"/>
                <a:gd name="T18" fmla="*/ 6 w 1006"/>
                <a:gd name="T19" fmla="*/ 427 h 1008"/>
                <a:gd name="T20" fmla="*/ 0 w 1006"/>
                <a:gd name="T21" fmla="*/ 504 h 1008"/>
                <a:gd name="T22" fmla="*/ 6 w 1006"/>
                <a:gd name="T23" fmla="*/ 581 h 1008"/>
                <a:gd name="T24" fmla="*/ 22 w 1006"/>
                <a:gd name="T25" fmla="*/ 654 h 1008"/>
                <a:gd name="T26" fmla="*/ 49 w 1006"/>
                <a:gd name="T27" fmla="*/ 723 h 1008"/>
                <a:gd name="T28" fmla="*/ 86 w 1006"/>
                <a:gd name="T29" fmla="*/ 786 h 1008"/>
                <a:gd name="T30" fmla="*/ 131 w 1006"/>
                <a:gd name="T31" fmla="*/ 843 h 1008"/>
                <a:gd name="T32" fmla="*/ 183 w 1006"/>
                <a:gd name="T33" fmla="*/ 893 h 1008"/>
                <a:gd name="T34" fmla="*/ 243 w 1006"/>
                <a:gd name="T35" fmla="*/ 936 h 1008"/>
                <a:gd name="T36" fmla="*/ 307 w 1006"/>
                <a:gd name="T37" fmla="*/ 969 h 1008"/>
                <a:gd name="T38" fmla="*/ 377 w 1006"/>
                <a:gd name="T39" fmla="*/ 992 h 1008"/>
                <a:gd name="T40" fmla="*/ 452 w 1006"/>
                <a:gd name="T41" fmla="*/ 1005 h 1008"/>
                <a:gd name="T42" fmla="*/ 529 w 1006"/>
                <a:gd name="T43" fmla="*/ 1007 h 1008"/>
                <a:gd name="T44" fmla="*/ 605 w 1006"/>
                <a:gd name="T45" fmla="*/ 998 h 1008"/>
                <a:gd name="T46" fmla="*/ 676 w 1006"/>
                <a:gd name="T47" fmla="*/ 978 h 1008"/>
                <a:gd name="T48" fmla="*/ 743 w 1006"/>
                <a:gd name="T49" fmla="*/ 948 h 1008"/>
                <a:gd name="T50" fmla="*/ 804 w 1006"/>
                <a:gd name="T51" fmla="*/ 908 h 1008"/>
                <a:gd name="T52" fmla="*/ 858 w 1006"/>
                <a:gd name="T53" fmla="*/ 861 h 1008"/>
                <a:gd name="T54" fmla="*/ 906 w 1006"/>
                <a:gd name="T55" fmla="*/ 805 h 1008"/>
                <a:gd name="T56" fmla="*/ 946 w 1006"/>
                <a:gd name="T57" fmla="*/ 744 h 1008"/>
                <a:gd name="T58" fmla="*/ 976 w 1006"/>
                <a:gd name="T59" fmla="*/ 677 h 1008"/>
                <a:gd name="T60" fmla="*/ 996 w 1006"/>
                <a:gd name="T61" fmla="*/ 606 h 1008"/>
                <a:gd name="T62" fmla="*/ 1005 w 1006"/>
                <a:gd name="T63" fmla="*/ 530 h 1008"/>
                <a:gd name="T64" fmla="*/ 1003 w 1006"/>
                <a:gd name="T65" fmla="*/ 453 h 1008"/>
                <a:gd name="T66" fmla="*/ 990 w 1006"/>
                <a:gd name="T67" fmla="*/ 378 h 1008"/>
                <a:gd name="T68" fmla="*/ 967 w 1006"/>
                <a:gd name="T69" fmla="*/ 307 h 1008"/>
                <a:gd name="T70" fmla="*/ 934 w 1006"/>
                <a:gd name="T71" fmla="*/ 243 h 1008"/>
                <a:gd name="T72" fmla="*/ 891 w 1006"/>
                <a:gd name="T73" fmla="*/ 183 h 1008"/>
                <a:gd name="T74" fmla="*/ 841 w 1006"/>
                <a:gd name="T75" fmla="*/ 131 h 1008"/>
                <a:gd name="T76" fmla="*/ 784 w 1006"/>
                <a:gd name="T77" fmla="*/ 86 h 1008"/>
                <a:gd name="T78" fmla="*/ 721 w 1006"/>
                <a:gd name="T79" fmla="*/ 49 h 1008"/>
                <a:gd name="T80" fmla="*/ 653 w 1006"/>
                <a:gd name="T81" fmla="*/ 22 h 1008"/>
                <a:gd name="T82" fmla="*/ 580 w 1006"/>
                <a:gd name="T83" fmla="*/ 6 h 1008"/>
                <a:gd name="T84" fmla="*/ 503 w 1006"/>
                <a:gd name="T8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0"/>
                  </a:move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3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1"/>
                  </a:lnTo>
                  <a:lnTo>
                    <a:pt x="22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3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2" y="654"/>
                  </a:lnTo>
                  <a:lnTo>
                    <a:pt x="30" y="677"/>
                  </a:lnTo>
                  <a:lnTo>
                    <a:pt x="39" y="701"/>
                  </a:lnTo>
                  <a:lnTo>
                    <a:pt x="49" y="723"/>
                  </a:lnTo>
                  <a:lnTo>
                    <a:pt x="60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100" y="805"/>
                  </a:lnTo>
                  <a:lnTo>
                    <a:pt x="115" y="825"/>
                  </a:lnTo>
                  <a:lnTo>
                    <a:pt x="131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1" y="922"/>
                  </a:lnTo>
                  <a:lnTo>
                    <a:pt x="243" y="936"/>
                  </a:lnTo>
                  <a:lnTo>
                    <a:pt x="264" y="948"/>
                  </a:lnTo>
                  <a:lnTo>
                    <a:pt x="285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6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7" y="1002"/>
                  </a:lnTo>
                  <a:lnTo>
                    <a:pt x="452" y="1005"/>
                  </a:lnTo>
                  <a:lnTo>
                    <a:pt x="477" y="1007"/>
                  </a:lnTo>
                  <a:lnTo>
                    <a:pt x="503" y="1008"/>
                  </a:lnTo>
                  <a:lnTo>
                    <a:pt x="529" y="1007"/>
                  </a:lnTo>
                  <a:lnTo>
                    <a:pt x="554" y="1005"/>
                  </a:lnTo>
                  <a:lnTo>
                    <a:pt x="580" y="1002"/>
                  </a:lnTo>
                  <a:lnTo>
                    <a:pt x="605" y="998"/>
                  </a:lnTo>
                  <a:lnTo>
                    <a:pt x="629" y="992"/>
                  </a:lnTo>
                  <a:lnTo>
                    <a:pt x="653" y="986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3" y="948"/>
                  </a:lnTo>
                  <a:lnTo>
                    <a:pt x="764" y="936"/>
                  </a:lnTo>
                  <a:lnTo>
                    <a:pt x="784" y="922"/>
                  </a:lnTo>
                  <a:lnTo>
                    <a:pt x="804" y="908"/>
                  </a:lnTo>
                  <a:lnTo>
                    <a:pt x="823" y="893"/>
                  </a:lnTo>
                  <a:lnTo>
                    <a:pt x="841" y="877"/>
                  </a:lnTo>
                  <a:lnTo>
                    <a:pt x="858" y="861"/>
                  </a:lnTo>
                  <a:lnTo>
                    <a:pt x="875" y="843"/>
                  </a:lnTo>
                  <a:lnTo>
                    <a:pt x="891" y="825"/>
                  </a:lnTo>
                  <a:lnTo>
                    <a:pt x="906" y="805"/>
                  </a:lnTo>
                  <a:lnTo>
                    <a:pt x="921" y="786"/>
                  </a:lnTo>
                  <a:lnTo>
                    <a:pt x="934" y="765"/>
                  </a:lnTo>
                  <a:lnTo>
                    <a:pt x="946" y="744"/>
                  </a:lnTo>
                  <a:lnTo>
                    <a:pt x="957" y="723"/>
                  </a:lnTo>
                  <a:lnTo>
                    <a:pt x="967" y="701"/>
                  </a:lnTo>
                  <a:lnTo>
                    <a:pt x="976" y="677"/>
                  </a:lnTo>
                  <a:lnTo>
                    <a:pt x="983" y="654"/>
                  </a:lnTo>
                  <a:lnTo>
                    <a:pt x="990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3" y="555"/>
                  </a:lnTo>
                  <a:lnTo>
                    <a:pt x="1005" y="530"/>
                  </a:lnTo>
                  <a:lnTo>
                    <a:pt x="1006" y="504"/>
                  </a:lnTo>
                  <a:lnTo>
                    <a:pt x="1005" y="478"/>
                  </a:lnTo>
                  <a:lnTo>
                    <a:pt x="1003" y="453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90" y="378"/>
                  </a:lnTo>
                  <a:lnTo>
                    <a:pt x="983" y="354"/>
                  </a:lnTo>
                  <a:lnTo>
                    <a:pt x="976" y="331"/>
                  </a:lnTo>
                  <a:lnTo>
                    <a:pt x="967" y="307"/>
                  </a:lnTo>
                  <a:lnTo>
                    <a:pt x="957" y="285"/>
                  </a:lnTo>
                  <a:lnTo>
                    <a:pt x="946" y="263"/>
                  </a:lnTo>
                  <a:lnTo>
                    <a:pt x="934" y="243"/>
                  </a:lnTo>
                  <a:lnTo>
                    <a:pt x="921" y="222"/>
                  </a:lnTo>
                  <a:lnTo>
                    <a:pt x="906" y="203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8" y="147"/>
                  </a:lnTo>
                  <a:lnTo>
                    <a:pt x="841" y="131"/>
                  </a:lnTo>
                  <a:lnTo>
                    <a:pt x="823" y="115"/>
                  </a:lnTo>
                  <a:lnTo>
                    <a:pt x="804" y="100"/>
                  </a:lnTo>
                  <a:lnTo>
                    <a:pt x="784" y="86"/>
                  </a:lnTo>
                  <a:lnTo>
                    <a:pt x="764" y="72"/>
                  </a:lnTo>
                  <a:lnTo>
                    <a:pt x="743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3" y="22"/>
                  </a:lnTo>
                  <a:lnTo>
                    <a:pt x="629" y="16"/>
                  </a:lnTo>
                  <a:lnTo>
                    <a:pt x="605" y="10"/>
                  </a:lnTo>
                  <a:lnTo>
                    <a:pt x="580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7" name="i$ḷîdé"/>
            <p:cNvSpPr/>
            <p:nvPr/>
          </p:nvSpPr>
          <p:spPr bwMode="auto">
            <a:xfrm>
              <a:off x="9537158" y="147300"/>
              <a:ext cx="236122" cy="151900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8" name="íSḷiḍê"/>
            <p:cNvSpPr/>
            <p:nvPr/>
          </p:nvSpPr>
          <p:spPr bwMode="auto">
            <a:xfrm>
              <a:off x="9434889" y="45031"/>
              <a:ext cx="655727" cy="570000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9" name="îṡ1iďê"/>
            <p:cNvSpPr/>
            <p:nvPr/>
          </p:nvSpPr>
          <p:spPr bwMode="auto">
            <a:xfrm>
              <a:off x="9309166" y="584180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0" name="i$ḷiḑè"/>
            <p:cNvSpPr/>
            <p:nvPr/>
          </p:nvSpPr>
          <p:spPr bwMode="auto">
            <a:xfrm>
              <a:off x="9243132" y="521368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1" name="išlíḑê"/>
            <p:cNvSpPr/>
            <p:nvPr/>
          </p:nvSpPr>
          <p:spPr bwMode="auto">
            <a:xfrm>
              <a:off x="5381470" y="2978323"/>
              <a:ext cx="461060" cy="305964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2" name="iṣľîḍê"/>
            <p:cNvSpPr/>
            <p:nvPr/>
          </p:nvSpPr>
          <p:spPr bwMode="auto">
            <a:xfrm>
              <a:off x="5305332" y="2902185"/>
              <a:ext cx="613337" cy="573859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3" name="i$1iḓe"/>
            <p:cNvSpPr/>
            <p:nvPr/>
          </p:nvSpPr>
          <p:spPr bwMode="auto">
            <a:xfrm>
              <a:off x="5476739" y="2411481"/>
              <a:ext cx="127257" cy="407036"/>
            </a:xfrm>
            <a:custGeom>
              <a:avLst/>
              <a:gdLst>
                <a:gd name="T0" fmla="*/ 3784 w 5030"/>
                <a:gd name="T1" fmla="*/ 5837 h 16095"/>
                <a:gd name="T2" fmla="*/ 3571 w 5030"/>
                <a:gd name="T3" fmla="*/ 6098 h 16095"/>
                <a:gd name="T4" fmla="*/ 3350 w 5030"/>
                <a:gd name="T5" fmla="*/ 6279 h 16095"/>
                <a:gd name="T6" fmla="*/ 3045 w 5030"/>
                <a:gd name="T7" fmla="*/ 6436 h 16095"/>
                <a:gd name="T8" fmla="*/ 2678 w 5030"/>
                <a:gd name="T9" fmla="*/ 6529 h 16095"/>
                <a:gd name="T10" fmla="*/ 2288 w 5030"/>
                <a:gd name="T11" fmla="*/ 6519 h 16095"/>
                <a:gd name="T12" fmla="*/ 1931 w 5030"/>
                <a:gd name="T13" fmla="*/ 6415 h 16095"/>
                <a:gd name="T14" fmla="*/ 1633 w 5030"/>
                <a:gd name="T15" fmla="*/ 6246 h 16095"/>
                <a:gd name="T16" fmla="*/ 1400 w 5030"/>
                <a:gd name="T17" fmla="*/ 6039 h 16095"/>
                <a:gd name="T18" fmla="*/ 1158 w 5030"/>
                <a:gd name="T19" fmla="*/ 5678 h 16095"/>
                <a:gd name="T20" fmla="*/ 1020 w 5030"/>
                <a:gd name="T21" fmla="*/ 5219 h 16095"/>
                <a:gd name="T22" fmla="*/ 1014 w 5030"/>
                <a:gd name="T23" fmla="*/ 4893 h 16095"/>
                <a:gd name="T24" fmla="*/ 1117 w 5030"/>
                <a:gd name="T25" fmla="*/ 4478 h 16095"/>
                <a:gd name="T26" fmla="*/ 1329 w 5030"/>
                <a:gd name="T27" fmla="*/ 4104 h 16095"/>
                <a:gd name="T28" fmla="*/ 1607 w 5030"/>
                <a:gd name="T29" fmla="*/ 3832 h 16095"/>
                <a:gd name="T30" fmla="*/ 1879 w 5030"/>
                <a:gd name="T31" fmla="*/ 3669 h 16095"/>
                <a:gd name="T32" fmla="*/ 2225 w 5030"/>
                <a:gd name="T33" fmla="*/ 3552 h 16095"/>
                <a:gd name="T34" fmla="*/ 2613 w 5030"/>
                <a:gd name="T35" fmla="*/ 3525 h 16095"/>
                <a:gd name="T36" fmla="*/ 2988 w 5030"/>
                <a:gd name="T37" fmla="*/ 3603 h 16095"/>
                <a:gd name="T38" fmla="*/ 3301 w 5030"/>
                <a:gd name="T39" fmla="*/ 3750 h 16095"/>
                <a:gd name="T40" fmla="*/ 3571 w 5030"/>
                <a:gd name="T41" fmla="*/ 3960 h 16095"/>
                <a:gd name="T42" fmla="*/ 3825 w 5030"/>
                <a:gd name="T43" fmla="*/ 4288 h 16095"/>
                <a:gd name="T44" fmla="*/ 3996 w 5030"/>
                <a:gd name="T45" fmla="*/ 4760 h 16095"/>
                <a:gd name="T46" fmla="*/ 4021 w 5030"/>
                <a:gd name="T47" fmla="*/ 5112 h 16095"/>
                <a:gd name="T48" fmla="*/ 3015 w 5030"/>
                <a:gd name="T49" fmla="*/ 14637 h 16095"/>
                <a:gd name="T50" fmla="*/ 2903 w 5030"/>
                <a:gd name="T51" fmla="*/ 14906 h 16095"/>
                <a:gd name="T52" fmla="*/ 2665 w 5030"/>
                <a:gd name="T53" fmla="*/ 15067 h 16095"/>
                <a:gd name="T54" fmla="*/ 2365 w 5030"/>
                <a:gd name="T55" fmla="*/ 15067 h 16095"/>
                <a:gd name="T56" fmla="*/ 2127 w 5030"/>
                <a:gd name="T57" fmla="*/ 14906 h 16095"/>
                <a:gd name="T58" fmla="*/ 2015 w 5030"/>
                <a:gd name="T59" fmla="*/ 14637 h 16095"/>
                <a:gd name="T60" fmla="*/ 2579 w 5030"/>
                <a:gd name="T61" fmla="*/ 7544 h 16095"/>
                <a:gd name="T62" fmla="*/ 2018 w 5030"/>
                <a:gd name="T63" fmla="*/ 1432 h 16095"/>
                <a:gd name="T64" fmla="*/ 2143 w 5030"/>
                <a:gd name="T65" fmla="*/ 1171 h 16095"/>
                <a:gd name="T66" fmla="*/ 2389 w 5030"/>
                <a:gd name="T67" fmla="*/ 1022 h 16095"/>
                <a:gd name="T68" fmla="*/ 2688 w 5030"/>
                <a:gd name="T69" fmla="*/ 1036 h 16095"/>
                <a:gd name="T70" fmla="*/ 2918 w 5030"/>
                <a:gd name="T71" fmla="*/ 1208 h 16095"/>
                <a:gd name="T72" fmla="*/ 3017 w 5030"/>
                <a:gd name="T73" fmla="*/ 1483 h 16095"/>
                <a:gd name="T74" fmla="*/ 2386 w 5030"/>
                <a:gd name="T75" fmla="*/ 2518 h 16095"/>
                <a:gd name="T76" fmla="*/ 4007 w 5030"/>
                <a:gd name="T77" fmla="*/ 1280 h 16095"/>
                <a:gd name="T78" fmla="*/ 3631 w 5030"/>
                <a:gd name="T79" fmla="*/ 495 h 16095"/>
                <a:gd name="T80" fmla="*/ 2891 w 5030"/>
                <a:gd name="T81" fmla="*/ 47 h 16095"/>
                <a:gd name="T82" fmla="*/ 1997 w 5030"/>
                <a:gd name="T83" fmla="*/ 92 h 16095"/>
                <a:gd name="T84" fmla="*/ 1306 w 5030"/>
                <a:gd name="T85" fmla="*/ 607 h 16095"/>
                <a:gd name="T86" fmla="*/ 1008 w 5030"/>
                <a:gd name="T87" fmla="*/ 1431 h 16095"/>
                <a:gd name="T88" fmla="*/ 503 w 5030"/>
                <a:gd name="T89" fmla="*/ 3532 h 16095"/>
                <a:gd name="T90" fmla="*/ 111 w 5030"/>
                <a:gd name="T91" fmla="*/ 4294 h 16095"/>
                <a:gd name="T92" fmla="*/ 5 w 5030"/>
                <a:gd name="T93" fmla="*/ 5183 h 16095"/>
                <a:gd name="T94" fmla="*/ 213 w 5030"/>
                <a:gd name="T95" fmla="*/ 6036 h 16095"/>
                <a:gd name="T96" fmla="*/ 687 w 5030"/>
                <a:gd name="T97" fmla="*/ 6746 h 16095"/>
                <a:gd name="T98" fmla="*/ 1053 w 5030"/>
                <a:gd name="T99" fmla="*/ 14962 h 16095"/>
                <a:gd name="T100" fmla="*/ 1501 w 5030"/>
                <a:gd name="T101" fmla="*/ 15703 h 16095"/>
                <a:gd name="T102" fmla="*/ 2285 w 5030"/>
                <a:gd name="T103" fmla="*/ 16078 h 16095"/>
                <a:gd name="T104" fmla="*/ 3169 w 5030"/>
                <a:gd name="T105" fmla="*/ 15946 h 16095"/>
                <a:gd name="T106" fmla="*/ 3805 w 5030"/>
                <a:gd name="T107" fmla="*/ 15368 h 16095"/>
                <a:gd name="T108" fmla="*/ 4024 w 5030"/>
                <a:gd name="T109" fmla="*/ 7030 h 16095"/>
                <a:gd name="T110" fmla="*/ 4609 w 5030"/>
                <a:gd name="T111" fmla="*/ 6412 h 16095"/>
                <a:gd name="T112" fmla="*/ 4958 w 5030"/>
                <a:gd name="T113" fmla="*/ 5624 h 16095"/>
                <a:gd name="T114" fmla="*/ 5012 w 5030"/>
                <a:gd name="T115" fmla="*/ 4727 h 16095"/>
                <a:gd name="T116" fmla="*/ 4754 w 5030"/>
                <a:gd name="T117" fmla="*/ 3894 h 16095"/>
                <a:gd name="T118" fmla="*/ 4241 w 5030"/>
                <a:gd name="T119" fmla="*/ 321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30" h="16095">
                  <a:moveTo>
                    <a:pt x="3955" y="5452"/>
                  </a:moveTo>
                  <a:lnTo>
                    <a:pt x="3950" y="5472"/>
                  </a:lnTo>
                  <a:lnTo>
                    <a:pt x="3944" y="5492"/>
                  </a:lnTo>
                  <a:lnTo>
                    <a:pt x="3938" y="5512"/>
                  </a:lnTo>
                  <a:lnTo>
                    <a:pt x="3931" y="5532"/>
                  </a:lnTo>
                  <a:lnTo>
                    <a:pt x="3913" y="5581"/>
                  </a:lnTo>
                  <a:lnTo>
                    <a:pt x="3893" y="5630"/>
                  </a:lnTo>
                  <a:lnTo>
                    <a:pt x="3872" y="5678"/>
                  </a:lnTo>
                  <a:lnTo>
                    <a:pt x="3849" y="5725"/>
                  </a:lnTo>
                  <a:lnTo>
                    <a:pt x="3825" y="5771"/>
                  </a:lnTo>
                  <a:lnTo>
                    <a:pt x="3798" y="5815"/>
                  </a:lnTo>
                  <a:lnTo>
                    <a:pt x="3784" y="5837"/>
                  </a:lnTo>
                  <a:lnTo>
                    <a:pt x="3770" y="5860"/>
                  </a:lnTo>
                  <a:lnTo>
                    <a:pt x="3756" y="5881"/>
                  </a:lnTo>
                  <a:lnTo>
                    <a:pt x="3741" y="5903"/>
                  </a:lnTo>
                  <a:lnTo>
                    <a:pt x="3738" y="5906"/>
                  </a:lnTo>
                  <a:lnTo>
                    <a:pt x="3735" y="5910"/>
                  </a:lnTo>
                  <a:lnTo>
                    <a:pt x="3701" y="5954"/>
                  </a:lnTo>
                  <a:lnTo>
                    <a:pt x="3666" y="5997"/>
                  </a:lnTo>
                  <a:lnTo>
                    <a:pt x="3648" y="6019"/>
                  </a:lnTo>
                  <a:lnTo>
                    <a:pt x="3629" y="6039"/>
                  </a:lnTo>
                  <a:lnTo>
                    <a:pt x="3610" y="6059"/>
                  </a:lnTo>
                  <a:lnTo>
                    <a:pt x="3591" y="6079"/>
                  </a:lnTo>
                  <a:lnTo>
                    <a:pt x="3571" y="6098"/>
                  </a:lnTo>
                  <a:lnTo>
                    <a:pt x="3552" y="6118"/>
                  </a:lnTo>
                  <a:lnTo>
                    <a:pt x="3531" y="6136"/>
                  </a:lnTo>
                  <a:lnTo>
                    <a:pt x="3511" y="6155"/>
                  </a:lnTo>
                  <a:lnTo>
                    <a:pt x="3490" y="6173"/>
                  </a:lnTo>
                  <a:lnTo>
                    <a:pt x="3468" y="6191"/>
                  </a:lnTo>
                  <a:lnTo>
                    <a:pt x="3446" y="6209"/>
                  </a:lnTo>
                  <a:lnTo>
                    <a:pt x="3424" y="6225"/>
                  </a:lnTo>
                  <a:lnTo>
                    <a:pt x="3422" y="6228"/>
                  </a:lnTo>
                  <a:lnTo>
                    <a:pt x="3420" y="6230"/>
                  </a:lnTo>
                  <a:lnTo>
                    <a:pt x="3397" y="6246"/>
                  </a:lnTo>
                  <a:lnTo>
                    <a:pt x="3374" y="6263"/>
                  </a:lnTo>
                  <a:lnTo>
                    <a:pt x="3350" y="6279"/>
                  </a:lnTo>
                  <a:lnTo>
                    <a:pt x="3326" y="6294"/>
                  </a:lnTo>
                  <a:lnTo>
                    <a:pt x="3301" y="6309"/>
                  </a:lnTo>
                  <a:lnTo>
                    <a:pt x="3277" y="6324"/>
                  </a:lnTo>
                  <a:lnTo>
                    <a:pt x="3252" y="6338"/>
                  </a:lnTo>
                  <a:lnTo>
                    <a:pt x="3228" y="6352"/>
                  </a:lnTo>
                  <a:lnTo>
                    <a:pt x="3202" y="6366"/>
                  </a:lnTo>
                  <a:lnTo>
                    <a:pt x="3177" y="6379"/>
                  </a:lnTo>
                  <a:lnTo>
                    <a:pt x="3151" y="6391"/>
                  </a:lnTo>
                  <a:lnTo>
                    <a:pt x="3124" y="6403"/>
                  </a:lnTo>
                  <a:lnTo>
                    <a:pt x="3098" y="6415"/>
                  </a:lnTo>
                  <a:lnTo>
                    <a:pt x="3072" y="6425"/>
                  </a:lnTo>
                  <a:lnTo>
                    <a:pt x="3045" y="6436"/>
                  </a:lnTo>
                  <a:lnTo>
                    <a:pt x="3018" y="6446"/>
                  </a:lnTo>
                  <a:lnTo>
                    <a:pt x="2988" y="6456"/>
                  </a:lnTo>
                  <a:lnTo>
                    <a:pt x="2958" y="6466"/>
                  </a:lnTo>
                  <a:lnTo>
                    <a:pt x="2928" y="6475"/>
                  </a:lnTo>
                  <a:lnTo>
                    <a:pt x="2897" y="6484"/>
                  </a:lnTo>
                  <a:lnTo>
                    <a:pt x="2867" y="6492"/>
                  </a:lnTo>
                  <a:lnTo>
                    <a:pt x="2836" y="6500"/>
                  </a:lnTo>
                  <a:lnTo>
                    <a:pt x="2805" y="6507"/>
                  </a:lnTo>
                  <a:lnTo>
                    <a:pt x="2773" y="6513"/>
                  </a:lnTo>
                  <a:lnTo>
                    <a:pt x="2742" y="6519"/>
                  </a:lnTo>
                  <a:lnTo>
                    <a:pt x="2710" y="6525"/>
                  </a:lnTo>
                  <a:lnTo>
                    <a:pt x="2678" y="6529"/>
                  </a:lnTo>
                  <a:lnTo>
                    <a:pt x="2646" y="6533"/>
                  </a:lnTo>
                  <a:lnTo>
                    <a:pt x="2613" y="6535"/>
                  </a:lnTo>
                  <a:lnTo>
                    <a:pt x="2581" y="6537"/>
                  </a:lnTo>
                  <a:lnTo>
                    <a:pt x="2548" y="6539"/>
                  </a:lnTo>
                  <a:lnTo>
                    <a:pt x="2515" y="6539"/>
                  </a:lnTo>
                  <a:lnTo>
                    <a:pt x="2482" y="6539"/>
                  </a:lnTo>
                  <a:lnTo>
                    <a:pt x="2448" y="6537"/>
                  </a:lnTo>
                  <a:lnTo>
                    <a:pt x="2416" y="6535"/>
                  </a:lnTo>
                  <a:lnTo>
                    <a:pt x="2383" y="6533"/>
                  </a:lnTo>
                  <a:lnTo>
                    <a:pt x="2351" y="6529"/>
                  </a:lnTo>
                  <a:lnTo>
                    <a:pt x="2320" y="6525"/>
                  </a:lnTo>
                  <a:lnTo>
                    <a:pt x="2288" y="6519"/>
                  </a:lnTo>
                  <a:lnTo>
                    <a:pt x="2256" y="6513"/>
                  </a:lnTo>
                  <a:lnTo>
                    <a:pt x="2225" y="6507"/>
                  </a:lnTo>
                  <a:lnTo>
                    <a:pt x="2194" y="6500"/>
                  </a:lnTo>
                  <a:lnTo>
                    <a:pt x="2163" y="6492"/>
                  </a:lnTo>
                  <a:lnTo>
                    <a:pt x="2133" y="6484"/>
                  </a:lnTo>
                  <a:lnTo>
                    <a:pt x="2101" y="6475"/>
                  </a:lnTo>
                  <a:lnTo>
                    <a:pt x="2071" y="6466"/>
                  </a:lnTo>
                  <a:lnTo>
                    <a:pt x="2041" y="6456"/>
                  </a:lnTo>
                  <a:lnTo>
                    <a:pt x="2012" y="6446"/>
                  </a:lnTo>
                  <a:lnTo>
                    <a:pt x="1985" y="6436"/>
                  </a:lnTo>
                  <a:lnTo>
                    <a:pt x="1958" y="6425"/>
                  </a:lnTo>
                  <a:lnTo>
                    <a:pt x="1931" y="6415"/>
                  </a:lnTo>
                  <a:lnTo>
                    <a:pt x="1905" y="6403"/>
                  </a:lnTo>
                  <a:lnTo>
                    <a:pt x="1879" y="6391"/>
                  </a:lnTo>
                  <a:lnTo>
                    <a:pt x="1853" y="6379"/>
                  </a:lnTo>
                  <a:lnTo>
                    <a:pt x="1827" y="6366"/>
                  </a:lnTo>
                  <a:lnTo>
                    <a:pt x="1802" y="6352"/>
                  </a:lnTo>
                  <a:lnTo>
                    <a:pt x="1776" y="6338"/>
                  </a:lnTo>
                  <a:lnTo>
                    <a:pt x="1752" y="6324"/>
                  </a:lnTo>
                  <a:lnTo>
                    <a:pt x="1727" y="6309"/>
                  </a:lnTo>
                  <a:lnTo>
                    <a:pt x="1703" y="6294"/>
                  </a:lnTo>
                  <a:lnTo>
                    <a:pt x="1680" y="6279"/>
                  </a:lnTo>
                  <a:lnTo>
                    <a:pt x="1656" y="6263"/>
                  </a:lnTo>
                  <a:lnTo>
                    <a:pt x="1633" y="6246"/>
                  </a:lnTo>
                  <a:lnTo>
                    <a:pt x="1611" y="6230"/>
                  </a:lnTo>
                  <a:lnTo>
                    <a:pt x="1607" y="6228"/>
                  </a:lnTo>
                  <a:lnTo>
                    <a:pt x="1605" y="6225"/>
                  </a:lnTo>
                  <a:lnTo>
                    <a:pt x="1583" y="6209"/>
                  </a:lnTo>
                  <a:lnTo>
                    <a:pt x="1561" y="6191"/>
                  </a:lnTo>
                  <a:lnTo>
                    <a:pt x="1540" y="6173"/>
                  </a:lnTo>
                  <a:lnTo>
                    <a:pt x="1519" y="6155"/>
                  </a:lnTo>
                  <a:lnTo>
                    <a:pt x="1499" y="6136"/>
                  </a:lnTo>
                  <a:lnTo>
                    <a:pt x="1478" y="6118"/>
                  </a:lnTo>
                  <a:lnTo>
                    <a:pt x="1458" y="6098"/>
                  </a:lnTo>
                  <a:lnTo>
                    <a:pt x="1438" y="6079"/>
                  </a:lnTo>
                  <a:lnTo>
                    <a:pt x="1400" y="6039"/>
                  </a:lnTo>
                  <a:lnTo>
                    <a:pt x="1364" y="5997"/>
                  </a:lnTo>
                  <a:lnTo>
                    <a:pt x="1329" y="5954"/>
                  </a:lnTo>
                  <a:lnTo>
                    <a:pt x="1295" y="5910"/>
                  </a:lnTo>
                  <a:lnTo>
                    <a:pt x="1292" y="5906"/>
                  </a:lnTo>
                  <a:lnTo>
                    <a:pt x="1289" y="5903"/>
                  </a:lnTo>
                  <a:lnTo>
                    <a:pt x="1274" y="5881"/>
                  </a:lnTo>
                  <a:lnTo>
                    <a:pt x="1258" y="5860"/>
                  </a:lnTo>
                  <a:lnTo>
                    <a:pt x="1244" y="5837"/>
                  </a:lnTo>
                  <a:lnTo>
                    <a:pt x="1231" y="5815"/>
                  </a:lnTo>
                  <a:lnTo>
                    <a:pt x="1205" y="5771"/>
                  </a:lnTo>
                  <a:lnTo>
                    <a:pt x="1181" y="5725"/>
                  </a:lnTo>
                  <a:lnTo>
                    <a:pt x="1158" y="5678"/>
                  </a:lnTo>
                  <a:lnTo>
                    <a:pt x="1137" y="5630"/>
                  </a:lnTo>
                  <a:lnTo>
                    <a:pt x="1117" y="5581"/>
                  </a:lnTo>
                  <a:lnTo>
                    <a:pt x="1098" y="5532"/>
                  </a:lnTo>
                  <a:lnTo>
                    <a:pt x="1091" y="5512"/>
                  </a:lnTo>
                  <a:lnTo>
                    <a:pt x="1085" y="5492"/>
                  </a:lnTo>
                  <a:lnTo>
                    <a:pt x="1079" y="5472"/>
                  </a:lnTo>
                  <a:lnTo>
                    <a:pt x="1074" y="5452"/>
                  </a:lnTo>
                  <a:lnTo>
                    <a:pt x="1059" y="5402"/>
                  </a:lnTo>
                  <a:lnTo>
                    <a:pt x="1046" y="5350"/>
                  </a:lnTo>
                  <a:lnTo>
                    <a:pt x="1034" y="5298"/>
                  </a:lnTo>
                  <a:lnTo>
                    <a:pt x="1025" y="5246"/>
                  </a:lnTo>
                  <a:lnTo>
                    <a:pt x="1020" y="5219"/>
                  </a:lnTo>
                  <a:lnTo>
                    <a:pt x="1017" y="5193"/>
                  </a:lnTo>
                  <a:lnTo>
                    <a:pt x="1014" y="5165"/>
                  </a:lnTo>
                  <a:lnTo>
                    <a:pt x="1011" y="5139"/>
                  </a:lnTo>
                  <a:lnTo>
                    <a:pt x="1009" y="5112"/>
                  </a:lnTo>
                  <a:lnTo>
                    <a:pt x="1007" y="5085"/>
                  </a:lnTo>
                  <a:lnTo>
                    <a:pt x="1006" y="5057"/>
                  </a:lnTo>
                  <a:lnTo>
                    <a:pt x="1006" y="5030"/>
                  </a:lnTo>
                  <a:lnTo>
                    <a:pt x="1006" y="5002"/>
                  </a:lnTo>
                  <a:lnTo>
                    <a:pt x="1007" y="4974"/>
                  </a:lnTo>
                  <a:lnTo>
                    <a:pt x="1009" y="4947"/>
                  </a:lnTo>
                  <a:lnTo>
                    <a:pt x="1011" y="4920"/>
                  </a:lnTo>
                  <a:lnTo>
                    <a:pt x="1014" y="4893"/>
                  </a:lnTo>
                  <a:lnTo>
                    <a:pt x="1017" y="4866"/>
                  </a:lnTo>
                  <a:lnTo>
                    <a:pt x="1020" y="4840"/>
                  </a:lnTo>
                  <a:lnTo>
                    <a:pt x="1025" y="4812"/>
                  </a:lnTo>
                  <a:lnTo>
                    <a:pt x="1034" y="4760"/>
                  </a:lnTo>
                  <a:lnTo>
                    <a:pt x="1046" y="4709"/>
                  </a:lnTo>
                  <a:lnTo>
                    <a:pt x="1059" y="4657"/>
                  </a:lnTo>
                  <a:lnTo>
                    <a:pt x="1074" y="4606"/>
                  </a:lnTo>
                  <a:lnTo>
                    <a:pt x="1079" y="4586"/>
                  </a:lnTo>
                  <a:lnTo>
                    <a:pt x="1085" y="4567"/>
                  </a:lnTo>
                  <a:lnTo>
                    <a:pt x="1091" y="4547"/>
                  </a:lnTo>
                  <a:lnTo>
                    <a:pt x="1098" y="4528"/>
                  </a:lnTo>
                  <a:lnTo>
                    <a:pt x="1117" y="4478"/>
                  </a:lnTo>
                  <a:lnTo>
                    <a:pt x="1137" y="4429"/>
                  </a:lnTo>
                  <a:lnTo>
                    <a:pt x="1158" y="4382"/>
                  </a:lnTo>
                  <a:lnTo>
                    <a:pt x="1181" y="4335"/>
                  </a:lnTo>
                  <a:lnTo>
                    <a:pt x="1205" y="4288"/>
                  </a:lnTo>
                  <a:lnTo>
                    <a:pt x="1231" y="4243"/>
                  </a:lnTo>
                  <a:lnTo>
                    <a:pt x="1244" y="4221"/>
                  </a:lnTo>
                  <a:lnTo>
                    <a:pt x="1258" y="4200"/>
                  </a:lnTo>
                  <a:lnTo>
                    <a:pt x="1274" y="4178"/>
                  </a:lnTo>
                  <a:lnTo>
                    <a:pt x="1289" y="4157"/>
                  </a:lnTo>
                  <a:lnTo>
                    <a:pt x="1292" y="4153"/>
                  </a:lnTo>
                  <a:lnTo>
                    <a:pt x="1295" y="4148"/>
                  </a:lnTo>
                  <a:lnTo>
                    <a:pt x="1329" y="4104"/>
                  </a:lnTo>
                  <a:lnTo>
                    <a:pt x="1364" y="4062"/>
                  </a:lnTo>
                  <a:lnTo>
                    <a:pt x="1400" y="4020"/>
                  </a:lnTo>
                  <a:lnTo>
                    <a:pt x="1438" y="3979"/>
                  </a:lnTo>
                  <a:lnTo>
                    <a:pt x="1458" y="3960"/>
                  </a:lnTo>
                  <a:lnTo>
                    <a:pt x="1478" y="3941"/>
                  </a:lnTo>
                  <a:lnTo>
                    <a:pt x="1499" y="3922"/>
                  </a:lnTo>
                  <a:lnTo>
                    <a:pt x="1519" y="3903"/>
                  </a:lnTo>
                  <a:lnTo>
                    <a:pt x="1540" y="3885"/>
                  </a:lnTo>
                  <a:lnTo>
                    <a:pt x="1561" y="3868"/>
                  </a:lnTo>
                  <a:lnTo>
                    <a:pt x="1583" y="3850"/>
                  </a:lnTo>
                  <a:lnTo>
                    <a:pt x="1605" y="3833"/>
                  </a:lnTo>
                  <a:lnTo>
                    <a:pt x="1607" y="3832"/>
                  </a:lnTo>
                  <a:lnTo>
                    <a:pt x="1611" y="3830"/>
                  </a:lnTo>
                  <a:lnTo>
                    <a:pt x="1633" y="3813"/>
                  </a:lnTo>
                  <a:lnTo>
                    <a:pt x="1656" y="3796"/>
                  </a:lnTo>
                  <a:lnTo>
                    <a:pt x="1680" y="3780"/>
                  </a:lnTo>
                  <a:lnTo>
                    <a:pt x="1703" y="3765"/>
                  </a:lnTo>
                  <a:lnTo>
                    <a:pt x="1727" y="3750"/>
                  </a:lnTo>
                  <a:lnTo>
                    <a:pt x="1752" y="3735"/>
                  </a:lnTo>
                  <a:lnTo>
                    <a:pt x="1776" y="3721"/>
                  </a:lnTo>
                  <a:lnTo>
                    <a:pt x="1802" y="3707"/>
                  </a:lnTo>
                  <a:lnTo>
                    <a:pt x="1827" y="3694"/>
                  </a:lnTo>
                  <a:lnTo>
                    <a:pt x="1853" y="3681"/>
                  </a:lnTo>
                  <a:lnTo>
                    <a:pt x="1879" y="3669"/>
                  </a:lnTo>
                  <a:lnTo>
                    <a:pt x="1905" y="3657"/>
                  </a:lnTo>
                  <a:lnTo>
                    <a:pt x="1931" y="3645"/>
                  </a:lnTo>
                  <a:lnTo>
                    <a:pt x="1958" y="3633"/>
                  </a:lnTo>
                  <a:lnTo>
                    <a:pt x="1985" y="3623"/>
                  </a:lnTo>
                  <a:lnTo>
                    <a:pt x="2012" y="3613"/>
                  </a:lnTo>
                  <a:lnTo>
                    <a:pt x="2041" y="3603"/>
                  </a:lnTo>
                  <a:lnTo>
                    <a:pt x="2071" y="3593"/>
                  </a:lnTo>
                  <a:lnTo>
                    <a:pt x="2101" y="3584"/>
                  </a:lnTo>
                  <a:lnTo>
                    <a:pt x="2133" y="3575"/>
                  </a:lnTo>
                  <a:lnTo>
                    <a:pt x="2163" y="3567"/>
                  </a:lnTo>
                  <a:lnTo>
                    <a:pt x="2194" y="3559"/>
                  </a:lnTo>
                  <a:lnTo>
                    <a:pt x="2225" y="3552"/>
                  </a:lnTo>
                  <a:lnTo>
                    <a:pt x="2256" y="3546"/>
                  </a:lnTo>
                  <a:lnTo>
                    <a:pt x="2288" y="3540"/>
                  </a:lnTo>
                  <a:lnTo>
                    <a:pt x="2320" y="3535"/>
                  </a:lnTo>
                  <a:lnTo>
                    <a:pt x="2351" y="3531"/>
                  </a:lnTo>
                  <a:lnTo>
                    <a:pt x="2383" y="3528"/>
                  </a:lnTo>
                  <a:lnTo>
                    <a:pt x="2416" y="3525"/>
                  </a:lnTo>
                  <a:lnTo>
                    <a:pt x="2448" y="3523"/>
                  </a:lnTo>
                  <a:lnTo>
                    <a:pt x="2482" y="3521"/>
                  </a:lnTo>
                  <a:lnTo>
                    <a:pt x="2515" y="3521"/>
                  </a:lnTo>
                  <a:lnTo>
                    <a:pt x="2548" y="3521"/>
                  </a:lnTo>
                  <a:lnTo>
                    <a:pt x="2581" y="3523"/>
                  </a:lnTo>
                  <a:lnTo>
                    <a:pt x="2613" y="3525"/>
                  </a:lnTo>
                  <a:lnTo>
                    <a:pt x="2646" y="3528"/>
                  </a:lnTo>
                  <a:lnTo>
                    <a:pt x="2678" y="3531"/>
                  </a:lnTo>
                  <a:lnTo>
                    <a:pt x="2710" y="3535"/>
                  </a:lnTo>
                  <a:lnTo>
                    <a:pt x="2742" y="3540"/>
                  </a:lnTo>
                  <a:lnTo>
                    <a:pt x="2773" y="3546"/>
                  </a:lnTo>
                  <a:lnTo>
                    <a:pt x="2805" y="3552"/>
                  </a:lnTo>
                  <a:lnTo>
                    <a:pt x="2836" y="3559"/>
                  </a:lnTo>
                  <a:lnTo>
                    <a:pt x="2867" y="3567"/>
                  </a:lnTo>
                  <a:lnTo>
                    <a:pt x="2897" y="3575"/>
                  </a:lnTo>
                  <a:lnTo>
                    <a:pt x="2928" y="3584"/>
                  </a:lnTo>
                  <a:lnTo>
                    <a:pt x="2958" y="3593"/>
                  </a:lnTo>
                  <a:lnTo>
                    <a:pt x="2988" y="3603"/>
                  </a:lnTo>
                  <a:lnTo>
                    <a:pt x="3018" y="3613"/>
                  </a:lnTo>
                  <a:lnTo>
                    <a:pt x="3045" y="3623"/>
                  </a:lnTo>
                  <a:lnTo>
                    <a:pt x="3072" y="3633"/>
                  </a:lnTo>
                  <a:lnTo>
                    <a:pt x="3098" y="3645"/>
                  </a:lnTo>
                  <a:lnTo>
                    <a:pt x="3124" y="3657"/>
                  </a:lnTo>
                  <a:lnTo>
                    <a:pt x="3151" y="3669"/>
                  </a:lnTo>
                  <a:lnTo>
                    <a:pt x="3177" y="3681"/>
                  </a:lnTo>
                  <a:lnTo>
                    <a:pt x="3202" y="3694"/>
                  </a:lnTo>
                  <a:lnTo>
                    <a:pt x="3228" y="3707"/>
                  </a:lnTo>
                  <a:lnTo>
                    <a:pt x="3252" y="3721"/>
                  </a:lnTo>
                  <a:lnTo>
                    <a:pt x="3277" y="3735"/>
                  </a:lnTo>
                  <a:lnTo>
                    <a:pt x="3301" y="3750"/>
                  </a:lnTo>
                  <a:lnTo>
                    <a:pt x="3326" y="3765"/>
                  </a:lnTo>
                  <a:lnTo>
                    <a:pt x="3374" y="3796"/>
                  </a:lnTo>
                  <a:lnTo>
                    <a:pt x="3420" y="3830"/>
                  </a:lnTo>
                  <a:lnTo>
                    <a:pt x="3422" y="3832"/>
                  </a:lnTo>
                  <a:lnTo>
                    <a:pt x="3424" y="3833"/>
                  </a:lnTo>
                  <a:lnTo>
                    <a:pt x="3446" y="3850"/>
                  </a:lnTo>
                  <a:lnTo>
                    <a:pt x="3468" y="3868"/>
                  </a:lnTo>
                  <a:lnTo>
                    <a:pt x="3490" y="3885"/>
                  </a:lnTo>
                  <a:lnTo>
                    <a:pt x="3511" y="3903"/>
                  </a:lnTo>
                  <a:lnTo>
                    <a:pt x="3531" y="3922"/>
                  </a:lnTo>
                  <a:lnTo>
                    <a:pt x="3552" y="3941"/>
                  </a:lnTo>
                  <a:lnTo>
                    <a:pt x="3571" y="3960"/>
                  </a:lnTo>
                  <a:lnTo>
                    <a:pt x="3591" y="3979"/>
                  </a:lnTo>
                  <a:lnTo>
                    <a:pt x="3629" y="4020"/>
                  </a:lnTo>
                  <a:lnTo>
                    <a:pt x="3666" y="4062"/>
                  </a:lnTo>
                  <a:lnTo>
                    <a:pt x="3701" y="4104"/>
                  </a:lnTo>
                  <a:lnTo>
                    <a:pt x="3735" y="4148"/>
                  </a:lnTo>
                  <a:lnTo>
                    <a:pt x="3738" y="4153"/>
                  </a:lnTo>
                  <a:lnTo>
                    <a:pt x="3741" y="4157"/>
                  </a:lnTo>
                  <a:lnTo>
                    <a:pt x="3756" y="4178"/>
                  </a:lnTo>
                  <a:lnTo>
                    <a:pt x="3770" y="4200"/>
                  </a:lnTo>
                  <a:lnTo>
                    <a:pt x="3784" y="4221"/>
                  </a:lnTo>
                  <a:lnTo>
                    <a:pt x="3798" y="4243"/>
                  </a:lnTo>
                  <a:lnTo>
                    <a:pt x="3825" y="4288"/>
                  </a:lnTo>
                  <a:lnTo>
                    <a:pt x="3849" y="4335"/>
                  </a:lnTo>
                  <a:lnTo>
                    <a:pt x="3872" y="4382"/>
                  </a:lnTo>
                  <a:lnTo>
                    <a:pt x="3893" y="4429"/>
                  </a:lnTo>
                  <a:lnTo>
                    <a:pt x="3913" y="4478"/>
                  </a:lnTo>
                  <a:lnTo>
                    <a:pt x="3931" y="4528"/>
                  </a:lnTo>
                  <a:lnTo>
                    <a:pt x="3938" y="4547"/>
                  </a:lnTo>
                  <a:lnTo>
                    <a:pt x="3944" y="4567"/>
                  </a:lnTo>
                  <a:lnTo>
                    <a:pt x="3950" y="4586"/>
                  </a:lnTo>
                  <a:lnTo>
                    <a:pt x="3955" y="4606"/>
                  </a:lnTo>
                  <a:lnTo>
                    <a:pt x="3970" y="4657"/>
                  </a:lnTo>
                  <a:lnTo>
                    <a:pt x="3984" y="4709"/>
                  </a:lnTo>
                  <a:lnTo>
                    <a:pt x="3996" y="4760"/>
                  </a:lnTo>
                  <a:lnTo>
                    <a:pt x="4005" y="4812"/>
                  </a:lnTo>
                  <a:lnTo>
                    <a:pt x="4010" y="4840"/>
                  </a:lnTo>
                  <a:lnTo>
                    <a:pt x="4013" y="4866"/>
                  </a:lnTo>
                  <a:lnTo>
                    <a:pt x="4016" y="4893"/>
                  </a:lnTo>
                  <a:lnTo>
                    <a:pt x="4019" y="4920"/>
                  </a:lnTo>
                  <a:lnTo>
                    <a:pt x="4021" y="4947"/>
                  </a:lnTo>
                  <a:lnTo>
                    <a:pt x="4023" y="4974"/>
                  </a:lnTo>
                  <a:lnTo>
                    <a:pt x="4024" y="5002"/>
                  </a:lnTo>
                  <a:lnTo>
                    <a:pt x="4024" y="5030"/>
                  </a:lnTo>
                  <a:lnTo>
                    <a:pt x="4024" y="5057"/>
                  </a:lnTo>
                  <a:lnTo>
                    <a:pt x="4023" y="5085"/>
                  </a:lnTo>
                  <a:lnTo>
                    <a:pt x="4021" y="5112"/>
                  </a:lnTo>
                  <a:lnTo>
                    <a:pt x="4019" y="5139"/>
                  </a:lnTo>
                  <a:lnTo>
                    <a:pt x="4016" y="5165"/>
                  </a:lnTo>
                  <a:lnTo>
                    <a:pt x="4013" y="5193"/>
                  </a:lnTo>
                  <a:lnTo>
                    <a:pt x="4010" y="5219"/>
                  </a:lnTo>
                  <a:lnTo>
                    <a:pt x="4005" y="5246"/>
                  </a:lnTo>
                  <a:lnTo>
                    <a:pt x="3996" y="5298"/>
                  </a:lnTo>
                  <a:lnTo>
                    <a:pt x="3984" y="5350"/>
                  </a:lnTo>
                  <a:lnTo>
                    <a:pt x="3970" y="5402"/>
                  </a:lnTo>
                  <a:lnTo>
                    <a:pt x="3955" y="5452"/>
                  </a:lnTo>
                  <a:close/>
                  <a:moveTo>
                    <a:pt x="3018" y="14586"/>
                  </a:moveTo>
                  <a:lnTo>
                    <a:pt x="3017" y="14612"/>
                  </a:lnTo>
                  <a:lnTo>
                    <a:pt x="3015" y="14637"/>
                  </a:lnTo>
                  <a:lnTo>
                    <a:pt x="3012" y="14663"/>
                  </a:lnTo>
                  <a:lnTo>
                    <a:pt x="3008" y="14688"/>
                  </a:lnTo>
                  <a:lnTo>
                    <a:pt x="3002" y="14712"/>
                  </a:lnTo>
                  <a:lnTo>
                    <a:pt x="2996" y="14736"/>
                  </a:lnTo>
                  <a:lnTo>
                    <a:pt x="2988" y="14759"/>
                  </a:lnTo>
                  <a:lnTo>
                    <a:pt x="2979" y="14782"/>
                  </a:lnTo>
                  <a:lnTo>
                    <a:pt x="2969" y="14804"/>
                  </a:lnTo>
                  <a:lnTo>
                    <a:pt x="2957" y="14827"/>
                  </a:lnTo>
                  <a:lnTo>
                    <a:pt x="2945" y="14847"/>
                  </a:lnTo>
                  <a:lnTo>
                    <a:pt x="2932" y="14868"/>
                  </a:lnTo>
                  <a:lnTo>
                    <a:pt x="2918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1" y="14942"/>
                  </a:lnTo>
                  <a:lnTo>
                    <a:pt x="2853" y="14958"/>
                  </a:lnTo>
                  <a:lnTo>
                    <a:pt x="2835" y="14974"/>
                  </a:lnTo>
                  <a:lnTo>
                    <a:pt x="2816" y="14989"/>
                  </a:lnTo>
                  <a:lnTo>
                    <a:pt x="2796" y="15004"/>
                  </a:lnTo>
                  <a:lnTo>
                    <a:pt x="2775" y="15017"/>
                  </a:lnTo>
                  <a:lnTo>
                    <a:pt x="2754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5" y="15067"/>
                  </a:lnTo>
                  <a:lnTo>
                    <a:pt x="2641" y="15073"/>
                  </a:lnTo>
                  <a:lnTo>
                    <a:pt x="2616" y="15079"/>
                  </a:lnTo>
                  <a:lnTo>
                    <a:pt x="2591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9" y="15088"/>
                  </a:lnTo>
                  <a:lnTo>
                    <a:pt x="2464" y="15086"/>
                  </a:lnTo>
                  <a:lnTo>
                    <a:pt x="2438" y="15083"/>
                  </a:lnTo>
                  <a:lnTo>
                    <a:pt x="2413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2" y="15059"/>
                  </a:lnTo>
                  <a:lnTo>
                    <a:pt x="2319" y="15050"/>
                  </a:lnTo>
                  <a:lnTo>
                    <a:pt x="2297" y="15040"/>
                  </a:lnTo>
                  <a:lnTo>
                    <a:pt x="2274" y="15029"/>
                  </a:lnTo>
                  <a:lnTo>
                    <a:pt x="2254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9" y="14942"/>
                  </a:lnTo>
                  <a:lnTo>
                    <a:pt x="2143" y="14924"/>
                  </a:lnTo>
                  <a:lnTo>
                    <a:pt x="2127" y="14906"/>
                  </a:lnTo>
                  <a:lnTo>
                    <a:pt x="2111" y="14887"/>
                  </a:lnTo>
                  <a:lnTo>
                    <a:pt x="2097" y="14868"/>
                  </a:lnTo>
                  <a:lnTo>
                    <a:pt x="2084" y="14847"/>
                  </a:lnTo>
                  <a:lnTo>
                    <a:pt x="2072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4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7493"/>
                  </a:lnTo>
                  <a:lnTo>
                    <a:pt x="2073" y="7505"/>
                  </a:lnTo>
                  <a:lnTo>
                    <a:pt x="2135" y="7515"/>
                  </a:lnTo>
                  <a:lnTo>
                    <a:pt x="2197" y="7524"/>
                  </a:lnTo>
                  <a:lnTo>
                    <a:pt x="2259" y="7531"/>
                  </a:lnTo>
                  <a:lnTo>
                    <a:pt x="2323" y="7537"/>
                  </a:lnTo>
                  <a:lnTo>
                    <a:pt x="2386" y="7542"/>
                  </a:lnTo>
                  <a:lnTo>
                    <a:pt x="2450" y="7544"/>
                  </a:lnTo>
                  <a:lnTo>
                    <a:pt x="2515" y="7545"/>
                  </a:lnTo>
                  <a:lnTo>
                    <a:pt x="2579" y="7544"/>
                  </a:lnTo>
                  <a:lnTo>
                    <a:pt x="2644" y="7542"/>
                  </a:lnTo>
                  <a:lnTo>
                    <a:pt x="2707" y="7537"/>
                  </a:lnTo>
                  <a:lnTo>
                    <a:pt x="2770" y="7531"/>
                  </a:lnTo>
                  <a:lnTo>
                    <a:pt x="2833" y="7524"/>
                  </a:lnTo>
                  <a:lnTo>
                    <a:pt x="2895" y="7515"/>
                  </a:lnTo>
                  <a:lnTo>
                    <a:pt x="2956" y="7505"/>
                  </a:lnTo>
                  <a:lnTo>
                    <a:pt x="3018" y="7493"/>
                  </a:lnTo>
                  <a:lnTo>
                    <a:pt x="3018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4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2" y="1269"/>
                  </a:lnTo>
                  <a:lnTo>
                    <a:pt x="2084" y="1248"/>
                  </a:lnTo>
                  <a:lnTo>
                    <a:pt x="2097" y="1227"/>
                  </a:lnTo>
                  <a:lnTo>
                    <a:pt x="2111" y="1208"/>
                  </a:lnTo>
                  <a:lnTo>
                    <a:pt x="2127" y="1189"/>
                  </a:lnTo>
                  <a:lnTo>
                    <a:pt x="2143" y="1171"/>
                  </a:lnTo>
                  <a:lnTo>
                    <a:pt x="2159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4" y="1078"/>
                  </a:lnTo>
                  <a:lnTo>
                    <a:pt x="2274" y="1066"/>
                  </a:lnTo>
                  <a:lnTo>
                    <a:pt x="2297" y="1055"/>
                  </a:lnTo>
                  <a:lnTo>
                    <a:pt x="2319" y="1045"/>
                  </a:lnTo>
                  <a:lnTo>
                    <a:pt x="2342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3" y="1016"/>
                  </a:lnTo>
                  <a:lnTo>
                    <a:pt x="2438" y="1012"/>
                  </a:lnTo>
                  <a:lnTo>
                    <a:pt x="2464" y="1009"/>
                  </a:lnTo>
                  <a:lnTo>
                    <a:pt x="2489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1" y="1012"/>
                  </a:lnTo>
                  <a:lnTo>
                    <a:pt x="2616" y="1016"/>
                  </a:lnTo>
                  <a:lnTo>
                    <a:pt x="2641" y="1022"/>
                  </a:lnTo>
                  <a:lnTo>
                    <a:pt x="2665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4" y="1066"/>
                  </a:lnTo>
                  <a:lnTo>
                    <a:pt x="2775" y="1078"/>
                  </a:lnTo>
                  <a:lnTo>
                    <a:pt x="2796" y="1091"/>
                  </a:lnTo>
                  <a:lnTo>
                    <a:pt x="2816" y="1106"/>
                  </a:lnTo>
                  <a:lnTo>
                    <a:pt x="2835" y="1121"/>
                  </a:lnTo>
                  <a:lnTo>
                    <a:pt x="2853" y="1137"/>
                  </a:lnTo>
                  <a:lnTo>
                    <a:pt x="2871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8" y="1208"/>
                  </a:lnTo>
                  <a:lnTo>
                    <a:pt x="2932" y="1227"/>
                  </a:lnTo>
                  <a:lnTo>
                    <a:pt x="2945" y="1248"/>
                  </a:lnTo>
                  <a:lnTo>
                    <a:pt x="2957" y="1269"/>
                  </a:lnTo>
                  <a:lnTo>
                    <a:pt x="2969" y="1291"/>
                  </a:lnTo>
                  <a:lnTo>
                    <a:pt x="2979" y="1313"/>
                  </a:lnTo>
                  <a:lnTo>
                    <a:pt x="2988" y="1336"/>
                  </a:lnTo>
                  <a:lnTo>
                    <a:pt x="2996" y="1359"/>
                  </a:lnTo>
                  <a:lnTo>
                    <a:pt x="3002" y="1383"/>
                  </a:lnTo>
                  <a:lnTo>
                    <a:pt x="3008" y="1407"/>
                  </a:lnTo>
                  <a:lnTo>
                    <a:pt x="3012" y="1432"/>
                  </a:lnTo>
                  <a:lnTo>
                    <a:pt x="3015" y="1458"/>
                  </a:lnTo>
                  <a:lnTo>
                    <a:pt x="3017" y="1483"/>
                  </a:lnTo>
                  <a:lnTo>
                    <a:pt x="3018" y="1509"/>
                  </a:lnTo>
                  <a:lnTo>
                    <a:pt x="3018" y="2565"/>
                  </a:lnTo>
                  <a:lnTo>
                    <a:pt x="2956" y="2554"/>
                  </a:lnTo>
                  <a:lnTo>
                    <a:pt x="2895" y="2543"/>
                  </a:lnTo>
                  <a:lnTo>
                    <a:pt x="2833" y="2535"/>
                  </a:lnTo>
                  <a:lnTo>
                    <a:pt x="2770" y="2528"/>
                  </a:lnTo>
                  <a:lnTo>
                    <a:pt x="2707" y="2522"/>
                  </a:lnTo>
                  <a:lnTo>
                    <a:pt x="2644" y="2518"/>
                  </a:lnTo>
                  <a:lnTo>
                    <a:pt x="2579" y="2516"/>
                  </a:lnTo>
                  <a:lnTo>
                    <a:pt x="2515" y="2515"/>
                  </a:lnTo>
                  <a:lnTo>
                    <a:pt x="2450" y="2516"/>
                  </a:lnTo>
                  <a:lnTo>
                    <a:pt x="2386" y="2518"/>
                  </a:lnTo>
                  <a:lnTo>
                    <a:pt x="2323" y="2522"/>
                  </a:lnTo>
                  <a:lnTo>
                    <a:pt x="2259" y="2528"/>
                  </a:lnTo>
                  <a:lnTo>
                    <a:pt x="2197" y="2535"/>
                  </a:lnTo>
                  <a:lnTo>
                    <a:pt x="2135" y="2543"/>
                  </a:lnTo>
                  <a:lnTo>
                    <a:pt x="2073" y="2554"/>
                  </a:lnTo>
                  <a:lnTo>
                    <a:pt x="2012" y="2565"/>
                  </a:lnTo>
                  <a:lnTo>
                    <a:pt x="2012" y="1509"/>
                  </a:lnTo>
                  <a:close/>
                  <a:moveTo>
                    <a:pt x="4024" y="3029"/>
                  </a:moveTo>
                  <a:lnTo>
                    <a:pt x="4024" y="1509"/>
                  </a:lnTo>
                  <a:lnTo>
                    <a:pt x="4022" y="1431"/>
                  </a:lnTo>
                  <a:lnTo>
                    <a:pt x="4016" y="1355"/>
                  </a:lnTo>
                  <a:lnTo>
                    <a:pt x="4007" y="1280"/>
                  </a:lnTo>
                  <a:lnTo>
                    <a:pt x="3994" y="1205"/>
                  </a:lnTo>
                  <a:lnTo>
                    <a:pt x="3976" y="1133"/>
                  </a:lnTo>
                  <a:lnTo>
                    <a:pt x="3955" y="1060"/>
                  </a:lnTo>
                  <a:lnTo>
                    <a:pt x="3932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2" y="791"/>
                  </a:lnTo>
                  <a:lnTo>
                    <a:pt x="3805" y="727"/>
                  </a:lnTo>
                  <a:lnTo>
                    <a:pt x="3765" y="666"/>
                  </a:lnTo>
                  <a:lnTo>
                    <a:pt x="3724" y="607"/>
                  </a:lnTo>
                  <a:lnTo>
                    <a:pt x="3679" y="549"/>
                  </a:lnTo>
                  <a:lnTo>
                    <a:pt x="3631" y="495"/>
                  </a:lnTo>
                  <a:lnTo>
                    <a:pt x="3581" y="443"/>
                  </a:lnTo>
                  <a:lnTo>
                    <a:pt x="3529" y="392"/>
                  </a:lnTo>
                  <a:lnTo>
                    <a:pt x="3475" y="345"/>
                  </a:lnTo>
                  <a:lnTo>
                    <a:pt x="3417" y="300"/>
                  </a:lnTo>
                  <a:lnTo>
                    <a:pt x="3358" y="259"/>
                  </a:lnTo>
                  <a:lnTo>
                    <a:pt x="3296" y="219"/>
                  </a:lnTo>
                  <a:lnTo>
                    <a:pt x="3233" y="182"/>
                  </a:lnTo>
                  <a:lnTo>
                    <a:pt x="3169" y="149"/>
                  </a:lnTo>
                  <a:lnTo>
                    <a:pt x="3101" y="119"/>
                  </a:lnTo>
                  <a:lnTo>
                    <a:pt x="3033" y="92"/>
                  </a:lnTo>
                  <a:lnTo>
                    <a:pt x="2962" y="68"/>
                  </a:lnTo>
                  <a:lnTo>
                    <a:pt x="2891" y="47"/>
                  </a:lnTo>
                  <a:lnTo>
                    <a:pt x="2819" y="31"/>
                  </a:lnTo>
                  <a:lnTo>
                    <a:pt x="2744" y="17"/>
                  </a:lnTo>
                  <a:lnTo>
                    <a:pt x="2669" y="8"/>
                  </a:lnTo>
                  <a:lnTo>
                    <a:pt x="2592" y="2"/>
                  </a:lnTo>
                  <a:lnTo>
                    <a:pt x="2515" y="0"/>
                  </a:lnTo>
                  <a:lnTo>
                    <a:pt x="2437" y="2"/>
                  </a:lnTo>
                  <a:lnTo>
                    <a:pt x="2361" y="8"/>
                  </a:lnTo>
                  <a:lnTo>
                    <a:pt x="2285" y="17"/>
                  </a:lnTo>
                  <a:lnTo>
                    <a:pt x="2211" y="31"/>
                  </a:lnTo>
                  <a:lnTo>
                    <a:pt x="2138" y="47"/>
                  </a:lnTo>
                  <a:lnTo>
                    <a:pt x="2066" y="68"/>
                  </a:lnTo>
                  <a:lnTo>
                    <a:pt x="1997" y="92"/>
                  </a:lnTo>
                  <a:lnTo>
                    <a:pt x="1928" y="119"/>
                  </a:lnTo>
                  <a:lnTo>
                    <a:pt x="1861" y="149"/>
                  </a:lnTo>
                  <a:lnTo>
                    <a:pt x="1796" y="182"/>
                  </a:lnTo>
                  <a:lnTo>
                    <a:pt x="1733" y="219"/>
                  </a:lnTo>
                  <a:lnTo>
                    <a:pt x="1672" y="259"/>
                  </a:lnTo>
                  <a:lnTo>
                    <a:pt x="1613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9" y="443"/>
                  </a:lnTo>
                  <a:lnTo>
                    <a:pt x="1398" y="495"/>
                  </a:lnTo>
                  <a:lnTo>
                    <a:pt x="1351" y="549"/>
                  </a:lnTo>
                  <a:lnTo>
                    <a:pt x="1306" y="607"/>
                  </a:lnTo>
                  <a:lnTo>
                    <a:pt x="1263" y="666"/>
                  </a:lnTo>
                  <a:lnTo>
                    <a:pt x="1224" y="727"/>
                  </a:lnTo>
                  <a:lnTo>
                    <a:pt x="1188" y="791"/>
                  </a:lnTo>
                  <a:lnTo>
                    <a:pt x="1155" y="855"/>
                  </a:lnTo>
                  <a:lnTo>
                    <a:pt x="1125" y="922"/>
                  </a:lnTo>
                  <a:lnTo>
                    <a:pt x="1097" y="991"/>
                  </a:lnTo>
                  <a:lnTo>
                    <a:pt x="1074" y="1060"/>
                  </a:lnTo>
                  <a:lnTo>
                    <a:pt x="1053" y="1133"/>
                  </a:lnTo>
                  <a:lnTo>
                    <a:pt x="1037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3029"/>
                  </a:lnTo>
                  <a:lnTo>
                    <a:pt x="950" y="3073"/>
                  </a:lnTo>
                  <a:lnTo>
                    <a:pt x="894" y="3118"/>
                  </a:lnTo>
                  <a:lnTo>
                    <a:pt x="841" y="3165"/>
                  </a:lnTo>
                  <a:lnTo>
                    <a:pt x="789" y="3213"/>
                  </a:lnTo>
                  <a:lnTo>
                    <a:pt x="737" y="3263"/>
                  </a:lnTo>
                  <a:lnTo>
                    <a:pt x="687" y="3314"/>
                  </a:lnTo>
                  <a:lnTo>
                    <a:pt x="639" y="3366"/>
                  </a:lnTo>
                  <a:lnTo>
                    <a:pt x="592" y="3420"/>
                  </a:lnTo>
                  <a:lnTo>
                    <a:pt x="547" y="3476"/>
                  </a:lnTo>
                  <a:lnTo>
                    <a:pt x="503" y="3532"/>
                  </a:lnTo>
                  <a:lnTo>
                    <a:pt x="461" y="3589"/>
                  </a:lnTo>
                  <a:lnTo>
                    <a:pt x="420" y="3648"/>
                  </a:lnTo>
                  <a:lnTo>
                    <a:pt x="381" y="3708"/>
                  </a:lnTo>
                  <a:lnTo>
                    <a:pt x="344" y="3768"/>
                  </a:lnTo>
                  <a:lnTo>
                    <a:pt x="309" y="3831"/>
                  </a:lnTo>
                  <a:lnTo>
                    <a:pt x="276" y="3894"/>
                  </a:lnTo>
                  <a:lnTo>
                    <a:pt x="243" y="3958"/>
                  </a:lnTo>
                  <a:lnTo>
                    <a:pt x="213" y="4024"/>
                  </a:lnTo>
                  <a:lnTo>
                    <a:pt x="184" y="4090"/>
                  </a:lnTo>
                  <a:lnTo>
                    <a:pt x="158" y="4158"/>
                  </a:lnTo>
                  <a:lnTo>
                    <a:pt x="134" y="4226"/>
                  </a:lnTo>
                  <a:lnTo>
                    <a:pt x="111" y="4294"/>
                  </a:lnTo>
                  <a:lnTo>
                    <a:pt x="91" y="4365"/>
                  </a:lnTo>
                  <a:lnTo>
                    <a:pt x="71" y="4435"/>
                  </a:lnTo>
                  <a:lnTo>
                    <a:pt x="55" y="4508"/>
                  </a:lnTo>
                  <a:lnTo>
                    <a:pt x="41" y="4580"/>
                  </a:lnTo>
                  <a:lnTo>
                    <a:pt x="28" y="4653"/>
                  </a:lnTo>
                  <a:lnTo>
                    <a:pt x="18" y="4727"/>
                  </a:lnTo>
                  <a:lnTo>
                    <a:pt x="10" y="4801"/>
                  </a:lnTo>
                  <a:lnTo>
                    <a:pt x="5" y="4877"/>
                  </a:lnTo>
                  <a:lnTo>
                    <a:pt x="1" y="4953"/>
                  </a:lnTo>
                  <a:lnTo>
                    <a:pt x="0" y="5030"/>
                  </a:lnTo>
                  <a:lnTo>
                    <a:pt x="1" y="5106"/>
                  </a:lnTo>
                  <a:lnTo>
                    <a:pt x="5" y="5183"/>
                  </a:lnTo>
                  <a:lnTo>
                    <a:pt x="10" y="5258"/>
                  </a:lnTo>
                  <a:lnTo>
                    <a:pt x="18" y="5332"/>
                  </a:lnTo>
                  <a:lnTo>
                    <a:pt x="28" y="5407"/>
                  </a:lnTo>
                  <a:lnTo>
                    <a:pt x="41" y="5479"/>
                  </a:lnTo>
                  <a:lnTo>
                    <a:pt x="55" y="5552"/>
                  </a:lnTo>
                  <a:lnTo>
                    <a:pt x="71" y="5624"/>
                  </a:lnTo>
                  <a:lnTo>
                    <a:pt x="91" y="5695"/>
                  </a:lnTo>
                  <a:lnTo>
                    <a:pt x="111" y="5765"/>
                  </a:lnTo>
                  <a:lnTo>
                    <a:pt x="134" y="5834"/>
                  </a:lnTo>
                  <a:lnTo>
                    <a:pt x="158" y="5902"/>
                  </a:lnTo>
                  <a:lnTo>
                    <a:pt x="184" y="5969"/>
                  </a:lnTo>
                  <a:lnTo>
                    <a:pt x="213" y="6036"/>
                  </a:lnTo>
                  <a:lnTo>
                    <a:pt x="243" y="6101"/>
                  </a:lnTo>
                  <a:lnTo>
                    <a:pt x="276" y="6165"/>
                  </a:lnTo>
                  <a:lnTo>
                    <a:pt x="309" y="6229"/>
                  </a:lnTo>
                  <a:lnTo>
                    <a:pt x="344" y="6291"/>
                  </a:lnTo>
                  <a:lnTo>
                    <a:pt x="381" y="6351"/>
                  </a:lnTo>
                  <a:lnTo>
                    <a:pt x="420" y="6412"/>
                  </a:lnTo>
                  <a:lnTo>
                    <a:pt x="461" y="6470"/>
                  </a:lnTo>
                  <a:lnTo>
                    <a:pt x="503" y="6529"/>
                  </a:lnTo>
                  <a:lnTo>
                    <a:pt x="547" y="6584"/>
                  </a:lnTo>
                  <a:lnTo>
                    <a:pt x="592" y="6639"/>
                  </a:lnTo>
                  <a:lnTo>
                    <a:pt x="639" y="6694"/>
                  </a:lnTo>
                  <a:lnTo>
                    <a:pt x="687" y="6746"/>
                  </a:lnTo>
                  <a:lnTo>
                    <a:pt x="737" y="6796"/>
                  </a:lnTo>
                  <a:lnTo>
                    <a:pt x="789" y="6846"/>
                  </a:lnTo>
                  <a:lnTo>
                    <a:pt x="841" y="6895"/>
                  </a:lnTo>
                  <a:lnTo>
                    <a:pt x="894" y="6941"/>
                  </a:lnTo>
                  <a:lnTo>
                    <a:pt x="950" y="6986"/>
                  </a:lnTo>
                  <a:lnTo>
                    <a:pt x="1006" y="7030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7" y="14890"/>
                  </a:lnTo>
                  <a:lnTo>
                    <a:pt x="1053" y="14962"/>
                  </a:lnTo>
                  <a:lnTo>
                    <a:pt x="1074" y="15035"/>
                  </a:lnTo>
                  <a:lnTo>
                    <a:pt x="1097" y="15104"/>
                  </a:lnTo>
                  <a:lnTo>
                    <a:pt x="1125" y="15173"/>
                  </a:lnTo>
                  <a:lnTo>
                    <a:pt x="1155" y="15240"/>
                  </a:lnTo>
                  <a:lnTo>
                    <a:pt x="1188" y="15304"/>
                  </a:lnTo>
                  <a:lnTo>
                    <a:pt x="1224" y="15368"/>
                  </a:lnTo>
                  <a:lnTo>
                    <a:pt x="1263" y="15429"/>
                  </a:lnTo>
                  <a:lnTo>
                    <a:pt x="1306" y="15488"/>
                  </a:lnTo>
                  <a:lnTo>
                    <a:pt x="1351" y="15546"/>
                  </a:lnTo>
                  <a:lnTo>
                    <a:pt x="1398" y="15600"/>
                  </a:lnTo>
                  <a:lnTo>
                    <a:pt x="1449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3" y="15795"/>
                  </a:lnTo>
                  <a:lnTo>
                    <a:pt x="1672" y="15836"/>
                  </a:lnTo>
                  <a:lnTo>
                    <a:pt x="1733" y="15877"/>
                  </a:lnTo>
                  <a:lnTo>
                    <a:pt x="1796" y="15913"/>
                  </a:lnTo>
                  <a:lnTo>
                    <a:pt x="1861" y="15946"/>
                  </a:lnTo>
                  <a:lnTo>
                    <a:pt x="1928" y="15976"/>
                  </a:lnTo>
                  <a:lnTo>
                    <a:pt x="1997" y="16003"/>
                  </a:lnTo>
                  <a:lnTo>
                    <a:pt x="2066" y="16027"/>
                  </a:lnTo>
                  <a:lnTo>
                    <a:pt x="2138" y="16048"/>
                  </a:lnTo>
                  <a:lnTo>
                    <a:pt x="2211" y="16064"/>
                  </a:lnTo>
                  <a:lnTo>
                    <a:pt x="2285" y="16078"/>
                  </a:lnTo>
                  <a:lnTo>
                    <a:pt x="2361" y="16087"/>
                  </a:lnTo>
                  <a:lnTo>
                    <a:pt x="2437" y="16093"/>
                  </a:lnTo>
                  <a:lnTo>
                    <a:pt x="2515" y="16095"/>
                  </a:lnTo>
                  <a:lnTo>
                    <a:pt x="2592" y="16093"/>
                  </a:lnTo>
                  <a:lnTo>
                    <a:pt x="2669" y="16087"/>
                  </a:lnTo>
                  <a:lnTo>
                    <a:pt x="2744" y="16078"/>
                  </a:lnTo>
                  <a:lnTo>
                    <a:pt x="2819" y="16064"/>
                  </a:lnTo>
                  <a:lnTo>
                    <a:pt x="2891" y="16048"/>
                  </a:lnTo>
                  <a:lnTo>
                    <a:pt x="2962" y="16027"/>
                  </a:lnTo>
                  <a:lnTo>
                    <a:pt x="3033" y="16003"/>
                  </a:lnTo>
                  <a:lnTo>
                    <a:pt x="3101" y="15976"/>
                  </a:lnTo>
                  <a:lnTo>
                    <a:pt x="3169" y="15946"/>
                  </a:lnTo>
                  <a:lnTo>
                    <a:pt x="3233" y="15913"/>
                  </a:lnTo>
                  <a:lnTo>
                    <a:pt x="3296" y="15877"/>
                  </a:lnTo>
                  <a:lnTo>
                    <a:pt x="3358" y="15836"/>
                  </a:lnTo>
                  <a:lnTo>
                    <a:pt x="3417" y="15795"/>
                  </a:lnTo>
                  <a:lnTo>
                    <a:pt x="3475" y="15750"/>
                  </a:lnTo>
                  <a:lnTo>
                    <a:pt x="3529" y="15703"/>
                  </a:lnTo>
                  <a:lnTo>
                    <a:pt x="3581" y="15652"/>
                  </a:lnTo>
                  <a:lnTo>
                    <a:pt x="3631" y="15600"/>
                  </a:lnTo>
                  <a:lnTo>
                    <a:pt x="3679" y="15546"/>
                  </a:lnTo>
                  <a:lnTo>
                    <a:pt x="3724" y="15488"/>
                  </a:lnTo>
                  <a:lnTo>
                    <a:pt x="3765" y="15429"/>
                  </a:lnTo>
                  <a:lnTo>
                    <a:pt x="3805" y="15368"/>
                  </a:lnTo>
                  <a:lnTo>
                    <a:pt x="3842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2" y="15104"/>
                  </a:lnTo>
                  <a:lnTo>
                    <a:pt x="3955" y="15035"/>
                  </a:lnTo>
                  <a:lnTo>
                    <a:pt x="3976" y="14962"/>
                  </a:lnTo>
                  <a:lnTo>
                    <a:pt x="3994" y="14890"/>
                  </a:lnTo>
                  <a:lnTo>
                    <a:pt x="4007" y="14815"/>
                  </a:lnTo>
                  <a:lnTo>
                    <a:pt x="4016" y="14740"/>
                  </a:lnTo>
                  <a:lnTo>
                    <a:pt x="4022" y="14664"/>
                  </a:lnTo>
                  <a:lnTo>
                    <a:pt x="4024" y="14586"/>
                  </a:lnTo>
                  <a:lnTo>
                    <a:pt x="4024" y="7030"/>
                  </a:lnTo>
                  <a:lnTo>
                    <a:pt x="4080" y="6986"/>
                  </a:lnTo>
                  <a:lnTo>
                    <a:pt x="4135" y="6941"/>
                  </a:lnTo>
                  <a:lnTo>
                    <a:pt x="4189" y="6895"/>
                  </a:lnTo>
                  <a:lnTo>
                    <a:pt x="4241" y="6846"/>
                  </a:lnTo>
                  <a:lnTo>
                    <a:pt x="4292" y="6796"/>
                  </a:lnTo>
                  <a:lnTo>
                    <a:pt x="4343" y="6746"/>
                  </a:lnTo>
                  <a:lnTo>
                    <a:pt x="4391" y="6694"/>
                  </a:lnTo>
                  <a:lnTo>
                    <a:pt x="4437" y="6639"/>
                  </a:lnTo>
                  <a:lnTo>
                    <a:pt x="4482" y="6584"/>
                  </a:lnTo>
                  <a:lnTo>
                    <a:pt x="4527" y="6529"/>
                  </a:lnTo>
                  <a:lnTo>
                    <a:pt x="4569" y="6470"/>
                  </a:lnTo>
                  <a:lnTo>
                    <a:pt x="4609" y="6412"/>
                  </a:lnTo>
                  <a:lnTo>
                    <a:pt x="4648" y="6351"/>
                  </a:lnTo>
                  <a:lnTo>
                    <a:pt x="4686" y="6291"/>
                  </a:lnTo>
                  <a:lnTo>
                    <a:pt x="4721" y="6229"/>
                  </a:lnTo>
                  <a:lnTo>
                    <a:pt x="4754" y="6165"/>
                  </a:lnTo>
                  <a:lnTo>
                    <a:pt x="4786" y="6101"/>
                  </a:lnTo>
                  <a:lnTo>
                    <a:pt x="4816" y="6036"/>
                  </a:lnTo>
                  <a:lnTo>
                    <a:pt x="4846" y="5969"/>
                  </a:lnTo>
                  <a:lnTo>
                    <a:pt x="4872" y="5902"/>
                  </a:lnTo>
                  <a:lnTo>
                    <a:pt x="4896" y="5834"/>
                  </a:lnTo>
                  <a:lnTo>
                    <a:pt x="4919" y="5765"/>
                  </a:lnTo>
                  <a:lnTo>
                    <a:pt x="4939" y="5695"/>
                  </a:lnTo>
                  <a:lnTo>
                    <a:pt x="4958" y="5624"/>
                  </a:lnTo>
                  <a:lnTo>
                    <a:pt x="4974" y="5552"/>
                  </a:lnTo>
                  <a:lnTo>
                    <a:pt x="4988" y="5479"/>
                  </a:lnTo>
                  <a:lnTo>
                    <a:pt x="5002" y="5407"/>
                  </a:lnTo>
                  <a:lnTo>
                    <a:pt x="5012" y="5332"/>
                  </a:lnTo>
                  <a:lnTo>
                    <a:pt x="5020" y="5258"/>
                  </a:lnTo>
                  <a:lnTo>
                    <a:pt x="5025" y="5183"/>
                  </a:lnTo>
                  <a:lnTo>
                    <a:pt x="5029" y="5106"/>
                  </a:lnTo>
                  <a:lnTo>
                    <a:pt x="5030" y="5030"/>
                  </a:lnTo>
                  <a:lnTo>
                    <a:pt x="5029" y="4953"/>
                  </a:lnTo>
                  <a:lnTo>
                    <a:pt x="5025" y="4877"/>
                  </a:lnTo>
                  <a:lnTo>
                    <a:pt x="5020" y="4801"/>
                  </a:lnTo>
                  <a:lnTo>
                    <a:pt x="5012" y="4727"/>
                  </a:lnTo>
                  <a:lnTo>
                    <a:pt x="5002" y="4653"/>
                  </a:lnTo>
                  <a:lnTo>
                    <a:pt x="4988" y="4580"/>
                  </a:lnTo>
                  <a:lnTo>
                    <a:pt x="4974" y="4508"/>
                  </a:lnTo>
                  <a:lnTo>
                    <a:pt x="4958" y="4435"/>
                  </a:lnTo>
                  <a:lnTo>
                    <a:pt x="4939" y="4365"/>
                  </a:lnTo>
                  <a:lnTo>
                    <a:pt x="4919" y="4294"/>
                  </a:lnTo>
                  <a:lnTo>
                    <a:pt x="4896" y="4226"/>
                  </a:lnTo>
                  <a:lnTo>
                    <a:pt x="4872" y="4158"/>
                  </a:lnTo>
                  <a:lnTo>
                    <a:pt x="4846" y="4090"/>
                  </a:lnTo>
                  <a:lnTo>
                    <a:pt x="4816" y="4024"/>
                  </a:lnTo>
                  <a:lnTo>
                    <a:pt x="4786" y="3958"/>
                  </a:lnTo>
                  <a:lnTo>
                    <a:pt x="4754" y="3894"/>
                  </a:lnTo>
                  <a:lnTo>
                    <a:pt x="4721" y="3831"/>
                  </a:lnTo>
                  <a:lnTo>
                    <a:pt x="4686" y="3768"/>
                  </a:lnTo>
                  <a:lnTo>
                    <a:pt x="4648" y="3708"/>
                  </a:lnTo>
                  <a:lnTo>
                    <a:pt x="4609" y="3648"/>
                  </a:lnTo>
                  <a:lnTo>
                    <a:pt x="4569" y="3589"/>
                  </a:lnTo>
                  <a:lnTo>
                    <a:pt x="4527" y="3532"/>
                  </a:lnTo>
                  <a:lnTo>
                    <a:pt x="4482" y="3476"/>
                  </a:lnTo>
                  <a:lnTo>
                    <a:pt x="4437" y="3420"/>
                  </a:lnTo>
                  <a:lnTo>
                    <a:pt x="4391" y="3366"/>
                  </a:lnTo>
                  <a:lnTo>
                    <a:pt x="4343" y="3314"/>
                  </a:lnTo>
                  <a:lnTo>
                    <a:pt x="4292" y="3263"/>
                  </a:lnTo>
                  <a:lnTo>
                    <a:pt x="4241" y="3213"/>
                  </a:lnTo>
                  <a:lnTo>
                    <a:pt x="4189" y="3165"/>
                  </a:lnTo>
                  <a:lnTo>
                    <a:pt x="4135" y="3118"/>
                  </a:lnTo>
                  <a:lnTo>
                    <a:pt x="4080" y="3073"/>
                  </a:lnTo>
                  <a:lnTo>
                    <a:pt x="4024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4" name="íSḻíḑè"/>
            <p:cNvSpPr/>
            <p:nvPr/>
          </p:nvSpPr>
          <p:spPr bwMode="auto">
            <a:xfrm>
              <a:off x="5756519" y="2411481"/>
              <a:ext cx="127257" cy="407036"/>
            </a:xfrm>
            <a:custGeom>
              <a:avLst/>
              <a:gdLst>
                <a:gd name="T0" fmla="*/ 3785 w 5030"/>
                <a:gd name="T1" fmla="*/ 5837 h 16095"/>
                <a:gd name="T2" fmla="*/ 3571 w 5030"/>
                <a:gd name="T3" fmla="*/ 6098 h 16095"/>
                <a:gd name="T4" fmla="*/ 3350 w 5030"/>
                <a:gd name="T5" fmla="*/ 6279 h 16095"/>
                <a:gd name="T6" fmla="*/ 3045 w 5030"/>
                <a:gd name="T7" fmla="*/ 6436 h 16095"/>
                <a:gd name="T8" fmla="*/ 2678 w 5030"/>
                <a:gd name="T9" fmla="*/ 6529 h 16095"/>
                <a:gd name="T10" fmla="*/ 2288 w 5030"/>
                <a:gd name="T11" fmla="*/ 6519 h 16095"/>
                <a:gd name="T12" fmla="*/ 1932 w 5030"/>
                <a:gd name="T13" fmla="*/ 6415 h 16095"/>
                <a:gd name="T14" fmla="*/ 1633 w 5030"/>
                <a:gd name="T15" fmla="*/ 6246 h 16095"/>
                <a:gd name="T16" fmla="*/ 1420 w 5030"/>
                <a:gd name="T17" fmla="*/ 6059 h 16095"/>
                <a:gd name="T18" fmla="*/ 1245 w 5030"/>
                <a:gd name="T19" fmla="*/ 5837 h 16095"/>
                <a:gd name="T20" fmla="*/ 1060 w 5030"/>
                <a:gd name="T21" fmla="*/ 5402 h 16095"/>
                <a:gd name="T22" fmla="*/ 1006 w 5030"/>
                <a:gd name="T23" fmla="*/ 5002 h 16095"/>
                <a:gd name="T24" fmla="*/ 1080 w 5030"/>
                <a:gd name="T25" fmla="*/ 4586 h 16095"/>
                <a:gd name="T26" fmla="*/ 1274 w 5030"/>
                <a:gd name="T27" fmla="*/ 4178 h 16095"/>
                <a:gd name="T28" fmla="*/ 1540 w 5030"/>
                <a:gd name="T29" fmla="*/ 3885 h 16095"/>
                <a:gd name="T30" fmla="*/ 1777 w 5030"/>
                <a:gd name="T31" fmla="*/ 3721 h 16095"/>
                <a:gd name="T32" fmla="*/ 2102 w 5030"/>
                <a:gd name="T33" fmla="*/ 3584 h 16095"/>
                <a:gd name="T34" fmla="*/ 2482 w 5030"/>
                <a:gd name="T35" fmla="*/ 3521 h 16095"/>
                <a:gd name="T36" fmla="*/ 2867 w 5030"/>
                <a:gd name="T37" fmla="*/ 3567 h 16095"/>
                <a:gd name="T38" fmla="*/ 3202 w 5030"/>
                <a:gd name="T39" fmla="*/ 3694 h 16095"/>
                <a:gd name="T40" fmla="*/ 3490 w 5030"/>
                <a:gd name="T41" fmla="*/ 3885 h 16095"/>
                <a:gd name="T42" fmla="*/ 3756 w 5030"/>
                <a:gd name="T43" fmla="*/ 4178 h 16095"/>
                <a:gd name="T44" fmla="*/ 3951 w 5030"/>
                <a:gd name="T45" fmla="*/ 4586 h 16095"/>
                <a:gd name="T46" fmla="*/ 4024 w 5030"/>
                <a:gd name="T47" fmla="*/ 5002 h 16095"/>
                <a:gd name="T48" fmla="*/ 3971 w 5030"/>
                <a:gd name="T49" fmla="*/ 5402 h 16095"/>
                <a:gd name="T50" fmla="*/ 2958 w 5030"/>
                <a:gd name="T51" fmla="*/ 14827 h 16095"/>
                <a:gd name="T52" fmla="*/ 2755 w 5030"/>
                <a:gd name="T53" fmla="*/ 15029 h 16095"/>
                <a:gd name="T54" fmla="*/ 2464 w 5030"/>
                <a:gd name="T55" fmla="*/ 15086 h 16095"/>
                <a:gd name="T56" fmla="*/ 2195 w 5030"/>
                <a:gd name="T57" fmla="*/ 14974 h 16095"/>
                <a:gd name="T58" fmla="*/ 2035 w 5030"/>
                <a:gd name="T59" fmla="*/ 14736 h 16095"/>
                <a:gd name="T60" fmla="*/ 2323 w 5030"/>
                <a:gd name="T61" fmla="*/ 7537 h 16095"/>
                <a:gd name="T62" fmla="*/ 3018 w 5030"/>
                <a:gd name="T63" fmla="*/ 14586 h 16095"/>
                <a:gd name="T64" fmla="*/ 2085 w 5030"/>
                <a:gd name="T65" fmla="*/ 1248 h 16095"/>
                <a:gd name="T66" fmla="*/ 2297 w 5030"/>
                <a:gd name="T67" fmla="*/ 1055 h 16095"/>
                <a:gd name="T68" fmla="*/ 2592 w 5030"/>
                <a:gd name="T69" fmla="*/ 1012 h 16095"/>
                <a:gd name="T70" fmla="*/ 2853 w 5030"/>
                <a:gd name="T71" fmla="*/ 1137 h 16095"/>
                <a:gd name="T72" fmla="*/ 3002 w 5030"/>
                <a:gd name="T73" fmla="*/ 1383 h 16095"/>
                <a:gd name="T74" fmla="*/ 2644 w 5030"/>
                <a:gd name="T75" fmla="*/ 2518 h 16095"/>
                <a:gd name="T76" fmla="*/ 4024 w 5030"/>
                <a:gd name="T77" fmla="*/ 3029 h 16095"/>
                <a:gd name="T78" fmla="*/ 3806 w 5030"/>
                <a:gd name="T79" fmla="*/ 727 h 16095"/>
                <a:gd name="T80" fmla="*/ 3169 w 5030"/>
                <a:gd name="T81" fmla="*/ 149 h 16095"/>
                <a:gd name="T82" fmla="*/ 2286 w 5030"/>
                <a:gd name="T83" fmla="*/ 17 h 16095"/>
                <a:gd name="T84" fmla="*/ 1501 w 5030"/>
                <a:gd name="T85" fmla="*/ 392 h 16095"/>
                <a:gd name="T86" fmla="*/ 1054 w 5030"/>
                <a:gd name="T87" fmla="*/ 1133 h 16095"/>
                <a:gd name="T88" fmla="*/ 687 w 5030"/>
                <a:gd name="T89" fmla="*/ 3314 h 16095"/>
                <a:gd name="T90" fmla="*/ 214 w 5030"/>
                <a:gd name="T91" fmla="*/ 4024 h 16095"/>
                <a:gd name="T92" fmla="*/ 5 w 5030"/>
                <a:gd name="T93" fmla="*/ 4877 h 16095"/>
                <a:gd name="T94" fmla="*/ 111 w 5030"/>
                <a:gd name="T95" fmla="*/ 5765 h 16095"/>
                <a:gd name="T96" fmla="*/ 503 w 5030"/>
                <a:gd name="T97" fmla="*/ 6529 h 16095"/>
                <a:gd name="T98" fmla="*/ 1008 w 5030"/>
                <a:gd name="T99" fmla="*/ 14664 h 16095"/>
                <a:gd name="T100" fmla="*/ 1306 w 5030"/>
                <a:gd name="T101" fmla="*/ 15488 h 16095"/>
                <a:gd name="T102" fmla="*/ 1997 w 5030"/>
                <a:gd name="T103" fmla="*/ 16003 h 16095"/>
                <a:gd name="T104" fmla="*/ 2891 w 5030"/>
                <a:gd name="T105" fmla="*/ 16048 h 16095"/>
                <a:gd name="T106" fmla="*/ 3632 w 5030"/>
                <a:gd name="T107" fmla="*/ 15600 h 16095"/>
                <a:gd name="T108" fmla="*/ 4007 w 5030"/>
                <a:gd name="T109" fmla="*/ 14815 h 16095"/>
                <a:gd name="T110" fmla="*/ 4438 w 5030"/>
                <a:gd name="T111" fmla="*/ 6639 h 16095"/>
                <a:gd name="T112" fmla="*/ 4872 w 5030"/>
                <a:gd name="T113" fmla="*/ 5902 h 16095"/>
                <a:gd name="T114" fmla="*/ 5030 w 5030"/>
                <a:gd name="T115" fmla="*/ 5030 h 16095"/>
                <a:gd name="T116" fmla="*/ 4872 w 5030"/>
                <a:gd name="T117" fmla="*/ 4158 h 16095"/>
                <a:gd name="T118" fmla="*/ 4438 w 5030"/>
                <a:gd name="T119" fmla="*/ 342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30" h="16095">
                  <a:moveTo>
                    <a:pt x="3956" y="5452"/>
                  </a:moveTo>
                  <a:lnTo>
                    <a:pt x="3951" y="5472"/>
                  </a:lnTo>
                  <a:lnTo>
                    <a:pt x="3945" y="5492"/>
                  </a:lnTo>
                  <a:lnTo>
                    <a:pt x="3939" y="5512"/>
                  </a:lnTo>
                  <a:lnTo>
                    <a:pt x="3932" y="5532"/>
                  </a:lnTo>
                  <a:lnTo>
                    <a:pt x="3913" y="5581"/>
                  </a:lnTo>
                  <a:lnTo>
                    <a:pt x="3893" y="5630"/>
                  </a:lnTo>
                  <a:lnTo>
                    <a:pt x="3872" y="5678"/>
                  </a:lnTo>
                  <a:lnTo>
                    <a:pt x="3849" y="5725"/>
                  </a:lnTo>
                  <a:lnTo>
                    <a:pt x="3825" y="5771"/>
                  </a:lnTo>
                  <a:lnTo>
                    <a:pt x="3799" y="5815"/>
                  </a:lnTo>
                  <a:lnTo>
                    <a:pt x="3785" y="5837"/>
                  </a:lnTo>
                  <a:lnTo>
                    <a:pt x="3771" y="5860"/>
                  </a:lnTo>
                  <a:lnTo>
                    <a:pt x="3756" y="5881"/>
                  </a:lnTo>
                  <a:lnTo>
                    <a:pt x="3741" y="5903"/>
                  </a:lnTo>
                  <a:lnTo>
                    <a:pt x="3738" y="5906"/>
                  </a:lnTo>
                  <a:lnTo>
                    <a:pt x="3735" y="5910"/>
                  </a:lnTo>
                  <a:lnTo>
                    <a:pt x="3701" y="5954"/>
                  </a:lnTo>
                  <a:lnTo>
                    <a:pt x="3666" y="5997"/>
                  </a:lnTo>
                  <a:lnTo>
                    <a:pt x="3648" y="6019"/>
                  </a:lnTo>
                  <a:lnTo>
                    <a:pt x="3630" y="6039"/>
                  </a:lnTo>
                  <a:lnTo>
                    <a:pt x="3611" y="6059"/>
                  </a:lnTo>
                  <a:lnTo>
                    <a:pt x="3592" y="6079"/>
                  </a:lnTo>
                  <a:lnTo>
                    <a:pt x="3571" y="6098"/>
                  </a:lnTo>
                  <a:lnTo>
                    <a:pt x="3552" y="6118"/>
                  </a:lnTo>
                  <a:lnTo>
                    <a:pt x="3531" y="6136"/>
                  </a:lnTo>
                  <a:lnTo>
                    <a:pt x="3511" y="6155"/>
                  </a:lnTo>
                  <a:lnTo>
                    <a:pt x="3490" y="6173"/>
                  </a:lnTo>
                  <a:lnTo>
                    <a:pt x="3469" y="6191"/>
                  </a:lnTo>
                  <a:lnTo>
                    <a:pt x="3447" y="6209"/>
                  </a:lnTo>
                  <a:lnTo>
                    <a:pt x="3425" y="6225"/>
                  </a:lnTo>
                  <a:lnTo>
                    <a:pt x="3423" y="6228"/>
                  </a:lnTo>
                  <a:lnTo>
                    <a:pt x="3421" y="6230"/>
                  </a:lnTo>
                  <a:lnTo>
                    <a:pt x="3397" y="6246"/>
                  </a:lnTo>
                  <a:lnTo>
                    <a:pt x="3374" y="6263"/>
                  </a:lnTo>
                  <a:lnTo>
                    <a:pt x="3350" y="6279"/>
                  </a:lnTo>
                  <a:lnTo>
                    <a:pt x="3326" y="6294"/>
                  </a:lnTo>
                  <a:lnTo>
                    <a:pt x="3302" y="6309"/>
                  </a:lnTo>
                  <a:lnTo>
                    <a:pt x="3278" y="6324"/>
                  </a:lnTo>
                  <a:lnTo>
                    <a:pt x="3253" y="6338"/>
                  </a:lnTo>
                  <a:lnTo>
                    <a:pt x="3228" y="6352"/>
                  </a:lnTo>
                  <a:lnTo>
                    <a:pt x="3202" y="6366"/>
                  </a:lnTo>
                  <a:lnTo>
                    <a:pt x="3177" y="6379"/>
                  </a:lnTo>
                  <a:lnTo>
                    <a:pt x="3151" y="6391"/>
                  </a:lnTo>
                  <a:lnTo>
                    <a:pt x="3125" y="6403"/>
                  </a:lnTo>
                  <a:lnTo>
                    <a:pt x="3099" y="6415"/>
                  </a:lnTo>
                  <a:lnTo>
                    <a:pt x="3072" y="6425"/>
                  </a:lnTo>
                  <a:lnTo>
                    <a:pt x="3045" y="6436"/>
                  </a:lnTo>
                  <a:lnTo>
                    <a:pt x="3018" y="6446"/>
                  </a:lnTo>
                  <a:lnTo>
                    <a:pt x="2988" y="6456"/>
                  </a:lnTo>
                  <a:lnTo>
                    <a:pt x="2959" y="6466"/>
                  </a:lnTo>
                  <a:lnTo>
                    <a:pt x="2929" y="6475"/>
                  </a:lnTo>
                  <a:lnTo>
                    <a:pt x="2897" y="6484"/>
                  </a:lnTo>
                  <a:lnTo>
                    <a:pt x="2867" y="6492"/>
                  </a:lnTo>
                  <a:lnTo>
                    <a:pt x="2836" y="6500"/>
                  </a:lnTo>
                  <a:lnTo>
                    <a:pt x="2805" y="6507"/>
                  </a:lnTo>
                  <a:lnTo>
                    <a:pt x="2774" y="6513"/>
                  </a:lnTo>
                  <a:lnTo>
                    <a:pt x="2742" y="6519"/>
                  </a:lnTo>
                  <a:lnTo>
                    <a:pt x="2710" y="6525"/>
                  </a:lnTo>
                  <a:lnTo>
                    <a:pt x="2678" y="6529"/>
                  </a:lnTo>
                  <a:lnTo>
                    <a:pt x="2646" y="6533"/>
                  </a:lnTo>
                  <a:lnTo>
                    <a:pt x="2614" y="6535"/>
                  </a:lnTo>
                  <a:lnTo>
                    <a:pt x="2582" y="6537"/>
                  </a:lnTo>
                  <a:lnTo>
                    <a:pt x="2548" y="6539"/>
                  </a:lnTo>
                  <a:lnTo>
                    <a:pt x="2515" y="6539"/>
                  </a:lnTo>
                  <a:lnTo>
                    <a:pt x="2482" y="6539"/>
                  </a:lnTo>
                  <a:lnTo>
                    <a:pt x="2449" y="6537"/>
                  </a:lnTo>
                  <a:lnTo>
                    <a:pt x="2417" y="6535"/>
                  </a:lnTo>
                  <a:lnTo>
                    <a:pt x="2383" y="6533"/>
                  </a:lnTo>
                  <a:lnTo>
                    <a:pt x="2351" y="6529"/>
                  </a:lnTo>
                  <a:lnTo>
                    <a:pt x="2320" y="6525"/>
                  </a:lnTo>
                  <a:lnTo>
                    <a:pt x="2288" y="6519"/>
                  </a:lnTo>
                  <a:lnTo>
                    <a:pt x="2257" y="6513"/>
                  </a:lnTo>
                  <a:lnTo>
                    <a:pt x="2225" y="6507"/>
                  </a:lnTo>
                  <a:lnTo>
                    <a:pt x="2194" y="6500"/>
                  </a:lnTo>
                  <a:lnTo>
                    <a:pt x="2163" y="6492"/>
                  </a:lnTo>
                  <a:lnTo>
                    <a:pt x="2133" y="6484"/>
                  </a:lnTo>
                  <a:lnTo>
                    <a:pt x="2102" y="6475"/>
                  </a:lnTo>
                  <a:lnTo>
                    <a:pt x="2072" y="6466"/>
                  </a:lnTo>
                  <a:lnTo>
                    <a:pt x="2042" y="6456"/>
                  </a:lnTo>
                  <a:lnTo>
                    <a:pt x="2012" y="6446"/>
                  </a:lnTo>
                  <a:lnTo>
                    <a:pt x="1985" y="6436"/>
                  </a:lnTo>
                  <a:lnTo>
                    <a:pt x="1958" y="6425"/>
                  </a:lnTo>
                  <a:lnTo>
                    <a:pt x="1932" y="6415"/>
                  </a:lnTo>
                  <a:lnTo>
                    <a:pt x="1906" y="6403"/>
                  </a:lnTo>
                  <a:lnTo>
                    <a:pt x="1879" y="6391"/>
                  </a:lnTo>
                  <a:lnTo>
                    <a:pt x="1853" y="6379"/>
                  </a:lnTo>
                  <a:lnTo>
                    <a:pt x="1827" y="6366"/>
                  </a:lnTo>
                  <a:lnTo>
                    <a:pt x="1802" y="6352"/>
                  </a:lnTo>
                  <a:lnTo>
                    <a:pt x="1777" y="6338"/>
                  </a:lnTo>
                  <a:lnTo>
                    <a:pt x="1753" y="6324"/>
                  </a:lnTo>
                  <a:lnTo>
                    <a:pt x="1728" y="6309"/>
                  </a:lnTo>
                  <a:lnTo>
                    <a:pt x="1703" y="6294"/>
                  </a:lnTo>
                  <a:lnTo>
                    <a:pt x="1680" y="6279"/>
                  </a:lnTo>
                  <a:lnTo>
                    <a:pt x="1656" y="6263"/>
                  </a:lnTo>
                  <a:lnTo>
                    <a:pt x="1633" y="6246"/>
                  </a:lnTo>
                  <a:lnTo>
                    <a:pt x="1611" y="6230"/>
                  </a:lnTo>
                  <a:lnTo>
                    <a:pt x="1608" y="6228"/>
                  </a:lnTo>
                  <a:lnTo>
                    <a:pt x="1606" y="6225"/>
                  </a:lnTo>
                  <a:lnTo>
                    <a:pt x="1584" y="6209"/>
                  </a:lnTo>
                  <a:lnTo>
                    <a:pt x="1562" y="6191"/>
                  </a:lnTo>
                  <a:lnTo>
                    <a:pt x="1540" y="6173"/>
                  </a:lnTo>
                  <a:lnTo>
                    <a:pt x="1519" y="6155"/>
                  </a:lnTo>
                  <a:lnTo>
                    <a:pt x="1499" y="6136"/>
                  </a:lnTo>
                  <a:lnTo>
                    <a:pt x="1478" y="6118"/>
                  </a:lnTo>
                  <a:lnTo>
                    <a:pt x="1459" y="6098"/>
                  </a:lnTo>
                  <a:lnTo>
                    <a:pt x="1439" y="6079"/>
                  </a:lnTo>
                  <a:lnTo>
                    <a:pt x="1420" y="6059"/>
                  </a:lnTo>
                  <a:lnTo>
                    <a:pt x="1401" y="6039"/>
                  </a:lnTo>
                  <a:lnTo>
                    <a:pt x="1382" y="6019"/>
                  </a:lnTo>
                  <a:lnTo>
                    <a:pt x="1364" y="5997"/>
                  </a:lnTo>
                  <a:lnTo>
                    <a:pt x="1346" y="5976"/>
                  </a:lnTo>
                  <a:lnTo>
                    <a:pt x="1329" y="5954"/>
                  </a:lnTo>
                  <a:lnTo>
                    <a:pt x="1312" y="5932"/>
                  </a:lnTo>
                  <a:lnTo>
                    <a:pt x="1296" y="5910"/>
                  </a:lnTo>
                  <a:lnTo>
                    <a:pt x="1292" y="5906"/>
                  </a:lnTo>
                  <a:lnTo>
                    <a:pt x="1289" y="5903"/>
                  </a:lnTo>
                  <a:lnTo>
                    <a:pt x="1274" y="5881"/>
                  </a:lnTo>
                  <a:lnTo>
                    <a:pt x="1259" y="5860"/>
                  </a:lnTo>
                  <a:lnTo>
                    <a:pt x="1245" y="5837"/>
                  </a:lnTo>
                  <a:lnTo>
                    <a:pt x="1232" y="5815"/>
                  </a:lnTo>
                  <a:lnTo>
                    <a:pt x="1205" y="5771"/>
                  </a:lnTo>
                  <a:lnTo>
                    <a:pt x="1181" y="5725"/>
                  </a:lnTo>
                  <a:lnTo>
                    <a:pt x="1158" y="5678"/>
                  </a:lnTo>
                  <a:lnTo>
                    <a:pt x="1137" y="5630"/>
                  </a:lnTo>
                  <a:lnTo>
                    <a:pt x="1117" y="5581"/>
                  </a:lnTo>
                  <a:lnTo>
                    <a:pt x="1099" y="5532"/>
                  </a:lnTo>
                  <a:lnTo>
                    <a:pt x="1092" y="5512"/>
                  </a:lnTo>
                  <a:lnTo>
                    <a:pt x="1086" y="5492"/>
                  </a:lnTo>
                  <a:lnTo>
                    <a:pt x="1080" y="5472"/>
                  </a:lnTo>
                  <a:lnTo>
                    <a:pt x="1075" y="5452"/>
                  </a:lnTo>
                  <a:lnTo>
                    <a:pt x="1060" y="5402"/>
                  </a:lnTo>
                  <a:lnTo>
                    <a:pt x="1046" y="5350"/>
                  </a:lnTo>
                  <a:lnTo>
                    <a:pt x="1034" y="5298"/>
                  </a:lnTo>
                  <a:lnTo>
                    <a:pt x="1025" y="5246"/>
                  </a:lnTo>
                  <a:lnTo>
                    <a:pt x="1020" y="5219"/>
                  </a:lnTo>
                  <a:lnTo>
                    <a:pt x="1017" y="5193"/>
                  </a:lnTo>
                  <a:lnTo>
                    <a:pt x="1014" y="5165"/>
                  </a:lnTo>
                  <a:lnTo>
                    <a:pt x="1011" y="5139"/>
                  </a:lnTo>
                  <a:lnTo>
                    <a:pt x="1009" y="5112"/>
                  </a:lnTo>
                  <a:lnTo>
                    <a:pt x="1007" y="5085"/>
                  </a:lnTo>
                  <a:lnTo>
                    <a:pt x="1006" y="5057"/>
                  </a:lnTo>
                  <a:lnTo>
                    <a:pt x="1006" y="5030"/>
                  </a:lnTo>
                  <a:lnTo>
                    <a:pt x="1006" y="5002"/>
                  </a:lnTo>
                  <a:lnTo>
                    <a:pt x="1007" y="4974"/>
                  </a:lnTo>
                  <a:lnTo>
                    <a:pt x="1009" y="4947"/>
                  </a:lnTo>
                  <a:lnTo>
                    <a:pt x="1011" y="4920"/>
                  </a:lnTo>
                  <a:lnTo>
                    <a:pt x="1014" y="4893"/>
                  </a:lnTo>
                  <a:lnTo>
                    <a:pt x="1017" y="4866"/>
                  </a:lnTo>
                  <a:lnTo>
                    <a:pt x="1020" y="4840"/>
                  </a:lnTo>
                  <a:lnTo>
                    <a:pt x="1025" y="4812"/>
                  </a:lnTo>
                  <a:lnTo>
                    <a:pt x="1034" y="4760"/>
                  </a:lnTo>
                  <a:lnTo>
                    <a:pt x="1046" y="4709"/>
                  </a:lnTo>
                  <a:lnTo>
                    <a:pt x="1060" y="4657"/>
                  </a:lnTo>
                  <a:lnTo>
                    <a:pt x="1075" y="4606"/>
                  </a:lnTo>
                  <a:lnTo>
                    <a:pt x="1080" y="4586"/>
                  </a:lnTo>
                  <a:lnTo>
                    <a:pt x="1086" y="4567"/>
                  </a:lnTo>
                  <a:lnTo>
                    <a:pt x="1092" y="4547"/>
                  </a:lnTo>
                  <a:lnTo>
                    <a:pt x="1099" y="4528"/>
                  </a:lnTo>
                  <a:lnTo>
                    <a:pt x="1117" y="4478"/>
                  </a:lnTo>
                  <a:lnTo>
                    <a:pt x="1137" y="4429"/>
                  </a:lnTo>
                  <a:lnTo>
                    <a:pt x="1158" y="4382"/>
                  </a:lnTo>
                  <a:lnTo>
                    <a:pt x="1181" y="4335"/>
                  </a:lnTo>
                  <a:lnTo>
                    <a:pt x="1205" y="4288"/>
                  </a:lnTo>
                  <a:lnTo>
                    <a:pt x="1232" y="4243"/>
                  </a:lnTo>
                  <a:lnTo>
                    <a:pt x="1245" y="4221"/>
                  </a:lnTo>
                  <a:lnTo>
                    <a:pt x="1259" y="4200"/>
                  </a:lnTo>
                  <a:lnTo>
                    <a:pt x="1274" y="4178"/>
                  </a:lnTo>
                  <a:lnTo>
                    <a:pt x="1289" y="4157"/>
                  </a:lnTo>
                  <a:lnTo>
                    <a:pt x="1292" y="4153"/>
                  </a:lnTo>
                  <a:lnTo>
                    <a:pt x="1296" y="4148"/>
                  </a:lnTo>
                  <a:lnTo>
                    <a:pt x="1329" y="4104"/>
                  </a:lnTo>
                  <a:lnTo>
                    <a:pt x="1364" y="4062"/>
                  </a:lnTo>
                  <a:lnTo>
                    <a:pt x="1401" y="4020"/>
                  </a:lnTo>
                  <a:lnTo>
                    <a:pt x="1439" y="3979"/>
                  </a:lnTo>
                  <a:lnTo>
                    <a:pt x="1459" y="3960"/>
                  </a:lnTo>
                  <a:lnTo>
                    <a:pt x="1478" y="3941"/>
                  </a:lnTo>
                  <a:lnTo>
                    <a:pt x="1499" y="3922"/>
                  </a:lnTo>
                  <a:lnTo>
                    <a:pt x="1519" y="3903"/>
                  </a:lnTo>
                  <a:lnTo>
                    <a:pt x="1540" y="3885"/>
                  </a:lnTo>
                  <a:lnTo>
                    <a:pt x="1562" y="3868"/>
                  </a:lnTo>
                  <a:lnTo>
                    <a:pt x="1584" y="3850"/>
                  </a:lnTo>
                  <a:lnTo>
                    <a:pt x="1606" y="3833"/>
                  </a:lnTo>
                  <a:lnTo>
                    <a:pt x="1608" y="3832"/>
                  </a:lnTo>
                  <a:lnTo>
                    <a:pt x="1611" y="3830"/>
                  </a:lnTo>
                  <a:lnTo>
                    <a:pt x="1633" y="3813"/>
                  </a:lnTo>
                  <a:lnTo>
                    <a:pt x="1656" y="3796"/>
                  </a:lnTo>
                  <a:lnTo>
                    <a:pt x="1680" y="3780"/>
                  </a:lnTo>
                  <a:lnTo>
                    <a:pt x="1703" y="3765"/>
                  </a:lnTo>
                  <a:lnTo>
                    <a:pt x="1728" y="3750"/>
                  </a:lnTo>
                  <a:lnTo>
                    <a:pt x="1753" y="3735"/>
                  </a:lnTo>
                  <a:lnTo>
                    <a:pt x="1777" y="3721"/>
                  </a:lnTo>
                  <a:lnTo>
                    <a:pt x="1802" y="3707"/>
                  </a:lnTo>
                  <a:lnTo>
                    <a:pt x="1827" y="3694"/>
                  </a:lnTo>
                  <a:lnTo>
                    <a:pt x="1853" y="3681"/>
                  </a:lnTo>
                  <a:lnTo>
                    <a:pt x="1879" y="3669"/>
                  </a:lnTo>
                  <a:lnTo>
                    <a:pt x="1906" y="3657"/>
                  </a:lnTo>
                  <a:lnTo>
                    <a:pt x="1932" y="3645"/>
                  </a:lnTo>
                  <a:lnTo>
                    <a:pt x="1958" y="3633"/>
                  </a:lnTo>
                  <a:lnTo>
                    <a:pt x="1985" y="3623"/>
                  </a:lnTo>
                  <a:lnTo>
                    <a:pt x="2012" y="3613"/>
                  </a:lnTo>
                  <a:lnTo>
                    <a:pt x="2042" y="3603"/>
                  </a:lnTo>
                  <a:lnTo>
                    <a:pt x="2072" y="3593"/>
                  </a:lnTo>
                  <a:lnTo>
                    <a:pt x="2102" y="3584"/>
                  </a:lnTo>
                  <a:lnTo>
                    <a:pt x="2133" y="3575"/>
                  </a:lnTo>
                  <a:lnTo>
                    <a:pt x="2163" y="3567"/>
                  </a:lnTo>
                  <a:lnTo>
                    <a:pt x="2194" y="3559"/>
                  </a:lnTo>
                  <a:lnTo>
                    <a:pt x="2225" y="3552"/>
                  </a:lnTo>
                  <a:lnTo>
                    <a:pt x="2257" y="3546"/>
                  </a:lnTo>
                  <a:lnTo>
                    <a:pt x="2288" y="3540"/>
                  </a:lnTo>
                  <a:lnTo>
                    <a:pt x="2320" y="3535"/>
                  </a:lnTo>
                  <a:lnTo>
                    <a:pt x="2351" y="3531"/>
                  </a:lnTo>
                  <a:lnTo>
                    <a:pt x="2383" y="3528"/>
                  </a:lnTo>
                  <a:lnTo>
                    <a:pt x="2417" y="3525"/>
                  </a:lnTo>
                  <a:lnTo>
                    <a:pt x="2449" y="3523"/>
                  </a:lnTo>
                  <a:lnTo>
                    <a:pt x="2482" y="3521"/>
                  </a:lnTo>
                  <a:lnTo>
                    <a:pt x="2515" y="3521"/>
                  </a:lnTo>
                  <a:lnTo>
                    <a:pt x="2548" y="3521"/>
                  </a:lnTo>
                  <a:lnTo>
                    <a:pt x="2582" y="3523"/>
                  </a:lnTo>
                  <a:lnTo>
                    <a:pt x="2614" y="3525"/>
                  </a:lnTo>
                  <a:lnTo>
                    <a:pt x="2646" y="3528"/>
                  </a:lnTo>
                  <a:lnTo>
                    <a:pt x="2678" y="3531"/>
                  </a:lnTo>
                  <a:lnTo>
                    <a:pt x="2710" y="3535"/>
                  </a:lnTo>
                  <a:lnTo>
                    <a:pt x="2742" y="3540"/>
                  </a:lnTo>
                  <a:lnTo>
                    <a:pt x="2774" y="3546"/>
                  </a:lnTo>
                  <a:lnTo>
                    <a:pt x="2805" y="3552"/>
                  </a:lnTo>
                  <a:lnTo>
                    <a:pt x="2836" y="3559"/>
                  </a:lnTo>
                  <a:lnTo>
                    <a:pt x="2867" y="3567"/>
                  </a:lnTo>
                  <a:lnTo>
                    <a:pt x="2897" y="3575"/>
                  </a:lnTo>
                  <a:lnTo>
                    <a:pt x="2929" y="3584"/>
                  </a:lnTo>
                  <a:lnTo>
                    <a:pt x="2959" y="3593"/>
                  </a:lnTo>
                  <a:lnTo>
                    <a:pt x="2988" y="3603"/>
                  </a:lnTo>
                  <a:lnTo>
                    <a:pt x="3018" y="3613"/>
                  </a:lnTo>
                  <a:lnTo>
                    <a:pt x="3045" y="3623"/>
                  </a:lnTo>
                  <a:lnTo>
                    <a:pt x="3072" y="3633"/>
                  </a:lnTo>
                  <a:lnTo>
                    <a:pt x="3099" y="3645"/>
                  </a:lnTo>
                  <a:lnTo>
                    <a:pt x="3125" y="3657"/>
                  </a:lnTo>
                  <a:lnTo>
                    <a:pt x="3151" y="3669"/>
                  </a:lnTo>
                  <a:lnTo>
                    <a:pt x="3177" y="3681"/>
                  </a:lnTo>
                  <a:lnTo>
                    <a:pt x="3202" y="3694"/>
                  </a:lnTo>
                  <a:lnTo>
                    <a:pt x="3228" y="3707"/>
                  </a:lnTo>
                  <a:lnTo>
                    <a:pt x="3253" y="3721"/>
                  </a:lnTo>
                  <a:lnTo>
                    <a:pt x="3278" y="3735"/>
                  </a:lnTo>
                  <a:lnTo>
                    <a:pt x="3302" y="3750"/>
                  </a:lnTo>
                  <a:lnTo>
                    <a:pt x="3326" y="3765"/>
                  </a:lnTo>
                  <a:lnTo>
                    <a:pt x="3374" y="3796"/>
                  </a:lnTo>
                  <a:lnTo>
                    <a:pt x="3421" y="3830"/>
                  </a:lnTo>
                  <a:lnTo>
                    <a:pt x="3423" y="3832"/>
                  </a:lnTo>
                  <a:lnTo>
                    <a:pt x="3425" y="3833"/>
                  </a:lnTo>
                  <a:lnTo>
                    <a:pt x="3447" y="3850"/>
                  </a:lnTo>
                  <a:lnTo>
                    <a:pt x="3469" y="3868"/>
                  </a:lnTo>
                  <a:lnTo>
                    <a:pt x="3490" y="3885"/>
                  </a:lnTo>
                  <a:lnTo>
                    <a:pt x="3511" y="3903"/>
                  </a:lnTo>
                  <a:lnTo>
                    <a:pt x="3531" y="3922"/>
                  </a:lnTo>
                  <a:lnTo>
                    <a:pt x="3552" y="3941"/>
                  </a:lnTo>
                  <a:lnTo>
                    <a:pt x="3571" y="3960"/>
                  </a:lnTo>
                  <a:lnTo>
                    <a:pt x="3592" y="3979"/>
                  </a:lnTo>
                  <a:lnTo>
                    <a:pt x="3630" y="4020"/>
                  </a:lnTo>
                  <a:lnTo>
                    <a:pt x="3666" y="4062"/>
                  </a:lnTo>
                  <a:lnTo>
                    <a:pt x="3701" y="4104"/>
                  </a:lnTo>
                  <a:lnTo>
                    <a:pt x="3735" y="4148"/>
                  </a:lnTo>
                  <a:lnTo>
                    <a:pt x="3738" y="4153"/>
                  </a:lnTo>
                  <a:lnTo>
                    <a:pt x="3741" y="4157"/>
                  </a:lnTo>
                  <a:lnTo>
                    <a:pt x="3756" y="4178"/>
                  </a:lnTo>
                  <a:lnTo>
                    <a:pt x="3771" y="4200"/>
                  </a:lnTo>
                  <a:lnTo>
                    <a:pt x="3785" y="4221"/>
                  </a:lnTo>
                  <a:lnTo>
                    <a:pt x="3799" y="4243"/>
                  </a:lnTo>
                  <a:lnTo>
                    <a:pt x="3825" y="4288"/>
                  </a:lnTo>
                  <a:lnTo>
                    <a:pt x="3849" y="4335"/>
                  </a:lnTo>
                  <a:lnTo>
                    <a:pt x="3872" y="4382"/>
                  </a:lnTo>
                  <a:lnTo>
                    <a:pt x="3893" y="4429"/>
                  </a:lnTo>
                  <a:lnTo>
                    <a:pt x="3913" y="4478"/>
                  </a:lnTo>
                  <a:lnTo>
                    <a:pt x="3932" y="4528"/>
                  </a:lnTo>
                  <a:lnTo>
                    <a:pt x="3939" y="4547"/>
                  </a:lnTo>
                  <a:lnTo>
                    <a:pt x="3945" y="4567"/>
                  </a:lnTo>
                  <a:lnTo>
                    <a:pt x="3951" y="4586"/>
                  </a:lnTo>
                  <a:lnTo>
                    <a:pt x="3956" y="4606"/>
                  </a:lnTo>
                  <a:lnTo>
                    <a:pt x="3971" y="4657"/>
                  </a:lnTo>
                  <a:lnTo>
                    <a:pt x="3984" y="4709"/>
                  </a:lnTo>
                  <a:lnTo>
                    <a:pt x="3996" y="4760"/>
                  </a:lnTo>
                  <a:lnTo>
                    <a:pt x="4005" y="4812"/>
                  </a:lnTo>
                  <a:lnTo>
                    <a:pt x="4010" y="4840"/>
                  </a:lnTo>
                  <a:lnTo>
                    <a:pt x="4013" y="4866"/>
                  </a:lnTo>
                  <a:lnTo>
                    <a:pt x="4016" y="4893"/>
                  </a:lnTo>
                  <a:lnTo>
                    <a:pt x="4019" y="4920"/>
                  </a:lnTo>
                  <a:lnTo>
                    <a:pt x="4021" y="4947"/>
                  </a:lnTo>
                  <a:lnTo>
                    <a:pt x="4023" y="4974"/>
                  </a:lnTo>
                  <a:lnTo>
                    <a:pt x="4024" y="5002"/>
                  </a:lnTo>
                  <a:lnTo>
                    <a:pt x="4024" y="5030"/>
                  </a:lnTo>
                  <a:lnTo>
                    <a:pt x="4024" y="5057"/>
                  </a:lnTo>
                  <a:lnTo>
                    <a:pt x="4023" y="5085"/>
                  </a:lnTo>
                  <a:lnTo>
                    <a:pt x="4021" y="5112"/>
                  </a:lnTo>
                  <a:lnTo>
                    <a:pt x="4019" y="5139"/>
                  </a:lnTo>
                  <a:lnTo>
                    <a:pt x="4016" y="5165"/>
                  </a:lnTo>
                  <a:lnTo>
                    <a:pt x="4013" y="5193"/>
                  </a:lnTo>
                  <a:lnTo>
                    <a:pt x="4010" y="5219"/>
                  </a:lnTo>
                  <a:lnTo>
                    <a:pt x="4005" y="5246"/>
                  </a:lnTo>
                  <a:lnTo>
                    <a:pt x="3996" y="5298"/>
                  </a:lnTo>
                  <a:lnTo>
                    <a:pt x="3984" y="5350"/>
                  </a:lnTo>
                  <a:lnTo>
                    <a:pt x="3971" y="5402"/>
                  </a:lnTo>
                  <a:lnTo>
                    <a:pt x="3956" y="5452"/>
                  </a:lnTo>
                  <a:close/>
                  <a:moveTo>
                    <a:pt x="3018" y="14586"/>
                  </a:moveTo>
                  <a:lnTo>
                    <a:pt x="3017" y="14612"/>
                  </a:lnTo>
                  <a:lnTo>
                    <a:pt x="3015" y="14637"/>
                  </a:lnTo>
                  <a:lnTo>
                    <a:pt x="3012" y="14663"/>
                  </a:lnTo>
                  <a:lnTo>
                    <a:pt x="3008" y="14688"/>
                  </a:lnTo>
                  <a:lnTo>
                    <a:pt x="3002" y="14712"/>
                  </a:lnTo>
                  <a:lnTo>
                    <a:pt x="2996" y="14736"/>
                  </a:lnTo>
                  <a:lnTo>
                    <a:pt x="2988" y="14759"/>
                  </a:lnTo>
                  <a:lnTo>
                    <a:pt x="2979" y="14782"/>
                  </a:lnTo>
                  <a:lnTo>
                    <a:pt x="2969" y="14804"/>
                  </a:lnTo>
                  <a:lnTo>
                    <a:pt x="2958" y="14827"/>
                  </a:lnTo>
                  <a:lnTo>
                    <a:pt x="2946" y="14847"/>
                  </a:lnTo>
                  <a:lnTo>
                    <a:pt x="2933" y="14868"/>
                  </a:lnTo>
                  <a:lnTo>
                    <a:pt x="2919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1" y="14942"/>
                  </a:lnTo>
                  <a:lnTo>
                    <a:pt x="2853" y="14958"/>
                  </a:lnTo>
                  <a:lnTo>
                    <a:pt x="2835" y="14974"/>
                  </a:lnTo>
                  <a:lnTo>
                    <a:pt x="2816" y="14989"/>
                  </a:lnTo>
                  <a:lnTo>
                    <a:pt x="2796" y="15004"/>
                  </a:lnTo>
                  <a:lnTo>
                    <a:pt x="2776" y="15017"/>
                  </a:lnTo>
                  <a:lnTo>
                    <a:pt x="2755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5" y="15067"/>
                  </a:lnTo>
                  <a:lnTo>
                    <a:pt x="2641" y="15073"/>
                  </a:lnTo>
                  <a:lnTo>
                    <a:pt x="2617" y="15079"/>
                  </a:lnTo>
                  <a:lnTo>
                    <a:pt x="2592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9" y="15088"/>
                  </a:lnTo>
                  <a:lnTo>
                    <a:pt x="2464" y="15086"/>
                  </a:lnTo>
                  <a:lnTo>
                    <a:pt x="2439" y="15083"/>
                  </a:lnTo>
                  <a:lnTo>
                    <a:pt x="2414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2" y="15059"/>
                  </a:lnTo>
                  <a:lnTo>
                    <a:pt x="2319" y="15050"/>
                  </a:lnTo>
                  <a:lnTo>
                    <a:pt x="2297" y="15040"/>
                  </a:lnTo>
                  <a:lnTo>
                    <a:pt x="2276" y="15029"/>
                  </a:lnTo>
                  <a:lnTo>
                    <a:pt x="2255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9" y="14942"/>
                  </a:lnTo>
                  <a:lnTo>
                    <a:pt x="2143" y="14924"/>
                  </a:lnTo>
                  <a:lnTo>
                    <a:pt x="2127" y="14906"/>
                  </a:lnTo>
                  <a:lnTo>
                    <a:pt x="2112" y="14887"/>
                  </a:lnTo>
                  <a:lnTo>
                    <a:pt x="2098" y="14868"/>
                  </a:lnTo>
                  <a:lnTo>
                    <a:pt x="2085" y="14847"/>
                  </a:lnTo>
                  <a:lnTo>
                    <a:pt x="2073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5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7493"/>
                  </a:lnTo>
                  <a:lnTo>
                    <a:pt x="2074" y="7505"/>
                  </a:lnTo>
                  <a:lnTo>
                    <a:pt x="2135" y="7515"/>
                  </a:lnTo>
                  <a:lnTo>
                    <a:pt x="2197" y="7524"/>
                  </a:lnTo>
                  <a:lnTo>
                    <a:pt x="2260" y="7531"/>
                  </a:lnTo>
                  <a:lnTo>
                    <a:pt x="2323" y="7537"/>
                  </a:lnTo>
                  <a:lnTo>
                    <a:pt x="2386" y="7542"/>
                  </a:lnTo>
                  <a:lnTo>
                    <a:pt x="2451" y="7544"/>
                  </a:lnTo>
                  <a:lnTo>
                    <a:pt x="2515" y="7545"/>
                  </a:lnTo>
                  <a:lnTo>
                    <a:pt x="2580" y="7544"/>
                  </a:lnTo>
                  <a:lnTo>
                    <a:pt x="2644" y="7542"/>
                  </a:lnTo>
                  <a:lnTo>
                    <a:pt x="2707" y="7537"/>
                  </a:lnTo>
                  <a:lnTo>
                    <a:pt x="2771" y="7531"/>
                  </a:lnTo>
                  <a:lnTo>
                    <a:pt x="2833" y="7524"/>
                  </a:lnTo>
                  <a:lnTo>
                    <a:pt x="2895" y="7515"/>
                  </a:lnTo>
                  <a:lnTo>
                    <a:pt x="2957" y="7505"/>
                  </a:lnTo>
                  <a:lnTo>
                    <a:pt x="3018" y="7493"/>
                  </a:lnTo>
                  <a:lnTo>
                    <a:pt x="3018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5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3" y="1269"/>
                  </a:lnTo>
                  <a:lnTo>
                    <a:pt x="2085" y="1248"/>
                  </a:lnTo>
                  <a:lnTo>
                    <a:pt x="2098" y="1227"/>
                  </a:lnTo>
                  <a:lnTo>
                    <a:pt x="2112" y="1208"/>
                  </a:lnTo>
                  <a:lnTo>
                    <a:pt x="2127" y="1189"/>
                  </a:lnTo>
                  <a:lnTo>
                    <a:pt x="2143" y="1171"/>
                  </a:lnTo>
                  <a:lnTo>
                    <a:pt x="2159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5" y="1078"/>
                  </a:lnTo>
                  <a:lnTo>
                    <a:pt x="2276" y="1066"/>
                  </a:lnTo>
                  <a:lnTo>
                    <a:pt x="2297" y="1055"/>
                  </a:lnTo>
                  <a:lnTo>
                    <a:pt x="2319" y="1045"/>
                  </a:lnTo>
                  <a:lnTo>
                    <a:pt x="2342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4" y="1016"/>
                  </a:lnTo>
                  <a:lnTo>
                    <a:pt x="2439" y="1012"/>
                  </a:lnTo>
                  <a:lnTo>
                    <a:pt x="2464" y="1009"/>
                  </a:lnTo>
                  <a:lnTo>
                    <a:pt x="2489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2" y="1012"/>
                  </a:lnTo>
                  <a:lnTo>
                    <a:pt x="2617" y="1016"/>
                  </a:lnTo>
                  <a:lnTo>
                    <a:pt x="2641" y="1022"/>
                  </a:lnTo>
                  <a:lnTo>
                    <a:pt x="2665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5" y="1066"/>
                  </a:lnTo>
                  <a:lnTo>
                    <a:pt x="2776" y="1078"/>
                  </a:lnTo>
                  <a:lnTo>
                    <a:pt x="2796" y="1091"/>
                  </a:lnTo>
                  <a:lnTo>
                    <a:pt x="2816" y="1106"/>
                  </a:lnTo>
                  <a:lnTo>
                    <a:pt x="2835" y="1121"/>
                  </a:lnTo>
                  <a:lnTo>
                    <a:pt x="2853" y="1137"/>
                  </a:lnTo>
                  <a:lnTo>
                    <a:pt x="2871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9" y="1208"/>
                  </a:lnTo>
                  <a:lnTo>
                    <a:pt x="2933" y="1227"/>
                  </a:lnTo>
                  <a:lnTo>
                    <a:pt x="2946" y="1248"/>
                  </a:lnTo>
                  <a:lnTo>
                    <a:pt x="2958" y="1269"/>
                  </a:lnTo>
                  <a:lnTo>
                    <a:pt x="2969" y="1291"/>
                  </a:lnTo>
                  <a:lnTo>
                    <a:pt x="2979" y="1313"/>
                  </a:lnTo>
                  <a:lnTo>
                    <a:pt x="2988" y="1336"/>
                  </a:lnTo>
                  <a:lnTo>
                    <a:pt x="2996" y="1359"/>
                  </a:lnTo>
                  <a:lnTo>
                    <a:pt x="3002" y="1383"/>
                  </a:lnTo>
                  <a:lnTo>
                    <a:pt x="3008" y="1407"/>
                  </a:lnTo>
                  <a:lnTo>
                    <a:pt x="3012" y="1432"/>
                  </a:lnTo>
                  <a:lnTo>
                    <a:pt x="3015" y="1458"/>
                  </a:lnTo>
                  <a:lnTo>
                    <a:pt x="3017" y="1483"/>
                  </a:lnTo>
                  <a:lnTo>
                    <a:pt x="3018" y="1509"/>
                  </a:lnTo>
                  <a:lnTo>
                    <a:pt x="3018" y="2565"/>
                  </a:lnTo>
                  <a:lnTo>
                    <a:pt x="2957" y="2554"/>
                  </a:lnTo>
                  <a:lnTo>
                    <a:pt x="2895" y="2543"/>
                  </a:lnTo>
                  <a:lnTo>
                    <a:pt x="2833" y="2535"/>
                  </a:lnTo>
                  <a:lnTo>
                    <a:pt x="2771" y="2528"/>
                  </a:lnTo>
                  <a:lnTo>
                    <a:pt x="2707" y="2522"/>
                  </a:lnTo>
                  <a:lnTo>
                    <a:pt x="2644" y="2518"/>
                  </a:lnTo>
                  <a:lnTo>
                    <a:pt x="2580" y="2516"/>
                  </a:lnTo>
                  <a:lnTo>
                    <a:pt x="2515" y="2515"/>
                  </a:lnTo>
                  <a:lnTo>
                    <a:pt x="2451" y="2516"/>
                  </a:lnTo>
                  <a:lnTo>
                    <a:pt x="2386" y="2518"/>
                  </a:lnTo>
                  <a:lnTo>
                    <a:pt x="2323" y="2522"/>
                  </a:lnTo>
                  <a:lnTo>
                    <a:pt x="2260" y="2528"/>
                  </a:lnTo>
                  <a:lnTo>
                    <a:pt x="2197" y="2535"/>
                  </a:lnTo>
                  <a:lnTo>
                    <a:pt x="2135" y="2543"/>
                  </a:lnTo>
                  <a:lnTo>
                    <a:pt x="2074" y="2554"/>
                  </a:lnTo>
                  <a:lnTo>
                    <a:pt x="2012" y="2565"/>
                  </a:lnTo>
                  <a:lnTo>
                    <a:pt x="2012" y="1509"/>
                  </a:lnTo>
                  <a:close/>
                  <a:moveTo>
                    <a:pt x="4024" y="3029"/>
                  </a:moveTo>
                  <a:lnTo>
                    <a:pt x="4024" y="1509"/>
                  </a:lnTo>
                  <a:lnTo>
                    <a:pt x="4022" y="1431"/>
                  </a:lnTo>
                  <a:lnTo>
                    <a:pt x="4016" y="1355"/>
                  </a:lnTo>
                  <a:lnTo>
                    <a:pt x="4007" y="1280"/>
                  </a:lnTo>
                  <a:lnTo>
                    <a:pt x="3994" y="1205"/>
                  </a:lnTo>
                  <a:lnTo>
                    <a:pt x="3977" y="1133"/>
                  </a:lnTo>
                  <a:lnTo>
                    <a:pt x="3956" y="1060"/>
                  </a:lnTo>
                  <a:lnTo>
                    <a:pt x="3933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2" y="791"/>
                  </a:lnTo>
                  <a:lnTo>
                    <a:pt x="3806" y="727"/>
                  </a:lnTo>
                  <a:lnTo>
                    <a:pt x="3766" y="666"/>
                  </a:lnTo>
                  <a:lnTo>
                    <a:pt x="3724" y="607"/>
                  </a:lnTo>
                  <a:lnTo>
                    <a:pt x="3679" y="549"/>
                  </a:lnTo>
                  <a:lnTo>
                    <a:pt x="3632" y="495"/>
                  </a:lnTo>
                  <a:lnTo>
                    <a:pt x="3581" y="443"/>
                  </a:lnTo>
                  <a:lnTo>
                    <a:pt x="3529" y="392"/>
                  </a:lnTo>
                  <a:lnTo>
                    <a:pt x="3475" y="345"/>
                  </a:lnTo>
                  <a:lnTo>
                    <a:pt x="3417" y="300"/>
                  </a:lnTo>
                  <a:lnTo>
                    <a:pt x="3358" y="259"/>
                  </a:lnTo>
                  <a:lnTo>
                    <a:pt x="3297" y="219"/>
                  </a:lnTo>
                  <a:lnTo>
                    <a:pt x="3233" y="182"/>
                  </a:lnTo>
                  <a:lnTo>
                    <a:pt x="3169" y="149"/>
                  </a:lnTo>
                  <a:lnTo>
                    <a:pt x="3102" y="119"/>
                  </a:lnTo>
                  <a:lnTo>
                    <a:pt x="3033" y="92"/>
                  </a:lnTo>
                  <a:lnTo>
                    <a:pt x="2963" y="68"/>
                  </a:lnTo>
                  <a:lnTo>
                    <a:pt x="2891" y="47"/>
                  </a:lnTo>
                  <a:lnTo>
                    <a:pt x="2819" y="31"/>
                  </a:lnTo>
                  <a:lnTo>
                    <a:pt x="2745" y="17"/>
                  </a:lnTo>
                  <a:lnTo>
                    <a:pt x="2669" y="8"/>
                  </a:lnTo>
                  <a:lnTo>
                    <a:pt x="2593" y="2"/>
                  </a:lnTo>
                  <a:lnTo>
                    <a:pt x="2515" y="0"/>
                  </a:lnTo>
                  <a:lnTo>
                    <a:pt x="2438" y="2"/>
                  </a:lnTo>
                  <a:lnTo>
                    <a:pt x="2361" y="8"/>
                  </a:lnTo>
                  <a:lnTo>
                    <a:pt x="2286" y="17"/>
                  </a:lnTo>
                  <a:lnTo>
                    <a:pt x="2211" y="31"/>
                  </a:lnTo>
                  <a:lnTo>
                    <a:pt x="2138" y="47"/>
                  </a:lnTo>
                  <a:lnTo>
                    <a:pt x="2067" y="68"/>
                  </a:lnTo>
                  <a:lnTo>
                    <a:pt x="1997" y="92"/>
                  </a:lnTo>
                  <a:lnTo>
                    <a:pt x="1929" y="119"/>
                  </a:lnTo>
                  <a:lnTo>
                    <a:pt x="1861" y="149"/>
                  </a:lnTo>
                  <a:lnTo>
                    <a:pt x="1796" y="182"/>
                  </a:lnTo>
                  <a:lnTo>
                    <a:pt x="1734" y="219"/>
                  </a:lnTo>
                  <a:lnTo>
                    <a:pt x="1672" y="259"/>
                  </a:lnTo>
                  <a:lnTo>
                    <a:pt x="1613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9" y="443"/>
                  </a:lnTo>
                  <a:lnTo>
                    <a:pt x="1399" y="495"/>
                  </a:lnTo>
                  <a:lnTo>
                    <a:pt x="1351" y="549"/>
                  </a:lnTo>
                  <a:lnTo>
                    <a:pt x="1306" y="607"/>
                  </a:lnTo>
                  <a:lnTo>
                    <a:pt x="1264" y="666"/>
                  </a:lnTo>
                  <a:lnTo>
                    <a:pt x="1225" y="727"/>
                  </a:lnTo>
                  <a:lnTo>
                    <a:pt x="1188" y="791"/>
                  </a:lnTo>
                  <a:lnTo>
                    <a:pt x="1155" y="855"/>
                  </a:lnTo>
                  <a:lnTo>
                    <a:pt x="1125" y="922"/>
                  </a:lnTo>
                  <a:lnTo>
                    <a:pt x="1098" y="991"/>
                  </a:lnTo>
                  <a:lnTo>
                    <a:pt x="1075" y="1060"/>
                  </a:lnTo>
                  <a:lnTo>
                    <a:pt x="1054" y="1133"/>
                  </a:lnTo>
                  <a:lnTo>
                    <a:pt x="1037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3029"/>
                  </a:lnTo>
                  <a:lnTo>
                    <a:pt x="950" y="3073"/>
                  </a:lnTo>
                  <a:lnTo>
                    <a:pt x="895" y="3118"/>
                  </a:lnTo>
                  <a:lnTo>
                    <a:pt x="841" y="3165"/>
                  </a:lnTo>
                  <a:lnTo>
                    <a:pt x="789" y="3213"/>
                  </a:lnTo>
                  <a:lnTo>
                    <a:pt x="738" y="3263"/>
                  </a:lnTo>
                  <a:lnTo>
                    <a:pt x="687" y="3314"/>
                  </a:lnTo>
                  <a:lnTo>
                    <a:pt x="639" y="3366"/>
                  </a:lnTo>
                  <a:lnTo>
                    <a:pt x="593" y="3420"/>
                  </a:lnTo>
                  <a:lnTo>
                    <a:pt x="548" y="3476"/>
                  </a:lnTo>
                  <a:lnTo>
                    <a:pt x="503" y="3532"/>
                  </a:lnTo>
                  <a:lnTo>
                    <a:pt x="461" y="3589"/>
                  </a:lnTo>
                  <a:lnTo>
                    <a:pt x="421" y="3648"/>
                  </a:lnTo>
                  <a:lnTo>
                    <a:pt x="382" y="3708"/>
                  </a:lnTo>
                  <a:lnTo>
                    <a:pt x="344" y="3768"/>
                  </a:lnTo>
                  <a:lnTo>
                    <a:pt x="309" y="3831"/>
                  </a:lnTo>
                  <a:lnTo>
                    <a:pt x="276" y="3894"/>
                  </a:lnTo>
                  <a:lnTo>
                    <a:pt x="244" y="3958"/>
                  </a:lnTo>
                  <a:lnTo>
                    <a:pt x="214" y="4024"/>
                  </a:lnTo>
                  <a:lnTo>
                    <a:pt x="184" y="4090"/>
                  </a:lnTo>
                  <a:lnTo>
                    <a:pt x="158" y="4158"/>
                  </a:lnTo>
                  <a:lnTo>
                    <a:pt x="134" y="4226"/>
                  </a:lnTo>
                  <a:lnTo>
                    <a:pt x="111" y="4294"/>
                  </a:lnTo>
                  <a:lnTo>
                    <a:pt x="91" y="4365"/>
                  </a:lnTo>
                  <a:lnTo>
                    <a:pt x="72" y="4435"/>
                  </a:lnTo>
                  <a:lnTo>
                    <a:pt x="56" y="4508"/>
                  </a:lnTo>
                  <a:lnTo>
                    <a:pt x="42" y="4580"/>
                  </a:lnTo>
                  <a:lnTo>
                    <a:pt x="28" y="4653"/>
                  </a:lnTo>
                  <a:lnTo>
                    <a:pt x="18" y="4727"/>
                  </a:lnTo>
                  <a:lnTo>
                    <a:pt x="10" y="4801"/>
                  </a:lnTo>
                  <a:lnTo>
                    <a:pt x="5" y="4877"/>
                  </a:lnTo>
                  <a:lnTo>
                    <a:pt x="1" y="4953"/>
                  </a:lnTo>
                  <a:lnTo>
                    <a:pt x="0" y="5030"/>
                  </a:lnTo>
                  <a:lnTo>
                    <a:pt x="1" y="5106"/>
                  </a:lnTo>
                  <a:lnTo>
                    <a:pt x="5" y="5183"/>
                  </a:lnTo>
                  <a:lnTo>
                    <a:pt x="10" y="5258"/>
                  </a:lnTo>
                  <a:lnTo>
                    <a:pt x="18" y="5332"/>
                  </a:lnTo>
                  <a:lnTo>
                    <a:pt x="28" y="5407"/>
                  </a:lnTo>
                  <a:lnTo>
                    <a:pt x="42" y="5479"/>
                  </a:lnTo>
                  <a:lnTo>
                    <a:pt x="56" y="5552"/>
                  </a:lnTo>
                  <a:lnTo>
                    <a:pt x="72" y="5624"/>
                  </a:lnTo>
                  <a:lnTo>
                    <a:pt x="91" y="5695"/>
                  </a:lnTo>
                  <a:lnTo>
                    <a:pt x="111" y="5765"/>
                  </a:lnTo>
                  <a:lnTo>
                    <a:pt x="134" y="5834"/>
                  </a:lnTo>
                  <a:lnTo>
                    <a:pt x="158" y="5902"/>
                  </a:lnTo>
                  <a:lnTo>
                    <a:pt x="184" y="5969"/>
                  </a:lnTo>
                  <a:lnTo>
                    <a:pt x="214" y="6036"/>
                  </a:lnTo>
                  <a:lnTo>
                    <a:pt x="244" y="6101"/>
                  </a:lnTo>
                  <a:lnTo>
                    <a:pt x="276" y="6165"/>
                  </a:lnTo>
                  <a:lnTo>
                    <a:pt x="309" y="6229"/>
                  </a:lnTo>
                  <a:lnTo>
                    <a:pt x="344" y="6291"/>
                  </a:lnTo>
                  <a:lnTo>
                    <a:pt x="382" y="6351"/>
                  </a:lnTo>
                  <a:lnTo>
                    <a:pt x="421" y="6412"/>
                  </a:lnTo>
                  <a:lnTo>
                    <a:pt x="461" y="6470"/>
                  </a:lnTo>
                  <a:lnTo>
                    <a:pt x="503" y="6529"/>
                  </a:lnTo>
                  <a:lnTo>
                    <a:pt x="548" y="6584"/>
                  </a:lnTo>
                  <a:lnTo>
                    <a:pt x="593" y="6639"/>
                  </a:lnTo>
                  <a:lnTo>
                    <a:pt x="639" y="6694"/>
                  </a:lnTo>
                  <a:lnTo>
                    <a:pt x="687" y="6746"/>
                  </a:lnTo>
                  <a:lnTo>
                    <a:pt x="738" y="6796"/>
                  </a:lnTo>
                  <a:lnTo>
                    <a:pt x="789" y="6846"/>
                  </a:lnTo>
                  <a:lnTo>
                    <a:pt x="841" y="6895"/>
                  </a:lnTo>
                  <a:lnTo>
                    <a:pt x="895" y="6941"/>
                  </a:lnTo>
                  <a:lnTo>
                    <a:pt x="950" y="6986"/>
                  </a:lnTo>
                  <a:lnTo>
                    <a:pt x="1006" y="7030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7" y="14890"/>
                  </a:lnTo>
                  <a:lnTo>
                    <a:pt x="1054" y="14962"/>
                  </a:lnTo>
                  <a:lnTo>
                    <a:pt x="1075" y="15035"/>
                  </a:lnTo>
                  <a:lnTo>
                    <a:pt x="1098" y="15104"/>
                  </a:lnTo>
                  <a:lnTo>
                    <a:pt x="1125" y="15173"/>
                  </a:lnTo>
                  <a:lnTo>
                    <a:pt x="1155" y="15240"/>
                  </a:lnTo>
                  <a:lnTo>
                    <a:pt x="1188" y="15304"/>
                  </a:lnTo>
                  <a:lnTo>
                    <a:pt x="1225" y="15368"/>
                  </a:lnTo>
                  <a:lnTo>
                    <a:pt x="1264" y="15429"/>
                  </a:lnTo>
                  <a:lnTo>
                    <a:pt x="1306" y="15488"/>
                  </a:lnTo>
                  <a:lnTo>
                    <a:pt x="1351" y="15546"/>
                  </a:lnTo>
                  <a:lnTo>
                    <a:pt x="1399" y="15600"/>
                  </a:lnTo>
                  <a:lnTo>
                    <a:pt x="1449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3" y="15795"/>
                  </a:lnTo>
                  <a:lnTo>
                    <a:pt x="1672" y="15836"/>
                  </a:lnTo>
                  <a:lnTo>
                    <a:pt x="1734" y="15877"/>
                  </a:lnTo>
                  <a:lnTo>
                    <a:pt x="1796" y="15913"/>
                  </a:lnTo>
                  <a:lnTo>
                    <a:pt x="1861" y="15946"/>
                  </a:lnTo>
                  <a:lnTo>
                    <a:pt x="1929" y="15976"/>
                  </a:lnTo>
                  <a:lnTo>
                    <a:pt x="1997" y="16003"/>
                  </a:lnTo>
                  <a:lnTo>
                    <a:pt x="2067" y="16027"/>
                  </a:lnTo>
                  <a:lnTo>
                    <a:pt x="2138" y="16048"/>
                  </a:lnTo>
                  <a:lnTo>
                    <a:pt x="2211" y="16064"/>
                  </a:lnTo>
                  <a:lnTo>
                    <a:pt x="2286" y="16078"/>
                  </a:lnTo>
                  <a:lnTo>
                    <a:pt x="2361" y="16087"/>
                  </a:lnTo>
                  <a:lnTo>
                    <a:pt x="2438" y="16093"/>
                  </a:lnTo>
                  <a:lnTo>
                    <a:pt x="2515" y="16095"/>
                  </a:lnTo>
                  <a:lnTo>
                    <a:pt x="2593" y="16093"/>
                  </a:lnTo>
                  <a:lnTo>
                    <a:pt x="2669" y="16087"/>
                  </a:lnTo>
                  <a:lnTo>
                    <a:pt x="2745" y="16078"/>
                  </a:lnTo>
                  <a:lnTo>
                    <a:pt x="2819" y="16064"/>
                  </a:lnTo>
                  <a:lnTo>
                    <a:pt x="2891" y="16048"/>
                  </a:lnTo>
                  <a:lnTo>
                    <a:pt x="2963" y="16027"/>
                  </a:lnTo>
                  <a:lnTo>
                    <a:pt x="3033" y="16003"/>
                  </a:lnTo>
                  <a:lnTo>
                    <a:pt x="3102" y="15976"/>
                  </a:lnTo>
                  <a:lnTo>
                    <a:pt x="3169" y="15946"/>
                  </a:lnTo>
                  <a:lnTo>
                    <a:pt x="3233" y="15913"/>
                  </a:lnTo>
                  <a:lnTo>
                    <a:pt x="3297" y="15877"/>
                  </a:lnTo>
                  <a:lnTo>
                    <a:pt x="3358" y="15836"/>
                  </a:lnTo>
                  <a:lnTo>
                    <a:pt x="3417" y="15795"/>
                  </a:lnTo>
                  <a:lnTo>
                    <a:pt x="3475" y="15750"/>
                  </a:lnTo>
                  <a:lnTo>
                    <a:pt x="3529" y="15703"/>
                  </a:lnTo>
                  <a:lnTo>
                    <a:pt x="3581" y="15652"/>
                  </a:lnTo>
                  <a:lnTo>
                    <a:pt x="3632" y="15600"/>
                  </a:lnTo>
                  <a:lnTo>
                    <a:pt x="3679" y="15546"/>
                  </a:lnTo>
                  <a:lnTo>
                    <a:pt x="3724" y="15488"/>
                  </a:lnTo>
                  <a:lnTo>
                    <a:pt x="3766" y="15429"/>
                  </a:lnTo>
                  <a:lnTo>
                    <a:pt x="3806" y="15368"/>
                  </a:lnTo>
                  <a:lnTo>
                    <a:pt x="3842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3" y="15104"/>
                  </a:lnTo>
                  <a:lnTo>
                    <a:pt x="3956" y="15035"/>
                  </a:lnTo>
                  <a:lnTo>
                    <a:pt x="3977" y="14962"/>
                  </a:lnTo>
                  <a:lnTo>
                    <a:pt x="3994" y="14890"/>
                  </a:lnTo>
                  <a:lnTo>
                    <a:pt x="4007" y="14815"/>
                  </a:lnTo>
                  <a:lnTo>
                    <a:pt x="4016" y="14740"/>
                  </a:lnTo>
                  <a:lnTo>
                    <a:pt x="4022" y="14664"/>
                  </a:lnTo>
                  <a:lnTo>
                    <a:pt x="4024" y="14586"/>
                  </a:lnTo>
                  <a:lnTo>
                    <a:pt x="4024" y="7030"/>
                  </a:lnTo>
                  <a:lnTo>
                    <a:pt x="4080" y="6986"/>
                  </a:lnTo>
                  <a:lnTo>
                    <a:pt x="4136" y="6941"/>
                  </a:lnTo>
                  <a:lnTo>
                    <a:pt x="4189" y="6895"/>
                  </a:lnTo>
                  <a:lnTo>
                    <a:pt x="4241" y="6846"/>
                  </a:lnTo>
                  <a:lnTo>
                    <a:pt x="4293" y="6796"/>
                  </a:lnTo>
                  <a:lnTo>
                    <a:pt x="4343" y="6746"/>
                  </a:lnTo>
                  <a:lnTo>
                    <a:pt x="4391" y="6694"/>
                  </a:lnTo>
                  <a:lnTo>
                    <a:pt x="4438" y="6639"/>
                  </a:lnTo>
                  <a:lnTo>
                    <a:pt x="4483" y="6584"/>
                  </a:lnTo>
                  <a:lnTo>
                    <a:pt x="4527" y="6529"/>
                  </a:lnTo>
                  <a:lnTo>
                    <a:pt x="4569" y="6470"/>
                  </a:lnTo>
                  <a:lnTo>
                    <a:pt x="4610" y="6412"/>
                  </a:lnTo>
                  <a:lnTo>
                    <a:pt x="4649" y="6351"/>
                  </a:lnTo>
                  <a:lnTo>
                    <a:pt x="4686" y="6291"/>
                  </a:lnTo>
                  <a:lnTo>
                    <a:pt x="4721" y="6229"/>
                  </a:lnTo>
                  <a:lnTo>
                    <a:pt x="4754" y="6165"/>
                  </a:lnTo>
                  <a:lnTo>
                    <a:pt x="4787" y="6101"/>
                  </a:lnTo>
                  <a:lnTo>
                    <a:pt x="4817" y="6036"/>
                  </a:lnTo>
                  <a:lnTo>
                    <a:pt x="4846" y="5969"/>
                  </a:lnTo>
                  <a:lnTo>
                    <a:pt x="4872" y="5902"/>
                  </a:lnTo>
                  <a:lnTo>
                    <a:pt x="4896" y="5834"/>
                  </a:lnTo>
                  <a:lnTo>
                    <a:pt x="4919" y="5765"/>
                  </a:lnTo>
                  <a:lnTo>
                    <a:pt x="4939" y="5695"/>
                  </a:lnTo>
                  <a:lnTo>
                    <a:pt x="4959" y="5624"/>
                  </a:lnTo>
                  <a:lnTo>
                    <a:pt x="4975" y="5552"/>
                  </a:lnTo>
                  <a:lnTo>
                    <a:pt x="4989" y="5479"/>
                  </a:lnTo>
                  <a:lnTo>
                    <a:pt x="5002" y="5407"/>
                  </a:lnTo>
                  <a:lnTo>
                    <a:pt x="5012" y="5332"/>
                  </a:lnTo>
                  <a:lnTo>
                    <a:pt x="5020" y="5258"/>
                  </a:lnTo>
                  <a:lnTo>
                    <a:pt x="5025" y="5183"/>
                  </a:lnTo>
                  <a:lnTo>
                    <a:pt x="5029" y="5106"/>
                  </a:lnTo>
                  <a:lnTo>
                    <a:pt x="5030" y="5030"/>
                  </a:lnTo>
                  <a:lnTo>
                    <a:pt x="5029" y="4953"/>
                  </a:lnTo>
                  <a:lnTo>
                    <a:pt x="5025" y="4877"/>
                  </a:lnTo>
                  <a:lnTo>
                    <a:pt x="5020" y="4801"/>
                  </a:lnTo>
                  <a:lnTo>
                    <a:pt x="5012" y="4727"/>
                  </a:lnTo>
                  <a:lnTo>
                    <a:pt x="5002" y="4653"/>
                  </a:lnTo>
                  <a:lnTo>
                    <a:pt x="4989" y="4580"/>
                  </a:lnTo>
                  <a:lnTo>
                    <a:pt x="4975" y="4508"/>
                  </a:lnTo>
                  <a:lnTo>
                    <a:pt x="4959" y="4435"/>
                  </a:lnTo>
                  <a:lnTo>
                    <a:pt x="4939" y="4365"/>
                  </a:lnTo>
                  <a:lnTo>
                    <a:pt x="4919" y="4294"/>
                  </a:lnTo>
                  <a:lnTo>
                    <a:pt x="4896" y="4226"/>
                  </a:lnTo>
                  <a:lnTo>
                    <a:pt x="4872" y="4158"/>
                  </a:lnTo>
                  <a:lnTo>
                    <a:pt x="4846" y="4090"/>
                  </a:lnTo>
                  <a:lnTo>
                    <a:pt x="4817" y="4024"/>
                  </a:lnTo>
                  <a:lnTo>
                    <a:pt x="4787" y="3958"/>
                  </a:lnTo>
                  <a:lnTo>
                    <a:pt x="4754" y="3894"/>
                  </a:lnTo>
                  <a:lnTo>
                    <a:pt x="4721" y="3831"/>
                  </a:lnTo>
                  <a:lnTo>
                    <a:pt x="4686" y="3768"/>
                  </a:lnTo>
                  <a:lnTo>
                    <a:pt x="4649" y="3708"/>
                  </a:lnTo>
                  <a:lnTo>
                    <a:pt x="4610" y="3648"/>
                  </a:lnTo>
                  <a:lnTo>
                    <a:pt x="4569" y="3589"/>
                  </a:lnTo>
                  <a:lnTo>
                    <a:pt x="4527" y="3532"/>
                  </a:lnTo>
                  <a:lnTo>
                    <a:pt x="4483" y="3476"/>
                  </a:lnTo>
                  <a:lnTo>
                    <a:pt x="4438" y="3420"/>
                  </a:lnTo>
                  <a:lnTo>
                    <a:pt x="4391" y="3366"/>
                  </a:lnTo>
                  <a:lnTo>
                    <a:pt x="4343" y="3314"/>
                  </a:lnTo>
                  <a:lnTo>
                    <a:pt x="4293" y="3263"/>
                  </a:lnTo>
                  <a:lnTo>
                    <a:pt x="4241" y="3213"/>
                  </a:lnTo>
                  <a:lnTo>
                    <a:pt x="4189" y="3165"/>
                  </a:lnTo>
                  <a:lnTo>
                    <a:pt x="4136" y="3118"/>
                  </a:lnTo>
                  <a:lnTo>
                    <a:pt x="4080" y="3073"/>
                  </a:lnTo>
                  <a:lnTo>
                    <a:pt x="4024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5" name="iśḻiḋê"/>
            <p:cNvSpPr/>
            <p:nvPr/>
          </p:nvSpPr>
          <p:spPr bwMode="auto">
            <a:xfrm>
              <a:off x="5617096" y="2411481"/>
              <a:ext cx="126322" cy="407036"/>
            </a:xfrm>
            <a:custGeom>
              <a:avLst/>
              <a:gdLst>
                <a:gd name="T0" fmla="*/ 3784 w 5029"/>
                <a:gd name="T1" fmla="*/ 11873 h 16095"/>
                <a:gd name="T2" fmla="*/ 3571 w 5029"/>
                <a:gd name="T3" fmla="*/ 12135 h 16095"/>
                <a:gd name="T4" fmla="*/ 3349 w 5029"/>
                <a:gd name="T5" fmla="*/ 12315 h 16095"/>
                <a:gd name="T6" fmla="*/ 3045 w 5029"/>
                <a:gd name="T7" fmla="*/ 12472 h 16095"/>
                <a:gd name="T8" fmla="*/ 2677 w 5029"/>
                <a:gd name="T9" fmla="*/ 12564 h 16095"/>
                <a:gd name="T10" fmla="*/ 2287 w 5029"/>
                <a:gd name="T11" fmla="*/ 12555 h 16095"/>
                <a:gd name="T12" fmla="*/ 1931 w 5029"/>
                <a:gd name="T13" fmla="*/ 12450 h 16095"/>
                <a:gd name="T14" fmla="*/ 1632 w 5029"/>
                <a:gd name="T15" fmla="*/ 12281 h 16095"/>
                <a:gd name="T16" fmla="*/ 1400 w 5029"/>
                <a:gd name="T17" fmla="*/ 12074 h 16095"/>
                <a:gd name="T18" fmla="*/ 1157 w 5029"/>
                <a:gd name="T19" fmla="*/ 11713 h 16095"/>
                <a:gd name="T20" fmla="*/ 1020 w 5029"/>
                <a:gd name="T21" fmla="*/ 11254 h 16095"/>
                <a:gd name="T22" fmla="*/ 1013 w 5029"/>
                <a:gd name="T23" fmla="*/ 10929 h 16095"/>
                <a:gd name="T24" fmla="*/ 1116 w 5029"/>
                <a:gd name="T25" fmla="*/ 10514 h 16095"/>
                <a:gd name="T26" fmla="*/ 1328 w 5029"/>
                <a:gd name="T27" fmla="*/ 10140 h 16095"/>
                <a:gd name="T28" fmla="*/ 1607 w 5029"/>
                <a:gd name="T29" fmla="*/ 9867 h 16095"/>
                <a:gd name="T30" fmla="*/ 1931 w 5029"/>
                <a:gd name="T31" fmla="*/ 9680 h 16095"/>
                <a:gd name="T32" fmla="*/ 2287 w 5029"/>
                <a:gd name="T33" fmla="*/ 9576 h 16095"/>
                <a:gd name="T34" fmla="*/ 2677 w 5029"/>
                <a:gd name="T35" fmla="*/ 9566 h 16095"/>
                <a:gd name="T36" fmla="*/ 3045 w 5029"/>
                <a:gd name="T37" fmla="*/ 9659 h 16095"/>
                <a:gd name="T38" fmla="*/ 3373 w 5029"/>
                <a:gd name="T39" fmla="*/ 9832 h 16095"/>
                <a:gd name="T40" fmla="*/ 3629 w 5029"/>
                <a:gd name="T41" fmla="*/ 10055 h 16095"/>
                <a:gd name="T42" fmla="*/ 3872 w 5029"/>
                <a:gd name="T43" fmla="*/ 10417 h 16095"/>
                <a:gd name="T44" fmla="*/ 4008 w 5029"/>
                <a:gd name="T45" fmla="*/ 10875 h 16095"/>
                <a:gd name="T46" fmla="*/ 4015 w 5029"/>
                <a:gd name="T47" fmla="*/ 11201 h 16095"/>
                <a:gd name="T48" fmla="*/ 3007 w 5029"/>
                <a:gd name="T49" fmla="*/ 14688 h 16095"/>
                <a:gd name="T50" fmla="*/ 2870 w 5029"/>
                <a:gd name="T51" fmla="*/ 14942 h 16095"/>
                <a:gd name="T52" fmla="*/ 2616 w 5029"/>
                <a:gd name="T53" fmla="*/ 15079 h 16095"/>
                <a:gd name="T54" fmla="*/ 2318 w 5029"/>
                <a:gd name="T55" fmla="*/ 15050 h 16095"/>
                <a:gd name="T56" fmla="*/ 2097 w 5029"/>
                <a:gd name="T57" fmla="*/ 14868 h 16095"/>
                <a:gd name="T58" fmla="*/ 2012 w 5029"/>
                <a:gd name="T59" fmla="*/ 14586 h 16095"/>
                <a:gd name="T60" fmla="*/ 2707 w 5029"/>
                <a:gd name="T61" fmla="*/ 13573 h 16095"/>
                <a:gd name="T62" fmla="*/ 2028 w 5029"/>
                <a:gd name="T63" fmla="*/ 1383 h 16095"/>
                <a:gd name="T64" fmla="*/ 2177 w 5029"/>
                <a:gd name="T65" fmla="*/ 1137 h 16095"/>
                <a:gd name="T66" fmla="*/ 2438 w 5029"/>
                <a:gd name="T67" fmla="*/ 1012 h 16095"/>
                <a:gd name="T68" fmla="*/ 2733 w 5029"/>
                <a:gd name="T69" fmla="*/ 1055 h 16095"/>
                <a:gd name="T70" fmla="*/ 2945 w 5029"/>
                <a:gd name="T71" fmla="*/ 1248 h 16095"/>
                <a:gd name="T72" fmla="*/ 3017 w 5029"/>
                <a:gd name="T73" fmla="*/ 8601 h 16095"/>
                <a:gd name="T74" fmla="*/ 2259 w 5029"/>
                <a:gd name="T75" fmla="*/ 8564 h 16095"/>
                <a:gd name="T76" fmla="*/ 3976 w 5029"/>
                <a:gd name="T77" fmla="*/ 1133 h 16095"/>
                <a:gd name="T78" fmla="*/ 3528 w 5029"/>
                <a:gd name="T79" fmla="*/ 392 h 16095"/>
                <a:gd name="T80" fmla="*/ 2744 w 5029"/>
                <a:gd name="T81" fmla="*/ 17 h 16095"/>
                <a:gd name="T82" fmla="*/ 1861 w 5029"/>
                <a:gd name="T83" fmla="*/ 149 h 16095"/>
                <a:gd name="T84" fmla="*/ 1224 w 5029"/>
                <a:gd name="T85" fmla="*/ 727 h 16095"/>
                <a:gd name="T86" fmla="*/ 1006 w 5029"/>
                <a:gd name="T87" fmla="*/ 9065 h 16095"/>
                <a:gd name="T88" fmla="*/ 420 w 5029"/>
                <a:gd name="T89" fmla="*/ 9683 h 16095"/>
                <a:gd name="T90" fmla="*/ 71 w 5029"/>
                <a:gd name="T91" fmla="*/ 10471 h 16095"/>
                <a:gd name="T92" fmla="*/ 18 w 5029"/>
                <a:gd name="T93" fmla="*/ 11368 h 16095"/>
                <a:gd name="T94" fmla="*/ 275 w 5029"/>
                <a:gd name="T95" fmla="*/ 12201 h 16095"/>
                <a:gd name="T96" fmla="*/ 788 w 5029"/>
                <a:gd name="T97" fmla="*/ 12882 h 16095"/>
                <a:gd name="T98" fmla="*/ 1097 w 5029"/>
                <a:gd name="T99" fmla="*/ 15104 h 16095"/>
                <a:gd name="T100" fmla="*/ 1612 w 5029"/>
                <a:gd name="T101" fmla="*/ 15795 h 16095"/>
                <a:gd name="T102" fmla="*/ 2437 w 5029"/>
                <a:gd name="T103" fmla="*/ 16093 h 16095"/>
                <a:gd name="T104" fmla="*/ 3296 w 5029"/>
                <a:gd name="T105" fmla="*/ 15877 h 16095"/>
                <a:gd name="T106" fmla="*/ 3875 w 5029"/>
                <a:gd name="T107" fmla="*/ 15240 h 16095"/>
                <a:gd name="T108" fmla="*/ 4135 w 5029"/>
                <a:gd name="T109" fmla="*/ 12977 h 16095"/>
                <a:gd name="T110" fmla="*/ 4685 w 5029"/>
                <a:gd name="T111" fmla="*/ 12327 h 16095"/>
                <a:gd name="T112" fmla="*/ 4989 w 5029"/>
                <a:gd name="T113" fmla="*/ 11515 h 16095"/>
                <a:gd name="T114" fmla="*/ 4989 w 5029"/>
                <a:gd name="T115" fmla="*/ 10616 h 16095"/>
                <a:gd name="T116" fmla="*/ 4685 w 5029"/>
                <a:gd name="T117" fmla="*/ 9804 h 16095"/>
                <a:gd name="T118" fmla="*/ 4135 w 5029"/>
                <a:gd name="T119" fmla="*/ 9154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29" h="16095">
                  <a:moveTo>
                    <a:pt x="3956" y="11488"/>
                  </a:moveTo>
                  <a:lnTo>
                    <a:pt x="3950" y="11508"/>
                  </a:lnTo>
                  <a:lnTo>
                    <a:pt x="3944" y="11528"/>
                  </a:lnTo>
                  <a:lnTo>
                    <a:pt x="3938" y="11547"/>
                  </a:lnTo>
                  <a:lnTo>
                    <a:pt x="3931" y="11567"/>
                  </a:lnTo>
                  <a:lnTo>
                    <a:pt x="3913" y="11617"/>
                  </a:lnTo>
                  <a:lnTo>
                    <a:pt x="3893" y="11666"/>
                  </a:lnTo>
                  <a:lnTo>
                    <a:pt x="3872" y="11713"/>
                  </a:lnTo>
                  <a:lnTo>
                    <a:pt x="3848" y="11760"/>
                  </a:lnTo>
                  <a:lnTo>
                    <a:pt x="3824" y="11807"/>
                  </a:lnTo>
                  <a:lnTo>
                    <a:pt x="3798" y="11851"/>
                  </a:lnTo>
                  <a:lnTo>
                    <a:pt x="3784" y="11873"/>
                  </a:lnTo>
                  <a:lnTo>
                    <a:pt x="3770" y="11895"/>
                  </a:lnTo>
                  <a:lnTo>
                    <a:pt x="3756" y="11916"/>
                  </a:lnTo>
                  <a:lnTo>
                    <a:pt x="3741" y="11938"/>
                  </a:lnTo>
                  <a:lnTo>
                    <a:pt x="3738" y="11941"/>
                  </a:lnTo>
                  <a:lnTo>
                    <a:pt x="3735" y="11946"/>
                  </a:lnTo>
                  <a:lnTo>
                    <a:pt x="3701" y="11990"/>
                  </a:lnTo>
                  <a:lnTo>
                    <a:pt x="3665" y="12033"/>
                  </a:lnTo>
                  <a:lnTo>
                    <a:pt x="3647" y="12054"/>
                  </a:lnTo>
                  <a:lnTo>
                    <a:pt x="3629" y="12074"/>
                  </a:lnTo>
                  <a:lnTo>
                    <a:pt x="3610" y="12094"/>
                  </a:lnTo>
                  <a:lnTo>
                    <a:pt x="3591" y="12115"/>
                  </a:lnTo>
                  <a:lnTo>
                    <a:pt x="3571" y="12135"/>
                  </a:lnTo>
                  <a:lnTo>
                    <a:pt x="3552" y="12154"/>
                  </a:lnTo>
                  <a:lnTo>
                    <a:pt x="3530" y="12172"/>
                  </a:lnTo>
                  <a:lnTo>
                    <a:pt x="3510" y="12191"/>
                  </a:lnTo>
                  <a:lnTo>
                    <a:pt x="3489" y="12209"/>
                  </a:lnTo>
                  <a:lnTo>
                    <a:pt x="3468" y="12226"/>
                  </a:lnTo>
                  <a:lnTo>
                    <a:pt x="3446" y="12244"/>
                  </a:lnTo>
                  <a:lnTo>
                    <a:pt x="3424" y="12261"/>
                  </a:lnTo>
                  <a:lnTo>
                    <a:pt x="3422" y="12263"/>
                  </a:lnTo>
                  <a:lnTo>
                    <a:pt x="3419" y="12265"/>
                  </a:lnTo>
                  <a:lnTo>
                    <a:pt x="3397" y="12281"/>
                  </a:lnTo>
                  <a:lnTo>
                    <a:pt x="3373" y="12299"/>
                  </a:lnTo>
                  <a:lnTo>
                    <a:pt x="3349" y="12315"/>
                  </a:lnTo>
                  <a:lnTo>
                    <a:pt x="3325" y="12330"/>
                  </a:lnTo>
                  <a:lnTo>
                    <a:pt x="3301" y="12345"/>
                  </a:lnTo>
                  <a:lnTo>
                    <a:pt x="3277" y="12360"/>
                  </a:lnTo>
                  <a:lnTo>
                    <a:pt x="3252" y="12374"/>
                  </a:lnTo>
                  <a:lnTo>
                    <a:pt x="3228" y="12388"/>
                  </a:lnTo>
                  <a:lnTo>
                    <a:pt x="3202" y="12401"/>
                  </a:lnTo>
                  <a:lnTo>
                    <a:pt x="3176" y="12414"/>
                  </a:lnTo>
                  <a:lnTo>
                    <a:pt x="3150" y="12426"/>
                  </a:lnTo>
                  <a:lnTo>
                    <a:pt x="3124" y="12438"/>
                  </a:lnTo>
                  <a:lnTo>
                    <a:pt x="3098" y="12450"/>
                  </a:lnTo>
                  <a:lnTo>
                    <a:pt x="3072" y="12461"/>
                  </a:lnTo>
                  <a:lnTo>
                    <a:pt x="3045" y="12472"/>
                  </a:lnTo>
                  <a:lnTo>
                    <a:pt x="3017" y="12482"/>
                  </a:lnTo>
                  <a:lnTo>
                    <a:pt x="2987" y="12492"/>
                  </a:lnTo>
                  <a:lnTo>
                    <a:pt x="2958" y="12502"/>
                  </a:lnTo>
                  <a:lnTo>
                    <a:pt x="2927" y="12511"/>
                  </a:lnTo>
                  <a:lnTo>
                    <a:pt x="2897" y="12520"/>
                  </a:lnTo>
                  <a:lnTo>
                    <a:pt x="2867" y="12528"/>
                  </a:lnTo>
                  <a:lnTo>
                    <a:pt x="2835" y="12536"/>
                  </a:lnTo>
                  <a:lnTo>
                    <a:pt x="2804" y="12543"/>
                  </a:lnTo>
                  <a:lnTo>
                    <a:pt x="2773" y="12549"/>
                  </a:lnTo>
                  <a:lnTo>
                    <a:pt x="2742" y="12555"/>
                  </a:lnTo>
                  <a:lnTo>
                    <a:pt x="2710" y="12560"/>
                  </a:lnTo>
                  <a:lnTo>
                    <a:pt x="2677" y="12564"/>
                  </a:lnTo>
                  <a:lnTo>
                    <a:pt x="2645" y="12568"/>
                  </a:lnTo>
                  <a:lnTo>
                    <a:pt x="2613" y="12570"/>
                  </a:lnTo>
                  <a:lnTo>
                    <a:pt x="2581" y="12572"/>
                  </a:lnTo>
                  <a:lnTo>
                    <a:pt x="2548" y="12574"/>
                  </a:lnTo>
                  <a:lnTo>
                    <a:pt x="2515" y="12574"/>
                  </a:lnTo>
                  <a:lnTo>
                    <a:pt x="2481" y="12574"/>
                  </a:lnTo>
                  <a:lnTo>
                    <a:pt x="2448" y="12572"/>
                  </a:lnTo>
                  <a:lnTo>
                    <a:pt x="2416" y="12570"/>
                  </a:lnTo>
                  <a:lnTo>
                    <a:pt x="2384" y="12568"/>
                  </a:lnTo>
                  <a:lnTo>
                    <a:pt x="2352" y="12564"/>
                  </a:lnTo>
                  <a:lnTo>
                    <a:pt x="2319" y="12560"/>
                  </a:lnTo>
                  <a:lnTo>
                    <a:pt x="2287" y="12555"/>
                  </a:lnTo>
                  <a:lnTo>
                    <a:pt x="2256" y="12549"/>
                  </a:lnTo>
                  <a:lnTo>
                    <a:pt x="2225" y="12543"/>
                  </a:lnTo>
                  <a:lnTo>
                    <a:pt x="2194" y="12536"/>
                  </a:lnTo>
                  <a:lnTo>
                    <a:pt x="2162" y="12528"/>
                  </a:lnTo>
                  <a:lnTo>
                    <a:pt x="2132" y="12520"/>
                  </a:lnTo>
                  <a:lnTo>
                    <a:pt x="2101" y="12511"/>
                  </a:lnTo>
                  <a:lnTo>
                    <a:pt x="2071" y="12502"/>
                  </a:lnTo>
                  <a:lnTo>
                    <a:pt x="2042" y="12492"/>
                  </a:lnTo>
                  <a:lnTo>
                    <a:pt x="2012" y="12482"/>
                  </a:lnTo>
                  <a:lnTo>
                    <a:pt x="1984" y="12472"/>
                  </a:lnTo>
                  <a:lnTo>
                    <a:pt x="1957" y="12461"/>
                  </a:lnTo>
                  <a:lnTo>
                    <a:pt x="1931" y="12450"/>
                  </a:lnTo>
                  <a:lnTo>
                    <a:pt x="1905" y="12438"/>
                  </a:lnTo>
                  <a:lnTo>
                    <a:pt x="1879" y="12426"/>
                  </a:lnTo>
                  <a:lnTo>
                    <a:pt x="1853" y="12414"/>
                  </a:lnTo>
                  <a:lnTo>
                    <a:pt x="1827" y="12401"/>
                  </a:lnTo>
                  <a:lnTo>
                    <a:pt x="1801" y="12388"/>
                  </a:lnTo>
                  <a:lnTo>
                    <a:pt x="1776" y="12374"/>
                  </a:lnTo>
                  <a:lnTo>
                    <a:pt x="1752" y="12360"/>
                  </a:lnTo>
                  <a:lnTo>
                    <a:pt x="1727" y="12345"/>
                  </a:lnTo>
                  <a:lnTo>
                    <a:pt x="1703" y="12330"/>
                  </a:lnTo>
                  <a:lnTo>
                    <a:pt x="1680" y="12315"/>
                  </a:lnTo>
                  <a:lnTo>
                    <a:pt x="1655" y="12299"/>
                  </a:lnTo>
                  <a:lnTo>
                    <a:pt x="1632" y="12281"/>
                  </a:lnTo>
                  <a:lnTo>
                    <a:pt x="1609" y="12265"/>
                  </a:lnTo>
                  <a:lnTo>
                    <a:pt x="1607" y="12263"/>
                  </a:lnTo>
                  <a:lnTo>
                    <a:pt x="1605" y="12261"/>
                  </a:lnTo>
                  <a:lnTo>
                    <a:pt x="1583" y="12244"/>
                  </a:lnTo>
                  <a:lnTo>
                    <a:pt x="1561" y="12226"/>
                  </a:lnTo>
                  <a:lnTo>
                    <a:pt x="1540" y="12209"/>
                  </a:lnTo>
                  <a:lnTo>
                    <a:pt x="1519" y="12191"/>
                  </a:lnTo>
                  <a:lnTo>
                    <a:pt x="1499" y="12172"/>
                  </a:lnTo>
                  <a:lnTo>
                    <a:pt x="1477" y="12154"/>
                  </a:lnTo>
                  <a:lnTo>
                    <a:pt x="1458" y="12135"/>
                  </a:lnTo>
                  <a:lnTo>
                    <a:pt x="1438" y="12115"/>
                  </a:lnTo>
                  <a:lnTo>
                    <a:pt x="1400" y="12074"/>
                  </a:lnTo>
                  <a:lnTo>
                    <a:pt x="1364" y="12033"/>
                  </a:lnTo>
                  <a:lnTo>
                    <a:pt x="1328" y="11990"/>
                  </a:lnTo>
                  <a:lnTo>
                    <a:pt x="1295" y="11946"/>
                  </a:lnTo>
                  <a:lnTo>
                    <a:pt x="1291" y="11941"/>
                  </a:lnTo>
                  <a:lnTo>
                    <a:pt x="1288" y="11938"/>
                  </a:lnTo>
                  <a:lnTo>
                    <a:pt x="1273" y="11916"/>
                  </a:lnTo>
                  <a:lnTo>
                    <a:pt x="1258" y="11895"/>
                  </a:lnTo>
                  <a:lnTo>
                    <a:pt x="1244" y="11873"/>
                  </a:lnTo>
                  <a:lnTo>
                    <a:pt x="1231" y="11851"/>
                  </a:lnTo>
                  <a:lnTo>
                    <a:pt x="1205" y="11807"/>
                  </a:lnTo>
                  <a:lnTo>
                    <a:pt x="1181" y="11760"/>
                  </a:lnTo>
                  <a:lnTo>
                    <a:pt x="1157" y="11713"/>
                  </a:lnTo>
                  <a:lnTo>
                    <a:pt x="1136" y="11666"/>
                  </a:lnTo>
                  <a:lnTo>
                    <a:pt x="1116" y="11617"/>
                  </a:lnTo>
                  <a:lnTo>
                    <a:pt x="1098" y="11567"/>
                  </a:lnTo>
                  <a:lnTo>
                    <a:pt x="1091" y="11547"/>
                  </a:lnTo>
                  <a:lnTo>
                    <a:pt x="1085" y="11528"/>
                  </a:lnTo>
                  <a:lnTo>
                    <a:pt x="1079" y="11508"/>
                  </a:lnTo>
                  <a:lnTo>
                    <a:pt x="1074" y="11488"/>
                  </a:lnTo>
                  <a:lnTo>
                    <a:pt x="1059" y="11438"/>
                  </a:lnTo>
                  <a:lnTo>
                    <a:pt x="1046" y="11385"/>
                  </a:lnTo>
                  <a:lnTo>
                    <a:pt x="1034" y="11334"/>
                  </a:lnTo>
                  <a:lnTo>
                    <a:pt x="1025" y="11282"/>
                  </a:lnTo>
                  <a:lnTo>
                    <a:pt x="1020" y="11254"/>
                  </a:lnTo>
                  <a:lnTo>
                    <a:pt x="1017" y="11228"/>
                  </a:lnTo>
                  <a:lnTo>
                    <a:pt x="1013" y="11201"/>
                  </a:lnTo>
                  <a:lnTo>
                    <a:pt x="1011" y="11175"/>
                  </a:lnTo>
                  <a:lnTo>
                    <a:pt x="1009" y="11148"/>
                  </a:lnTo>
                  <a:lnTo>
                    <a:pt x="1007" y="11121"/>
                  </a:lnTo>
                  <a:lnTo>
                    <a:pt x="1006" y="11092"/>
                  </a:lnTo>
                  <a:lnTo>
                    <a:pt x="1006" y="11065"/>
                  </a:lnTo>
                  <a:lnTo>
                    <a:pt x="1006" y="11037"/>
                  </a:lnTo>
                  <a:lnTo>
                    <a:pt x="1007" y="11010"/>
                  </a:lnTo>
                  <a:lnTo>
                    <a:pt x="1009" y="10983"/>
                  </a:lnTo>
                  <a:lnTo>
                    <a:pt x="1011" y="10956"/>
                  </a:lnTo>
                  <a:lnTo>
                    <a:pt x="1013" y="10929"/>
                  </a:lnTo>
                  <a:lnTo>
                    <a:pt x="1017" y="10901"/>
                  </a:lnTo>
                  <a:lnTo>
                    <a:pt x="1020" y="10875"/>
                  </a:lnTo>
                  <a:lnTo>
                    <a:pt x="1025" y="10848"/>
                  </a:lnTo>
                  <a:lnTo>
                    <a:pt x="1034" y="10796"/>
                  </a:lnTo>
                  <a:lnTo>
                    <a:pt x="1046" y="10744"/>
                  </a:lnTo>
                  <a:lnTo>
                    <a:pt x="1059" y="10693"/>
                  </a:lnTo>
                  <a:lnTo>
                    <a:pt x="1074" y="10642"/>
                  </a:lnTo>
                  <a:lnTo>
                    <a:pt x="1079" y="10622"/>
                  </a:lnTo>
                  <a:lnTo>
                    <a:pt x="1085" y="10603"/>
                  </a:lnTo>
                  <a:lnTo>
                    <a:pt x="1091" y="10582"/>
                  </a:lnTo>
                  <a:lnTo>
                    <a:pt x="1098" y="10563"/>
                  </a:lnTo>
                  <a:lnTo>
                    <a:pt x="1116" y="10514"/>
                  </a:lnTo>
                  <a:lnTo>
                    <a:pt x="1136" y="10465"/>
                  </a:lnTo>
                  <a:lnTo>
                    <a:pt x="1157" y="10417"/>
                  </a:lnTo>
                  <a:lnTo>
                    <a:pt x="1181" y="10370"/>
                  </a:lnTo>
                  <a:lnTo>
                    <a:pt x="1205" y="10324"/>
                  </a:lnTo>
                  <a:lnTo>
                    <a:pt x="1231" y="10279"/>
                  </a:lnTo>
                  <a:lnTo>
                    <a:pt x="1244" y="10257"/>
                  </a:lnTo>
                  <a:lnTo>
                    <a:pt x="1258" y="10235"/>
                  </a:lnTo>
                  <a:lnTo>
                    <a:pt x="1273" y="10213"/>
                  </a:lnTo>
                  <a:lnTo>
                    <a:pt x="1288" y="10192"/>
                  </a:lnTo>
                  <a:lnTo>
                    <a:pt x="1291" y="10188"/>
                  </a:lnTo>
                  <a:lnTo>
                    <a:pt x="1295" y="10184"/>
                  </a:lnTo>
                  <a:lnTo>
                    <a:pt x="1328" y="10140"/>
                  </a:lnTo>
                  <a:lnTo>
                    <a:pt x="1364" y="10098"/>
                  </a:lnTo>
                  <a:lnTo>
                    <a:pt x="1400" y="10055"/>
                  </a:lnTo>
                  <a:lnTo>
                    <a:pt x="1438" y="10015"/>
                  </a:lnTo>
                  <a:lnTo>
                    <a:pt x="1458" y="9996"/>
                  </a:lnTo>
                  <a:lnTo>
                    <a:pt x="1477" y="9977"/>
                  </a:lnTo>
                  <a:lnTo>
                    <a:pt x="1499" y="9958"/>
                  </a:lnTo>
                  <a:lnTo>
                    <a:pt x="1519" y="9939"/>
                  </a:lnTo>
                  <a:lnTo>
                    <a:pt x="1540" y="9921"/>
                  </a:lnTo>
                  <a:lnTo>
                    <a:pt x="1561" y="9903"/>
                  </a:lnTo>
                  <a:lnTo>
                    <a:pt x="1583" y="9885"/>
                  </a:lnTo>
                  <a:lnTo>
                    <a:pt x="1605" y="9869"/>
                  </a:lnTo>
                  <a:lnTo>
                    <a:pt x="1607" y="9867"/>
                  </a:lnTo>
                  <a:lnTo>
                    <a:pt x="1609" y="9864"/>
                  </a:lnTo>
                  <a:lnTo>
                    <a:pt x="1655" y="9832"/>
                  </a:lnTo>
                  <a:lnTo>
                    <a:pt x="1703" y="9800"/>
                  </a:lnTo>
                  <a:lnTo>
                    <a:pt x="1727" y="9785"/>
                  </a:lnTo>
                  <a:lnTo>
                    <a:pt x="1752" y="9771"/>
                  </a:lnTo>
                  <a:lnTo>
                    <a:pt x="1776" y="9757"/>
                  </a:lnTo>
                  <a:lnTo>
                    <a:pt x="1801" y="9743"/>
                  </a:lnTo>
                  <a:lnTo>
                    <a:pt x="1827" y="9729"/>
                  </a:lnTo>
                  <a:lnTo>
                    <a:pt x="1853" y="9716"/>
                  </a:lnTo>
                  <a:lnTo>
                    <a:pt x="1879" y="9704"/>
                  </a:lnTo>
                  <a:lnTo>
                    <a:pt x="1905" y="9692"/>
                  </a:lnTo>
                  <a:lnTo>
                    <a:pt x="1931" y="9680"/>
                  </a:lnTo>
                  <a:lnTo>
                    <a:pt x="1957" y="9669"/>
                  </a:lnTo>
                  <a:lnTo>
                    <a:pt x="1984" y="9659"/>
                  </a:lnTo>
                  <a:lnTo>
                    <a:pt x="2012" y="9649"/>
                  </a:lnTo>
                  <a:lnTo>
                    <a:pt x="2042" y="9639"/>
                  </a:lnTo>
                  <a:lnTo>
                    <a:pt x="2071" y="9629"/>
                  </a:lnTo>
                  <a:lnTo>
                    <a:pt x="2101" y="9620"/>
                  </a:lnTo>
                  <a:lnTo>
                    <a:pt x="2132" y="9611"/>
                  </a:lnTo>
                  <a:lnTo>
                    <a:pt x="2162" y="9603"/>
                  </a:lnTo>
                  <a:lnTo>
                    <a:pt x="2194" y="9595"/>
                  </a:lnTo>
                  <a:lnTo>
                    <a:pt x="2225" y="9588"/>
                  </a:lnTo>
                  <a:lnTo>
                    <a:pt x="2256" y="9582"/>
                  </a:lnTo>
                  <a:lnTo>
                    <a:pt x="2287" y="9576"/>
                  </a:lnTo>
                  <a:lnTo>
                    <a:pt x="2319" y="9570"/>
                  </a:lnTo>
                  <a:lnTo>
                    <a:pt x="2352" y="9566"/>
                  </a:lnTo>
                  <a:lnTo>
                    <a:pt x="2384" y="9563"/>
                  </a:lnTo>
                  <a:lnTo>
                    <a:pt x="2416" y="9560"/>
                  </a:lnTo>
                  <a:lnTo>
                    <a:pt x="2448" y="9558"/>
                  </a:lnTo>
                  <a:lnTo>
                    <a:pt x="2481" y="9556"/>
                  </a:lnTo>
                  <a:lnTo>
                    <a:pt x="2515" y="9556"/>
                  </a:lnTo>
                  <a:lnTo>
                    <a:pt x="2548" y="9556"/>
                  </a:lnTo>
                  <a:lnTo>
                    <a:pt x="2581" y="9558"/>
                  </a:lnTo>
                  <a:lnTo>
                    <a:pt x="2613" y="9560"/>
                  </a:lnTo>
                  <a:lnTo>
                    <a:pt x="2645" y="9563"/>
                  </a:lnTo>
                  <a:lnTo>
                    <a:pt x="2677" y="9566"/>
                  </a:lnTo>
                  <a:lnTo>
                    <a:pt x="2710" y="9570"/>
                  </a:lnTo>
                  <a:lnTo>
                    <a:pt x="2742" y="9576"/>
                  </a:lnTo>
                  <a:lnTo>
                    <a:pt x="2773" y="9582"/>
                  </a:lnTo>
                  <a:lnTo>
                    <a:pt x="2804" y="9588"/>
                  </a:lnTo>
                  <a:lnTo>
                    <a:pt x="2835" y="9595"/>
                  </a:lnTo>
                  <a:lnTo>
                    <a:pt x="2867" y="9603"/>
                  </a:lnTo>
                  <a:lnTo>
                    <a:pt x="2897" y="9611"/>
                  </a:lnTo>
                  <a:lnTo>
                    <a:pt x="2927" y="9620"/>
                  </a:lnTo>
                  <a:lnTo>
                    <a:pt x="2958" y="9629"/>
                  </a:lnTo>
                  <a:lnTo>
                    <a:pt x="2987" y="9639"/>
                  </a:lnTo>
                  <a:lnTo>
                    <a:pt x="3017" y="9649"/>
                  </a:lnTo>
                  <a:lnTo>
                    <a:pt x="3045" y="9659"/>
                  </a:lnTo>
                  <a:lnTo>
                    <a:pt x="3072" y="9669"/>
                  </a:lnTo>
                  <a:lnTo>
                    <a:pt x="3098" y="9680"/>
                  </a:lnTo>
                  <a:lnTo>
                    <a:pt x="3124" y="9692"/>
                  </a:lnTo>
                  <a:lnTo>
                    <a:pt x="3150" y="9704"/>
                  </a:lnTo>
                  <a:lnTo>
                    <a:pt x="3176" y="9716"/>
                  </a:lnTo>
                  <a:lnTo>
                    <a:pt x="3202" y="9729"/>
                  </a:lnTo>
                  <a:lnTo>
                    <a:pt x="3228" y="9743"/>
                  </a:lnTo>
                  <a:lnTo>
                    <a:pt x="3252" y="9757"/>
                  </a:lnTo>
                  <a:lnTo>
                    <a:pt x="3277" y="9771"/>
                  </a:lnTo>
                  <a:lnTo>
                    <a:pt x="3301" y="9785"/>
                  </a:lnTo>
                  <a:lnTo>
                    <a:pt x="3325" y="9800"/>
                  </a:lnTo>
                  <a:lnTo>
                    <a:pt x="3373" y="9832"/>
                  </a:lnTo>
                  <a:lnTo>
                    <a:pt x="3419" y="9864"/>
                  </a:lnTo>
                  <a:lnTo>
                    <a:pt x="3422" y="9867"/>
                  </a:lnTo>
                  <a:lnTo>
                    <a:pt x="3424" y="9869"/>
                  </a:lnTo>
                  <a:lnTo>
                    <a:pt x="3446" y="9885"/>
                  </a:lnTo>
                  <a:lnTo>
                    <a:pt x="3468" y="9903"/>
                  </a:lnTo>
                  <a:lnTo>
                    <a:pt x="3489" y="9921"/>
                  </a:lnTo>
                  <a:lnTo>
                    <a:pt x="3510" y="9939"/>
                  </a:lnTo>
                  <a:lnTo>
                    <a:pt x="3530" y="9958"/>
                  </a:lnTo>
                  <a:lnTo>
                    <a:pt x="3552" y="9977"/>
                  </a:lnTo>
                  <a:lnTo>
                    <a:pt x="3571" y="9996"/>
                  </a:lnTo>
                  <a:lnTo>
                    <a:pt x="3591" y="10015"/>
                  </a:lnTo>
                  <a:lnTo>
                    <a:pt x="3629" y="10055"/>
                  </a:lnTo>
                  <a:lnTo>
                    <a:pt x="3665" y="10098"/>
                  </a:lnTo>
                  <a:lnTo>
                    <a:pt x="3701" y="10140"/>
                  </a:lnTo>
                  <a:lnTo>
                    <a:pt x="3735" y="10184"/>
                  </a:lnTo>
                  <a:lnTo>
                    <a:pt x="3738" y="10188"/>
                  </a:lnTo>
                  <a:lnTo>
                    <a:pt x="3741" y="10192"/>
                  </a:lnTo>
                  <a:lnTo>
                    <a:pt x="3756" y="10213"/>
                  </a:lnTo>
                  <a:lnTo>
                    <a:pt x="3770" y="10235"/>
                  </a:lnTo>
                  <a:lnTo>
                    <a:pt x="3784" y="10257"/>
                  </a:lnTo>
                  <a:lnTo>
                    <a:pt x="3798" y="10279"/>
                  </a:lnTo>
                  <a:lnTo>
                    <a:pt x="3824" y="10324"/>
                  </a:lnTo>
                  <a:lnTo>
                    <a:pt x="3848" y="10370"/>
                  </a:lnTo>
                  <a:lnTo>
                    <a:pt x="3872" y="10417"/>
                  </a:lnTo>
                  <a:lnTo>
                    <a:pt x="3893" y="10465"/>
                  </a:lnTo>
                  <a:lnTo>
                    <a:pt x="3913" y="10514"/>
                  </a:lnTo>
                  <a:lnTo>
                    <a:pt x="3931" y="10563"/>
                  </a:lnTo>
                  <a:lnTo>
                    <a:pt x="3938" y="10582"/>
                  </a:lnTo>
                  <a:lnTo>
                    <a:pt x="3944" y="10603"/>
                  </a:lnTo>
                  <a:lnTo>
                    <a:pt x="3950" y="10622"/>
                  </a:lnTo>
                  <a:lnTo>
                    <a:pt x="3956" y="10642"/>
                  </a:lnTo>
                  <a:lnTo>
                    <a:pt x="3970" y="10693"/>
                  </a:lnTo>
                  <a:lnTo>
                    <a:pt x="3983" y="10744"/>
                  </a:lnTo>
                  <a:lnTo>
                    <a:pt x="3994" y="10796"/>
                  </a:lnTo>
                  <a:lnTo>
                    <a:pt x="4004" y="10848"/>
                  </a:lnTo>
                  <a:lnTo>
                    <a:pt x="4008" y="10875"/>
                  </a:lnTo>
                  <a:lnTo>
                    <a:pt x="4012" y="10901"/>
                  </a:lnTo>
                  <a:lnTo>
                    <a:pt x="4015" y="10929"/>
                  </a:lnTo>
                  <a:lnTo>
                    <a:pt x="4018" y="10956"/>
                  </a:lnTo>
                  <a:lnTo>
                    <a:pt x="4020" y="10983"/>
                  </a:lnTo>
                  <a:lnTo>
                    <a:pt x="4022" y="11010"/>
                  </a:lnTo>
                  <a:lnTo>
                    <a:pt x="4023" y="11037"/>
                  </a:lnTo>
                  <a:lnTo>
                    <a:pt x="4023" y="11065"/>
                  </a:lnTo>
                  <a:lnTo>
                    <a:pt x="4023" y="11092"/>
                  </a:lnTo>
                  <a:lnTo>
                    <a:pt x="4022" y="11121"/>
                  </a:lnTo>
                  <a:lnTo>
                    <a:pt x="4020" y="11148"/>
                  </a:lnTo>
                  <a:lnTo>
                    <a:pt x="4018" y="11175"/>
                  </a:lnTo>
                  <a:lnTo>
                    <a:pt x="4015" y="11201"/>
                  </a:lnTo>
                  <a:lnTo>
                    <a:pt x="4012" y="11228"/>
                  </a:lnTo>
                  <a:lnTo>
                    <a:pt x="4008" y="11254"/>
                  </a:lnTo>
                  <a:lnTo>
                    <a:pt x="4004" y="11282"/>
                  </a:lnTo>
                  <a:lnTo>
                    <a:pt x="3994" y="11334"/>
                  </a:lnTo>
                  <a:lnTo>
                    <a:pt x="3983" y="11385"/>
                  </a:lnTo>
                  <a:lnTo>
                    <a:pt x="3970" y="11438"/>
                  </a:lnTo>
                  <a:lnTo>
                    <a:pt x="3956" y="11488"/>
                  </a:lnTo>
                  <a:close/>
                  <a:moveTo>
                    <a:pt x="3017" y="14586"/>
                  </a:moveTo>
                  <a:lnTo>
                    <a:pt x="3016" y="14612"/>
                  </a:lnTo>
                  <a:lnTo>
                    <a:pt x="3014" y="14637"/>
                  </a:lnTo>
                  <a:lnTo>
                    <a:pt x="3011" y="14663"/>
                  </a:lnTo>
                  <a:lnTo>
                    <a:pt x="3007" y="14688"/>
                  </a:lnTo>
                  <a:lnTo>
                    <a:pt x="3001" y="14712"/>
                  </a:lnTo>
                  <a:lnTo>
                    <a:pt x="2995" y="14736"/>
                  </a:lnTo>
                  <a:lnTo>
                    <a:pt x="2987" y="14759"/>
                  </a:lnTo>
                  <a:lnTo>
                    <a:pt x="2978" y="14782"/>
                  </a:lnTo>
                  <a:lnTo>
                    <a:pt x="2968" y="14804"/>
                  </a:lnTo>
                  <a:lnTo>
                    <a:pt x="2957" y="14827"/>
                  </a:lnTo>
                  <a:lnTo>
                    <a:pt x="2945" y="14847"/>
                  </a:lnTo>
                  <a:lnTo>
                    <a:pt x="2932" y="14868"/>
                  </a:lnTo>
                  <a:lnTo>
                    <a:pt x="2918" y="14887"/>
                  </a:lnTo>
                  <a:lnTo>
                    <a:pt x="2903" y="14906"/>
                  </a:lnTo>
                  <a:lnTo>
                    <a:pt x="2887" y="14924"/>
                  </a:lnTo>
                  <a:lnTo>
                    <a:pt x="2870" y="14942"/>
                  </a:lnTo>
                  <a:lnTo>
                    <a:pt x="2852" y="14958"/>
                  </a:lnTo>
                  <a:lnTo>
                    <a:pt x="2834" y="14974"/>
                  </a:lnTo>
                  <a:lnTo>
                    <a:pt x="2815" y="14989"/>
                  </a:lnTo>
                  <a:lnTo>
                    <a:pt x="2795" y="15004"/>
                  </a:lnTo>
                  <a:lnTo>
                    <a:pt x="2775" y="15017"/>
                  </a:lnTo>
                  <a:lnTo>
                    <a:pt x="2754" y="15029"/>
                  </a:lnTo>
                  <a:lnTo>
                    <a:pt x="2733" y="15040"/>
                  </a:lnTo>
                  <a:lnTo>
                    <a:pt x="2711" y="15050"/>
                  </a:lnTo>
                  <a:lnTo>
                    <a:pt x="2688" y="15059"/>
                  </a:lnTo>
                  <a:lnTo>
                    <a:pt x="2664" y="15067"/>
                  </a:lnTo>
                  <a:lnTo>
                    <a:pt x="2640" y="15073"/>
                  </a:lnTo>
                  <a:lnTo>
                    <a:pt x="2616" y="15079"/>
                  </a:lnTo>
                  <a:lnTo>
                    <a:pt x="2591" y="15083"/>
                  </a:lnTo>
                  <a:lnTo>
                    <a:pt x="2566" y="15086"/>
                  </a:lnTo>
                  <a:lnTo>
                    <a:pt x="2541" y="15088"/>
                  </a:lnTo>
                  <a:lnTo>
                    <a:pt x="2515" y="15089"/>
                  </a:lnTo>
                  <a:lnTo>
                    <a:pt x="2488" y="15088"/>
                  </a:lnTo>
                  <a:lnTo>
                    <a:pt x="2463" y="15086"/>
                  </a:lnTo>
                  <a:lnTo>
                    <a:pt x="2438" y="15083"/>
                  </a:lnTo>
                  <a:lnTo>
                    <a:pt x="2413" y="15079"/>
                  </a:lnTo>
                  <a:lnTo>
                    <a:pt x="2389" y="15073"/>
                  </a:lnTo>
                  <a:lnTo>
                    <a:pt x="2365" y="15067"/>
                  </a:lnTo>
                  <a:lnTo>
                    <a:pt x="2341" y="15059"/>
                  </a:lnTo>
                  <a:lnTo>
                    <a:pt x="2318" y="15050"/>
                  </a:lnTo>
                  <a:lnTo>
                    <a:pt x="2296" y="15040"/>
                  </a:lnTo>
                  <a:lnTo>
                    <a:pt x="2275" y="15029"/>
                  </a:lnTo>
                  <a:lnTo>
                    <a:pt x="2254" y="15017"/>
                  </a:lnTo>
                  <a:lnTo>
                    <a:pt x="2233" y="15004"/>
                  </a:lnTo>
                  <a:lnTo>
                    <a:pt x="2214" y="14989"/>
                  </a:lnTo>
                  <a:lnTo>
                    <a:pt x="2195" y="14974"/>
                  </a:lnTo>
                  <a:lnTo>
                    <a:pt x="2177" y="14958"/>
                  </a:lnTo>
                  <a:lnTo>
                    <a:pt x="2158" y="14942"/>
                  </a:lnTo>
                  <a:lnTo>
                    <a:pt x="2142" y="14924"/>
                  </a:lnTo>
                  <a:lnTo>
                    <a:pt x="2126" y="14906"/>
                  </a:lnTo>
                  <a:lnTo>
                    <a:pt x="2111" y="14887"/>
                  </a:lnTo>
                  <a:lnTo>
                    <a:pt x="2097" y="14868"/>
                  </a:lnTo>
                  <a:lnTo>
                    <a:pt x="2084" y="14847"/>
                  </a:lnTo>
                  <a:lnTo>
                    <a:pt x="2072" y="14827"/>
                  </a:lnTo>
                  <a:lnTo>
                    <a:pt x="2061" y="14804"/>
                  </a:lnTo>
                  <a:lnTo>
                    <a:pt x="2051" y="14782"/>
                  </a:lnTo>
                  <a:lnTo>
                    <a:pt x="2042" y="14759"/>
                  </a:lnTo>
                  <a:lnTo>
                    <a:pt x="2034" y="14736"/>
                  </a:lnTo>
                  <a:lnTo>
                    <a:pt x="2028" y="14712"/>
                  </a:lnTo>
                  <a:lnTo>
                    <a:pt x="2022" y="14688"/>
                  </a:lnTo>
                  <a:lnTo>
                    <a:pt x="2018" y="14663"/>
                  </a:lnTo>
                  <a:lnTo>
                    <a:pt x="2015" y="14637"/>
                  </a:lnTo>
                  <a:lnTo>
                    <a:pt x="2013" y="14612"/>
                  </a:lnTo>
                  <a:lnTo>
                    <a:pt x="2012" y="14586"/>
                  </a:lnTo>
                  <a:lnTo>
                    <a:pt x="2012" y="13530"/>
                  </a:lnTo>
                  <a:lnTo>
                    <a:pt x="2073" y="13541"/>
                  </a:lnTo>
                  <a:lnTo>
                    <a:pt x="2134" y="13551"/>
                  </a:lnTo>
                  <a:lnTo>
                    <a:pt x="2197" y="13560"/>
                  </a:lnTo>
                  <a:lnTo>
                    <a:pt x="2259" y="13567"/>
                  </a:lnTo>
                  <a:lnTo>
                    <a:pt x="2322" y="13573"/>
                  </a:lnTo>
                  <a:lnTo>
                    <a:pt x="2386" y="13577"/>
                  </a:lnTo>
                  <a:lnTo>
                    <a:pt x="2450" y="13579"/>
                  </a:lnTo>
                  <a:lnTo>
                    <a:pt x="2515" y="13580"/>
                  </a:lnTo>
                  <a:lnTo>
                    <a:pt x="2579" y="13579"/>
                  </a:lnTo>
                  <a:lnTo>
                    <a:pt x="2643" y="13577"/>
                  </a:lnTo>
                  <a:lnTo>
                    <a:pt x="2707" y="13573"/>
                  </a:lnTo>
                  <a:lnTo>
                    <a:pt x="2770" y="13567"/>
                  </a:lnTo>
                  <a:lnTo>
                    <a:pt x="2832" y="13560"/>
                  </a:lnTo>
                  <a:lnTo>
                    <a:pt x="2895" y="13551"/>
                  </a:lnTo>
                  <a:lnTo>
                    <a:pt x="2956" y="13541"/>
                  </a:lnTo>
                  <a:lnTo>
                    <a:pt x="3017" y="13530"/>
                  </a:lnTo>
                  <a:lnTo>
                    <a:pt x="3017" y="14586"/>
                  </a:lnTo>
                  <a:close/>
                  <a:moveTo>
                    <a:pt x="2012" y="1509"/>
                  </a:moveTo>
                  <a:lnTo>
                    <a:pt x="2013" y="1483"/>
                  </a:lnTo>
                  <a:lnTo>
                    <a:pt x="2015" y="1458"/>
                  </a:lnTo>
                  <a:lnTo>
                    <a:pt x="2018" y="1432"/>
                  </a:lnTo>
                  <a:lnTo>
                    <a:pt x="2022" y="1407"/>
                  </a:lnTo>
                  <a:lnTo>
                    <a:pt x="2028" y="1383"/>
                  </a:lnTo>
                  <a:lnTo>
                    <a:pt x="2034" y="1359"/>
                  </a:lnTo>
                  <a:lnTo>
                    <a:pt x="2042" y="1336"/>
                  </a:lnTo>
                  <a:lnTo>
                    <a:pt x="2051" y="1313"/>
                  </a:lnTo>
                  <a:lnTo>
                    <a:pt x="2061" y="1291"/>
                  </a:lnTo>
                  <a:lnTo>
                    <a:pt x="2072" y="1269"/>
                  </a:lnTo>
                  <a:lnTo>
                    <a:pt x="2084" y="1248"/>
                  </a:lnTo>
                  <a:lnTo>
                    <a:pt x="2097" y="1227"/>
                  </a:lnTo>
                  <a:lnTo>
                    <a:pt x="2111" y="1208"/>
                  </a:lnTo>
                  <a:lnTo>
                    <a:pt x="2126" y="1189"/>
                  </a:lnTo>
                  <a:lnTo>
                    <a:pt x="2142" y="1171"/>
                  </a:lnTo>
                  <a:lnTo>
                    <a:pt x="2158" y="1153"/>
                  </a:lnTo>
                  <a:lnTo>
                    <a:pt x="2177" y="1137"/>
                  </a:lnTo>
                  <a:lnTo>
                    <a:pt x="2195" y="1121"/>
                  </a:lnTo>
                  <a:lnTo>
                    <a:pt x="2214" y="1106"/>
                  </a:lnTo>
                  <a:lnTo>
                    <a:pt x="2233" y="1091"/>
                  </a:lnTo>
                  <a:lnTo>
                    <a:pt x="2254" y="1078"/>
                  </a:lnTo>
                  <a:lnTo>
                    <a:pt x="2275" y="1066"/>
                  </a:lnTo>
                  <a:lnTo>
                    <a:pt x="2296" y="1055"/>
                  </a:lnTo>
                  <a:lnTo>
                    <a:pt x="2318" y="1045"/>
                  </a:lnTo>
                  <a:lnTo>
                    <a:pt x="2341" y="1036"/>
                  </a:lnTo>
                  <a:lnTo>
                    <a:pt x="2365" y="1029"/>
                  </a:lnTo>
                  <a:lnTo>
                    <a:pt x="2389" y="1022"/>
                  </a:lnTo>
                  <a:lnTo>
                    <a:pt x="2413" y="1016"/>
                  </a:lnTo>
                  <a:lnTo>
                    <a:pt x="2438" y="1012"/>
                  </a:lnTo>
                  <a:lnTo>
                    <a:pt x="2463" y="1009"/>
                  </a:lnTo>
                  <a:lnTo>
                    <a:pt x="2488" y="1007"/>
                  </a:lnTo>
                  <a:lnTo>
                    <a:pt x="2515" y="1006"/>
                  </a:lnTo>
                  <a:lnTo>
                    <a:pt x="2541" y="1007"/>
                  </a:lnTo>
                  <a:lnTo>
                    <a:pt x="2566" y="1009"/>
                  </a:lnTo>
                  <a:lnTo>
                    <a:pt x="2591" y="1012"/>
                  </a:lnTo>
                  <a:lnTo>
                    <a:pt x="2616" y="1016"/>
                  </a:lnTo>
                  <a:lnTo>
                    <a:pt x="2640" y="1022"/>
                  </a:lnTo>
                  <a:lnTo>
                    <a:pt x="2664" y="1029"/>
                  </a:lnTo>
                  <a:lnTo>
                    <a:pt x="2688" y="1036"/>
                  </a:lnTo>
                  <a:lnTo>
                    <a:pt x="2711" y="1045"/>
                  </a:lnTo>
                  <a:lnTo>
                    <a:pt x="2733" y="1055"/>
                  </a:lnTo>
                  <a:lnTo>
                    <a:pt x="2754" y="1066"/>
                  </a:lnTo>
                  <a:lnTo>
                    <a:pt x="2775" y="1078"/>
                  </a:lnTo>
                  <a:lnTo>
                    <a:pt x="2795" y="1091"/>
                  </a:lnTo>
                  <a:lnTo>
                    <a:pt x="2815" y="1106"/>
                  </a:lnTo>
                  <a:lnTo>
                    <a:pt x="2834" y="1121"/>
                  </a:lnTo>
                  <a:lnTo>
                    <a:pt x="2852" y="1137"/>
                  </a:lnTo>
                  <a:lnTo>
                    <a:pt x="2870" y="1153"/>
                  </a:lnTo>
                  <a:lnTo>
                    <a:pt x="2887" y="1171"/>
                  </a:lnTo>
                  <a:lnTo>
                    <a:pt x="2903" y="1189"/>
                  </a:lnTo>
                  <a:lnTo>
                    <a:pt x="2918" y="1208"/>
                  </a:lnTo>
                  <a:lnTo>
                    <a:pt x="2932" y="1227"/>
                  </a:lnTo>
                  <a:lnTo>
                    <a:pt x="2945" y="1248"/>
                  </a:lnTo>
                  <a:lnTo>
                    <a:pt x="2957" y="1269"/>
                  </a:lnTo>
                  <a:lnTo>
                    <a:pt x="2968" y="1291"/>
                  </a:lnTo>
                  <a:lnTo>
                    <a:pt x="2978" y="1313"/>
                  </a:lnTo>
                  <a:lnTo>
                    <a:pt x="2987" y="1336"/>
                  </a:lnTo>
                  <a:lnTo>
                    <a:pt x="2995" y="1359"/>
                  </a:lnTo>
                  <a:lnTo>
                    <a:pt x="3001" y="1383"/>
                  </a:lnTo>
                  <a:lnTo>
                    <a:pt x="3007" y="1407"/>
                  </a:lnTo>
                  <a:lnTo>
                    <a:pt x="3011" y="1432"/>
                  </a:lnTo>
                  <a:lnTo>
                    <a:pt x="3014" y="1458"/>
                  </a:lnTo>
                  <a:lnTo>
                    <a:pt x="3016" y="1483"/>
                  </a:lnTo>
                  <a:lnTo>
                    <a:pt x="3017" y="1509"/>
                  </a:lnTo>
                  <a:lnTo>
                    <a:pt x="3017" y="8601"/>
                  </a:lnTo>
                  <a:lnTo>
                    <a:pt x="2956" y="8590"/>
                  </a:lnTo>
                  <a:lnTo>
                    <a:pt x="2895" y="8579"/>
                  </a:lnTo>
                  <a:lnTo>
                    <a:pt x="2832" y="8571"/>
                  </a:lnTo>
                  <a:lnTo>
                    <a:pt x="2770" y="8564"/>
                  </a:lnTo>
                  <a:lnTo>
                    <a:pt x="2707" y="8558"/>
                  </a:lnTo>
                  <a:lnTo>
                    <a:pt x="2643" y="8553"/>
                  </a:lnTo>
                  <a:lnTo>
                    <a:pt x="2579" y="8551"/>
                  </a:lnTo>
                  <a:lnTo>
                    <a:pt x="2515" y="8550"/>
                  </a:lnTo>
                  <a:lnTo>
                    <a:pt x="2450" y="8551"/>
                  </a:lnTo>
                  <a:lnTo>
                    <a:pt x="2386" y="8553"/>
                  </a:lnTo>
                  <a:lnTo>
                    <a:pt x="2322" y="8558"/>
                  </a:lnTo>
                  <a:lnTo>
                    <a:pt x="2259" y="8564"/>
                  </a:lnTo>
                  <a:lnTo>
                    <a:pt x="2197" y="8571"/>
                  </a:lnTo>
                  <a:lnTo>
                    <a:pt x="2134" y="8579"/>
                  </a:lnTo>
                  <a:lnTo>
                    <a:pt x="2073" y="8590"/>
                  </a:lnTo>
                  <a:lnTo>
                    <a:pt x="2012" y="8601"/>
                  </a:lnTo>
                  <a:lnTo>
                    <a:pt x="2012" y="1509"/>
                  </a:lnTo>
                  <a:close/>
                  <a:moveTo>
                    <a:pt x="4023" y="9065"/>
                  </a:moveTo>
                  <a:lnTo>
                    <a:pt x="4023" y="1509"/>
                  </a:lnTo>
                  <a:lnTo>
                    <a:pt x="4021" y="1431"/>
                  </a:lnTo>
                  <a:lnTo>
                    <a:pt x="4015" y="1355"/>
                  </a:lnTo>
                  <a:lnTo>
                    <a:pt x="4006" y="1280"/>
                  </a:lnTo>
                  <a:lnTo>
                    <a:pt x="3992" y="1205"/>
                  </a:lnTo>
                  <a:lnTo>
                    <a:pt x="3976" y="1133"/>
                  </a:lnTo>
                  <a:lnTo>
                    <a:pt x="3955" y="1060"/>
                  </a:lnTo>
                  <a:lnTo>
                    <a:pt x="3932" y="991"/>
                  </a:lnTo>
                  <a:lnTo>
                    <a:pt x="3905" y="922"/>
                  </a:lnTo>
                  <a:lnTo>
                    <a:pt x="3875" y="855"/>
                  </a:lnTo>
                  <a:lnTo>
                    <a:pt x="3841" y="791"/>
                  </a:lnTo>
                  <a:lnTo>
                    <a:pt x="3805" y="727"/>
                  </a:lnTo>
                  <a:lnTo>
                    <a:pt x="3765" y="666"/>
                  </a:lnTo>
                  <a:lnTo>
                    <a:pt x="3724" y="607"/>
                  </a:lnTo>
                  <a:lnTo>
                    <a:pt x="3678" y="549"/>
                  </a:lnTo>
                  <a:lnTo>
                    <a:pt x="3631" y="495"/>
                  </a:lnTo>
                  <a:lnTo>
                    <a:pt x="3581" y="443"/>
                  </a:lnTo>
                  <a:lnTo>
                    <a:pt x="3528" y="392"/>
                  </a:lnTo>
                  <a:lnTo>
                    <a:pt x="3474" y="345"/>
                  </a:lnTo>
                  <a:lnTo>
                    <a:pt x="3417" y="300"/>
                  </a:lnTo>
                  <a:lnTo>
                    <a:pt x="3357" y="259"/>
                  </a:lnTo>
                  <a:lnTo>
                    <a:pt x="3296" y="219"/>
                  </a:lnTo>
                  <a:lnTo>
                    <a:pt x="3233" y="182"/>
                  </a:lnTo>
                  <a:lnTo>
                    <a:pt x="3168" y="149"/>
                  </a:lnTo>
                  <a:lnTo>
                    <a:pt x="3101" y="119"/>
                  </a:lnTo>
                  <a:lnTo>
                    <a:pt x="3033" y="92"/>
                  </a:lnTo>
                  <a:lnTo>
                    <a:pt x="2963" y="68"/>
                  </a:lnTo>
                  <a:lnTo>
                    <a:pt x="2891" y="47"/>
                  </a:lnTo>
                  <a:lnTo>
                    <a:pt x="2818" y="31"/>
                  </a:lnTo>
                  <a:lnTo>
                    <a:pt x="2744" y="17"/>
                  </a:lnTo>
                  <a:lnTo>
                    <a:pt x="2668" y="8"/>
                  </a:lnTo>
                  <a:lnTo>
                    <a:pt x="2592" y="2"/>
                  </a:lnTo>
                  <a:lnTo>
                    <a:pt x="2515" y="0"/>
                  </a:lnTo>
                  <a:lnTo>
                    <a:pt x="2437" y="2"/>
                  </a:lnTo>
                  <a:lnTo>
                    <a:pt x="2361" y="8"/>
                  </a:lnTo>
                  <a:lnTo>
                    <a:pt x="2285" y="17"/>
                  </a:lnTo>
                  <a:lnTo>
                    <a:pt x="2211" y="31"/>
                  </a:lnTo>
                  <a:lnTo>
                    <a:pt x="2137" y="47"/>
                  </a:lnTo>
                  <a:lnTo>
                    <a:pt x="2066" y="68"/>
                  </a:lnTo>
                  <a:lnTo>
                    <a:pt x="1996" y="92"/>
                  </a:lnTo>
                  <a:lnTo>
                    <a:pt x="1928" y="119"/>
                  </a:lnTo>
                  <a:lnTo>
                    <a:pt x="1861" y="149"/>
                  </a:lnTo>
                  <a:lnTo>
                    <a:pt x="1795" y="182"/>
                  </a:lnTo>
                  <a:lnTo>
                    <a:pt x="1733" y="219"/>
                  </a:lnTo>
                  <a:lnTo>
                    <a:pt x="1672" y="259"/>
                  </a:lnTo>
                  <a:lnTo>
                    <a:pt x="1612" y="300"/>
                  </a:lnTo>
                  <a:lnTo>
                    <a:pt x="1555" y="345"/>
                  </a:lnTo>
                  <a:lnTo>
                    <a:pt x="1501" y="392"/>
                  </a:lnTo>
                  <a:lnTo>
                    <a:pt x="1448" y="443"/>
                  </a:lnTo>
                  <a:lnTo>
                    <a:pt x="1398" y="495"/>
                  </a:lnTo>
                  <a:lnTo>
                    <a:pt x="1351" y="549"/>
                  </a:lnTo>
                  <a:lnTo>
                    <a:pt x="1305" y="607"/>
                  </a:lnTo>
                  <a:lnTo>
                    <a:pt x="1263" y="666"/>
                  </a:lnTo>
                  <a:lnTo>
                    <a:pt x="1224" y="727"/>
                  </a:lnTo>
                  <a:lnTo>
                    <a:pt x="1188" y="791"/>
                  </a:lnTo>
                  <a:lnTo>
                    <a:pt x="1154" y="855"/>
                  </a:lnTo>
                  <a:lnTo>
                    <a:pt x="1124" y="922"/>
                  </a:lnTo>
                  <a:lnTo>
                    <a:pt x="1097" y="991"/>
                  </a:lnTo>
                  <a:lnTo>
                    <a:pt x="1073" y="1060"/>
                  </a:lnTo>
                  <a:lnTo>
                    <a:pt x="1053" y="1133"/>
                  </a:lnTo>
                  <a:lnTo>
                    <a:pt x="1036" y="1205"/>
                  </a:lnTo>
                  <a:lnTo>
                    <a:pt x="1023" y="1280"/>
                  </a:lnTo>
                  <a:lnTo>
                    <a:pt x="1014" y="1355"/>
                  </a:lnTo>
                  <a:lnTo>
                    <a:pt x="1008" y="1431"/>
                  </a:lnTo>
                  <a:lnTo>
                    <a:pt x="1006" y="1509"/>
                  </a:lnTo>
                  <a:lnTo>
                    <a:pt x="1006" y="9065"/>
                  </a:lnTo>
                  <a:lnTo>
                    <a:pt x="949" y="9109"/>
                  </a:lnTo>
                  <a:lnTo>
                    <a:pt x="894" y="9154"/>
                  </a:lnTo>
                  <a:lnTo>
                    <a:pt x="841" y="9200"/>
                  </a:lnTo>
                  <a:lnTo>
                    <a:pt x="788" y="9249"/>
                  </a:lnTo>
                  <a:lnTo>
                    <a:pt x="737" y="9299"/>
                  </a:lnTo>
                  <a:lnTo>
                    <a:pt x="687" y="9349"/>
                  </a:lnTo>
                  <a:lnTo>
                    <a:pt x="638" y="9401"/>
                  </a:lnTo>
                  <a:lnTo>
                    <a:pt x="592" y="9456"/>
                  </a:lnTo>
                  <a:lnTo>
                    <a:pt x="547" y="9511"/>
                  </a:lnTo>
                  <a:lnTo>
                    <a:pt x="503" y="9567"/>
                  </a:lnTo>
                  <a:lnTo>
                    <a:pt x="460" y="9625"/>
                  </a:lnTo>
                  <a:lnTo>
                    <a:pt x="420" y="9683"/>
                  </a:lnTo>
                  <a:lnTo>
                    <a:pt x="381" y="9744"/>
                  </a:lnTo>
                  <a:lnTo>
                    <a:pt x="344" y="9804"/>
                  </a:lnTo>
                  <a:lnTo>
                    <a:pt x="308" y="9866"/>
                  </a:lnTo>
                  <a:lnTo>
                    <a:pt x="275" y="9930"/>
                  </a:lnTo>
                  <a:lnTo>
                    <a:pt x="243" y="9994"/>
                  </a:lnTo>
                  <a:lnTo>
                    <a:pt x="213" y="10059"/>
                  </a:lnTo>
                  <a:lnTo>
                    <a:pt x="184" y="10126"/>
                  </a:lnTo>
                  <a:lnTo>
                    <a:pt x="158" y="10193"/>
                  </a:lnTo>
                  <a:lnTo>
                    <a:pt x="133" y="10262"/>
                  </a:lnTo>
                  <a:lnTo>
                    <a:pt x="110" y="10330"/>
                  </a:lnTo>
                  <a:lnTo>
                    <a:pt x="90" y="10400"/>
                  </a:lnTo>
                  <a:lnTo>
                    <a:pt x="71" y="10471"/>
                  </a:lnTo>
                  <a:lnTo>
                    <a:pt x="55" y="10543"/>
                  </a:lnTo>
                  <a:lnTo>
                    <a:pt x="41" y="10616"/>
                  </a:lnTo>
                  <a:lnTo>
                    <a:pt x="28" y="10689"/>
                  </a:lnTo>
                  <a:lnTo>
                    <a:pt x="18" y="10763"/>
                  </a:lnTo>
                  <a:lnTo>
                    <a:pt x="10" y="10837"/>
                  </a:lnTo>
                  <a:lnTo>
                    <a:pt x="5" y="10912"/>
                  </a:lnTo>
                  <a:lnTo>
                    <a:pt x="1" y="10989"/>
                  </a:lnTo>
                  <a:lnTo>
                    <a:pt x="0" y="11065"/>
                  </a:lnTo>
                  <a:lnTo>
                    <a:pt x="1" y="11142"/>
                  </a:lnTo>
                  <a:lnTo>
                    <a:pt x="5" y="11218"/>
                  </a:lnTo>
                  <a:lnTo>
                    <a:pt x="10" y="11294"/>
                  </a:lnTo>
                  <a:lnTo>
                    <a:pt x="18" y="11368"/>
                  </a:lnTo>
                  <a:lnTo>
                    <a:pt x="28" y="11442"/>
                  </a:lnTo>
                  <a:lnTo>
                    <a:pt x="41" y="11515"/>
                  </a:lnTo>
                  <a:lnTo>
                    <a:pt x="55" y="11587"/>
                  </a:lnTo>
                  <a:lnTo>
                    <a:pt x="71" y="11660"/>
                  </a:lnTo>
                  <a:lnTo>
                    <a:pt x="90" y="11730"/>
                  </a:lnTo>
                  <a:lnTo>
                    <a:pt x="110" y="11801"/>
                  </a:lnTo>
                  <a:lnTo>
                    <a:pt x="133" y="11869"/>
                  </a:lnTo>
                  <a:lnTo>
                    <a:pt x="158" y="11937"/>
                  </a:lnTo>
                  <a:lnTo>
                    <a:pt x="184" y="12005"/>
                  </a:lnTo>
                  <a:lnTo>
                    <a:pt x="213" y="12071"/>
                  </a:lnTo>
                  <a:lnTo>
                    <a:pt x="243" y="12137"/>
                  </a:lnTo>
                  <a:lnTo>
                    <a:pt x="275" y="12201"/>
                  </a:lnTo>
                  <a:lnTo>
                    <a:pt x="308" y="12264"/>
                  </a:lnTo>
                  <a:lnTo>
                    <a:pt x="344" y="12327"/>
                  </a:lnTo>
                  <a:lnTo>
                    <a:pt x="381" y="12387"/>
                  </a:lnTo>
                  <a:lnTo>
                    <a:pt x="420" y="12447"/>
                  </a:lnTo>
                  <a:lnTo>
                    <a:pt x="460" y="12506"/>
                  </a:lnTo>
                  <a:lnTo>
                    <a:pt x="503" y="12564"/>
                  </a:lnTo>
                  <a:lnTo>
                    <a:pt x="547" y="12619"/>
                  </a:lnTo>
                  <a:lnTo>
                    <a:pt x="592" y="12675"/>
                  </a:lnTo>
                  <a:lnTo>
                    <a:pt x="638" y="12729"/>
                  </a:lnTo>
                  <a:lnTo>
                    <a:pt x="687" y="12781"/>
                  </a:lnTo>
                  <a:lnTo>
                    <a:pt x="737" y="12832"/>
                  </a:lnTo>
                  <a:lnTo>
                    <a:pt x="788" y="12882"/>
                  </a:lnTo>
                  <a:lnTo>
                    <a:pt x="841" y="12930"/>
                  </a:lnTo>
                  <a:lnTo>
                    <a:pt x="894" y="12977"/>
                  </a:lnTo>
                  <a:lnTo>
                    <a:pt x="949" y="13022"/>
                  </a:lnTo>
                  <a:lnTo>
                    <a:pt x="1006" y="13066"/>
                  </a:lnTo>
                  <a:lnTo>
                    <a:pt x="1006" y="14586"/>
                  </a:lnTo>
                  <a:lnTo>
                    <a:pt x="1008" y="14664"/>
                  </a:lnTo>
                  <a:lnTo>
                    <a:pt x="1014" y="14740"/>
                  </a:lnTo>
                  <a:lnTo>
                    <a:pt x="1023" y="14815"/>
                  </a:lnTo>
                  <a:lnTo>
                    <a:pt x="1036" y="14890"/>
                  </a:lnTo>
                  <a:lnTo>
                    <a:pt x="1053" y="14962"/>
                  </a:lnTo>
                  <a:lnTo>
                    <a:pt x="1073" y="15035"/>
                  </a:lnTo>
                  <a:lnTo>
                    <a:pt x="1097" y="15104"/>
                  </a:lnTo>
                  <a:lnTo>
                    <a:pt x="1124" y="15173"/>
                  </a:lnTo>
                  <a:lnTo>
                    <a:pt x="1154" y="15240"/>
                  </a:lnTo>
                  <a:lnTo>
                    <a:pt x="1188" y="15304"/>
                  </a:lnTo>
                  <a:lnTo>
                    <a:pt x="1224" y="15368"/>
                  </a:lnTo>
                  <a:lnTo>
                    <a:pt x="1263" y="15429"/>
                  </a:lnTo>
                  <a:lnTo>
                    <a:pt x="1305" y="15488"/>
                  </a:lnTo>
                  <a:lnTo>
                    <a:pt x="1351" y="15546"/>
                  </a:lnTo>
                  <a:lnTo>
                    <a:pt x="1398" y="15600"/>
                  </a:lnTo>
                  <a:lnTo>
                    <a:pt x="1448" y="15652"/>
                  </a:lnTo>
                  <a:lnTo>
                    <a:pt x="1501" y="15703"/>
                  </a:lnTo>
                  <a:lnTo>
                    <a:pt x="1555" y="15750"/>
                  </a:lnTo>
                  <a:lnTo>
                    <a:pt x="1612" y="15795"/>
                  </a:lnTo>
                  <a:lnTo>
                    <a:pt x="1672" y="15836"/>
                  </a:lnTo>
                  <a:lnTo>
                    <a:pt x="1733" y="15877"/>
                  </a:lnTo>
                  <a:lnTo>
                    <a:pt x="1795" y="15913"/>
                  </a:lnTo>
                  <a:lnTo>
                    <a:pt x="1861" y="15946"/>
                  </a:lnTo>
                  <a:lnTo>
                    <a:pt x="1928" y="15976"/>
                  </a:lnTo>
                  <a:lnTo>
                    <a:pt x="1996" y="16003"/>
                  </a:lnTo>
                  <a:lnTo>
                    <a:pt x="2066" y="16027"/>
                  </a:lnTo>
                  <a:lnTo>
                    <a:pt x="2137" y="16048"/>
                  </a:lnTo>
                  <a:lnTo>
                    <a:pt x="2211" y="16064"/>
                  </a:lnTo>
                  <a:lnTo>
                    <a:pt x="2285" y="16078"/>
                  </a:lnTo>
                  <a:lnTo>
                    <a:pt x="2361" y="16087"/>
                  </a:lnTo>
                  <a:lnTo>
                    <a:pt x="2437" y="16093"/>
                  </a:lnTo>
                  <a:lnTo>
                    <a:pt x="2515" y="16095"/>
                  </a:lnTo>
                  <a:lnTo>
                    <a:pt x="2592" y="16093"/>
                  </a:lnTo>
                  <a:lnTo>
                    <a:pt x="2668" y="16087"/>
                  </a:lnTo>
                  <a:lnTo>
                    <a:pt x="2744" y="16078"/>
                  </a:lnTo>
                  <a:lnTo>
                    <a:pt x="2818" y="16064"/>
                  </a:lnTo>
                  <a:lnTo>
                    <a:pt x="2891" y="16048"/>
                  </a:lnTo>
                  <a:lnTo>
                    <a:pt x="2963" y="16027"/>
                  </a:lnTo>
                  <a:lnTo>
                    <a:pt x="3033" y="16003"/>
                  </a:lnTo>
                  <a:lnTo>
                    <a:pt x="3101" y="15976"/>
                  </a:lnTo>
                  <a:lnTo>
                    <a:pt x="3168" y="15946"/>
                  </a:lnTo>
                  <a:lnTo>
                    <a:pt x="3233" y="15913"/>
                  </a:lnTo>
                  <a:lnTo>
                    <a:pt x="3296" y="15877"/>
                  </a:lnTo>
                  <a:lnTo>
                    <a:pt x="3357" y="15836"/>
                  </a:lnTo>
                  <a:lnTo>
                    <a:pt x="3417" y="15795"/>
                  </a:lnTo>
                  <a:lnTo>
                    <a:pt x="3474" y="15750"/>
                  </a:lnTo>
                  <a:lnTo>
                    <a:pt x="3528" y="15703"/>
                  </a:lnTo>
                  <a:lnTo>
                    <a:pt x="3581" y="15652"/>
                  </a:lnTo>
                  <a:lnTo>
                    <a:pt x="3631" y="15600"/>
                  </a:lnTo>
                  <a:lnTo>
                    <a:pt x="3678" y="15546"/>
                  </a:lnTo>
                  <a:lnTo>
                    <a:pt x="3724" y="15488"/>
                  </a:lnTo>
                  <a:lnTo>
                    <a:pt x="3765" y="15429"/>
                  </a:lnTo>
                  <a:lnTo>
                    <a:pt x="3805" y="15368"/>
                  </a:lnTo>
                  <a:lnTo>
                    <a:pt x="3841" y="15304"/>
                  </a:lnTo>
                  <a:lnTo>
                    <a:pt x="3875" y="15240"/>
                  </a:lnTo>
                  <a:lnTo>
                    <a:pt x="3905" y="15173"/>
                  </a:lnTo>
                  <a:lnTo>
                    <a:pt x="3932" y="15104"/>
                  </a:lnTo>
                  <a:lnTo>
                    <a:pt x="3955" y="15035"/>
                  </a:lnTo>
                  <a:lnTo>
                    <a:pt x="3976" y="14962"/>
                  </a:lnTo>
                  <a:lnTo>
                    <a:pt x="3992" y="14890"/>
                  </a:lnTo>
                  <a:lnTo>
                    <a:pt x="4006" y="14815"/>
                  </a:lnTo>
                  <a:lnTo>
                    <a:pt x="4015" y="14740"/>
                  </a:lnTo>
                  <a:lnTo>
                    <a:pt x="4021" y="14664"/>
                  </a:lnTo>
                  <a:lnTo>
                    <a:pt x="4023" y="14586"/>
                  </a:lnTo>
                  <a:lnTo>
                    <a:pt x="4023" y="13066"/>
                  </a:lnTo>
                  <a:lnTo>
                    <a:pt x="4080" y="13022"/>
                  </a:lnTo>
                  <a:lnTo>
                    <a:pt x="4135" y="12977"/>
                  </a:lnTo>
                  <a:lnTo>
                    <a:pt x="4188" y="12930"/>
                  </a:lnTo>
                  <a:lnTo>
                    <a:pt x="4241" y="12882"/>
                  </a:lnTo>
                  <a:lnTo>
                    <a:pt x="4292" y="12832"/>
                  </a:lnTo>
                  <a:lnTo>
                    <a:pt x="4342" y="12781"/>
                  </a:lnTo>
                  <a:lnTo>
                    <a:pt x="4391" y="12729"/>
                  </a:lnTo>
                  <a:lnTo>
                    <a:pt x="4437" y="12675"/>
                  </a:lnTo>
                  <a:lnTo>
                    <a:pt x="4482" y="12619"/>
                  </a:lnTo>
                  <a:lnTo>
                    <a:pt x="4526" y="12564"/>
                  </a:lnTo>
                  <a:lnTo>
                    <a:pt x="4569" y="12506"/>
                  </a:lnTo>
                  <a:lnTo>
                    <a:pt x="4609" y="12447"/>
                  </a:lnTo>
                  <a:lnTo>
                    <a:pt x="4648" y="12387"/>
                  </a:lnTo>
                  <a:lnTo>
                    <a:pt x="4685" y="12327"/>
                  </a:lnTo>
                  <a:lnTo>
                    <a:pt x="4721" y="12264"/>
                  </a:lnTo>
                  <a:lnTo>
                    <a:pt x="4755" y="12201"/>
                  </a:lnTo>
                  <a:lnTo>
                    <a:pt x="4786" y="12137"/>
                  </a:lnTo>
                  <a:lnTo>
                    <a:pt x="4816" y="12071"/>
                  </a:lnTo>
                  <a:lnTo>
                    <a:pt x="4845" y="12005"/>
                  </a:lnTo>
                  <a:lnTo>
                    <a:pt x="4871" y="11937"/>
                  </a:lnTo>
                  <a:lnTo>
                    <a:pt x="4896" y="11869"/>
                  </a:lnTo>
                  <a:lnTo>
                    <a:pt x="4919" y="11801"/>
                  </a:lnTo>
                  <a:lnTo>
                    <a:pt x="4939" y="11730"/>
                  </a:lnTo>
                  <a:lnTo>
                    <a:pt x="4958" y="11660"/>
                  </a:lnTo>
                  <a:lnTo>
                    <a:pt x="4974" y="11587"/>
                  </a:lnTo>
                  <a:lnTo>
                    <a:pt x="4989" y="11515"/>
                  </a:lnTo>
                  <a:lnTo>
                    <a:pt x="5001" y="11442"/>
                  </a:lnTo>
                  <a:lnTo>
                    <a:pt x="5011" y="11368"/>
                  </a:lnTo>
                  <a:lnTo>
                    <a:pt x="5019" y="11294"/>
                  </a:lnTo>
                  <a:lnTo>
                    <a:pt x="5024" y="11218"/>
                  </a:lnTo>
                  <a:lnTo>
                    <a:pt x="5028" y="11142"/>
                  </a:lnTo>
                  <a:lnTo>
                    <a:pt x="5029" y="11065"/>
                  </a:lnTo>
                  <a:lnTo>
                    <a:pt x="5028" y="10989"/>
                  </a:lnTo>
                  <a:lnTo>
                    <a:pt x="5024" y="10912"/>
                  </a:lnTo>
                  <a:lnTo>
                    <a:pt x="5019" y="10837"/>
                  </a:lnTo>
                  <a:lnTo>
                    <a:pt x="5011" y="10763"/>
                  </a:lnTo>
                  <a:lnTo>
                    <a:pt x="5001" y="10689"/>
                  </a:lnTo>
                  <a:lnTo>
                    <a:pt x="4989" y="10616"/>
                  </a:lnTo>
                  <a:lnTo>
                    <a:pt x="4974" y="10543"/>
                  </a:lnTo>
                  <a:lnTo>
                    <a:pt x="4958" y="10471"/>
                  </a:lnTo>
                  <a:lnTo>
                    <a:pt x="4939" y="10400"/>
                  </a:lnTo>
                  <a:lnTo>
                    <a:pt x="4919" y="10330"/>
                  </a:lnTo>
                  <a:lnTo>
                    <a:pt x="4896" y="10262"/>
                  </a:lnTo>
                  <a:lnTo>
                    <a:pt x="4871" y="10193"/>
                  </a:lnTo>
                  <a:lnTo>
                    <a:pt x="4845" y="10126"/>
                  </a:lnTo>
                  <a:lnTo>
                    <a:pt x="4816" y="10059"/>
                  </a:lnTo>
                  <a:lnTo>
                    <a:pt x="4786" y="9994"/>
                  </a:lnTo>
                  <a:lnTo>
                    <a:pt x="4755" y="9930"/>
                  </a:lnTo>
                  <a:lnTo>
                    <a:pt x="4721" y="9866"/>
                  </a:lnTo>
                  <a:lnTo>
                    <a:pt x="4685" y="9804"/>
                  </a:lnTo>
                  <a:lnTo>
                    <a:pt x="4648" y="9744"/>
                  </a:lnTo>
                  <a:lnTo>
                    <a:pt x="4609" y="9683"/>
                  </a:lnTo>
                  <a:lnTo>
                    <a:pt x="4569" y="9625"/>
                  </a:lnTo>
                  <a:lnTo>
                    <a:pt x="4526" y="9567"/>
                  </a:lnTo>
                  <a:lnTo>
                    <a:pt x="4482" y="9511"/>
                  </a:lnTo>
                  <a:lnTo>
                    <a:pt x="4437" y="9456"/>
                  </a:lnTo>
                  <a:lnTo>
                    <a:pt x="4391" y="9401"/>
                  </a:lnTo>
                  <a:lnTo>
                    <a:pt x="4342" y="9349"/>
                  </a:lnTo>
                  <a:lnTo>
                    <a:pt x="4292" y="9299"/>
                  </a:lnTo>
                  <a:lnTo>
                    <a:pt x="4241" y="9249"/>
                  </a:lnTo>
                  <a:lnTo>
                    <a:pt x="4188" y="9200"/>
                  </a:lnTo>
                  <a:lnTo>
                    <a:pt x="4135" y="9154"/>
                  </a:lnTo>
                  <a:lnTo>
                    <a:pt x="4080" y="9109"/>
                  </a:lnTo>
                  <a:lnTo>
                    <a:pt x="4023" y="90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6" name="iṧļíḑe"/>
            <p:cNvSpPr/>
            <p:nvPr/>
          </p:nvSpPr>
          <p:spPr bwMode="auto">
            <a:xfrm>
              <a:off x="5083698" y="2576482"/>
              <a:ext cx="268740" cy="268739"/>
            </a:xfrm>
            <a:custGeom>
              <a:avLst/>
              <a:gdLst>
                <a:gd name="T0" fmla="*/ 8330 w 16095"/>
                <a:gd name="T1" fmla="*/ 13155 h 16095"/>
                <a:gd name="T2" fmla="*/ 8153 w 16095"/>
                <a:gd name="T3" fmla="*/ 13120 h 16095"/>
                <a:gd name="T4" fmla="*/ 5125 w 16095"/>
                <a:gd name="T5" fmla="*/ 12104 h 16095"/>
                <a:gd name="T6" fmla="*/ 5125 w 16095"/>
                <a:gd name="T7" fmla="*/ 12104 h 16095"/>
                <a:gd name="T8" fmla="*/ 4694 w 16095"/>
                <a:gd name="T9" fmla="*/ 11707 h 16095"/>
                <a:gd name="T10" fmla="*/ 1577 w 16095"/>
                <a:gd name="T11" fmla="*/ 10451 h 16095"/>
                <a:gd name="T12" fmla="*/ 15800 w 16095"/>
                <a:gd name="T13" fmla="*/ 45 h 16095"/>
                <a:gd name="T14" fmla="*/ 15716 w 16095"/>
                <a:gd name="T15" fmla="*/ 15 h 16095"/>
                <a:gd name="T16" fmla="*/ 15627 w 16095"/>
                <a:gd name="T17" fmla="*/ 1 h 16095"/>
                <a:gd name="T18" fmla="*/ 15537 w 16095"/>
                <a:gd name="T19" fmla="*/ 3 h 16095"/>
                <a:gd name="T20" fmla="*/ 15448 w 16095"/>
                <a:gd name="T21" fmla="*/ 21 h 16095"/>
                <a:gd name="T22" fmla="*/ 15362 w 16095"/>
                <a:gd name="T23" fmla="*/ 55 h 16095"/>
                <a:gd name="T24" fmla="*/ 210 w 16095"/>
                <a:gd name="T25" fmla="*/ 10154 h 16095"/>
                <a:gd name="T26" fmla="*/ 145 w 16095"/>
                <a:gd name="T27" fmla="*/ 10209 h 16095"/>
                <a:gd name="T28" fmla="*/ 91 w 16095"/>
                <a:gd name="T29" fmla="*/ 10275 h 16095"/>
                <a:gd name="T30" fmla="*/ 48 w 16095"/>
                <a:gd name="T31" fmla="*/ 10348 h 16095"/>
                <a:gd name="T32" fmla="*/ 18 w 16095"/>
                <a:gd name="T33" fmla="*/ 10428 h 16095"/>
                <a:gd name="T34" fmla="*/ 3 w 16095"/>
                <a:gd name="T35" fmla="*/ 10511 h 16095"/>
                <a:gd name="T36" fmla="*/ 1 w 16095"/>
                <a:gd name="T37" fmla="*/ 10597 h 16095"/>
                <a:gd name="T38" fmla="*/ 15 w 16095"/>
                <a:gd name="T39" fmla="*/ 10682 h 16095"/>
                <a:gd name="T40" fmla="*/ 42 w 16095"/>
                <a:gd name="T41" fmla="*/ 10764 h 16095"/>
                <a:gd name="T42" fmla="*/ 82 w 16095"/>
                <a:gd name="T43" fmla="*/ 10838 h 16095"/>
                <a:gd name="T44" fmla="*/ 134 w 16095"/>
                <a:gd name="T45" fmla="*/ 10904 h 16095"/>
                <a:gd name="T46" fmla="*/ 197 w 16095"/>
                <a:gd name="T47" fmla="*/ 10961 h 16095"/>
                <a:gd name="T48" fmla="*/ 269 w 16095"/>
                <a:gd name="T49" fmla="*/ 11007 h 16095"/>
                <a:gd name="T50" fmla="*/ 6102 w 16095"/>
                <a:gd name="T51" fmla="*/ 15842 h 16095"/>
                <a:gd name="T52" fmla="*/ 6148 w 16095"/>
                <a:gd name="T53" fmla="*/ 15910 h 16095"/>
                <a:gd name="T54" fmla="*/ 6206 w 16095"/>
                <a:gd name="T55" fmla="*/ 15968 h 16095"/>
                <a:gd name="T56" fmla="*/ 6270 w 16095"/>
                <a:gd name="T57" fmla="*/ 16018 h 16095"/>
                <a:gd name="T58" fmla="*/ 6341 w 16095"/>
                <a:gd name="T59" fmla="*/ 16055 h 16095"/>
                <a:gd name="T60" fmla="*/ 6419 w 16095"/>
                <a:gd name="T61" fmla="*/ 16081 h 16095"/>
                <a:gd name="T62" fmla="*/ 6499 w 16095"/>
                <a:gd name="T63" fmla="*/ 16093 h 16095"/>
                <a:gd name="T64" fmla="*/ 6572 w 16095"/>
                <a:gd name="T65" fmla="*/ 16094 h 16095"/>
                <a:gd name="T66" fmla="*/ 6652 w 16095"/>
                <a:gd name="T67" fmla="*/ 16082 h 16095"/>
                <a:gd name="T68" fmla="*/ 6729 w 16095"/>
                <a:gd name="T69" fmla="*/ 16058 h 16095"/>
                <a:gd name="T70" fmla="*/ 6800 w 16095"/>
                <a:gd name="T71" fmla="*/ 16022 h 16095"/>
                <a:gd name="T72" fmla="*/ 6866 w 16095"/>
                <a:gd name="T73" fmla="*/ 15974 h 16095"/>
                <a:gd name="T74" fmla="*/ 6922 w 16095"/>
                <a:gd name="T75" fmla="*/ 15917 h 16095"/>
                <a:gd name="T76" fmla="*/ 6970 w 16095"/>
                <a:gd name="T77" fmla="*/ 15851 h 16095"/>
                <a:gd name="T78" fmla="*/ 12958 w 16095"/>
                <a:gd name="T79" fmla="*/ 16081 h 16095"/>
                <a:gd name="T80" fmla="*/ 13077 w 16095"/>
                <a:gd name="T81" fmla="*/ 16095 h 16095"/>
                <a:gd name="T82" fmla="*/ 13157 w 16095"/>
                <a:gd name="T83" fmla="*/ 16089 h 16095"/>
                <a:gd name="T84" fmla="*/ 13234 w 16095"/>
                <a:gd name="T85" fmla="*/ 16070 h 16095"/>
                <a:gd name="T86" fmla="*/ 13309 w 16095"/>
                <a:gd name="T87" fmla="*/ 16038 h 16095"/>
                <a:gd name="T88" fmla="*/ 13415 w 16095"/>
                <a:gd name="T89" fmla="*/ 15964 h 16095"/>
                <a:gd name="T90" fmla="*/ 13504 w 16095"/>
                <a:gd name="T91" fmla="*/ 15858 h 16095"/>
                <a:gd name="T92" fmla="*/ 13561 w 16095"/>
                <a:gd name="T93" fmla="*/ 15730 h 16095"/>
                <a:gd name="T94" fmla="*/ 16093 w 16095"/>
                <a:gd name="T95" fmla="*/ 548 h 16095"/>
                <a:gd name="T96" fmla="*/ 16093 w 16095"/>
                <a:gd name="T97" fmla="*/ 457 h 16095"/>
                <a:gd name="T98" fmla="*/ 16076 w 16095"/>
                <a:gd name="T99" fmla="*/ 367 h 16095"/>
                <a:gd name="T100" fmla="*/ 16045 w 16095"/>
                <a:gd name="T101" fmla="*/ 284 h 16095"/>
                <a:gd name="T102" fmla="*/ 15997 w 16095"/>
                <a:gd name="T103" fmla="*/ 206 h 16095"/>
                <a:gd name="T104" fmla="*/ 15938 w 16095"/>
                <a:gd name="T105" fmla="*/ 138 h 16095"/>
                <a:gd name="T106" fmla="*/ 15865 w 16095"/>
                <a:gd name="T107" fmla="*/ 8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95" h="16095">
                  <a:moveTo>
                    <a:pt x="12684" y="14892"/>
                  </a:moveTo>
                  <a:lnTo>
                    <a:pt x="8388" y="13174"/>
                  </a:lnTo>
                  <a:lnTo>
                    <a:pt x="8368" y="13167"/>
                  </a:lnTo>
                  <a:lnTo>
                    <a:pt x="8349" y="13161"/>
                  </a:lnTo>
                  <a:lnTo>
                    <a:pt x="8330" y="13155"/>
                  </a:lnTo>
                  <a:lnTo>
                    <a:pt x="8310" y="13149"/>
                  </a:lnTo>
                  <a:lnTo>
                    <a:pt x="8271" y="13140"/>
                  </a:lnTo>
                  <a:lnTo>
                    <a:pt x="8232" y="13132"/>
                  </a:lnTo>
                  <a:lnTo>
                    <a:pt x="8192" y="13125"/>
                  </a:lnTo>
                  <a:lnTo>
                    <a:pt x="8153" y="13120"/>
                  </a:lnTo>
                  <a:lnTo>
                    <a:pt x="8114" y="13117"/>
                  </a:lnTo>
                  <a:lnTo>
                    <a:pt x="8074" y="13114"/>
                  </a:lnTo>
                  <a:lnTo>
                    <a:pt x="14689" y="2860"/>
                  </a:lnTo>
                  <a:lnTo>
                    <a:pt x="12684" y="14892"/>
                  </a:lnTo>
                  <a:close/>
                  <a:moveTo>
                    <a:pt x="5125" y="12104"/>
                  </a:moveTo>
                  <a:lnTo>
                    <a:pt x="5123" y="12102"/>
                  </a:lnTo>
                  <a:lnTo>
                    <a:pt x="5121" y="12099"/>
                  </a:lnTo>
                  <a:lnTo>
                    <a:pt x="14648" y="1902"/>
                  </a:lnTo>
                  <a:lnTo>
                    <a:pt x="6527" y="14558"/>
                  </a:lnTo>
                  <a:lnTo>
                    <a:pt x="5125" y="12104"/>
                  </a:lnTo>
                  <a:close/>
                  <a:moveTo>
                    <a:pt x="1577" y="10451"/>
                  </a:moveTo>
                  <a:lnTo>
                    <a:pt x="13234" y="2679"/>
                  </a:lnTo>
                  <a:lnTo>
                    <a:pt x="4759" y="11751"/>
                  </a:lnTo>
                  <a:lnTo>
                    <a:pt x="4726" y="11729"/>
                  </a:lnTo>
                  <a:lnTo>
                    <a:pt x="4694" y="11707"/>
                  </a:lnTo>
                  <a:lnTo>
                    <a:pt x="4678" y="11697"/>
                  </a:lnTo>
                  <a:lnTo>
                    <a:pt x="4661" y="11687"/>
                  </a:lnTo>
                  <a:lnTo>
                    <a:pt x="4643" y="11677"/>
                  </a:lnTo>
                  <a:lnTo>
                    <a:pt x="4625" y="11669"/>
                  </a:lnTo>
                  <a:lnTo>
                    <a:pt x="1577" y="10451"/>
                  </a:lnTo>
                  <a:close/>
                  <a:moveTo>
                    <a:pt x="15865" y="80"/>
                  </a:moveTo>
                  <a:lnTo>
                    <a:pt x="15850" y="70"/>
                  </a:lnTo>
                  <a:lnTo>
                    <a:pt x="15833" y="61"/>
                  </a:lnTo>
                  <a:lnTo>
                    <a:pt x="15817" y="53"/>
                  </a:lnTo>
                  <a:lnTo>
                    <a:pt x="15800" y="45"/>
                  </a:lnTo>
                  <a:lnTo>
                    <a:pt x="15784" y="38"/>
                  </a:lnTo>
                  <a:lnTo>
                    <a:pt x="15767" y="31"/>
                  </a:lnTo>
                  <a:lnTo>
                    <a:pt x="15750" y="25"/>
                  </a:lnTo>
                  <a:lnTo>
                    <a:pt x="15733" y="20"/>
                  </a:lnTo>
                  <a:lnTo>
                    <a:pt x="15716" y="15"/>
                  </a:lnTo>
                  <a:lnTo>
                    <a:pt x="15698" y="11"/>
                  </a:lnTo>
                  <a:lnTo>
                    <a:pt x="15681" y="8"/>
                  </a:lnTo>
                  <a:lnTo>
                    <a:pt x="15662" y="5"/>
                  </a:lnTo>
                  <a:lnTo>
                    <a:pt x="15645" y="3"/>
                  </a:lnTo>
                  <a:lnTo>
                    <a:pt x="15627" y="1"/>
                  </a:lnTo>
                  <a:lnTo>
                    <a:pt x="15609" y="0"/>
                  </a:lnTo>
                  <a:lnTo>
                    <a:pt x="15592" y="0"/>
                  </a:lnTo>
                  <a:lnTo>
                    <a:pt x="15574" y="0"/>
                  </a:lnTo>
                  <a:lnTo>
                    <a:pt x="15556" y="1"/>
                  </a:lnTo>
                  <a:lnTo>
                    <a:pt x="15537" y="3"/>
                  </a:lnTo>
                  <a:lnTo>
                    <a:pt x="15520" y="5"/>
                  </a:lnTo>
                  <a:lnTo>
                    <a:pt x="15501" y="8"/>
                  </a:lnTo>
                  <a:lnTo>
                    <a:pt x="15483" y="12"/>
                  </a:lnTo>
                  <a:lnTo>
                    <a:pt x="15465" y="16"/>
                  </a:lnTo>
                  <a:lnTo>
                    <a:pt x="15448" y="21"/>
                  </a:lnTo>
                  <a:lnTo>
                    <a:pt x="15430" y="26"/>
                  </a:lnTo>
                  <a:lnTo>
                    <a:pt x="15413" y="32"/>
                  </a:lnTo>
                  <a:lnTo>
                    <a:pt x="15396" y="39"/>
                  </a:lnTo>
                  <a:lnTo>
                    <a:pt x="15379" y="47"/>
                  </a:lnTo>
                  <a:lnTo>
                    <a:pt x="15362" y="55"/>
                  </a:lnTo>
                  <a:lnTo>
                    <a:pt x="15346" y="64"/>
                  </a:lnTo>
                  <a:lnTo>
                    <a:pt x="15329" y="74"/>
                  </a:lnTo>
                  <a:lnTo>
                    <a:pt x="15313" y="84"/>
                  </a:lnTo>
                  <a:lnTo>
                    <a:pt x="224" y="10144"/>
                  </a:lnTo>
                  <a:lnTo>
                    <a:pt x="210" y="10154"/>
                  </a:lnTo>
                  <a:lnTo>
                    <a:pt x="196" y="10164"/>
                  </a:lnTo>
                  <a:lnTo>
                    <a:pt x="182" y="10175"/>
                  </a:lnTo>
                  <a:lnTo>
                    <a:pt x="169" y="10186"/>
                  </a:lnTo>
                  <a:lnTo>
                    <a:pt x="157" y="10197"/>
                  </a:lnTo>
                  <a:lnTo>
                    <a:pt x="145" y="10209"/>
                  </a:lnTo>
                  <a:lnTo>
                    <a:pt x="133" y="10222"/>
                  </a:lnTo>
                  <a:lnTo>
                    <a:pt x="122" y="10234"/>
                  </a:lnTo>
                  <a:lnTo>
                    <a:pt x="111" y="10247"/>
                  </a:lnTo>
                  <a:lnTo>
                    <a:pt x="100" y="10262"/>
                  </a:lnTo>
                  <a:lnTo>
                    <a:pt x="91" y="10275"/>
                  </a:lnTo>
                  <a:lnTo>
                    <a:pt x="80" y="10289"/>
                  </a:lnTo>
                  <a:lnTo>
                    <a:pt x="71" y="10304"/>
                  </a:lnTo>
                  <a:lnTo>
                    <a:pt x="63" y="10318"/>
                  </a:lnTo>
                  <a:lnTo>
                    <a:pt x="55" y="10333"/>
                  </a:lnTo>
                  <a:lnTo>
                    <a:pt x="48" y="10348"/>
                  </a:lnTo>
                  <a:lnTo>
                    <a:pt x="41" y="10363"/>
                  </a:lnTo>
                  <a:lnTo>
                    <a:pt x="34" y="10379"/>
                  </a:lnTo>
                  <a:lnTo>
                    <a:pt x="29" y="10395"/>
                  </a:lnTo>
                  <a:lnTo>
                    <a:pt x="23" y="10411"/>
                  </a:lnTo>
                  <a:lnTo>
                    <a:pt x="18" y="10428"/>
                  </a:lnTo>
                  <a:lnTo>
                    <a:pt x="14" y="10444"/>
                  </a:lnTo>
                  <a:lnTo>
                    <a:pt x="10" y="10460"/>
                  </a:lnTo>
                  <a:lnTo>
                    <a:pt x="7" y="10477"/>
                  </a:lnTo>
                  <a:lnTo>
                    <a:pt x="5" y="10494"/>
                  </a:lnTo>
                  <a:lnTo>
                    <a:pt x="3" y="10511"/>
                  </a:lnTo>
                  <a:lnTo>
                    <a:pt x="1" y="10528"/>
                  </a:lnTo>
                  <a:lnTo>
                    <a:pt x="0" y="10545"/>
                  </a:lnTo>
                  <a:lnTo>
                    <a:pt x="0" y="10562"/>
                  </a:lnTo>
                  <a:lnTo>
                    <a:pt x="0" y="10579"/>
                  </a:lnTo>
                  <a:lnTo>
                    <a:pt x="1" y="10597"/>
                  </a:lnTo>
                  <a:lnTo>
                    <a:pt x="3" y="10614"/>
                  </a:lnTo>
                  <a:lnTo>
                    <a:pt x="5" y="10632"/>
                  </a:lnTo>
                  <a:lnTo>
                    <a:pt x="8" y="10649"/>
                  </a:lnTo>
                  <a:lnTo>
                    <a:pt x="11" y="10666"/>
                  </a:lnTo>
                  <a:lnTo>
                    <a:pt x="15" y="10682"/>
                  </a:lnTo>
                  <a:lnTo>
                    <a:pt x="19" y="10699"/>
                  </a:lnTo>
                  <a:lnTo>
                    <a:pt x="24" y="10715"/>
                  </a:lnTo>
                  <a:lnTo>
                    <a:pt x="29" y="10731"/>
                  </a:lnTo>
                  <a:lnTo>
                    <a:pt x="35" y="10747"/>
                  </a:lnTo>
                  <a:lnTo>
                    <a:pt x="42" y="10764"/>
                  </a:lnTo>
                  <a:lnTo>
                    <a:pt x="49" y="10779"/>
                  </a:lnTo>
                  <a:lnTo>
                    <a:pt x="56" y="10794"/>
                  </a:lnTo>
                  <a:lnTo>
                    <a:pt x="64" y="10809"/>
                  </a:lnTo>
                  <a:lnTo>
                    <a:pt x="73" y="10824"/>
                  </a:lnTo>
                  <a:lnTo>
                    <a:pt x="82" y="10838"/>
                  </a:lnTo>
                  <a:lnTo>
                    <a:pt x="92" y="10852"/>
                  </a:lnTo>
                  <a:lnTo>
                    <a:pt x="102" y="10865"/>
                  </a:lnTo>
                  <a:lnTo>
                    <a:pt x="112" y="10878"/>
                  </a:lnTo>
                  <a:lnTo>
                    <a:pt x="123" y="10891"/>
                  </a:lnTo>
                  <a:lnTo>
                    <a:pt x="134" y="10904"/>
                  </a:lnTo>
                  <a:lnTo>
                    <a:pt x="146" y="10916"/>
                  </a:lnTo>
                  <a:lnTo>
                    <a:pt x="158" y="10929"/>
                  </a:lnTo>
                  <a:lnTo>
                    <a:pt x="171" y="10940"/>
                  </a:lnTo>
                  <a:lnTo>
                    <a:pt x="183" y="10951"/>
                  </a:lnTo>
                  <a:lnTo>
                    <a:pt x="197" y="10961"/>
                  </a:lnTo>
                  <a:lnTo>
                    <a:pt x="210" y="10972"/>
                  </a:lnTo>
                  <a:lnTo>
                    <a:pt x="224" y="10981"/>
                  </a:lnTo>
                  <a:lnTo>
                    <a:pt x="239" y="10990"/>
                  </a:lnTo>
                  <a:lnTo>
                    <a:pt x="253" y="10999"/>
                  </a:lnTo>
                  <a:lnTo>
                    <a:pt x="269" y="11007"/>
                  </a:lnTo>
                  <a:lnTo>
                    <a:pt x="285" y="11015"/>
                  </a:lnTo>
                  <a:lnTo>
                    <a:pt x="300" y="11022"/>
                  </a:lnTo>
                  <a:lnTo>
                    <a:pt x="316" y="11029"/>
                  </a:lnTo>
                  <a:lnTo>
                    <a:pt x="4251" y="12603"/>
                  </a:lnTo>
                  <a:lnTo>
                    <a:pt x="6102" y="15842"/>
                  </a:lnTo>
                  <a:lnTo>
                    <a:pt x="6110" y="15856"/>
                  </a:lnTo>
                  <a:lnTo>
                    <a:pt x="6119" y="15870"/>
                  </a:lnTo>
                  <a:lnTo>
                    <a:pt x="6128" y="15884"/>
                  </a:lnTo>
                  <a:lnTo>
                    <a:pt x="6138" y="15897"/>
                  </a:lnTo>
                  <a:lnTo>
                    <a:pt x="6148" y="15910"/>
                  </a:lnTo>
                  <a:lnTo>
                    <a:pt x="6159" y="15922"/>
                  </a:lnTo>
                  <a:lnTo>
                    <a:pt x="6170" y="15934"/>
                  </a:lnTo>
                  <a:lnTo>
                    <a:pt x="6181" y="15946"/>
                  </a:lnTo>
                  <a:lnTo>
                    <a:pt x="6194" y="15957"/>
                  </a:lnTo>
                  <a:lnTo>
                    <a:pt x="6206" y="15968"/>
                  </a:lnTo>
                  <a:lnTo>
                    <a:pt x="6218" y="15979"/>
                  </a:lnTo>
                  <a:lnTo>
                    <a:pt x="6230" y="15989"/>
                  </a:lnTo>
                  <a:lnTo>
                    <a:pt x="6243" y="15999"/>
                  </a:lnTo>
                  <a:lnTo>
                    <a:pt x="6257" y="16008"/>
                  </a:lnTo>
                  <a:lnTo>
                    <a:pt x="6270" y="16018"/>
                  </a:lnTo>
                  <a:lnTo>
                    <a:pt x="6284" y="16026"/>
                  </a:lnTo>
                  <a:lnTo>
                    <a:pt x="6298" y="16034"/>
                  </a:lnTo>
                  <a:lnTo>
                    <a:pt x="6312" y="16041"/>
                  </a:lnTo>
                  <a:lnTo>
                    <a:pt x="6326" y="16048"/>
                  </a:lnTo>
                  <a:lnTo>
                    <a:pt x="6341" y="16055"/>
                  </a:lnTo>
                  <a:lnTo>
                    <a:pt x="6357" y="16061"/>
                  </a:lnTo>
                  <a:lnTo>
                    <a:pt x="6372" y="16067"/>
                  </a:lnTo>
                  <a:lnTo>
                    <a:pt x="6388" y="16072"/>
                  </a:lnTo>
                  <a:lnTo>
                    <a:pt x="6403" y="16076"/>
                  </a:lnTo>
                  <a:lnTo>
                    <a:pt x="6419" y="16081"/>
                  </a:lnTo>
                  <a:lnTo>
                    <a:pt x="6435" y="16084"/>
                  </a:lnTo>
                  <a:lnTo>
                    <a:pt x="6451" y="16087"/>
                  </a:lnTo>
                  <a:lnTo>
                    <a:pt x="6467" y="16090"/>
                  </a:lnTo>
                  <a:lnTo>
                    <a:pt x="6483" y="16092"/>
                  </a:lnTo>
                  <a:lnTo>
                    <a:pt x="6499" y="16093"/>
                  </a:lnTo>
                  <a:lnTo>
                    <a:pt x="6516" y="16094"/>
                  </a:lnTo>
                  <a:lnTo>
                    <a:pt x="6533" y="16095"/>
                  </a:lnTo>
                  <a:lnTo>
                    <a:pt x="6539" y="16095"/>
                  </a:lnTo>
                  <a:lnTo>
                    <a:pt x="6555" y="16095"/>
                  </a:lnTo>
                  <a:lnTo>
                    <a:pt x="6572" y="16094"/>
                  </a:lnTo>
                  <a:lnTo>
                    <a:pt x="6588" y="16093"/>
                  </a:lnTo>
                  <a:lnTo>
                    <a:pt x="6604" y="16091"/>
                  </a:lnTo>
                  <a:lnTo>
                    <a:pt x="6620" y="16088"/>
                  </a:lnTo>
                  <a:lnTo>
                    <a:pt x="6636" y="16085"/>
                  </a:lnTo>
                  <a:lnTo>
                    <a:pt x="6652" y="16082"/>
                  </a:lnTo>
                  <a:lnTo>
                    <a:pt x="6667" y="16078"/>
                  </a:lnTo>
                  <a:lnTo>
                    <a:pt x="6683" y="16074"/>
                  </a:lnTo>
                  <a:lnTo>
                    <a:pt x="6699" y="16069"/>
                  </a:lnTo>
                  <a:lnTo>
                    <a:pt x="6714" y="16063"/>
                  </a:lnTo>
                  <a:lnTo>
                    <a:pt x="6729" y="16058"/>
                  </a:lnTo>
                  <a:lnTo>
                    <a:pt x="6743" y="16051"/>
                  </a:lnTo>
                  <a:lnTo>
                    <a:pt x="6758" y="16045"/>
                  </a:lnTo>
                  <a:lnTo>
                    <a:pt x="6772" y="16037"/>
                  </a:lnTo>
                  <a:lnTo>
                    <a:pt x="6786" y="16030"/>
                  </a:lnTo>
                  <a:lnTo>
                    <a:pt x="6800" y="16022"/>
                  </a:lnTo>
                  <a:lnTo>
                    <a:pt x="6813" y="16013"/>
                  </a:lnTo>
                  <a:lnTo>
                    <a:pt x="6827" y="16003"/>
                  </a:lnTo>
                  <a:lnTo>
                    <a:pt x="6840" y="15994"/>
                  </a:lnTo>
                  <a:lnTo>
                    <a:pt x="6852" y="15984"/>
                  </a:lnTo>
                  <a:lnTo>
                    <a:pt x="6866" y="15974"/>
                  </a:lnTo>
                  <a:lnTo>
                    <a:pt x="6878" y="15963"/>
                  </a:lnTo>
                  <a:lnTo>
                    <a:pt x="6889" y="15952"/>
                  </a:lnTo>
                  <a:lnTo>
                    <a:pt x="6901" y="15941"/>
                  </a:lnTo>
                  <a:lnTo>
                    <a:pt x="6912" y="15929"/>
                  </a:lnTo>
                  <a:lnTo>
                    <a:pt x="6922" y="15917"/>
                  </a:lnTo>
                  <a:lnTo>
                    <a:pt x="6933" y="15904"/>
                  </a:lnTo>
                  <a:lnTo>
                    <a:pt x="6943" y="15891"/>
                  </a:lnTo>
                  <a:lnTo>
                    <a:pt x="6952" y="15878"/>
                  </a:lnTo>
                  <a:lnTo>
                    <a:pt x="6961" y="15864"/>
                  </a:lnTo>
                  <a:lnTo>
                    <a:pt x="6970" y="15851"/>
                  </a:lnTo>
                  <a:lnTo>
                    <a:pt x="8014" y="14108"/>
                  </a:lnTo>
                  <a:lnTo>
                    <a:pt x="12890" y="16059"/>
                  </a:lnTo>
                  <a:lnTo>
                    <a:pt x="12913" y="16067"/>
                  </a:lnTo>
                  <a:lnTo>
                    <a:pt x="12936" y="16074"/>
                  </a:lnTo>
                  <a:lnTo>
                    <a:pt x="12958" y="16081"/>
                  </a:lnTo>
                  <a:lnTo>
                    <a:pt x="12983" y="16086"/>
                  </a:lnTo>
                  <a:lnTo>
                    <a:pt x="13006" y="16090"/>
                  </a:lnTo>
                  <a:lnTo>
                    <a:pt x="13030" y="16093"/>
                  </a:lnTo>
                  <a:lnTo>
                    <a:pt x="13053" y="16094"/>
                  </a:lnTo>
                  <a:lnTo>
                    <a:pt x="13077" y="16095"/>
                  </a:lnTo>
                  <a:lnTo>
                    <a:pt x="13093" y="16095"/>
                  </a:lnTo>
                  <a:lnTo>
                    <a:pt x="13109" y="16094"/>
                  </a:lnTo>
                  <a:lnTo>
                    <a:pt x="13124" y="16093"/>
                  </a:lnTo>
                  <a:lnTo>
                    <a:pt x="13141" y="16091"/>
                  </a:lnTo>
                  <a:lnTo>
                    <a:pt x="13157" y="16089"/>
                  </a:lnTo>
                  <a:lnTo>
                    <a:pt x="13173" y="16086"/>
                  </a:lnTo>
                  <a:lnTo>
                    <a:pt x="13188" y="16083"/>
                  </a:lnTo>
                  <a:lnTo>
                    <a:pt x="13204" y="16079"/>
                  </a:lnTo>
                  <a:lnTo>
                    <a:pt x="13219" y="16075"/>
                  </a:lnTo>
                  <a:lnTo>
                    <a:pt x="13234" y="16070"/>
                  </a:lnTo>
                  <a:lnTo>
                    <a:pt x="13250" y="16064"/>
                  </a:lnTo>
                  <a:lnTo>
                    <a:pt x="13265" y="16059"/>
                  </a:lnTo>
                  <a:lnTo>
                    <a:pt x="13279" y="16052"/>
                  </a:lnTo>
                  <a:lnTo>
                    <a:pt x="13294" y="16046"/>
                  </a:lnTo>
                  <a:lnTo>
                    <a:pt x="13309" y="16038"/>
                  </a:lnTo>
                  <a:lnTo>
                    <a:pt x="13324" y="16031"/>
                  </a:lnTo>
                  <a:lnTo>
                    <a:pt x="13348" y="16016"/>
                  </a:lnTo>
                  <a:lnTo>
                    <a:pt x="13371" y="15999"/>
                  </a:lnTo>
                  <a:lnTo>
                    <a:pt x="13394" y="15982"/>
                  </a:lnTo>
                  <a:lnTo>
                    <a:pt x="13415" y="15964"/>
                  </a:lnTo>
                  <a:lnTo>
                    <a:pt x="13435" y="15945"/>
                  </a:lnTo>
                  <a:lnTo>
                    <a:pt x="13454" y="15924"/>
                  </a:lnTo>
                  <a:lnTo>
                    <a:pt x="13473" y="15903"/>
                  </a:lnTo>
                  <a:lnTo>
                    <a:pt x="13489" y="15881"/>
                  </a:lnTo>
                  <a:lnTo>
                    <a:pt x="13504" y="15858"/>
                  </a:lnTo>
                  <a:lnTo>
                    <a:pt x="13518" y="15833"/>
                  </a:lnTo>
                  <a:lnTo>
                    <a:pt x="13531" y="15808"/>
                  </a:lnTo>
                  <a:lnTo>
                    <a:pt x="13542" y="15783"/>
                  </a:lnTo>
                  <a:lnTo>
                    <a:pt x="13552" y="15757"/>
                  </a:lnTo>
                  <a:lnTo>
                    <a:pt x="13561" y="15730"/>
                  </a:lnTo>
                  <a:lnTo>
                    <a:pt x="13568" y="15703"/>
                  </a:lnTo>
                  <a:lnTo>
                    <a:pt x="13573" y="15675"/>
                  </a:lnTo>
                  <a:lnTo>
                    <a:pt x="16088" y="585"/>
                  </a:lnTo>
                  <a:lnTo>
                    <a:pt x="16091" y="567"/>
                  </a:lnTo>
                  <a:lnTo>
                    <a:pt x="16093" y="548"/>
                  </a:lnTo>
                  <a:lnTo>
                    <a:pt x="16094" y="530"/>
                  </a:lnTo>
                  <a:lnTo>
                    <a:pt x="16095" y="512"/>
                  </a:lnTo>
                  <a:lnTo>
                    <a:pt x="16095" y="493"/>
                  </a:lnTo>
                  <a:lnTo>
                    <a:pt x="16094" y="475"/>
                  </a:lnTo>
                  <a:lnTo>
                    <a:pt x="16093" y="457"/>
                  </a:lnTo>
                  <a:lnTo>
                    <a:pt x="16091" y="439"/>
                  </a:lnTo>
                  <a:lnTo>
                    <a:pt x="16088" y="420"/>
                  </a:lnTo>
                  <a:lnTo>
                    <a:pt x="16085" y="402"/>
                  </a:lnTo>
                  <a:lnTo>
                    <a:pt x="16081" y="385"/>
                  </a:lnTo>
                  <a:lnTo>
                    <a:pt x="16076" y="367"/>
                  </a:lnTo>
                  <a:lnTo>
                    <a:pt x="16071" y="350"/>
                  </a:lnTo>
                  <a:lnTo>
                    <a:pt x="16066" y="333"/>
                  </a:lnTo>
                  <a:lnTo>
                    <a:pt x="16059" y="317"/>
                  </a:lnTo>
                  <a:lnTo>
                    <a:pt x="16052" y="300"/>
                  </a:lnTo>
                  <a:lnTo>
                    <a:pt x="16045" y="284"/>
                  </a:lnTo>
                  <a:lnTo>
                    <a:pt x="16037" y="268"/>
                  </a:lnTo>
                  <a:lnTo>
                    <a:pt x="16028" y="251"/>
                  </a:lnTo>
                  <a:lnTo>
                    <a:pt x="16019" y="236"/>
                  </a:lnTo>
                  <a:lnTo>
                    <a:pt x="16008" y="221"/>
                  </a:lnTo>
                  <a:lnTo>
                    <a:pt x="15997" y="206"/>
                  </a:lnTo>
                  <a:lnTo>
                    <a:pt x="15987" y="192"/>
                  </a:lnTo>
                  <a:lnTo>
                    <a:pt x="15975" y="178"/>
                  </a:lnTo>
                  <a:lnTo>
                    <a:pt x="15963" y="164"/>
                  </a:lnTo>
                  <a:lnTo>
                    <a:pt x="15951" y="151"/>
                  </a:lnTo>
                  <a:lnTo>
                    <a:pt x="15938" y="138"/>
                  </a:lnTo>
                  <a:lnTo>
                    <a:pt x="15924" y="126"/>
                  </a:lnTo>
                  <a:lnTo>
                    <a:pt x="15910" y="114"/>
                  </a:lnTo>
                  <a:lnTo>
                    <a:pt x="15896" y="102"/>
                  </a:lnTo>
                  <a:lnTo>
                    <a:pt x="15881" y="92"/>
                  </a:lnTo>
                  <a:lnTo>
                    <a:pt x="15865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7" name="íSľïďê"/>
            <p:cNvSpPr/>
            <p:nvPr/>
          </p:nvSpPr>
          <p:spPr bwMode="auto">
            <a:xfrm>
              <a:off x="5703737" y="1529561"/>
              <a:ext cx="613339" cy="535789"/>
            </a:xfrm>
            <a:custGeom>
              <a:avLst/>
              <a:gdLst>
                <a:gd name="T0" fmla="*/ 1006 w 16095"/>
                <a:gd name="T1" fmla="*/ 3013 h 14060"/>
                <a:gd name="T2" fmla="*/ 5802 w 16095"/>
                <a:gd name="T3" fmla="*/ 1392 h 14060"/>
                <a:gd name="T4" fmla="*/ 6204 w 16095"/>
                <a:gd name="T5" fmla="*/ 1861 h 14060"/>
                <a:gd name="T6" fmla="*/ 6751 w 16095"/>
                <a:gd name="T7" fmla="*/ 2221 h 14060"/>
                <a:gd name="T8" fmla="*/ 7413 w 16095"/>
                <a:gd name="T9" fmla="*/ 2445 h 14060"/>
                <a:gd name="T10" fmla="*/ 8157 w 16095"/>
                <a:gd name="T11" fmla="*/ 2509 h 14060"/>
                <a:gd name="T12" fmla="*/ 8881 w 16095"/>
                <a:gd name="T13" fmla="*/ 2397 h 14060"/>
                <a:gd name="T14" fmla="*/ 9513 w 16095"/>
                <a:gd name="T15" fmla="*/ 2131 h 14060"/>
                <a:gd name="T16" fmla="*/ 10022 w 16095"/>
                <a:gd name="T17" fmla="*/ 1737 h 14060"/>
                <a:gd name="T18" fmla="*/ 10376 w 16095"/>
                <a:gd name="T19" fmla="*/ 1241 h 14060"/>
                <a:gd name="T20" fmla="*/ 9936 w 16095"/>
                <a:gd name="T21" fmla="*/ 1004 h 14060"/>
                <a:gd name="T22" fmla="*/ 9691 w 16095"/>
                <a:gd name="T23" fmla="*/ 1361 h 14060"/>
                <a:gd name="T24" fmla="*/ 9334 w 16095"/>
                <a:gd name="T25" fmla="*/ 1655 h 14060"/>
                <a:gd name="T26" fmla="*/ 8886 w 16095"/>
                <a:gd name="T27" fmla="*/ 1870 h 14060"/>
                <a:gd name="T28" fmla="*/ 8368 w 16095"/>
                <a:gd name="T29" fmla="*/ 1989 h 14060"/>
                <a:gd name="T30" fmla="*/ 7806 w 16095"/>
                <a:gd name="T31" fmla="*/ 1998 h 14060"/>
                <a:gd name="T32" fmla="*/ 7279 w 16095"/>
                <a:gd name="T33" fmla="*/ 1893 h 14060"/>
                <a:gd name="T34" fmla="*/ 6819 w 16095"/>
                <a:gd name="T35" fmla="*/ 1691 h 14060"/>
                <a:gd name="T36" fmla="*/ 6449 w 16095"/>
                <a:gd name="T37" fmla="*/ 1407 h 14060"/>
                <a:gd name="T38" fmla="*/ 6187 w 16095"/>
                <a:gd name="T39" fmla="*/ 1059 h 14060"/>
                <a:gd name="T40" fmla="*/ 13098 w 16095"/>
                <a:gd name="T41" fmla="*/ 147 h 14060"/>
                <a:gd name="T42" fmla="*/ 12827 w 16095"/>
                <a:gd name="T43" fmla="*/ 32 h 14060"/>
                <a:gd name="T44" fmla="*/ 3521 w 16095"/>
                <a:gd name="T45" fmla="*/ 0 h 14060"/>
                <a:gd name="T46" fmla="*/ 3228 w 16095"/>
                <a:gd name="T47" fmla="*/ 43 h 14060"/>
                <a:gd name="T48" fmla="*/ 2960 w 16095"/>
                <a:gd name="T49" fmla="*/ 170 h 14060"/>
                <a:gd name="T50" fmla="*/ 264 w 16095"/>
                <a:gd name="T51" fmla="*/ 2335 h 14060"/>
                <a:gd name="T52" fmla="*/ 112 w 16095"/>
                <a:gd name="T53" fmla="*/ 2554 h 14060"/>
                <a:gd name="T54" fmla="*/ 22 w 16095"/>
                <a:gd name="T55" fmla="*/ 2802 h 14060"/>
                <a:gd name="T56" fmla="*/ 1 w 16095"/>
                <a:gd name="T57" fmla="*/ 3065 h 14060"/>
                <a:gd name="T58" fmla="*/ 52 w 16095"/>
                <a:gd name="T59" fmla="*/ 3331 h 14060"/>
                <a:gd name="T60" fmla="*/ 1127 w 16095"/>
                <a:gd name="T61" fmla="*/ 6504 h 14060"/>
                <a:gd name="T62" fmla="*/ 1239 w 16095"/>
                <a:gd name="T63" fmla="*/ 6669 h 14060"/>
                <a:gd name="T64" fmla="*/ 1382 w 16095"/>
                <a:gd name="T65" fmla="*/ 6809 h 14060"/>
                <a:gd name="T66" fmla="*/ 1551 w 16095"/>
                <a:gd name="T67" fmla="*/ 6919 h 14060"/>
                <a:gd name="T68" fmla="*/ 1766 w 16095"/>
                <a:gd name="T69" fmla="*/ 7000 h 14060"/>
                <a:gd name="T70" fmla="*/ 2045 w 16095"/>
                <a:gd name="T71" fmla="*/ 7029 h 14060"/>
                <a:gd name="T72" fmla="*/ 2271 w 16095"/>
                <a:gd name="T73" fmla="*/ 6996 h 14060"/>
                <a:gd name="T74" fmla="*/ 2486 w 16095"/>
                <a:gd name="T75" fmla="*/ 6911 h 14060"/>
                <a:gd name="T76" fmla="*/ 2546 w 16095"/>
                <a:gd name="T77" fmla="*/ 13307 h 14060"/>
                <a:gd name="T78" fmla="*/ 2687 w 16095"/>
                <a:gd name="T79" fmla="*/ 13617 h 14060"/>
                <a:gd name="T80" fmla="*/ 2919 w 16095"/>
                <a:gd name="T81" fmla="*/ 13860 h 14060"/>
                <a:gd name="T82" fmla="*/ 3222 w 16095"/>
                <a:gd name="T83" fmla="*/ 14015 h 14060"/>
                <a:gd name="T84" fmla="*/ 12574 w 16095"/>
                <a:gd name="T85" fmla="*/ 14060 h 14060"/>
                <a:gd name="T86" fmla="*/ 12920 w 16095"/>
                <a:gd name="T87" fmla="*/ 13999 h 14060"/>
                <a:gd name="T88" fmla="*/ 13214 w 16095"/>
                <a:gd name="T89" fmla="*/ 13831 h 14060"/>
                <a:gd name="T90" fmla="*/ 13434 w 16095"/>
                <a:gd name="T91" fmla="*/ 13576 h 14060"/>
                <a:gd name="T92" fmla="*/ 13560 w 16095"/>
                <a:gd name="T93" fmla="*/ 13258 h 14060"/>
                <a:gd name="T94" fmla="*/ 13639 w 16095"/>
                <a:gd name="T95" fmla="*/ 6927 h 14060"/>
                <a:gd name="T96" fmla="*/ 13856 w 16095"/>
                <a:gd name="T97" fmla="*/ 7004 h 14060"/>
                <a:gd name="T98" fmla="*/ 14083 w 16095"/>
                <a:gd name="T99" fmla="*/ 7030 h 14060"/>
                <a:gd name="T100" fmla="*/ 14370 w 16095"/>
                <a:gd name="T101" fmla="*/ 6989 h 14060"/>
                <a:gd name="T102" fmla="*/ 14569 w 16095"/>
                <a:gd name="T103" fmla="*/ 6905 h 14060"/>
                <a:gd name="T104" fmla="*/ 14735 w 16095"/>
                <a:gd name="T105" fmla="*/ 6791 h 14060"/>
                <a:gd name="T106" fmla="*/ 14874 w 16095"/>
                <a:gd name="T107" fmla="*/ 6647 h 14060"/>
                <a:gd name="T108" fmla="*/ 14981 w 16095"/>
                <a:gd name="T109" fmla="*/ 6478 h 14060"/>
                <a:gd name="T110" fmla="*/ 16055 w 16095"/>
                <a:gd name="T111" fmla="*/ 3293 h 14060"/>
                <a:gd name="T112" fmla="*/ 16095 w 16095"/>
                <a:gd name="T113" fmla="*/ 3027 h 14060"/>
                <a:gd name="T114" fmla="*/ 16064 w 16095"/>
                <a:gd name="T115" fmla="*/ 2765 h 14060"/>
                <a:gd name="T116" fmla="*/ 15966 w 16095"/>
                <a:gd name="T117" fmla="*/ 2521 h 14060"/>
                <a:gd name="T118" fmla="*/ 15805 w 16095"/>
                <a:gd name="T119" fmla="*/ 2307 h 1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4060">
                  <a:moveTo>
                    <a:pt x="14083" y="6026"/>
                  </a:moveTo>
                  <a:lnTo>
                    <a:pt x="12574" y="5021"/>
                  </a:lnTo>
                  <a:lnTo>
                    <a:pt x="12574" y="13056"/>
                  </a:lnTo>
                  <a:lnTo>
                    <a:pt x="3521" y="13056"/>
                  </a:lnTo>
                  <a:lnTo>
                    <a:pt x="3521" y="5021"/>
                  </a:lnTo>
                  <a:lnTo>
                    <a:pt x="2012" y="6026"/>
                  </a:lnTo>
                  <a:lnTo>
                    <a:pt x="1006" y="3013"/>
                  </a:lnTo>
                  <a:lnTo>
                    <a:pt x="3521" y="1004"/>
                  </a:lnTo>
                  <a:lnTo>
                    <a:pt x="5622" y="1004"/>
                  </a:lnTo>
                  <a:lnTo>
                    <a:pt x="5650" y="1085"/>
                  </a:lnTo>
                  <a:lnTo>
                    <a:pt x="5683" y="1164"/>
                  </a:lnTo>
                  <a:lnTo>
                    <a:pt x="5719" y="1241"/>
                  </a:lnTo>
                  <a:lnTo>
                    <a:pt x="5758" y="1318"/>
                  </a:lnTo>
                  <a:lnTo>
                    <a:pt x="5802" y="1392"/>
                  </a:lnTo>
                  <a:lnTo>
                    <a:pt x="5850" y="1464"/>
                  </a:lnTo>
                  <a:lnTo>
                    <a:pt x="5900" y="1536"/>
                  </a:lnTo>
                  <a:lnTo>
                    <a:pt x="5954" y="1605"/>
                  </a:lnTo>
                  <a:lnTo>
                    <a:pt x="6011" y="1672"/>
                  </a:lnTo>
                  <a:lnTo>
                    <a:pt x="6073" y="1737"/>
                  </a:lnTo>
                  <a:lnTo>
                    <a:pt x="6136" y="1800"/>
                  </a:lnTo>
                  <a:lnTo>
                    <a:pt x="6204" y="1861"/>
                  </a:lnTo>
                  <a:lnTo>
                    <a:pt x="6274" y="1920"/>
                  </a:lnTo>
                  <a:lnTo>
                    <a:pt x="6346" y="1976"/>
                  </a:lnTo>
                  <a:lnTo>
                    <a:pt x="6422" y="2031"/>
                  </a:lnTo>
                  <a:lnTo>
                    <a:pt x="6500" y="2082"/>
                  </a:lnTo>
                  <a:lnTo>
                    <a:pt x="6582" y="2131"/>
                  </a:lnTo>
                  <a:lnTo>
                    <a:pt x="6665" y="2177"/>
                  </a:lnTo>
                  <a:lnTo>
                    <a:pt x="6751" y="2221"/>
                  </a:lnTo>
                  <a:lnTo>
                    <a:pt x="6839" y="2262"/>
                  </a:lnTo>
                  <a:lnTo>
                    <a:pt x="6930" y="2300"/>
                  </a:lnTo>
                  <a:lnTo>
                    <a:pt x="7022" y="2336"/>
                  </a:lnTo>
                  <a:lnTo>
                    <a:pt x="7117" y="2368"/>
                  </a:lnTo>
                  <a:lnTo>
                    <a:pt x="7215" y="2397"/>
                  </a:lnTo>
                  <a:lnTo>
                    <a:pt x="7313" y="2423"/>
                  </a:lnTo>
                  <a:lnTo>
                    <a:pt x="7413" y="2445"/>
                  </a:lnTo>
                  <a:lnTo>
                    <a:pt x="7515" y="2466"/>
                  </a:lnTo>
                  <a:lnTo>
                    <a:pt x="7619" y="2482"/>
                  </a:lnTo>
                  <a:lnTo>
                    <a:pt x="7724" y="2495"/>
                  </a:lnTo>
                  <a:lnTo>
                    <a:pt x="7830" y="2504"/>
                  </a:lnTo>
                  <a:lnTo>
                    <a:pt x="7939" y="2509"/>
                  </a:lnTo>
                  <a:lnTo>
                    <a:pt x="8048" y="2511"/>
                  </a:lnTo>
                  <a:lnTo>
                    <a:pt x="8157" y="2509"/>
                  </a:lnTo>
                  <a:lnTo>
                    <a:pt x="8265" y="2504"/>
                  </a:lnTo>
                  <a:lnTo>
                    <a:pt x="8371" y="2495"/>
                  </a:lnTo>
                  <a:lnTo>
                    <a:pt x="8476" y="2482"/>
                  </a:lnTo>
                  <a:lnTo>
                    <a:pt x="8580" y="2466"/>
                  </a:lnTo>
                  <a:lnTo>
                    <a:pt x="8682" y="2445"/>
                  </a:lnTo>
                  <a:lnTo>
                    <a:pt x="8783" y="2423"/>
                  </a:lnTo>
                  <a:lnTo>
                    <a:pt x="8881" y="2397"/>
                  </a:lnTo>
                  <a:lnTo>
                    <a:pt x="8978" y="2368"/>
                  </a:lnTo>
                  <a:lnTo>
                    <a:pt x="9073" y="2336"/>
                  </a:lnTo>
                  <a:lnTo>
                    <a:pt x="9165" y="2300"/>
                  </a:lnTo>
                  <a:lnTo>
                    <a:pt x="9256" y="2262"/>
                  </a:lnTo>
                  <a:lnTo>
                    <a:pt x="9344" y="2221"/>
                  </a:lnTo>
                  <a:lnTo>
                    <a:pt x="9430" y="2177"/>
                  </a:lnTo>
                  <a:lnTo>
                    <a:pt x="9513" y="2131"/>
                  </a:lnTo>
                  <a:lnTo>
                    <a:pt x="9595" y="2082"/>
                  </a:lnTo>
                  <a:lnTo>
                    <a:pt x="9673" y="2031"/>
                  </a:lnTo>
                  <a:lnTo>
                    <a:pt x="9749" y="1976"/>
                  </a:lnTo>
                  <a:lnTo>
                    <a:pt x="9821" y="1920"/>
                  </a:lnTo>
                  <a:lnTo>
                    <a:pt x="9891" y="1861"/>
                  </a:lnTo>
                  <a:lnTo>
                    <a:pt x="9959" y="1800"/>
                  </a:lnTo>
                  <a:lnTo>
                    <a:pt x="10022" y="1737"/>
                  </a:lnTo>
                  <a:lnTo>
                    <a:pt x="10084" y="1672"/>
                  </a:lnTo>
                  <a:lnTo>
                    <a:pt x="10141" y="1605"/>
                  </a:lnTo>
                  <a:lnTo>
                    <a:pt x="10195" y="1536"/>
                  </a:lnTo>
                  <a:lnTo>
                    <a:pt x="10245" y="1464"/>
                  </a:lnTo>
                  <a:lnTo>
                    <a:pt x="10293" y="1392"/>
                  </a:lnTo>
                  <a:lnTo>
                    <a:pt x="10337" y="1318"/>
                  </a:lnTo>
                  <a:lnTo>
                    <a:pt x="10376" y="1241"/>
                  </a:lnTo>
                  <a:lnTo>
                    <a:pt x="10412" y="1164"/>
                  </a:lnTo>
                  <a:lnTo>
                    <a:pt x="10445" y="1085"/>
                  </a:lnTo>
                  <a:lnTo>
                    <a:pt x="10473" y="1004"/>
                  </a:lnTo>
                  <a:lnTo>
                    <a:pt x="12574" y="1004"/>
                  </a:lnTo>
                  <a:lnTo>
                    <a:pt x="15089" y="3013"/>
                  </a:lnTo>
                  <a:lnTo>
                    <a:pt x="14083" y="6026"/>
                  </a:lnTo>
                  <a:close/>
                  <a:moveTo>
                    <a:pt x="9936" y="1004"/>
                  </a:moveTo>
                  <a:lnTo>
                    <a:pt x="9908" y="1059"/>
                  </a:lnTo>
                  <a:lnTo>
                    <a:pt x="9878" y="1112"/>
                  </a:lnTo>
                  <a:lnTo>
                    <a:pt x="9846" y="1164"/>
                  </a:lnTo>
                  <a:lnTo>
                    <a:pt x="9811" y="1215"/>
                  </a:lnTo>
                  <a:lnTo>
                    <a:pt x="9773" y="1264"/>
                  </a:lnTo>
                  <a:lnTo>
                    <a:pt x="9733" y="1314"/>
                  </a:lnTo>
                  <a:lnTo>
                    <a:pt x="9691" y="1361"/>
                  </a:lnTo>
                  <a:lnTo>
                    <a:pt x="9646" y="1407"/>
                  </a:lnTo>
                  <a:lnTo>
                    <a:pt x="9600" y="1452"/>
                  </a:lnTo>
                  <a:lnTo>
                    <a:pt x="9550" y="1495"/>
                  </a:lnTo>
                  <a:lnTo>
                    <a:pt x="9500" y="1538"/>
                  </a:lnTo>
                  <a:lnTo>
                    <a:pt x="9447" y="1579"/>
                  </a:lnTo>
                  <a:lnTo>
                    <a:pt x="9391" y="1617"/>
                  </a:lnTo>
                  <a:lnTo>
                    <a:pt x="9334" y="1655"/>
                  </a:lnTo>
                  <a:lnTo>
                    <a:pt x="9276" y="1691"/>
                  </a:lnTo>
                  <a:lnTo>
                    <a:pt x="9215" y="1725"/>
                  </a:lnTo>
                  <a:lnTo>
                    <a:pt x="9152" y="1758"/>
                  </a:lnTo>
                  <a:lnTo>
                    <a:pt x="9089" y="1789"/>
                  </a:lnTo>
                  <a:lnTo>
                    <a:pt x="9022" y="1818"/>
                  </a:lnTo>
                  <a:lnTo>
                    <a:pt x="8956" y="1845"/>
                  </a:lnTo>
                  <a:lnTo>
                    <a:pt x="8886" y="1870"/>
                  </a:lnTo>
                  <a:lnTo>
                    <a:pt x="8816" y="1893"/>
                  </a:lnTo>
                  <a:lnTo>
                    <a:pt x="8745" y="1914"/>
                  </a:lnTo>
                  <a:lnTo>
                    <a:pt x="8672" y="1933"/>
                  </a:lnTo>
                  <a:lnTo>
                    <a:pt x="8598" y="1951"/>
                  </a:lnTo>
                  <a:lnTo>
                    <a:pt x="8522" y="1965"/>
                  </a:lnTo>
                  <a:lnTo>
                    <a:pt x="8446" y="1978"/>
                  </a:lnTo>
                  <a:lnTo>
                    <a:pt x="8368" y="1989"/>
                  </a:lnTo>
                  <a:lnTo>
                    <a:pt x="8289" y="1998"/>
                  </a:lnTo>
                  <a:lnTo>
                    <a:pt x="8209" y="2004"/>
                  </a:lnTo>
                  <a:lnTo>
                    <a:pt x="8129" y="2008"/>
                  </a:lnTo>
                  <a:lnTo>
                    <a:pt x="8048" y="2009"/>
                  </a:lnTo>
                  <a:lnTo>
                    <a:pt x="7966" y="2008"/>
                  </a:lnTo>
                  <a:lnTo>
                    <a:pt x="7886" y="2004"/>
                  </a:lnTo>
                  <a:lnTo>
                    <a:pt x="7806" y="1998"/>
                  </a:lnTo>
                  <a:lnTo>
                    <a:pt x="7727" y="1989"/>
                  </a:lnTo>
                  <a:lnTo>
                    <a:pt x="7649" y="1978"/>
                  </a:lnTo>
                  <a:lnTo>
                    <a:pt x="7573" y="1965"/>
                  </a:lnTo>
                  <a:lnTo>
                    <a:pt x="7497" y="1951"/>
                  </a:lnTo>
                  <a:lnTo>
                    <a:pt x="7423" y="1933"/>
                  </a:lnTo>
                  <a:lnTo>
                    <a:pt x="7350" y="1914"/>
                  </a:lnTo>
                  <a:lnTo>
                    <a:pt x="7279" y="1893"/>
                  </a:lnTo>
                  <a:lnTo>
                    <a:pt x="7209" y="1870"/>
                  </a:lnTo>
                  <a:lnTo>
                    <a:pt x="7139" y="1845"/>
                  </a:lnTo>
                  <a:lnTo>
                    <a:pt x="7073" y="1818"/>
                  </a:lnTo>
                  <a:lnTo>
                    <a:pt x="7006" y="1789"/>
                  </a:lnTo>
                  <a:lnTo>
                    <a:pt x="6943" y="1758"/>
                  </a:lnTo>
                  <a:lnTo>
                    <a:pt x="6881" y="1725"/>
                  </a:lnTo>
                  <a:lnTo>
                    <a:pt x="6819" y="1691"/>
                  </a:lnTo>
                  <a:lnTo>
                    <a:pt x="6761" y="1655"/>
                  </a:lnTo>
                  <a:lnTo>
                    <a:pt x="6704" y="1617"/>
                  </a:lnTo>
                  <a:lnTo>
                    <a:pt x="6648" y="1579"/>
                  </a:lnTo>
                  <a:lnTo>
                    <a:pt x="6596" y="1538"/>
                  </a:lnTo>
                  <a:lnTo>
                    <a:pt x="6545" y="1495"/>
                  </a:lnTo>
                  <a:lnTo>
                    <a:pt x="6495" y="1452"/>
                  </a:lnTo>
                  <a:lnTo>
                    <a:pt x="6449" y="1407"/>
                  </a:lnTo>
                  <a:lnTo>
                    <a:pt x="6404" y="1361"/>
                  </a:lnTo>
                  <a:lnTo>
                    <a:pt x="6362" y="1314"/>
                  </a:lnTo>
                  <a:lnTo>
                    <a:pt x="6322" y="1264"/>
                  </a:lnTo>
                  <a:lnTo>
                    <a:pt x="6284" y="1215"/>
                  </a:lnTo>
                  <a:lnTo>
                    <a:pt x="6249" y="1164"/>
                  </a:lnTo>
                  <a:lnTo>
                    <a:pt x="6217" y="1112"/>
                  </a:lnTo>
                  <a:lnTo>
                    <a:pt x="6187" y="1059"/>
                  </a:lnTo>
                  <a:lnTo>
                    <a:pt x="6159" y="1004"/>
                  </a:lnTo>
                  <a:lnTo>
                    <a:pt x="9936" y="1004"/>
                  </a:lnTo>
                  <a:close/>
                  <a:moveTo>
                    <a:pt x="15718" y="2229"/>
                  </a:moveTo>
                  <a:lnTo>
                    <a:pt x="13203" y="220"/>
                  </a:lnTo>
                  <a:lnTo>
                    <a:pt x="13169" y="194"/>
                  </a:lnTo>
                  <a:lnTo>
                    <a:pt x="13135" y="170"/>
                  </a:lnTo>
                  <a:lnTo>
                    <a:pt x="13098" y="147"/>
                  </a:lnTo>
                  <a:lnTo>
                    <a:pt x="13061" y="126"/>
                  </a:lnTo>
                  <a:lnTo>
                    <a:pt x="13024" y="105"/>
                  </a:lnTo>
                  <a:lnTo>
                    <a:pt x="12986" y="87"/>
                  </a:lnTo>
                  <a:lnTo>
                    <a:pt x="12946" y="71"/>
                  </a:lnTo>
                  <a:lnTo>
                    <a:pt x="12907" y="56"/>
                  </a:lnTo>
                  <a:lnTo>
                    <a:pt x="12867" y="43"/>
                  </a:lnTo>
                  <a:lnTo>
                    <a:pt x="12827" y="32"/>
                  </a:lnTo>
                  <a:lnTo>
                    <a:pt x="12785" y="22"/>
                  </a:lnTo>
                  <a:lnTo>
                    <a:pt x="12743" y="14"/>
                  </a:lnTo>
                  <a:lnTo>
                    <a:pt x="12702" y="8"/>
                  </a:lnTo>
                  <a:lnTo>
                    <a:pt x="12660" y="4"/>
                  </a:lnTo>
                  <a:lnTo>
                    <a:pt x="12616" y="1"/>
                  </a:lnTo>
                  <a:lnTo>
                    <a:pt x="12574" y="0"/>
                  </a:lnTo>
                  <a:lnTo>
                    <a:pt x="3521" y="0"/>
                  </a:lnTo>
                  <a:lnTo>
                    <a:pt x="3479" y="1"/>
                  </a:lnTo>
                  <a:lnTo>
                    <a:pt x="3435" y="4"/>
                  </a:lnTo>
                  <a:lnTo>
                    <a:pt x="3393" y="8"/>
                  </a:lnTo>
                  <a:lnTo>
                    <a:pt x="3352" y="14"/>
                  </a:lnTo>
                  <a:lnTo>
                    <a:pt x="3310" y="22"/>
                  </a:lnTo>
                  <a:lnTo>
                    <a:pt x="3268" y="32"/>
                  </a:lnTo>
                  <a:lnTo>
                    <a:pt x="3228" y="43"/>
                  </a:lnTo>
                  <a:lnTo>
                    <a:pt x="3188" y="56"/>
                  </a:lnTo>
                  <a:lnTo>
                    <a:pt x="3149" y="71"/>
                  </a:lnTo>
                  <a:lnTo>
                    <a:pt x="3109" y="87"/>
                  </a:lnTo>
                  <a:lnTo>
                    <a:pt x="3071" y="105"/>
                  </a:lnTo>
                  <a:lnTo>
                    <a:pt x="3034" y="126"/>
                  </a:lnTo>
                  <a:lnTo>
                    <a:pt x="2997" y="147"/>
                  </a:lnTo>
                  <a:lnTo>
                    <a:pt x="2960" y="170"/>
                  </a:lnTo>
                  <a:lnTo>
                    <a:pt x="2926" y="194"/>
                  </a:lnTo>
                  <a:lnTo>
                    <a:pt x="2892" y="220"/>
                  </a:lnTo>
                  <a:lnTo>
                    <a:pt x="377" y="2229"/>
                  </a:lnTo>
                  <a:lnTo>
                    <a:pt x="347" y="2254"/>
                  </a:lnTo>
                  <a:lnTo>
                    <a:pt x="318" y="2280"/>
                  </a:lnTo>
                  <a:lnTo>
                    <a:pt x="290" y="2307"/>
                  </a:lnTo>
                  <a:lnTo>
                    <a:pt x="264" y="2335"/>
                  </a:lnTo>
                  <a:lnTo>
                    <a:pt x="237" y="2364"/>
                  </a:lnTo>
                  <a:lnTo>
                    <a:pt x="213" y="2393"/>
                  </a:lnTo>
                  <a:lnTo>
                    <a:pt x="191" y="2424"/>
                  </a:lnTo>
                  <a:lnTo>
                    <a:pt x="169" y="2455"/>
                  </a:lnTo>
                  <a:lnTo>
                    <a:pt x="148" y="2488"/>
                  </a:lnTo>
                  <a:lnTo>
                    <a:pt x="129" y="2521"/>
                  </a:lnTo>
                  <a:lnTo>
                    <a:pt x="112" y="2554"/>
                  </a:lnTo>
                  <a:lnTo>
                    <a:pt x="95" y="2588"/>
                  </a:lnTo>
                  <a:lnTo>
                    <a:pt x="79" y="2622"/>
                  </a:lnTo>
                  <a:lnTo>
                    <a:pt x="65" y="2657"/>
                  </a:lnTo>
                  <a:lnTo>
                    <a:pt x="52" y="2692"/>
                  </a:lnTo>
                  <a:lnTo>
                    <a:pt x="41" y="2729"/>
                  </a:lnTo>
                  <a:lnTo>
                    <a:pt x="31" y="2765"/>
                  </a:lnTo>
                  <a:lnTo>
                    <a:pt x="22" y="2802"/>
                  </a:lnTo>
                  <a:lnTo>
                    <a:pt x="15" y="2839"/>
                  </a:lnTo>
                  <a:lnTo>
                    <a:pt x="9" y="2876"/>
                  </a:lnTo>
                  <a:lnTo>
                    <a:pt x="5" y="2913"/>
                  </a:lnTo>
                  <a:lnTo>
                    <a:pt x="2" y="2952"/>
                  </a:lnTo>
                  <a:lnTo>
                    <a:pt x="0" y="2989"/>
                  </a:lnTo>
                  <a:lnTo>
                    <a:pt x="0" y="3027"/>
                  </a:lnTo>
                  <a:lnTo>
                    <a:pt x="1" y="3065"/>
                  </a:lnTo>
                  <a:lnTo>
                    <a:pt x="4" y="3103"/>
                  </a:lnTo>
                  <a:lnTo>
                    <a:pt x="8" y="3141"/>
                  </a:lnTo>
                  <a:lnTo>
                    <a:pt x="14" y="3180"/>
                  </a:lnTo>
                  <a:lnTo>
                    <a:pt x="21" y="3218"/>
                  </a:lnTo>
                  <a:lnTo>
                    <a:pt x="30" y="3256"/>
                  </a:lnTo>
                  <a:lnTo>
                    <a:pt x="40" y="3293"/>
                  </a:lnTo>
                  <a:lnTo>
                    <a:pt x="52" y="3331"/>
                  </a:lnTo>
                  <a:lnTo>
                    <a:pt x="1057" y="6344"/>
                  </a:lnTo>
                  <a:lnTo>
                    <a:pt x="1067" y="6371"/>
                  </a:lnTo>
                  <a:lnTo>
                    <a:pt x="1078" y="6398"/>
                  </a:lnTo>
                  <a:lnTo>
                    <a:pt x="1089" y="6425"/>
                  </a:lnTo>
                  <a:lnTo>
                    <a:pt x="1100" y="6452"/>
                  </a:lnTo>
                  <a:lnTo>
                    <a:pt x="1114" y="6478"/>
                  </a:lnTo>
                  <a:lnTo>
                    <a:pt x="1127" y="6504"/>
                  </a:lnTo>
                  <a:lnTo>
                    <a:pt x="1141" y="6529"/>
                  </a:lnTo>
                  <a:lnTo>
                    <a:pt x="1156" y="6553"/>
                  </a:lnTo>
                  <a:lnTo>
                    <a:pt x="1171" y="6577"/>
                  </a:lnTo>
                  <a:lnTo>
                    <a:pt x="1187" y="6601"/>
                  </a:lnTo>
                  <a:lnTo>
                    <a:pt x="1204" y="6624"/>
                  </a:lnTo>
                  <a:lnTo>
                    <a:pt x="1221" y="6647"/>
                  </a:lnTo>
                  <a:lnTo>
                    <a:pt x="1239" y="6669"/>
                  </a:lnTo>
                  <a:lnTo>
                    <a:pt x="1258" y="6692"/>
                  </a:lnTo>
                  <a:lnTo>
                    <a:pt x="1278" y="6713"/>
                  </a:lnTo>
                  <a:lnTo>
                    <a:pt x="1298" y="6733"/>
                  </a:lnTo>
                  <a:lnTo>
                    <a:pt x="1318" y="6753"/>
                  </a:lnTo>
                  <a:lnTo>
                    <a:pt x="1339" y="6772"/>
                  </a:lnTo>
                  <a:lnTo>
                    <a:pt x="1360" y="6791"/>
                  </a:lnTo>
                  <a:lnTo>
                    <a:pt x="1382" y="6809"/>
                  </a:lnTo>
                  <a:lnTo>
                    <a:pt x="1405" y="6827"/>
                  </a:lnTo>
                  <a:lnTo>
                    <a:pt x="1428" y="6844"/>
                  </a:lnTo>
                  <a:lnTo>
                    <a:pt x="1452" y="6860"/>
                  </a:lnTo>
                  <a:lnTo>
                    <a:pt x="1476" y="6875"/>
                  </a:lnTo>
                  <a:lnTo>
                    <a:pt x="1501" y="6890"/>
                  </a:lnTo>
                  <a:lnTo>
                    <a:pt x="1526" y="6905"/>
                  </a:lnTo>
                  <a:lnTo>
                    <a:pt x="1551" y="6919"/>
                  </a:lnTo>
                  <a:lnTo>
                    <a:pt x="1577" y="6932"/>
                  </a:lnTo>
                  <a:lnTo>
                    <a:pt x="1603" y="6944"/>
                  </a:lnTo>
                  <a:lnTo>
                    <a:pt x="1631" y="6956"/>
                  </a:lnTo>
                  <a:lnTo>
                    <a:pt x="1658" y="6966"/>
                  </a:lnTo>
                  <a:lnTo>
                    <a:pt x="1686" y="6976"/>
                  </a:lnTo>
                  <a:lnTo>
                    <a:pt x="1725" y="6989"/>
                  </a:lnTo>
                  <a:lnTo>
                    <a:pt x="1766" y="7000"/>
                  </a:lnTo>
                  <a:lnTo>
                    <a:pt x="1807" y="7009"/>
                  </a:lnTo>
                  <a:lnTo>
                    <a:pt x="1848" y="7016"/>
                  </a:lnTo>
                  <a:lnTo>
                    <a:pt x="1888" y="7022"/>
                  </a:lnTo>
                  <a:lnTo>
                    <a:pt x="1929" y="7027"/>
                  </a:lnTo>
                  <a:lnTo>
                    <a:pt x="1971" y="7029"/>
                  </a:lnTo>
                  <a:lnTo>
                    <a:pt x="2012" y="7030"/>
                  </a:lnTo>
                  <a:lnTo>
                    <a:pt x="2045" y="7029"/>
                  </a:lnTo>
                  <a:lnTo>
                    <a:pt x="2077" y="7028"/>
                  </a:lnTo>
                  <a:lnTo>
                    <a:pt x="2110" y="7025"/>
                  </a:lnTo>
                  <a:lnTo>
                    <a:pt x="2143" y="7021"/>
                  </a:lnTo>
                  <a:lnTo>
                    <a:pt x="2175" y="7017"/>
                  </a:lnTo>
                  <a:lnTo>
                    <a:pt x="2207" y="7011"/>
                  </a:lnTo>
                  <a:lnTo>
                    <a:pt x="2239" y="7004"/>
                  </a:lnTo>
                  <a:lnTo>
                    <a:pt x="2271" y="6996"/>
                  </a:lnTo>
                  <a:lnTo>
                    <a:pt x="2303" y="6987"/>
                  </a:lnTo>
                  <a:lnTo>
                    <a:pt x="2334" y="6977"/>
                  </a:lnTo>
                  <a:lnTo>
                    <a:pt x="2365" y="6966"/>
                  </a:lnTo>
                  <a:lnTo>
                    <a:pt x="2396" y="6954"/>
                  </a:lnTo>
                  <a:lnTo>
                    <a:pt x="2426" y="6941"/>
                  </a:lnTo>
                  <a:lnTo>
                    <a:pt x="2456" y="6927"/>
                  </a:lnTo>
                  <a:lnTo>
                    <a:pt x="2486" y="6911"/>
                  </a:lnTo>
                  <a:lnTo>
                    <a:pt x="2515" y="6895"/>
                  </a:lnTo>
                  <a:lnTo>
                    <a:pt x="2515" y="13056"/>
                  </a:lnTo>
                  <a:lnTo>
                    <a:pt x="2516" y="13107"/>
                  </a:lnTo>
                  <a:lnTo>
                    <a:pt x="2520" y="13158"/>
                  </a:lnTo>
                  <a:lnTo>
                    <a:pt x="2526" y="13208"/>
                  </a:lnTo>
                  <a:lnTo>
                    <a:pt x="2535" y="13258"/>
                  </a:lnTo>
                  <a:lnTo>
                    <a:pt x="2546" y="13307"/>
                  </a:lnTo>
                  <a:lnTo>
                    <a:pt x="2560" y="13354"/>
                  </a:lnTo>
                  <a:lnTo>
                    <a:pt x="2576" y="13401"/>
                  </a:lnTo>
                  <a:lnTo>
                    <a:pt x="2594" y="13446"/>
                  </a:lnTo>
                  <a:lnTo>
                    <a:pt x="2614" y="13491"/>
                  </a:lnTo>
                  <a:lnTo>
                    <a:pt x="2637" y="13535"/>
                  </a:lnTo>
                  <a:lnTo>
                    <a:pt x="2661" y="13576"/>
                  </a:lnTo>
                  <a:lnTo>
                    <a:pt x="2687" y="13617"/>
                  </a:lnTo>
                  <a:lnTo>
                    <a:pt x="2715" y="13656"/>
                  </a:lnTo>
                  <a:lnTo>
                    <a:pt x="2744" y="13694"/>
                  </a:lnTo>
                  <a:lnTo>
                    <a:pt x="2776" y="13731"/>
                  </a:lnTo>
                  <a:lnTo>
                    <a:pt x="2810" y="13766"/>
                  </a:lnTo>
                  <a:lnTo>
                    <a:pt x="2845" y="13799"/>
                  </a:lnTo>
                  <a:lnTo>
                    <a:pt x="2881" y="13831"/>
                  </a:lnTo>
                  <a:lnTo>
                    <a:pt x="2919" y="13860"/>
                  </a:lnTo>
                  <a:lnTo>
                    <a:pt x="2958" y="13888"/>
                  </a:lnTo>
                  <a:lnTo>
                    <a:pt x="3000" y="13914"/>
                  </a:lnTo>
                  <a:lnTo>
                    <a:pt x="3041" y="13938"/>
                  </a:lnTo>
                  <a:lnTo>
                    <a:pt x="3085" y="13961"/>
                  </a:lnTo>
                  <a:lnTo>
                    <a:pt x="3129" y="13981"/>
                  </a:lnTo>
                  <a:lnTo>
                    <a:pt x="3175" y="13999"/>
                  </a:lnTo>
                  <a:lnTo>
                    <a:pt x="3222" y="14015"/>
                  </a:lnTo>
                  <a:lnTo>
                    <a:pt x="3269" y="14028"/>
                  </a:lnTo>
                  <a:lnTo>
                    <a:pt x="3319" y="14040"/>
                  </a:lnTo>
                  <a:lnTo>
                    <a:pt x="3368" y="14048"/>
                  </a:lnTo>
                  <a:lnTo>
                    <a:pt x="3418" y="14055"/>
                  </a:lnTo>
                  <a:lnTo>
                    <a:pt x="3469" y="14059"/>
                  </a:lnTo>
                  <a:lnTo>
                    <a:pt x="3521" y="14060"/>
                  </a:lnTo>
                  <a:lnTo>
                    <a:pt x="12574" y="14060"/>
                  </a:lnTo>
                  <a:lnTo>
                    <a:pt x="12626" y="14059"/>
                  </a:lnTo>
                  <a:lnTo>
                    <a:pt x="12677" y="14055"/>
                  </a:lnTo>
                  <a:lnTo>
                    <a:pt x="12727" y="14048"/>
                  </a:lnTo>
                  <a:lnTo>
                    <a:pt x="12776" y="14040"/>
                  </a:lnTo>
                  <a:lnTo>
                    <a:pt x="12826" y="14028"/>
                  </a:lnTo>
                  <a:lnTo>
                    <a:pt x="12873" y="14015"/>
                  </a:lnTo>
                  <a:lnTo>
                    <a:pt x="12920" y="13999"/>
                  </a:lnTo>
                  <a:lnTo>
                    <a:pt x="12966" y="13981"/>
                  </a:lnTo>
                  <a:lnTo>
                    <a:pt x="13010" y="13961"/>
                  </a:lnTo>
                  <a:lnTo>
                    <a:pt x="13054" y="13938"/>
                  </a:lnTo>
                  <a:lnTo>
                    <a:pt x="13095" y="13914"/>
                  </a:lnTo>
                  <a:lnTo>
                    <a:pt x="13137" y="13888"/>
                  </a:lnTo>
                  <a:lnTo>
                    <a:pt x="13176" y="13860"/>
                  </a:lnTo>
                  <a:lnTo>
                    <a:pt x="13214" y="13831"/>
                  </a:lnTo>
                  <a:lnTo>
                    <a:pt x="13250" y="13799"/>
                  </a:lnTo>
                  <a:lnTo>
                    <a:pt x="13285" y="13766"/>
                  </a:lnTo>
                  <a:lnTo>
                    <a:pt x="13319" y="13731"/>
                  </a:lnTo>
                  <a:lnTo>
                    <a:pt x="13351" y="13694"/>
                  </a:lnTo>
                  <a:lnTo>
                    <a:pt x="13380" y="13656"/>
                  </a:lnTo>
                  <a:lnTo>
                    <a:pt x="13408" y="13617"/>
                  </a:lnTo>
                  <a:lnTo>
                    <a:pt x="13434" y="13576"/>
                  </a:lnTo>
                  <a:lnTo>
                    <a:pt x="13458" y="13535"/>
                  </a:lnTo>
                  <a:lnTo>
                    <a:pt x="13481" y="13491"/>
                  </a:lnTo>
                  <a:lnTo>
                    <a:pt x="13501" y="13446"/>
                  </a:lnTo>
                  <a:lnTo>
                    <a:pt x="13519" y="13401"/>
                  </a:lnTo>
                  <a:lnTo>
                    <a:pt x="13535" y="13354"/>
                  </a:lnTo>
                  <a:lnTo>
                    <a:pt x="13548" y="13307"/>
                  </a:lnTo>
                  <a:lnTo>
                    <a:pt x="13560" y="13258"/>
                  </a:lnTo>
                  <a:lnTo>
                    <a:pt x="13568" y="13208"/>
                  </a:lnTo>
                  <a:lnTo>
                    <a:pt x="13575" y="13158"/>
                  </a:lnTo>
                  <a:lnTo>
                    <a:pt x="13579" y="13107"/>
                  </a:lnTo>
                  <a:lnTo>
                    <a:pt x="13580" y="13056"/>
                  </a:lnTo>
                  <a:lnTo>
                    <a:pt x="13580" y="6895"/>
                  </a:lnTo>
                  <a:lnTo>
                    <a:pt x="13609" y="6911"/>
                  </a:lnTo>
                  <a:lnTo>
                    <a:pt x="13639" y="6927"/>
                  </a:lnTo>
                  <a:lnTo>
                    <a:pt x="13669" y="6941"/>
                  </a:lnTo>
                  <a:lnTo>
                    <a:pt x="13699" y="6954"/>
                  </a:lnTo>
                  <a:lnTo>
                    <a:pt x="13730" y="6966"/>
                  </a:lnTo>
                  <a:lnTo>
                    <a:pt x="13761" y="6977"/>
                  </a:lnTo>
                  <a:lnTo>
                    <a:pt x="13792" y="6987"/>
                  </a:lnTo>
                  <a:lnTo>
                    <a:pt x="13824" y="6996"/>
                  </a:lnTo>
                  <a:lnTo>
                    <a:pt x="13856" y="7004"/>
                  </a:lnTo>
                  <a:lnTo>
                    <a:pt x="13888" y="7011"/>
                  </a:lnTo>
                  <a:lnTo>
                    <a:pt x="13920" y="7017"/>
                  </a:lnTo>
                  <a:lnTo>
                    <a:pt x="13952" y="7021"/>
                  </a:lnTo>
                  <a:lnTo>
                    <a:pt x="13985" y="7025"/>
                  </a:lnTo>
                  <a:lnTo>
                    <a:pt x="14018" y="7028"/>
                  </a:lnTo>
                  <a:lnTo>
                    <a:pt x="14050" y="7029"/>
                  </a:lnTo>
                  <a:lnTo>
                    <a:pt x="14083" y="7030"/>
                  </a:lnTo>
                  <a:lnTo>
                    <a:pt x="14124" y="7029"/>
                  </a:lnTo>
                  <a:lnTo>
                    <a:pt x="14166" y="7027"/>
                  </a:lnTo>
                  <a:lnTo>
                    <a:pt x="14207" y="7022"/>
                  </a:lnTo>
                  <a:lnTo>
                    <a:pt x="14247" y="7016"/>
                  </a:lnTo>
                  <a:lnTo>
                    <a:pt x="14288" y="7009"/>
                  </a:lnTo>
                  <a:lnTo>
                    <a:pt x="14329" y="7000"/>
                  </a:lnTo>
                  <a:lnTo>
                    <a:pt x="14370" y="6989"/>
                  </a:lnTo>
                  <a:lnTo>
                    <a:pt x="14410" y="6976"/>
                  </a:lnTo>
                  <a:lnTo>
                    <a:pt x="14437" y="6966"/>
                  </a:lnTo>
                  <a:lnTo>
                    <a:pt x="14464" y="6956"/>
                  </a:lnTo>
                  <a:lnTo>
                    <a:pt x="14492" y="6944"/>
                  </a:lnTo>
                  <a:lnTo>
                    <a:pt x="14518" y="6932"/>
                  </a:lnTo>
                  <a:lnTo>
                    <a:pt x="14544" y="6919"/>
                  </a:lnTo>
                  <a:lnTo>
                    <a:pt x="14569" y="6905"/>
                  </a:lnTo>
                  <a:lnTo>
                    <a:pt x="14594" y="6890"/>
                  </a:lnTo>
                  <a:lnTo>
                    <a:pt x="14619" y="6875"/>
                  </a:lnTo>
                  <a:lnTo>
                    <a:pt x="14643" y="6860"/>
                  </a:lnTo>
                  <a:lnTo>
                    <a:pt x="14667" y="6844"/>
                  </a:lnTo>
                  <a:lnTo>
                    <a:pt x="14690" y="6827"/>
                  </a:lnTo>
                  <a:lnTo>
                    <a:pt x="14713" y="6809"/>
                  </a:lnTo>
                  <a:lnTo>
                    <a:pt x="14735" y="6791"/>
                  </a:lnTo>
                  <a:lnTo>
                    <a:pt x="14756" y="6772"/>
                  </a:lnTo>
                  <a:lnTo>
                    <a:pt x="14777" y="6753"/>
                  </a:lnTo>
                  <a:lnTo>
                    <a:pt x="14797" y="6733"/>
                  </a:lnTo>
                  <a:lnTo>
                    <a:pt x="14817" y="6713"/>
                  </a:lnTo>
                  <a:lnTo>
                    <a:pt x="14837" y="6692"/>
                  </a:lnTo>
                  <a:lnTo>
                    <a:pt x="14856" y="6669"/>
                  </a:lnTo>
                  <a:lnTo>
                    <a:pt x="14874" y="6647"/>
                  </a:lnTo>
                  <a:lnTo>
                    <a:pt x="14891" y="6624"/>
                  </a:lnTo>
                  <a:lnTo>
                    <a:pt x="14908" y="6601"/>
                  </a:lnTo>
                  <a:lnTo>
                    <a:pt x="14924" y="6577"/>
                  </a:lnTo>
                  <a:lnTo>
                    <a:pt x="14939" y="6553"/>
                  </a:lnTo>
                  <a:lnTo>
                    <a:pt x="14954" y="6529"/>
                  </a:lnTo>
                  <a:lnTo>
                    <a:pt x="14968" y="6504"/>
                  </a:lnTo>
                  <a:lnTo>
                    <a:pt x="14981" y="6478"/>
                  </a:lnTo>
                  <a:lnTo>
                    <a:pt x="14995" y="6452"/>
                  </a:lnTo>
                  <a:lnTo>
                    <a:pt x="15006" y="6425"/>
                  </a:lnTo>
                  <a:lnTo>
                    <a:pt x="15017" y="6398"/>
                  </a:lnTo>
                  <a:lnTo>
                    <a:pt x="15028" y="6371"/>
                  </a:lnTo>
                  <a:lnTo>
                    <a:pt x="15038" y="6344"/>
                  </a:lnTo>
                  <a:lnTo>
                    <a:pt x="16044" y="3331"/>
                  </a:lnTo>
                  <a:lnTo>
                    <a:pt x="16055" y="3293"/>
                  </a:lnTo>
                  <a:lnTo>
                    <a:pt x="16065" y="3256"/>
                  </a:lnTo>
                  <a:lnTo>
                    <a:pt x="16074" y="3218"/>
                  </a:lnTo>
                  <a:lnTo>
                    <a:pt x="16081" y="3180"/>
                  </a:lnTo>
                  <a:lnTo>
                    <a:pt x="16087" y="3141"/>
                  </a:lnTo>
                  <a:lnTo>
                    <a:pt x="16091" y="3103"/>
                  </a:lnTo>
                  <a:lnTo>
                    <a:pt x="16094" y="3065"/>
                  </a:lnTo>
                  <a:lnTo>
                    <a:pt x="16095" y="3027"/>
                  </a:lnTo>
                  <a:lnTo>
                    <a:pt x="16095" y="2989"/>
                  </a:lnTo>
                  <a:lnTo>
                    <a:pt x="16093" y="2952"/>
                  </a:lnTo>
                  <a:lnTo>
                    <a:pt x="16090" y="2913"/>
                  </a:lnTo>
                  <a:lnTo>
                    <a:pt x="16086" y="2876"/>
                  </a:lnTo>
                  <a:lnTo>
                    <a:pt x="16080" y="2839"/>
                  </a:lnTo>
                  <a:lnTo>
                    <a:pt x="16073" y="2802"/>
                  </a:lnTo>
                  <a:lnTo>
                    <a:pt x="16064" y="2765"/>
                  </a:lnTo>
                  <a:lnTo>
                    <a:pt x="16054" y="2729"/>
                  </a:lnTo>
                  <a:lnTo>
                    <a:pt x="16043" y="2692"/>
                  </a:lnTo>
                  <a:lnTo>
                    <a:pt x="16030" y="2657"/>
                  </a:lnTo>
                  <a:lnTo>
                    <a:pt x="16016" y="2622"/>
                  </a:lnTo>
                  <a:lnTo>
                    <a:pt x="16000" y="2588"/>
                  </a:lnTo>
                  <a:lnTo>
                    <a:pt x="15983" y="2554"/>
                  </a:lnTo>
                  <a:lnTo>
                    <a:pt x="15966" y="2521"/>
                  </a:lnTo>
                  <a:lnTo>
                    <a:pt x="15947" y="2488"/>
                  </a:lnTo>
                  <a:lnTo>
                    <a:pt x="15926" y="2455"/>
                  </a:lnTo>
                  <a:lnTo>
                    <a:pt x="15904" y="2424"/>
                  </a:lnTo>
                  <a:lnTo>
                    <a:pt x="15882" y="2393"/>
                  </a:lnTo>
                  <a:lnTo>
                    <a:pt x="15858" y="2364"/>
                  </a:lnTo>
                  <a:lnTo>
                    <a:pt x="15831" y="2335"/>
                  </a:lnTo>
                  <a:lnTo>
                    <a:pt x="15805" y="2307"/>
                  </a:lnTo>
                  <a:lnTo>
                    <a:pt x="15777" y="2280"/>
                  </a:lnTo>
                  <a:lnTo>
                    <a:pt x="15748" y="2254"/>
                  </a:lnTo>
                  <a:lnTo>
                    <a:pt x="15718" y="22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8" name="ísḻiďé"/>
            <p:cNvSpPr/>
            <p:nvPr/>
          </p:nvSpPr>
          <p:spPr bwMode="auto">
            <a:xfrm>
              <a:off x="6339510" y="2356836"/>
              <a:ext cx="403593" cy="404523"/>
            </a:xfrm>
            <a:custGeom>
              <a:avLst/>
              <a:gdLst>
                <a:gd name="T0" fmla="*/ 15014 w 16058"/>
                <a:gd name="T1" fmla="*/ 14913 h 16095"/>
                <a:gd name="T2" fmla="*/ 14893 w 16058"/>
                <a:gd name="T3" fmla="*/ 15041 h 16095"/>
                <a:gd name="T4" fmla="*/ 14719 w 16058"/>
                <a:gd name="T5" fmla="*/ 15089 h 16095"/>
                <a:gd name="T6" fmla="*/ 1179 w 16058"/>
                <a:gd name="T7" fmla="*/ 15049 h 16095"/>
                <a:gd name="T8" fmla="*/ 1052 w 16058"/>
                <a:gd name="T9" fmla="*/ 14927 h 16095"/>
                <a:gd name="T10" fmla="*/ 1004 w 16058"/>
                <a:gd name="T11" fmla="*/ 14754 h 16095"/>
                <a:gd name="T12" fmla="*/ 1044 w 16058"/>
                <a:gd name="T13" fmla="*/ 2690 h 16095"/>
                <a:gd name="T14" fmla="*/ 1165 w 16058"/>
                <a:gd name="T15" fmla="*/ 2563 h 16095"/>
                <a:gd name="T16" fmla="*/ 1338 w 16058"/>
                <a:gd name="T17" fmla="*/ 2515 h 16095"/>
                <a:gd name="T18" fmla="*/ 3562 w 16058"/>
                <a:gd name="T19" fmla="*/ 3739 h 16095"/>
                <a:gd name="T20" fmla="*/ 3733 w 16058"/>
                <a:gd name="T21" fmla="*/ 3938 h 16095"/>
                <a:gd name="T22" fmla="*/ 3988 w 16058"/>
                <a:gd name="T23" fmla="*/ 4023 h 16095"/>
                <a:gd name="T24" fmla="*/ 4253 w 16058"/>
                <a:gd name="T25" fmla="*/ 3963 h 16095"/>
                <a:gd name="T26" fmla="*/ 4444 w 16058"/>
                <a:gd name="T27" fmla="*/ 3781 h 16095"/>
                <a:gd name="T28" fmla="*/ 4516 w 16058"/>
                <a:gd name="T29" fmla="*/ 3521 h 16095"/>
                <a:gd name="T30" fmla="*/ 7566 w 16058"/>
                <a:gd name="T31" fmla="*/ 3717 h 16095"/>
                <a:gd name="T32" fmla="*/ 7729 w 16058"/>
                <a:gd name="T33" fmla="*/ 3924 h 16095"/>
                <a:gd name="T34" fmla="*/ 7978 w 16058"/>
                <a:gd name="T35" fmla="*/ 4021 h 16095"/>
                <a:gd name="T36" fmla="*/ 8247 w 16058"/>
                <a:gd name="T37" fmla="*/ 3974 h 16095"/>
                <a:gd name="T38" fmla="*/ 8446 w 16058"/>
                <a:gd name="T39" fmla="*/ 3802 h 16095"/>
                <a:gd name="T40" fmla="*/ 8530 w 16058"/>
                <a:gd name="T41" fmla="*/ 3547 h 16095"/>
                <a:gd name="T42" fmla="*/ 11572 w 16058"/>
                <a:gd name="T43" fmla="*/ 3694 h 16095"/>
                <a:gd name="T44" fmla="*/ 11724 w 16058"/>
                <a:gd name="T45" fmla="*/ 3909 h 16095"/>
                <a:gd name="T46" fmla="*/ 11967 w 16058"/>
                <a:gd name="T47" fmla="*/ 4018 h 16095"/>
                <a:gd name="T48" fmla="*/ 12238 w 16058"/>
                <a:gd name="T49" fmla="*/ 3985 h 16095"/>
                <a:gd name="T50" fmla="*/ 12446 w 16058"/>
                <a:gd name="T51" fmla="*/ 3822 h 16095"/>
                <a:gd name="T52" fmla="*/ 12542 w 16058"/>
                <a:gd name="T53" fmla="*/ 3572 h 16095"/>
                <a:gd name="T54" fmla="*/ 14835 w 16058"/>
                <a:gd name="T55" fmla="*/ 2535 h 16095"/>
                <a:gd name="T56" fmla="*/ 14978 w 16058"/>
                <a:gd name="T57" fmla="*/ 2637 h 16095"/>
                <a:gd name="T58" fmla="*/ 15050 w 16058"/>
                <a:gd name="T59" fmla="*/ 2799 h 16095"/>
                <a:gd name="T60" fmla="*/ 12535 w 16058"/>
                <a:gd name="T61" fmla="*/ 401 h 16095"/>
                <a:gd name="T62" fmla="*/ 12415 w 16058"/>
                <a:gd name="T63" fmla="*/ 165 h 16095"/>
                <a:gd name="T64" fmla="*/ 12193 w 16058"/>
                <a:gd name="T65" fmla="*/ 22 h 16095"/>
                <a:gd name="T66" fmla="*/ 11918 w 16058"/>
                <a:gd name="T67" fmla="*/ 16 h 16095"/>
                <a:gd name="T68" fmla="*/ 11688 w 16058"/>
                <a:gd name="T69" fmla="*/ 147 h 16095"/>
                <a:gd name="T70" fmla="*/ 11558 w 16058"/>
                <a:gd name="T71" fmla="*/ 377 h 16095"/>
                <a:gd name="T72" fmla="*/ 8525 w 16058"/>
                <a:gd name="T73" fmla="*/ 427 h 16095"/>
                <a:gd name="T74" fmla="*/ 8416 w 16058"/>
                <a:gd name="T75" fmla="*/ 183 h 16095"/>
                <a:gd name="T76" fmla="*/ 8202 w 16058"/>
                <a:gd name="T77" fmla="*/ 30 h 16095"/>
                <a:gd name="T78" fmla="*/ 7928 w 16058"/>
                <a:gd name="T79" fmla="*/ 10 h 16095"/>
                <a:gd name="T80" fmla="*/ 7692 w 16058"/>
                <a:gd name="T81" fmla="*/ 131 h 16095"/>
                <a:gd name="T82" fmla="*/ 7549 w 16058"/>
                <a:gd name="T83" fmla="*/ 353 h 16095"/>
                <a:gd name="T84" fmla="*/ 4513 w 16058"/>
                <a:gd name="T85" fmla="*/ 452 h 16095"/>
                <a:gd name="T86" fmla="*/ 4417 w 16058"/>
                <a:gd name="T87" fmla="*/ 202 h 16095"/>
                <a:gd name="T88" fmla="*/ 4210 w 16058"/>
                <a:gd name="T89" fmla="*/ 39 h 16095"/>
                <a:gd name="T90" fmla="*/ 3938 w 16058"/>
                <a:gd name="T91" fmla="*/ 6 h 16095"/>
                <a:gd name="T92" fmla="*/ 3695 w 16058"/>
                <a:gd name="T93" fmla="*/ 115 h 16095"/>
                <a:gd name="T94" fmla="*/ 3543 w 16058"/>
                <a:gd name="T95" fmla="*/ 330 h 16095"/>
                <a:gd name="T96" fmla="*/ 1201 w 16058"/>
                <a:gd name="T97" fmla="*/ 1516 h 16095"/>
                <a:gd name="T98" fmla="*/ 538 w 16058"/>
                <a:gd name="T99" fmla="*/ 1775 h 16095"/>
                <a:gd name="T100" fmla="*/ 105 w 16058"/>
                <a:gd name="T101" fmla="*/ 2328 h 16095"/>
                <a:gd name="T102" fmla="*/ 7 w 16058"/>
                <a:gd name="T103" fmla="*/ 14891 h 16095"/>
                <a:gd name="T104" fmla="*/ 266 w 16058"/>
                <a:gd name="T105" fmla="*/ 15556 h 16095"/>
                <a:gd name="T106" fmla="*/ 817 w 16058"/>
                <a:gd name="T107" fmla="*/ 15989 h 16095"/>
                <a:gd name="T108" fmla="*/ 14857 w 16058"/>
                <a:gd name="T109" fmla="*/ 16088 h 16095"/>
                <a:gd name="T110" fmla="*/ 15520 w 16058"/>
                <a:gd name="T111" fmla="*/ 15828 h 16095"/>
                <a:gd name="T112" fmla="*/ 15953 w 16058"/>
                <a:gd name="T113" fmla="*/ 15276 h 16095"/>
                <a:gd name="T114" fmla="*/ 16051 w 16058"/>
                <a:gd name="T115" fmla="*/ 2713 h 16095"/>
                <a:gd name="T116" fmla="*/ 15792 w 16058"/>
                <a:gd name="T117" fmla="*/ 2047 h 16095"/>
                <a:gd name="T118" fmla="*/ 15241 w 16058"/>
                <a:gd name="T119" fmla="*/ 161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6095">
                  <a:moveTo>
                    <a:pt x="15054" y="14754"/>
                  </a:moveTo>
                  <a:lnTo>
                    <a:pt x="15053" y="14771"/>
                  </a:lnTo>
                  <a:lnTo>
                    <a:pt x="15052" y="14788"/>
                  </a:lnTo>
                  <a:lnTo>
                    <a:pt x="15050" y="14804"/>
                  </a:lnTo>
                  <a:lnTo>
                    <a:pt x="15047" y="14821"/>
                  </a:lnTo>
                  <a:lnTo>
                    <a:pt x="15043" y="14838"/>
                  </a:lnTo>
                  <a:lnTo>
                    <a:pt x="15039" y="14854"/>
                  </a:lnTo>
                  <a:lnTo>
                    <a:pt x="15034" y="14869"/>
                  </a:lnTo>
                  <a:lnTo>
                    <a:pt x="15028" y="14884"/>
                  </a:lnTo>
                  <a:lnTo>
                    <a:pt x="15021" y="14899"/>
                  </a:lnTo>
                  <a:lnTo>
                    <a:pt x="15014" y="14913"/>
                  </a:lnTo>
                  <a:lnTo>
                    <a:pt x="15006" y="14927"/>
                  </a:lnTo>
                  <a:lnTo>
                    <a:pt x="14997" y="14941"/>
                  </a:lnTo>
                  <a:lnTo>
                    <a:pt x="14988" y="14954"/>
                  </a:lnTo>
                  <a:lnTo>
                    <a:pt x="14978" y="14967"/>
                  </a:lnTo>
                  <a:lnTo>
                    <a:pt x="14967" y="14979"/>
                  </a:lnTo>
                  <a:lnTo>
                    <a:pt x="14956" y="14990"/>
                  </a:lnTo>
                  <a:lnTo>
                    <a:pt x="14945" y="15002"/>
                  </a:lnTo>
                  <a:lnTo>
                    <a:pt x="14932" y="15013"/>
                  </a:lnTo>
                  <a:lnTo>
                    <a:pt x="14920" y="15023"/>
                  </a:lnTo>
                  <a:lnTo>
                    <a:pt x="14907" y="15032"/>
                  </a:lnTo>
                  <a:lnTo>
                    <a:pt x="14893" y="15041"/>
                  </a:lnTo>
                  <a:lnTo>
                    <a:pt x="14879" y="15049"/>
                  </a:lnTo>
                  <a:lnTo>
                    <a:pt x="14865" y="15056"/>
                  </a:lnTo>
                  <a:lnTo>
                    <a:pt x="14850" y="15063"/>
                  </a:lnTo>
                  <a:lnTo>
                    <a:pt x="14835" y="15069"/>
                  </a:lnTo>
                  <a:lnTo>
                    <a:pt x="14820" y="15074"/>
                  </a:lnTo>
                  <a:lnTo>
                    <a:pt x="14803" y="15079"/>
                  </a:lnTo>
                  <a:lnTo>
                    <a:pt x="14787" y="15082"/>
                  </a:lnTo>
                  <a:lnTo>
                    <a:pt x="14770" y="15085"/>
                  </a:lnTo>
                  <a:lnTo>
                    <a:pt x="14754" y="15087"/>
                  </a:lnTo>
                  <a:lnTo>
                    <a:pt x="14737" y="15089"/>
                  </a:lnTo>
                  <a:lnTo>
                    <a:pt x="14719" y="15089"/>
                  </a:lnTo>
                  <a:lnTo>
                    <a:pt x="1338" y="15089"/>
                  </a:lnTo>
                  <a:lnTo>
                    <a:pt x="1321" y="15089"/>
                  </a:lnTo>
                  <a:lnTo>
                    <a:pt x="1304" y="15087"/>
                  </a:lnTo>
                  <a:lnTo>
                    <a:pt x="1288" y="15085"/>
                  </a:lnTo>
                  <a:lnTo>
                    <a:pt x="1271" y="15082"/>
                  </a:lnTo>
                  <a:lnTo>
                    <a:pt x="1255" y="15079"/>
                  </a:lnTo>
                  <a:lnTo>
                    <a:pt x="1238" y="15074"/>
                  </a:lnTo>
                  <a:lnTo>
                    <a:pt x="1223" y="15069"/>
                  </a:lnTo>
                  <a:lnTo>
                    <a:pt x="1208" y="15063"/>
                  </a:lnTo>
                  <a:lnTo>
                    <a:pt x="1193" y="15056"/>
                  </a:lnTo>
                  <a:lnTo>
                    <a:pt x="1179" y="15049"/>
                  </a:lnTo>
                  <a:lnTo>
                    <a:pt x="1165" y="15041"/>
                  </a:lnTo>
                  <a:lnTo>
                    <a:pt x="1151" y="15032"/>
                  </a:lnTo>
                  <a:lnTo>
                    <a:pt x="1138" y="15023"/>
                  </a:lnTo>
                  <a:lnTo>
                    <a:pt x="1125" y="15013"/>
                  </a:lnTo>
                  <a:lnTo>
                    <a:pt x="1113" y="15002"/>
                  </a:lnTo>
                  <a:lnTo>
                    <a:pt x="1102" y="14990"/>
                  </a:lnTo>
                  <a:lnTo>
                    <a:pt x="1091" y="14979"/>
                  </a:lnTo>
                  <a:lnTo>
                    <a:pt x="1080" y="14967"/>
                  </a:lnTo>
                  <a:lnTo>
                    <a:pt x="1070" y="14954"/>
                  </a:lnTo>
                  <a:lnTo>
                    <a:pt x="1061" y="14941"/>
                  </a:lnTo>
                  <a:lnTo>
                    <a:pt x="1052" y="14927"/>
                  </a:lnTo>
                  <a:lnTo>
                    <a:pt x="1044" y="14913"/>
                  </a:lnTo>
                  <a:lnTo>
                    <a:pt x="1037" y="14899"/>
                  </a:lnTo>
                  <a:lnTo>
                    <a:pt x="1030" y="14884"/>
                  </a:lnTo>
                  <a:lnTo>
                    <a:pt x="1024" y="14869"/>
                  </a:lnTo>
                  <a:lnTo>
                    <a:pt x="1019" y="14854"/>
                  </a:lnTo>
                  <a:lnTo>
                    <a:pt x="1014" y="14838"/>
                  </a:lnTo>
                  <a:lnTo>
                    <a:pt x="1011" y="14821"/>
                  </a:lnTo>
                  <a:lnTo>
                    <a:pt x="1008" y="14804"/>
                  </a:lnTo>
                  <a:lnTo>
                    <a:pt x="1006" y="14788"/>
                  </a:lnTo>
                  <a:lnTo>
                    <a:pt x="1004" y="14771"/>
                  </a:lnTo>
                  <a:lnTo>
                    <a:pt x="1004" y="14754"/>
                  </a:lnTo>
                  <a:lnTo>
                    <a:pt x="1004" y="2850"/>
                  </a:lnTo>
                  <a:lnTo>
                    <a:pt x="1004" y="2833"/>
                  </a:lnTo>
                  <a:lnTo>
                    <a:pt x="1006" y="2816"/>
                  </a:lnTo>
                  <a:lnTo>
                    <a:pt x="1008" y="2799"/>
                  </a:lnTo>
                  <a:lnTo>
                    <a:pt x="1011" y="2782"/>
                  </a:lnTo>
                  <a:lnTo>
                    <a:pt x="1014" y="2766"/>
                  </a:lnTo>
                  <a:lnTo>
                    <a:pt x="1019" y="2750"/>
                  </a:lnTo>
                  <a:lnTo>
                    <a:pt x="1024" y="2735"/>
                  </a:lnTo>
                  <a:lnTo>
                    <a:pt x="1030" y="2720"/>
                  </a:lnTo>
                  <a:lnTo>
                    <a:pt x="1037" y="2705"/>
                  </a:lnTo>
                  <a:lnTo>
                    <a:pt x="1044" y="2690"/>
                  </a:lnTo>
                  <a:lnTo>
                    <a:pt x="1052" y="2676"/>
                  </a:lnTo>
                  <a:lnTo>
                    <a:pt x="1061" y="2663"/>
                  </a:lnTo>
                  <a:lnTo>
                    <a:pt x="1070" y="2650"/>
                  </a:lnTo>
                  <a:lnTo>
                    <a:pt x="1080" y="2637"/>
                  </a:lnTo>
                  <a:lnTo>
                    <a:pt x="1091" y="2624"/>
                  </a:lnTo>
                  <a:lnTo>
                    <a:pt x="1102" y="2613"/>
                  </a:lnTo>
                  <a:lnTo>
                    <a:pt x="1113" y="2602"/>
                  </a:lnTo>
                  <a:lnTo>
                    <a:pt x="1125" y="2591"/>
                  </a:lnTo>
                  <a:lnTo>
                    <a:pt x="1138" y="2581"/>
                  </a:lnTo>
                  <a:lnTo>
                    <a:pt x="1151" y="2572"/>
                  </a:lnTo>
                  <a:lnTo>
                    <a:pt x="1165" y="2563"/>
                  </a:lnTo>
                  <a:lnTo>
                    <a:pt x="1179" y="2555"/>
                  </a:lnTo>
                  <a:lnTo>
                    <a:pt x="1193" y="2548"/>
                  </a:lnTo>
                  <a:lnTo>
                    <a:pt x="1208" y="2541"/>
                  </a:lnTo>
                  <a:lnTo>
                    <a:pt x="1223" y="2535"/>
                  </a:lnTo>
                  <a:lnTo>
                    <a:pt x="1238" y="2530"/>
                  </a:lnTo>
                  <a:lnTo>
                    <a:pt x="1255" y="2525"/>
                  </a:lnTo>
                  <a:lnTo>
                    <a:pt x="1271" y="2522"/>
                  </a:lnTo>
                  <a:lnTo>
                    <a:pt x="1288" y="2519"/>
                  </a:lnTo>
                  <a:lnTo>
                    <a:pt x="1304" y="2517"/>
                  </a:lnTo>
                  <a:lnTo>
                    <a:pt x="1321" y="2515"/>
                  </a:lnTo>
                  <a:lnTo>
                    <a:pt x="1338" y="2515"/>
                  </a:lnTo>
                  <a:lnTo>
                    <a:pt x="3513" y="2515"/>
                  </a:lnTo>
                  <a:lnTo>
                    <a:pt x="3513" y="3521"/>
                  </a:lnTo>
                  <a:lnTo>
                    <a:pt x="3514" y="3547"/>
                  </a:lnTo>
                  <a:lnTo>
                    <a:pt x="3515" y="3572"/>
                  </a:lnTo>
                  <a:lnTo>
                    <a:pt x="3519" y="3597"/>
                  </a:lnTo>
                  <a:lnTo>
                    <a:pt x="3523" y="3622"/>
                  </a:lnTo>
                  <a:lnTo>
                    <a:pt x="3529" y="3647"/>
                  </a:lnTo>
                  <a:lnTo>
                    <a:pt x="3535" y="3671"/>
                  </a:lnTo>
                  <a:lnTo>
                    <a:pt x="3543" y="3694"/>
                  </a:lnTo>
                  <a:lnTo>
                    <a:pt x="3552" y="3717"/>
                  </a:lnTo>
                  <a:lnTo>
                    <a:pt x="3562" y="3739"/>
                  </a:lnTo>
                  <a:lnTo>
                    <a:pt x="3573" y="3760"/>
                  </a:lnTo>
                  <a:lnTo>
                    <a:pt x="3585" y="3781"/>
                  </a:lnTo>
                  <a:lnTo>
                    <a:pt x="3598" y="3802"/>
                  </a:lnTo>
                  <a:lnTo>
                    <a:pt x="3612" y="3822"/>
                  </a:lnTo>
                  <a:lnTo>
                    <a:pt x="3627" y="3841"/>
                  </a:lnTo>
                  <a:lnTo>
                    <a:pt x="3643" y="3859"/>
                  </a:lnTo>
                  <a:lnTo>
                    <a:pt x="3659" y="3877"/>
                  </a:lnTo>
                  <a:lnTo>
                    <a:pt x="3677" y="3893"/>
                  </a:lnTo>
                  <a:lnTo>
                    <a:pt x="3695" y="3909"/>
                  </a:lnTo>
                  <a:lnTo>
                    <a:pt x="3714" y="3924"/>
                  </a:lnTo>
                  <a:lnTo>
                    <a:pt x="3733" y="3938"/>
                  </a:lnTo>
                  <a:lnTo>
                    <a:pt x="3755" y="3951"/>
                  </a:lnTo>
                  <a:lnTo>
                    <a:pt x="3776" y="3963"/>
                  </a:lnTo>
                  <a:lnTo>
                    <a:pt x="3797" y="3974"/>
                  </a:lnTo>
                  <a:lnTo>
                    <a:pt x="3819" y="3985"/>
                  </a:lnTo>
                  <a:lnTo>
                    <a:pt x="3842" y="3994"/>
                  </a:lnTo>
                  <a:lnTo>
                    <a:pt x="3865" y="4002"/>
                  </a:lnTo>
                  <a:lnTo>
                    <a:pt x="3889" y="4008"/>
                  </a:lnTo>
                  <a:lnTo>
                    <a:pt x="3913" y="4014"/>
                  </a:lnTo>
                  <a:lnTo>
                    <a:pt x="3938" y="4018"/>
                  </a:lnTo>
                  <a:lnTo>
                    <a:pt x="3963" y="4021"/>
                  </a:lnTo>
                  <a:lnTo>
                    <a:pt x="3988" y="4023"/>
                  </a:lnTo>
                  <a:lnTo>
                    <a:pt x="4015" y="4024"/>
                  </a:lnTo>
                  <a:lnTo>
                    <a:pt x="4041" y="4023"/>
                  </a:lnTo>
                  <a:lnTo>
                    <a:pt x="4066" y="4021"/>
                  </a:lnTo>
                  <a:lnTo>
                    <a:pt x="4091" y="4018"/>
                  </a:lnTo>
                  <a:lnTo>
                    <a:pt x="4116" y="4014"/>
                  </a:lnTo>
                  <a:lnTo>
                    <a:pt x="4140" y="4008"/>
                  </a:lnTo>
                  <a:lnTo>
                    <a:pt x="4164" y="4002"/>
                  </a:lnTo>
                  <a:lnTo>
                    <a:pt x="4187" y="3994"/>
                  </a:lnTo>
                  <a:lnTo>
                    <a:pt x="4210" y="3985"/>
                  </a:lnTo>
                  <a:lnTo>
                    <a:pt x="4232" y="3974"/>
                  </a:lnTo>
                  <a:lnTo>
                    <a:pt x="4253" y="3963"/>
                  </a:lnTo>
                  <a:lnTo>
                    <a:pt x="4274" y="3951"/>
                  </a:lnTo>
                  <a:lnTo>
                    <a:pt x="4295" y="3938"/>
                  </a:lnTo>
                  <a:lnTo>
                    <a:pt x="4315" y="3924"/>
                  </a:lnTo>
                  <a:lnTo>
                    <a:pt x="4334" y="3909"/>
                  </a:lnTo>
                  <a:lnTo>
                    <a:pt x="4352" y="3893"/>
                  </a:lnTo>
                  <a:lnTo>
                    <a:pt x="4369" y="3877"/>
                  </a:lnTo>
                  <a:lnTo>
                    <a:pt x="4386" y="3859"/>
                  </a:lnTo>
                  <a:lnTo>
                    <a:pt x="4402" y="3841"/>
                  </a:lnTo>
                  <a:lnTo>
                    <a:pt x="4417" y="3822"/>
                  </a:lnTo>
                  <a:lnTo>
                    <a:pt x="4431" y="3802"/>
                  </a:lnTo>
                  <a:lnTo>
                    <a:pt x="4444" y="3781"/>
                  </a:lnTo>
                  <a:lnTo>
                    <a:pt x="4456" y="3760"/>
                  </a:lnTo>
                  <a:lnTo>
                    <a:pt x="4467" y="3739"/>
                  </a:lnTo>
                  <a:lnTo>
                    <a:pt x="4477" y="3717"/>
                  </a:lnTo>
                  <a:lnTo>
                    <a:pt x="4486" y="3694"/>
                  </a:lnTo>
                  <a:lnTo>
                    <a:pt x="4493" y="3671"/>
                  </a:lnTo>
                  <a:lnTo>
                    <a:pt x="4500" y="3647"/>
                  </a:lnTo>
                  <a:lnTo>
                    <a:pt x="4506" y="3622"/>
                  </a:lnTo>
                  <a:lnTo>
                    <a:pt x="4510" y="3597"/>
                  </a:lnTo>
                  <a:lnTo>
                    <a:pt x="4513" y="3572"/>
                  </a:lnTo>
                  <a:lnTo>
                    <a:pt x="4515" y="3547"/>
                  </a:lnTo>
                  <a:lnTo>
                    <a:pt x="4516" y="3521"/>
                  </a:lnTo>
                  <a:lnTo>
                    <a:pt x="4516" y="2515"/>
                  </a:lnTo>
                  <a:lnTo>
                    <a:pt x="7527" y="2515"/>
                  </a:lnTo>
                  <a:lnTo>
                    <a:pt x="7527" y="3521"/>
                  </a:lnTo>
                  <a:lnTo>
                    <a:pt x="7528" y="3547"/>
                  </a:lnTo>
                  <a:lnTo>
                    <a:pt x="7529" y="3572"/>
                  </a:lnTo>
                  <a:lnTo>
                    <a:pt x="7533" y="3597"/>
                  </a:lnTo>
                  <a:lnTo>
                    <a:pt x="7537" y="3622"/>
                  </a:lnTo>
                  <a:lnTo>
                    <a:pt x="7543" y="3647"/>
                  </a:lnTo>
                  <a:lnTo>
                    <a:pt x="7549" y="3671"/>
                  </a:lnTo>
                  <a:lnTo>
                    <a:pt x="7557" y="3694"/>
                  </a:lnTo>
                  <a:lnTo>
                    <a:pt x="7566" y="3717"/>
                  </a:lnTo>
                  <a:lnTo>
                    <a:pt x="7576" y="3739"/>
                  </a:lnTo>
                  <a:lnTo>
                    <a:pt x="7587" y="3760"/>
                  </a:lnTo>
                  <a:lnTo>
                    <a:pt x="7599" y="3781"/>
                  </a:lnTo>
                  <a:lnTo>
                    <a:pt x="7612" y="3802"/>
                  </a:lnTo>
                  <a:lnTo>
                    <a:pt x="7627" y="3822"/>
                  </a:lnTo>
                  <a:lnTo>
                    <a:pt x="7642" y="3841"/>
                  </a:lnTo>
                  <a:lnTo>
                    <a:pt x="7658" y="3859"/>
                  </a:lnTo>
                  <a:lnTo>
                    <a:pt x="7674" y="3877"/>
                  </a:lnTo>
                  <a:lnTo>
                    <a:pt x="7692" y="3893"/>
                  </a:lnTo>
                  <a:lnTo>
                    <a:pt x="7710" y="3909"/>
                  </a:lnTo>
                  <a:lnTo>
                    <a:pt x="7729" y="3924"/>
                  </a:lnTo>
                  <a:lnTo>
                    <a:pt x="7748" y="3938"/>
                  </a:lnTo>
                  <a:lnTo>
                    <a:pt x="7769" y="3951"/>
                  </a:lnTo>
                  <a:lnTo>
                    <a:pt x="7790" y="3963"/>
                  </a:lnTo>
                  <a:lnTo>
                    <a:pt x="7811" y="3974"/>
                  </a:lnTo>
                  <a:lnTo>
                    <a:pt x="7833" y="3985"/>
                  </a:lnTo>
                  <a:lnTo>
                    <a:pt x="7856" y="3994"/>
                  </a:lnTo>
                  <a:lnTo>
                    <a:pt x="7879" y="4002"/>
                  </a:lnTo>
                  <a:lnTo>
                    <a:pt x="7904" y="4008"/>
                  </a:lnTo>
                  <a:lnTo>
                    <a:pt x="7928" y="4014"/>
                  </a:lnTo>
                  <a:lnTo>
                    <a:pt x="7953" y="4018"/>
                  </a:lnTo>
                  <a:lnTo>
                    <a:pt x="7978" y="4021"/>
                  </a:lnTo>
                  <a:lnTo>
                    <a:pt x="8003" y="4023"/>
                  </a:lnTo>
                  <a:lnTo>
                    <a:pt x="8029" y="4024"/>
                  </a:lnTo>
                  <a:lnTo>
                    <a:pt x="8055" y="4023"/>
                  </a:lnTo>
                  <a:lnTo>
                    <a:pt x="8080" y="4021"/>
                  </a:lnTo>
                  <a:lnTo>
                    <a:pt x="8105" y="4018"/>
                  </a:lnTo>
                  <a:lnTo>
                    <a:pt x="8130" y="4014"/>
                  </a:lnTo>
                  <a:lnTo>
                    <a:pt x="8154" y="4008"/>
                  </a:lnTo>
                  <a:lnTo>
                    <a:pt x="8179" y="4002"/>
                  </a:lnTo>
                  <a:lnTo>
                    <a:pt x="8202" y="3994"/>
                  </a:lnTo>
                  <a:lnTo>
                    <a:pt x="8224" y="3985"/>
                  </a:lnTo>
                  <a:lnTo>
                    <a:pt x="8247" y="3974"/>
                  </a:lnTo>
                  <a:lnTo>
                    <a:pt x="8268" y="3963"/>
                  </a:lnTo>
                  <a:lnTo>
                    <a:pt x="8289" y="3951"/>
                  </a:lnTo>
                  <a:lnTo>
                    <a:pt x="8309" y="3938"/>
                  </a:lnTo>
                  <a:lnTo>
                    <a:pt x="8329" y="3924"/>
                  </a:lnTo>
                  <a:lnTo>
                    <a:pt x="8348" y="3909"/>
                  </a:lnTo>
                  <a:lnTo>
                    <a:pt x="8366" y="3893"/>
                  </a:lnTo>
                  <a:lnTo>
                    <a:pt x="8383" y="3877"/>
                  </a:lnTo>
                  <a:lnTo>
                    <a:pt x="8400" y="3859"/>
                  </a:lnTo>
                  <a:lnTo>
                    <a:pt x="8416" y="3841"/>
                  </a:lnTo>
                  <a:lnTo>
                    <a:pt x="8431" y="3822"/>
                  </a:lnTo>
                  <a:lnTo>
                    <a:pt x="8446" y="3802"/>
                  </a:lnTo>
                  <a:lnTo>
                    <a:pt x="8459" y="3781"/>
                  </a:lnTo>
                  <a:lnTo>
                    <a:pt x="8471" y="3760"/>
                  </a:lnTo>
                  <a:lnTo>
                    <a:pt x="8482" y="3739"/>
                  </a:lnTo>
                  <a:lnTo>
                    <a:pt x="8492" y="3717"/>
                  </a:lnTo>
                  <a:lnTo>
                    <a:pt x="8501" y="3694"/>
                  </a:lnTo>
                  <a:lnTo>
                    <a:pt x="8508" y="3671"/>
                  </a:lnTo>
                  <a:lnTo>
                    <a:pt x="8515" y="3647"/>
                  </a:lnTo>
                  <a:lnTo>
                    <a:pt x="8521" y="3622"/>
                  </a:lnTo>
                  <a:lnTo>
                    <a:pt x="8525" y="3597"/>
                  </a:lnTo>
                  <a:lnTo>
                    <a:pt x="8528" y="3572"/>
                  </a:lnTo>
                  <a:lnTo>
                    <a:pt x="8530" y="3547"/>
                  </a:lnTo>
                  <a:lnTo>
                    <a:pt x="8531" y="3521"/>
                  </a:lnTo>
                  <a:lnTo>
                    <a:pt x="8531" y="2515"/>
                  </a:lnTo>
                  <a:lnTo>
                    <a:pt x="11542" y="2515"/>
                  </a:lnTo>
                  <a:lnTo>
                    <a:pt x="11542" y="3521"/>
                  </a:lnTo>
                  <a:lnTo>
                    <a:pt x="11543" y="3547"/>
                  </a:lnTo>
                  <a:lnTo>
                    <a:pt x="11545" y="3572"/>
                  </a:lnTo>
                  <a:lnTo>
                    <a:pt x="11548" y="3597"/>
                  </a:lnTo>
                  <a:lnTo>
                    <a:pt x="11552" y="3622"/>
                  </a:lnTo>
                  <a:lnTo>
                    <a:pt x="11558" y="3647"/>
                  </a:lnTo>
                  <a:lnTo>
                    <a:pt x="11564" y="3671"/>
                  </a:lnTo>
                  <a:lnTo>
                    <a:pt x="11572" y="3694"/>
                  </a:lnTo>
                  <a:lnTo>
                    <a:pt x="11581" y="3717"/>
                  </a:lnTo>
                  <a:lnTo>
                    <a:pt x="11591" y="3739"/>
                  </a:lnTo>
                  <a:lnTo>
                    <a:pt x="11602" y="3760"/>
                  </a:lnTo>
                  <a:lnTo>
                    <a:pt x="11614" y="3781"/>
                  </a:lnTo>
                  <a:lnTo>
                    <a:pt x="11627" y="3802"/>
                  </a:lnTo>
                  <a:lnTo>
                    <a:pt x="11641" y="3822"/>
                  </a:lnTo>
                  <a:lnTo>
                    <a:pt x="11656" y="3841"/>
                  </a:lnTo>
                  <a:lnTo>
                    <a:pt x="11672" y="3859"/>
                  </a:lnTo>
                  <a:lnTo>
                    <a:pt x="11688" y="3877"/>
                  </a:lnTo>
                  <a:lnTo>
                    <a:pt x="11706" y="3893"/>
                  </a:lnTo>
                  <a:lnTo>
                    <a:pt x="11724" y="3909"/>
                  </a:lnTo>
                  <a:lnTo>
                    <a:pt x="11743" y="3924"/>
                  </a:lnTo>
                  <a:lnTo>
                    <a:pt x="11762" y="3938"/>
                  </a:lnTo>
                  <a:lnTo>
                    <a:pt x="11784" y="3951"/>
                  </a:lnTo>
                  <a:lnTo>
                    <a:pt x="11805" y="3963"/>
                  </a:lnTo>
                  <a:lnTo>
                    <a:pt x="11826" y="3974"/>
                  </a:lnTo>
                  <a:lnTo>
                    <a:pt x="11848" y="3985"/>
                  </a:lnTo>
                  <a:lnTo>
                    <a:pt x="11871" y="3994"/>
                  </a:lnTo>
                  <a:lnTo>
                    <a:pt x="11894" y="4002"/>
                  </a:lnTo>
                  <a:lnTo>
                    <a:pt x="11918" y="4008"/>
                  </a:lnTo>
                  <a:lnTo>
                    <a:pt x="11942" y="4014"/>
                  </a:lnTo>
                  <a:lnTo>
                    <a:pt x="11967" y="4018"/>
                  </a:lnTo>
                  <a:lnTo>
                    <a:pt x="11992" y="4021"/>
                  </a:lnTo>
                  <a:lnTo>
                    <a:pt x="12017" y="4023"/>
                  </a:lnTo>
                  <a:lnTo>
                    <a:pt x="12044" y="4024"/>
                  </a:lnTo>
                  <a:lnTo>
                    <a:pt x="12070" y="4023"/>
                  </a:lnTo>
                  <a:lnTo>
                    <a:pt x="12095" y="4021"/>
                  </a:lnTo>
                  <a:lnTo>
                    <a:pt x="12120" y="4018"/>
                  </a:lnTo>
                  <a:lnTo>
                    <a:pt x="12145" y="4014"/>
                  </a:lnTo>
                  <a:lnTo>
                    <a:pt x="12169" y="4008"/>
                  </a:lnTo>
                  <a:lnTo>
                    <a:pt x="12193" y="4002"/>
                  </a:lnTo>
                  <a:lnTo>
                    <a:pt x="12216" y="3994"/>
                  </a:lnTo>
                  <a:lnTo>
                    <a:pt x="12238" y="3985"/>
                  </a:lnTo>
                  <a:lnTo>
                    <a:pt x="12261" y="3974"/>
                  </a:lnTo>
                  <a:lnTo>
                    <a:pt x="12282" y="3963"/>
                  </a:lnTo>
                  <a:lnTo>
                    <a:pt x="12303" y="3951"/>
                  </a:lnTo>
                  <a:lnTo>
                    <a:pt x="12324" y="3938"/>
                  </a:lnTo>
                  <a:lnTo>
                    <a:pt x="12344" y="3924"/>
                  </a:lnTo>
                  <a:lnTo>
                    <a:pt x="12363" y="3909"/>
                  </a:lnTo>
                  <a:lnTo>
                    <a:pt x="12381" y="3893"/>
                  </a:lnTo>
                  <a:lnTo>
                    <a:pt x="12398" y="3877"/>
                  </a:lnTo>
                  <a:lnTo>
                    <a:pt x="12415" y="3859"/>
                  </a:lnTo>
                  <a:lnTo>
                    <a:pt x="12431" y="3841"/>
                  </a:lnTo>
                  <a:lnTo>
                    <a:pt x="12446" y="3822"/>
                  </a:lnTo>
                  <a:lnTo>
                    <a:pt x="12460" y="3802"/>
                  </a:lnTo>
                  <a:lnTo>
                    <a:pt x="12473" y="3781"/>
                  </a:lnTo>
                  <a:lnTo>
                    <a:pt x="12485" y="3760"/>
                  </a:lnTo>
                  <a:lnTo>
                    <a:pt x="12496" y="3739"/>
                  </a:lnTo>
                  <a:lnTo>
                    <a:pt x="12506" y="3717"/>
                  </a:lnTo>
                  <a:lnTo>
                    <a:pt x="12515" y="3694"/>
                  </a:lnTo>
                  <a:lnTo>
                    <a:pt x="12522" y="3671"/>
                  </a:lnTo>
                  <a:lnTo>
                    <a:pt x="12529" y="3647"/>
                  </a:lnTo>
                  <a:lnTo>
                    <a:pt x="12535" y="3622"/>
                  </a:lnTo>
                  <a:lnTo>
                    <a:pt x="12539" y="3597"/>
                  </a:lnTo>
                  <a:lnTo>
                    <a:pt x="12542" y="3572"/>
                  </a:lnTo>
                  <a:lnTo>
                    <a:pt x="12544" y="3547"/>
                  </a:lnTo>
                  <a:lnTo>
                    <a:pt x="12545" y="3521"/>
                  </a:lnTo>
                  <a:lnTo>
                    <a:pt x="12545" y="2515"/>
                  </a:lnTo>
                  <a:lnTo>
                    <a:pt x="14719" y="2515"/>
                  </a:lnTo>
                  <a:lnTo>
                    <a:pt x="14737" y="2515"/>
                  </a:lnTo>
                  <a:lnTo>
                    <a:pt x="14754" y="2517"/>
                  </a:lnTo>
                  <a:lnTo>
                    <a:pt x="14770" y="2519"/>
                  </a:lnTo>
                  <a:lnTo>
                    <a:pt x="14787" y="2522"/>
                  </a:lnTo>
                  <a:lnTo>
                    <a:pt x="14803" y="2525"/>
                  </a:lnTo>
                  <a:lnTo>
                    <a:pt x="14820" y="2530"/>
                  </a:lnTo>
                  <a:lnTo>
                    <a:pt x="14835" y="2535"/>
                  </a:lnTo>
                  <a:lnTo>
                    <a:pt x="14850" y="2541"/>
                  </a:lnTo>
                  <a:lnTo>
                    <a:pt x="14865" y="2548"/>
                  </a:lnTo>
                  <a:lnTo>
                    <a:pt x="14879" y="2555"/>
                  </a:lnTo>
                  <a:lnTo>
                    <a:pt x="14893" y="2563"/>
                  </a:lnTo>
                  <a:lnTo>
                    <a:pt x="14907" y="2572"/>
                  </a:lnTo>
                  <a:lnTo>
                    <a:pt x="14920" y="2581"/>
                  </a:lnTo>
                  <a:lnTo>
                    <a:pt x="14932" y="2591"/>
                  </a:lnTo>
                  <a:lnTo>
                    <a:pt x="14945" y="2602"/>
                  </a:lnTo>
                  <a:lnTo>
                    <a:pt x="14956" y="2613"/>
                  </a:lnTo>
                  <a:lnTo>
                    <a:pt x="14967" y="2624"/>
                  </a:lnTo>
                  <a:lnTo>
                    <a:pt x="14978" y="2637"/>
                  </a:lnTo>
                  <a:lnTo>
                    <a:pt x="14988" y="2650"/>
                  </a:lnTo>
                  <a:lnTo>
                    <a:pt x="14997" y="2663"/>
                  </a:lnTo>
                  <a:lnTo>
                    <a:pt x="15006" y="2676"/>
                  </a:lnTo>
                  <a:lnTo>
                    <a:pt x="15014" y="2690"/>
                  </a:lnTo>
                  <a:lnTo>
                    <a:pt x="15021" y="2705"/>
                  </a:lnTo>
                  <a:lnTo>
                    <a:pt x="15028" y="2720"/>
                  </a:lnTo>
                  <a:lnTo>
                    <a:pt x="15034" y="2735"/>
                  </a:lnTo>
                  <a:lnTo>
                    <a:pt x="15039" y="2750"/>
                  </a:lnTo>
                  <a:lnTo>
                    <a:pt x="15043" y="2766"/>
                  </a:lnTo>
                  <a:lnTo>
                    <a:pt x="15047" y="2782"/>
                  </a:lnTo>
                  <a:lnTo>
                    <a:pt x="15050" y="2799"/>
                  </a:lnTo>
                  <a:lnTo>
                    <a:pt x="15052" y="2816"/>
                  </a:lnTo>
                  <a:lnTo>
                    <a:pt x="15053" y="2833"/>
                  </a:lnTo>
                  <a:lnTo>
                    <a:pt x="15054" y="2850"/>
                  </a:lnTo>
                  <a:lnTo>
                    <a:pt x="15054" y="14754"/>
                  </a:lnTo>
                  <a:close/>
                  <a:moveTo>
                    <a:pt x="14719" y="1509"/>
                  </a:moveTo>
                  <a:lnTo>
                    <a:pt x="12545" y="1509"/>
                  </a:lnTo>
                  <a:lnTo>
                    <a:pt x="12545" y="503"/>
                  </a:lnTo>
                  <a:lnTo>
                    <a:pt x="12544" y="477"/>
                  </a:lnTo>
                  <a:lnTo>
                    <a:pt x="12542" y="452"/>
                  </a:lnTo>
                  <a:lnTo>
                    <a:pt x="12539" y="427"/>
                  </a:lnTo>
                  <a:lnTo>
                    <a:pt x="12535" y="401"/>
                  </a:lnTo>
                  <a:lnTo>
                    <a:pt x="12529" y="377"/>
                  </a:lnTo>
                  <a:lnTo>
                    <a:pt x="12522" y="353"/>
                  </a:lnTo>
                  <a:lnTo>
                    <a:pt x="12515" y="330"/>
                  </a:lnTo>
                  <a:lnTo>
                    <a:pt x="12506" y="307"/>
                  </a:lnTo>
                  <a:lnTo>
                    <a:pt x="12496" y="285"/>
                  </a:lnTo>
                  <a:lnTo>
                    <a:pt x="12485" y="264"/>
                  </a:lnTo>
                  <a:lnTo>
                    <a:pt x="12473" y="242"/>
                  </a:lnTo>
                  <a:lnTo>
                    <a:pt x="12460" y="221"/>
                  </a:lnTo>
                  <a:lnTo>
                    <a:pt x="12446" y="202"/>
                  </a:lnTo>
                  <a:lnTo>
                    <a:pt x="12431" y="183"/>
                  </a:lnTo>
                  <a:lnTo>
                    <a:pt x="12415" y="165"/>
                  </a:lnTo>
                  <a:lnTo>
                    <a:pt x="12398" y="147"/>
                  </a:lnTo>
                  <a:lnTo>
                    <a:pt x="12381" y="131"/>
                  </a:lnTo>
                  <a:lnTo>
                    <a:pt x="12363" y="115"/>
                  </a:lnTo>
                  <a:lnTo>
                    <a:pt x="12344" y="100"/>
                  </a:lnTo>
                  <a:lnTo>
                    <a:pt x="12324" y="86"/>
                  </a:lnTo>
                  <a:lnTo>
                    <a:pt x="12303" y="72"/>
                  </a:lnTo>
                  <a:lnTo>
                    <a:pt x="12282" y="60"/>
                  </a:lnTo>
                  <a:lnTo>
                    <a:pt x="12261" y="49"/>
                  </a:lnTo>
                  <a:lnTo>
                    <a:pt x="12238" y="39"/>
                  </a:lnTo>
                  <a:lnTo>
                    <a:pt x="12216" y="30"/>
                  </a:lnTo>
                  <a:lnTo>
                    <a:pt x="12193" y="22"/>
                  </a:lnTo>
                  <a:lnTo>
                    <a:pt x="12169" y="16"/>
                  </a:lnTo>
                  <a:lnTo>
                    <a:pt x="12145" y="10"/>
                  </a:lnTo>
                  <a:lnTo>
                    <a:pt x="12120" y="6"/>
                  </a:lnTo>
                  <a:lnTo>
                    <a:pt x="12095" y="3"/>
                  </a:lnTo>
                  <a:lnTo>
                    <a:pt x="12070" y="1"/>
                  </a:lnTo>
                  <a:lnTo>
                    <a:pt x="12044" y="0"/>
                  </a:lnTo>
                  <a:lnTo>
                    <a:pt x="12017" y="1"/>
                  </a:lnTo>
                  <a:lnTo>
                    <a:pt x="11992" y="3"/>
                  </a:lnTo>
                  <a:lnTo>
                    <a:pt x="11967" y="6"/>
                  </a:lnTo>
                  <a:lnTo>
                    <a:pt x="11942" y="10"/>
                  </a:lnTo>
                  <a:lnTo>
                    <a:pt x="11918" y="16"/>
                  </a:lnTo>
                  <a:lnTo>
                    <a:pt x="11894" y="22"/>
                  </a:lnTo>
                  <a:lnTo>
                    <a:pt x="11871" y="30"/>
                  </a:lnTo>
                  <a:lnTo>
                    <a:pt x="11848" y="39"/>
                  </a:lnTo>
                  <a:lnTo>
                    <a:pt x="11826" y="49"/>
                  </a:lnTo>
                  <a:lnTo>
                    <a:pt x="11805" y="60"/>
                  </a:lnTo>
                  <a:lnTo>
                    <a:pt x="11784" y="72"/>
                  </a:lnTo>
                  <a:lnTo>
                    <a:pt x="11762" y="86"/>
                  </a:lnTo>
                  <a:lnTo>
                    <a:pt x="11743" y="100"/>
                  </a:lnTo>
                  <a:lnTo>
                    <a:pt x="11724" y="115"/>
                  </a:lnTo>
                  <a:lnTo>
                    <a:pt x="11706" y="131"/>
                  </a:lnTo>
                  <a:lnTo>
                    <a:pt x="11688" y="147"/>
                  </a:lnTo>
                  <a:lnTo>
                    <a:pt x="11672" y="165"/>
                  </a:lnTo>
                  <a:lnTo>
                    <a:pt x="11656" y="183"/>
                  </a:lnTo>
                  <a:lnTo>
                    <a:pt x="11641" y="202"/>
                  </a:lnTo>
                  <a:lnTo>
                    <a:pt x="11627" y="221"/>
                  </a:lnTo>
                  <a:lnTo>
                    <a:pt x="11614" y="242"/>
                  </a:lnTo>
                  <a:lnTo>
                    <a:pt x="11602" y="264"/>
                  </a:lnTo>
                  <a:lnTo>
                    <a:pt x="11591" y="285"/>
                  </a:lnTo>
                  <a:lnTo>
                    <a:pt x="11581" y="307"/>
                  </a:lnTo>
                  <a:lnTo>
                    <a:pt x="11572" y="330"/>
                  </a:lnTo>
                  <a:lnTo>
                    <a:pt x="11564" y="353"/>
                  </a:lnTo>
                  <a:lnTo>
                    <a:pt x="11558" y="377"/>
                  </a:lnTo>
                  <a:lnTo>
                    <a:pt x="11552" y="401"/>
                  </a:lnTo>
                  <a:lnTo>
                    <a:pt x="11548" y="427"/>
                  </a:lnTo>
                  <a:lnTo>
                    <a:pt x="11545" y="452"/>
                  </a:lnTo>
                  <a:lnTo>
                    <a:pt x="11543" y="477"/>
                  </a:lnTo>
                  <a:lnTo>
                    <a:pt x="11542" y="503"/>
                  </a:lnTo>
                  <a:lnTo>
                    <a:pt x="11542" y="1509"/>
                  </a:lnTo>
                  <a:lnTo>
                    <a:pt x="8531" y="1509"/>
                  </a:lnTo>
                  <a:lnTo>
                    <a:pt x="8531" y="503"/>
                  </a:lnTo>
                  <a:lnTo>
                    <a:pt x="8530" y="477"/>
                  </a:lnTo>
                  <a:lnTo>
                    <a:pt x="8528" y="452"/>
                  </a:lnTo>
                  <a:lnTo>
                    <a:pt x="8525" y="427"/>
                  </a:lnTo>
                  <a:lnTo>
                    <a:pt x="8521" y="401"/>
                  </a:lnTo>
                  <a:lnTo>
                    <a:pt x="8515" y="377"/>
                  </a:lnTo>
                  <a:lnTo>
                    <a:pt x="8508" y="353"/>
                  </a:lnTo>
                  <a:lnTo>
                    <a:pt x="8501" y="330"/>
                  </a:lnTo>
                  <a:lnTo>
                    <a:pt x="8492" y="307"/>
                  </a:lnTo>
                  <a:lnTo>
                    <a:pt x="8482" y="285"/>
                  </a:lnTo>
                  <a:lnTo>
                    <a:pt x="8471" y="264"/>
                  </a:lnTo>
                  <a:lnTo>
                    <a:pt x="8459" y="242"/>
                  </a:lnTo>
                  <a:lnTo>
                    <a:pt x="8446" y="221"/>
                  </a:lnTo>
                  <a:lnTo>
                    <a:pt x="8431" y="202"/>
                  </a:lnTo>
                  <a:lnTo>
                    <a:pt x="8416" y="183"/>
                  </a:lnTo>
                  <a:lnTo>
                    <a:pt x="8400" y="165"/>
                  </a:lnTo>
                  <a:lnTo>
                    <a:pt x="8383" y="147"/>
                  </a:lnTo>
                  <a:lnTo>
                    <a:pt x="8366" y="131"/>
                  </a:lnTo>
                  <a:lnTo>
                    <a:pt x="8348" y="115"/>
                  </a:lnTo>
                  <a:lnTo>
                    <a:pt x="8329" y="100"/>
                  </a:lnTo>
                  <a:lnTo>
                    <a:pt x="8309" y="86"/>
                  </a:lnTo>
                  <a:lnTo>
                    <a:pt x="8289" y="72"/>
                  </a:lnTo>
                  <a:lnTo>
                    <a:pt x="8268" y="60"/>
                  </a:lnTo>
                  <a:lnTo>
                    <a:pt x="8247" y="49"/>
                  </a:lnTo>
                  <a:lnTo>
                    <a:pt x="8224" y="39"/>
                  </a:lnTo>
                  <a:lnTo>
                    <a:pt x="8202" y="30"/>
                  </a:lnTo>
                  <a:lnTo>
                    <a:pt x="8179" y="22"/>
                  </a:lnTo>
                  <a:lnTo>
                    <a:pt x="8154" y="16"/>
                  </a:lnTo>
                  <a:lnTo>
                    <a:pt x="8130" y="10"/>
                  </a:lnTo>
                  <a:lnTo>
                    <a:pt x="8105" y="6"/>
                  </a:lnTo>
                  <a:lnTo>
                    <a:pt x="8080" y="3"/>
                  </a:lnTo>
                  <a:lnTo>
                    <a:pt x="8055" y="1"/>
                  </a:lnTo>
                  <a:lnTo>
                    <a:pt x="8029" y="0"/>
                  </a:lnTo>
                  <a:lnTo>
                    <a:pt x="8003" y="1"/>
                  </a:lnTo>
                  <a:lnTo>
                    <a:pt x="7978" y="3"/>
                  </a:lnTo>
                  <a:lnTo>
                    <a:pt x="7953" y="6"/>
                  </a:lnTo>
                  <a:lnTo>
                    <a:pt x="7928" y="10"/>
                  </a:lnTo>
                  <a:lnTo>
                    <a:pt x="7904" y="16"/>
                  </a:lnTo>
                  <a:lnTo>
                    <a:pt x="7879" y="22"/>
                  </a:lnTo>
                  <a:lnTo>
                    <a:pt x="7856" y="30"/>
                  </a:lnTo>
                  <a:lnTo>
                    <a:pt x="7833" y="39"/>
                  </a:lnTo>
                  <a:lnTo>
                    <a:pt x="7811" y="49"/>
                  </a:lnTo>
                  <a:lnTo>
                    <a:pt x="7790" y="60"/>
                  </a:lnTo>
                  <a:lnTo>
                    <a:pt x="7769" y="72"/>
                  </a:lnTo>
                  <a:lnTo>
                    <a:pt x="7748" y="86"/>
                  </a:lnTo>
                  <a:lnTo>
                    <a:pt x="7729" y="100"/>
                  </a:lnTo>
                  <a:lnTo>
                    <a:pt x="7710" y="115"/>
                  </a:lnTo>
                  <a:lnTo>
                    <a:pt x="7692" y="131"/>
                  </a:lnTo>
                  <a:lnTo>
                    <a:pt x="7674" y="147"/>
                  </a:lnTo>
                  <a:lnTo>
                    <a:pt x="7658" y="165"/>
                  </a:lnTo>
                  <a:lnTo>
                    <a:pt x="7642" y="183"/>
                  </a:lnTo>
                  <a:lnTo>
                    <a:pt x="7627" y="202"/>
                  </a:lnTo>
                  <a:lnTo>
                    <a:pt x="7612" y="221"/>
                  </a:lnTo>
                  <a:lnTo>
                    <a:pt x="7599" y="242"/>
                  </a:lnTo>
                  <a:lnTo>
                    <a:pt x="7587" y="264"/>
                  </a:lnTo>
                  <a:lnTo>
                    <a:pt x="7576" y="285"/>
                  </a:lnTo>
                  <a:lnTo>
                    <a:pt x="7566" y="307"/>
                  </a:lnTo>
                  <a:lnTo>
                    <a:pt x="7557" y="330"/>
                  </a:lnTo>
                  <a:lnTo>
                    <a:pt x="7549" y="353"/>
                  </a:lnTo>
                  <a:lnTo>
                    <a:pt x="7543" y="377"/>
                  </a:lnTo>
                  <a:lnTo>
                    <a:pt x="7537" y="401"/>
                  </a:lnTo>
                  <a:lnTo>
                    <a:pt x="7533" y="427"/>
                  </a:lnTo>
                  <a:lnTo>
                    <a:pt x="7529" y="452"/>
                  </a:lnTo>
                  <a:lnTo>
                    <a:pt x="7528" y="477"/>
                  </a:lnTo>
                  <a:lnTo>
                    <a:pt x="7527" y="503"/>
                  </a:lnTo>
                  <a:lnTo>
                    <a:pt x="7527" y="1509"/>
                  </a:lnTo>
                  <a:lnTo>
                    <a:pt x="4516" y="1509"/>
                  </a:lnTo>
                  <a:lnTo>
                    <a:pt x="4516" y="503"/>
                  </a:lnTo>
                  <a:lnTo>
                    <a:pt x="4515" y="477"/>
                  </a:lnTo>
                  <a:lnTo>
                    <a:pt x="4513" y="452"/>
                  </a:lnTo>
                  <a:lnTo>
                    <a:pt x="4510" y="427"/>
                  </a:lnTo>
                  <a:lnTo>
                    <a:pt x="4506" y="401"/>
                  </a:lnTo>
                  <a:lnTo>
                    <a:pt x="4500" y="377"/>
                  </a:lnTo>
                  <a:lnTo>
                    <a:pt x="4493" y="353"/>
                  </a:lnTo>
                  <a:lnTo>
                    <a:pt x="4486" y="330"/>
                  </a:lnTo>
                  <a:lnTo>
                    <a:pt x="4477" y="307"/>
                  </a:lnTo>
                  <a:lnTo>
                    <a:pt x="4467" y="285"/>
                  </a:lnTo>
                  <a:lnTo>
                    <a:pt x="4456" y="264"/>
                  </a:lnTo>
                  <a:lnTo>
                    <a:pt x="4444" y="242"/>
                  </a:lnTo>
                  <a:lnTo>
                    <a:pt x="4431" y="221"/>
                  </a:lnTo>
                  <a:lnTo>
                    <a:pt x="4417" y="202"/>
                  </a:lnTo>
                  <a:lnTo>
                    <a:pt x="4402" y="183"/>
                  </a:lnTo>
                  <a:lnTo>
                    <a:pt x="4386" y="165"/>
                  </a:lnTo>
                  <a:lnTo>
                    <a:pt x="4369" y="147"/>
                  </a:lnTo>
                  <a:lnTo>
                    <a:pt x="4352" y="131"/>
                  </a:lnTo>
                  <a:lnTo>
                    <a:pt x="4334" y="115"/>
                  </a:lnTo>
                  <a:lnTo>
                    <a:pt x="4315" y="100"/>
                  </a:lnTo>
                  <a:lnTo>
                    <a:pt x="4295" y="86"/>
                  </a:lnTo>
                  <a:lnTo>
                    <a:pt x="4274" y="72"/>
                  </a:lnTo>
                  <a:lnTo>
                    <a:pt x="4253" y="60"/>
                  </a:lnTo>
                  <a:lnTo>
                    <a:pt x="4232" y="49"/>
                  </a:lnTo>
                  <a:lnTo>
                    <a:pt x="4210" y="39"/>
                  </a:lnTo>
                  <a:lnTo>
                    <a:pt x="4187" y="30"/>
                  </a:lnTo>
                  <a:lnTo>
                    <a:pt x="4164" y="22"/>
                  </a:lnTo>
                  <a:lnTo>
                    <a:pt x="4140" y="16"/>
                  </a:lnTo>
                  <a:lnTo>
                    <a:pt x="4116" y="10"/>
                  </a:lnTo>
                  <a:lnTo>
                    <a:pt x="4091" y="6"/>
                  </a:lnTo>
                  <a:lnTo>
                    <a:pt x="4066" y="3"/>
                  </a:lnTo>
                  <a:lnTo>
                    <a:pt x="4041" y="1"/>
                  </a:lnTo>
                  <a:lnTo>
                    <a:pt x="4015" y="0"/>
                  </a:lnTo>
                  <a:lnTo>
                    <a:pt x="3988" y="1"/>
                  </a:lnTo>
                  <a:lnTo>
                    <a:pt x="3963" y="3"/>
                  </a:lnTo>
                  <a:lnTo>
                    <a:pt x="3938" y="6"/>
                  </a:lnTo>
                  <a:lnTo>
                    <a:pt x="3913" y="10"/>
                  </a:lnTo>
                  <a:lnTo>
                    <a:pt x="3889" y="16"/>
                  </a:lnTo>
                  <a:lnTo>
                    <a:pt x="3865" y="22"/>
                  </a:lnTo>
                  <a:lnTo>
                    <a:pt x="3842" y="30"/>
                  </a:lnTo>
                  <a:lnTo>
                    <a:pt x="3819" y="39"/>
                  </a:lnTo>
                  <a:lnTo>
                    <a:pt x="3797" y="49"/>
                  </a:lnTo>
                  <a:lnTo>
                    <a:pt x="3776" y="60"/>
                  </a:lnTo>
                  <a:lnTo>
                    <a:pt x="3755" y="72"/>
                  </a:lnTo>
                  <a:lnTo>
                    <a:pt x="3733" y="86"/>
                  </a:lnTo>
                  <a:lnTo>
                    <a:pt x="3714" y="100"/>
                  </a:lnTo>
                  <a:lnTo>
                    <a:pt x="3695" y="115"/>
                  </a:lnTo>
                  <a:lnTo>
                    <a:pt x="3677" y="131"/>
                  </a:lnTo>
                  <a:lnTo>
                    <a:pt x="3659" y="147"/>
                  </a:lnTo>
                  <a:lnTo>
                    <a:pt x="3643" y="165"/>
                  </a:lnTo>
                  <a:lnTo>
                    <a:pt x="3627" y="183"/>
                  </a:lnTo>
                  <a:lnTo>
                    <a:pt x="3612" y="202"/>
                  </a:lnTo>
                  <a:lnTo>
                    <a:pt x="3598" y="221"/>
                  </a:lnTo>
                  <a:lnTo>
                    <a:pt x="3585" y="242"/>
                  </a:lnTo>
                  <a:lnTo>
                    <a:pt x="3573" y="264"/>
                  </a:lnTo>
                  <a:lnTo>
                    <a:pt x="3562" y="285"/>
                  </a:lnTo>
                  <a:lnTo>
                    <a:pt x="3552" y="307"/>
                  </a:lnTo>
                  <a:lnTo>
                    <a:pt x="3543" y="330"/>
                  </a:lnTo>
                  <a:lnTo>
                    <a:pt x="3535" y="353"/>
                  </a:lnTo>
                  <a:lnTo>
                    <a:pt x="3529" y="377"/>
                  </a:lnTo>
                  <a:lnTo>
                    <a:pt x="3523" y="401"/>
                  </a:lnTo>
                  <a:lnTo>
                    <a:pt x="3519" y="427"/>
                  </a:lnTo>
                  <a:lnTo>
                    <a:pt x="3515" y="452"/>
                  </a:lnTo>
                  <a:lnTo>
                    <a:pt x="3514" y="477"/>
                  </a:lnTo>
                  <a:lnTo>
                    <a:pt x="3513" y="503"/>
                  </a:lnTo>
                  <a:lnTo>
                    <a:pt x="3513" y="1509"/>
                  </a:lnTo>
                  <a:lnTo>
                    <a:pt x="1338" y="1509"/>
                  </a:lnTo>
                  <a:lnTo>
                    <a:pt x="1270" y="1511"/>
                  </a:lnTo>
                  <a:lnTo>
                    <a:pt x="1201" y="1516"/>
                  </a:lnTo>
                  <a:lnTo>
                    <a:pt x="1134" y="1524"/>
                  </a:lnTo>
                  <a:lnTo>
                    <a:pt x="1069" y="1536"/>
                  </a:lnTo>
                  <a:lnTo>
                    <a:pt x="1004" y="1551"/>
                  </a:lnTo>
                  <a:lnTo>
                    <a:pt x="940" y="1569"/>
                  </a:lnTo>
                  <a:lnTo>
                    <a:pt x="878" y="1590"/>
                  </a:lnTo>
                  <a:lnTo>
                    <a:pt x="817" y="1615"/>
                  </a:lnTo>
                  <a:lnTo>
                    <a:pt x="758" y="1641"/>
                  </a:lnTo>
                  <a:lnTo>
                    <a:pt x="701" y="1671"/>
                  </a:lnTo>
                  <a:lnTo>
                    <a:pt x="644" y="1703"/>
                  </a:lnTo>
                  <a:lnTo>
                    <a:pt x="590" y="1738"/>
                  </a:lnTo>
                  <a:lnTo>
                    <a:pt x="538" y="1775"/>
                  </a:lnTo>
                  <a:lnTo>
                    <a:pt x="487" y="1815"/>
                  </a:lnTo>
                  <a:lnTo>
                    <a:pt x="439" y="1857"/>
                  </a:lnTo>
                  <a:lnTo>
                    <a:pt x="391" y="1901"/>
                  </a:lnTo>
                  <a:lnTo>
                    <a:pt x="347" y="1949"/>
                  </a:lnTo>
                  <a:lnTo>
                    <a:pt x="305" y="1997"/>
                  </a:lnTo>
                  <a:lnTo>
                    <a:pt x="266" y="2047"/>
                  </a:lnTo>
                  <a:lnTo>
                    <a:pt x="229" y="2100"/>
                  </a:lnTo>
                  <a:lnTo>
                    <a:pt x="194" y="2155"/>
                  </a:lnTo>
                  <a:lnTo>
                    <a:pt x="162" y="2210"/>
                  </a:lnTo>
                  <a:lnTo>
                    <a:pt x="131" y="2268"/>
                  </a:lnTo>
                  <a:lnTo>
                    <a:pt x="105" y="2328"/>
                  </a:lnTo>
                  <a:lnTo>
                    <a:pt x="81" y="2389"/>
                  </a:lnTo>
                  <a:lnTo>
                    <a:pt x="60" y="2450"/>
                  </a:lnTo>
                  <a:lnTo>
                    <a:pt x="42" y="2515"/>
                  </a:lnTo>
                  <a:lnTo>
                    <a:pt x="27" y="2579"/>
                  </a:lnTo>
                  <a:lnTo>
                    <a:pt x="15" y="2646"/>
                  </a:lnTo>
                  <a:lnTo>
                    <a:pt x="7" y="2713"/>
                  </a:lnTo>
                  <a:lnTo>
                    <a:pt x="2" y="2780"/>
                  </a:lnTo>
                  <a:lnTo>
                    <a:pt x="0" y="2850"/>
                  </a:lnTo>
                  <a:lnTo>
                    <a:pt x="0" y="14754"/>
                  </a:lnTo>
                  <a:lnTo>
                    <a:pt x="2" y="14822"/>
                  </a:lnTo>
                  <a:lnTo>
                    <a:pt x="7" y="14891"/>
                  </a:lnTo>
                  <a:lnTo>
                    <a:pt x="15" y="14958"/>
                  </a:lnTo>
                  <a:lnTo>
                    <a:pt x="27" y="15024"/>
                  </a:lnTo>
                  <a:lnTo>
                    <a:pt x="42" y="15089"/>
                  </a:lnTo>
                  <a:lnTo>
                    <a:pt x="60" y="15152"/>
                  </a:lnTo>
                  <a:lnTo>
                    <a:pt x="81" y="15215"/>
                  </a:lnTo>
                  <a:lnTo>
                    <a:pt x="105" y="15276"/>
                  </a:lnTo>
                  <a:lnTo>
                    <a:pt x="131" y="15336"/>
                  </a:lnTo>
                  <a:lnTo>
                    <a:pt x="162" y="15393"/>
                  </a:lnTo>
                  <a:lnTo>
                    <a:pt x="194" y="15449"/>
                  </a:lnTo>
                  <a:lnTo>
                    <a:pt x="229" y="15504"/>
                  </a:lnTo>
                  <a:lnTo>
                    <a:pt x="266" y="15556"/>
                  </a:lnTo>
                  <a:lnTo>
                    <a:pt x="305" y="15607"/>
                  </a:lnTo>
                  <a:lnTo>
                    <a:pt x="347" y="15655"/>
                  </a:lnTo>
                  <a:lnTo>
                    <a:pt x="391" y="15702"/>
                  </a:lnTo>
                  <a:lnTo>
                    <a:pt x="439" y="15747"/>
                  </a:lnTo>
                  <a:lnTo>
                    <a:pt x="487" y="15789"/>
                  </a:lnTo>
                  <a:lnTo>
                    <a:pt x="538" y="15828"/>
                  </a:lnTo>
                  <a:lnTo>
                    <a:pt x="590" y="15866"/>
                  </a:lnTo>
                  <a:lnTo>
                    <a:pt x="644" y="15901"/>
                  </a:lnTo>
                  <a:lnTo>
                    <a:pt x="701" y="15933"/>
                  </a:lnTo>
                  <a:lnTo>
                    <a:pt x="758" y="15963"/>
                  </a:lnTo>
                  <a:lnTo>
                    <a:pt x="817" y="15989"/>
                  </a:lnTo>
                  <a:lnTo>
                    <a:pt x="878" y="16014"/>
                  </a:lnTo>
                  <a:lnTo>
                    <a:pt x="940" y="16035"/>
                  </a:lnTo>
                  <a:lnTo>
                    <a:pt x="1004" y="16053"/>
                  </a:lnTo>
                  <a:lnTo>
                    <a:pt x="1069" y="16068"/>
                  </a:lnTo>
                  <a:lnTo>
                    <a:pt x="1134" y="16080"/>
                  </a:lnTo>
                  <a:lnTo>
                    <a:pt x="1201" y="16088"/>
                  </a:lnTo>
                  <a:lnTo>
                    <a:pt x="1270" y="16093"/>
                  </a:lnTo>
                  <a:lnTo>
                    <a:pt x="1338" y="16095"/>
                  </a:lnTo>
                  <a:lnTo>
                    <a:pt x="14719" y="16095"/>
                  </a:lnTo>
                  <a:lnTo>
                    <a:pt x="14788" y="16093"/>
                  </a:lnTo>
                  <a:lnTo>
                    <a:pt x="14857" y="16088"/>
                  </a:lnTo>
                  <a:lnTo>
                    <a:pt x="14924" y="16080"/>
                  </a:lnTo>
                  <a:lnTo>
                    <a:pt x="14989" y="16068"/>
                  </a:lnTo>
                  <a:lnTo>
                    <a:pt x="15054" y="16053"/>
                  </a:lnTo>
                  <a:lnTo>
                    <a:pt x="15118" y="16035"/>
                  </a:lnTo>
                  <a:lnTo>
                    <a:pt x="15180" y="16014"/>
                  </a:lnTo>
                  <a:lnTo>
                    <a:pt x="15241" y="15989"/>
                  </a:lnTo>
                  <a:lnTo>
                    <a:pt x="15300" y="15963"/>
                  </a:lnTo>
                  <a:lnTo>
                    <a:pt x="15357" y="15933"/>
                  </a:lnTo>
                  <a:lnTo>
                    <a:pt x="15414" y="15901"/>
                  </a:lnTo>
                  <a:lnTo>
                    <a:pt x="15468" y="15866"/>
                  </a:lnTo>
                  <a:lnTo>
                    <a:pt x="15520" y="15828"/>
                  </a:lnTo>
                  <a:lnTo>
                    <a:pt x="15571" y="15789"/>
                  </a:lnTo>
                  <a:lnTo>
                    <a:pt x="15619" y="15747"/>
                  </a:lnTo>
                  <a:lnTo>
                    <a:pt x="15666" y="15702"/>
                  </a:lnTo>
                  <a:lnTo>
                    <a:pt x="15711" y="15655"/>
                  </a:lnTo>
                  <a:lnTo>
                    <a:pt x="15752" y="15607"/>
                  </a:lnTo>
                  <a:lnTo>
                    <a:pt x="15792" y="15556"/>
                  </a:lnTo>
                  <a:lnTo>
                    <a:pt x="15829" y="15504"/>
                  </a:lnTo>
                  <a:lnTo>
                    <a:pt x="15864" y="15449"/>
                  </a:lnTo>
                  <a:lnTo>
                    <a:pt x="15896" y="15393"/>
                  </a:lnTo>
                  <a:lnTo>
                    <a:pt x="15926" y="15336"/>
                  </a:lnTo>
                  <a:lnTo>
                    <a:pt x="15953" y="15276"/>
                  </a:lnTo>
                  <a:lnTo>
                    <a:pt x="15977" y="15215"/>
                  </a:lnTo>
                  <a:lnTo>
                    <a:pt x="15998" y="15152"/>
                  </a:lnTo>
                  <a:lnTo>
                    <a:pt x="16016" y="15089"/>
                  </a:lnTo>
                  <a:lnTo>
                    <a:pt x="16031" y="15024"/>
                  </a:lnTo>
                  <a:lnTo>
                    <a:pt x="16043" y="14958"/>
                  </a:lnTo>
                  <a:lnTo>
                    <a:pt x="16051" y="14891"/>
                  </a:lnTo>
                  <a:lnTo>
                    <a:pt x="16056" y="14822"/>
                  </a:lnTo>
                  <a:lnTo>
                    <a:pt x="16058" y="14754"/>
                  </a:lnTo>
                  <a:lnTo>
                    <a:pt x="16058" y="2850"/>
                  </a:lnTo>
                  <a:lnTo>
                    <a:pt x="16056" y="2780"/>
                  </a:lnTo>
                  <a:lnTo>
                    <a:pt x="16051" y="2713"/>
                  </a:lnTo>
                  <a:lnTo>
                    <a:pt x="16043" y="2646"/>
                  </a:lnTo>
                  <a:lnTo>
                    <a:pt x="16031" y="2579"/>
                  </a:lnTo>
                  <a:lnTo>
                    <a:pt x="16016" y="2515"/>
                  </a:lnTo>
                  <a:lnTo>
                    <a:pt x="15998" y="2450"/>
                  </a:lnTo>
                  <a:lnTo>
                    <a:pt x="15977" y="2389"/>
                  </a:lnTo>
                  <a:lnTo>
                    <a:pt x="15953" y="2328"/>
                  </a:lnTo>
                  <a:lnTo>
                    <a:pt x="15926" y="2268"/>
                  </a:lnTo>
                  <a:lnTo>
                    <a:pt x="15896" y="2210"/>
                  </a:lnTo>
                  <a:lnTo>
                    <a:pt x="15864" y="2155"/>
                  </a:lnTo>
                  <a:lnTo>
                    <a:pt x="15829" y="2100"/>
                  </a:lnTo>
                  <a:lnTo>
                    <a:pt x="15792" y="2047"/>
                  </a:lnTo>
                  <a:lnTo>
                    <a:pt x="15752" y="1997"/>
                  </a:lnTo>
                  <a:lnTo>
                    <a:pt x="15711" y="1949"/>
                  </a:lnTo>
                  <a:lnTo>
                    <a:pt x="15666" y="1901"/>
                  </a:lnTo>
                  <a:lnTo>
                    <a:pt x="15619" y="1857"/>
                  </a:lnTo>
                  <a:lnTo>
                    <a:pt x="15571" y="1815"/>
                  </a:lnTo>
                  <a:lnTo>
                    <a:pt x="15520" y="1775"/>
                  </a:lnTo>
                  <a:lnTo>
                    <a:pt x="15468" y="1738"/>
                  </a:lnTo>
                  <a:lnTo>
                    <a:pt x="15414" y="1703"/>
                  </a:lnTo>
                  <a:lnTo>
                    <a:pt x="15357" y="1671"/>
                  </a:lnTo>
                  <a:lnTo>
                    <a:pt x="15300" y="1641"/>
                  </a:lnTo>
                  <a:lnTo>
                    <a:pt x="15241" y="1615"/>
                  </a:lnTo>
                  <a:lnTo>
                    <a:pt x="15180" y="1590"/>
                  </a:lnTo>
                  <a:lnTo>
                    <a:pt x="15118" y="1569"/>
                  </a:lnTo>
                  <a:lnTo>
                    <a:pt x="15054" y="1551"/>
                  </a:lnTo>
                  <a:lnTo>
                    <a:pt x="14989" y="1536"/>
                  </a:lnTo>
                  <a:lnTo>
                    <a:pt x="14924" y="1524"/>
                  </a:lnTo>
                  <a:lnTo>
                    <a:pt x="14857" y="1516"/>
                  </a:lnTo>
                  <a:lnTo>
                    <a:pt x="14788" y="1511"/>
                  </a:lnTo>
                  <a:lnTo>
                    <a:pt x="14719" y="15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9" name="îšľîďé"/>
            <p:cNvSpPr/>
            <p:nvPr/>
          </p:nvSpPr>
          <p:spPr bwMode="auto">
            <a:xfrm>
              <a:off x="6427854" y="250841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0" name="íŝlïdè"/>
            <p:cNvSpPr/>
            <p:nvPr/>
          </p:nvSpPr>
          <p:spPr bwMode="auto">
            <a:xfrm>
              <a:off x="6427854" y="257165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1" name="işľîḑé"/>
            <p:cNvSpPr/>
            <p:nvPr/>
          </p:nvSpPr>
          <p:spPr bwMode="auto">
            <a:xfrm>
              <a:off x="6427854" y="2634887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2" name="iṧļïḓé"/>
            <p:cNvSpPr/>
            <p:nvPr/>
          </p:nvSpPr>
          <p:spPr bwMode="auto">
            <a:xfrm>
              <a:off x="6516198" y="2634887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3" name="îṩ1idé"/>
            <p:cNvSpPr/>
            <p:nvPr/>
          </p:nvSpPr>
          <p:spPr bwMode="auto">
            <a:xfrm>
              <a:off x="6516198" y="257165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4" name="íşľiḍè"/>
            <p:cNvSpPr/>
            <p:nvPr/>
          </p:nvSpPr>
          <p:spPr bwMode="auto">
            <a:xfrm>
              <a:off x="6516198" y="250841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5" name="íṡḻiďê"/>
            <p:cNvSpPr/>
            <p:nvPr/>
          </p:nvSpPr>
          <p:spPr bwMode="auto">
            <a:xfrm>
              <a:off x="6604543" y="2634887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6" name="ïṩḻiḓê"/>
            <p:cNvSpPr/>
            <p:nvPr/>
          </p:nvSpPr>
          <p:spPr bwMode="auto">
            <a:xfrm>
              <a:off x="6604543" y="2571652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7" name="íṣļide"/>
            <p:cNvSpPr/>
            <p:nvPr/>
          </p:nvSpPr>
          <p:spPr bwMode="auto">
            <a:xfrm>
              <a:off x="6604543" y="250841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8" name="iŝ1îdè"/>
            <p:cNvSpPr/>
            <p:nvPr/>
          </p:nvSpPr>
          <p:spPr bwMode="auto">
            <a:xfrm>
              <a:off x="5987095" y="2263864"/>
              <a:ext cx="325956" cy="295234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9" name="íṩḷîḑe"/>
            <p:cNvSpPr/>
            <p:nvPr/>
          </p:nvSpPr>
          <p:spPr bwMode="auto">
            <a:xfrm>
              <a:off x="5935863" y="2587513"/>
              <a:ext cx="366358" cy="366358"/>
            </a:xfrm>
            <a:custGeom>
              <a:avLst/>
              <a:gdLst>
                <a:gd name="T0" fmla="*/ 4167 w 16092"/>
                <a:gd name="T1" fmla="*/ 13921 h 16091"/>
                <a:gd name="T2" fmla="*/ 2857 w 16092"/>
                <a:gd name="T3" fmla="*/ 12802 h 16091"/>
                <a:gd name="T4" fmla="*/ 1872 w 16092"/>
                <a:gd name="T5" fmla="*/ 11423 h 16091"/>
                <a:gd name="T6" fmla="*/ 1245 w 16092"/>
                <a:gd name="T7" fmla="*/ 9857 h 16091"/>
                <a:gd name="T8" fmla="*/ 1007 w 16092"/>
                <a:gd name="T9" fmla="*/ 8176 h 16091"/>
                <a:gd name="T10" fmla="*/ 1188 w 16092"/>
                <a:gd name="T11" fmla="*/ 6453 h 16091"/>
                <a:gd name="T12" fmla="*/ 1812 w 16092"/>
                <a:gd name="T13" fmla="*/ 4775 h 16091"/>
                <a:gd name="T14" fmla="*/ 2807 w 16092"/>
                <a:gd name="T15" fmla="*/ 3343 h 16091"/>
                <a:gd name="T16" fmla="*/ 4090 w 16092"/>
                <a:gd name="T17" fmla="*/ 2225 h 16091"/>
                <a:gd name="T18" fmla="*/ 5590 w 16092"/>
                <a:gd name="T19" fmla="*/ 1452 h 16091"/>
                <a:gd name="T20" fmla="*/ 7234 w 16092"/>
                <a:gd name="T21" fmla="*/ 1054 h 16091"/>
                <a:gd name="T22" fmla="*/ 8949 w 16092"/>
                <a:gd name="T23" fmla="*/ 1063 h 16091"/>
                <a:gd name="T24" fmla="*/ 10662 w 16092"/>
                <a:gd name="T25" fmla="*/ 1511 h 16091"/>
                <a:gd name="T26" fmla="*/ 12211 w 16092"/>
                <a:gd name="T27" fmla="*/ 2370 h 16091"/>
                <a:gd name="T28" fmla="*/ 13458 w 16092"/>
                <a:gd name="T29" fmla="*/ 3547 h 16091"/>
                <a:gd name="T30" fmla="*/ 14374 w 16092"/>
                <a:gd name="T31" fmla="*/ 4968 h 16091"/>
                <a:gd name="T32" fmla="*/ 14925 w 16092"/>
                <a:gd name="T33" fmla="*/ 6564 h 16091"/>
                <a:gd name="T34" fmla="*/ 15082 w 16092"/>
                <a:gd name="T35" fmla="*/ 8259 h 16091"/>
                <a:gd name="T36" fmla="*/ 14814 w 16092"/>
                <a:gd name="T37" fmla="*/ 9982 h 16091"/>
                <a:gd name="T38" fmla="*/ 14107 w 16092"/>
                <a:gd name="T39" fmla="*/ 11626 h 16091"/>
                <a:gd name="T40" fmla="*/ 13049 w 16092"/>
                <a:gd name="T41" fmla="*/ 12998 h 16091"/>
                <a:gd name="T42" fmla="*/ 11716 w 16092"/>
                <a:gd name="T43" fmla="*/ 14049 h 16091"/>
                <a:gd name="T44" fmla="*/ 10181 w 16092"/>
                <a:gd name="T45" fmla="*/ 14750 h 16091"/>
                <a:gd name="T46" fmla="*/ 8518 w 16092"/>
                <a:gd name="T47" fmla="*/ 15069 h 16091"/>
                <a:gd name="T48" fmla="*/ 6797 w 16092"/>
                <a:gd name="T49" fmla="*/ 14974 h 16091"/>
                <a:gd name="T50" fmla="*/ 11036 w 16092"/>
                <a:gd name="T51" fmla="*/ 576 h 16091"/>
                <a:gd name="T52" fmla="*/ 9076 w 16092"/>
                <a:gd name="T53" fmla="*/ 64 h 16091"/>
                <a:gd name="T54" fmla="*/ 7115 w 16092"/>
                <a:gd name="T55" fmla="*/ 52 h 16091"/>
                <a:gd name="T56" fmla="*/ 5238 w 16092"/>
                <a:gd name="T57" fmla="*/ 506 h 16091"/>
                <a:gd name="T58" fmla="*/ 3525 w 16092"/>
                <a:gd name="T59" fmla="*/ 1390 h 16091"/>
                <a:gd name="T60" fmla="*/ 2058 w 16092"/>
                <a:gd name="T61" fmla="*/ 2669 h 16091"/>
                <a:gd name="T62" fmla="*/ 921 w 16092"/>
                <a:gd name="T63" fmla="*/ 4306 h 16091"/>
                <a:gd name="T64" fmla="*/ 207 w 16092"/>
                <a:gd name="T65" fmla="*/ 6227 h 16091"/>
                <a:gd name="T66" fmla="*/ 0 w 16092"/>
                <a:gd name="T67" fmla="*/ 8197 h 16091"/>
                <a:gd name="T68" fmla="*/ 272 w 16092"/>
                <a:gd name="T69" fmla="*/ 10118 h 16091"/>
                <a:gd name="T70" fmla="*/ 987 w 16092"/>
                <a:gd name="T71" fmla="*/ 11906 h 16091"/>
                <a:gd name="T72" fmla="*/ 2111 w 16092"/>
                <a:gd name="T73" fmla="*/ 13482 h 16091"/>
                <a:gd name="T74" fmla="*/ 3610 w 16092"/>
                <a:gd name="T75" fmla="*/ 14760 h 16091"/>
                <a:gd name="T76" fmla="*/ 5443 w 16092"/>
                <a:gd name="T77" fmla="*/ 15658 h 16091"/>
                <a:gd name="T78" fmla="*/ 7410 w 16092"/>
                <a:gd name="T79" fmla="*/ 16068 h 16091"/>
                <a:gd name="T80" fmla="*/ 9360 w 16092"/>
                <a:gd name="T81" fmla="*/ 15984 h 16091"/>
                <a:gd name="T82" fmla="*/ 11211 w 16092"/>
                <a:gd name="T83" fmla="*/ 15441 h 16091"/>
                <a:gd name="T84" fmla="*/ 12882 w 16092"/>
                <a:gd name="T85" fmla="*/ 14476 h 16091"/>
                <a:gd name="T86" fmla="*/ 14289 w 16092"/>
                <a:gd name="T87" fmla="*/ 13122 h 16091"/>
                <a:gd name="T88" fmla="*/ 15351 w 16092"/>
                <a:gd name="T89" fmla="*/ 11416 h 16091"/>
                <a:gd name="T90" fmla="*/ 15965 w 16092"/>
                <a:gd name="T91" fmla="*/ 9470 h 16091"/>
                <a:gd name="T92" fmla="*/ 16075 w 16092"/>
                <a:gd name="T93" fmla="*/ 7503 h 16091"/>
                <a:gd name="T94" fmla="*/ 15711 w 16092"/>
                <a:gd name="T95" fmla="*/ 5602 h 16091"/>
                <a:gd name="T96" fmla="*/ 14911 w 16092"/>
                <a:gd name="T97" fmla="*/ 3850 h 16091"/>
                <a:gd name="T98" fmla="*/ 13708 w 16092"/>
                <a:gd name="T99" fmla="*/ 2328 h 16091"/>
                <a:gd name="T100" fmla="*/ 12139 w 16092"/>
                <a:gd name="T101" fmla="*/ 1119 h 16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92" h="16091">
                  <a:moveTo>
                    <a:pt x="5429" y="14581"/>
                  </a:moveTo>
                  <a:lnTo>
                    <a:pt x="5096" y="14438"/>
                  </a:lnTo>
                  <a:lnTo>
                    <a:pt x="4775" y="14279"/>
                  </a:lnTo>
                  <a:lnTo>
                    <a:pt x="4465" y="14107"/>
                  </a:lnTo>
                  <a:lnTo>
                    <a:pt x="4167" y="13921"/>
                  </a:lnTo>
                  <a:lnTo>
                    <a:pt x="3880" y="13721"/>
                  </a:lnTo>
                  <a:lnTo>
                    <a:pt x="3605" y="13509"/>
                  </a:lnTo>
                  <a:lnTo>
                    <a:pt x="3343" y="13284"/>
                  </a:lnTo>
                  <a:lnTo>
                    <a:pt x="3093" y="13049"/>
                  </a:lnTo>
                  <a:lnTo>
                    <a:pt x="2857" y="12802"/>
                  </a:lnTo>
                  <a:lnTo>
                    <a:pt x="2633" y="12544"/>
                  </a:lnTo>
                  <a:lnTo>
                    <a:pt x="2422" y="12277"/>
                  </a:lnTo>
                  <a:lnTo>
                    <a:pt x="2225" y="12001"/>
                  </a:lnTo>
                  <a:lnTo>
                    <a:pt x="2042" y="11716"/>
                  </a:lnTo>
                  <a:lnTo>
                    <a:pt x="1872" y="11423"/>
                  </a:lnTo>
                  <a:lnTo>
                    <a:pt x="1717" y="11123"/>
                  </a:lnTo>
                  <a:lnTo>
                    <a:pt x="1577" y="10815"/>
                  </a:lnTo>
                  <a:lnTo>
                    <a:pt x="1452" y="10501"/>
                  </a:lnTo>
                  <a:lnTo>
                    <a:pt x="1341" y="10182"/>
                  </a:lnTo>
                  <a:lnTo>
                    <a:pt x="1245" y="9857"/>
                  </a:lnTo>
                  <a:lnTo>
                    <a:pt x="1166" y="9527"/>
                  </a:lnTo>
                  <a:lnTo>
                    <a:pt x="1102" y="9194"/>
                  </a:lnTo>
                  <a:lnTo>
                    <a:pt x="1054" y="8857"/>
                  </a:lnTo>
                  <a:lnTo>
                    <a:pt x="1022" y="8518"/>
                  </a:lnTo>
                  <a:lnTo>
                    <a:pt x="1007" y="8176"/>
                  </a:lnTo>
                  <a:lnTo>
                    <a:pt x="1009" y="7832"/>
                  </a:lnTo>
                  <a:lnTo>
                    <a:pt x="1027" y="7488"/>
                  </a:lnTo>
                  <a:lnTo>
                    <a:pt x="1063" y="7143"/>
                  </a:lnTo>
                  <a:lnTo>
                    <a:pt x="1117" y="6797"/>
                  </a:lnTo>
                  <a:lnTo>
                    <a:pt x="1188" y="6453"/>
                  </a:lnTo>
                  <a:lnTo>
                    <a:pt x="1277" y="6109"/>
                  </a:lnTo>
                  <a:lnTo>
                    <a:pt x="1384" y="5768"/>
                  </a:lnTo>
                  <a:lnTo>
                    <a:pt x="1510" y="5429"/>
                  </a:lnTo>
                  <a:lnTo>
                    <a:pt x="1654" y="5096"/>
                  </a:lnTo>
                  <a:lnTo>
                    <a:pt x="1812" y="4775"/>
                  </a:lnTo>
                  <a:lnTo>
                    <a:pt x="1984" y="4465"/>
                  </a:lnTo>
                  <a:lnTo>
                    <a:pt x="2170" y="4167"/>
                  </a:lnTo>
                  <a:lnTo>
                    <a:pt x="2370" y="3880"/>
                  </a:lnTo>
                  <a:lnTo>
                    <a:pt x="2582" y="3605"/>
                  </a:lnTo>
                  <a:lnTo>
                    <a:pt x="2807" y="3343"/>
                  </a:lnTo>
                  <a:lnTo>
                    <a:pt x="3042" y="3093"/>
                  </a:lnTo>
                  <a:lnTo>
                    <a:pt x="3289" y="2857"/>
                  </a:lnTo>
                  <a:lnTo>
                    <a:pt x="3547" y="2633"/>
                  </a:lnTo>
                  <a:lnTo>
                    <a:pt x="3814" y="2422"/>
                  </a:lnTo>
                  <a:lnTo>
                    <a:pt x="4090" y="2225"/>
                  </a:lnTo>
                  <a:lnTo>
                    <a:pt x="4375" y="2042"/>
                  </a:lnTo>
                  <a:lnTo>
                    <a:pt x="4669" y="1873"/>
                  </a:lnTo>
                  <a:lnTo>
                    <a:pt x="4968" y="1718"/>
                  </a:lnTo>
                  <a:lnTo>
                    <a:pt x="5276" y="1577"/>
                  </a:lnTo>
                  <a:lnTo>
                    <a:pt x="5590" y="1452"/>
                  </a:lnTo>
                  <a:lnTo>
                    <a:pt x="5910" y="1341"/>
                  </a:lnTo>
                  <a:lnTo>
                    <a:pt x="6234" y="1245"/>
                  </a:lnTo>
                  <a:lnTo>
                    <a:pt x="6564" y="1166"/>
                  </a:lnTo>
                  <a:lnTo>
                    <a:pt x="6897" y="1103"/>
                  </a:lnTo>
                  <a:lnTo>
                    <a:pt x="7234" y="1054"/>
                  </a:lnTo>
                  <a:lnTo>
                    <a:pt x="7573" y="1022"/>
                  </a:lnTo>
                  <a:lnTo>
                    <a:pt x="7915" y="1007"/>
                  </a:lnTo>
                  <a:lnTo>
                    <a:pt x="8259" y="1009"/>
                  </a:lnTo>
                  <a:lnTo>
                    <a:pt x="8603" y="1028"/>
                  </a:lnTo>
                  <a:lnTo>
                    <a:pt x="8949" y="1063"/>
                  </a:lnTo>
                  <a:lnTo>
                    <a:pt x="9294" y="1117"/>
                  </a:lnTo>
                  <a:lnTo>
                    <a:pt x="9638" y="1188"/>
                  </a:lnTo>
                  <a:lnTo>
                    <a:pt x="9982" y="1278"/>
                  </a:lnTo>
                  <a:lnTo>
                    <a:pt x="10323" y="1385"/>
                  </a:lnTo>
                  <a:lnTo>
                    <a:pt x="10662" y="1511"/>
                  </a:lnTo>
                  <a:lnTo>
                    <a:pt x="10995" y="1654"/>
                  </a:lnTo>
                  <a:lnTo>
                    <a:pt x="11316" y="1812"/>
                  </a:lnTo>
                  <a:lnTo>
                    <a:pt x="11626" y="1984"/>
                  </a:lnTo>
                  <a:lnTo>
                    <a:pt x="11924" y="2171"/>
                  </a:lnTo>
                  <a:lnTo>
                    <a:pt x="12211" y="2370"/>
                  </a:lnTo>
                  <a:lnTo>
                    <a:pt x="12486" y="2582"/>
                  </a:lnTo>
                  <a:lnTo>
                    <a:pt x="12748" y="2807"/>
                  </a:lnTo>
                  <a:lnTo>
                    <a:pt x="12998" y="3043"/>
                  </a:lnTo>
                  <a:lnTo>
                    <a:pt x="13234" y="3289"/>
                  </a:lnTo>
                  <a:lnTo>
                    <a:pt x="13458" y="3547"/>
                  </a:lnTo>
                  <a:lnTo>
                    <a:pt x="13669" y="3814"/>
                  </a:lnTo>
                  <a:lnTo>
                    <a:pt x="13866" y="4090"/>
                  </a:lnTo>
                  <a:lnTo>
                    <a:pt x="14049" y="4375"/>
                  </a:lnTo>
                  <a:lnTo>
                    <a:pt x="14219" y="4669"/>
                  </a:lnTo>
                  <a:lnTo>
                    <a:pt x="14374" y="4968"/>
                  </a:lnTo>
                  <a:lnTo>
                    <a:pt x="14514" y="5276"/>
                  </a:lnTo>
                  <a:lnTo>
                    <a:pt x="14639" y="5590"/>
                  </a:lnTo>
                  <a:lnTo>
                    <a:pt x="14750" y="5910"/>
                  </a:lnTo>
                  <a:lnTo>
                    <a:pt x="14846" y="6234"/>
                  </a:lnTo>
                  <a:lnTo>
                    <a:pt x="14925" y="6564"/>
                  </a:lnTo>
                  <a:lnTo>
                    <a:pt x="14989" y="6897"/>
                  </a:lnTo>
                  <a:lnTo>
                    <a:pt x="15037" y="7234"/>
                  </a:lnTo>
                  <a:lnTo>
                    <a:pt x="15069" y="7573"/>
                  </a:lnTo>
                  <a:lnTo>
                    <a:pt x="15084" y="7915"/>
                  </a:lnTo>
                  <a:lnTo>
                    <a:pt x="15082" y="8259"/>
                  </a:lnTo>
                  <a:lnTo>
                    <a:pt x="15064" y="8603"/>
                  </a:lnTo>
                  <a:lnTo>
                    <a:pt x="15028" y="8949"/>
                  </a:lnTo>
                  <a:lnTo>
                    <a:pt x="14974" y="9294"/>
                  </a:lnTo>
                  <a:lnTo>
                    <a:pt x="14903" y="9638"/>
                  </a:lnTo>
                  <a:lnTo>
                    <a:pt x="14814" y="9982"/>
                  </a:lnTo>
                  <a:lnTo>
                    <a:pt x="14707" y="10323"/>
                  </a:lnTo>
                  <a:lnTo>
                    <a:pt x="14581" y="10662"/>
                  </a:lnTo>
                  <a:lnTo>
                    <a:pt x="14437" y="10995"/>
                  </a:lnTo>
                  <a:lnTo>
                    <a:pt x="14279" y="11316"/>
                  </a:lnTo>
                  <a:lnTo>
                    <a:pt x="14107" y="11626"/>
                  </a:lnTo>
                  <a:lnTo>
                    <a:pt x="13921" y="11924"/>
                  </a:lnTo>
                  <a:lnTo>
                    <a:pt x="13721" y="12211"/>
                  </a:lnTo>
                  <a:lnTo>
                    <a:pt x="13509" y="12486"/>
                  </a:lnTo>
                  <a:lnTo>
                    <a:pt x="13284" y="12748"/>
                  </a:lnTo>
                  <a:lnTo>
                    <a:pt x="13049" y="12998"/>
                  </a:lnTo>
                  <a:lnTo>
                    <a:pt x="12802" y="13235"/>
                  </a:lnTo>
                  <a:lnTo>
                    <a:pt x="12544" y="13458"/>
                  </a:lnTo>
                  <a:lnTo>
                    <a:pt x="12277" y="13669"/>
                  </a:lnTo>
                  <a:lnTo>
                    <a:pt x="12001" y="13866"/>
                  </a:lnTo>
                  <a:lnTo>
                    <a:pt x="11716" y="14049"/>
                  </a:lnTo>
                  <a:lnTo>
                    <a:pt x="11422" y="14219"/>
                  </a:lnTo>
                  <a:lnTo>
                    <a:pt x="11123" y="14374"/>
                  </a:lnTo>
                  <a:lnTo>
                    <a:pt x="10815" y="14514"/>
                  </a:lnTo>
                  <a:lnTo>
                    <a:pt x="10501" y="14639"/>
                  </a:lnTo>
                  <a:lnTo>
                    <a:pt x="10181" y="14750"/>
                  </a:lnTo>
                  <a:lnTo>
                    <a:pt x="9857" y="14846"/>
                  </a:lnTo>
                  <a:lnTo>
                    <a:pt x="9527" y="14925"/>
                  </a:lnTo>
                  <a:lnTo>
                    <a:pt x="9194" y="14989"/>
                  </a:lnTo>
                  <a:lnTo>
                    <a:pt x="8857" y="15037"/>
                  </a:lnTo>
                  <a:lnTo>
                    <a:pt x="8518" y="15069"/>
                  </a:lnTo>
                  <a:lnTo>
                    <a:pt x="8176" y="15084"/>
                  </a:lnTo>
                  <a:lnTo>
                    <a:pt x="7832" y="15082"/>
                  </a:lnTo>
                  <a:lnTo>
                    <a:pt x="7487" y="15064"/>
                  </a:lnTo>
                  <a:lnTo>
                    <a:pt x="7142" y="15028"/>
                  </a:lnTo>
                  <a:lnTo>
                    <a:pt x="6797" y="14974"/>
                  </a:lnTo>
                  <a:lnTo>
                    <a:pt x="6453" y="14903"/>
                  </a:lnTo>
                  <a:lnTo>
                    <a:pt x="6109" y="14814"/>
                  </a:lnTo>
                  <a:lnTo>
                    <a:pt x="5768" y="14707"/>
                  </a:lnTo>
                  <a:lnTo>
                    <a:pt x="5429" y="14581"/>
                  </a:lnTo>
                  <a:close/>
                  <a:moveTo>
                    <a:pt x="11036" y="576"/>
                  </a:moveTo>
                  <a:lnTo>
                    <a:pt x="10648" y="433"/>
                  </a:lnTo>
                  <a:lnTo>
                    <a:pt x="10258" y="310"/>
                  </a:lnTo>
                  <a:lnTo>
                    <a:pt x="9864" y="207"/>
                  </a:lnTo>
                  <a:lnTo>
                    <a:pt x="9470" y="126"/>
                  </a:lnTo>
                  <a:lnTo>
                    <a:pt x="9076" y="64"/>
                  </a:lnTo>
                  <a:lnTo>
                    <a:pt x="8681" y="23"/>
                  </a:lnTo>
                  <a:lnTo>
                    <a:pt x="8287" y="2"/>
                  </a:lnTo>
                  <a:lnTo>
                    <a:pt x="7895" y="0"/>
                  </a:lnTo>
                  <a:lnTo>
                    <a:pt x="7503" y="17"/>
                  </a:lnTo>
                  <a:lnTo>
                    <a:pt x="7115" y="52"/>
                  </a:lnTo>
                  <a:lnTo>
                    <a:pt x="6731" y="108"/>
                  </a:lnTo>
                  <a:lnTo>
                    <a:pt x="6349" y="180"/>
                  </a:lnTo>
                  <a:lnTo>
                    <a:pt x="5973" y="272"/>
                  </a:lnTo>
                  <a:lnTo>
                    <a:pt x="5603" y="380"/>
                  </a:lnTo>
                  <a:lnTo>
                    <a:pt x="5238" y="506"/>
                  </a:lnTo>
                  <a:lnTo>
                    <a:pt x="4880" y="650"/>
                  </a:lnTo>
                  <a:lnTo>
                    <a:pt x="4529" y="810"/>
                  </a:lnTo>
                  <a:lnTo>
                    <a:pt x="4185" y="987"/>
                  </a:lnTo>
                  <a:lnTo>
                    <a:pt x="3851" y="1180"/>
                  </a:lnTo>
                  <a:lnTo>
                    <a:pt x="3525" y="1390"/>
                  </a:lnTo>
                  <a:lnTo>
                    <a:pt x="3209" y="1616"/>
                  </a:lnTo>
                  <a:lnTo>
                    <a:pt x="2904" y="1856"/>
                  </a:lnTo>
                  <a:lnTo>
                    <a:pt x="2610" y="2111"/>
                  </a:lnTo>
                  <a:lnTo>
                    <a:pt x="2328" y="2383"/>
                  </a:lnTo>
                  <a:lnTo>
                    <a:pt x="2058" y="2669"/>
                  </a:lnTo>
                  <a:lnTo>
                    <a:pt x="1803" y="2969"/>
                  </a:lnTo>
                  <a:lnTo>
                    <a:pt x="1559" y="3282"/>
                  </a:lnTo>
                  <a:lnTo>
                    <a:pt x="1332" y="3610"/>
                  </a:lnTo>
                  <a:lnTo>
                    <a:pt x="1119" y="3951"/>
                  </a:lnTo>
                  <a:lnTo>
                    <a:pt x="921" y="4306"/>
                  </a:lnTo>
                  <a:lnTo>
                    <a:pt x="740" y="4675"/>
                  </a:lnTo>
                  <a:lnTo>
                    <a:pt x="577" y="5055"/>
                  </a:lnTo>
                  <a:lnTo>
                    <a:pt x="433" y="5443"/>
                  </a:lnTo>
                  <a:lnTo>
                    <a:pt x="310" y="5833"/>
                  </a:lnTo>
                  <a:lnTo>
                    <a:pt x="207" y="6227"/>
                  </a:lnTo>
                  <a:lnTo>
                    <a:pt x="126" y="6621"/>
                  </a:lnTo>
                  <a:lnTo>
                    <a:pt x="64" y="7015"/>
                  </a:lnTo>
                  <a:lnTo>
                    <a:pt x="23" y="7411"/>
                  </a:lnTo>
                  <a:lnTo>
                    <a:pt x="2" y="7804"/>
                  </a:lnTo>
                  <a:lnTo>
                    <a:pt x="0" y="8197"/>
                  </a:lnTo>
                  <a:lnTo>
                    <a:pt x="17" y="8588"/>
                  </a:lnTo>
                  <a:lnTo>
                    <a:pt x="52" y="8976"/>
                  </a:lnTo>
                  <a:lnTo>
                    <a:pt x="108" y="9360"/>
                  </a:lnTo>
                  <a:lnTo>
                    <a:pt x="180" y="9742"/>
                  </a:lnTo>
                  <a:lnTo>
                    <a:pt x="272" y="10118"/>
                  </a:lnTo>
                  <a:lnTo>
                    <a:pt x="380" y="10489"/>
                  </a:lnTo>
                  <a:lnTo>
                    <a:pt x="506" y="10854"/>
                  </a:lnTo>
                  <a:lnTo>
                    <a:pt x="650" y="11212"/>
                  </a:lnTo>
                  <a:lnTo>
                    <a:pt x="810" y="11563"/>
                  </a:lnTo>
                  <a:lnTo>
                    <a:pt x="987" y="11906"/>
                  </a:lnTo>
                  <a:lnTo>
                    <a:pt x="1180" y="12241"/>
                  </a:lnTo>
                  <a:lnTo>
                    <a:pt x="1389" y="12566"/>
                  </a:lnTo>
                  <a:lnTo>
                    <a:pt x="1615" y="12882"/>
                  </a:lnTo>
                  <a:lnTo>
                    <a:pt x="1856" y="13188"/>
                  </a:lnTo>
                  <a:lnTo>
                    <a:pt x="2111" y="13482"/>
                  </a:lnTo>
                  <a:lnTo>
                    <a:pt x="2383" y="13763"/>
                  </a:lnTo>
                  <a:lnTo>
                    <a:pt x="2669" y="14033"/>
                  </a:lnTo>
                  <a:lnTo>
                    <a:pt x="2969" y="14289"/>
                  </a:lnTo>
                  <a:lnTo>
                    <a:pt x="3282" y="14532"/>
                  </a:lnTo>
                  <a:lnTo>
                    <a:pt x="3610" y="14760"/>
                  </a:lnTo>
                  <a:lnTo>
                    <a:pt x="3951" y="14972"/>
                  </a:lnTo>
                  <a:lnTo>
                    <a:pt x="4306" y="15170"/>
                  </a:lnTo>
                  <a:lnTo>
                    <a:pt x="4675" y="15351"/>
                  </a:lnTo>
                  <a:lnTo>
                    <a:pt x="5055" y="15514"/>
                  </a:lnTo>
                  <a:lnTo>
                    <a:pt x="5443" y="15658"/>
                  </a:lnTo>
                  <a:lnTo>
                    <a:pt x="5833" y="15781"/>
                  </a:lnTo>
                  <a:lnTo>
                    <a:pt x="6227" y="15884"/>
                  </a:lnTo>
                  <a:lnTo>
                    <a:pt x="6621" y="15965"/>
                  </a:lnTo>
                  <a:lnTo>
                    <a:pt x="7015" y="16027"/>
                  </a:lnTo>
                  <a:lnTo>
                    <a:pt x="7410" y="16068"/>
                  </a:lnTo>
                  <a:lnTo>
                    <a:pt x="7804" y="16089"/>
                  </a:lnTo>
                  <a:lnTo>
                    <a:pt x="8196" y="16091"/>
                  </a:lnTo>
                  <a:lnTo>
                    <a:pt x="8588" y="16074"/>
                  </a:lnTo>
                  <a:lnTo>
                    <a:pt x="8976" y="16039"/>
                  </a:lnTo>
                  <a:lnTo>
                    <a:pt x="9360" y="15984"/>
                  </a:lnTo>
                  <a:lnTo>
                    <a:pt x="9742" y="15911"/>
                  </a:lnTo>
                  <a:lnTo>
                    <a:pt x="10118" y="15820"/>
                  </a:lnTo>
                  <a:lnTo>
                    <a:pt x="10488" y="15711"/>
                  </a:lnTo>
                  <a:lnTo>
                    <a:pt x="10853" y="15585"/>
                  </a:lnTo>
                  <a:lnTo>
                    <a:pt x="11211" y="15441"/>
                  </a:lnTo>
                  <a:lnTo>
                    <a:pt x="11563" y="15281"/>
                  </a:lnTo>
                  <a:lnTo>
                    <a:pt x="11906" y="15104"/>
                  </a:lnTo>
                  <a:lnTo>
                    <a:pt x="12241" y="14911"/>
                  </a:lnTo>
                  <a:lnTo>
                    <a:pt x="12566" y="14702"/>
                  </a:lnTo>
                  <a:lnTo>
                    <a:pt x="12882" y="14476"/>
                  </a:lnTo>
                  <a:lnTo>
                    <a:pt x="13187" y="14235"/>
                  </a:lnTo>
                  <a:lnTo>
                    <a:pt x="13481" y="13980"/>
                  </a:lnTo>
                  <a:lnTo>
                    <a:pt x="13763" y="13708"/>
                  </a:lnTo>
                  <a:lnTo>
                    <a:pt x="14033" y="13423"/>
                  </a:lnTo>
                  <a:lnTo>
                    <a:pt x="14289" y="13122"/>
                  </a:lnTo>
                  <a:lnTo>
                    <a:pt x="14532" y="12809"/>
                  </a:lnTo>
                  <a:lnTo>
                    <a:pt x="14760" y="12481"/>
                  </a:lnTo>
                  <a:lnTo>
                    <a:pt x="14972" y="12140"/>
                  </a:lnTo>
                  <a:lnTo>
                    <a:pt x="15170" y="11785"/>
                  </a:lnTo>
                  <a:lnTo>
                    <a:pt x="15351" y="11416"/>
                  </a:lnTo>
                  <a:lnTo>
                    <a:pt x="15515" y="11036"/>
                  </a:lnTo>
                  <a:lnTo>
                    <a:pt x="15658" y="10648"/>
                  </a:lnTo>
                  <a:lnTo>
                    <a:pt x="15781" y="10258"/>
                  </a:lnTo>
                  <a:lnTo>
                    <a:pt x="15884" y="9864"/>
                  </a:lnTo>
                  <a:lnTo>
                    <a:pt x="15965" y="9470"/>
                  </a:lnTo>
                  <a:lnTo>
                    <a:pt x="16027" y="9076"/>
                  </a:lnTo>
                  <a:lnTo>
                    <a:pt x="16068" y="8680"/>
                  </a:lnTo>
                  <a:lnTo>
                    <a:pt x="16089" y="8287"/>
                  </a:lnTo>
                  <a:lnTo>
                    <a:pt x="16092" y="7894"/>
                  </a:lnTo>
                  <a:lnTo>
                    <a:pt x="16075" y="7503"/>
                  </a:lnTo>
                  <a:lnTo>
                    <a:pt x="16039" y="7115"/>
                  </a:lnTo>
                  <a:lnTo>
                    <a:pt x="15984" y="6731"/>
                  </a:lnTo>
                  <a:lnTo>
                    <a:pt x="15911" y="6349"/>
                  </a:lnTo>
                  <a:lnTo>
                    <a:pt x="15820" y="5973"/>
                  </a:lnTo>
                  <a:lnTo>
                    <a:pt x="15711" y="5602"/>
                  </a:lnTo>
                  <a:lnTo>
                    <a:pt x="15585" y="5238"/>
                  </a:lnTo>
                  <a:lnTo>
                    <a:pt x="15441" y="4879"/>
                  </a:lnTo>
                  <a:lnTo>
                    <a:pt x="15281" y="4528"/>
                  </a:lnTo>
                  <a:lnTo>
                    <a:pt x="15104" y="4185"/>
                  </a:lnTo>
                  <a:lnTo>
                    <a:pt x="14911" y="3850"/>
                  </a:lnTo>
                  <a:lnTo>
                    <a:pt x="14701" y="3525"/>
                  </a:lnTo>
                  <a:lnTo>
                    <a:pt x="14476" y="3209"/>
                  </a:lnTo>
                  <a:lnTo>
                    <a:pt x="14235" y="2904"/>
                  </a:lnTo>
                  <a:lnTo>
                    <a:pt x="13980" y="2610"/>
                  </a:lnTo>
                  <a:lnTo>
                    <a:pt x="13708" y="2328"/>
                  </a:lnTo>
                  <a:lnTo>
                    <a:pt x="13422" y="2058"/>
                  </a:lnTo>
                  <a:lnTo>
                    <a:pt x="13122" y="1802"/>
                  </a:lnTo>
                  <a:lnTo>
                    <a:pt x="12809" y="1559"/>
                  </a:lnTo>
                  <a:lnTo>
                    <a:pt x="12481" y="1331"/>
                  </a:lnTo>
                  <a:lnTo>
                    <a:pt x="12139" y="1119"/>
                  </a:lnTo>
                  <a:lnTo>
                    <a:pt x="11785" y="921"/>
                  </a:lnTo>
                  <a:lnTo>
                    <a:pt x="11416" y="740"/>
                  </a:lnTo>
                  <a:lnTo>
                    <a:pt x="11036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0" name="ïṧľiḍe"/>
            <p:cNvSpPr/>
            <p:nvPr/>
          </p:nvSpPr>
          <p:spPr bwMode="auto">
            <a:xfrm>
              <a:off x="6095882" y="2747532"/>
              <a:ext cx="46321" cy="46321"/>
            </a:xfrm>
            <a:custGeom>
              <a:avLst/>
              <a:gdLst>
                <a:gd name="T0" fmla="*/ 728 w 2011"/>
                <a:gd name="T1" fmla="*/ 1425 h 2011"/>
                <a:gd name="T2" fmla="*/ 634 w 2011"/>
                <a:gd name="T3" fmla="*/ 1346 h 2011"/>
                <a:gd name="T4" fmla="*/ 565 w 2011"/>
                <a:gd name="T5" fmla="*/ 1247 h 2011"/>
                <a:gd name="T6" fmla="*/ 520 w 2011"/>
                <a:gd name="T7" fmla="*/ 1135 h 2011"/>
                <a:gd name="T8" fmla="*/ 503 w 2011"/>
                <a:gd name="T9" fmla="*/ 1015 h 2011"/>
                <a:gd name="T10" fmla="*/ 516 w 2011"/>
                <a:gd name="T11" fmla="*/ 892 h 2011"/>
                <a:gd name="T12" fmla="*/ 560 w 2011"/>
                <a:gd name="T13" fmla="*/ 771 h 2011"/>
                <a:gd name="T14" fmla="*/ 631 w 2011"/>
                <a:gd name="T15" fmla="*/ 670 h 2011"/>
                <a:gd name="T16" fmla="*/ 723 w 2011"/>
                <a:gd name="T17" fmla="*/ 590 h 2011"/>
                <a:gd name="T18" fmla="*/ 830 w 2011"/>
                <a:gd name="T19" fmla="*/ 535 h 2011"/>
                <a:gd name="T20" fmla="*/ 947 w 2011"/>
                <a:gd name="T21" fmla="*/ 507 h 2011"/>
                <a:gd name="T22" fmla="*/ 1070 w 2011"/>
                <a:gd name="T23" fmla="*/ 507 h 2011"/>
                <a:gd name="T24" fmla="*/ 1193 w 2011"/>
                <a:gd name="T25" fmla="*/ 539 h 2011"/>
                <a:gd name="T26" fmla="*/ 1303 w 2011"/>
                <a:gd name="T27" fmla="*/ 600 h 2011"/>
                <a:gd name="T28" fmla="*/ 1392 w 2011"/>
                <a:gd name="T29" fmla="*/ 685 h 2011"/>
                <a:gd name="T30" fmla="*/ 1457 w 2011"/>
                <a:gd name="T31" fmla="*/ 786 h 2011"/>
                <a:gd name="T32" fmla="*/ 1496 w 2011"/>
                <a:gd name="T33" fmla="*/ 900 h 2011"/>
                <a:gd name="T34" fmla="*/ 1507 w 2011"/>
                <a:gd name="T35" fmla="*/ 1021 h 2011"/>
                <a:gd name="T36" fmla="*/ 1488 w 2011"/>
                <a:gd name="T37" fmla="*/ 1143 h 2011"/>
                <a:gd name="T38" fmla="*/ 1438 w 2011"/>
                <a:gd name="T39" fmla="*/ 1261 h 2011"/>
                <a:gd name="T40" fmla="*/ 1363 w 2011"/>
                <a:gd name="T41" fmla="*/ 1360 h 2011"/>
                <a:gd name="T42" fmla="*/ 1267 w 2011"/>
                <a:gd name="T43" fmla="*/ 1434 h 2011"/>
                <a:gd name="T44" fmla="*/ 1158 w 2011"/>
                <a:gd name="T45" fmla="*/ 1484 h 2011"/>
                <a:gd name="T46" fmla="*/ 1039 w 2011"/>
                <a:gd name="T47" fmla="*/ 1507 h 2011"/>
                <a:gd name="T48" fmla="*/ 916 w 2011"/>
                <a:gd name="T49" fmla="*/ 1500 h 2011"/>
                <a:gd name="T50" fmla="*/ 1380 w 2011"/>
                <a:gd name="T51" fmla="*/ 72 h 2011"/>
                <a:gd name="T52" fmla="*/ 1134 w 2011"/>
                <a:gd name="T53" fmla="*/ 8 h 2011"/>
                <a:gd name="T54" fmla="*/ 890 w 2011"/>
                <a:gd name="T55" fmla="*/ 7 h 2011"/>
                <a:gd name="T56" fmla="*/ 654 w 2011"/>
                <a:gd name="T57" fmla="*/ 63 h 2011"/>
                <a:gd name="T58" fmla="*/ 440 w 2011"/>
                <a:gd name="T59" fmla="*/ 174 h 2011"/>
                <a:gd name="T60" fmla="*/ 257 w 2011"/>
                <a:gd name="T61" fmla="*/ 334 h 2011"/>
                <a:gd name="T62" fmla="*/ 115 w 2011"/>
                <a:gd name="T63" fmla="*/ 538 h 2011"/>
                <a:gd name="T64" fmla="*/ 26 w 2011"/>
                <a:gd name="T65" fmla="*/ 778 h 2011"/>
                <a:gd name="T66" fmla="*/ 0 w 2011"/>
                <a:gd name="T67" fmla="*/ 1025 h 2011"/>
                <a:gd name="T68" fmla="*/ 34 w 2011"/>
                <a:gd name="T69" fmla="*/ 1265 h 2011"/>
                <a:gd name="T70" fmla="*/ 123 w 2011"/>
                <a:gd name="T71" fmla="*/ 1488 h 2011"/>
                <a:gd name="T72" fmla="*/ 264 w 2011"/>
                <a:gd name="T73" fmla="*/ 1686 h 2011"/>
                <a:gd name="T74" fmla="*/ 451 w 2011"/>
                <a:gd name="T75" fmla="*/ 1844 h 2011"/>
                <a:gd name="T76" fmla="*/ 680 w 2011"/>
                <a:gd name="T77" fmla="*/ 1957 h 2011"/>
                <a:gd name="T78" fmla="*/ 926 w 2011"/>
                <a:gd name="T79" fmla="*/ 2008 h 2011"/>
                <a:gd name="T80" fmla="*/ 1169 w 2011"/>
                <a:gd name="T81" fmla="*/ 1997 h 2011"/>
                <a:gd name="T82" fmla="*/ 1401 w 2011"/>
                <a:gd name="T83" fmla="*/ 1930 h 2011"/>
                <a:gd name="T84" fmla="*/ 1610 w 2011"/>
                <a:gd name="T85" fmla="*/ 1809 h 2011"/>
                <a:gd name="T86" fmla="*/ 1786 w 2011"/>
                <a:gd name="T87" fmla="*/ 1640 h 2011"/>
                <a:gd name="T88" fmla="*/ 1919 w 2011"/>
                <a:gd name="T89" fmla="*/ 1427 h 2011"/>
                <a:gd name="T90" fmla="*/ 1995 w 2011"/>
                <a:gd name="T91" fmla="*/ 1184 h 2011"/>
                <a:gd name="T92" fmla="*/ 2009 w 2011"/>
                <a:gd name="T93" fmla="*/ 938 h 2011"/>
                <a:gd name="T94" fmla="*/ 1964 w 2011"/>
                <a:gd name="T95" fmla="*/ 701 h 2011"/>
                <a:gd name="T96" fmla="*/ 1864 w 2011"/>
                <a:gd name="T97" fmla="*/ 481 h 2011"/>
                <a:gd name="T98" fmla="*/ 1714 w 2011"/>
                <a:gd name="T99" fmla="*/ 291 h 2011"/>
                <a:gd name="T100" fmla="*/ 1518 w 2011"/>
                <a:gd name="T101" fmla="*/ 139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1" h="2011">
                  <a:moveTo>
                    <a:pt x="818" y="1472"/>
                  </a:moveTo>
                  <a:lnTo>
                    <a:pt x="794" y="1462"/>
                  </a:lnTo>
                  <a:lnTo>
                    <a:pt x="772" y="1451"/>
                  </a:lnTo>
                  <a:lnTo>
                    <a:pt x="750" y="1438"/>
                  </a:lnTo>
                  <a:lnTo>
                    <a:pt x="728" y="1425"/>
                  </a:lnTo>
                  <a:lnTo>
                    <a:pt x="708" y="1411"/>
                  </a:lnTo>
                  <a:lnTo>
                    <a:pt x="689" y="1396"/>
                  </a:lnTo>
                  <a:lnTo>
                    <a:pt x="670" y="1380"/>
                  </a:lnTo>
                  <a:lnTo>
                    <a:pt x="651" y="1363"/>
                  </a:lnTo>
                  <a:lnTo>
                    <a:pt x="634" y="1346"/>
                  </a:lnTo>
                  <a:lnTo>
                    <a:pt x="619" y="1326"/>
                  </a:lnTo>
                  <a:lnTo>
                    <a:pt x="604" y="1307"/>
                  </a:lnTo>
                  <a:lnTo>
                    <a:pt x="590" y="1288"/>
                  </a:lnTo>
                  <a:lnTo>
                    <a:pt x="577" y="1268"/>
                  </a:lnTo>
                  <a:lnTo>
                    <a:pt x="565" y="1247"/>
                  </a:lnTo>
                  <a:lnTo>
                    <a:pt x="554" y="1225"/>
                  </a:lnTo>
                  <a:lnTo>
                    <a:pt x="544" y="1204"/>
                  </a:lnTo>
                  <a:lnTo>
                    <a:pt x="535" y="1181"/>
                  </a:lnTo>
                  <a:lnTo>
                    <a:pt x="527" y="1158"/>
                  </a:lnTo>
                  <a:lnTo>
                    <a:pt x="520" y="1135"/>
                  </a:lnTo>
                  <a:lnTo>
                    <a:pt x="514" y="1111"/>
                  </a:lnTo>
                  <a:lnTo>
                    <a:pt x="510" y="1087"/>
                  </a:lnTo>
                  <a:lnTo>
                    <a:pt x="507" y="1064"/>
                  </a:lnTo>
                  <a:lnTo>
                    <a:pt x="504" y="1039"/>
                  </a:lnTo>
                  <a:lnTo>
                    <a:pt x="503" y="1015"/>
                  </a:lnTo>
                  <a:lnTo>
                    <a:pt x="503" y="990"/>
                  </a:lnTo>
                  <a:lnTo>
                    <a:pt x="505" y="965"/>
                  </a:lnTo>
                  <a:lnTo>
                    <a:pt x="507" y="941"/>
                  </a:lnTo>
                  <a:lnTo>
                    <a:pt x="511" y="916"/>
                  </a:lnTo>
                  <a:lnTo>
                    <a:pt x="516" y="892"/>
                  </a:lnTo>
                  <a:lnTo>
                    <a:pt x="522" y="867"/>
                  </a:lnTo>
                  <a:lnTo>
                    <a:pt x="530" y="843"/>
                  </a:lnTo>
                  <a:lnTo>
                    <a:pt x="539" y="818"/>
                  </a:lnTo>
                  <a:lnTo>
                    <a:pt x="549" y="794"/>
                  </a:lnTo>
                  <a:lnTo>
                    <a:pt x="560" y="771"/>
                  </a:lnTo>
                  <a:lnTo>
                    <a:pt x="572" y="749"/>
                  </a:lnTo>
                  <a:lnTo>
                    <a:pt x="586" y="728"/>
                  </a:lnTo>
                  <a:lnTo>
                    <a:pt x="600" y="708"/>
                  </a:lnTo>
                  <a:lnTo>
                    <a:pt x="615" y="689"/>
                  </a:lnTo>
                  <a:lnTo>
                    <a:pt x="631" y="670"/>
                  </a:lnTo>
                  <a:lnTo>
                    <a:pt x="648" y="651"/>
                  </a:lnTo>
                  <a:lnTo>
                    <a:pt x="665" y="634"/>
                  </a:lnTo>
                  <a:lnTo>
                    <a:pt x="685" y="619"/>
                  </a:lnTo>
                  <a:lnTo>
                    <a:pt x="703" y="604"/>
                  </a:lnTo>
                  <a:lnTo>
                    <a:pt x="723" y="590"/>
                  </a:lnTo>
                  <a:lnTo>
                    <a:pt x="743" y="577"/>
                  </a:lnTo>
                  <a:lnTo>
                    <a:pt x="764" y="565"/>
                  </a:lnTo>
                  <a:lnTo>
                    <a:pt x="786" y="554"/>
                  </a:lnTo>
                  <a:lnTo>
                    <a:pt x="807" y="544"/>
                  </a:lnTo>
                  <a:lnTo>
                    <a:pt x="830" y="535"/>
                  </a:lnTo>
                  <a:lnTo>
                    <a:pt x="853" y="527"/>
                  </a:lnTo>
                  <a:lnTo>
                    <a:pt x="876" y="520"/>
                  </a:lnTo>
                  <a:lnTo>
                    <a:pt x="900" y="515"/>
                  </a:lnTo>
                  <a:lnTo>
                    <a:pt x="923" y="510"/>
                  </a:lnTo>
                  <a:lnTo>
                    <a:pt x="947" y="507"/>
                  </a:lnTo>
                  <a:lnTo>
                    <a:pt x="972" y="504"/>
                  </a:lnTo>
                  <a:lnTo>
                    <a:pt x="996" y="503"/>
                  </a:lnTo>
                  <a:lnTo>
                    <a:pt x="1021" y="503"/>
                  </a:lnTo>
                  <a:lnTo>
                    <a:pt x="1046" y="505"/>
                  </a:lnTo>
                  <a:lnTo>
                    <a:pt x="1070" y="507"/>
                  </a:lnTo>
                  <a:lnTo>
                    <a:pt x="1095" y="511"/>
                  </a:lnTo>
                  <a:lnTo>
                    <a:pt x="1119" y="516"/>
                  </a:lnTo>
                  <a:lnTo>
                    <a:pt x="1144" y="522"/>
                  </a:lnTo>
                  <a:lnTo>
                    <a:pt x="1168" y="530"/>
                  </a:lnTo>
                  <a:lnTo>
                    <a:pt x="1193" y="539"/>
                  </a:lnTo>
                  <a:lnTo>
                    <a:pt x="1217" y="549"/>
                  </a:lnTo>
                  <a:lnTo>
                    <a:pt x="1239" y="560"/>
                  </a:lnTo>
                  <a:lnTo>
                    <a:pt x="1261" y="573"/>
                  </a:lnTo>
                  <a:lnTo>
                    <a:pt x="1282" y="586"/>
                  </a:lnTo>
                  <a:lnTo>
                    <a:pt x="1303" y="600"/>
                  </a:lnTo>
                  <a:lnTo>
                    <a:pt x="1322" y="615"/>
                  </a:lnTo>
                  <a:lnTo>
                    <a:pt x="1341" y="631"/>
                  </a:lnTo>
                  <a:lnTo>
                    <a:pt x="1360" y="648"/>
                  </a:lnTo>
                  <a:lnTo>
                    <a:pt x="1376" y="665"/>
                  </a:lnTo>
                  <a:lnTo>
                    <a:pt x="1392" y="685"/>
                  </a:lnTo>
                  <a:lnTo>
                    <a:pt x="1407" y="704"/>
                  </a:lnTo>
                  <a:lnTo>
                    <a:pt x="1421" y="723"/>
                  </a:lnTo>
                  <a:lnTo>
                    <a:pt x="1434" y="743"/>
                  </a:lnTo>
                  <a:lnTo>
                    <a:pt x="1446" y="764"/>
                  </a:lnTo>
                  <a:lnTo>
                    <a:pt x="1457" y="786"/>
                  </a:lnTo>
                  <a:lnTo>
                    <a:pt x="1467" y="807"/>
                  </a:lnTo>
                  <a:lnTo>
                    <a:pt x="1476" y="830"/>
                  </a:lnTo>
                  <a:lnTo>
                    <a:pt x="1484" y="853"/>
                  </a:lnTo>
                  <a:lnTo>
                    <a:pt x="1491" y="876"/>
                  </a:lnTo>
                  <a:lnTo>
                    <a:pt x="1496" y="900"/>
                  </a:lnTo>
                  <a:lnTo>
                    <a:pt x="1501" y="923"/>
                  </a:lnTo>
                  <a:lnTo>
                    <a:pt x="1504" y="947"/>
                  </a:lnTo>
                  <a:lnTo>
                    <a:pt x="1506" y="971"/>
                  </a:lnTo>
                  <a:lnTo>
                    <a:pt x="1508" y="996"/>
                  </a:lnTo>
                  <a:lnTo>
                    <a:pt x="1507" y="1021"/>
                  </a:lnTo>
                  <a:lnTo>
                    <a:pt x="1506" y="1046"/>
                  </a:lnTo>
                  <a:lnTo>
                    <a:pt x="1504" y="1070"/>
                  </a:lnTo>
                  <a:lnTo>
                    <a:pt x="1500" y="1095"/>
                  </a:lnTo>
                  <a:lnTo>
                    <a:pt x="1495" y="1119"/>
                  </a:lnTo>
                  <a:lnTo>
                    <a:pt x="1488" y="1143"/>
                  </a:lnTo>
                  <a:lnTo>
                    <a:pt x="1481" y="1168"/>
                  </a:lnTo>
                  <a:lnTo>
                    <a:pt x="1472" y="1193"/>
                  </a:lnTo>
                  <a:lnTo>
                    <a:pt x="1462" y="1216"/>
                  </a:lnTo>
                  <a:lnTo>
                    <a:pt x="1451" y="1239"/>
                  </a:lnTo>
                  <a:lnTo>
                    <a:pt x="1438" y="1261"/>
                  </a:lnTo>
                  <a:lnTo>
                    <a:pt x="1425" y="1282"/>
                  </a:lnTo>
                  <a:lnTo>
                    <a:pt x="1411" y="1303"/>
                  </a:lnTo>
                  <a:lnTo>
                    <a:pt x="1396" y="1322"/>
                  </a:lnTo>
                  <a:lnTo>
                    <a:pt x="1380" y="1341"/>
                  </a:lnTo>
                  <a:lnTo>
                    <a:pt x="1363" y="1360"/>
                  </a:lnTo>
                  <a:lnTo>
                    <a:pt x="1346" y="1376"/>
                  </a:lnTo>
                  <a:lnTo>
                    <a:pt x="1326" y="1392"/>
                  </a:lnTo>
                  <a:lnTo>
                    <a:pt x="1307" y="1407"/>
                  </a:lnTo>
                  <a:lnTo>
                    <a:pt x="1288" y="1421"/>
                  </a:lnTo>
                  <a:lnTo>
                    <a:pt x="1267" y="1434"/>
                  </a:lnTo>
                  <a:lnTo>
                    <a:pt x="1247" y="1446"/>
                  </a:lnTo>
                  <a:lnTo>
                    <a:pt x="1225" y="1457"/>
                  </a:lnTo>
                  <a:lnTo>
                    <a:pt x="1204" y="1467"/>
                  </a:lnTo>
                  <a:lnTo>
                    <a:pt x="1181" y="1476"/>
                  </a:lnTo>
                  <a:lnTo>
                    <a:pt x="1158" y="1484"/>
                  </a:lnTo>
                  <a:lnTo>
                    <a:pt x="1134" y="1491"/>
                  </a:lnTo>
                  <a:lnTo>
                    <a:pt x="1111" y="1496"/>
                  </a:lnTo>
                  <a:lnTo>
                    <a:pt x="1087" y="1501"/>
                  </a:lnTo>
                  <a:lnTo>
                    <a:pt x="1063" y="1504"/>
                  </a:lnTo>
                  <a:lnTo>
                    <a:pt x="1039" y="1507"/>
                  </a:lnTo>
                  <a:lnTo>
                    <a:pt x="1015" y="1508"/>
                  </a:lnTo>
                  <a:lnTo>
                    <a:pt x="990" y="1508"/>
                  </a:lnTo>
                  <a:lnTo>
                    <a:pt x="965" y="1506"/>
                  </a:lnTo>
                  <a:lnTo>
                    <a:pt x="941" y="1504"/>
                  </a:lnTo>
                  <a:lnTo>
                    <a:pt x="916" y="1500"/>
                  </a:lnTo>
                  <a:lnTo>
                    <a:pt x="892" y="1495"/>
                  </a:lnTo>
                  <a:lnTo>
                    <a:pt x="867" y="1489"/>
                  </a:lnTo>
                  <a:lnTo>
                    <a:pt x="843" y="1481"/>
                  </a:lnTo>
                  <a:lnTo>
                    <a:pt x="818" y="1472"/>
                  </a:lnTo>
                  <a:close/>
                  <a:moveTo>
                    <a:pt x="1380" y="72"/>
                  </a:moveTo>
                  <a:lnTo>
                    <a:pt x="1331" y="54"/>
                  </a:lnTo>
                  <a:lnTo>
                    <a:pt x="1282" y="39"/>
                  </a:lnTo>
                  <a:lnTo>
                    <a:pt x="1233" y="26"/>
                  </a:lnTo>
                  <a:lnTo>
                    <a:pt x="1184" y="16"/>
                  </a:lnTo>
                  <a:lnTo>
                    <a:pt x="1134" y="8"/>
                  </a:lnTo>
                  <a:lnTo>
                    <a:pt x="1085" y="3"/>
                  </a:lnTo>
                  <a:lnTo>
                    <a:pt x="1036" y="1"/>
                  </a:lnTo>
                  <a:lnTo>
                    <a:pt x="987" y="0"/>
                  </a:lnTo>
                  <a:lnTo>
                    <a:pt x="938" y="2"/>
                  </a:lnTo>
                  <a:lnTo>
                    <a:pt x="890" y="7"/>
                  </a:lnTo>
                  <a:lnTo>
                    <a:pt x="842" y="14"/>
                  </a:lnTo>
                  <a:lnTo>
                    <a:pt x="794" y="23"/>
                  </a:lnTo>
                  <a:lnTo>
                    <a:pt x="747" y="34"/>
                  </a:lnTo>
                  <a:lnTo>
                    <a:pt x="701" y="48"/>
                  </a:lnTo>
                  <a:lnTo>
                    <a:pt x="654" y="63"/>
                  </a:lnTo>
                  <a:lnTo>
                    <a:pt x="610" y="81"/>
                  </a:lnTo>
                  <a:lnTo>
                    <a:pt x="566" y="101"/>
                  </a:lnTo>
                  <a:lnTo>
                    <a:pt x="524" y="123"/>
                  </a:lnTo>
                  <a:lnTo>
                    <a:pt x="481" y="147"/>
                  </a:lnTo>
                  <a:lnTo>
                    <a:pt x="440" y="174"/>
                  </a:lnTo>
                  <a:lnTo>
                    <a:pt x="401" y="202"/>
                  </a:lnTo>
                  <a:lnTo>
                    <a:pt x="363" y="232"/>
                  </a:lnTo>
                  <a:lnTo>
                    <a:pt x="326" y="264"/>
                  </a:lnTo>
                  <a:lnTo>
                    <a:pt x="291" y="297"/>
                  </a:lnTo>
                  <a:lnTo>
                    <a:pt x="257" y="334"/>
                  </a:lnTo>
                  <a:lnTo>
                    <a:pt x="225" y="371"/>
                  </a:lnTo>
                  <a:lnTo>
                    <a:pt x="195" y="410"/>
                  </a:lnTo>
                  <a:lnTo>
                    <a:pt x="167" y="451"/>
                  </a:lnTo>
                  <a:lnTo>
                    <a:pt x="139" y="493"/>
                  </a:lnTo>
                  <a:lnTo>
                    <a:pt x="115" y="538"/>
                  </a:lnTo>
                  <a:lnTo>
                    <a:pt x="93" y="584"/>
                  </a:lnTo>
                  <a:lnTo>
                    <a:pt x="72" y="631"/>
                  </a:lnTo>
                  <a:lnTo>
                    <a:pt x="54" y="681"/>
                  </a:lnTo>
                  <a:lnTo>
                    <a:pt x="39" y="729"/>
                  </a:lnTo>
                  <a:lnTo>
                    <a:pt x="26" y="778"/>
                  </a:lnTo>
                  <a:lnTo>
                    <a:pt x="16" y="827"/>
                  </a:lnTo>
                  <a:lnTo>
                    <a:pt x="8" y="877"/>
                  </a:lnTo>
                  <a:lnTo>
                    <a:pt x="3" y="926"/>
                  </a:lnTo>
                  <a:lnTo>
                    <a:pt x="1" y="975"/>
                  </a:lnTo>
                  <a:lnTo>
                    <a:pt x="0" y="1025"/>
                  </a:lnTo>
                  <a:lnTo>
                    <a:pt x="3" y="1074"/>
                  </a:lnTo>
                  <a:lnTo>
                    <a:pt x="7" y="1122"/>
                  </a:lnTo>
                  <a:lnTo>
                    <a:pt x="14" y="1170"/>
                  </a:lnTo>
                  <a:lnTo>
                    <a:pt x="23" y="1218"/>
                  </a:lnTo>
                  <a:lnTo>
                    <a:pt x="34" y="1265"/>
                  </a:lnTo>
                  <a:lnTo>
                    <a:pt x="48" y="1311"/>
                  </a:lnTo>
                  <a:lnTo>
                    <a:pt x="63" y="1357"/>
                  </a:lnTo>
                  <a:lnTo>
                    <a:pt x="81" y="1402"/>
                  </a:lnTo>
                  <a:lnTo>
                    <a:pt x="101" y="1445"/>
                  </a:lnTo>
                  <a:lnTo>
                    <a:pt x="123" y="1488"/>
                  </a:lnTo>
                  <a:lnTo>
                    <a:pt x="147" y="1531"/>
                  </a:lnTo>
                  <a:lnTo>
                    <a:pt x="174" y="1571"/>
                  </a:lnTo>
                  <a:lnTo>
                    <a:pt x="202" y="1610"/>
                  </a:lnTo>
                  <a:lnTo>
                    <a:pt x="232" y="1648"/>
                  </a:lnTo>
                  <a:lnTo>
                    <a:pt x="264" y="1686"/>
                  </a:lnTo>
                  <a:lnTo>
                    <a:pt x="297" y="1721"/>
                  </a:lnTo>
                  <a:lnTo>
                    <a:pt x="334" y="1754"/>
                  </a:lnTo>
                  <a:lnTo>
                    <a:pt x="371" y="1786"/>
                  </a:lnTo>
                  <a:lnTo>
                    <a:pt x="410" y="1816"/>
                  </a:lnTo>
                  <a:lnTo>
                    <a:pt x="451" y="1844"/>
                  </a:lnTo>
                  <a:lnTo>
                    <a:pt x="493" y="1872"/>
                  </a:lnTo>
                  <a:lnTo>
                    <a:pt x="538" y="1896"/>
                  </a:lnTo>
                  <a:lnTo>
                    <a:pt x="584" y="1919"/>
                  </a:lnTo>
                  <a:lnTo>
                    <a:pt x="631" y="1939"/>
                  </a:lnTo>
                  <a:lnTo>
                    <a:pt x="680" y="1957"/>
                  </a:lnTo>
                  <a:lnTo>
                    <a:pt x="729" y="1972"/>
                  </a:lnTo>
                  <a:lnTo>
                    <a:pt x="778" y="1985"/>
                  </a:lnTo>
                  <a:lnTo>
                    <a:pt x="827" y="1995"/>
                  </a:lnTo>
                  <a:lnTo>
                    <a:pt x="877" y="2003"/>
                  </a:lnTo>
                  <a:lnTo>
                    <a:pt x="926" y="2008"/>
                  </a:lnTo>
                  <a:lnTo>
                    <a:pt x="975" y="2011"/>
                  </a:lnTo>
                  <a:lnTo>
                    <a:pt x="1025" y="2011"/>
                  </a:lnTo>
                  <a:lnTo>
                    <a:pt x="1073" y="2009"/>
                  </a:lnTo>
                  <a:lnTo>
                    <a:pt x="1122" y="2004"/>
                  </a:lnTo>
                  <a:lnTo>
                    <a:pt x="1169" y="1997"/>
                  </a:lnTo>
                  <a:lnTo>
                    <a:pt x="1218" y="1988"/>
                  </a:lnTo>
                  <a:lnTo>
                    <a:pt x="1264" y="1977"/>
                  </a:lnTo>
                  <a:lnTo>
                    <a:pt x="1311" y="1964"/>
                  </a:lnTo>
                  <a:lnTo>
                    <a:pt x="1357" y="1948"/>
                  </a:lnTo>
                  <a:lnTo>
                    <a:pt x="1401" y="1930"/>
                  </a:lnTo>
                  <a:lnTo>
                    <a:pt x="1445" y="1910"/>
                  </a:lnTo>
                  <a:lnTo>
                    <a:pt x="1488" y="1888"/>
                  </a:lnTo>
                  <a:lnTo>
                    <a:pt x="1530" y="1864"/>
                  </a:lnTo>
                  <a:lnTo>
                    <a:pt x="1571" y="1837"/>
                  </a:lnTo>
                  <a:lnTo>
                    <a:pt x="1610" y="1809"/>
                  </a:lnTo>
                  <a:lnTo>
                    <a:pt x="1648" y="1779"/>
                  </a:lnTo>
                  <a:lnTo>
                    <a:pt x="1685" y="1747"/>
                  </a:lnTo>
                  <a:lnTo>
                    <a:pt x="1721" y="1714"/>
                  </a:lnTo>
                  <a:lnTo>
                    <a:pt x="1754" y="1677"/>
                  </a:lnTo>
                  <a:lnTo>
                    <a:pt x="1786" y="1640"/>
                  </a:lnTo>
                  <a:lnTo>
                    <a:pt x="1816" y="1601"/>
                  </a:lnTo>
                  <a:lnTo>
                    <a:pt x="1844" y="1560"/>
                  </a:lnTo>
                  <a:lnTo>
                    <a:pt x="1872" y="1518"/>
                  </a:lnTo>
                  <a:lnTo>
                    <a:pt x="1896" y="1473"/>
                  </a:lnTo>
                  <a:lnTo>
                    <a:pt x="1919" y="1427"/>
                  </a:lnTo>
                  <a:lnTo>
                    <a:pt x="1939" y="1380"/>
                  </a:lnTo>
                  <a:lnTo>
                    <a:pt x="1957" y="1330"/>
                  </a:lnTo>
                  <a:lnTo>
                    <a:pt x="1972" y="1282"/>
                  </a:lnTo>
                  <a:lnTo>
                    <a:pt x="1985" y="1233"/>
                  </a:lnTo>
                  <a:lnTo>
                    <a:pt x="1995" y="1184"/>
                  </a:lnTo>
                  <a:lnTo>
                    <a:pt x="2003" y="1134"/>
                  </a:lnTo>
                  <a:lnTo>
                    <a:pt x="2008" y="1085"/>
                  </a:lnTo>
                  <a:lnTo>
                    <a:pt x="2011" y="1036"/>
                  </a:lnTo>
                  <a:lnTo>
                    <a:pt x="2011" y="986"/>
                  </a:lnTo>
                  <a:lnTo>
                    <a:pt x="2009" y="938"/>
                  </a:lnTo>
                  <a:lnTo>
                    <a:pt x="2004" y="890"/>
                  </a:lnTo>
                  <a:lnTo>
                    <a:pt x="1998" y="842"/>
                  </a:lnTo>
                  <a:lnTo>
                    <a:pt x="1988" y="794"/>
                  </a:lnTo>
                  <a:lnTo>
                    <a:pt x="1977" y="747"/>
                  </a:lnTo>
                  <a:lnTo>
                    <a:pt x="1964" y="701"/>
                  </a:lnTo>
                  <a:lnTo>
                    <a:pt x="1948" y="654"/>
                  </a:lnTo>
                  <a:lnTo>
                    <a:pt x="1930" y="610"/>
                  </a:lnTo>
                  <a:lnTo>
                    <a:pt x="1910" y="566"/>
                  </a:lnTo>
                  <a:lnTo>
                    <a:pt x="1888" y="523"/>
                  </a:lnTo>
                  <a:lnTo>
                    <a:pt x="1864" y="481"/>
                  </a:lnTo>
                  <a:lnTo>
                    <a:pt x="1837" y="441"/>
                  </a:lnTo>
                  <a:lnTo>
                    <a:pt x="1809" y="401"/>
                  </a:lnTo>
                  <a:lnTo>
                    <a:pt x="1780" y="363"/>
                  </a:lnTo>
                  <a:lnTo>
                    <a:pt x="1748" y="326"/>
                  </a:lnTo>
                  <a:lnTo>
                    <a:pt x="1714" y="291"/>
                  </a:lnTo>
                  <a:lnTo>
                    <a:pt x="1678" y="257"/>
                  </a:lnTo>
                  <a:lnTo>
                    <a:pt x="1640" y="225"/>
                  </a:lnTo>
                  <a:lnTo>
                    <a:pt x="1601" y="195"/>
                  </a:lnTo>
                  <a:lnTo>
                    <a:pt x="1561" y="167"/>
                  </a:lnTo>
                  <a:lnTo>
                    <a:pt x="1518" y="139"/>
                  </a:lnTo>
                  <a:lnTo>
                    <a:pt x="1473" y="115"/>
                  </a:lnTo>
                  <a:lnTo>
                    <a:pt x="1427" y="92"/>
                  </a:lnTo>
                  <a:lnTo>
                    <a:pt x="138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1" name="ïsḻîdè"/>
            <p:cNvSpPr/>
            <p:nvPr/>
          </p:nvSpPr>
          <p:spPr bwMode="auto">
            <a:xfrm>
              <a:off x="6050403" y="2702053"/>
              <a:ext cx="137279" cy="137279"/>
            </a:xfrm>
            <a:custGeom>
              <a:avLst/>
              <a:gdLst>
                <a:gd name="T0" fmla="*/ 1909 w 6034"/>
                <a:gd name="T1" fmla="*/ 4695 h 6033"/>
                <a:gd name="T2" fmla="*/ 1534 w 6034"/>
                <a:gd name="T3" fmla="*/ 4376 h 6033"/>
                <a:gd name="T4" fmla="*/ 1253 w 6034"/>
                <a:gd name="T5" fmla="*/ 3981 h 6033"/>
                <a:gd name="T6" fmla="*/ 1074 w 6034"/>
                <a:gd name="T7" fmla="*/ 3534 h 6033"/>
                <a:gd name="T8" fmla="*/ 1006 w 6034"/>
                <a:gd name="T9" fmla="*/ 3054 h 6033"/>
                <a:gd name="T10" fmla="*/ 1057 w 6034"/>
                <a:gd name="T11" fmla="*/ 2561 h 6033"/>
                <a:gd name="T12" fmla="*/ 1235 w 6034"/>
                <a:gd name="T13" fmla="*/ 2082 h 6033"/>
                <a:gd name="T14" fmla="*/ 1520 w 6034"/>
                <a:gd name="T15" fmla="*/ 1673 h 6033"/>
                <a:gd name="T16" fmla="*/ 1886 w 6034"/>
                <a:gd name="T17" fmla="*/ 1354 h 6033"/>
                <a:gd name="T18" fmla="*/ 2314 w 6034"/>
                <a:gd name="T19" fmla="*/ 1132 h 6033"/>
                <a:gd name="T20" fmla="*/ 2784 w 6034"/>
                <a:gd name="T21" fmla="*/ 1019 h 6033"/>
                <a:gd name="T22" fmla="*/ 3274 w 6034"/>
                <a:gd name="T23" fmla="*/ 1022 h 6033"/>
                <a:gd name="T24" fmla="*/ 3764 w 6034"/>
                <a:gd name="T25" fmla="*/ 1148 h 6033"/>
                <a:gd name="T26" fmla="*/ 4207 w 6034"/>
                <a:gd name="T27" fmla="*/ 1395 h 6033"/>
                <a:gd name="T28" fmla="*/ 4563 w 6034"/>
                <a:gd name="T29" fmla="*/ 1731 h 6033"/>
                <a:gd name="T30" fmla="*/ 4824 w 6034"/>
                <a:gd name="T31" fmla="*/ 2137 h 6033"/>
                <a:gd name="T32" fmla="*/ 4982 w 6034"/>
                <a:gd name="T33" fmla="*/ 2593 h 6033"/>
                <a:gd name="T34" fmla="*/ 5027 w 6034"/>
                <a:gd name="T35" fmla="*/ 3078 h 6033"/>
                <a:gd name="T36" fmla="*/ 4951 w 6034"/>
                <a:gd name="T37" fmla="*/ 3570 h 6033"/>
                <a:gd name="T38" fmla="*/ 4749 w 6034"/>
                <a:gd name="T39" fmla="*/ 4040 h 6033"/>
                <a:gd name="T40" fmla="*/ 4446 w 6034"/>
                <a:gd name="T41" fmla="*/ 4431 h 6033"/>
                <a:gd name="T42" fmla="*/ 4066 w 6034"/>
                <a:gd name="T43" fmla="*/ 4732 h 6033"/>
                <a:gd name="T44" fmla="*/ 3627 w 6034"/>
                <a:gd name="T45" fmla="*/ 4932 h 6033"/>
                <a:gd name="T46" fmla="*/ 3151 w 6034"/>
                <a:gd name="T47" fmla="*/ 5023 h 6033"/>
                <a:gd name="T48" fmla="*/ 2660 w 6034"/>
                <a:gd name="T49" fmla="*/ 4996 h 6033"/>
                <a:gd name="T50" fmla="*/ 4138 w 6034"/>
                <a:gd name="T51" fmla="*/ 216 h 6033"/>
                <a:gd name="T52" fmla="*/ 3403 w 6034"/>
                <a:gd name="T53" fmla="*/ 24 h 6033"/>
                <a:gd name="T54" fmla="*/ 2667 w 6034"/>
                <a:gd name="T55" fmla="*/ 19 h 6033"/>
                <a:gd name="T56" fmla="*/ 1963 w 6034"/>
                <a:gd name="T57" fmla="*/ 190 h 6033"/>
                <a:gd name="T58" fmla="*/ 1321 w 6034"/>
                <a:gd name="T59" fmla="*/ 521 h 6033"/>
                <a:gd name="T60" fmla="*/ 771 w 6034"/>
                <a:gd name="T61" fmla="*/ 1001 h 6033"/>
                <a:gd name="T62" fmla="*/ 346 w 6034"/>
                <a:gd name="T63" fmla="*/ 1614 h 6033"/>
                <a:gd name="T64" fmla="*/ 78 w 6034"/>
                <a:gd name="T65" fmla="*/ 2334 h 6033"/>
                <a:gd name="T66" fmla="*/ 0 w 6034"/>
                <a:gd name="T67" fmla="*/ 3073 h 6033"/>
                <a:gd name="T68" fmla="*/ 101 w 6034"/>
                <a:gd name="T69" fmla="*/ 3793 h 6033"/>
                <a:gd name="T70" fmla="*/ 370 w 6034"/>
                <a:gd name="T71" fmla="*/ 4464 h 6033"/>
                <a:gd name="T72" fmla="*/ 791 w 6034"/>
                <a:gd name="T73" fmla="*/ 5055 h 6033"/>
                <a:gd name="T74" fmla="*/ 1354 w 6034"/>
                <a:gd name="T75" fmla="*/ 5534 h 6033"/>
                <a:gd name="T76" fmla="*/ 2041 w 6034"/>
                <a:gd name="T77" fmla="*/ 5870 h 6033"/>
                <a:gd name="T78" fmla="*/ 2778 w 6034"/>
                <a:gd name="T79" fmla="*/ 6024 h 6033"/>
                <a:gd name="T80" fmla="*/ 3509 w 6034"/>
                <a:gd name="T81" fmla="*/ 5993 h 6033"/>
                <a:gd name="T82" fmla="*/ 4205 w 6034"/>
                <a:gd name="T83" fmla="*/ 5790 h 6033"/>
                <a:gd name="T84" fmla="*/ 4830 w 6034"/>
                <a:gd name="T85" fmla="*/ 5428 h 6033"/>
                <a:gd name="T86" fmla="*/ 5358 w 6034"/>
                <a:gd name="T87" fmla="*/ 4921 h 6033"/>
                <a:gd name="T88" fmla="*/ 5757 w 6034"/>
                <a:gd name="T89" fmla="*/ 4281 h 6033"/>
                <a:gd name="T90" fmla="*/ 5987 w 6034"/>
                <a:gd name="T91" fmla="*/ 3551 h 6033"/>
                <a:gd name="T92" fmla="*/ 6027 w 6034"/>
                <a:gd name="T93" fmla="*/ 2813 h 6033"/>
                <a:gd name="T94" fmla="*/ 5891 w 6034"/>
                <a:gd name="T95" fmla="*/ 2100 h 6033"/>
                <a:gd name="T96" fmla="*/ 5591 w 6034"/>
                <a:gd name="T97" fmla="*/ 1443 h 6033"/>
                <a:gd name="T98" fmla="*/ 5140 w 6034"/>
                <a:gd name="T99" fmla="*/ 873 h 6033"/>
                <a:gd name="T100" fmla="*/ 4552 w 6034"/>
                <a:gd name="T101" fmla="*/ 419 h 6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4" h="6033">
                  <a:moveTo>
                    <a:pt x="2269" y="4884"/>
                  </a:moveTo>
                  <a:lnTo>
                    <a:pt x="2175" y="4842"/>
                  </a:lnTo>
                  <a:lnTo>
                    <a:pt x="2082" y="4797"/>
                  </a:lnTo>
                  <a:lnTo>
                    <a:pt x="1993" y="4749"/>
                  </a:lnTo>
                  <a:lnTo>
                    <a:pt x="1909" y="4695"/>
                  </a:lnTo>
                  <a:lnTo>
                    <a:pt x="1826" y="4638"/>
                  </a:lnTo>
                  <a:lnTo>
                    <a:pt x="1748" y="4578"/>
                  </a:lnTo>
                  <a:lnTo>
                    <a:pt x="1674" y="4513"/>
                  </a:lnTo>
                  <a:lnTo>
                    <a:pt x="1602" y="4446"/>
                  </a:lnTo>
                  <a:lnTo>
                    <a:pt x="1534" y="4376"/>
                  </a:lnTo>
                  <a:lnTo>
                    <a:pt x="1470" y="4302"/>
                  </a:lnTo>
                  <a:lnTo>
                    <a:pt x="1410" y="4226"/>
                  </a:lnTo>
                  <a:lnTo>
                    <a:pt x="1354" y="4146"/>
                  </a:lnTo>
                  <a:lnTo>
                    <a:pt x="1301" y="4065"/>
                  </a:lnTo>
                  <a:lnTo>
                    <a:pt x="1253" y="3981"/>
                  </a:lnTo>
                  <a:lnTo>
                    <a:pt x="1209" y="3896"/>
                  </a:lnTo>
                  <a:lnTo>
                    <a:pt x="1169" y="3807"/>
                  </a:lnTo>
                  <a:lnTo>
                    <a:pt x="1132" y="3718"/>
                  </a:lnTo>
                  <a:lnTo>
                    <a:pt x="1101" y="3627"/>
                  </a:lnTo>
                  <a:lnTo>
                    <a:pt x="1074" y="3534"/>
                  </a:lnTo>
                  <a:lnTo>
                    <a:pt x="1051" y="3440"/>
                  </a:lnTo>
                  <a:lnTo>
                    <a:pt x="1033" y="3344"/>
                  </a:lnTo>
                  <a:lnTo>
                    <a:pt x="1019" y="3248"/>
                  </a:lnTo>
                  <a:lnTo>
                    <a:pt x="1010" y="3151"/>
                  </a:lnTo>
                  <a:lnTo>
                    <a:pt x="1006" y="3054"/>
                  </a:lnTo>
                  <a:lnTo>
                    <a:pt x="1007" y="2955"/>
                  </a:lnTo>
                  <a:lnTo>
                    <a:pt x="1012" y="2857"/>
                  </a:lnTo>
                  <a:lnTo>
                    <a:pt x="1022" y="2758"/>
                  </a:lnTo>
                  <a:lnTo>
                    <a:pt x="1037" y="2659"/>
                  </a:lnTo>
                  <a:lnTo>
                    <a:pt x="1057" y="2561"/>
                  </a:lnTo>
                  <a:lnTo>
                    <a:pt x="1083" y="2463"/>
                  </a:lnTo>
                  <a:lnTo>
                    <a:pt x="1113" y="2366"/>
                  </a:lnTo>
                  <a:lnTo>
                    <a:pt x="1149" y="2269"/>
                  </a:lnTo>
                  <a:lnTo>
                    <a:pt x="1190" y="2174"/>
                  </a:lnTo>
                  <a:lnTo>
                    <a:pt x="1235" y="2082"/>
                  </a:lnTo>
                  <a:lnTo>
                    <a:pt x="1284" y="1993"/>
                  </a:lnTo>
                  <a:lnTo>
                    <a:pt x="1338" y="1908"/>
                  </a:lnTo>
                  <a:lnTo>
                    <a:pt x="1395" y="1826"/>
                  </a:lnTo>
                  <a:lnTo>
                    <a:pt x="1455" y="1748"/>
                  </a:lnTo>
                  <a:lnTo>
                    <a:pt x="1520" y="1673"/>
                  </a:lnTo>
                  <a:lnTo>
                    <a:pt x="1587" y="1601"/>
                  </a:lnTo>
                  <a:lnTo>
                    <a:pt x="1657" y="1534"/>
                  </a:lnTo>
                  <a:lnTo>
                    <a:pt x="1731" y="1470"/>
                  </a:lnTo>
                  <a:lnTo>
                    <a:pt x="1807" y="1410"/>
                  </a:lnTo>
                  <a:lnTo>
                    <a:pt x="1886" y="1354"/>
                  </a:lnTo>
                  <a:lnTo>
                    <a:pt x="1967" y="1301"/>
                  </a:lnTo>
                  <a:lnTo>
                    <a:pt x="2052" y="1253"/>
                  </a:lnTo>
                  <a:lnTo>
                    <a:pt x="2137" y="1209"/>
                  </a:lnTo>
                  <a:lnTo>
                    <a:pt x="2225" y="1169"/>
                  </a:lnTo>
                  <a:lnTo>
                    <a:pt x="2314" y="1132"/>
                  </a:lnTo>
                  <a:lnTo>
                    <a:pt x="2406" y="1101"/>
                  </a:lnTo>
                  <a:lnTo>
                    <a:pt x="2498" y="1074"/>
                  </a:lnTo>
                  <a:lnTo>
                    <a:pt x="2593" y="1051"/>
                  </a:lnTo>
                  <a:lnTo>
                    <a:pt x="2689" y="1033"/>
                  </a:lnTo>
                  <a:lnTo>
                    <a:pt x="2784" y="1019"/>
                  </a:lnTo>
                  <a:lnTo>
                    <a:pt x="2882" y="1010"/>
                  </a:lnTo>
                  <a:lnTo>
                    <a:pt x="2979" y="1006"/>
                  </a:lnTo>
                  <a:lnTo>
                    <a:pt x="3077" y="1006"/>
                  </a:lnTo>
                  <a:lnTo>
                    <a:pt x="3175" y="1011"/>
                  </a:lnTo>
                  <a:lnTo>
                    <a:pt x="3274" y="1022"/>
                  </a:lnTo>
                  <a:lnTo>
                    <a:pt x="3373" y="1037"/>
                  </a:lnTo>
                  <a:lnTo>
                    <a:pt x="3471" y="1057"/>
                  </a:lnTo>
                  <a:lnTo>
                    <a:pt x="3570" y="1082"/>
                  </a:lnTo>
                  <a:lnTo>
                    <a:pt x="3667" y="1113"/>
                  </a:lnTo>
                  <a:lnTo>
                    <a:pt x="3764" y="1148"/>
                  </a:lnTo>
                  <a:lnTo>
                    <a:pt x="3859" y="1190"/>
                  </a:lnTo>
                  <a:lnTo>
                    <a:pt x="3951" y="1235"/>
                  </a:lnTo>
                  <a:lnTo>
                    <a:pt x="4040" y="1284"/>
                  </a:lnTo>
                  <a:lnTo>
                    <a:pt x="4125" y="1338"/>
                  </a:lnTo>
                  <a:lnTo>
                    <a:pt x="4207" y="1395"/>
                  </a:lnTo>
                  <a:lnTo>
                    <a:pt x="4285" y="1455"/>
                  </a:lnTo>
                  <a:lnTo>
                    <a:pt x="4360" y="1520"/>
                  </a:lnTo>
                  <a:lnTo>
                    <a:pt x="4432" y="1587"/>
                  </a:lnTo>
                  <a:lnTo>
                    <a:pt x="4499" y="1657"/>
                  </a:lnTo>
                  <a:lnTo>
                    <a:pt x="4563" y="1731"/>
                  </a:lnTo>
                  <a:lnTo>
                    <a:pt x="4623" y="1807"/>
                  </a:lnTo>
                  <a:lnTo>
                    <a:pt x="4679" y="1887"/>
                  </a:lnTo>
                  <a:lnTo>
                    <a:pt x="4732" y="1968"/>
                  </a:lnTo>
                  <a:lnTo>
                    <a:pt x="4780" y="2052"/>
                  </a:lnTo>
                  <a:lnTo>
                    <a:pt x="4824" y="2137"/>
                  </a:lnTo>
                  <a:lnTo>
                    <a:pt x="4864" y="2226"/>
                  </a:lnTo>
                  <a:lnTo>
                    <a:pt x="4901" y="2315"/>
                  </a:lnTo>
                  <a:lnTo>
                    <a:pt x="4932" y="2407"/>
                  </a:lnTo>
                  <a:lnTo>
                    <a:pt x="4960" y="2499"/>
                  </a:lnTo>
                  <a:lnTo>
                    <a:pt x="4982" y="2593"/>
                  </a:lnTo>
                  <a:lnTo>
                    <a:pt x="5000" y="2689"/>
                  </a:lnTo>
                  <a:lnTo>
                    <a:pt x="5014" y="2785"/>
                  </a:lnTo>
                  <a:lnTo>
                    <a:pt x="5023" y="2882"/>
                  </a:lnTo>
                  <a:lnTo>
                    <a:pt x="5027" y="2979"/>
                  </a:lnTo>
                  <a:lnTo>
                    <a:pt x="5027" y="3078"/>
                  </a:lnTo>
                  <a:lnTo>
                    <a:pt x="5021" y="3176"/>
                  </a:lnTo>
                  <a:lnTo>
                    <a:pt x="5011" y="3275"/>
                  </a:lnTo>
                  <a:lnTo>
                    <a:pt x="4996" y="3374"/>
                  </a:lnTo>
                  <a:lnTo>
                    <a:pt x="4976" y="3472"/>
                  </a:lnTo>
                  <a:lnTo>
                    <a:pt x="4951" y="3570"/>
                  </a:lnTo>
                  <a:lnTo>
                    <a:pt x="4920" y="3667"/>
                  </a:lnTo>
                  <a:lnTo>
                    <a:pt x="4884" y="3764"/>
                  </a:lnTo>
                  <a:lnTo>
                    <a:pt x="4843" y="3859"/>
                  </a:lnTo>
                  <a:lnTo>
                    <a:pt x="4798" y="3951"/>
                  </a:lnTo>
                  <a:lnTo>
                    <a:pt x="4749" y="4040"/>
                  </a:lnTo>
                  <a:lnTo>
                    <a:pt x="4695" y="4125"/>
                  </a:lnTo>
                  <a:lnTo>
                    <a:pt x="4638" y="4207"/>
                  </a:lnTo>
                  <a:lnTo>
                    <a:pt x="4578" y="4285"/>
                  </a:lnTo>
                  <a:lnTo>
                    <a:pt x="4513" y="4359"/>
                  </a:lnTo>
                  <a:lnTo>
                    <a:pt x="4446" y="4431"/>
                  </a:lnTo>
                  <a:lnTo>
                    <a:pt x="4376" y="4499"/>
                  </a:lnTo>
                  <a:lnTo>
                    <a:pt x="4302" y="4563"/>
                  </a:lnTo>
                  <a:lnTo>
                    <a:pt x="4226" y="4623"/>
                  </a:lnTo>
                  <a:lnTo>
                    <a:pt x="4147" y="4679"/>
                  </a:lnTo>
                  <a:lnTo>
                    <a:pt x="4066" y="4732"/>
                  </a:lnTo>
                  <a:lnTo>
                    <a:pt x="3981" y="4780"/>
                  </a:lnTo>
                  <a:lnTo>
                    <a:pt x="3896" y="4824"/>
                  </a:lnTo>
                  <a:lnTo>
                    <a:pt x="3808" y="4864"/>
                  </a:lnTo>
                  <a:lnTo>
                    <a:pt x="3719" y="4901"/>
                  </a:lnTo>
                  <a:lnTo>
                    <a:pt x="3627" y="4932"/>
                  </a:lnTo>
                  <a:lnTo>
                    <a:pt x="3535" y="4959"/>
                  </a:lnTo>
                  <a:lnTo>
                    <a:pt x="3440" y="4982"/>
                  </a:lnTo>
                  <a:lnTo>
                    <a:pt x="3344" y="5000"/>
                  </a:lnTo>
                  <a:lnTo>
                    <a:pt x="3249" y="5014"/>
                  </a:lnTo>
                  <a:lnTo>
                    <a:pt x="3151" y="5023"/>
                  </a:lnTo>
                  <a:lnTo>
                    <a:pt x="3054" y="5027"/>
                  </a:lnTo>
                  <a:lnTo>
                    <a:pt x="2956" y="5027"/>
                  </a:lnTo>
                  <a:lnTo>
                    <a:pt x="2858" y="5021"/>
                  </a:lnTo>
                  <a:lnTo>
                    <a:pt x="2759" y="5011"/>
                  </a:lnTo>
                  <a:lnTo>
                    <a:pt x="2660" y="4996"/>
                  </a:lnTo>
                  <a:lnTo>
                    <a:pt x="2562" y="4976"/>
                  </a:lnTo>
                  <a:lnTo>
                    <a:pt x="2463" y="4950"/>
                  </a:lnTo>
                  <a:lnTo>
                    <a:pt x="2366" y="4920"/>
                  </a:lnTo>
                  <a:lnTo>
                    <a:pt x="2269" y="4884"/>
                  </a:lnTo>
                  <a:close/>
                  <a:moveTo>
                    <a:pt x="4138" y="216"/>
                  </a:moveTo>
                  <a:lnTo>
                    <a:pt x="3992" y="162"/>
                  </a:lnTo>
                  <a:lnTo>
                    <a:pt x="3846" y="115"/>
                  </a:lnTo>
                  <a:lnTo>
                    <a:pt x="3699" y="77"/>
                  </a:lnTo>
                  <a:lnTo>
                    <a:pt x="3551" y="47"/>
                  </a:lnTo>
                  <a:lnTo>
                    <a:pt x="3403" y="24"/>
                  </a:lnTo>
                  <a:lnTo>
                    <a:pt x="3255" y="9"/>
                  </a:lnTo>
                  <a:lnTo>
                    <a:pt x="3107" y="1"/>
                  </a:lnTo>
                  <a:lnTo>
                    <a:pt x="2960" y="0"/>
                  </a:lnTo>
                  <a:lnTo>
                    <a:pt x="2813" y="6"/>
                  </a:lnTo>
                  <a:lnTo>
                    <a:pt x="2667" y="19"/>
                  </a:lnTo>
                  <a:lnTo>
                    <a:pt x="2524" y="40"/>
                  </a:lnTo>
                  <a:lnTo>
                    <a:pt x="2381" y="67"/>
                  </a:lnTo>
                  <a:lnTo>
                    <a:pt x="2240" y="101"/>
                  </a:lnTo>
                  <a:lnTo>
                    <a:pt x="2100" y="142"/>
                  </a:lnTo>
                  <a:lnTo>
                    <a:pt x="1963" y="190"/>
                  </a:lnTo>
                  <a:lnTo>
                    <a:pt x="1829" y="243"/>
                  </a:lnTo>
                  <a:lnTo>
                    <a:pt x="1698" y="303"/>
                  </a:lnTo>
                  <a:lnTo>
                    <a:pt x="1569" y="370"/>
                  </a:lnTo>
                  <a:lnTo>
                    <a:pt x="1443" y="442"/>
                  </a:lnTo>
                  <a:lnTo>
                    <a:pt x="1321" y="521"/>
                  </a:lnTo>
                  <a:lnTo>
                    <a:pt x="1203" y="605"/>
                  </a:lnTo>
                  <a:lnTo>
                    <a:pt x="1088" y="696"/>
                  </a:lnTo>
                  <a:lnTo>
                    <a:pt x="978" y="791"/>
                  </a:lnTo>
                  <a:lnTo>
                    <a:pt x="873" y="893"/>
                  </a:lnTo>
                  <a:lnTo>
                    <a:pt x="771" y="1001"/>
                  </a:lnTo>
                  <a:lnTo>
                    <a:pt x="676" y="1112"/>
                  </a:lnTo>
                  <a:lnTo>
                    <a:pt x="584" y="1231"/>
                  </a:lnTo>
                  <a:lnTo>
                    <a:pt x="499" y="1354"/>
                  </a:lnTo>
                  <a:lnTo>
                    <a:pt x="419" y="1481"/>
                  </a:lnTo>
                  <a:lnTo>
                    <a:pt x="346" y="1614"/>
                  </a:lnTo>
                  <a:lnTo>
                    <a:pt x="277" y="1752"/>
                  </a:lnTo>
                  <a:lnTo>
                    <a:pt x="216" y="1895"/>
                  </a:lnTo>
                  <a:lnTo>
                    <a:pt x="162" y="2041"/>
                  </a:lnTo>
                  <a:lnTo>
                    <a:pt x="116" y="2188"/>
                  </a:lnTo>
                  <a:lnTo>
                    <a:pt x="78" y="2334"/>
                  </a:lnTo>
                  <a:lnTo>
                    <a:pt x="47" y="2482"/>
                  </a:lnTo>
                  <a:lnTo>
                    <a:pt x="24" y="2630"/>
                  </a:lnTo>
                  <a:lnTo>
                    <a:pt x="9" y="2778"/>
                  </a:lnTo>
                  <a:lnTo>
                    <a:pt x="1" y="2926"/>
                  </a:lnTo>
                  <a:lnTo>
                    <a:pt x="0" y="3073"/>
                  </a:lnTo>
                  <a:lnTo>
                    <a:pt x="6" y="3220"/>
                  </a:lnTo>
                  <a:lnTo>
                    <a:pt x="20" y="3366"/>
                  </a:lnTo>
                  <a:lnTo>
                    <a:pt x="40" y="3509"/>
                  </a:lnTo>
                  <a:lnTo>
                    <a:pt x="67" y="3652"/>
                  </a:lnTo>
                  <a:lnTo>
                    <a:pt x="101" y="3793"/>
                  </a:lnTo>
                  <a:lnTo>
                    <a:pt x="143" y="3933"/>
                  </a:lnTo>
                  <a:lnTo>
                    <a:pt x="190" y="4070"/>
                  </a:lnTo>
                  <a:lnTo>
                    <a:pt x="243" y="4204"/>
                  </a:lnTo>
                  <a:lnTo>
                    <a:pt x="303" y="4335"/>
                  </a:lnTo>
                  <a:lnTo>
                    <a:pt x="370" y="4464"/>
                  </a:lnTo>
                  <a:lnTo>
                    <a:pt x="442" y="4590"/>
                  </a:lnTo>
                  <a:lnTo>
                    <a:pt x="521" y="4712"/>
                  </a:lnTo>
                  <a:lnTo>
                    <a:pt x="605" y="4830"/>
                  </a:lnTo>
                  <a:lnTo>
                    <a:pt x="696" y="4945"/>
                  </a:lnTo>
                  <a:lnTo>
                    <a:pt x="791" y="5055"/>
                  </a:lnTo>
                  <a:lnTo>
                    <a:pt x="893" y="5160"/>
                  </a:lnTo>
                  <a:lnTo>
                    <a:pt x="1001" y="5262"/>
                  </a:lnTo>
                  <a:lnTo>
                    <a:pt x="1113" y="5357"/>
                  </a:lnTo>
                  <a:lnTo>
                    <a:pt x="1231" y="5449"/>
                  </a:lnTo>
                  <a:lnTo>
                    <a:pt x="1354" y="5534"/>
                  </a:lnTo>
                  <a:lnTo>
                    <a:pt x="1481" y="5614"/>
                  </a:lnTo>
                  <a:lnTo>
                    <a:pt x="1614" y="5687"/>
                  </a:lnTo>
                  <a:lnTo>
                    <a:pt x="1752" y="5756"/>
                  </a:lnTo>
                  <a:lnTo>
                    <a:pt x="1895" y="5817"/>
                  </a:lnTo>
                  <a:lnTo>
                    <a:pt x="2041" y="5870"/>
                  </a:lnTo>
                  <a:lnTo>
                    <a:pt x="2188" y="5917"/>
                  </a:lnTo>
                  <a:lnTo>
                    <a:pt x="2334" y="5955"/>
                  </a:lnTo>
                  <a:lnTo>
                    <a:pt x="2482" y="5986"/>
                  </a:lnTo>
                  <a:lnTo>
                    <a:pt x="2630" y="6009"/>
                  </a:lnTo>
                  <a:lnTo>
                    <a:pt x="2778" y="6024"/>
                  </a:lnTo>
                  <a:lnTo>
                    <a:pt x="2926" y="6032"/>
                  </a:lnTo>
                  <a:lnTo>
                    <a:pt x="3074" y="6033"/>
                  </a:lnTo>
                  <a:lnTo>
                    <a:pt x="3220" y="6027"/>
                  </a:lnTo>
                  <a:lnTo>
                    <a:pt x="3366" y="6013"/>
                  </a:lnTo>
                  <a:lnTo>
                    <a:pt x="3509" y="5993"/>
                  </a:lnTo>
                  <a:lnTo>
                    <a:pt x="3652" y="5966"/>
                  </a:lnTo>
                  <a:lnTo>
                    <a:pt x="3794" y="5932"/>
                  </a:lnTo>
                  <a:lnTo>
                    <a:pt x="3933" y="5891"/>
                  </a:lnTo>
                  <a:lnTo>
                    <a:pt x="4070" y="5843"/>
                  </a:lnTo>
                  <a:lnTo>
                    <a:pt x="4205" y="5790"/>
                  </a:lnTo>
                  <a:lnTo>
                    <a:pt x="4336" y="5730"/>
                  </a:lnTo>
                  <a:lnTo>
                    <a:pt x="4465" y="5663"/>
                  </a:lnTo>
                  <a:lnTo>
                    <a:pt x="4590" y="5591"/>
                  </a:lnTo>
                  <a:lnTo>
                    <a:pt x="4713" y="5512"/>
                  </a:lnTo>
                  <a:lnTo>
                    <a:pt x="4830" y="5428"/>
                  </a:lnTo>
                  <a:lnTo>
                    <a:pt x="4945" y="5338"/>
                  </a:lnTo>
                  <a:lnTo>
                    <a:pt x="5056" y="5242"/>
                  </a:lnTo>
                  <a:lnTo>
                    <a:pt x="5161" y="5140"/>
                  </a:lnTo>
                  <a:lnTo>
                    <a:pt x="5262" y="5033"/>
                  </a:lnTo>
                  <a:lnTo>
                    <a:pt x="5358" y="4921"/>
                  </a:lnTo>
                  <a:lnTo>
                    <a:pt x="5449" y="4803"/>
                  </a:lnTo>
                  <a:lnTo>
                    <a:pt x="5534" y="4680"/>
                  </a:lnTo>
                  <a:lnTo>
                    <a:pt x="5615" y="4552"/>
                  </a:lnTo>
                  <a:lnTo>
                    <a:pt x="5688" y="4419"/>
                  </a:lnTo>
                  <a:lnTo>
                    <a:pt x="5757" y="4281"/>
                  </a:lnTo>
                  <a:lnTo>
                    <a:pt x="5818" y="4138"/>
                  </a:lnTo>
                  <a:lnTo>
                    <a:pt x="5871" y="3992"/>
                  </a:lnTo>
                  <a:lnTo>
                    <a:pt x="5918" y="3846"/>
                  </a:lnTo>
                  <a:lnTo>
                    <a:pt x="5956" y="3699"/>
                  </a:lnTo>
                  <a:lnTo>
                    <a:pt x="5987" y="3551"/>
                  </a:lnTo>
                  <a:lnTo>
                    <a:pt x="6009" y="3403"/>
                  </a:lnTo>
                  <a:lnTo>
                    <a:pt x="6025" y="3255"/>
                  </a:lnTo>
                  <a:lnTo>
                    <a:pt x="6033" y="3107"/>
                  </a:lnTo>
                  <a:lnTo>
                    <a:pt x="6034" y="2960"/>
                  </a:lnTo>
                  <a:lnTo>
                    <a:pt x="6027" y="2813"/>
                  </a:lnTo>
                  <a:lnTo>
                    <a:pt x="6014" y="2667"/>
                  </a:lnTo>
                  <a:lnTo>
                    <a:pt x="5993" y="2524"/>
                  </a:lnTo>
                  <a:lnTo>
                    <a:pt x="5966" y="2381"/>
                  </a:lnTo>
                  <a:lnTo>
                    <a:pt x="5932" y="2240"/>
                  </a:lnTo>
                  <a:lnTo>
                    <a:pt x="5891" y="2100"/>
                  </a:lnTo>
                  <a:lnTo>
                    <a:pt x="5844" y="1963"/>
                  </a:lnTo>
                  <a:lnTo>
                    <a:pt x="5790" y="1829"/>
                  </a:lnTo>
                  <a:lnTo>
                    <a:pt x="5730" y="1698"/>
                  </a:lnTo>
                  <a:lnTo>
                    <a:pt x="5663" y="1569"/>
                  </a:lnTo>
                  <a:lnTo>
                    <a:pt x="5591" y="1443"/>
                  </a:lnTo>
                  <a:lnTo>
                    <a:pt x="5512" y="1321"/>
                  </a:lnTo>
                  <a:lnTo>
                    <a:pt x="5428" y="1203"/>
                  </a:lnTo>
                  <a:lnTo>
                    <a:pt x="5338" y="1088"/>
                  </a:lnTo>
                  <a:lnTo>
                    <a:pt x="5242" y="978"/>
                  </a:lnTo>
                  <a:lnTo>
                    <a:pt x="5140" y="873"/>
                  </a:lnTo>
                  <a:lnTo>
                    <a:pt x="5033" y="771"/>
                  </a:lnTo>
                  <a:lnTo>
                    <a:pt x="4921" y="676"/>
                  </a:lnTo>
                  <a:lnTo>
                    <a:pt x="4803" y="584"/>
                  </a:lnTo>
                  <a:lnTo>
                    <a:pt x="4679" y="499"/>
                  </a:lnTo>
                  <a:lnTo>
                    <a:pt x="4552" y="419"/>
                  </a:lnTo>
                  <a:lnTo>
                    <a:pt x="4419" y="345"/>
                  </a:lnTo>
                  <a:lnTo>
                    <a:pt x="4281" y="277"/>
                  </a:lnTo>
                  <a:lnTo>
                    <a:pt x="4138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2" name="ïṥḷiḑè"/>
            <p:cNvSpPr/>
            <p:nvPr/>
          </p:nvSpPr>
          <p:spPr bwMode="auto">
            <a:xfrm>
              <a:off x="6147256" y="2797221"/>
              <a:ext cx="57270" cy="58112"/>
            </a:xfrm>
            <a:custGeom>
              <a:avLst/>
              <a:gdLst>
                <a:gd name="T0" fmla="*/ 2514 w 2520"/>
                <a:gd name="T1" fmla="*/ 308 h 2567"/>
                <a:gd name="T2" fmla="*/ 2520 w 2520"/>
                <a:gd name="T3" fmla="*/ 259 h 2567"/>
                <a:gd name="T4" fmla="*/ 2517 w 2520"/>
                <a:gd name="T5" fmla="*/ 211 h 2567"/>
                <a:gd name="T6" fmla="*/ 2505 w 2520"/>
                <a:gd name="T7" fmla="*/ 163 h 2567"/>
                <a:gd name="T8" fmla="*/ 2483 w 2520"/>
                <a:gd name="T9" fmla="*/ 120 h 2567"/>
                <a:gd name="T10" fmla="*/ 2454 w 2520"/>
                <a:gd name="T11" fmla="*/ 82 h 2567"/>
                <a:gd name="T12" fmla="*/ 2417 w 2520"/>
                <a:gd name="T13" fmla="*/ 49 h 2567"/>
                <a:gd name="T14" fmla="*/ 2374 w 2520"/>
                <a:gd name="T15" fmla="*/ 23 h 2567"/>
                <a:gd name="T16" fmla="*/ 2326 w 2520"/>
                <a:gd name="T17" fmla="*/ 6 h 2567"/>
                <a:gd name="T18" fmla="*/ 2276 w 2520"/>
                <a:gd name="T19" fmla="*/ 0 h 2567"/>
                <a:gd name="T20" fmla="*/ 2227 w 2520"/>
                <a:gd name="T21" fmla="*/ 3 h 2567"/>
                <a:gd name="T22" fmla="*/ 2181 w 2520"/>
                <a:gd name="T23" fmla="*/ 15 h 2567"/>
                <a:gd name="T24" fmla="*/ 2137 w 2520"/>
                <a:gd name="T25" fmla="*/ 37 h 2567"/>
                <a:gd name="T26" fmla="*/ 2098 w 2520"/>
                <a:gd name="T27" fmla="*/ 66 h 2567"/>
                <a:gd name="T28" fmla="*/ 2066 w 2520"/>
                <a:gd name="T29" fmla="*/ 103 h 2567"/>
                <a:gd name="T30" fmla="*/ 2041 w 2520"/>
                <a:gd name="T31" fmla="*/ 146 h 2567"/>
                <a:gd name="T32" fmla="*/ 1963 w 2520"/>
                <a:gd name="T33" fmla="*/ 324 h 2567"/>
                <a:gd name="T34" fmla="*/ 1797 w 2520"/>
                <a:gd name="T35" fmla="*/ 640 h 2567"/>
                <a:gd name="T36" fmla="*/ 1605 w 2520"/>
                <a:gd name="T37" fmla="*/ 934 h 2567"/>
                <a:gd name="T38" fmla="*/ 1387 w 2520"/>
                <a:gd name="T39" fmla="*/ 1202 h 2567"/>
                <a:gd name="T40" fmla="*/ 1146 w 2520"/>
                <a:gd name="T41" fmla="*/ 1446 h 2567"/>
                <a:gd name="T42" fmla="*/ 883 w 2520"/>
                <a:gd name="T43" fmla="*/ 1663 h 2567"/>
                <a:gd name="T44" fmla="*/ 602 w 2520"/>
                <a:gd name="T45" fmla="*/ 1853 h 2567"/>
                <a:gd name="T46" fmla="*/ 306 w 2520"/>
                <a:gd name="T47" fmla="*/ 2015 h 2567"/>
                <a:gd name="T48" fmla="*/ 130 w 2520"/>
                <a:gd name="T49" fmla="*/ 2097 h 2567"/>
                <a:gd name="T50" fmla="*/ 88 w 2520"/>
                <a:gd name="T51" fmla="*/ 2125 h 2567"/>
                <a:gd name="T52" fmla="*/ 54 w 2520"/>
                <a:gd name="T53" fmla="*/ 2160 h 2567"/>
                <a:gd name="T54" fmla="*/ 28 w 2520"/>
                <a:gd name="T55" fmla="*/ 2201 h 2567"/>
                <a:gd name="T56" fmla="*/ 10 w 2520"/>
                <a:gd name="T57" fmla="*/ 2246 h 2567"/>
                <a:gd name="T58" fmla="*/ 1 w 2520"/>
                <a:gd name="T59" fmla="*/ 2293 h 2567"/>
                <a:gd name="T60" fmla="*/ 2 w 2520"/>
                <a:gd name="T61" fmla="*/ 2342 h 2567"/>
                <a:gd name="T62" fmla="*/ 12 w 2520"/>
                <a:gd name="T63" fmla="*/ 2390 h 2567"/>
                <a:gd name="T64" fmla="*/ 32 w 2520"/>
                <a:gd name="T65" fmla="*/ 2438 h 2567"/>
                <a:gd name="T66" fmla="*/ 60 w 2520"/>
                <a:gd name="T67" fmla="*/ 2479 h 2567"/>
                <a:gd name="T68" fmla="*/ 95 w 2520"/>
                <a:gd name="T69" fmla="*/ 2513 h 2567"/>
                <a:gd name="T70" fmla="*/ 137 w 2520"/>
                <a:gd name="T71" fmla="*/ 2539 h 2567"/>
                <a:gd name="T72" fmla="*/ 181 w 2520"/>
                <a:gd name="T73" fmla="*/ 2557 h 2567"/>
                <a:gd name="T74" fmla="*/ 228 w 2520"/>
                <a:gd name="T75" fmla="*/ 2566 h 2567"/>
                <a:gd name="T76" fmla="*/ 277 w 2520"/>
                <a:gd name="T77" fmla="*/ 2566 h 2567"/>
                <a:gd name="T78" fmla="*/ 327 w 2520"/>
                <a:gd name="T79" fmla="*/ 2556 h 2567"/>
                <a:gd name="T80" fmla="*/ 362 w 2520"/>
                <a:gd name="T81" fmla="*/ 2540 h 2567"/>
                <a:gd name="T82" fmla="*/ 707 w 2520"/>
                <a:gd name="T83" fmla="*/ 2371 h 2567"/>
                <a:gd name="T84" fmla="*/ 1036 w 2520"/>
                <a:gd name="T85" fmla="*/ 2169 h 2567"/>
                <a:gd name="T86" fmla="*/ 1344 w 2520"/>
                <a:gd name="T87" fmla="*/ 1937 h 2567"/>
                <a:gd name="T88" fmla="*/ 1630 w 2520"/>
                <a:gd name="T89" fmla="*/ 1674 h 2567"/>
                <a:gd name="T90" fmla="*/ 1892 w 2520"/>
                <a:gd name="T91" fmla="*/ 1382 h 2567"/>
                <a:gd name="T92" fmla="*/ 2126 w 2520"/>
                <a:gd name="T93" fmla="*/ 1063 h 2567"/>
                <a:gd name="T94" fmla="*/ 2331 w 2520"/>
                <a:gd name="T95" fmla="*/ 717 h 2567"/>
                <a:gd name="T96" fmla="*/ 2502 w 2520"/>
                <a:gd name="T97" fmla="*/ 34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2" y="344"/>
                  </a:moveTo>
                  <a:lnTo>
                    <a:pt x="2507" y="332"/>
                  </a:lnTo>
                  <a:lnTo>
                    <a:pt x="2511" y="320"/>
                  </a:lnTo>
                  <a:lnTo>
                    <a:pt x="2514" y="308"/>
                  </a:lnTo>
                  <a:lnTo>
                    <a:pt x="2516" y="296"/>
                  </a:lnTo>
                  <a:lnTo>
                    <a:pt x="2518" y="284"/>
                  </a:lnTo>
                  <a:lnTo>
                    <a:pt x="2520" y="271"/>
                  </a:lnTo>
                  <a:lnTo>
                    <a:pt x="2520" y="259"/>
                  </a:lnTo>
                  <a:lnTo>
                    <a:pt x="2520" y="247"/>
                  </a:lnTo>
                  <a:lnTo>
                    <a:pt x="2520" y="235"/>
                  </a:lnTo>
                  <a:lnTo>
                    <a:pt x="2519" y="223"/>
                  </a:lnTo>
                  <a:lnTo>
                    <a:pt x="2517" y="211"/>
                  </a:lnTo>
                  <a:lnTo>
                    <a:pt x="2515" y="198"/>
                  </a:lnTo>
                  <a:lnTo>
                    <a:pt x="2512" y="186"/>
                  </a:lnTo>
                  <a:lnTo>
                    <a:pt x="2509" y="175"/>
                  </a:lnTo>
                  <a:lnTo>
                    <a:pt x="2505" y="163"/>
                  </a:lnTo>
                  <a:lnTo>
                    <a:pt x="2500" y="152"/>
                  </a:lnTo>
                  <a:lnTo>
                    <a:pt x="2494" y="141"/>
                  </a:lnTo>
                  <a:lnTo>
                    <a:pt x="2489" y="131"/>
                  </a:lnTo>
                  <a:lnTo>
                    <a:pt x="2483" y="120"/>
                  </a:lnTo>
                  <a:lnTo>
                    <a:pt x="2476" y="110"/>
                  </a:lnTo>
                  <a:lnTo>
                    <a:pt x="2469" y="100"/>
                  </a:lnTo>
                  <a:lnTo>
                    <a:pt x="2462" y="91"/>
                  </a:lnTo>
                  <a:lnTo>
                    <a:pt x="2454" y="82"/>
                  </a:lnTo>
                  <a:lnTo>
                    <a:pt x="2445" y="73"/>
                  </a:lnTo>
                  <a:lnTo>
                    <a:pt x="2437" y="65"/>
                  </a:lnTo>
                  <a:lnTo>
                    <a:pt x="2427" y="57"/>
                  </a:lnTo>
                  <a:lnTo>
                    <a:pt x="2417" y="49"/>
                  </a:lnTo>
                  <a:lnTo>
                    <a:pt x="2407" y="42"/>
                  </a:lnTo>
                  <a:lnTo>
                    <a:pt x="2397" y="36"/>
                  </a:lnTo>
                  <a:lnTo>
                    <a:pt x="2386" y="29"/>
                  </a:lnTo>
                  <a:lnTo>
                    <a:pt x="2374" y="23"/>
                  </a:lnTo>
                  <a:lnTo>
                    <a:pt x="2362" y="18"/>
                  </a:lnTo>
                  <a:lnTo>
                    <a:pt x="2350" y="13"/>
                  </a:lnTo>
                  <a:lnTo>
                    <a:pt x="2338" y="9"/>
                  </a:lnTo>
                  <a:lnTo>
                    <a:pt x="2326" y="6"/>
                  </a:lnTo>
                  <a:lnTo>
                    <a:pt x="2313" y="4"/>
                  </a:lnTo>
                  <a:lnTo>
                    <a:pt x="2300" y="2"/>
                  </a:lnTo>
                  <a:lnTo>
                    <a:pt x="2288" y="0"/>
                  </a:lnTo>
                  <a:lnTo>
                    <a:pt x="2276" y="0"/>
                  </a:lnTo>
                  <a:lnTo>
                    <a:pt x="2264" y="0"/>
                  </a:lnTo>
                  <a:lnTo>
                    <a:pt x="2251" y="0"/>
                  </a:lnTo>
                  <a:lnTo>
                    <a:pt x="2239" y="1"/>
                  </a:lnTo>
                  <a:lnTo>
                    <a:pt x="2227" y="3"/>
                  </a:lnTo>
                  <a:lnTo>
                    <a:pt x="2216" y="5"/>
                  </a:lnTo>
                  <a:lnTo>
                    <a:pt x="2204" y="8"/>
                  </a:lnTo>
                  <a:lnTo>
                    <a:pt x="2192" y="11"/>
                  </a:lnTo>
                  <a:lnTo>
                    <a:pt x="2181" y="15"/>
                  </a:lnTo>
                  <a:lnTo>
                    <a:pt x="2170" y="20"/>
                  </a:lnTo>
                  <a:lnTo>
                    <a:pt x="2159" y="25"/>
                  </a:lnTo>
                  <a:lnTo>
                    <a:pt x="2147" y="30"/>
                  </a:lnTo>
                  <a:lnTo>
                    <a:pt x="2137" y="37"/>
                  </a:lnTo>
                  <a:lnTo>
                    <a:pt x="2127" y="44"/>
                  </a:lnTo>
                  <a:lnTo>
                    <a:pt x="2117" y="51"/>
                  </a:lnTo>
                  <a:lnTo>
                    <a:pt x="2108" y="58"/>
                  </a:lnTo>
                  <a:lnTo>
                    <a:pt x="2098" y="66"/>
                  </a:lnTo>
                  <a:lnTo>
                    <a:pt x="2090" y="75"/>
                  </a:lnTo>
                  <a:lnTo>
                    <a:pt x="2081" y="83"/>
                  </a:lnTo>
                  <a:lnTo>
                    <a:pt x="2073" y="93"/>
                  </a:lnTo>
                  <a:lnTo>
                    <a:pt x="2066" y="103"/>
                  </a:lnTo>
                  <a:lnTo>
                    <a:pt x="2059" y="113"/>
                  </a:lnTo>
                  <a:lnTo>
                    <a:pt x="2052" y="124"/>
                  </a:lnTo>
                  <a:lnTo>
                    <a:pt x="2046" y="135"/>
                  </a:lnTo>
                  <a:lnTo>
                    <a:pt x="2041" y="146"/>
                  </a:lnTo>
                  <a:lnTo>
                    <a:pt x="2036" y="158"/>
                  </a:lnTo>
                  <a:lnTo>
                    <a:pt x="2035" y="157"/>
                  </a:lnTo>
                  <a:lnTo>
                    <a:pt x="2000" y="242"/>
                  </a:lnTo>
                  <a:lnTo>
                    <a:pt x="1963" y="324"/>
                  </a:lnTo>
                  <a:lnTo>
                    <a:pt x="1924" y="406"/>
                  </a:lnTo>
                  <a:lnTo>
                    <a:pt x="1884" y="485"/>
                  </a:lnTo>
                  <a:lnTo>
                    <a:pt x="1842" y="564"/>
                  </a:lnTo>
                  <a:lnTo>
                    <a:pt x="1797" y="640"/>
                  </a:lnTo>
                  <a:lnTo>
                    <a:pt x="1752" y="716"/>
                  </a:lnTo>
                  <a:lnTo>
                    <a:pt x="1705" y="790"/>
                  </a:lnTo>
                  <a:lnTo>
                    <a:pt x="1656" y="862"/>
                  </a:lnTo>
                  <a:lnTo>
                    <a:pt x="1605" y="934"/>
                  </a:lnTo>
                  <a:lnTo>
                    <a:pt x="1553" y="1003"/>
                  </a:lnTo>
                  <a:lnTo>
                    <a:pt x="1499" y="1071"/>
                  </a:lnTo>
                  <a:lnTo>
                    <a:pt x="1443" y="1137"/>
                  </a:lnTo>
                  <a:lnTo>
                    <a:pt x="1387" y="1202"/>
                  </a:lnTo>
                  <a:lnTo>
                    <a:pt x="1329" y="1266"/>
                  </a:lnTo>
                  <a:lnTo>
                    <a:pt x="1268" y="1327"/>
                  </a:lnTo>
                  <a:lnTo>
                    <a:pt x="1208" y="1387"/>
                  </a:lnTo>
                  <a:lnTo>
                    <a:pt x="1146" y="1446"/>
                  </a:lnTo>
                  <a:lnTo>
                    <a:pt x="1081" y="1502"/>
                  </a:lnTo>
                  <a:lnTo>
                    <a:pt x="1017" y="1557"/>
                  </a:lnTo>
                  <a:lnTo>
                    <a:pt x="950" y="1612"/>
                  </a:lnTo>
                  <a:lnTo>
                    <a:pt x="883" y="1663"/>
                  </a:lnTo>
                  <a:lnTo>
                    <a:pt x="815" y="1713"/>
                  </a:lnTo>
                  <a:lnTo>
                    <a:pt x="745" y="1762"/>
                  </a:lnTo>
                  <a:lnTo>
                    <a:pt x="674" y="1808"/>
                  </a:lnTo>
                  <a:lnTo>
                    <a:pt x="602" y="1853"/>
                  </a:lnTo>
                  <a:lnTo>
                    <a:pt x="530" y="1896"/>
                  </a:lnTo>
                  <a:lnTo>
                    <a:pt x="456" y="1938"/>
                  </a:lnTo>
                  <a:lnTo>
                    <a:pt x="381" y="1978"/>
                  </a:lnTo>
                  <a:lnTo>
                    <a:pt x="306" y="2015"/>
                  </a:lnTo>
                  <a:lnTo>
                    <a:pt x="229" y="2051"/>
                  </a:lnTo>
                  <a:lnTo>
                    <a:pt x="153" y="2086"/>
                  </a:lnTo>
                  <a:lnTo>
                    <a:pt x="141" y="2091"/>
                  </a:lnTo>
                  <a:lnTo>
                    <a:pt x="130" y="2097"/>
                  </a:lnTo>
                  <a:lnTo>
                    <a:pt x="118" y="2103"/>
                  </a:lnTo>
                  <a:lnTo>
                    <a:pt x="107" y="2110"/>
                  </a:lnTo>
                  <a:lnTo>
                    <a:pt x="97" y="2118"/>
                  </a:lnTo>
                  <a:lnTo>
                    <a:pt x="88" y="2125"/>
                  </a:lnTo>
                  <a:lnTo>
                    <a:pt x="79" y="2133"/>
                  </a:lnTo>
                  <a:lnTo>
                    <a:pt x="70" y="2142"/>
                  </a:lnTo>
                  <a:lnTo>
                    <a:pt x="62" y="2151"/>
                  </a:lnTo>
                  <a:lnTo>
                    <a:pt x="54" y="2160"/>
                  </a:lnTo>
                  <a:lnTo>
                    <a:pt x="47" y="2170"/>
                  </a:lnTo>
                  <a:lnTo>
                    <a:pt x="40" y="2180"/>
                  </a:lnTo>
                  <a:lnTo>
                    <a:pt x="34" y="2190"/>
                  </a:lnTo>
                  <a:lnTo>
                    <a:pt x="28" y="2201"/>
                  </a:lnTo>
                  <a:lnTo>
                    <a:pt x="23" y="2211"/>
                  </a:lnTo>
                  <a:lnTo>
                    <a:pt x="18" y="2222"/>
                  </a:lnTo>
                  <a:lnTo>
                    <a:pt x="14" y="2234"/>
                  </a:lnTo>
                  <a:lnTo>
                    <a:pt x="10" y="2246"/>
                  </a:lnTo>
                  <a:lnTo>
                    <a:pt x="7" y="2258"/>
                  </a:lnTo>
                  <a:lnTo>
                    <a:pt x="5" y="2269"/>
                  </a:lnTo>
                  <a:lnTo>
                    <a:pt x="3" y="2281"/>
                  </a:lnTo>
                  <a:lnTo>
                    <a:pt x="1" y="2293"/>
                  </a:lnTo>
                  <a:lnTo>
                    <a:pt x="1" y="2305"/>
                  </a:lnTo>
                  <a:lnTo>
                    <a:pt x="0" y="2317"/>
                  </a:lnTo>
                  <a:lnTo>
                    <a:pt x="1" y="2330"/>
                  </a:lnTo>
                  <a:lnTo>
                    <a:pt x="2" y="2342"/>
                  </a:lnTo>
                  <a:lnTo>
                    <a:pt x="3" y="2354"/>
                  </a:lnTo>
                  <a:lnTo>
                    <a:pt x="5" y="2366"/>
                  </a:lnTo>
                  <a:lnTo>
                    <a:pt x="8" y="2378"/>
                  </a:lnTo>
                  <a:lnTo>
                    <a:pt x="12" y="2390"/>
                  </a:lnTo>
                  <a:lnTo>
                    <a:pt x="16" y="2402"/>
                  </a:lnTo>
                  <a:lnTo>
                    <a:pt x="21" y="2415"/>
                  </a:lnTo>
                  <a:lnTo>
                    <a:pt x="26" y="2427"/>
                  </a:lnTo>
                  <a:lnTo>
                    <a:pt x="32" y="2438"/>
                  </a:lnTo>
                  <a:lnTo>
                    <a:pt x="38" y="2449"/>
                  </a:lnTo>
                  <a:lnTo>
                    <a:pt x="45" y="2460"/>
                  </a:lnTo>
                  <a:lnTo>
                    <a:pt x="52" y="2470"/>
                  </a:lnTo>
                  <a:lnTo>
                    <a:pt x="60" y="2479"/>
                  </a:lnTo>
                  <a:lnTo>
                    <a:pt x="68" y="2489"/>
                  </a:lnTo>
                  <a:lnTo>
                    <a:pt x="77" y="2497"/>
                  </a:lnTo>
                  <a:lnTo>
                    <a:pt x="86" y="2506"/>
                  </a:lnTo>
                  <a:lnTo>
                    <a:pt x="95" y="2513"/>
                  </a:lnTo>
                  <a:lnTo>
                    <a:pt x="105" y="2521"/>
                  </a:lnTo>
                  <a:lnTo>
                    <a:pt x="115" y="2527"/>
                  </a:lnTo>
                  <a:lnTo>
                    <a:pt x="126" y="2534"/>
                  </a:lnTo>
                  <a:lnTo>
                    <a:pt x="137" y="2539"/>
                  </a:lnTo>
                  <a:lnTo>
                    <a:pt x="148" y="2545"/>
                  </a:lnTo>
                  <a:lnTo>
                    <a:pt x="159" y="2549"/>
                  </a:lnTo>
                  <a:lnTo>
                    <a:pt x="170" y="2553"/>
                  </a:lnTo>
                  <a:lnTo>
                    <a:pt x="181" y="2557"/>
                  </a:lnTo>
                  <a:lnTo>
                    <a:pt x="193" y="2560"/>
                  </a:lnTo>
                  <a:lnTo>
                    <a:pt x="204" y="2563"/>
                  </a:lnTo>
                  <a:lnTo>
                    <a:pt x="216" y="2565"/>
                  </a:lnTo>
                  <a:lnTo>
                    <a:pt x="228" y="2566"/>
                  </a:lnTo>
                  <a:lnTo>
                    <a:pt x="240" y="2567"/>
                  </a:lnTo>
                  <a:lnTo>
                    <a:pt x="253" y="2567"/>
                  </a:lnTo>
                  <a:lnTo>
                    <a:pt x="265" y="2567"/>
                  </a:lnTo>
                  <a:lnTo>
                    <a:pt x="277" y="2566"/>
                  </a:lnTo>
                  <a:lnTo>
                    <a:pt x="289" y="2564"/>
                  </a:lnTo>
                  <a:lnTo>
                    <a:pt x="302" y="2562"/>
                  </a:lnTo>
                  <a:lnTo>
                    <a:pt x="314" y="2559"/>
                  </a:lnTo>
                  <a:lnTo>
                    <a:pt x="327" y="2556"/>
                  </a:lnTo>
                  <a:lnTo>
                    <a:pt x="339" y="2552"/>
                  </a:lnTo>
                  <a:lnTo>
                    <a:pt x="351" y="2547"/>
                  </a:lnTo>
                  <a:lnTo>
                    <a:pt x="356" y="2543"/>
                  </a:lnTo>
                  <a:lnTo>
                    <a:pt x="362" y="2540"/>
                  </a:lnTo>
                  <a:lnTo>
                    <a:pt x="449" y="2501"/>
                  </a:lnTo>
                  <a:lnTo>
                    <a:pt x="536" y="2460"/>
                  </a:lnTo>
                  <a:lnTo>
                    <a:pt x="622" y="2417"/>
                  </a:lnTo>
                  <a:lnTo>
                    <a:pt x="707" y="2371"/>
                  </a:lnTo>
                  <a:lnTo>
                    <a:pt x="790" y="2324"/>
                  </a:lnTo>
                  <a:lnTo>
                    <a:pt x="874" y="2275"/>
                  </a:lnTo>
                  <a:lnTo>
                    <a:pt x="955" y="2222"/>
                  </a:lnTo>
                  <a:lnTo>
                    <a:pt x="1036" y="2169"/>
                  </a:lnTo>
                  <a:lnTo>
                    <a:pt x="1114" y="2114"/>
                  </a:lnTo>
                  <a:lnTo>
                    <a:pt x="1193" y="2057"/>
                  </a:lnTo>
                  <a:lnTo>
                    <a:pt x="1269" y="1998"/>
                  </a:lnTo>
                  <a:lnTo>
                    <a:pt x="1344" y="1937"/>
                  </a:lnTo>
                  <a:lnTo>
                    <a:pt x="1418" y="1874"/>
                  </a:lnTo>
                  <a:lnTo>
                    <a:pt x="1491" y="1809"/>
                  </a:lnTo>
                  <a:lnTo>
                    <a:pt x="1561" y="1743"/>
                  </a:lnTo>
                  <a:lnTo>
                    <a:pt x="1630" y="1674"/>
                  </a:lnTo>
                  <a:lnTo>
                    <a:pt x="1699" y="1604"/>
                  </a:lnTo>
                  <a:lnTo>
                    <a:pt x="1765" y="1532"/>
                  </a:lnTo>
                  <a:lnTo>
                    <a:pt x="1830" y="1458"/>
                  </a:lnTo>
                  <a:lnTo>
                    <a:pt x="1892" y="1382"/>
                  </a:lnTo>
                  <a:lnTo>
                    <a:pt x="1953" y="1305"/>
                  </a:lnTo>
                  <a:lnTo>
                    <a:pt x="2013" y="1227"/>
                  </a:lnTo>
                  <a:lnTo>
                    <a:pt x="2071" y="1145"/>
                  </a:lnTo>
                  <a:lnTo>
                    <a:pt x="2126" y="1063"/>
                  </a:lnTo>
                  <a:lnTo>
                    <a:pt x="2181" y="979"/>
                  </a:lnTo>
                  <a:lnTo>
                    <a:pt x="2232" y="894"/>
                  </a:lnTo>
                  <a:lnTo>
                    <a:pt x="2282" y="806"/>
                  </a:lnTo>
                  <a:lnTo>
                    <a:pt x="2331" y="717"/>
                  </a:lnTo>
                  <a:lnTo>
                    <a:pt x="2376" y="626"/>
                  </a:lnTo>
                  <a:lnTo>
                    <a:pt x="2420" y="533"/>
                  </a:lnTo>
                  <a:lnTo>
                    <a:pt x="2462" y="440"/>
                  </a:lnTo>
                  <a:lnTo>
                    <a:pt x="2502" y="344"/>
                  </a:lnTo>
                  <a:lnTo>
                    <a:pt x="2502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3" name="ï$ḻiḋê"/>
            <p:cNvSpPr/>
            <p:nvPr/>
          </p:nvSpPr>
          <p:spPr bwMode="auto">
            <a:xfrm>
              <a:off x="6164942" y="2814065"/>
              <a:ext cx="81693" cy="83378"/>
            </a:xfrm>
            <a:custGeom>
              <a:avLst/>
              <a:gdLst>
                <a:gd name="T0" fmla="*/ 3402 w 3596"/>
                <a:gd name="T1" fmla="*/ 6 h 3668"/>
                <a:gd name="T2" fmla="*/ 3352 w 3596"/>
                <a:gd name="T3" fmla="*/ 0 h 3668"/>
                <a:gd name="T4" fmla="*/ 3303 w 3596"/>
                <a:gd name="T5" fmla="*/ 3 h 3668"/>
                <a:gd name="T6" fmla="*/ 3257 w 3596"/>
                <a:gd name="T7" fmla="*/ 15 h 3668"/>
                <a:gd name="T8" fmla="*/ 3213 w 3596"/>
                <a:gd name="T9" fmla="*/ 36 h 3668"/>
                <a:gd name="T10" fmla="*/ 3174 w 3596"/>
                <a:gd name="T11" fmla="*/ 65 h 3668"/>
                <a:gd name="T12" fmla="*/ 3142 w 3596"/>
                <a:gd name="T13" fmla="*/ 102 h 3668"/>
                <a:gd name="T14" fmla="*/ 3116 w 3596"/>
                <a:gd name="T15" fmla="*/ 146 h 3668"/>
                <a:gd name="T16" fmla="*/ 2938 w 3596"/>
                <a:gd name="T17" fmla="*/ 547 h 3668"/>
                <a:gd name="T18" fmla="*/ 2666 w 3596"/>
                <a:gd name="T19" fmla="*/ 1035 h 3668"/>
                <a:gd name="T20" fmla="*/ 2353 w 3596"/>
                <a:gd name="T21" fmla="*/ 1485 h 3668"/>
                <a:gd name="T22" fmla="*/ 2000 w 3596"/>
                <a:gd name="T23" fmla="*/ 1898 h 3668"/>
                <a:gd name="T24" fmla="*/ 1613 w 3596"/>
                <a:gd name="T25" fmla="*/ 2270 h 3668"/>
                <a:gd name="T26" fmla="*/ 1193 w 3596"/>
                <a:gd name="T27" fmla="*/ 2601 h 3668"/>
                <a:gd name="T28" fmla="*/ 746 w 3596"/>
                <a:gd name="T29" fmla="*/ 2889 h 3668"/>
                <a:gd name="T30" fmla="*/ 274 w 3596"/>
                <a:gd name="T31" fmla="*/ 3133 h 3668"/>
                <a:gd name="T32" fmla="*/ 119 w 3596"/>
                <a:gd name="T33" fmla="*/ 3204 h 3668"/>
                <a:gd name="T34" fmla="*/ 80 w 3596"/>
                <a:gd name="T35" fmla="*/ 3234 h 3668"/>
                <a:gd name="T36" fmla="*/ 48 w 3596"/>
                <a:gd name="T37" fmla="*/ 3271 h 3668"/>
                <a:gd name="T38" fmla="*/ 24 w 3596"/>
                <a:gd name="T39" fmla="*/ 3312 h 3668"/>
                <a:gd name="T40" fmla="*/ 7 w 3596"/>
                <a:gd name="T41" fmla="*/ 3359 h 3668"/>
                <a:gd name="T42" fmla="*/ 1 w 3596"/>
                <a:gd name="T43" fmla="*/ 3406 h 3668"/>
                <a:gd name="T44" fmla="*/ 3 w 3596"/>
                <a:gd name="T45" fmla="*/ 3455 h 3668"/>
                <a:gd name="T46" fmla="*/ 17 w 3596"/>
                <a:gd name="T47" fmla="*/ 3504 h 3668"/>
                <a:gd name="T48" fmla="*/ 39 w 3596"/>
                <a:gd name="T49" fmla="*/ 3551 h 3668"/>
                <a:gd name="T50" fmla="*/ 69 w 3596"/>
                <a:gd name="T51" fmla="*/ 3590 h 3668"/>
                <a:gd name="T52" fmla="*/ 106 w 3596"/>
                <a:gd name="T53" fmla="*/ 3622 h 3668"/>
                <a:gd name="T54" fmla="*/ 147 w 3596"/>
                <a:gd name="T55" fmla="*/ 3646 h 3668"/>
                <a:gd name="T56" fmla="*/ 194 w 3596"/>
                <a:gd name="T57" fmla="*/ 3661 h 3668"/>
                <a:gd name="T58" fmla="*/ 241 w 3596"/>
                <a:gd name="T59" fmla="*/ 3668 h 3668"/>
                <a:gd name="T60" fmla="*/ 290 w 3596"/>
                <a:gd name="T61" fmla="*/ 3666 h 3668"/>
                <a:gd name="T62" fmla="*/ 339 w 3596"/>
                <a:gd name="T63" fmla="*/ 3653 h 3668"/>
                <a:gd name="T64" fmla="*/ 499 w 3596"/>
                <a:gd name="T65" fmla="*/ 3578 h 3668"/>
                <a:gd name="T66" fmla="*/ 1011 w 3596"/>
                <a:gd name="T67" fmla="*/ 3312 h 3668"/>
                <a:gd name="T68" fmla="*/ 1497 w 3596"/>
                <a:gd name="T69" fmla="*/ 2998 h 3668"/>
                <a:gd name="T70" fmla="*/ 1952 w 3596"/>
                <a:gd name="T71" fmla="*/ 2638 h 3668"/>
                <a:gd name="T72" fmla="*/ 2373 w 3596"/>
                <a:gd name="T73" fmla="*/ 2233 h 3668"/>
                <a:gd name="T74" fmla="*/ 2756 w 3596"/>
                <a:gd name="T75" fmla="*/ 1785 h 3668"/>
                <a:gd name="T76" fmla="*/ 3096 w 3596"/>
                <a:gd name="T77" fmla="*/ 1295 h 3668"/>
                <a:gd name="T78" fmla="*/ 3390 w 3596"/>
                <a:gd name="T79" fmla="*/ 766 h 3668"/>
                <a:gd name="T80" fmla="*/ 3583 w 3596"/>
                <a:gd name="T81" fmla="*/ 333 h 3668"/>
                <a:gd name="T82" fmla="*/ 3594 w 3596"/>
                <a:gd name="T83" fmla="*/ 283 h 3668"/>
                <a:gd name="T84" fmla="*/ 3596 w 3596"/>
                <a:gd name="T85" fmla="*/ 234 h 3668"/>
                <a:gd name="T86" fmla="*/ 3587 w 3596"/>
                <a:gd name="T87" fmla="*/ 186 h 3668"/>
                <a:gd name="T88" fmla="*/ 3571 w 3596"/>
                <a:gd name="T89" fmla="*/ 142 h 3668"/>
                <a:gd name="T90" fmla="*/ 3545 w 3596"/>
                <a:gd name="T91" fmla="*/ 100 h 3668"/>
                <a:gd name="T92" fmla="*/ 3512 w 3596"/>
                <a:gd name="T93" fmla="*/ 64 h 3668"/>
                <a:gd name="T94" fmla="*/ 3472 w 3596"/>
                <a:gd name="T95" fmla="*/ 35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438" y="18"/>
                  </a:moveTo>
                  <a:lnTo>
                    <a:pt x="3426" y="13"/>
                  </a:lnTo>
                  <a:lnTo>
                    <a:pt x="3414" y="9"/>
                  </a:lnTo>
                  <a:lnTo>
                    <a:pt x="3402" y="6"/>
                  </a:lnTo>
                  <a:lnTo>
                    <a:pt x="3388" y="4"/>
                  </a:lnTo>
                  <a:lnTo>
                    <a:pt x="3376" y="2"/>
                  </a:lnTo>
                  <a:lnTo>
                    <a:pt x="3364" y="0"/>
                  </a:lnTo>
                  <a:lnTo>
                    <a:pt x="3352" y="0"/>
                  </a:lnTo>
                  <a:lnTo>
                    <a:pt x="3339" y="0"/>
                  </a:lnTo>
                  <a:lnTo>
                    <a:pt x="3327" y="0"/>
                  </a:lnTo>
                  <a:lnTo>
                    <a:pt x="3315" y="1"/>
                  </a:lnTo>
                  <a:lnTo>
                    <a:pt x="3303" y="3"/>
                  </a:lnTo>
                  <a:lnTo>
                    <a:pt x="3291" y="5"/>
                  </a:lnTo>
                  <a:lnTo>
                    <a:pt x="3280" y="8"/>
                  </a:lnTo>
                  <a:lnTo>
                    <a:pt x="3268" y="11"/>
                  </a:lnTo>
                  <a:lnTo>
                    <a:pt x="3257" y="15"/>
                  </a:lnTo>
                  <a:lnTo>
                    <a:pt x="3246" y="20"/>
                  </a:lnTo>
                  <a:lnTo>
                    <a:pt x="3235" y="25"/>
                  </a:lnTo>
                  <a:lnTo>
                    <a:pt x="3223" y="30"/>
                  </a:lnTo>
                  <a:lnTo>
                    <a:pt x="3213" y="36"/>
                  </a:lnTo>
                  <a:lnTo>
                    <a:pt x="3203" y="43"/>
                  </a:lnTo>
                  <a:lnTo>
                    <a:pt x="3193" y="50"/>
                  </a:lnTo>
                  <a:lnTo>
                    <a:pt x="3183" y="57"/>
                  </a:lnTo>
                  <a:lnTo>
                    <a:pt x="3174" y="65"/>
                  </a:lnTo>
                  <a:lnTo>
                    <a:pt x="3165" y="74"/>
                  </a:lnTo>
                  <a:lnTo>
                    <a:pt x="3157" y="83"/>
                  </a:lnTo>
                  <a:lnTo>
                    <a:pt x="3149" y="92"/>
                  </a:lnTo>
                  <a:lnTo>
                    <a:pt x="3142" y="102"/>
                  </a:lnTo>
                  <a:lnTo>
                    <a:pt x="3135" y="112"/>
                  </a:lnTo>
                  <a:lnTo>
                    <a:pt x="3128" y="122"/>
                  </a:lnTo>
                  <a:lnTo>
                    <a:pt x="3122" y="133"/>
                  </a:lnTo>
                  <a:lnTo>
                    <a:pt x="3116" y="146"/>
                  </a:lnTo>
                  <a:lnTo>
                    <a:pt x="3111" y="158"/>
                  </a:lnTo>
                  <a:lnTo>
                    <a:pt x="3056" y="289"/>
                  </a:lnTo>
                  <a:lnTo>
                    <a:pt x="2998" y="419"/>
                  </a:lnTo>
                  <a:lnTo>
                    <a:pt x="2938" y="547"/>
                  </a:lnTo>
                  <a:lnTo>
                    <a:pt x="2874" y="672"/>
                  </a:lnTo>
                  <a:lnTo>
                    <a:pt x="2808" y="795"/>
                  </a:lnTo>
                  <a:lnTo>
                    <a:pt x="2739" y="916"/>
                  </a:lnTo>
                  <a:lnTo>
                    <a:pt x="2666" y="1035"/>
                  </a:lnTo>
                  <a:lnTo>
                    <a:pt x="2592" y="1150"/>
                  </a:lnTo>
                  <a:lnTo>
                    <a:pt x="2515" y="1264"/>
                  </a:lnTo>
                  <a:lnTo>
                    <a:pt x="2435" y="1376"/>
                  </a:lnTo>
                  <a:lnTo>
                    <a:pt x="2353" y="1485"/>
                  </a:lnTo>
                  <a:lnTo>
                    <a:pt x="2269" y="1592"/>
                  </a:lnTo>
                  <a:lnTo>
                    <a:pt x="2181" y="1697"/>
                  </a:lnTo>
                  <a:lnTo>
                    <a:pt x="2092" y="1798"/>
                  </a:lnTo>
                  <a:lnTo>
                    <a:pt x="2000" y="1898"/>
                  </a:lnTo>
                  <a:lnTo>
                    <a:pt x="1907" y="1994"/>
                  </a:lnTo>
                  <a:lnTo>
                    <a:pt x="1811" y="2089"/>
                  </a:lnTo>
                  <a:lnTo>
                    <a:pt x="1713" y="2181"/>
                  </a:lnTo>
                  <a:lnTo>
                    <a:pt x="1613" y="2270"/>
                  </a:lnTo>
                  <a:lnTo>
                    <a:pt x="1511" y="2357"/>
                  </a:lnTo>
                  <a:lnTo>
                    <a:pt x="1407" y="2441"/>
                  </a:lnTo>
                  <a:lnTo>
                    <a:pt x="1301" y="2523"/>
                  </a:lnTo>
                  <a:lnTo>
                    <a:pt x="1193" y="2601"/>
                  </a:lnTo>
                  <a:lnTo>
                    <a:pt x="1084" y="2678"/>
                  </a:lnTo>
                  <a:lnTo>
                    <a:pt x="973" y="2751"/>
                  </a:lnTo>
                  <a:lnTo>
                    <a:pt x="861" y="2821"/>
                  </a:lnTo>
                  <a:lnTo>
                    <a:pt x="746" y="2889"/>
                  </a:lnTo>
                  <a:lnTo>
                    <a:pt x="630" y="2954"/>
                  </a:lnTo>
                  <a:lnTo>
                    <a:pt x="512" y="3017"/>
                  </a:lnTo>
                  <a:lnTo>
                    <a:pt x="394" y="3076"/>
                  </a:lnTo>
                  <a:lnTo>
                    <a:pt x="274" y="3133"/>
                  </a:lnTo>
                  <a:lnTo>
                    <a:pt x="152" y="3187"/>
                  </a:lnTo>
                  <a:lnTo>
                    <a:pt x="141" y="3192"/>
                  </a:lnTo>
                  <a:lnTo>
                    <a:pt x="129" y="3198"/>
                  </a:lnTo>
                  <a:lnTo>
                    <a:pt x="119" y="3204"/>
                  </a:lnTo>
                  <a:lnTo>
                    <a:pt x="108" y="3211"/>
                  </a:lnTo>
                  <a:lnTo>
                    <a:pt x="98" y="3219"/>
                  </a:lnTo>
                  <a:lnTo>
                    <a:pt x="89" y="3226"/>
                  </a:lnTo>
                  <a:lnTo>
                    <a:pt x="80" y="3234"/>
                  </a:lnTo>
                  <a:lnTo>
                    <a:pt x="71" y="3243"/>
                  </a:lnTo>
                  <a:lnTo>
                    <a:pt x="63" y="3252"/>
                  </a:lnTo>
                  <a:lnTo>
                    <a:pt x="55" y="3261"/>
                  </a:lnTo>
                  <a:lnTo>
                    <a:pt x="48" y="3271"/>
                  </a:lnTo>
                  <a:lnTo>
                    <a:pt x="41" y="3281"/>
                  </a:lnTo>
                  <a:lnTo>
                    <a:pt x="35" y="3291"/>
                  </a:lnTo>
                  <a:lnTo>
                    <a:pt x="29" y="3302"/>
                  </a:lnTo>
                  <a:lnTo>
                    <a:pt x="24" y="3312"/>
                  </a:lnTo>
                  <a:lnTo>
                    <a:pt x="19" y="3324"/>
                  </a:lnTo>
                  <a:lnTo>
                    <a:pt x="15" y="3335"/>
                  </a:lnTo>
                  <a:lnTo>
                    <a:pt x="11" y="3346"/>
                  </a:lnTo>
                  <a:lnTo>
                    <a:pt x="7" y="3359"/>
                  </a:lnTo>
                  <a:lnTo>
                    <a:pt x="5" y="3370"/>
                  </a:lnTo>
                  <a:lnTo>
                    <a:pt x="3" y="3382"/>
                  </a:lnTo>
                  <a:lnTo>
                    <a:pt x="1" y="3394"/>
                  </a:lnTo>
                  <a:lnTo>
                    <a:pt x="1" y="3406"/>
                  </a:lnTo>
                  <a:lnTo>
                    <a:pt x="0" y="3419"/>
                  </a:lnTo>
                  <a:lnTo>
                    <a:pt x="1" y="3431"/>
                  </a:lnTo>
                  <a:lnTo>
                    <a:pt x="2" y="3443"/>
                  </a:lnTo>
                  <a:lnTo>
                    <a:pt x="3" y="3455"/>
                  </a:lnTo>
                  <a:lnTo>
                    <a:pt x="6" y="3467"/>
                  </a:lnTo>
                  <a:lnTo>
                    <a:pt x="8" y="3480"/>
                  </a:lnTo>
                  <a:lnTo>
                    <a:pt x="13" y="3492"/>
                  </a:lnTo>
                  <a:lnTo>
                    <a:pt x="17" y="3504"/>
                  </a:lnTo>
                  <a:lnTo>
                    <a:pt x="22" y="3516"/>
                  </a:lnTo>
                  <a:lnTo>
                    <a:pt x="27" y="3529"/>
                  </a:lnTo>
                  <a:lnTo>
                    <a:pt x="33" y="3540"/>
                  </a:lnTo>
                  <a:lnTo>
                    <a:pt x="39" y="3551"/>
                  </a:lnTo>
                  <a:lnTo>
                    <a:pt x="46" y="3561"/>
                  </a:lnTo>
                  <a:lnTo>
                    <a:pt x="54" y="3571"/>
                  </a:lnTo>
                  <a:lnTo>
                    <a:pt x="61" y="3581"/>
                  </a:lnTo>
                  <a:lnTo>
                    <a:pt x="69" y="3590"/>
                  </a:lnTo>
                  <a:lnTo>
                    <a:pt x="78" y="3599"/>
                  </a:lnTo>
                  <a:lnTo>
                    <a:pt x="87" y="3607"/>
                  </a:lnTo>
                  <a:lnTo>
                    <a:pt x="96" y="3615"/>
                  </a:lnTo>
                  <a:lnTo>
                    <a:pt x="106" y="3622"/>
                  </a:lnTo>
                  <a:lnTo>
                    <a:pt x="116" y="3629"/>
                  </a:lnTo>
                  <a:lnTo>
                    <a:pt x="126" y="3635"/>
                  </a:lnTo>
                  <a:lnTo>
                    <a:pt x="137" y="3641"/>
                  </a:lnTo>
                  <a:lnTo>
                    <a:pt x="147" y="3646"/>
                  </a:lnTo>
                  <a:lnTo>
                    <a:pt x="158" y="3651"/>
                  </a:lnTo>
                  <a:lnTo>
                    <a:pt x="170" y="3655"/>
                  </a:lnTo>
                  <a:lnTo>
                    <a:pt x="182" y="3658"/>
                  </a:lnTo>
                  <a:lnTo>
                    <a:pt x="194" y="3661"/>
                  </a:lnTo>
                  <a:lnTo>
                    <a:pt x="205" y="3664"/>
                  </a:lnTo>
                  <a:lnTo>
                    <a:pt x="217" y="3666"/>
                  </a:lnTo>
                  <a:lnTo>
                    <a:pt x="229" y="3667"/>
                  </a:lnTo>
                  <a:lnTo>
                    <a:pt x="241" y="3668"/>
                  </a:lnTo>
                  <a:lnTo>
                    <a:pt x="254" y="3668"/>
                  </a:lnTo>
                  <a:lnTo>
                    <a:pt x="266" y="3668"/>
                  </a:lnTo>
                  <a:lnTo>
                    <a:pt x="278" y="3667"/>
                  </a:lnTo>
                  <a:lnTo>
                    <a:pt x="290" y="3666"/>
                  </a:lnTo>
                  <a:lnTo>
                    <a:pt x="302" y="3663"/>
                  </a:lnTo>
                  <a:lnTo>
                    <a:pt x="315" y="3661"/>
                  </a:lnTo>
                  <a:lnTo>
                    <a:pt x="327" y="3657"/>
                  </a:lnTo>
                  <a:lnTo>
                    <a:pt x="339" y="3653"/>
                  </a:lnTo>
                  <a:lnTo>
                    <a:pt x="352" y="3648"/>
                  </a:lnTo>
                  <a:lnTo>
                    <a:pt x="360" y="3642"/>
                  </a:lnTo>
                  <a:lnTo>
                    <a:pt x="368" y="3637"/>
                  </a:lnTo>
                  <a:lnTo>
                    <a:pt x="499" y="3578"/>
                  </a:lnTo>
                  <a:lnTo>
                    <a:pt x="629" y="3516"/>
                  </a:lnTo>
                  <a:lnTo>
                    <a:pt x="758" y="3451"/>
                  </a:lnTo>
                  <a:lnTo>
                    <a:pt x="886" y="3384"/>
                  </a:lnTo>
                  <a:lnTo>
                    <a:pt x="1011" y="3312"/>
                  </a:lnTo>
                  <a:lnTo>
                    <a:pt x="1135" y="3238"/>
                  </a:lnTo>
                  <a:lnTo>
                    <a:pt x="1258" y="3161"/>
                  </a:lnTo>
                  <a:lnTo>
                    <a:pt x="1379" y="3081"/>
                  </a:lnTo>
                  <a:lnTo>
                    <a:pt x="1497" y="2998"/>
                  </a:lnTo>
                  <a:lnTo>
                    <a:pt x="1614" y="2913"/>
                  </a:lnTo>
                  <a:lnTo>
                    <a:pt x="1729" y="2824"/>
                  </a:lnTo>
                  <a:lnTo>
                    <a:pt x="1841" y="2733"/>
                  </a:lnTo>
                  <a:lnTo>
                    <a:pt x="1952" y="2638"/>
                  </a:lnTo>
                  <a:lnTo>
                    <a:pt x="2061" y="2541"/>
                  </a:lnTo>
                  <a:lnTo>
                    <a:pt x="2167" y="2441"/>
                  </a:lnTo>
                  <a:lnTo>
                    <a:pt x="2271" y="2339"/>
                  </a:lnTo>
                  <a:lnTo>
                    <a:pt x="2373" y="2233"/>
                  </a:lnTo>
                  <a:lnTo>
                    <a:pt x="2472" y="2125"/>
                  </a:lnTo>
                  <a:lnTo>
                    <a:pt x="2570" y="2015"/>
                  </a:lnTo>
                  <a:lnTo>
                    <a:pt x="2664" y="1901"/>
                  </a:lnTo>
                  <a:lnTo>
                    <a:pt x="2756" y="1785"/>
                  </a:lnTo>
                  <a:lnTo>
                    <a:pt x="2845" y="1667"/>
                  </a:lnTo>
                  <a:lnTo>
                    <a:pt x="2932" y="1546"/>
                  </a:lnTo>
                  <a:lnTo>
                    <a:pt x="3015" y="1422"/>
                  </a:lnTo>
                  <a:lnTo>
                    <a:pt x="3096" y="1295"/>
                  </a:lnTo>
                  <a:lnTo>
                    <a:pt x="3174" y="1167"/>
                  </a:lnTo>
                  <a:lnTo>
                    <a:pt x="3249" y="1036"/>
                  </a:lnTo>
                  <a:lnTo>
                    <a:pt x="3321" y="902"/>
                  </a:lnTo>
                  <a:lnTo>
                    <a:pt x="3390" y="766"/>
                  </a:lnTo>
                  <a:lnTo>
                    <a:pt x="3456" y="628"/>
                  </a:lnTo>
                  <a:lnTo>
                    <a:pt x="3518" y="488"/>
                  </a:lnTo>
                  <a:lnTo>
                    <a:pt x="3578" y="345"/>
                  </a:lnTo>
                  <a:lnTo>
                    <a:pt x="3583" y="333"/>
                  </a:lnTo>
                  <a:lnTo>
                    <a:pt x="3587" y="320"/>
                  </a:lnTo>
                  <a:lnTo>
                    <a:pt x="3590" y="308"/>
                  </a:lnTo>
                  <a:lnTo>
                    <a:pt x="3592" y="295"/>
                  </a:lnTo>
                  <a:lnTo>
                    <a:pt x="3594" y="283"/>
                  </a:lnTo>
                  <a:lnTo>
                    <a:pt x="3595" y="271"/>
                  </a:lnTo>
                  <a:lnTo>
                    <a:pt x="3596" y="258"/>
                  </a:lnTo>
                  <a:lnTo>
                    <a:pt x="3596" y="246"/>
                  </a:lnTo>
                  <a:lnTo>
                    <a:pt x="3596" y="234"/>
                  </a:lnTo>
                  <a:lnTo>
                    <a:pt x="3594" y="222"/>
                  </a:lnTo>
                  <a:lnTo>
                    <a:pt x="3593" y="210"/>
                  </a:lnTo>
                  <a:lnTo>
                    <a:pt x="3590" y="198"/>
                  </a:lnTo>
                  <a:lnTo>
                    <a:pt x="3587" y="186"/>
                  </a:lnTo>
                  <a:lnTo>
                    <a:pt x="3584" y="175"/>
                  </a:lnTo>
                  <a:lnTo>
                    <a:pt x="3580" y="164"/>
                  </a:lnTo>
                  <a:lnTo>
                    <a:pt x="3576" y="153"/>
                  </a:lnTo>
                  <a:lnTo>
                    <a:pt x="3571" y="142"/>
                  </a:lnTo>
                  <a:lnTo>
                    <a:pt x="3564" y="130"/>
                  </a:lnTo>
                  <a:lnTo>
                    <a:pt x="3558" y="119"/>
                  </a:lnTo>
                  <a:lnTo>
                    <a:pt x="3552" y="109"/>
                  </a:lnTo>
                  <a:lnTo>
                    <a:pt x="3545" y="100"/>
                  </a:lnTo>
                  <a:lnTo>
                    <a:pt x="3537" y="90"/>
                  </a:lnTo>
                  <a:lnTo>
                    <a:pt x="3529" y="81"/>
                  </a:lnTo>
                  <a:lnTo>
                    <a:pt x="3521" y="72"/>
                  </a:lnTo>
                  <a:lnTo>
                    <a:pt x="3512" y="64"/>
                  </a:lnTo>
                  <a:lnTo>
                    <a:pt x="3503" y="56"/>
                  </a:lnTo>
                  <a:lnTo>
                    <a:pt x="3493" y="48"/>
                  </a:lnTo>
                  <a:lnTo>
                    <a:pt x="3483" y="41"/>
                  </a:lnTo>
                  <a:lnTo>
                    <a:pt x="3472" y="35"/>
                  </a:lnTo>
                  <a:lnTo>
                    <a:pt x="3461" y="29"/>
                  </a:lnTo>
                  <a:lnTo>
                    <a:pt x="3450" y="23"/>
                  </a:lnTo>
                  <a:lnTo>
                    <a:pt x="34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4" name="iṥlíḓè"/>
            <p:cNvSpPr/>
            <p:nvPr/>
          </p:nvSpPr>
          <p:spPr bwMode="auto">
            <a:xfrm>
              <a:off x="6156520" y="2805643"/>
              <a:ext cx="69061" cy="70745"/>
            </a:xfrm>
            <a:custGeom>
              <a:avLst/>
              <a:gdLst>
                <a:gd name="T0" fmla="*/ 2862 w 3057"/>
                <a:gd name="T1" fmla="*/ 8 h 3119"/>
                <a:gd name="T2" fmla="*/ 2813 w 3057"/>
                <a:gd name="T3" fmla="*/ 0 h 3119"/>
                <a:gd name="T4" fmla="*/ 2764 w 3057"/>
                <a:gd name="T5" fmla="*/ 4 h 3119"/>
                <a:gd name="T6" fmla="*/ 2718 w 3057"/>
                <a:gd name="T7" fmla="*/ 17 h 3119"/>
                <a:gd name="T8" fmla="*/ 2674 w 3057"/>
                <a:gd name="T9" fmla="*/ 38 h 3119"/>
                <a:gd name="T10" fmla="*/ 2636 w 3057"/>
                <a:gd name="T11" fmla="*/ 67 h 3119"/>
                <a:gd name="T12" fmla="*/ 2602 w 3057"/>
                <a:gd name="T13" fmla="*/ 103 h 3119"/>
                <a:gd name="T14" fmla="*/ 2577 w 3057"/>
                <a:gd name="T15" fmla="*/ 146 h 3119"/>
                <a:gd name="T16" fmla="*/ 2430 w 3057"/>
                <a:gd name="T17" fmla="*/ 477 h 3119"/>
                <a:gd name="T18" fmla="*/ 2209 w 3057"/>
                <a:gd name="T19" fmla="*/ 877 h 3119"/>
                <a:gd name="T20" fmla="*/ 1953 w 3057"/>
                <a:gd name="T21" fmla="*/ 1245 h 3119"/>
                <a:gd name="T22" fmla="*/ 1664 w 3057"/>
                <a:gd name="T23" fmla="*/ 1583 h 3119"/>
                <a:gd name="T24" fmla="*/ 1347 w 3057"/>
                <a:gd name="T25" fmla="*/ 1888 h 3119"/>
                <a:gd name="T26" fmla="*/ 1004 w 3057"/>
                <a:gd name="T27" fmla="*/ 2158 h 3119"/>
                <a:gd name="T28" fmla="*/ 638 w 3057"/>
                <a:gd name="T29" fmla="*/ 2394 h 3119"/>
                <a:gd name="T30" fmla="*/ 252 w 3057"/>
                <a:gd name="T31" fmla="*/ 2593 h 3119"/>
                <a:gd name="T32" fmla="*/ 129 w 3057"/>
                <a:gd name="T33" fmla="*/ 2648 h 3119"/>
                <a:gd name="T34" fmla="*/ 88 w 3057"/>
                <a:gd name="T35" fmla="*/ 2676 h 3119"/>
                <a:gd name="T36" fmla="*/ 54 w 3057"/>
                <a:gd name="T37" fmla="*/ 2711 h 3119"/>
                <a:gd name="T38" fmla="*/ 28 w 3057"/>
                <a:gd name="T39" fmla="*/ 2753 h 3119"/>
                <a:gd name="T40" fmla="*/ 10 w 3057"/>
                <a:gd name="T41" fmla="*/ 2797 h 3119"/>
                <a:gd name="T42" fmla="*/ 1 w 3057"/>
                <a:gd name="T43" fmla="*/ 2844 h 3119"/>
                <a:gd name="T44" fmla="*/ 1 w 3057"/>
                <a:gd name="T45" fmla="*/ 2894 h 3119"/>
                <a:gd name="T46" fmla="*/ 11 w 3057"/>
                <a:gd name="T47" fmla="*/ 2943 h 3119"/>
                <a:gd name="T48" fmla="*/ 31 w 3057"/>
                <a:gd name="T49" fmla="*/ 2990 h 3119"/>
                <a:gd name="T50" fmla="*/ 60 w 3057"/>
                <a:gd name="T51" fmla="*/ 3031 h 3119"/>
                <a:gd name="T52" fmla="*/ 96 w 3057"/>
                <a:gd name="T53" fmla="*/ 3066 h 3119"/>
                <a:gd name="T54" fmla="*/ 136 w 3057"/>
                <a:gd name="T55" fmla="*/ 3092 h 3119"/>
                <a:gd name="T56" fmla="*/ 181 w 3057"/>
                <a:gd name="T57" fmla="*/ 3109 h 3119"/>
                <a:gd name="T58" fmla="*/ 228 w 3057"/>
                <a:gd name="T59" fmla="*/ 3118 h 3119"/>
                <a:gd name="T60" fmla="*/ 278 w 3057"/>
                <a:gd name="T61" fmla="*/ 3118 h 3119"/>
                <a:gd name="T62" fmla="*/ 326 w 3057"/>
                <a:gd name="T63" fmla="*/ 3108 h 3119"/>
                <a:gd name="T64" fmla="*/ 363 w 3057"/>
                <a:gd name="T65" fmla="*/ 3089 h 3119"/>
                <a:gd name="T66" fmla="*/ 796 w 3057"/>
                <a:gd name="T67" fmla="*/ 2877 h 3119"/>
                <a:gd name="T68" fmla="*/ 1206 w 3057"/>
                <a:gd name="T69" fmla="*/ 2626 h 3119"/>
                <a:gd name="T70" fmla="*/ 1593 w 3057"/>
                <a:gd name="T71" fmla="*/ 2336 h 3119"/>
                <a:gd name="T72" fmla="*/ 1951 w 3057"/>
                <a:gd name="T73" fmla="*/ 2007 h 3119"/>
                <a:gd name="T74" fmla="*/ 2278 w 3057"/>
                <a:gd name="T75" fmla="*/ 1643 h 3119"/>
                <a:gd name="T76" fmla="*/ 2570 w 3057"/>
                <a:gd name="T77" fmla="*/ 1244 h 3119"/>
                <a:gd name="T78" fmla="*/ 2825 w 3057"/>
                <a:gd name="T79" fmla="*/ 810 h 3119"/>
                <a:gd name="T80" fmla="*/ 3039 w 3057"/>
                <a:gd name="T81" fmla="*/ 346 h 3119"/>
                <a:gd name="T82" fmla="*/ 3053 w 3057"/>
                <a:gd name="T83" fmla="*/ 297 h 3119"/>
                <a:gd name="T84" fmla="*/ 3057 w 3057"/>
                <a:gd name="T85" fmla="*/ 248 h 3119"/>
                <a:gd name="T86" fmla="*/ 3051 w 3057"/>
                <a:gd name="T87" fmla="*/ 200 h 3119"/>
                <a:gd name="T88" fmla="*/ 3036 w 3057"/>
                <a:gd name="T89" fmla="*/ 153 h 3119"/>
                <a:gd name="T90" fmla="*/ 3013 w 3057"/>
                <a:gd name="T91" fmla="*/ 111 h 3119"/>
                <a:gd name="T92" fmla="*/ 2983 w 3057"/>
                <a:gd name="T93" fmla="*/ 74 h 3119"/>
                <a:gd name="T94" fmla="*/ 2943 w 3057"/>
                <a:gd name="T95" fmla="*/ 43 h 3119"/>
                <a:gd name="T96" fmla="*/ 2899 w 3057"/>
                <a:gd name="T97" fmla="*/ 19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899" y="19"/>
                  </a:moveTo>
                  <a:lnTo>
                    <a:pt x="2887" y="15"/>
                  </a:lnTo>
                  <a:lnTo>
                    <a:pt x="2874" y="11"/>
                  </a:lnTo>
                  <a:lnTo>
                    <a:pt x="2862" y="8"/>
                  </a:lnTo>
                  <a:lnTo>
                    <a:pt x="2850" y="5"/>
                  </a:lnTo>
                  <a:lnTo>
                    <a:pt x="2838" y="3"/>
                  </a:lnTo>
                  <a:lnTo>
                    <a:pt x="2825" y="2"/>
                  </a:lnTo>
                  <a:lnTo>
                    <a:pt x="2813" y="0"/>
                  </a:lnTo>
                  <a:lnTo>
                    <a:pt x="2801" y="0"/>
                  </a:lnTo>
                  <a:lnTo>
                    <a:pt x="2789" y="2"/>
                  </a:lnTo>
                  <a:lnTo>
                    <a:pt x="2777" y="3"/>
                  </a:lnTo>
                  <a:lnTo>
                    <a:pt x="2764" y="4"/>
                  </a:lnTo>
                  <a:lnTo>
                    <a:pt x="2752" y="7"/>
                  </a:lnTo>
                  <a:lnTo>
                    <a:pt x="2740" y="9"/>
                  </a:lnTo>
                  <a:lnTo>
                    <a:pt x="2729" y="13"/>
                  </a:lnTo>
                  <a:lnTo>
                    <a:pt x="2718" y="17"/>
                  </a:lnTo>
                  <a:lnTo>
                    <a:pt x="2706" y="21"/>
                  </a:lnTo>
                  <a:lnTo>
                    <a:pt x="2695" y="26"/>
                  </a:lnTo>
                  <a:lnTo>
                    <a:pt x="2685" y="32"/>
                  </a:lnTo>
                  <a:lnTo>
                    <a:pt x="2674" y="38"/>
                  </a:lnTo>
                  <a:lnTo>
                    <a:pt x="2664" y="44"/>
                  </a:lnTo>
                  <a:lnTo>
                    <a:pt x="2655" y="51"/>
                  </a:lnTo>
                  <a:lnTo>
                    <a:pt x="2645" y="59"/>
                  </a:lnTo>
                  <a:lnTo>
                    <a:pt x="2636" y="67"/>
                  </a:lnTo>
                  <a:lnTo>
                    <a:pt x="2627" y="75"/>
                  </a:lnTo>
                  <a:lnTo>
                    <a:pt x="2619" y="84"/>
                  </a:lnTo>
                  <a:lnTo>
                    <a:pt x="2611" y="93"/>
                  </a:lnTo>
                  <a:lnTo>
                    <a:pt x="2602" y="103"/>
                  </a:lnTo>
                  <a:lnTo>
                    <a:pt x="2595" y="113"/>
                  </a:lnTo>
                  <a:lnTo>
                    <a:pt x="2589" y="124"/>
                  </a:lnTo>
                  <a:lnTo>
                    <a:pt x="2582" y="135"/>
                  </a:lnTo>
                  <a:lnTo>
                    <a:pt x="2577" y="146"/>
                  </a:lnTo>
                  <a:lnTo>
                    <a:pt x="2572" y="158"/>
                  </a:lnTo>
                  <a:lnTo>
                    <a:pt x="2527" y="266"/>
                  </a:lnTo>
                  <a:lnTo>
                    <a:pt x="2480" y="373"/>
                  </a:lnTo>
                  <a:lnTo>
                    <a:pt x="2430" y="477"/>
                  </a:lnTo>
                  <a:lnTo>
                    <a:pt x="2378" y="580"/>
                  </a:lnTo>
                  <a:lnTo>
                    <a:pt x="2324" y="681"/>
                  </a:lnTo>
                  <a:lnTo>
                    <a:pt x="2267" y="779"/>
                  </a:lnTo>
                  <a:lnTo>
                    <a:pt x="2209" y="877"/>
                  </a:lnTo>
                  <a:lnTo>
                    <a:pt x="2148" y="971"/>
                  </a:lnTo>
                  <a:lnTo>
                    <a:pt x="2084" y="1065"/>
                  </a:lnTo>
                  <a:lnTo>
                    <a:pt x="2020" y="1156"/>
                  </a:lnTo>
                  <a:lnTo>
                    <a:pt x="1953" y="1245"/>
                  </a:lnTo>
                  <a:lnTo>
                    <a:pt x="1883" y="1332"/>
                  </a:lnTo>
                  <a:lnTo>
                    <a:pt x="1812" y="1418"/>
                  </a:lnTo>
                  <a:lnTo>
                    <a:pt x="1739" y="1501"/>
                  </a:lnTo>
                  <a:lnTo>
                    <a:pt x="1664" y="1583"/>
                  </a:lnTo>
                  <a:lnTo>
                    <a:pt x="1587" y="1662"/>
                  </a:lnTo>
                  <a:lnTo>
                    <a:pt x="1509" y="1739"/>
                  </a:lnTo>
                  <a:lnTo>
                    <a:pt x="1429" y="1814"/>
                  </a:lnTo>
                  <a:lnTo>
                    <a:pt x="1347" y="1888"/>
                  </a:lnTo>
                  <a:lnTo>
                    <a:pt x="1264" y="1958"/>
                  </a:lnTo>
                  <a:lnTo>
                    <a:pt x="1178" y="2027"/>
                  </a:lnTo>
                  <a:lnTo>
                    <a:pt x="1092" y="2094"/>
                  </a:lnTo>
                  <a:lnTo>
                    <a:pt x="1004" y="2158"/>
                  </a:lnTo>
                  <a:lnTo>
                    <a:pt x="915" y="2221"/>
                  </a:lnTo>
                  <a:lnTo>
                    <a:pt x="823" y="2280"/>
                  </a:lnTo>
                  <a:lnTo>
                    <a:pt x="731" y="2338"/>
                  </a:lnTo>
                  <a:lnTo>
                    <a:pt x="638" y="2394"/>
                  </a:lnTo>
                  <a:lnTo>
                    <a:pt x="542" y="2447"/>
                  </a:lnTo>
                  <a:lnTo>
                    <a:pt x="447" y="2498"/>
                  </a:lnTo>
                  <a:lnTo>
                    <a:pt x="349" y="2547"/>
                  </a:lnTo>
                  <a:lnTo>
                    <a:pt x="252" y="2593"/>
                  </a:lnTo>
                  <a:lnTo>
                    <a:pt x="152" y="2636"/>
                  </a:lnTo>
                  <a:lnTo>
                    <a:pt x="152" y="2636"/>
                  </a:lnTo>
                  <a:lnTo>
                    <a:pt x="141" y="2642"/>
                  </a:lnTo>
                  <a:lnTo>
                    <a:pt x="129" y="2648"/>
                  </a:lnTo>
                  <a:lnTo>
                    <a:pt x="119" y="2654"/>
                  </a:lnTo>
                  <a:lnTo>
                    <a:pt x="108" y="2661"/>
                  </a:lnTo>
                  <a:lnTo>
                    <a:pt x="98" y="2668"/>
                  </a:lnTo>
                  <a:lnTo>
                    <a:pt x="88" y="2676"/>
                  </a:lnTo>
                  <a:lnTo>
                    <a:pt x="79" y="2684"/>
                  </a:lnTo>
                  <a:lnTo>
                    <a:pt x="71" y="2693"/>
                  </a:lnTo>
                  <a:lnTo>
                    <a:pt x="61" y="2702"/>
                  </a:lnTo>
                  <a:lnTo>
                    <a:pt x="54" y="2711"/>
                  </a:lnTo>
                  <a:lnTo>
                    <a:pt x="46" y="2722"/>
                  </a:lnTo>
                  <a:lnTo>
                    <a:pt x="40" y="2732"/>
                  </a:lnTo>
                  <a:lnTo>
                    <a:pt x="33" y="2742"/>
                  </a:lnTo>
                  <a:lnTo>
                    <a:pt x="28" y="2753"/>
                  </a:lnTo>
                  <a:lnTo>
                    <a:pt x="22" y="2763"/>
                  </a:lnTo>
                  <a:lnTo>
                    <a:pt x="18" y="2775"/>
                  </a:lnTo>
                  <a:lnTo>
                    <a:pt x="13" y="2786"/>
                  </a:lnTo>
                  <a:lnTo>
                    <a:pt x="10" y="2797"/>
                  </a:lnTo>
                  <a:lnTo>
                    <a:pt x="7" y="2809"/>
                  </a:lnTo>
                  <a:lnTo>
                    <a:pt x="4" y="2821"/>
                  </a:lnTo>
                  <a:lnTo>
                    <a:pt x="2" y="2832"/>
                  </a:lnTo>
                  <a:lnTo>
                    <a:pt x="1" y="2844"/>
                  </a:lnTo>
                  <a:lnTo>
                    <a:pt x="0" y="2857"/>
                  </a:lnTo>
                  <a:lnTo>
                    <a:pt x="0" y="2869"/>
                  </a:lnTo>
                  <a:lnTo>
                    <a:pt x="0" y="2882"/>
                  </a:lnTo>
                  <a:lnTo>
                    <a:pt x="1" y="2894"/>
                  </a:lnTo>
                  <a:lnTo>
                    <a:pt x="3" y="2906"/>
                  </a:lnTo>
                  <a:lnTo>
                    <a:pt x="5" y="2919"/>
                  </a:lnTo>
                  <a:lnTo>
                    <a:pt x="8" y="2931"/>
                  </a:lnTo>
                  <a:lnTo>
                    <a:pt x="11" y="2943"/>
                  </a:lnTo>
                  <a:lnTo>
                    <a:pt x="15" y="2955"/>
                  </a:lnTo>
                  <a:lnTo>
                    <a:pt x="20" y="2967"/>
                  </a:lnTo>
                  <a:lnTo>
                    <a:pt x="25" y="2979"/>
                  </a:lnTo>
                  <a:lnTo>
                    <a:pt x="31" y="2990"/>
                  </a:lnTo>
                  <a:lnTo>
                    <a:pt x="38" y="3001"/>
                  </a:lnTo>
                  <a:lnTo>
                    <a:pt x="45" y="3011"/>
                  </a:lnTo>
                  <a:lnTo>
                    <a:pt x="52" y="3021"/>
                  </a:lnTo>
                  <a:lnTo>
                    <a:pt x="60" y="3031"/>
                  </a:lnTo>
                  <a:lnTo>
                    <a:pt x="69" y="3040"/>
                  </a:lnTo>
                  <a:lnTo>
                    <a:pt x="77" y="3049"/>
                  </a:lnTo>
                  <a:lnTo>
                    <a:pt x="86" y="3058"/>
                  </a:lnTo>
                  <a:lnTo>
                    <a:pt x="96" y="3066"/>
                  </a:lnTo>
                  <a:lnTo>
                    <a:pt x="105" y="3073"/>
                  </a:lnTo>
                  <a:lnTo>
                    <a:pt x="115" y="3080"/>
                  </a:lnTo>
                  <a:lnTo>
                    <a:pt x="126" y="3086"/>
                  </a:lnTo>
                  <a:lnTo>
                    <a:pt x="136" y="3092"/>
                  </a:lnTo>
                  <a:lnTo>
                    <a:pt x="147" y="3097"/>
                  </a:lnTo>
                  <a:lnTo>
                    <a:pt x="158" y="3101"/>
                  </a:lnTo>
                  <a:lnTo>
                    <a:pt x="169" y="3106"/>
                  </a:lnTo>
                  <a:lnTo>
                    <a:pt x="181" y="3109"/>
                  </a:lnTo>
                  <a:lnTo>
                    <a:pt x="192" y="3112"/>
                  </a:lnTo>
                  <a:lnTo>
                    <a:pt x="204" y="3115"/>
                  </a:lnTo>
                  <a:lnTo>
                    <a:pt x="216" y="3117"/>
                  </a:lnTo>
                  <a:lnTo>
                    <a:pt x="228" y="3118"/>
                  </a:lnTo>
                  <a:lnTo>
                    <a:pt x="241" y="3119"/>
                  </a:lnTo>
                  <a:lnTo>
                    <a:pt x="253" y="3119"/>
                  </a:lnTo>
                  <a:lnTo>
                    <a:pt x="265" y="3119"/>
                  </a:lnTo>
                  <a:lnTo>
                    <a:pt x="278" y="3118"/>
                  </a:lnTo>
                  <a:lnTo>
                    <a:pt x="290" y="3117"/>
                  </a:lnTo>
                  <a:lnTo>
                    <a:pt x="302" y="3114"/>
                  </a:lnTo>
                  <a:lnTo>
                    <a:pt x="314" y="3112"/>
                  </a:lnTo>
                  <a:lnTo>
                    <a:pt x="326" y="3108"/>
                  </a:lnTo>
                  <a:lnTo>
                    <a:pt x="338" y="3104"/>
                  </a:lnTo>
                  <a:lnTo>
                    <a:pt x="350" y="3099"/>
                  </a:lnTo>
                  <a:lnTo>
                    <a:pt x="357" y="3094"/>
                  </a:lnTo>
                  <a:lnTo>
                    <a:pt x="363" y="3089"/>
                  </a:lnTo>
                  <a:lnTo>
                    <a:pt x="474" y="3040"/>
                  </a:lnTo>
                  <a:lnTo>
                    <a:pt x="582" y="2988"/>
                  </a:lnTo>
                  <a:lnTo>
                    <a:pt x="689" y="2935"/>
                  </a:lnTo>
                  <a:lnTo>
                    <a:pt x="796" y="2877"/>
                  </a:lnTo>
                  <a:lnTo>
                    <a:pt x="900" y="2819"/>
                  </a:lnTo>
                  <a:lnTo>
                    <a:pt x="1004" y="2757"/>
                  </a:lnTo>
                  <a:lnTo>
                    <a:pt x="1106" y="2693"/>
                  </a:lnTo>
                  <a:lnTo>
                    <a:pt x="1206" y="2626"/>
                  </a:lnTo>
                  <a:lnTo>
                    <a:pt x="1305" y="2558"/>
                  </a:lnTo>
                  <a:lnTo>
                    <a:pt x="1402" y="2486"/>
                  </a:lnTo>
                  <a:lnTo>
                    <a:pt x="1498" y="2412"/>
                  </a:lnTo>
                  <a:lnTo>
                    <a:pt x="1593" y="2336"/>
                  </a:lnTo>
                  <a:lnTo>
                    <a:pt x="1684" y="2257"/>
                  </a:lnTo>
                  <a:lnTo>
                    <a:pt x="1775" y="2176"/>
                  </a:lnTo>
                  <a:lnTo>
                    <a:pt x="1863" y="2093"/>
                  </a:lnTo>
                  <a:lnTo>
                    <a:pt x="1951" y="2007"/>
                  </a:lnTo>
                  <a:lnTo>
                    <a:pt x="2035" y="1920"/>
                  </a:lnTo>
                  <a:lnTo>
                    <a:pt x="2118" y="1829"/>
                  </a:lnTo>
                  <a:lnTo>
                    <a:pt x="2199" y="1738"/>
                  </a:lnTo>
                  <a:lnTo>
                    <a:pt x="2278" y="1643"/>
                  </a:lnTo>
                  <a:lnTo>
                    <a:pt x="2354" y="1547"/>
                  </a:lnTo>
                  <a:lnTo>
                    <a:pt x="2428" y="1448"/>
                  </a:lnTo>
                  <a:lnTo>
                    <a:pt x="2500" y="1346"/>
                  </a:lnTo>
                  <a:lnTo>
                    <a:pt x="2570" y="1244"/>
                  </a:lnTo>
                  <a:lnTo>
                    <a:pt x="2638" y="1138"/>
                  </a:lnTo>
                  <a:lnTo>
                    <a:pt x="2702" y="1032"/>
                  </a:lnTo>
                  <a:lnTo>
                    <a:pt x="2764" y="922"/>
                  </a:lnTo>
                  <a:lnTo>
                    <a:pt x="2825" y="810"/>
                  </a:lnTo>
                  <a:lnTo>
                    <a:pt x="2882" y="698"/>
                  </a:lnTo>
                  <a:lnTo>
                    <a:pt x="2937" y="582"/>
                  </a:lnTo>
                  <a:lnTo>
                    <a:pt x="2989" y="465"/>
                  </a:lnTo>
                  <a:lnTo>
                    <a:pt x="3039" y="346"/>
                  </a:lnTo>
                  <a:lnTo>
                    <a:pt x="3043" y="333"/>
                  </a:lnTo>
                  <a:lnTo>
                    <a:pt x="3047" y="321"/>
                  </a:lnTo>
                  <a:lnTo>
                    <a:pt x="3050" y="309"/>
                  </a:lnTo>
                  <a:lnTo>
                    <a:pt x="3053" y="297"/>
                  </a:lnTo>
                  <a:lnTo>
                    <a:pt x="3055" y="284"/>
                  </a:lnTo>
                  <a:lnTo>
                    <a:pt x="3056" y="272"/>
                  </a:lnTo>
                  <a:lnTo>
                    <a:pt x="3057" y="260"/>
                  </a:lnTo>
                  <a:lnTo>
                    <a:pt x="3057" y="248"/>
                  </a:lnTo>
                  <a:lnTo>
                    <a:pt x="3056" y="236"/>
                  </a:lnTo>
                  <a:lnTo>
                    <a:pt x="3055" y="223"/>
                  </a:lnTo>
                  <a:lnTo>
                    <a:pt x="3053" y="212"/>
                  </a:lnTo>
                  <a:lnTo>
                    <a:pt x="3051" y="200"/>
                  </a:lnTo>
                  <a:lnTo>
                    <a:pt x="3048" y="188"/>
                  </a:lnTo>
                  <a:lnTo>
                    <a:pt x="3045" y="176"/>
                  </a:lnTo>
                  <a:lnTo>
                    <a:pt x="3041" y="164"/>
                  </a:lnTo>
                  <a:lnTo>
                    <a:pt x="3036" y="153"/>
                  </a:lnTo>
                  <a:lnTo>
                    <a:pt x="3031" y="142"/>
                  </a:lnTo>
                  <a:lnTo>
                    <a:pt x="3026" y="131"/>
                  </a:lnTo>
                  <a:lnTo>
                    <a:pt x="3020" y="121"/>
                  </a:lnTo>
                  <a:lnTo>
                    <a:pt x="3013" y="111"/>
                  </a:lnTo>
                  <a:lnTo>
                    <a:pt x="3006" y="101"/>
                  </a:lnTo>
                  <a:lnTo>
                    <a:pt x="2999" y="92"/>
                  </a:lnTo>
                  <a:lnTo>
                    <a:pt x="2991" y="83"/>
                  </a:lnTo>
                  <a:lnTo>
                    <a:pt x="2983" y="74"/>
                  </a:lnTo>
                  <a:lnTo>
                    <a:pt x="2974" y="65"/>
                  </a:lnTo>
                  <a:lnTo>
                    <a:pt x="2964" y="57"/>
                  </a:lnTo>
                  <a:lnTo>
                    <a:pt x="2955" y="50"/>
                  </a:lnTo>
                  <a:lnTo>
                    <a:pt x="2943" y="43"/>
                  </a:lnTo>
                  <a:lnTo>
                    <a:pt x="2933" y="36"/>
                  </a:lnTo>
                  <a:lnTo>
                    <a:pt x="2922" y="30"/>
                  </a:lnTo>
                  <a:lnTo>
                    <a:pt x="2910" y="24"/>
                  </a:lnTo>
                  <a:lnTo>
                    <a:pt x="289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5" name="ísḻïḋê"/>
            <p:cNvSpPr/>
            <p:nvPr/>
          </p:nvSpPr>
          <p:spPr bwMode="auto">
            <a:xfrm>
              <a:off x="6033559" y="2686050"/>
              <a:ext cx="57270" cy="58112"/>
            </a:xfrm>
            <a:custGeom>
              <a:avLst/>
              <a:gdLst>
                <a:gd name="T0" fmla="*/ 2482 w 2520"/>
                <a:gd name="T1" fmla="*/ 117 h 2567"/>
                <a:gd name="T2" fmla="*/ 2452 w 2520"/>
                <a:gd name="T3" fmla="*/ 78 h 2567"/>
                <a:gd name="T4" fmla="*/ 2415 w 2520"/>
                <a:gd name="T5" fmla="*/ 46 h 2567"/>
                <a:gd name="T6" fmla="*/ 2373 w 2520"/>
                <a:gd name="T7" fmla="*/ 22 h 2567"/>
                <a:gd name="T8" fmla="*/ 2327 w 2520"/>
                <a:gd name="T9" fmla="*/ 6 h 2567"/>
                <a:gd name="T10" fmla="*/ 2280 w 2520"/>
                <a:gd name="T11" fmla="*/ 0 h 2567"/>
                <a:gd name="T12" fmla="*/ 2231 w 2520"/>
                <a:gd name="T13" fmla="*/ 3 h 2567"/>
                <a:gd name="T14" fmla="*/ 2181 w 2520"/>
                <a:gd name="T15" fmla="*/ 15 h 2567"/>
                <a:gd name="T16" fmla="*/ 2072 w 2520"/>
                <a:gd name="T17" fmla="*/ 66 h 2567"/>
                <a:gd name="T18" fmla="*/ 1730 w 2520"/>
                <a:gd name="T19" fmla="*/ 243 h 2567"/>
                <a:gd name="T20" fmla="*/ 1406 w 2520"/>
                <a:gd name="T21" fmla="*/ 453 h 2567"/>
                <a:gd name="T22" fmla="*/ 1102 w 2520"/>
                <a:gd name="T23" fmla="*/ 693 h 2567"/>
                <a:gd name="T24" fmla="*/ 822 w 2520"/>
                <a:gd name="T25" fmla="*/ 963 h 2567"/>
                <a:gd name="T26" fmla="*/ 567 w 2520"/>
                <a:gd name="T27" fmla="*/ 1262 h 2567"/>
                <a:gd name="T28" fmla="*/ 340 w 2520"/>
                <a:gd name="T29" fmla="*/ 1588 h 2567"/>
                <a:gd name="T30" fmla="*/ 144 w 2520"/>
                <a:gd name="T31" fmla="*/ 1941 h 2567"/>
                <a:gd name="T32" fmla="*/ 18 w 2520"/>
                <a:gd name="T33" fmla="*/ 2222 h 2567"/>
                <a:gd name="T34" fmla="*/ 4 w 2520"/>
                <a:gd name="T35" fmla="*/ 2271 h 2567"/>
                <a:gd name="T36" fmla="*/ 0 w 2520"/>
                <a:gd name="T37" fmla="*/ 2320 h 2567"/>
                <a:gd name="T38" fmla="*/ 5 w 2520"/>
                <a:gd name="T39" fmla="*/ 2369 h 2567"/>
                <a:gd name="T40" fmla="*/ 20 w 2520"/>
                <a:gd name="T41" fmla="*/ 2415 h 2567"/>
                <a:gd name="T42" fmla="*/ 44 w 2520"/>
                <a:gd name="T43" fmla="*/ 2457 h 2567"/>
                <a:gd name="T44" fmla="*/ 75 w 2520"/>
                <a:gd name="T45" fmla="*/ 2494 h 2567"/>
                <a:gd name="T46" fmla="*/ 113 w 2520"/>
                <a:gd name="T47" fmla="*/ 2525 h 2567"/>
                <a:gd name="T48" fmla="*/ 158 w 2520"/>
                <a:gd name="T49" fmla="*/ 2549 h 2567"/>
                <a:gd name="T50" fmla="*/ 208 w 2520"/>
                <a:gd name="T51" fmla="*/ 2563 h 2567"/>
                <a:gd name="T52" fmla="*/ 257 w 2520"/>
                <a:gd name="T53" fmla="*/ 2567 h 2567"/>
                <a:gd name="T54" fmla="*/ 305 w 2520"/>
                <a:gd name="T55" fmla="*/ 2561 h 2567"/>
                <a:gd name="T56" fmla="*/ 351 w 2520"/>
                <a:gd name="T57" fmla="*/ 2547 h 2567"/>
                <a:gd name="T58" fmla="*/ 394 w 2520"/>
                <a:gd name="T59" fmla="*/ 2523 h 2567"/>
                <a:gd name="T60" fmla="*/ 431 w 2520"/>
                <a:gd name="T61" fmla="*/ 2492 h 2567"/>
                <a:gd name="T62" fmla="*/ 462 w 2520"/>
                <a:gd name="T63" fmla="*/ 2454 h 2567"/>
                <a:gd name="T64" fmla="*/ 485 w 2520"/>
                <a:gd name="T65" fmla="*/ 2409 h 2567"/>
                <a:gd name="T66" fmla="*/ 596 w 2520"/>
                <a:gd name="T67" fmla="*/ 2161 h 2567"/>
                <a:gd name="T68" fmla="*/ 768 w 2520"/>
                <a:gd name="T69" fmla="*/ 1850 h 2567"/>
                <a:gd name="T70" fmla="*/ 968 w 2520"/>
                <a:gd name="T71" fmla="*/ 1564 h 2567"/>
                <a:gd name="T72" fmla="*/ 1192 w 2520"/>
                <a:gd name="T73" fmla="*/ 1301 h 2567"/>
                <a:gd name="T74" fmla="*/ 1439 w 2520"/>
                <a:gd name="T75" fmla="*/ 1065 h 2567"/>
                <a:gd name="T76" fmla="*/ 1705 w 2520"/>
                <a:gd name="T77" fmla="*/ 854 h 2567"/>
                <a:gd name="T78" fmla="*/ 1990 w 2520"/>
                <a:gd name="T79" fmla="*/ 671 h 2567"/>
                <a:gd name="T80" fmla="*/ 2291 w 2520"/>
                <a:gd name="T81" fmla="*/ 516 h 2567"/>
                <a:gd name="T82" fmla="*/ 2402 w 2520"/>
                <a:gd name="T83" fmla="*/ 464 h 2567"/>
                <a:gd name="T84" fmla="*/ 2441 w 2520"/>
                <a:gd name="T85" fmla="*/ 434 h 2567"/>
                <a:gd name="T86" fmla="*/ 2473 w 2520"/>
                <a:gd name="T87" fmla="*/ 397 h 2567"/>
                <a:gd name="T88" fmla="*/ 2497 w 2520"/>
                <a:gd name="T89" fmla="*/ 356 h 2567"/>
                <a:gd name="T90" fmla="*/ 2513 w 2520"/>
                <a:gd name="T91" fmla="*/ 309 h 2567"/>
                <a:gd name="T92" fmla="*/ 2520 w 2520"/>
                <a:gd name="T93" fmla="*/ 262 h 2567"/>
                <a:gd name="T94" fmla="*/ 2517 w 2520"/>
                <a:gd name="T95" fmla="*/ 213 h 2567"/>
                <a:gd name="T96" fmla="*/ 2505 w 2520"/>
                <a:gd name="T97" fmla="*/ 16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0" y="151"/>
                  </a:moveTo>
                  <a:lnTo>
                    <a:pt x="2494" y="139"/>
                  </a:lnTo>
                  <a:lnTo>
                    <a:pt x="2489" y="128"/>
                  </a:lnTo>
                  <a:lnTo>
                    <a:pt x="2482" y="117"/>
                  </a:lnTo>
                  <a:lnTo>
                    <a:pt x="2475" y="107"/>
                  </a:lnTo>
                  <a:lnTo>
                    <a:pt x="2468" y="97"/>
                  </a:lnTo>
                  <a:lnTo>
                    <a:pt x="2460" y="87"/>
                  </a:lnTo>
                  <a:lnTo>
                    <a:pt x="2452" y="78"/>
                  </a:lnTo>
                  <a:lnTo>
                    <a:pt x="2443" y="69"/>
                  </a:lnTo>
                  <a:lnTo>
                    <a:pt x="2434" y="61"/>
                  </a:lnTo>
                  <a:lnTo>
                    <a:pt x="2425" y="53"/>
                  </a:lnTo>
                  <a:lnTo>
                    <a:pt x="2415" y="46"/>
                  </a:lnTo>
                  <a:lnTo>
                    <a:pt x="2405" y="39"/>
                  </a:lnTo>
                  <a:lnTo>
                    <a:pt x="2394" y="33"/>
                  </a:lnTo>
                  <a:lnTo>
                    <a:pt x="2384" y="27"/>
                  </a:lnTo>
                  <a:lnTo>
                    <a:pt x="2373" y="22"/>
                  </a:lnTo>
                  <a:lnTo>
                    <a:pt x="2362" y="17"/>
                  </a:lnTo>
                  <a:lnTo>
                    <a:pt x="2351" y="13"/>
                  </a:lnTo>
                  <a:lnTo>
                    <a:pt x="2339" y="10"/>
                  </a:lnTo>
                  <a:lnTo>
                    <a:pt x="2327" y="6"/>
                  </a:lnTo>
                  <a:lnTo>
                    <a:pt x="2316" y="4"/>
                  </a:lnTo>
                  <a:lnTo>
                    <a:pt x="2304" y="2"/>
                  </a:lnTo>
                  <a:lnTo>
                    <a:pt x="2292" y="1"/>
                  </a:lnTo>
                  <a:lnTo>
                    <a:pt x="2280" y="0"/>
                  </a:lnTo>
                  <a:lnTo>
                    <a:pt x="2268" y="0"/>
                  </a:lnTo>
                  <a:lnTo>
                    <a:pt x="2255" y="0"/>
                  </a:lnTo>
                  <a:lnTo>
                    <a:pt x="2243" y="1"/>
                  </a:lnTo>
                  <a:lnTo>
                    <a:pt x="2231" y="3"/>
                  </a:lnTo>
                  <a:lnTo>
                    <a:pt x="2218" y="5"/>
                  </a:lnTo>
                  <a:lnTo>
                    <a:pt x="2206" y="8"/>
                  </a:lnTo>
                  <a:lnTo>
                    <a:pt x="2193" y="11"/>
                  </a:lnTo>
                  <a:lnTo>
                    <a:pt x="2181" y="15"/>
                  </a:lnTo>
                  <a:lnTo>
                    <a:pt x="2169" y="20"/>
                  </a:lnTo>
                  <a:lnTo>
                    <a:pt x="2164" y="24"/>
                  </a:lnTo>
                  <a:lnTo>
                    <a:pt x="2159" y="27"/>
                  </a:lnTo>
                  <a:lnTo>
                    <a:pt x="2072" y="66"/>
                  </a:lnTo>
                  <a:lnTo>
                    <a:pt x="1984" y="107"/>
                  </a:lnTo>
                  <a:lnTo>
                    <a:pt x="1899" y="150"/>
                  </a:lnTo>
                  <a:lnTo>
                    <a:pt x="1813" y="196"/>
                  </a:lnTo>
                  <a:lnTo>
                    <a:pt x="1730" y="243"/>
                  </a:lnTo>
                  <a:lnTo>
                    <a:pt x="1647" y="292"/>
                  </a:lnTo>
                  <a:lnTo>
                    <a:pt x="1566" y="345"/>
                  </a:lnTo>
                  <a:lnTo>
                    <a:pt x="1485" y="398"/>
                  </a:lnTo>
                  <a:lnTo>
                    <a:pt x="1406" y="453"/>
                  </a:lnTo>
                  <a:lnTo>
                    <a:pt x="1328" y="510"/>
                  </a:lnTo>
                  <a:lnTo>
                    <a:pt x="1252" y="569"/>
                  </a:lnTo>
                  <a:lnTo>
                    <a:pt x="1176" y="630"/>
                  </a:lnTo>
                  <a:lnTo>
                    <a:pt x="1102" y="693"/>
                  </a:lnTo>
                  <a:lnTo>
                    <a:pt x="1029" y="758"/>
                  </a:lnTo>
                  <a:lnTo>
                    <a:pt x="959" y="824"/>
                  </a:lnTo>
                  <a:lnTo>
                    <a:pt x="890" y="893"/>
                  </a:lnTo>
                  <a:lnTo>
                    <a:pt x="822" y="963"/>
                  </a:lnTo>
                  <a:lnTo>
                    <a:pt x="756" y="1036"/>
                  </a:lnTo>
                  <a:lnTo>
                    <a:pt x="690" y="1109"/>
                  </a:lnTo>
                  <a:lnTo>
                    <a:pt x="628" y="1185"/>
                  </a:lnTo>
                  <a:lnTo>
                    <a:pt x="567" y="1262"/>
                  </a:lnTo>
                  <a:lnTo>
                    <a:pt x="507" y="1340"/>
                  </a:lnTo>
                  <a:lnTo>
                    <a:pt x="450" y="1422"/>
                  </a:lnTo>
                  <a:lnTo>
                    <a:pt x="394" y="1504"/>
                  </a:lnTo>
                  <a:lnTo>
                    <a:pt x="340" y="1588"/>
                  </a:lnTo>
                  <a:lnTo>
                    <a:pt x="288" y="1673"/>
                  </a:lnTo>
                  <a:lnTo>
                    <a:pt x="238" y="1761"/>
                  </a:lnTo>
                  <a:lnTo>
                    <a:pt x="189" y="1850"/>
                  </a:lnTo>
                  <a:lnTo>
                    <a:pt x="144" y="1941"/>
                  </a:lnTo>
                  <a:lnTo>
                    <a:pt x="100" y="2034"/>
                  </a:lnTo>
                  <a:lnTo>
                    <a:pt x="58" y="2127"/>
                  </a:lnTo>
                  <a:lnTo>
                    <a:pt x="18" y="2222"/>
                  </a:lnTo>
                  <a:lnTo>
                    <a:pt x="18" y="2222"/>
                  </a:lnTo>
                  <a:lnTo>
                    <a:pt x="13" y="2235"/>
                  </a:lnTo>
                  <a:lnTo>
                    <a:pt x="9" y="2247"/>
                  </a:lnTo>
                  <a:lnTo>
                    <a:pt x="6" y="2259"/>
                  </a:lnTo>
                  <a:lnTo>
                    <a:pt x="4" y="2271"/>
                  </a:lnTo>
                  <a:lnTo>
                    <a:pt x="2" y="2283"/>
                  </a:lnTo>
                  <a:lnTo>
                    <a:pt x="1" y="2296"/>
                  </a:lnTo>
                  <a:lnTo>
                    <a:pt x="0" y="2308"/>
                  </a:lnTo>
                  <a:lnTo>
                    <a:pt x="0" y="2320"/>
                  </a:lnTo>
                  <a:lnTo>
                    <a:pt x="0" y="2332"/>
                  </a:lnTo>
                  <a:lnTo>
                    <a:pt x="1" y="2344"/>
                  </a:lnTo>
                  <a:lnTo>
                    <a:pt x="3" y="2356"/>
                  </a:lnTo>
                  <a:lnTo>
                    <a:pt x="5" y="2369"/>
                  </a:lnTo>
                  <a:lnTo>
                    <a:pt x="8" y="2381"/>
                  </a:lnTo>
                  <a:lnTo>
                    <a:pt x="12" y="2392"/>
                  </a:lnTo>
                  <a:lnTo>
                    <a:pt x="16" y="2404"/>
                  </a:lnTo>
                  <a:lnTo>
                    <a:pt x="20" y="2415"/>
                  </a:lnTo>
                  <a:lnTo>
                    <a:pt x="26" y="2426"/>
                  </a:lnTo>
                  <a:lnTo>
                    <a:pt x="31" y="2436"/>
                  </a:lnTo>
                  <a:lnTo>
                    <a:pt x="37" y="2447"/>
                  </a:lnTo>
                  <a:lnTo>
                    <a:pt x="44" y="2457"/>
                  </a:lnTo>
                  <a:lnTo>
                    <a:pt x="51" y="2467"/>
                  </a:lnTo>
                  <a:lnTo>
                    <a:pt x="58" y="2476"/>
                  </a:lnTo>
                  <a:lnTo>
                    <a:pt x="66" y="2485"/>
                  </a:lnTo>
                  <a:lnTo>
                    <a:pt x="75" y="2494"/>
                  </a:lnTo>
                  <a:lnTo>
                    <a:pt x="84" y="2502"/>
                  </a:lnTo>
                  <a:lnTo>
                    <a:pt x="93" y="2510"/>
                  </a:lnTo>
                  <a:lnTo>
                    <a:pt x="103" y="2518"/>
                  </a:lnTo>
                  <a:lnTo>
                    <a:pt x="113" y="2525"/>
                  </a:lnTo>
                  <a:lnTo>
                    <a:pt x="124" y="2533"/>
                  </a:lnTo>
                  <a:lnTo>
                    <a:pt x="135" y="2539"/>
                  </a:lnTo>
                  <a:lnTo>
                    <a:pt x="146" y="2544"/>
                  </a:lnTo>
                  <a:lnTo>
                    <a:pt x="158" y="2549"/>
                  </a:lnTo>
                  <a:lnTo>
                    <a:pt x="170" y="2554"/>
                  </a:lnTo>
                  <a:lnTo>
                    <a:pt x="182" y="2558"/>
                  </a:lnTo>
                  <a:lnTo>
                    <a:pt x="194" y="2561"/>
                  </a:lnTo>
                  <a:lnTo>
                    <a:pt x="208" y="2563"/>
                  </a:lnTo>
                  <a:lnTo>
                    <a:pt x="220" y="2565"/>
                  </a:lnTo>
                  <a:lnTo>
                    <a:pt x="232" y="2566"/>
                  </a:lnTo>
                  <a:lnTo>
                    <a:pt x="245" y="2567"/>
                  </a:lnTo>
                  <a:lnTo>
                    <a:pt x="257" y="2567"/>
                  </a:lnTo>
                  <a:lnTo>
                    <a:pt x="269" y="2567"/>
                  </a:lnTo>
                  <a:lnTo>
                    <a:pt x="281" y="2565"/>
                  </a:lnTo>
                  <a:lnTo>
                    <a:pt x="293" y="2564"/>
                  </a:lnTo>
                  <a:lnTo>
                    <a:pt x="305" y="2561"/>
                  </a:lnTo>
                  <a:lnTo>
                    <a:pt x="316" y="2559"/>
                  </a:lnTo>
                  <a:lnTo>
                    <a:pt x="328" y="2555"/>
                  </a:lnTo>
                  <a:lnTo>
                    <a:pt x="339" y="2551"/>
                  </a:lnTo>
                  <a:lnTo>
                    <a:pt x="351" y="2547"/>
                  </a:lnTo>
                  <a:lnTo>
                    <a:pt x="361" y="2542"/>
                  </a:lnTo>
                  <a:lnTo>
                    <a:pt x="373" y="2536"/>
                  </a:lnTo>
                  <a:lnTo>
                    <a:pt x="383" y="2529"/>
                  </a:lnTo>
                  <a:lnTo>
                    <a:pt x="394" y="2523"/>
                  </a:lnTo>
                  <a:lnTo>
                    <a:pt x="403" y="2516"/>
                  </a:lnTo>
                  <a:lnTo>
                    <a:pt x="413" y="2508"/>
                  </a:lnTo>
                  <a:lnTo>
                    <a:pt x="422" y="2500"/>
                  </a:lnTo>
                  <a:lnTo>
                    <a:pt x="431" y="2492"/>
                  </a:lnTo>
                  <a:lnTo>
                    <a:pt x="439" y="2483"/>
                  </a:lnTo>
                  <a:lnTo>
                    <a:pt x="447" y="2474"/>
                  </a:lnTo>
                  <a:lnTo>
                    <a:pt x="455" y="2464"/>
                  </a:lnTo>
                  <a:lnTo>
                    <a:pt x="462" y="2454"/>
                  </a:lnTo>
                  <a:lnTo>
                    <a:pt x="468" y="2443"/>
                  </a:lnTo>
                  <a:lnTo>
                    <a:pt x="474" y="2432"/>
                  </a:lnTo>
                  <a:lnTo>
                    <a:pt x="480" y="2421"/>
                  </a:lnTo>
                  <a:lnTo>
                    <a:pt x="485" y="2409"/>
                  </a:lnTo>
                  <a:lnTo>
                    <a:pt x="485" y="2409"/>
                  </a:lnTo>
                  <a:lnTo>
                    <a:pt x="520" y="2324"/>
                  </a:lnTo>
                  <a:lnTo>
                    <a:pt x="558" y="2242"/>
                  </a:lnTo>
                  <a:lnTo>
                    <a:pt x="596" y="2161"/>
                  </a:lnTo>
                  <a:lnTo>
                    <a:pt x="636" y="2082"/>
                  </a:lnTo>
                  <a:lnTo>
                    <a:pt x="678" y="2003"/>
                  </a:lnTo>
                  <a:lnTo>
                    <a:pt x="723" y="1926"/>
                  </a:lnTo>
                  <a:lnTo>
                    <a:pt x="768" y="1850"/>
                  </a:lnTo>
                  <a:lnTo>
                    <a:pt x="815" y="1777"/>
                  </a:lnTo>
                  <a:lnTo>
                    <a:pt x="864" y="1705"/>
                  </a:lnTo>
                  <a:lnTo>
                    <a:pt x="916" y="1633"/>
                  </a:lnTo>
                  <a:lnTo>
                    <a:pt x="968" y="1564"/>
                  </a:lnTo>
                  <a:lnTo>
                    <a:pt x="1021" y="1496"/>
                  </a:lnTo>
                  <a:lnTo>
                    <a:pt x="1077" y="1430"/>
                  </a:lnTo>
                  <a:lnTo>
                    <a:pt x="1134" y="1365"/>
                  </a:lnTo>
                  <a:lnTo>
                    <a:pt x="1192" y="1301"/>
                  </a:lnTo>
                  <a:lnTo>
                    <a:pt x="1252" y="1240"/>
                  </a:lnTo>
                  <a:lnTo>
                    <a:pt x="1313" y="1180"/>
                  </a:lnTo>
                  <a:lnTo>
                    <a:pt x="1375" y="1121"/>
                  </a:lnTo>
                  <a:lnTo>
                    <a:pt x="1439" y="1065"/>
                  </a:lnTo>
                  <a:lnTo>
                    <a:pt x="1503" y="1010"/>
                  </a:lnTo>
                  <a:lnTo>
                    <a:pt x="1570" y="956"/>
                  </a:lnTo>
                  <a:lnTo>
                    <a:pt x="1637" y="904"/>
                  </a:lnTo>
                  <a:lnTo>
                    <a:pt x="1705" y="854"/>
                  </a:lnTo>
                  <a:lnTo>
                    <a:pt x="1775" y="805"/>
                  </a:lnTo>
                  <a:lnTo>
                    <a:pt x="1846" y="759"/>
                  </a:lnTo>
                  <a:lnTo>
                    <a:pt x="1918" y="714"/>
                  </a:lnTo>
                  <a:lnTo>
                    <a:pt x="1990" y="671"/>
                  </a:lnTo>
                  <a:lnTo>
                    <a:pt x="2064" y="629"/>
                  </a:lnTo>
                  <a:lnTo>
                    <a:pt x="2139" y="590"/>
                  </a:lnTo>
                  <a:lnTo>
                    <a:pt x="2214" y="552"/>
                  </a:lnTo>
                  <a:lnTo>
                    <a:pt x="2291" y="516"/>
                  </a:lnTo>
                  <a:lnTo>
                    <a:pt x="2367" y="481"/>
                  </a:lnTo>
                  <a:lnTo>
                    <a:pt x="2379" y="476"/>
                  </a:lnTo>
                  <a:lnTo>
                    <a:pt x="2390" y="470"/>
                  </a:lnTo>
                  <a:lnTo>
                    <a:pt x="2402" y="464"/>
                  </a:lnTo>
                  <a:lnTo>
                    <a:pt x="2413" y="457"/>
                  </a:lnTo>
                  <a:lnTo>
                    <a:pt x="2423" y="450"/>
                  </a:lnTo>
                  <a:lnTo>
                    <a:pt x="2432" y="442"/>
                  </a:lnTo>
                  <a:lnTo>
                    <a:pt x="2441" y="434"/>
                  </a:lnTo>
                  <a:lnTo>
                    <a:pt x="2450" y="425"/>
                  </a:lnTo>
                  <a:lnTo>
                    <a:pt x="2458" y="416"/>
                  </a:lnTo>
                  <a:lnTo>
                    <a:pt x="2466" y="407"/>
                  </a:lnTo>
                  <a:lnTo>
                    <a:pt x="2473" y="397"/>
                  </a:lnTo>
                  <a:lnTo>
                    <a:pt x="2480" y="387"/>
                  </a:lnTo>
                  <a:lnTo>
                    <a:pt x="2486" y="377"/>
                  </a:lnTo>
                  <a:lnTo>
                    <a:pt x="2492" y="366"/>
                  </a:lnTo>
                  <a:lnTo>
                    <a:pt x="2497" y="356"/>
                  </a:lnTo>
                  <a:lnTo>
                    <a:pt x="2502" y="345"/>
                  </a:lnTo>
                  <a:lnTo>
                    <a:pt x="2506" y="333"/>
                  </a:lnTo>
                  <a:lnTo>
                    <a:pt x="2510" y="321"/>
                  </a:lnTo>
                  <a:lnTo>
                    <a:pt x="2513" y="309"/>
                  </a:lnTo>
                  <a:lnTo>
                    <a:pt x="2515" y="298"/>
                  </a:lnTo>
                  <a:lnTo>
                    <a:pt x="2517" y="286"/>
                  </a:lnTo>
                  <a:lnTo>
                    <a:pt x="2519" y="274"/>
                  </a:lnTo>
                  <a:lnTo>
                    <a:pt x="2520" y="262"/>
                  </a:lnTo>
                  <a:lnTo>
                    <a:pt x="2520" y="249"/>
                  </a:lnTo>
                  <a:lnTo>
                    <a:pt x="2520" y="237"/>
                  </a:lnTo>
                  <a:lnTo>
                    <a:pt x="2519" y="225"/>
                  </a:lnTo>
                  <a:lnTo>
                    <a:pt x="2517" y="213"/>
                  </a:lnTo>
                  <a:lnTo>
                    <a:pt x="2515" y="200"/>
                  </a:lnTo>
                  <a:lnTo>
                    <a:pt x="2512" y="188"/>
                  </a:lnTo>
                  <a:lnTo>
                    <a:pt x="2509" y="176"/>
                  </a:lnTo>
                  <a:lnTo>
                    <a:pt x="2505" y="164"/>
                  </a:lnTo>
                  <a:lnTo>
                    <a:pt x="2500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6" name="íṡlíḍê"/>
            <p:cNvSpPr/>
            <p:nvPr/>
          </p:nvSpPr>
          <p:spPr bwMode="auto">
            <a:xfrm>
              <a:off x="5991448" y="2643940"/>
              <a:ext cx="81693" cy="83378"/>
            </a:xfrm>
            <a:custGeom>
              <a:avLst/>
              <a:gdLst>
                <a:gd name="T0" fmla="*/ 3557 w 3596"/>
                <a:gd name="T1" fmla="*/ 117 h 3668"/>
                <a:gd name="T2" fmla="*/ 3527 w 3596"/>
                <a:gd name="T3" fmla="*/ 78 h 3668"/>
                <a:gd name="T4" fmla="*/ 3490 w 3596"/>
                <a:gd name="T5" fmla="*/ 46 h 3668"/>
                <a:gd name="T6" fmla="*/ 3449 w 3596"/>
                <a:gd name="T7" fmla="*/ 22 h 3668"/>
                <a:gd name="T8" fmla="*/ 3402 w 3596"/>
                <a:gd name="T9" fmla="*/ 7 h 3668"/>
                <a:gd name="T10" fmla="*/ 3355 w 3596"/>
                <a:gd name="T11" fmla="*/ 0 h 3668"/>
                <a:gd name="T12" fmla="*/ 3306 w 3596"/>
                <a:gd name="T13" fmla="*/ 2 h 3668"/>
                <a:gd name="T14" fmla="*/ 3257 w 3596"/>
                <a:gd name="T15" fmla="*/ 15 h 3668"/>
                <a:gd name="T16" fmla="*/ 3098 w 3596"/>
                <a:gd name="T17" fmla="*/ 89 h 3668"/>
                <a:gd name="T18" fmla="*/ 2585 w 3596"/>
                <a:gd name="T19" fmla="*/ 356 h 3668"/>
                <a:gd name="T20" fmla="*/ 2100 w 3596"/>
                <a:gd name="T21" fmla="*/ 670 h 3668"/>
                <a:gd name="T22" fmla="*/ 1644 w 3596"/>
                <a:gd name="T23" fmla="*/ 1030 h 3668"/>
                <a:gd name="T24" fmla="*/ 1224 w 3596"/>
                <a:gd name="T25" fmla="*/ 1434 h 3668"/>
                <a:gd name="T26" fmla="*/ 841 w 3596"/>
                <a:gd name="T27" fmla="*/ 1883 h 3668"/>
                <a:gd name="T28" fmla="*/ 500 w 3596"/>
                <a:gd name="T29" fmla="*/ 2372 h 3668"/>
                <a:gd name="T30" fmla="*/ 207 w 3596"/>
                <a:gd name="T31" fmla="*/ 2901 h 3668"/>
                <a:gd name="T32" fmla="*/ 14 w 3596"/>
                <a:gd name="T33" fmla="*/ 3335 h 3668"/>
                <a:gd name="T34" fmla="*/ 2 w 3596"/>
                <a:gd name="T35" fmla="*/ 3385 h 3668"/>
                <a:gd name="T36" fmla="*/ 1 w 3596"/>
                <a:gd name="T37" fmla="*/ 3434 h 3668"/>
                <a:gd name="T38" fmla="*/ 9 w 3596"/>
                <a:gd name="T39" fmla="*/ 3481 h 3668"/>
                <a:gd name="T40" fmla="*/ 25 w 3596"/>
                <a:gd name="T41" fmla="*/ 3526 h 3668"/>
                <a:gd name="T42" fmla="*/ 52 w 3596"/>
                <a:gd name="T43" fmla="*/ 3568 h 3668"/>
                <a:gd name="T44" fmla="*/ 84 w 3596"/>
                <a:gd name="T45" fmla="*/ 3604 h 3668"/>
                <a:gd name="T46" fmla="*/ 124 w 3596"/>
                <a:gd name="T47" fmla="*/ 3633 h 3668"/>
                <a:gd name="T48" fmla="*/ 171 w 3596"/>
                <a:gd name="T49" fmla="*/ 3655 h 3668"/>
                <a:gd name="T50" fmla="*/ 220 w 3596"/>
                <a:gd name="T51" fmla="*/ 3666 h 3668"/>
                <a:gd name="T52" fmla="*/ 269 w 3596"/>
                <a:gd name="T53" fmla="*/ 3668 h 3668"/>
                <a:gd name="T54" fmla="*/ 316 w 3596"/>
                <a:gd name="T55" fmla="*/ 3660 h 3668"/>
                <a:gd name="T56" fmla="*/ 361 w 3596"/>
                <a:gd name="T57" fmla="*/ 3643 h 3668"/>
                <a:gd name="T58" fmla="*/ 403 w 3596"/>
                <a:gd name="T59" fmla="*/ 3618 h 3668"/>
                <a:gd name="T60" fmla="*/ 439 w 3596"/>
                <a:gd name="T61" fmla="*/ 3586 h 3668"/>
                <a:gd name="T62" fmla="*/ 468 w 3596"/>
                <a:gd name="T63" fmla="*/ 3546 h 3668"/>
                <a:gd name="T64" fmla="*/ 540 w 3596"/>
                <a:gd name="T65" fmla="*/ 3379 h 3668"/>
                <a:gd name="T66" fmla="*/ 788 w 3596"/>
                <a:gd name="T67" fmla="*/ 2873 h 3668"/>
                <a:gd name="T68" fmla="*/ 1081 w 3596"/>
                <a:gd name="T69" fmla="*/ 2404 h 3668"/>
                <a:gd name="T70" fmla="*/ 1415 w 3596"/>
                <a:gd name="T71" fmla="*/ 1971 h 3668"/>
                <a:gd name="T72" fmla="*/ 1785 w 3596"/>
                <a:gd name="T73" fmla="*/ 1579 h 3668"/>
                <a:gd name="T74" fmla="*/ 2189 w 3596"/>
                <a:gd name="T75" fmla="*/ 1227 h 3668"/>
                <a:gd name="T76" fmla="*/ 2623 w 3596"/>
                <a:gd name="T77" fmla="*/ 917 h 3668"/>
                <a:gd name="T78" fmla="*/ 3084 w 3596"/>
                <a:gd name="T79" fmla="*/ 651 h 3668"/>
                <a:gd name="T80" fmla="*/ 3455 w 3596"/>
                <a:gd name="T81" fmla="*/ 476 h 3668"/>
                <a:gd name="T82" fmla="*/ 3498 w 3596"/>
                <a:gd name="T83" fmla="*/ 449 h 3668"/>
                <a:gd name="T84" fmla="*/ 3533 w 3596"/>
                <a:gd name="T85" fmla="*/ 416 h 3668"/>
                <a:gd name="T86" fmla="*/ 3561 w 3596"/>
                <a:gd name="T87" fmla="*/ 377 h 3668"/>
                <a:gd name="T88" fmla="*/ 3581 w 3596"/>
                <a:gd name="T89" fmla="*/ 333 h 3668"/>
                <a:gd name="T90" fmla="*/ 3593 w 3596"/>
                <a:gd name="T91" fmla="*/ 286 h 3668"/>
                <a:gd name="T92" fmla="*/ 3596 w 3596"/>
                <a:gd name="T93" fmla="*/ 237 h 3668"/>
                <a:gd name="T94" fmla="*/ 3588 w 3596"/>
                <a:gd name="T95" fmla="*/ 18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575" y="152"/>
                  </a:moveTo>
                  <a:lnTo>
                    <a:pt x="3569" y="140"/>
                  </a:lnTo>
                  <a:lnTo>
                    <a:pt x="3563" y="128"/>
                  </a:lnTo>
                  <a:lnTo>
                    <a:pt x="3557" y="117"/>
                  </a:lnTo>
                  <a:lnTo>
                    <a:pt x="3550" y="107"/>
                  </a:lnTo>
                  <a:lnTo>
                    <a:pt x="3543" y="97"/>
                  </a:lnTo>
                  <a:lnTo>
                    <a:pt x="3535" y="87"/>
                  </a:lnTo>
                  <a:lnTo>
                    <a:pt x="3527" y="78"/>
                  </a:lnTo>
                  <a:lnTo>
                    <a:pt x="3518" y="70"/>
                  </a:lnTo>
                  <a:lnTo>
                    <a:pt x="3509" y="61"/>
                  </a:lnTo>
                  <a:lnTo>
                    <a:pt x="3500" y="54"/>
                  </a:lnTo>
                  <a:lnTo>
                    <a:pt x="3490" y="46"/>
                  </a:lnTo>
                  <a:lnTo>
                    <a:pt x="3480" y="40"/>
                  </a:lnTo>
                  <a:lnTo>
                    <a:pt x="3470" y="33"/>
                  </a:lnTo>
                  <a:lnTo>
                    <a:pt x="3459" y="28"/>
                  </a:lnTo>
                  <a:lnTo>
                    <a:pt x="3449" y="22"/>
                  </a:lnTo>
                  <a:lnTo>
                    <a:pt x="3438" y="18"/>
                  </a:lnTo>
                  <a:lnTo>
                    <a:pt x="3426" y="13"/>
                  </a:lnTo>
                  <a:lnTo>
                    <a:pt x="3414" y="10"/>
                  </a:lnTo>
                  <a:lnTo>
                    <a:pt x="3402" y="7"/>
                  </a:lnTo>
                  <a:lnTo>
                    <a:pt x="3391" y="4"/>
                  </a:lnTo>
                  <a:lnTo>
                    <a:pt x="3379" y="2"/>
                  </a:lnTo>
                  <a:lnTo>
                    <a:pt x="3367" y="1"/>
                  </a:lnTo>
                  <a:lnTo>
                    <a:pt x="3355" y="0"/>
                  </a:lnTo>
                  <a:lnTo>
                    <a:pt x="3342" y="0"/>
                  </a:lnTo>
                  <a:lnTo>
                    <a:pt x="3330" y="0"/>
                  </a:lnTo>
                  <a:lnTo>
                    <a:pt x="3318" y="1"/>
                  </a:lnTo>
                  <a:lnTo>
                    <a:pt x="3306" y="2"/>
                  </a:lnTo>
                  <a:lnTo>
                    <a:pt x="3294" y="5"/>
                  </a:lnTo>
                  <a:lnTo>
                    <a:pt x="3281" y="7"/>
                  </a:lnTo>
                  <a:lnTo>
                    <a:pt x="3269" y="11"/>
                  </a:lnTo>
                  <a:lnTo>
                    <a:pt x="3257" y="15"/>
                  </a:lnTo>
                  <a:lnTo>
                    <a:pt x="3244" y="20"/>
                  </a:lnTo>
                  <a:lnTo>
                    <a:pt x="3236" y="25"/>
                  </a:lnTo>
                  <a:lnTo>
                    <a:pt x="3229" y="31"/>
                  </a:lnTo>
                  <a:lnTo>
                    <a:pt x="3098" y="89"/>
                  </a:lnTo>
                  <a:lnTo>
                    <a:pt x="2967" y="152"/>
                  </a:lnTo>
                  <a:lnTo>
                    <a:pt x="2838" y="216"/>
                  </a:lnTo>
                  <a:lnTo>
                    <a:pt x="2710" y="284"/>
                  </a:lnTo>
                  <a:lnTo>
                    <a:pt x="2585" y="356"/>
                  </a:lnTo>
                  <a:lnTo>
                    <a:pt x="2461" y="429"/>
                  </a:lnTo>
                  <a:lnTo>
                    <a:pt x="2338" y="507"/>
                  </a:lnTo>
                  <a:lnTo>
                    <a:pt x="2218" y="586"/>
                  </a:lnTo>
                  <a:lnTo>
                    <a:pt x="2100" y="670"/>
                  </a:lnTo>
                  <a:lnTo>
                    <a:pt x="1982" y="755"/>
                  </a:lnTo>
                  <a:lnTo>
                    <a:pt x="1867" y="844"/>
                  </a:lnTo>
                  <a:lnTo>
                    <a:pt x="1755" y="935"/>
                  </a:lnTo>
                  <a:lnTo>
                    <a:pt x="1644" y="1030"/>
                  </a:lnTo>
                  <a:lnTo>
                    <a:pt x="1535" y="1126"/>
                  </a:lnTo>
                  <a:lnTo>
                    <a:pt x="1429" y="1227"/>
                  </a:lnTo>
                  <a:lnTo>
                    <a:pt x="1325" y="1329"/>
                  </a:lnTo>
                  <a:lnTo>
                    <a:pt x="1224" y="1434"/>
                  </a:lnTo>
                  <a:lnTo>
                    <a:pt x="1124" y="1543"/>
                  </a:lnTo>
                  <a:lnTo>
                    <a:pt x="1027" y="1653"/>
                  </a:lnTo>
                  <a:lnTo>
                    <a:pt x="933" y="1766"/>
                  </a:lnTo>
                  <a:lnTo>
                    <a:pt x="841" y="1883"/>
                  </a:lnTo>
                  <a:lnTo>
                    <a:pt x="752" y="2001"/>
                  </a:lnTo>
                  <a:lnTo>
                    <a:pt x="665" y="2122"/>
                  </a:lnTo>
                  <a:lnTo>
                    <a:pt x="582" y="2246"/>
                  </a:lnTo>
                  <a:lnTo>
                    <a:pt x="500" y="2372"/>
                  </a:lnTo>
                  <a:lnTo>
                    <a:pt x="423" y="2500"/>
                  </a:lnTo>
                  <a:lnTo>
                    <a:pt x="347" y="2631"/>
                  </a:lnTo>
                  <a:lnTo>
                    <a:pt x="276" y="2765"/>
                  </a:lnTo>
                  <a:lnTo>
                    <a:pt x="207" y="2901"/>
                  </a:lnTo>
                  <a:lnTo>
                    <a:pt x="141" y="3040"/>
                  </a:lnTo>
                  <a:lnTo>
                    <a:pt x="78" y="3180"/>
                  </a:lnTo>
                  <a:lnTo>
                    <a:pt x="18" y="3323"/>
                  </a:lnTo>
                  <a:lnTo>
                    <a:pt x="14" y="3335"/>
                  </a:lnTo>
                  <a:lnTo>
                    <a:pt x="10" y="3347"/>
                  </a:lnTo>
                  <a:lnTo>
                    <a:pt x="7" y="3359"/>
                  </a:lnTo>
                  <a:lnTo>
                    <a:pt x="4" y="3373"/>
                  </a:lnTo>
                  <a:lnTo>
                    <a:pt x="2" y="3385"/>
                  </a:lnTo>
                  <a:lnTo>
                    <a:pt x="1" y="3397"/>
                  </a:lnTo>
                  <a:lnTo>
                    <a:pt x="0" y="3409"/>
                  </a:lnTo>
                  <a:lnTo>
                    <a:pt x="0" y="3422"/>
                  </a:lnTo>
                  <a:lnTo>
                    <a:pt x="1" y="3434"/>
                  </a:lnTo>
                  <a:lnTo>
                    <a:pt x="2" y="3446"/>
                  </a:lnTo>
                  <a:lnTo>
                    <a:pt x="4" y="3458"/>
                  </a:lnTo>
                  <a:lnTo>
                    <a:pt x="6" y="3470"/>
                  </a:lnTo>
                  <a:lnTo>
                    <a:pt x="9" y="3481"/>
                  </a:lnTo>
                  <a:lnTo>
                    <a:pt x="12" y="3493"/>
                  </a:lnTo>
                  <a:lnTo>
                    <a:pt x="16" y="3504"/>
                  </a:lnTo>
                  <a:lnTo>
                    <a:pt x="20" y="3515"/>
                  </a:lnTo>
                  <a:lnTo>
                    <a:pt x="25" y="3526"/>
                  </a:lnTo>
                  <a:lnTo>
                    <a:pt x="32" y="3538"/>
                  </a:lnTo>
                  <a:lnTo>
                    <a:pt x="38" y="3548"/>
                  </a:lnTo>
                  <a:lnTo>
                    <a:pt x="45" y="3559"/>
                  </a:lnTo>
                  <a:lnTo>
                    <a:pt x="52" y="3568"/>
                  </a:lnTo>
                  <a:lnTo>
                    <a:pt x="59" y="3578"/>
                  </a:lnTo>
                  <a:lnTo>
                    <a:pt x="67" y="3587"/>
                  </a:lnTo>
                  <a:lnTo>
                    <a:pt x="75" y="3596"/>
                  </a:lnTo>
                  <a:lnTo>
                    <a:pt x="84" y="3604"/>
                  </a:lnTo>
                  <a:lnTo>
                    <a:pt x="94" y="3612"/>
                  </a:lnTo>
                  <a:lnTo>
                    <a:pt x="103" y="3620"/>
                  </a:lnTo>
                  <a:lnTo>
                    <a:pt x="114" y="3627"/>
                  </a:lnTo>
                  <a:lnTo>
                    <a:pt x="124" y="3633"/>
                  </a:lnTo>
                  <a:lnTo>
                    <a:pt x="135" y="3639"/>
                  </a:lnTo>
                  <a:lnTo>
                    <a:pt x="147" y="3645"/>
                  </a:lnTo>
                  <a:lnTo>
                    <a:pt x="159" y="3650"/>
                  </a:lnTo>
                  <a:lnTo>
                    <a:pt x="171" y="3655"/>
                  </a:lnTo>
                  <a:lnTo>
                    <a:pt x="183" y="3659"/>
                  </a:lnTo>
                  <a:lnTo>
                    <a:pt x="195" y="3662"/>
                  </a:lnTo>
                  <a:lnTo>
                    <a:pt x="208" y="3664"/>
                  </a:lnTo>
                  <a:lnTo>
                    <a:pt x="220" y="3666"/>
                  </a:lnTo>
                  <a:lnTo>
                    <a:pt x="232" y="3668"/>
                  </a:lnTo>
                  <a:lnTo>
                    <a:pt x="245" y="3668"/>
                  </a:lnTo>
                  <a:lnTo>
                    <a:pt x="257" y="3668"/>
                  </a:lnTo>
                  <a:lnTo>
                    <a:pt x="269" y="3668"/>
                  </a:lnTo>
                  <a:lnTo>
                    <a:pt x="281" y="3667"/>
                  </a:lnTo>
                  <a:lnTo>
                    <a:pt x="293" y="3665"/>
                  </a:lnTo>
                  <a:lnTo>
                    <a:pt x="305" y="3663"/>
                  </a:lnTo>
                  <a:lnTo>
                    <a:pt x="316" y="3660"/>
                  </a:lnTo>
                  <a:lnTo>
                    <a:pt x="328" y="3657"/>
                  </a:lnTo>
                  <a:lnTo>
                    <a:pt x="339" y="3653"/>
                  </a:lnTo>
                  <a:lnTo>
                    <a:pt x="350" y="3648"/>
                  </a:lnTo>
                  <a:lnTo>
                    <a:pt x="361" y="3643"/>
                  </a:lnTo>
                  <a:lnTo>
                    <a:pt x="373" y="3638"/>
                  </a:lnTo>
                  <a:lnTo>
                    <a:pt x="383" y="3632"/>
                  </a:lnTo>
                  <a:lnTo>
                    <a:pt x="393" y="3625"/>
                  </a:lnTo>
                  <a:lnTo>
                    <a:pt x="403" y="3618"/>
                  </a:lnTo>
                  <a:lnTo>
                    <a:pt x="413" y="3611"/>
                  </a:lnTo>
                  <a:lnTo>
                    <a:pt x="422" y="3603"/>
                  </a:lnTo>
                  <a:lnTo>
                    <a:pt x="431" y="3594"/>
                  </a:lnTo>
                  <a:lnTo>
                    <a:pt x="439" y="3586"/>
                  </a:lnTo>
                  <a:lnTo>
                    <a:pt x="447" y="3576"/>
                  </a:lnTo>
                  <a:lnTo>
                    <a:pt x="454" y="3566"/>
                  </a:lnTo>
                  <a:lnTo>
                    <a:pt x="461" y="3556"/>
                  </a:lnTo>
                  <a:lnTo>
                    <a:pt x="468" y="3546"/>
                  </a:lnTo>
                  <a:lnTo>
                    <a:pt x="474" y="3535"/>
                  </a:lnTo>
                  <a:lnTo>
                    <a:pt x="480" y="3522"/>
                  </a:lnTo>
                  <a:lnTo>
                    <a:pt x="485" y="3510"/>
                  </a:lnTo>
                  <a:lnTo>
                    <a:pt x="540" y="3379"/>
                  </a:lnTo>
                  <a:lnTo>
                    <a:pt x="598" y="3249"/>
                  </a:lnTo>
                  <a:lnTo>
                    <a:pt x="658" y="3121"/>
                  </a:lnTo>
                  <a:lnTo>
                    <a:pt x="722" y="2996"/>
                  </a:lnTo>
                  <a:lnTo>
                    <a:pt x="788" y="2873"/>
                  </a:lnTo>
                  <a:lnTo>
                    <a:pt x="857" y="2752"/>
                  </a:lnTo>
                  <a:lnTo>
                    <a:pt x="929" y="2633"/>
                  </a:lnTo>
                  <a:lnTo>
                    <a:pt x="1004" y="2518"/>
                  </a:lnTo>
                  <a:lnTo>
                    <a:pt x="1081" y="2404"/>
                  </a:lnTo>
                  <a:lnTo>
                    <a:pt x="1160" y="2292"/>
                  </a:lnTo>
                  <a:lnTo>
                    <a:pt x="1243" y="2183"/>
                  </a:lnTo>
                  <a:lnTo>
                    <a:pt x="1327" y="2076"/>
                  </a:lnTo>
                  <a:lnTo>
                    <a:pt x="1415" y="1971"/>
                  </a:lnTo>
                  <a:lnTo>
                    <a:pt x="1503" y="1870"/>
                  </a:lnTo>
                  <a:lnTo>
                    <a:pt x="1595" y="1770"/>
                  </a:lnTo>
                  <a:lnTo>
                    <a:pt x="1689" y="1674"/>
                  </a:lnTo>
                  <a:lnTo>
                    <a:pt x="1785" y="1579"/>
                  </a:lnTo>
                  <a:lnTo>
                    <a:pt x="1882" y="1487"/>
                  </a:lnTo>
                  <a:lnTo>
                    <a:pt x="1983" y="1398"/>
                  </a:lnTo>
                  <a:lnTo>
                    <a:pt x="2085" y="1311"/>
                  </a:lnTo>
                  <a:lnTo>
                    <a:pt x="2189" y="1227"/>
                  </a:lnTo>
                  <a:lnTo>
                    <a:pt x="2295" y="1145"/>
                  </a:lnTo>
                  <a:lnTo>
                    <a:pt x="2403" y="1067"/>
                  </a:lnTo>
                  <a:lnTo>
                    <a:pt x="2512" y="990"/>
                  </a:lnTo>
                  <a:lnTo>
                    <a:pt x="2623" y="917"/>
                  </a:lnTo>
                  <a:lnTo>
                    <a:pt x="2735" y="847"/>
                  </a:lnTo>
                  <a:lnTo>
                    <a:pt x="2850" y="778"/>
                  </a:lnTo>
                  <a:lnTo>
                    <a:pt x="2966" y="714"/>
                  </a:lnTo>
                  <a:lnTo>
                    <a:pt x="3084" y="651"/>
                  </a:lnTo>
                  <a:lnTo>
                    <a:pt x="3202" y="592"/>
                  </a:lnTo>
                  <a:lnTo>
                    <a:pt x="3322" y="535"/>
                  </a:lnTo>
                  <a:lnTo>
                    <a:pt x="3444" y="481"/>
                  </a:lnTo>
                  <a:lnTo>
                    <a:pt x="3455" y="476"/>
                  </a:lnTo>
                  <a:lnTo>
                    <a:pt x="3467" y="470"/>
                  </a:lnTo>
                  <a:lnTo>
                    <a:pt x="3477" y="463"/>
                  </a:lnTo>
                  <a:lnTo>
                    <a:pt x="3488" y="457"/>
                  </a:lnTo>
                  <a:lnTo>
                    <a:pt x="3498" y="449"/>
                  </a:lnTo>
                  <a:lnTo>
                    <a:pt x="3507" y="441"/>
                  </a:lnTo>
                  <a:lnTo>
                    <a:pt x="3517" y="433"/>
                  </a:lnTo>
                  <a:lnTo>
                    <a:pt x="3525" y="425"/>
                  </a:lnTo>
                  <a:lnTo>
                    <a:pt x="3533" y="416"/>
                  </a:lnTo>
                  <a:lnTo>
                    <a:pt x="3541" y="406"/>
                  </a:lnTo>
                  <a:lnTo>
                    <a:pt x="3548" y="397"/>
                  </a:lnTo>
                  <a:lnTo>
                    <a:pt x="3555" y="387"/>
                  </a:lnTo>
                  <a:lnTo>
                    <a:pt x="3561" y="377"/>
                  </a:lnTo>
                  <a:lnTo>
                    <a:pt x="3567" y="366"/>
                  </a:lnTo>
                  <a:lnTo>
                    <a:pt x="3572" y="355"/>
                  </a:lnTo>
                  <a:lnTo>
                    <a:pt x="3577" y="344"/>
                  </a:lnTo>
                  <a:lnTo>
                    <a:pt x="3581" y="333"/>
                  </a:lnTo>
                  <a:lnTo>
                    <a:pt x="3585" y="322"/>
                  </a:lnTo>
                  <a:lnTo>
                    <a:pt x="3589" y="309"/>
                  </a:lnTo>
                  <a:lnTo>
                    <a:pt x="3591" y="297"/>
                  </a:lnTo>
                  <a:lnTo>
                    <a:pt x="3593" y="286"/>
                  </a:lnTo>
                  <a:lnTo>
                    <a:pt x="3595" y="274"/>
                  </a:lnTo>
                  <a:lnTo>
                    <a:pt x="3596" y="261"/>
                  </a:lnTo>
                  <a:lnTo>
                    <a:pt x="3596" y="249"/>
                  </a:lnTo>
                  <a:lnTo>
                    <a:pt x="3596" y="237"/>
                  </a:lnTo>
                  <a:lnTo>
                    <a:pt x="3595" y="225"/>
                  </a:lnTo>
                  <a:lnTo>
                    <a:pt x="3593" y="213"/>
                  </a:lnTo>
                  <a:lnTo>
                    <a:pt x="3591" y="200"/>
                  </a:lnTo>
                  <a:lnTo>
                    <a:pt x="3588" y="188"/>
                  </a:lnTo>
                  <a:lnTo>
                    <a:pt x="3584" y="176"/>
                  </a:lnTo>
                  <a:lnTo>
                    <a:pt x="3579" y="164"/>
                  </a:lnTo>
                  <a:lnTo>
                    <a:pt x="3575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7" name="íṡļîďé"/>
            <p:cNvSpPr/>
            <p:nvPr/>
          </p:nvSpPr>
          <p:spPr bwMode="auto">
            <a:xfrm>
              <a:off x="6012503" y="2664996"/>
              <a:ext cx="69061" cy="70745"/>
            </a:xfrm>
            <a:custGeom>
              <a:avLst/>
              <a:gdLst>
                <a:gd name="T0" fmla="*/ 2939 w 3057"/>
                <a:gd name="T1" fmla="*/ 464 h 3119"/>
                <a:gd name="T2" fmla="*/ 2978 w 3057"/>
                <a:gd name="T3" fmla="*/ 434 h 3119"/>
                <a:gd name="T4" fmla="*/ 3011 w 3057"/>
                <a:gd name="T5" fmla="*/ 397 h 3119"/>
                <a:gd name="T6" fmla="*/ 3035 w 3057"/>
                <a:gd name="T7" fmla="*/ 355 h 3119"/>
                <a:gd name="T8" fmla="*/ 3050 w 3057"/>
                <a:gd name="T9" fmla="*/ 310 h 3119"/>
                <a:gd name="T10" fmla="*/ 3057 w 3057"/>
                <a:gd name="T11" fmla="*/ 263 h 3119"/>
                <a:gd name="T12" fmla="*/ 3055 w 3057"/>
                <a:gd name="T13" fmla="*/ 213 h 3119"/>
                <a:gd name="T14" fmla="*/ 3042 w 3057"/>
                <a:gd name="T15" fmla="*/ 164 h 3119"/>
                <a:gd name="T16" fmla="*/ 3020 w 3057"/>
                <a:gd name="T17" fmla="*/ 118 h 3119"/>
                <a:gd name="T18" fmla="*/ 2988 w 3057"/>
                <a:gd name="T19" fmla="*/ 79 h 3119"/>
                <a:gd name="T20" fmla="*/ 2952 w 3057"/>
                <a:gd name="T21" fmla="*/ 46 h 3119"/>
                <a:gd name="T22" fmla="*/ 2910 w 3057"/>
                <a:gd name="T23" fmla="*/ 22 h 3119"/>
                <a:gd name="T24" fmla="*/ 2865 w 3057"/>
                <a:gd name="T25" fmla="*/ 7 h 3119"/>
                <a:gd name="T26" fmla="*/ 2816 w 3057"/>
                <a:gd name="T27" fmla="*/ 0 h 3119"/>
                <a:gd name="T28" fmla="*/ 2767 w 3057"/>
                <a:gd name="T29" fmla="*/ 3 h 3119"/>
                <a:gd name="T30" fmla="*/ 2719 w 3057"/>
                <a:gd name="T31" fmla="*/ 15 h 3119"/>
                <a:gd name="T32" fmla="*/ 2584 w 3057"/>
                <a:gd name="T33" fmla="*/ 79 h 3119"/>
                <a:gd name="T34" fmla="*/ 2157 w 3057"/>
                <a:gd name="T35" fmla="*/ 300 h 3119"/>
                <a:gd name="T36" fmla="*/ 1752 w 3057"/>
                <a:gd name="T37" fmla="*/ 561 h 3119"/>
                <a:gd name="T38" fmla="*/ 1373 w 3057"/>
                <a:gd name="T39" fmla="*/ 862 h 3119"/>
                <a:gd name="T40" fmla="*/ 1022 w 3057"/>
                <a:gd name="T41" fmla="*/ 1199 h 3119"/>
                <a:gd name="T42" fmla="*/ 703 w 3057"/>
                <a:gd name="T43" fmla="*/ 1573 h 3119"/>
                <a:gd name="T44" fmla="*/ 419 w 3057"/>
                <a:gd name="T45" fmla="*/ 1981 h 3119"/>
                <a:gd name="T46" fmla="*/ 175 w 3057"/>
                <a:gd name="T47" fmla="*/ 2422 h 3119"/>
                <a:gd name="T48" fmla="*/ 14 w 3057"/>
                <a:gd name="T49" fmla="*/ 2786 h 3119"/>
                <a:gd name="T50" fmla="*/ 2 w 3057"/>
                <a:gd name="T51" fmla="*/ 2835 h 3119"/>
                <a:gd name="T52" fmla="*/ 1 w 3057"/>
                <a:gd name="T53" fmla="*/ 2884 h 3119"/>
                <a:gd name="T54" fmla="*/ 9 w 3057"/>
                <a:gd name="T55" fmla="*/ 2931 h 3119"/>
                <a:gd name="T56" fmla="*/ 26 w 3057"/>
                <a:gd name="T57" fmla="*/ 2977 h 3119"/>
                <a:gd name="T58" fmla="*/ 51 w 3057"/>
                <a:gd name="T59" fmla="*/ 3018 h 3119"/>
                <a:gd name="T60" fmla="*/ 83 w 3057"/>
                <a:gd name="T61" fmla="*/ 3054 h 3119"/>
                <a:gd name="T62" fmla="*/ 124 w 3057"/>
                <a:gd name="T63" fmla="*/ 3083 h 3119"/>
                <a:gd name="T64" fmla="*/ 171 w 3057"/>
                <a:gd name="T65" fmla="*/ 3105 h 3119"/>
                <a:gd name="T66" fmla="*/ 219 w 3057"/>
                <a:gd name="T67" fmla="*/ 3116 h 3119"/>
                <a:gd name="T68" fmla="*/ 268 w 3057"/>
                <a:gd name="T69" fmla="*/ 3119 h 3119"/>
                <a:gd name="T70" fmla="*/ 317 w 3057"/>
                <a:gd name="T71" fmla="*/ 3110 h 3119"/>
                <a:gd name="T72" fmla="*/ 361 w 3057"/>
                <a:gd name="T73" fmla="*/ 3093 h 3119"/>
                <a:gd name="T74" fmla="*/ 402 w 3057"/>
                <a:gd name="T75" fmla="*/ 3068 h 3119"/>
                <a:gd name="T76" fmla="*/ 438 w 3057"/>
                <a:gd name="T77" fmla="*/ 3035 h 3119"/>
                <a:gd name="T78" fmla="*/ 469 w 3057"/>
                <a:gd name="T79" fmla="*/ 2996 h 3119"/>
                <a:gd name="T80" fmla="*/ 530 w 3057"/>
                <a:gd name="T81" fmla="*/ 2853 h 3119"/>
                <a:gd name="T82" fmla="*/ 733 w 3057"/>
                <a:gd name="T83" fmla="*/ 2439 h 3119"/>
                <a:gd name="T84" fmla="*/ 973 w 3057"/>
                <a:gd name="T85" fmla="*/ 2055 h 3119"/>
                <a:gd name="T86" fmla="*/ 1245 w 3057"/>
                <a:gd name="T87" fmla="*/ 1701 h 3119"/>
                <a:gd name="T88" fmla="*/ 1548 w 3057"/>
                <a:gd name="T89" fmla="*/ 1380 h 3119"/>
                <a:gd name="T90" fmla="*/ 1879 w 3057"/>
                <a:gd name="T91" fmla="*/ 1092 h 3119"/>
                <a:gd name="T92" fmla="*/ 2234 w 3057"/>
                <a:gd name="T93" fmla="*/ 839 h 3119"/>
                <a:gd name="T94" fmla="*/ 2610 w 3057"/>
                <a:gd name="T95" fmla="*/ 622 h 3119"/>
                <a:gd name="T96" fmla="*/ 2905 w 3057"/>
                <a:gd name="T97" fmla="*/ 482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905" y="482"/>
                  </a:moveTo>
                  <a:lnTo>
                    <a:pt x="2917" y="477"/>
                  </a:lnTo>
                  <a:lnTo>
                    <a:pt x="2928" y="471"/>
                  </a:lnTo>
                  <a:lnTo>
                    <a:pt x="2939" y="464"/>
                  </a:lnTo>
                  <a:lnTo>
                    <a:pt x="2949" y="458"/>
                  </a:lnTo>
                  <a:lnTo>
                    <a:pt x="2959" y="450"/>
                  </a:lnTo>
                  <a:lnTo>
                    <a:pt x="2969" y="442"/>
                  </a:lnTo>
                  <a:lnTo>
                    <a:pt x="2978" y="434"/>
                  </a:lnTo>
                  <a:lnTo>
                    <a:pt x="2986" y="426"/>
                  </a:lnTo>
                  <a:lnTo>
                    <a:pt x="2996" y="417"/>
                  </a:lnTo>
                  <a:lnTo>
                    <a:pt x="3003" y="408"/>
                  </a:lnTo>
                  <a:lnTo>
                    <a:pt x="3011" y="397"/>
                  </a:lnTo>
                  <a:lnTo>
                    <a:pt x="3017" y="387"/>
                  </a:lnTo>
                  <a:lnTo>
                    <a:pt x="3024" y="377"/>
                  </a:lnTo>
                  <a:lnTo>
                    <a:pt x="3029" y="366"/>
                  </a:lnTo>
                  <a:lnTo>
                    <a:pt x="3035" y="355"/>
                  </a:lnTo>
                  <a:lnTo>
                    <a:pt x="3039" y="344"/>
                  </a:lnTo>
                  <a:lnTo>
                    <a:pt x="3044" y="333"/>
                  </a:lnTo>
                  <a:lnTo>
                    <a:pt x="3047" y="322"/>
                  </a:lnTo>
                  <a:lnTo>
                    <a:pt x="3050" y="310"/>
                  </a:lnTo>
                  <a:lnTo>
                    <a:pt x="3053" y="298"/>
                  </a:lnTo>
                  <a:lnTo>
                    <a:pt x="3055" y="287"/>
                  </a:lnTo>
                  <a:lnTo>
                    <a:pt x="3056" y="275"/>
                  </a:lnTo>
                  <a:lnTo>
                    <a:pt x="3057" y="263"/>
                  </a:lnTo>
                  <a:lnTo>
                    <a:pt x="3057" y="250"/>
                  </a:lnTo>
                  <a:lnTo>
                    <a:pt x="3057" y="237"/>
                  </a:lnTo>
                  <a:lnTo>
                    <a:pt x="3056" y="225"/>
                  </a:lnTo>
                  <a:lnTo>
                    <a:pt x="3055" y="213"/>
                  </a:lnTo>
                  <a:lnTo>
                    <a:pt x="3052" y="200"/>
                  </a:lnTo>
                  <a:lnTo>
                    <a:pt x="3050" y="188"/>
                  </a:lnTo>
                  <a:lnTo>
                    <a:pt x="3046" y="176"/>
                  </a:lnTo>
                  <a:lnTo>
                    <a:pt x="3042" y="164"/>
                  </a:lnTo>
                  <a:lnTo>
                    <a:pt x="3037" y="152"/>
                  </a:lnTo>
                  <a:lnTo>
                    <a:pt x="3032" y="140"/>
                  </a:lnTo>
                  <a:lnTo>
                    <a:pt x="3026" y="129"/>
                  </a:lnTo>
                  <a:lnTo>
                    <a:pt x="3020" y="118"/>
                  </a:lnTo>
                  <a:lnTo>
                    <a:pt x="3013" y="108"/>
                  </a:lnTo>
                  <a:lnTo>
                    <a:pt x="3005" y="98"/>
                  </a:lnTo>
                  <a:lnTo>
                    <a:pt x="2998" y="88"/>
                  </a:lnTo>
                  <a:lnTo>
                    <a:pt x="2988" y="79"/>
                  </a:lnTo>
                  <a:lnTo>
                    <a:pt x="2980" y="71"/>
                  </a:lnTo>
                  <a:lnTo>
                    <a:pt x="2971" y="61"/>
                  </a:lnTo>
                  <a:lnTo>
                    <a:pt x="2962" y="54"/>
                  </a:lnTo>
                  <a:lnTo>
                    <a:pt x="2952" y="46"/>
                  </a:lnTo>
                  <a:lnTo>
                    <a:pt x="2942" y="40"/>
                  </a:lnTo>
                  <a:lnTo>
                    <a:pt x="2932" y="33"/>
                  </a:lnTo>
                  <a:lnTo>
                    <a:pt x="2921" y="28"/>
                  </a:lnTo>
                  <a:lnTo>
                    <a:pt x="2910" y="22"/>
                  </a:lnTo>
                  <a:lnTo>
                    <a:pt x="2899" y="18"/>
                  </a:lnTo>
                  <a:lnTo>
                    <a:pt x="2888" y="13"/>
                  </a:lnTo>
                  <a:lnTo>
                    <a:pt x="2877" y="10"/>
                  </a:lnTo>
                  <a:lnTo>
                    <a:pt x="2865" y="7"/>
                  </a:lnTo>
                  <a:lnTo>
                    <a:pt x="2853" y="4"/>
                  </a:lnTo>
                  <a:lnTo>
                    <a:pt x="2841" y="2"/>
                  </a:lnTo>
                  <a:lnTo>
                    <a:pt x="2829" y="1"/>
                  </a:lnTo>
                  <a:lnTo>
                    <a:pt x="2816" y="0"/>
                  </a:lnTo>
                  <a:lnTo>
                    <a:pt x="2804" y="0"/>
                  </a:lnTo>
                  <a:lnTo>
                    <a:pt x="2792" y="0"/>
                  </a:lnTo>
                  <a:lnTo>
                    <a:pt x="2780" y="1"/>
                  </a:lnTo>
                  <a:lnTo>
                    <a:pt x="2767" y="3"/>
                  </a:lnTo>
                  <a:lnTo>
                    <a:pt x="2755" y="5"/>
                  </a:lnTo>
                  <a:lnTo>
                    <a:pt x="2743" y="8"/>
                  </a:lnTo>
                  <a:lnTo>
                    <a:pt x="2731" y="11"/>
                  </a:lnTo>
                  <a:lnTo>
                    <a:pt x="2719" y="15"/>
                  </a:lnTo>
                  <a:lnTo>
                    <a:pt x="2707" y="20"/>
                  </a:lnTo>
                  <a:lnTo>
                    <a:pt x="2700" y="25"/>
                  </a:lnTo>
                  <a:lnTo>
                    <a:pt x="2694" y="29"/>
                  </a:lnTo>
                  <a:lnTo>
                    <a:pt x="2584" y="79"/>
                  </a:lnTo>
                  <a:lnTo>
                    <a:pt x="2475" y="130"/>
                  </a:lnTo>
                  <a:lnTo>
                    <a:pt x="2368" y="184"/>
                  </a:lnTo>
                  <a:lnTo>
                    <a:pt x="2262" y="241"/>
                  </a:lnTo>
                  <a:lnTo>
                    <a:pt x="2157" y="300"/>
                  </a:lnTo>
                  <a:lnTo>
                    <a:pt x="2054" y="361"/>
                  </a:lnTo>
                  <a:lnTo>
                    <a:pt x="1951" y="426"/>
                  </a:lnTo>
                  <a:lnTo>
                    <a:pt x="1851" y="492"/>
                  </a:lnTo>
                  <a:lnTo>
                    <a:pt x="1752" y="561"/>
                  </a:lnTo>
                  <a:lnTo>
                    <a:pt x="1655" y="633"/>
                  </a:lnTo>
                  <a:lnTo>
                    <a:pt x="1559" y="707"/>
                  </a:lnTo>
                  <a:lnTo>
                    <a:pt x="1465" y="783"/>
                  </a:lnTo>
                  <a:lnTo>
                    <a:pt x="1373" y="862"/>
                  </a:lnTo>
                  <a:lnTo>
                    <a:pt x="1282" y="943"/>
                  </a:lnTo>
                  <a:lnTo>
                    <a:pt x="1194" y="1026"/>
                  </a:lnTo>
                  <a:lnTo>
                    <a:pt x="1107" y="1112"/>
                  </a:lnTo>
                  <a:lnTo>
                    <a:pt x="1022" y="1199"/>
                  </a:lnTo>
                  <a:lnTo>
                    <a:pt x="939" y="1290"/>
                  </a:lnTo>
                  <a:lnTo>
                    <a:pt x="859" y="1382"/>
                  </a:lnTo>
                  <a:lnTo>
                    <a:pt x="779" y="1477"/>
                  </a:lnTo>
                  <a:lnTo>
                    <a:pt x="703" y="1573"/>
                  </a:lnTo>
                  <a:lnTo>
                    <a:pt x="629" y="1672"/>
                  </a:lnTo>
                  <a:lnTo>
                    <a:pt x="557" y="1773"/>
                  </a:lnTo>
                  <a:lnTo>
                    <a:pt x="487" y="1876"/>
                  </a:lnTo>
                  <a:lnTo>
                    <a:pt x="419" y="1981"/>
                  </a:lnTo>
                  <a:lnTo>
                    <a:pt x="355" y="2088"/>
                  </a:lnTo>
                  <a:lnTo>
                    <a:pt x="293" y="2197"/>
                  </a:lnTo>
                  <a:lnTo>
                    <a:pt x="232" y="2309"/>
                  </a:lnTo>
                  <a:lnTo>
                    <a:pt x="175" y="2422"/>
                  </a:lnTo>
                  <a:lnTo>
                    <a:pt x="120" y="2537"/>
                  </a:lnTo>
                  <a:lnTo>
                    <a:pt x="67" y="2655"/>
                  </a:lnTo>
                  <a:lnTo>
                    <a:pt x="18" y="2773"/>
                  </a:lnTo>
                  <a:lnTo>
                    <a:pt x="14" y="2786"/>
                  </a:lnTo>
                  <a:lnTo>
                    <a:pt x="10" y="2798"/>
                  </a:lnTo>
                  <a:lnTo>
                    <a:pt x="7" y="2811"/>
                  </a:lnTo>
                  <a:lnTo>
                    <a:pt x="4" y="2823"/>
                  </a:lnTo>
                  <a:lnTo>
                    <a:pt x="2" y="2835"/>
                  </a:lnTo>
                  <a:lnTo>
                    <a:pt x="1" y="2847"/>
                  </a:lnTo>
                  <a:lnTo>
                    <a:pt x="0" y="2860"/>
                  </a:lnTo>
                  <a:lnTo>
                    <a:pt x="0" y="2872"/>
                  </a:lnTo>
                  <a:lnTo>
                    <a:pt x="1" y="2884"/>
                  </a:lnTo>
                  <a:lnTo>
                    <a:pt x="2" y="2896"/>
                  </a:lnTo>
                  <a:lnTo>
                    <a:pt x="4" y="2908"/>
                  </a:lnTo>
                  <a:lnTo>
                    <a:pt x="6" y="2920"/>
                  </a:lnTo>
                  <a:lnTo>
                    <a:pt x="9" y="2931"/>
                  </a:lnTo>
                  <a:lnTo>
                    <a:pt x="12" y="2943"/>
                  </a:lnTo>
                  <a:lnTo>
                    <a:pt x="16" y="2955"/>
                  </a:lnTo>
                  <a:lnTo>
                    <a:pt x="21" y="2966"/>
                  </a:lnTo>
                  <a:lnTo>
                    <a:pt x="26" y="2977"/>
                  </a:lnTo>
                  <a:lnTo>
                    <a:pt x="31" y="2988"/>
                  </a:lnTo>
                  <a:lnTo>
                    <a:pt x="37" y="2998"/>
                  </a:lnTo>
                  <a:lnTo>
                    <a:pt x="44" y="3008"/>
                  </a:lnTo>
                  <a:lnTo>
                    <a:pt x="51" y="3018"/>
                  </a:lnTo>
                  <a:lnTo>
                    <a:pt x="58" y="3028"/>
                  </a:lnTo>
                  <a:lnTo>
                    <a:pt x="66" y="3037"/>
                  </a:lnTo>
                  <a:lnTo>
                    <a:pt x="75" y="3045"/>
                  </a:lnTo>
                  <a:lnTo>
                    <a:pt x="83" y="3054"/>
                  </a:lnTo>
                  <a:lnTo>
                    <a:pt x="93" y="3062"/>
                  </a:lnTo>
                  <a:lnTo>
                    <a:pt x="103" y="3069"/>
                  </a:lnTo>
                  <a:lnTo>
                    <a:pt x="114" y="3077"/>
                  </a:lnTo>
                  <a:lnTo>
                    <a:pt x="124" y="3083"/>
                  </a:lnTo>
                  <a:lnTo>
                    <a:pt x="135" y="3089"/>
                  </a:lnTo>
                  <a:lnTo>
                    <a:pt x="147" y="3095"/>
                  </a:lnTo>
                  <a:lnTo>
                    <a:pt x="159" y="3100"/>
                  </a:lnTo>
                  <a:lnTo>
                    <a:pt x="171" y="3105"/>
                  </a:lnTo>
                  <a:lnTo>
                    <a:pt x="183" y="3108"/>
                  </a:lnTo>
                  <a:lnTo>
                    <a:pt x="195" y="3112"/>
                  </a:lnTo>
                  <a:lnTo>
                    <a:pt x="207" y="3114"/>
                  </a:lnTo>
                  <a:lnTo>
                    <a:pt x="219" y="3116"/>
                  </a:lnTo>
                  <a:lnTo>
                    <a:pt x="232" y="3117"/>
                  </a:lnTo>
                  <a:lnTo>
                    <a:pt x="244" y="3119"/>
                  </a:lnTo>
                  <a:lnTo>
                    <a:pt x="256" y="3119"/>
                  </a:lnTo>
                  <a:lnTo>
                    <a:pt x="268" y="3119"/>
                  </a:lnTo>
                  <a:lnTo>
                    <a:pt x="280" y="3116"/>
                  </a:lnTo>
                  <a:lnTo>
                    <a:pt x="293" y="3115"/>
                  </a:lnTo>
                  <a:lnTo>
                    <a:pt x="305" y="3112"/>
                  </a:lnTo>
                  <a:lnTo>
                    <a:pt x="317" y="3110"/>
                  </a:lnTo>
                  <a:lnTo>
                    <a:pt x="328" y="3106"/>
                  </a:lnTo>
                  <a:lnTo>
                    <a:pt x="339" y="3102"/>
                  </a:lnTo>
                  <a:lnTo>
                    <a:pt x="351" y="3098"/>
                  </a:lnTo>
                  <a:lnTo>
                    <a:pt x="361" y="3093"/>
                  </a:lnTo>
                  <a:lnTo>
                    <a:pt x="372" y="3088"/>
                  </a:lnTo>
                  <a:lnTo>
                    <a:pt x="382" y="3082"/>
                  </a:lnTo>
                  <a:lnTo>
                    <a:pt x="393" y="3075"/>
                  </a:lnTo>
                  <a:lnTo>
                    <a:pt x="402" y="3068"/>
                  </a:lnTo>
                  <a:lnTo>
                    <a:pt x="412" y="3061"/>
                  </a:lnTo>
                  <a:lnTo>
                    <a:pt x="421" y="3053"/>
                  </a:lnTo>
                  <a:lnTo>
                    <a:pt x="430" y="3044"/>
                  </a:lnTo>
                  <a:lnTo>
                    <a:pt x="438" y="3035"/>
                  </a:lnTo>
                  <a:lnTo>
                    <a:pt x="446" y="3026"/>
                  </a:lnTo>
                  <a:lnTo>
                    <a:pt x="455" y="3016"/>
                  </a:lnTo>
                  <a:lnTo>
                    <a:pt x="462" y="3006"/>
                  </a:lnTo>
                  <a:lnTo>
                    <a:pt x="469" y="2996"/>
                  </a:lnTo>
                  <a:lnTo>
                    <a:pt x="475" y="2984"/>
                  </a:lnTo>
                  <a:lnTo>
                    <a:pt x="480" y="2973"/>
                  </a:lnTo>
                  <a:lnTo>
                    <a:pt x="486" y="2961"/>
                  </a:lnTo>
                  <a:lnTo>
                    <a:pt x="530" y="2853"/>
                  </a:lnTo>
                  <a:lnTo>
                    <a:pt x="577" y="2746"/>
                  </a:lnTo>
                  <a:lnTo>
                    <a:pt x="627" y="2643"/>
                  </a:lnTo>
                  <a:lnTo>
                    <a:pt x="679" y="2540"/>
                  </a:lnTo>
                  <a:lnTo>
                    <a:pt x="733" y="2439"/>
                  </a:lnTo>
                  <a:lnTo>
                    <a:pt x="790" y="2340"/>
                  </a:lnTo>
                  <a:lnTo>
                    <a:pt x="849" y="2243"/>
                  </a:lnTo>
                  <a:lnTo>
                    <a:pt x="909" y="2148"/>
                  </a:lnTo>
                  <a:lnTo>
                    <a:pt x="973" y="2055"/>
                  </a:lnTo>
                  <a:lnTo>
                    <a:pt x="1038" y="1964"/>
                  </a:lnTo>
                  <a:lnTo>
                    <a:pt x="1104" y="1874"/>
                  </a:lnTo>
                  <a:lnTo>
                    <a:pt x="1174" y="1787"/>
                  </a:lnTo>
                  <a:lnTo>
                    <a:pt x="1245" y="1701"/>
                  </a:lnTo>
                  <a:lnTo>
                    <a:pt x="1319" y="1618"/>
                  </a:lnTo>
                  <a:lnTo>
                    <a:pt x="1393" y="1536"/>
                  </a:lnTo>
                  <a:lnTo>
                    <a:pt x="1470" y="1458"/>
                  </a:lnTo>
                  <a:lnTo>
                    <a:pt x="1548" y="1380"/>
                  </a:lnTo>
                  <a:lnTo>
                    <a:pt x="1628" y="1305"/>
                  </a:lnTo>
                  <a:lnTo>
                    <a:pt x="1710" y="1231"/>
                  </a:lnTo>
                  <a:lnTo>
                    <a:pt x="1793" y="1161"/>
                  </a:lnTo>
                  <a:lnTo>
                    <a:pt x="1879" y="1092"/>
                  </a:lnTo>
                  <a:lnTo>
                    <a:pt x="1965" y="1025"/>
                  </a:lnTo>
                  <a:lnTo>
                    <a:pt x="2053" y="961"/>
                  </a:lnTo>
                  <a:lnTo>
                    <a:pt x="2142" y="898"/>
                  </a:lnTo>
                  <a:lnTo>
                    <a:pt x="2234" y="839"/>
                  </a:lnTo>
                  <a:lnTo>
                    <a:pt x="2326" y="781"/>
                  </a:lnTo>
                  <a:lnTo>
                    <a:pt x="2419" y="725"/>
                  </a:lnTo>
                  <a:lnTo>
                    <a:pt x="2515" y="672"/>
                  </a:lnTo>
                  <a:lnTo>
                    <a:pt x="2610" y="622"/>
                  </a:lnTo>
                  <a:lnTo>
                    <a:pt x="2708" y="572"/>
                  </a:lnTo>
                  <a:lnTo>
                    <a:pt x="2805" y="526"/>
                  </a:lnTo>
                  <a:lnTo>
                    <a:pt x="2905" y="483"/>
                  </a:lnTo>
                  <a:lnTo>
                    <a:pt x="2905" y="4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8" name="ïśḷíďè"/>
            <p:cNvSpPr/>
            <p:nvPr/>
          </p:nvSpPr>
          <p:spPr bwMode="auto">
            <a:xfrm>
              <a:off x="5936882" y="2186890"/>
              <a:ext cx="62274" cy="82779"/>
            </a:xfrm>
            <a:custGeom>
              <a:avLst/>
              <a:gdLst>
                <a:gd name="T0" fmla="*/ 503 w 3018"/>
                <a:gd name="T1" fmla="*/ 504 h 4030"/>
                <a:gd name="T2" fmla="*/ 2515 w 3018"/>
                <a:gd name="T3" fmla="*/ 3526 h 4030"/>
                <a:gd name="T4" fmla="*/ 1386 w 3018"/>
                <a:gd name="T5" fmla="*/ 175 h 4030"/>
                <a:gd name="T6" fmla="*/ 1320 w 3018"/>
                <a:gd name="T7" fmla="*/ 110 h 4030"/>
                <a:gd name="T8" fmla="*/ 1244 w 3018"/>
                <a:gd name="T9" fmla="*/ 60 h 4030"/>
                <a:gd name="T10" fmla="*/ 1159 w 3018"/>
                <a:gd name="T11" fmla="*/ 24 h 4030"/>
                <a:gd name="T12" fmla="*/ 1069 w 3018"/>
                <a:gd name="T13" fmla="*/ 3 h 4030"/>
                <a:gd name="T14" fmla="*/ 503 w 3018"/>
                <a:gd name="T15" fmla="*/ 0 h 4030"/>
                <a:gd name="T16" fmla="*/ 427 w 3018"/>
                <a:gd name="T17" fmla="*/ 6 h 4030"/>
                <a:gd name="T18" fmla="*/ 353 w 3018"/>
                <a:gd name="T19" fmla="*/ 23 h 4030"/>
                <a:gd name="T20" fmla="*/ 285 w 3018"/>
                <a:gd name="T21" fmla="*/ 50 h 4030"/>
                <a:gd name="T22" fmla="*/ 222 w 3018"/>
                <a:gd name="T23" fmla="*/ 86 h 4030"/>
                <a:gd name="T24" fmla="*/ 165 w 3018"/>
                <a:gd name="T25" fmla="*/ 130 h 4030"/>
                <a:gd name="T26" fmla="*/ 115 w 3018"/>
                <a:gd name="T27" fmla="*/ 183 h 4030"/>
                <a:gd name="T28" fmla="*/ 74 w 3018"/>
                <a:gd name="T29" fmla="*/ 242 h 4030"/>
                <a:gd name="T30" fmla="*/ 40 w 3018"/>
                <a:gd name="T31" fmla="*/ 308 h 4030"/>
                <a:gd name="T32" fmla="*/ 16 w 3018"/>
                <a:gd name="T33" fmla="*/ 377 h 4030"/>
                <a:gd name="T34" fmla="*/ 3 w 3018"/>
                <a:gd name="T35" fmla="*/ 452 h 4030"/>
                <a:gd name="T36" fmla="*/ 0 w 3018"/>
                <a:gd name="T37" fmla="*/ 3526 h 4030"/>
                <a:gd name="T38" fmla="*/ 6 w 3018"/>
                <a:gd name="T39" fmla="*/ 3604 h 4030"/>
                <a:gd name="T40" fmla="*/ 23 w 3018"/>
                <a:gd name="T41" fmla="*/ 3676 h 4030"/>
                <a:gd name="T42" fmla="*/ 50 w 3018"/>
                <a:gd name="T43" fmla="*/ 3745 h 4030"/>
                <a:gd name="T44" fmla="*/ 86 w 3018"/>
                <a:gd name="T45" fmla="*/ 3808 h 4030"/>
                <a:gd name="T46" fmla="*/ 131 w 3018"/>
                <a:gd name="T47" fmla="*/ 3866 h 4030"/>
                <a:gd name="T48" fmla="*/ 183 w 3018"/>
                <a:gd name="T49" fmla="*/ 3915 h 4030"/>
                <a:gd name="T50" fmla="*/ 243 w 3018"/>
                <a:gd name="T51" fmla="*/ 3957 h 4030"/>
                <a:gd name="T52" fmla="*/ 307 w 3018"/>
                <a:gd name="T53" fmla="*/ 3991 h 4030"/>
                <a:gd name="T54" fmla="*/ 378 w 3018"/>
                <a:gd name="T55" fmla="*/ 4015 h 4030"/>
                <a:gd name="T56" fmla="*/ 452 w 3018"/>
                <a:gd name="T57" fmla="*/ 4028 h 4030"/>
                <a:gd name="T58" fmla="*/ 2515 w 3018"/>
                <a:gd name="T59" fmla="*/ 4030 h 4030"/>
                <a:gd name="T60" fmla="*/ 2592 w 3018"/>
                <a:gd name="T61" fmla="*/ 4025 h 4030"/>
                <a:gd name="T62" fmla="*/ 2665 w 3018"/>
                <a:gd name="T63" fmla="*/ 4008 h 4030"/>
                <a:gd name="T64" fmla="*/ 2733 w 3018"/>
                <a:gd name="T65" fmla="*/ 3981 h 4030"/>
                <a:gd name="T66" fmla="*/ 2797 w 3018"/>
                <a:gd name="T67" fmla="*/ 3944 h 4030"/>
                <a:gd name="T68" fmla="*/ 2853 w 3018"/>
                <a:gd name="T69" fmla="*/ 3899 h 4030"/>
                <a:gd name="T70" fmla="*/ 2903 w 3018"/>
                <a:gd name="T71" fmla="*/ 3848 h 4030"/>
                <a:gd name="T72" fmla="*/ 2946 w 3018"/>
                <a:gd name="T73" fmla="*/ 3788 h 4030"/>
                <a:gd name="T74" fmla="*/ 2979 w 3018"/>
                <a:gd name="T75" fmla="*/ 3723 h 4030"/>
                <a:gd name="T76" fmla="*/ 3002 w 3018"/>
                <a:gd name="T77" fmla="*/ 3652 h 4030"/>
                <a:gd name="T78" fmla="*/ 3015 w 3018"/>
                <a:gd name="T79" fmla="*/ 3578 h 4030"/>
                <a:gd name="T80" fmla="*/ 3018 w 3018"/>
                <a:gd name="T81" fmla="*/ 2770 h 4030"/>
                <a:gd name="T82" fmla="*/ 3015 w 3018"/>
                <a:gd name="T83" fmla="*/ 2715 h 4030"/>
                <a:gd name="T84" fmla="*/ 3006 w 3018"/>
                <a:gd name="T85" fmla="*/ 2661 h 4030"/>
                <a:gd name="T86" fmla="*/ 2991 w 3018"/>
                <a:gd name="T87" fmla="*/ 2607 h 4030"/>
                <a:gd name="T88" fmla="*/ 2970 w 3018"/>
                <a:gd name="T89" fmla="*/ 2556 h 4030"/>
                <a:gd name="T90" fmla="*/ 2944 w 3018"/>
                <a:gd name="T91" fmla="*/ 2506 h 4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4030">
                  <a:moveTo>
                    <a:pt x="2515" y="3526"/>
                  </a:moveTo>
                  <a:lnTo>
                    <a:pt x="503" y="3526"/>
                  </a:lnTo>
                  <a:lnTo>
                    <a:pt x="503" y="504"/>
                  </a:lnTo>
                  <a:lnTo>
                    <a:pt x="1006" y="504"/>
                  </a:lnTo>
                  <a:lnTo>
                    <a:pt x="2515" y="2770"/>
                  </a:lnTo>
                  <a:lnTo>
                    <a:pt x="2515" y="3526"/>
                  </a:lnTo>
                  <a:close/>
                  <a:moveTo>
                    <a:pt x="1425" y="224"/>
                  </a:moveTo>
                  <a:lnTo>
                    <a:pt x="1407" y="199"/>
                  </a:lnTo>
                  <a:lnTo>
                    <a:pt x="1386" y="175"/>
                  </a:lnTo>
                  <a:lnTo>
                    <a:pt x="1365" y="152"/>
                  </a:lnTo>
                  <a:lnTo>
                    <a:pt x="1343" y="130"/>
                  </a:lnTo>
                  <a:lnTo>
                    <a:pt x="1320" y="110"/>
                  </a:lnTo>
                  <a:lnTo>
                    <a:pt x="1296" y="92"/>
                  </a:lnTo>
                  <a:lnTo>
                    <a:pt x="1270" y="75"/>
                  </a:lnTo>
                  <a:lnTo>
                    <a:pt x="1244" y="60"/>
                  </a:lnTo>
                  <a:lnTo>
                    <a:pt x="1216" y="46"/>
                  </a:lnTo>
                  <a:lnTo>
                    <a:pt x="1188" y="34"/>
                  </a:lnTo>
                  <a:lnTo>
                    <a:pt x="1159" y="24"/>
                  </a:lnTo>
                  <a:lnTo>
                    <a:pt x="1130" y="16"/>
                  </a:lnTo>
                  <a:lnTo>
                    <a:pt x="1100" y="9"/>
                  </a:lnTo>
                  <a:lnTo>
                    <a:pt x="1069" y="3"/>
                  </a:lnTo>
                  <a:lnTo>
                    <a:pt x="1037" y="1"/>
                  </a:lnTo>
                  <a:lnTo>
                    <a:pt x="1006" y="0"/>
                  </a:lnTo>
                  <a:lnTo>
                    <a:pt x="503" y="0"/>
                  </a:lnTo>
                  <a:lnTo>
                    <a:pt x="477" y="0"/>
                  </a:lnTo>
                  <a:lnTo>
                    <a:pt x="452" y="2"/>
                  </a:lnTo>
                  <a:lnTo>
                    <a:pt x="427" y="6"/>
                  </a:lnTo>
                  <a:lnTo>
                    <a:pt x="402" y="11"/>
                  </a:lnTo>
                  <a:lnTo>
                    <a:pt x="378" y="16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7" y="40"/>
                  </a:lnTo>
                  <a:lnTo>
                    <a:pt x="285" y="50"/>
                  </a:lnTo>
                  <a:lnTo>
                    <a:pt x="264" y="61"/>
                  </a:lnTo>
                  <a:lnTo>
                    <a:pt x="243" y="73"/>
                  </a:lnTo>
                  <a:lnTo>
                    <a:pt x="222" y="86"/>
                  </a:lnTo>
                  <a:lnTo>
                    <a:pt x="203" y="100"/>
                  </a:lnTo>
                  <a:lnTo>
                    <a:pt x="183" y="115"/>
                  </a:lnTo>
                  <a:lnTo>
                    <a:pt x="165" y="130"/>
                  </a:lnTo>
                  <a:lnTo>
                    <a:pt x="148" y="148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4" y="242"/>
                  </a:lnTo>
                  <a:lnTo>
                    <a:pt x="61" y="263"/>
                  </a:lnTo>
                  <a:lnTo>
                    <a:pt x="50" y="286"/>
                  </a:lnTo>
                  <a:lnTo>
                    <a:pt x="40" y="308"/>
                  </a:lnTo>
                  <a:lnTo>
                    <a:pt x="31" y="331"/>
                  </a:lnTo>
                  <a:lnTo>
                    <a:pt x="23" y="354"/>
                  </a:lnTo>
                  <a:lnTo>
                    <a:pt x="16" y="377"/>
                  </a:lnTo>
                  <a:lnTo>
                    <a:pt x="10" y="403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0" y="3526"/>
                  </a:lnTo>
                  <a:lnTo>
                    <a:pt x="1" y="3552"/>
                  </a:lnTo>
                  <a:lnTo>
                    <a:pt x="3" y="3578"/>
                  </a:lnTo>
                  <a:lnTo>
                    <a:pt x="6" y="3604"/>
                  </a:lnTo>
                  <a:lnTo>
                    <a:pt x="10" y="3628"/>
                  </a:lnTo>
                  <a:lnTo>
                    <a:pt x="16" y="3652"/>
                  </a:lnTo>
                  <a:lnTo>
                    <a:pt x="23" y="3676"/>
                  </a:lnTo>
                  <a:lnTo>
                    <a:pt x="31" y="3699"/>
                  </a:lnTo>
                  <a:lnTo>
                    <a:pt x="40" y="3723"/>
                  </a:lnTo>
                  <a:lnTo>
                    <a:pt x="50" y="3745"/>
                  </a:lnTo>
                  <a:lnTo>
                    <a:pt x="61" y="3767"/>
                  </a:lnTo>
                  <a:lnTo>
                    <a:pt x="74" y="3788"/>
                  </a:lnTo>
                  <a:lnTo>
                    <a:pt x="86" y="3808"/>
                  </a:lnTo>
                  <a:lnTo>
                    <a:pt x="100" y="3828"/>
                  </a:lnTo>
                  <a:lnTo>
                    <a:pt x="115" y="3848"/>
                  </a:lnTo>
                  <a:lnTo>
                    <a:pt x="131" y="3866"/>
                  </a:lnTo>
                  <a:lnTo>
                    <a:pt x="148" y="3883"/>
                  </a:lnTo>
                  <a:lnTo>
                    <a:pt x="165" y="3899"/>
                  </a:lnTo>
                  <a:lnTo>
                    <a:pt x="183" y="3915"/>
                  </a:lnTo>
                  <a:lnTo>
                    <a:pt x="203" y="3930"/>
                  </a:lnTo>
                  <a:lnTo>
                    <a:pt x="222" y="3944"/>
                  </a:lnTo>
                  <a:lnTo>
                    <a:pt x="243" y="3957"/>
                  </a:lnTo>
                  <a:lnTo>
                    <a:pt x="264" y="3969"/>
                  </a:lnTo>
                  <a:lnTo>
                    <a:pt x="285" y="3981"/>
                  </a:lnTo>
                  <a:lnTo>
                    <a:pt x="307" y="3991"/>
                  </a:lnTo>
                  <a:lnTo>
                    <a:pt x="330" y="4000"/>
                  </a:lnTo>
                  <a:lnTo>
                    <a:pt x="353" y="4008"/>
                  </a:lnTo>
                  <a:lnTo>
                    <a:pt x="378" y="4015"/>
                  </a:lnTo>
                  <a:lnTo>
                    <a:pt x="402" y="4020"/>
                  </a:lnTo>
                  <a:lnTo>
                    <a:pt x="427" y="4025"/>
                  </a:lnTo>
                  <a:lnTo>
                    <a:pt x="452" y="4028"/>
                  </a:lnTo>
                  <a:lnTo>
                    <a:pt x="477" y="4030"/>
                  </a:lnTo>
                  <a:lnTo>
                    <a:pt x="503" y="4030"/>
                  </a:lnTo>
                  <a:lnTo>
                    <a:pt x="2515" y="4030"/>
                  </a:lnTo>
                  <a:lnTo>
                    <a:pt x="2541" y="4030"/>
                  </a:lnTo>
                  <a:lnTo>
                    <a:pt x="2566" y="4028"/>
                  </a:lnTo>
                  <a:lnTo>
                    <a:pt x="2592" y="4025"/>
                  </a:lnTo>
                  <a:lnTo>
                    <a:pt x="2617" y="4020"/>
                  </a:lnTo>
                  <a:lnTo>
                    <a:pt x="2641" y="4015"/>
                  </a:lnTo>
                  <a:lnTo>
                    <a:pt x="2665" y="4008"/>
                  </a:lnTo>
                  <a:lnTo>
                    <a:pt x="2688" y="4000"/>
                  </a:lnTo>
                  <a:lnTo>
                    <a:pt x="2711" y="3991"/>
                  </a:lnTo>
                  <a:lnTo>
                    <a:pt x="2733" y="3981"/>
                  </a:lnTo>
                  <a:lnTo>
                    <a:pt x="2756" y="3969"/>
                  </a:lnTo>
                  <a:lnTo>
                    <a:pt x="2777" y="3957"/>
                  </a:lnTo>
                  <a:lnTo>
                    <a:pt x="2797" y="3944"/>
                  </a:lnTo>
                  <a:lnTo>
                    <a:pt x="2816" y="3930"/>
                  </a:lnTo>
                  <a:lnTo>
                    <a:pt x="2835" y="3915"/>
                  </a:lnTo>
                  <a:lnTo>
                    <a:pt x="2853" y="3899"/>
                  </a:lnTo>
                  <a:lnTo>
                    <a:pt x="2871" y="3883"/>
                  </a:lnTo>
                  <a:lnTo>
                    <a:pt x="2887" y="3866"/>
                  </a:lnTo>
                  <a:lnTo>
                    <a:pt x="2903" y="3848"/>
                  </a:lnTo>
                  <a:lnTo>
                    <a:pt x="2919" y="3828"/>
                  </a:lnTo>
                  <a:lnTo>
                    <a:pt x="2933" y="3808"/>
                  </a:lnTo>
                  <a:lnTo>
                    <a:pt x="2946" y="3788"/>
                  </a:lnTo>
                  <a:lnTo>
                    <a:pt x="2958" y="3767"/>
                  </a:lnTo>
                  <a:lnTo>
                    <a:pt x="2969" y="3745"/>
                  </a:lnTo>
                  <a:lnTo>
                    <a:pt x="2979" y="3723"/>
                  </a:lnTo>
                  <a:lnTo>
                    <a:pt x="2988" y="3699"/>
                  </a:lnTo>
                  <a:lnTo>
                    <a:pt x="2996" y="3676"/>
                  </a:lnTo>
                  <a:lnTo>
                    <a:pt x="3002" y="3652"/>
                  </a:lnTo>
                  <a:lnTo>
                    <a:pt x="3008" y="3628"/>
                  </a:lnTo>
                  <a:lnTo>
                    <a:pt x="3012" y="3604"/>
                  </a:lnTo>
                  <a:lnTo>
                    <a:pt x="3015" y="3578"/>
                  </a:lnTo>
                  <a:lnTo>
                    <a:pt x="3017" y="3552"/>
                  </a:lnTo>
                  <a:lnTo>
                    <a:pt x="3018" y="3526"/>
                  </a:lnTo>
                  <a:lnTo>
                    <a:pt x="3018" y="2770"/>
                  </a:lnTo>
                  <a:lnTo>
                    <a:pt x="3018" y="2752"/>
                  </a:lnTo>
                  <a:lnTo>
                    <a:pt x="3017" y="2734"/>
                  </a:lnTo>
                  <a:lnTo>
                    <a:pt x="3015" y="2715"/>
                  </a:lnTo>
                  <a:lnTo>
                    <a:pt x="3013" y="2697"/>
                  </a:lnTo>
                  <a:lnTo>
                    <a:pt x="3010" y="2679"/>
                  </a:lnTo>
                  <a:lnTo>
                    <a:pt x="3006" y="2661"/>
                  </a:lnTo>
                  <a:lnTo>
                    <a:pt x="3002" y="2642"/>
                  </a:lnTo>
                  <a:lnTo>
                    <a:pt x="2997" y="2625"/>
                  </a:lnTo>
                  <a:lnTo>
                    <a:pt x="2991" y="2607"/>
                  </a:lnTo>
                  <a:lnTo>
                    <a:pt x="2985" y="2590"/>
                  </a:lnTo>
                  <a:lnTo>
                    <a:pt x="2978" y="2573"/>
                  </a:lnTo>
                  <a:lnTo>
                    <a:pt x="2970" y="2556"/>
                  </a:lnTo>
                  <a:lnTo>
                    <a:pt x="2962" y="2540"/>
                  </a:lnTo>
                  <a:lnTo>
                    <a:pt x="2953" y="2523"/>
                  </a:lnTo>
                  <a:lnTo>
                    <a:pt x="2944" y="2506"/>
                  </a:lnTo>
                  <a:lnTo>
                    <a:pt x="2934" y="2491"/>
                  </a:lnTo>
                  <a:lnTo>
                    <a:pt x="1425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9" name="iṧļîďê"/>
            <p:cNvSpPr/>
            <p:nvPr/>
          </p:nvSpPr>
          <p:spPr bwMode="auto">
            <a:xfrm>
              <a:off x="5709810" y="2104111"/>
              <a:ext cx="330356" cy="268841"/>
            </a:xfrm>
            <a:custGeom>
              <a:avLst/>
              <a:gdLst>
                <a:gd name="T0" fmla="*/ 14958 w 16095"/>
                <a:gd name="T1" fmla="*/ 10414 h 13098"/>
                <a:gd name="T2" fmla="*/ 14612 w 16095"/>
                <a:gd name="T3" fmla="*/ 10578 h 13098"/>
                <a:gd name="T4" fmla="*/ 13430 w 16095"/>
                <a:gd name="T5" fmla="*/ 9605 h 13098"/>
                <a:gd name="T6" fmla="*/ 12244 w 16095"/>
                <a:gd name="T7" fmla="*/ 9076 h 13098"/>
                <a:gd name="T8" fmla="*/ 10967 w 16095"/>
                <a:gd name="T9" fmla="*/ 9402 h 13098"/>
                <a:gd name="T10" fmla="*/ 10179 w 16095"/>
                <a:gd name="T11" fmla="*/ 10419 h 13098"/>
                <a:gd name="T12" fmla="*/ 6951 w 16095"/>
                <a:gd name="T13" fmla="*/ 9661 h 13098"/>
                <a:gd name="T14" fmla="*/ 5791 w 16095"/>
                <a:gd name="T15" fmla="*/ 9085 h 13098"/>
                <a:gd name="T16" fmla="*/ 4497 w 16095"/>
                <a:gd name="T17" fmla="*/ 9359 h 13098"/>
                <a:gd name="T18" fmla="*/ 3670 w 16095"/>
                <a:gd name="T19" fmla="*/ 10341 h 13098"/>
                <a:gd name="T20" fmla="*/ 2737 w 16095"/>
                <a:gd name="T21" fmla="*/ 10493 h 13098"/>
                <a:gd name="T22" fmla="*/ 2526 w 16095"/>
                <a:gd name="T23" fmla="*/ 10177 h 13098"/>
                <a:gd name="T24" fmla="*/ 9773 w 16095"/>
                <a:gd name="T25" fmla="*/ 8381 h 13098"/>
                <a:gd name="T26" fmla="*/ 10495 w 16095"/>
                <a:gd name="T27" fmla="*/ 7502 h 13098"/>
                <a:gd name="T28" fmla="*/ 12812 w 16095"/>
                <a:gd name="T29" fmla="*/ 3586 h 13098"/>
                <a:gd name="T30" fmla="*/ 15062 w 16095"/>
                <a:gd name="T31" fmla="*/ 6889 h 13098"/>
                <a:gd name="T32" fmla="*/ 11820 w 16095"/>
                <a:gd name="T33" fmla="*/ 12058 h 13098"/>
                <a:gd name="T34" fmla="*/ 11211 w 16095"/>
                <a:gd name="T35" fmla="*/ 11606 h 13098"/>
                <a:gd name="T36" fmla="*/ 11098 w 16095"/>
                <a:gd name="T37" fmla="*/ 10831 h 13098"/>
                <a:gd name="T38" fmla="*/ 11550 w 16095"/>
                <a:gd name="T39" fmla="*/ 10221 h 13098"/>
                <a:gd name="T40" fmla="*/ 12323 w 16095"/>
                <a:gd name="T41" fmla="*/ 10107 h 13098"/>
                <a:gd name="T42" fmla="*/ 12931 w 16095"/>
                <a:gd name="T43" fmla="*/ 10561 h 13098"/>
                <a:gd name="T44" fmla="*/ 13046 w 16095"/>
                <a:gd name="T45" fmla="*/ 11335 h 13098"/>
                <a:gd name="T46" fmla="*/ 12593 w 16095"/>
                <a:gd name="T47" fmla="*/ 11944 h 13098"/>
                <a:gd name="T48" fmla="*/ 5330 w 16095"/>
                <a:gd name="T49" fmla="*/ 12070 h 13098"/>
                <a:gd name="T50" fmla="*/ 4699 w 16095"/>
                <a:gd name="T51" fmla="*/ 11646 h 13098"/>
                <a:gd name="T52" fmla="*/ 4548 w 16095"/>
                <a:gd name="T53" fmla="*/ 10880 h 13098"/>
                <a:gd name="T54" fmla="*/ 4970 w 16095"/>
                <a:gd name="T55" fmla="*/ 10247 h 13098"/>
                <a:gd name="T56" fmla="*/ 5736 w 16095"/>
                <a:gd name="T57" fmla="*/ 10096 h 13098"/>
                <a:gd name="T58" fmla="*/ 6368 w 16095"/>
                <a:gd name="T59" fmla="*/ 10520 h 13098"/>
                <a:gd name="T60" fmla="*/ 6518 w 16095"/>
                <a:gd name="T61" fmla="*/ 11286 h 13098"/>
                <a:gd name="T62" fmla="*/ 6095 w 16095"/>
                <a:gd name="T63" fmla="*/ 11918 h 13098"/>
                <a:gd name="T64" fmla="*/ 1432 w 16095"/>
                <a:gd name="T65" fmla="*/ 7551 h 13098"/>
                <a:gd name="T66" fmla="*/ 1106 w 16095"/>
                <a:gd name="T67" fmla="*/ 7355 h 13098"/>
                <a:gd name="T68" fmla="*/ 1009 w 16095"/>
                <a:gd name="T69" fmla="*/ 1460 h 13098"/>
                <a:gd name="T70" fmla="*/ 1189 w 16095"/>
                <a:gd name="T71" fmla="*/ 1122 h 13098"/>
                <a:gd name="T72" fmla="*/ 9080 w 16095"/>
                <a:gd name="T73" fmla="*/ 1008 h 13098"/>
                <a:gd name="T74" fmla="*/ 9426 w 16095"/>
                <a:gd name="T75" fmla="*/ 1172 h 13098"/>
                <a:gd name="T76" fmla="*/ 9556 w 16095"/>
                <a:gd name="T77" fmla="*/ 2519 h 13098"/>
                <a:gd name="T78" fmla="*/ 9442 w 16095"/>
                <a:gd name="T79" fmla="*/ 7374 h 13098"/>
                <a:gd name="T80" fmla="*/ 9105 w 16095"/>
                <a:gd name="T81" fmla="*/ 7554 h 13098"/>
                <a:gd name="T82" fmla="*/ 13480 w 16095"/>
                <a:gd name="T83" fmla="*/ 2820 h 13098"/>
                <a:gd name="T84" fmla="*/ 12808 w 16095"/>
                <a:gd name="T85" fmla="*/ 2537 h 13098"/>
                <a:gd name="T86" fmla="*/ 10413 w 16095"/>
                <a:gd name="T87" fmla="*/ 856 h 13098"/>
                <a:gd name="T88" fmla="*/ 9571 w 16095"/>
                <a:gd name="T89" fmla="*/ 92 h 13098"/>
                <a:gd name="T90" fmla="*/ 922 w 16095"/>
                <a:gd name="T91" fmla="*/ 119 h 13098"/>
                <a:gd name="T92" fmla="*/ 119 w 16095"/>
                <a:gd name="T93" fmla="*/ 924 h 13098"/>
                <a:gd name="T94" fmla="*/ 92 w 16095"/>
                <a:gd name="T95" fmla="*/ 7572 h 13098"/>
                <a:gd name="T96" fmla="*/ 855 w 16095"/>
                <a:gd name="T97" fmla="*/ 8415 h 13098"/>
                <a:gd name="T98" fmla="*/ 1557 w 16095"/>
                <a:gd name="T99" fmla="*/ 10453 h 13098"/>
                <a:gd name="T100" fmla="*/ 2236 w 16095"/>
                <a:gd name="T101" fmla="*/ 11368 h 13098"/>
                <a:gd name="T102" fmla="*/ 3702 w 16095"/>
                <a:gd name="T103" fmla="*/ 11901 h 13098"/>
                <a:gd name="T104" fmla="*/ 4567 w 16095"/>
                <a:gd name="T105" fmla="*/ 12848 h 13098"/>
                <a:gd name="T106" fmla="*/ 5876 w 16095"/>
                <a:gd name="T107" fmla="*/ 13069 h 13098"/>
                <a:gd name="T108" fmla="*/ 7006 w 16095"/>
                <a:gd name="T109" fmla="*/ 12446 h 13098"/>
                <a:gd name="T110" fmla="*/ 10208 w 16095"/>
                <a:gd name="T111" fmla="*/ 11824 h 13098"/>
                <a:gd name="T112" fmla="*/ 11035 w 16095"/>
                <a:gd name="T113" fmla="*/ 12807 h 13098"/>
                <a:gd name="T114" fmla="*/ 12330 w 16095"/>
                <a:gd name="T115" fmla="*/ 13081 h 13098"/>
                <a:gd name="T116" fmla="*/ 13489 w 16095"/>
                <a:gd name="T117" fmla="*/ 12505 h 13098"/>
                <a:gd name="T118" fmla="*/ 14740 w 16095"/>
                <a:gd name="T119" fmla="*/ 11579 h 13098"/>
                <a:gd name="T120" fmla="*/ 15750 w 16095"/>
                <a:gd name="T121" fmla="*/ 11036 h 13098"/>
                <a:gd name="T122" fmla="*/ 16095 w 16095"/>
                <a:gd name="T123" fmla="*/ 7025 h 13098"/>
                <a:gd name="T124" fmla="*/ 16023 w 16095"/>
                <a:gd name="T125" fmla="*/ 6588 h 13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3098">
                  <a:moveTo>
                    <a:pt x="15089" y="10075"/>
                  </a:moveTo>
                  <a:lnTo>
                    <a:pt x="15088" y="10101"/>
                  </a:lnTo>
                  <a:lnTo>
                    <a:pt x="15087" y="10127"/>
                  </a:lnTo>
                  <a:lnTo>
                    <a:pt x="15083" y="10152"/>
                  </a:lnTo>
                  <a:lnTo>
                    <a:pt x="15079" y="10177"/>
                  </a:lnTo>
                  <a:lnTo>
                    <a:pt x="15073" y="10201"/>
                  </a:lnTo>
                  <a:lnTo>
                    <a:pt x="15067" y="10225"/>
                  </a:lnTo>
                  <a:lnTo>
                    <a:pt x="15059" y="10248"/>
                  </a:lnTo>
                  <a:lnTo>
                    <a:pt x="15050" y="10272"/>
                  </a:lnTo>
                  <a:lnTo>
                    <a:pt x="15040" y="10294"/>
                  </a:lnTo>
                  <a:lnTo>
                    <a:pt x="15029" y="10316"/>
                  </a:lnTo>
                  <a:lnTo>
                    <a:pt x="15017" y="10337"/>
                  </a:lnTo>
                  <a:lnTo>
                    <a:pt x="15004" y="10357"/>
                  </a:lnTo>
                  <a:lnTo>
                    <a:pt x="14989" y="10376"/>
                  </a:lnTo>
                  <a:lnTo>
                    <a:pt x="14974" y="10396"/>
                  </a:lnTo>
                  <a:lnTo>
                    <a:pt x="14958" y="10414"/>
                  </a:lnTo>
                  <a:lnTo>
                    <a:pt x="14942" y="10432"/>
                  </a:lnTo>
                  <a:lnTo>
                    <a:pt x="14924" y="10448"/>
                  </a:lnTo>
                  <a:lnTo>
                    <a:pt x="14906" y="10464"/>
                  </a:lnTo>
                  <a:lnTo>
                    <a:pt x="14887" y="10479"/>
                  </a:lnTo>
                  <a:lnTo>
                    <a:pt x="14868" y="10493"/>
                  </a:lnTo>
                  <a:lnTo>
                    <a:pt x="14848" y="10506"/>
                  </a:lnTo>
                  <a:lnTo>
                    <a:pt x="14827" y="10519"/>
                  </a:lnTo>
                  <a:lnTo>
                    <a:pt x="14804" y="10530"/>
                  </a:lnTo>
                  <a:lnTo>
                    <a:pt x="14782" y="10540"/>
                  </a:lnTo>
                  <a:lnTo>
                    <a:pt x="14759" y="10549"/>
                  </a:lnTo>
                  <a:lnTo>
                    <a:pt x="14736" y="10557"/>
                  </a:lnTo>
                  <a:lnTo>
                    <a:pt x="14712" y="10563"/>
                  </a:lnTo>
                  <a:lnTo>
                    <a:pt x="14688" y="10569"/>
                  </a:lnTo>
                  <a:lnTo>
                    <a:pt x="14663" y="10573"/>
                  </a:lnTo>
                  <a:lnTo>
                    <a:pt x="14637" y="10577"/>
                  </a:lnTo>
                  <a:lnTo>
                    <a:pt x="14612" y="10578"/>
                  </a:lnTo>
                  <a:lnTo>
                    <a:pt x="14586" y="10579"/>
                  </a:lnTo>
                  <a:lnTo>
                    <a:pt x="14012" y="10579"/>
                  </a:lnTo>
                  <a:lnTo>
                    <a:pt x="13989" y="10498"/>
                  </a:lnTo>
                  <a:lnTo>
                    <a:pt x="13962" y="10419"/>
                  </a:lnTo>
                  <a:lnTo>
                    <a:pt x="13934" y="10341"/>
                  </a:lnTo>
                  <a:lnTo>
                    <a:pt x="13902" y="10266"/>
                  </a:lnTo>
                  <a:lnTo>
                    <a:pt x="13867" y="10191"/>
                  </a:lnTo>
                  <a:lnTo>
                    <a:pt x="13829" y="10117"/>
                  </a:lnTo>
                  <a:lnTo>
                    <a:pt x="13788" y="10047"/>
                  </a:lnTo>
                  <a:lnTo>
                    <a:pt x="13745" y="9977"/>
                  </a:lnTo>
                  <a:lnTo>
                    <a:pt x="13699" y="9910"/>
                  </a:lnTo>
                  <a:lnTo>
                    <a:pt x="13650" y="9844"/>
                  </a:lnTo>
                  <a:lnTo>
                    <a:pt x="13598" y="9781"/>
                  </a:lnTo>
                  <a:lnTo>
                    <a:pt x="13545" y="9719"/>
                  </a:lnTo>
                  <a:lnTo>
                    <a:pt x="13489" y="9661"/>
                  </a:lnTo>
                  <a:lnTo>
                    <a:pt x="13430" y="9605"/>
                  </a:lnTo>
                  <a:lnTo>
                    <a:pt x="13370" y="9550"/>
                  </a:lnTo>
                  <a:lnTo>
                    <a:pt x="13308" y="9499"/>
                  </a:lnTo>
                  <a:lnTo>
                    <a:pt x="13242" y="9449"/>
                  </a:lnTo>
                  <a:lnTo>
                    <a:pt x="13176" y="9402"/>
                  </a:lnTo>
                  <a:lnTo>
                    <a:pt x="13107" y="9359"/>
                  </a:lnTo>
                  <a:lnTo>
                    <a:pt x="13036" y="9317"/>
                  </a:lnTo>
                  <a:lnTo>
                    <a:pt x="12964" y="9279"/>
                  </a:lnTo>
                  <a:lnTo>
                    <a:pt x="12890" y="9244"/>
                  </a:lnTo>
                  <a:lnTo>
                    <a:pt x="12815" y="9212"/>
                  </a:lnTo>
                  <a:lnTo>
                    <a:pt x="12737" y="9182"/>
                  </a:lnTo>
                  <a:lnTo>
                    <a:pt x="12658" y="9156"/>
                  </a:lnTo>
                  <a:lnTo>
                    <a:pt x="12578" y="9133"/>
                  </a:lnTo>
                  <a:lnTo>
                    <a:pt x="12497" y="9113"/>
                  </a:lnTo>
                  <a:lnTo>
                    <a:pt x="12413" y="9097"/>
                  </a:lnTo>
                  <a:lnTo>
                    <a:pt x="12330" y="9085"/>
                  </a:lnTo>
                  <a:lnTo>
                    <a:pt x="12244" y="9076"/>
                  </a:lnTo>
                  <a:lnTo>
                    <a:pt x="12159" y="9070"/>
                  </a:lnTo>
                  <a:lnTo>
                    <a:pt x="12071" y="9068"/>
                  </a:lnTo>
                  <a:lnTo>
                    <a:pt x="11984" y="9070"/>
                  </a:lnTo>
                  <a:lnTo>
                    <a:pt x="11898" y="9076"/>
                  </a:lnTo>
                  <a:lnTo>
                    <a:pt x="11813" y="9085"/>
                  </a:lnTo>
                  <a:lnTo>
                    <a:pt x="11729" y="9097"/>
                  </a:lnTo>
                  <a:lnTo>
                    <a:pt x="11646" y="9113"/>
                  </a:lnTo>
                  <a:lnTo>
                    <a:pt x="11564" y="9133"/>
                  </a:lnTo>
                  <a:lnTo>
                    <a:pt x="11484" y="9156"/>
                  </a:lnTo>
                  <a:lnTo>
                    <a:pt x="11405" y="9182"/>
                  </a:lnTo>
                  <a:lnTo>
                    <a:pt x="11328" y="9212"/>
                  </a:lnTo>
                  <a:lnTo>
                    <a:pt x="11252" y="9244"/>
                  </a:lnTo>
                  <a:lnTo>
                    <a:pt x="11178" y="9279"/>
                  </a:lnTo>
                  <a:lnTo>
                    <a:pt x="11106" y="9317"/>
                  </a:lnTo>
                  <a:lnTo>
                    <a:pt x="11035" y="9359"/>
                  </a:lnTo>
                  <a:lnTo>
                    <a:pt x="10967" y="9402"/>
                  </a:lnTo>
                  <a:lnTo>
                    <a:pt x="10899" y="9449"/>
                  </a:lnTo>
                  <a:lnTo>
                    <a:pt x="10835" y="9499"/>
                  </a:lnTo>
                  <a:lnTo>
                    <a:pt x="10772" y="9550"/>
                  </a:lnTo>
                  <a:lnTo>
                    <a:pt x="10711" y="9605"/>
                  </a:lnTo>
                  <a:lnTo>
                    <a:pt x="10653" y="9661"/>
                  </a:lnTo>
                  <a:lnTo>
                    <a:pt x="10597" y="9719"/>
                  </a:lnTo>
                  <a:lnTo>
                    <a:pt x="10543" y="9781"/>
                  </a:lnTo>
                  <a:lnTo>
                    <a:pt x="10492" y="9844"/>
                  </a:lnTo>
                  <a:lnTo>
                    <a:pt x="10444" y="9910"/>
                  </a:lnTo>
                  <a:lnTo>
                    <a:pt x="10397" y="9977"/>
                  </a:lnTo>
                  <a:lnTo>
                    <a:pt x="10354" y="10047"/>
                  </a:lnTo>
                  <a:lnTo>
                    <a:pt x="10313" y="10117"/>
                  </a:lnTo>
                  <a:lnTo>
                    <a:pt x="10275" y="10191"/>
                  </a:lnTo>
                  <a:lnTo>
                    <a:pt x="10240" y="10266"/>
                  </a:lnTo>
                  <a:lnTo>
                    <a:pt x="10208" y="10341"/>
                  </a:lnTo>
                  <a:lnTo>
                    <a:pt x="10179" y="10419"/>
                  </a:lnTo>
                  <a:lnTo>
                    <a:pt x="10153" y="10498"/>
                  </a:lnTo>
                  <a:lnTo>
                    <a:pt x="10131" y="10579"/>
                  </a:lnTo>
                  <a:lnTo>
                    <a:pt x="7473" y="10579"/>
                  </a:lnTo>
                  <a:lnTo>
                    <a:pt x="7450" y="10498"/>
                  </a:lnTo>
                  <a:lnTo>
                    <a:pt x="7425" y="10419"/>
                  </a:lnTo>
                  <a:lnTo>
                    <a:pt x="7396" y="10341"/>
                  </a:lnTo>
                  <a:lnTo>
                    <a:pt x="7363" y="10266"/>
                  </a:lnTo>
                  <a:lnTo>
                    <a:pt x="7328" y="10191"/>
                  </a:lnTo>
                  <a:lnTo>
                    <a:pt x="7290" y="10117"/>
                  </a:lnTo>
                  <a:lnTo>
                    <a:pt x="7250" y="10047"/>
                  </a:lnTo>
                  <a:lnTo>
                    <a:pt x="7207" y="9977"/>
                  </a:lnTo>
                  <a:lnTo>
                    <a:pt x="7160" y="9910"/>
                  </a:lnTo>
                  <a:lnTo>
                    <a:pt x="7112" y="9844"/>
                  </a:lnTo>
                  <a:lnTo>
                    <a:pt x="7061" y="9781"/>
                  </a:lnTo>
                  <a:lnTo>
                    <a:pt x="7006" y="9719"/>
                  </a:lnTo>
                  <a:lnTo>
                    <a:pt x="6951" y="9661"/>
                  </a:lnTo>
                  <a:lnTo>
                    <a:pt x="6892" y="9605"/>
                  </a:lnTo>
                  <a:lnTo>
                    <a:pt x="6831" y="9550"/>
                  </a:lnTo>
                  <a:lnTo>
                    <a:pt x="6769" y="9499"/>
                  </a:lnTo>
                  <a:lnTo>
                    <a:pt x="6705" y="9449"/>
                  </a:lnTo>
                  <a:lnTo>
                    <a:pt x="6637" y="9402"/>
                  </a:lnTo>
                  <a:lnTo>
                    <a:pt x="6569" y="9359"/>
                  </a:lnTo>
                  <a:lnTo>
                    <a:pt x="6498" y="9317"/>
                  </a:lnTo>
                  <a:lnTo>
                    <a:pt x="6426" y="9279"/>
                  </a:lnTo>
                  <a:lnTo>
                    <a:pt x="6351" y="9244"/>
                  </a:lnTo>
                  <a:lnTo>
                    <a:pt x="6276" y="9212"/>
                  </a:lnTo>
                  <a:lnTo>
                    <a:pt x="6199" y="9182"/>
                  </a:lnTo>
                  <a:lnTo>
                    <a:pt x="6120" y="9156"/>
                  </a:lnTo>
                  <a:lnTo>
                    <a:pt x="6040" y="9133"/>
                  </a:lnTo>
                  <a:lnTo>
                    <a:pt x="5958" y="9113"/>
                  </a:lnTo>
                  <a:lnTo>
                    <a:pt x="5876" y="9097"/>
                  </a:lnTo>
                  <a:lnTo>
                    <a:pt x="5791" y="9085"/>
                  </a:lnTo>
                  <a:lnTo>
                    <a:pt x="5707" y="9076"/>
                  </a:lnTo>
                  <a:lnTo>
                    <a:pt x="5620" y="9070"/>
                  </a:lnTo>
                  <a:lnTo>
                    <a:pt x="5533" y="9068"/>
                  </a:lnTo>
                  <a:lnTo>
                    <a:pt x="5446" y="9070"/>
                  </a:lnTo>
                  <a:lnTo>
                    <a:pt x="5360" y="9076"/>
                  </a:lnTo>
                  <a:lnTo>
                    <a:pt x="5274" y="9085"/>
                  </a:lnTo>
                  <a:lnTo>
                    <a:pt x="5191" y="9097"/>
                  </a:lnTo>
                  <a:lnTo>
                    <a:pt x="5107" y="9113"/>
                  </a:lnTo>
                  <a:lnTo>
                    <a:pt x="5026" y="9133"/>
                  </a:lnTo>
                  <a:lnTo>
                    <a:pt x="4946" y="9156"/>
                  </a:lnTo>
                  <a:lnTo>
                    <a:pt x="4867" y="9182"/>
                  </a:lnTo>
                  <a:lnTo>
                    <a:pt x="4789" y="9212"/>
                  </a:lnTo>
                  <a:lnTo>
                    <a:pt x="4714" y="9244"/>
                  </a:lnTo>
                  <a:lnTo>
                    <a:pt x="4639" y="9279"/>
                  </a:lnTo>
                  <a:lnTo>
                    <a:pt x="4567" y="9317"/>
                  </a:lnTo>
                  <a:lnTo>
                    <a:pt x="4497" y="9359"/>
                  </a:lnTo>
                  <a:lnTo>
                    <a:pt x="4428" y="9402"/>
                  </a:lnTo>
                  <a:lnTo>
                    <a:pt x="4361" y="9449"/>
                  </a:lnTo>
                  <a:lnTo>
                    <a:pt x="4296" y="9499"/>
                  </a:lnTo>
                  <a:lnTo>
                    <a:pt x="4233" y="9550"/>
                  </a:lnTo>
                  <a:lnTo>
                    <a:pt x="4173" y="9605"/>
                  </a:lnTo>
                  <a:lnTo>
                    <a:pt x="4114" y="9661"/>
                  </a:lnTo>
                  <a:lnTo>
                    <a:pt x="4059" y="9719"/>
                  </a:lnTo>
                  <a:lnTo>
                    <a:pt x="4005" y="9781"/>
                  </a:lnTo>
                  <a:lnTo>
                    <a:pt x="3953" y="9844"/>
                  </a:lnTo>
                  <a:lnTo>
                    <a:pt x="3905" y="9910"/>
                  </a:lnTo>
                  <a:lnTo>
                    <a:pt x="3859" y="9977"/>
                  </a:lnTo>
                  <a:lnTo>
                    <a:pt x="3816" y="10047"/>
                  </a:lnTo>
                  <a:lnTo>
                    <a:pt x="3774" y="10117"/>
                  </a:lnTo>
                  <a:lnTo>
                    <a:pt x="3737" y="10191"/>
                  </a:lnTo>
                  <a:lnTo>
                    <a:pt x="3702" y="10266"/>
                  </a:lnTo>
                  <a:lnTo>
                    <a:pt x="3670" y="10341"/>
                  </a:lnTo>
                  <a:lnTo>
                    <a:pt x="3640" y="10419"/>
                  </a:lnTo>
                  <a:lnTo>
                    <a:pt x="3614" y="10498"/>
                  </a:lnTo>
                  <a:lnTo>
                    <a:pt x="3592" y="10579"/>
                  </a:lnTo>
                  <a:lnTo>
                    <a:pt x="3018" y="10579"/>
                  </a:lnTo>
                  <a:lnTo>
                    <a:pt x="2993" y="10578"/>
                  </a:lnTo>
                  <a:lnTo>
                    <a:pt x="2967" y="10577"/>
                  </a:lnTo>
                  <a:lnTo>
                    <a:pt x="2941" y="10573"/>
                  </a:lnTo>
                  <a:lnTo>
                    <a:pt x="2917" y="10569"/>
                  </a:lnTo>
                  <a:lnTo>
                    <a:pt x="2892" y="10563"/>
                  </a:lnTo>
                  <a:lnTo>
                    <a:pt x="2869" y="10557"/>
                  </a:lnTo>
                  <a:lnTo>
                    <a:pt x="2845" y="10549"/>
                  </a:lnTo>
                  <a:lnTo>
                    <a:pt x="2823" y="10540"/>
                  </a:lnTo>
                  <a:lnTo>
                    <a:pt x="2800" y="10530"/>
                  </a:lnTo>
                  <a:lnTo>
                    <a:pt x="2778" y="10519"/>
                  </a:lnTo>
                  <a:lnTo>
                    <a:pt x="2757" y="10506"/>
                  </a:lnTo>
                  <a:lnTo>
                    <a:pt x="2737" y="10493"/>
                  </a:lnTo>
                  <a:lnTo>
                    <a:pt x="2717" y="10479"/>
                  </a:lnTo>
                  <a:lnTo>
                    <a:pt x="2698" y="10464"/>
                  </a:lnTo>
                  <a:lnTo>
                    <a:pt x="2680" y="10448"/>
                  </a:lnTo>
                  <a:lnTo>
                    <a:pt x="2663" y="10432"/>
                  </a:lnTo>
                  <a:lnTo>
                    <a:pt x="2646" y="10414"/>
                  </a:lnTo>
                  <a:lnTo>
                    <a:pt x="2630" y="10396"/>
                  </a:lnTo>
                  <a:lnTo>
                    <a:pt x="2615" y="10376"/>
                  </a:lnTo>
                  <a:lnTo>
                    <a:pt x="2601" y="10357"/>
                  </a:lnTo>
                  <a:lnTo>
                    <a:pt x="2588" y="10337"/>
                  </a:lnTo>
                  <a:lnTo>
                    <a:pt x="2576" y="10316"/>
                  </a:lnTo>
                  <a:lnTo>
                    <a:pt x="2565" y="10294"/>
                  </a:lnTo>
                  <a:lnTo>
                    <a:pt x="2555" y="10272"/>
                  </a:lnTo>
                  <a:lnTo>
                    <a:pt x="2546" y="10248"/>
                  </a:lnTo>
                  <a:lnTo>
                    <a:pt x="2538" y="10225"/>
                  </a:lnTo>
                  <a:lnTo>
                    <a:pt x="2531" y="10201"/>
                  </a:lnTo>
                  <a:lnTo>
                    <a:pt x="2526" y="10177"/>
                  </a:lnTo>
                  <a:lnTo>
                    <a:pt x="2521" y="10152"/>
                  </a:lnTo>
                  <a:lnTo>
                    <a:pt x="2518" y="10127"/>
                  </a:lnTo>
                  <a:lnTo>
                    <a:pt x="2516" y="10101"/>
                  </a:lnTo>
                  <a:lnTo>
                    <a:pt x="2515" y="10075"/>
                  </a:lnTo>
                  <a:lnTo>
                    <a:pt x="2515" y="8564"/>
                  </a:lnTo>
                  <a:lnTo>
                    <a:pt x="9053" y="8564"/>
                  </a:lnTo>
                  <a:lnTo>
                    <a:pt x="9131" y="8562"/>
                  </a:lnTo>
                  <a:lnTo>
                    <a:pt x="9207" y="8557"/>
                  </a:lnTo>
                  <a:lnTo>
                    <a:pt x="9283" y="8547"/>
                  </a:lnTo>
                  <a:lnTo>
                    <a:pt x="9357" y="8533"/>
                  </a:lnTo>
                  <a:lnTo>
                    <a:pt x="9431" y="8516"/>
                  </a:lnTo>
                  <a:lnTo>
                    <a:pt x="9502" y="8496"/>
                  </a:lnTo>
                  <a:lnTo>
                    <a:pt x="9571" y="8472"/>
                  </a:lnTo>
                  <a:lnTo>
                    <a:pt x="9641" y="8445"/>
                  </a:lnTo>
                  <a:lnTo>
                    <a:pt x="9707" y="8415"/>
                  </a:lnTo>
                  <a:lnTo>
                    <a:pt x="9773" y="8381"/>
                  </a:lnTo>
                  <a:lnTo>
                    <a:pt x="9835" y="8345"/>
                  </a:lnTo>
                  <a:lnTo>
                    <a:pt x="9896" y="8306"/>
                  </a:lnTo>
                  <a:lnTo>
                    <a:pt x="9956" y="8263"/>
                  </a:lnTo>
                  <a:lnTo>
                    <a:pt x="10013" y="8218"/>
                  </a:lnTo>
                  <a:lnTo>
                    <a:pt x="10067" y="8171"/>
                  </a:lnTo>
                  <a:lnTo>
                    <a:pt x="10120" y="8120"/>
                  </a:lnTo>
                  <a:lnTo>
                    <a:pt x="10170" y="8068"/>
                  </a:lnTo>
                  <a:lnTo>
                    <a:pt x="10217" y="8014"/>
                  </a:lnTo>
                  <a:lnTo>
                    <a:pt x="10263" y="7956"/>
                  </a:lnTo>
                  <a:lnTo>
                    <a:pt x="10305" y="7897"/>
                  </a:lnTo>
                  <a:lnTo>
                    <a:pt x="10344" y="7836"/>
                  </a:lnTo>
                  <a:lnTo>
                    <a:pt x="10380" y="7773"/>
                  </a:lnTo>
                  <a:lnTo>
                    <a:pt x="10413" y="7707"/>
                  </a:lnTo>
                  <a:lnTo>
                    <a:pt x="10444" y="7641"/>
                  </a:lnTo>
                  <a:lnTo>
                    <a:pt x="10471" y="7572"/>
                  </a:lnTo>
                  <a:lnTo>
                    <a:pt x="10495" y="7502"/>
                  </a:lnTo>
                  <a:lnTo>
                    <a:pt x="10515" y="7430"/>
                  </a:lnTo>
                  <a:lnTo>
                    <a:pt x="10532" y="7357"/>
                  </a:lnTo>
                  <a:lnTo>
                    <a:pt x="10545" y="7283"/>
                  </a:lnTo>
                  <a:lnTo>
                    <a:pt x="10554" y="7207"/>
                  </a:lnTo>
                  <a:lnTo>
                    <a:pt x="10560" y="7131"/>
                  </a:lnTo>
                  <a:lnTo>
                    <a:pt x="10562" y="7052"/>
                  </a:lnTo>
                  <a:lnTo>
                    <a:pt x="10562" y="3527"/>
                  </a:lnTo>
                  <a:lnTo>
                    <a:pt x="12574" y="3527"/>
                  </a:lnTo>
                  <a:lnTo>
                    <a:pt x="12605" y="3528"/>
                  </a:lnTo>
                  <a:lnTo>
                    <a:pt x="12637" y="3530"/>
                  </a:lnTo>
                  <a:lnTo>
                    <a:pt x="12668" y="3535"/>
                  </a:lnTo>
                  <a:lnTo>
                    <a:pt x="12698" y="3542"/>
                  </a:lnTo>
                  <a:lnTo>
                    <a:pt x="12727" y="3550"/>
                  </a:lnTo>
                  <a:lnTo>
                    <a:pt x="12756" y="3560"/>
                  </a:lnTo>
                  <a:lnTo>
                    <a:pt x="12784" y="3572"/>
                  </a:lnTo>
                  <a:lnTo>
                    <a:pt x="12812" y="3586"/>
                  </a:lnTo>
                  <a:lnTo>
                    <a:pt x="12838" y="3601"/>
                  </a:lnTo>
                  <a:lnTo>
                    <a:pt x="12864" y="3618"/>
                  </a:lnTo>
                  <a:lnTo>
                    <a:pt x="12888" y="3636"/>
                  </a:lnTo>
                  <a:lnTo>
                    <a:pt x="12911" y="3657"/>
                  </a:lnTo>
                  <a:lnTo>
                    <a:pt x="12933" y="3678"/>
                  </a:lnTo>
                  <a:lnTo>
                    <a:pt x="12954" y="3701"/>
                  </a:lnTo>
                  <a:lnTo>
                    <a:pt x="12975" y="3725"/>
                  </a:lnTo>
                  <a:lnTo>
                    <a:pt x="12993" y="3750"/>
                  </a:lnTo>
                  <a:lnTo>
                    <a:pt x="15005" y="6773"/>
                  </a:lnTo>
                  <a:lnTo>
                    <a:pt x="15015" y="6788"/>
                  </a:lnTo>
                  <a:lnTo>
                    <a:pt x="15024" y="6804"/>
                  </a:lnTo>
                  <a:lnTo>
                    <a:pt x="15033" y="6822"/>
                  </a:lnTo>
                  <a:lnTo>
                    <a:pt x="15041" y="6838"/>
                  </a:lnTo>
                  <a:lnTo>
                    <a:pt x="15049" y="6855"/>
                  </a:lnTo>
                  <a:lnTo>
                    <a:pt x="15056" y="6872"/>
                  </a:lnTo>
                  <a:lnTo>
                    <a:pt x="15062" y="6889"/>
                  </a:lnTo>
                  <a:lnTo>
                    <a:pt x="15067" y="6907"/>
                  </a:lnTo>
                  <a:lnTo>
                    <a:pt x="15072" y="6924"/>
                  </a:lnTo>
                  <a:lnTo>
                    <a:pt x="15077" y="6942"/>
                  </a:lnTo>
                  <a:lnTo>
                    <a:pt x="15081" y="6961"/>
                  </a:lnTo>
                  <a:lnTo>
                    <a:pt x="15084" y="6979"/>
                  </a:lnTo>
                  <a:lnTo>
                    <a:pt x="15086" y="6997"/>
                  </a:lnTo>
                  <a:lnTo>
                    <a:pt x="15088" y="7016"/>
                  </a:lnTo>
                  <a:lnTo>
                    <a:pt x="15089" y="7034"/>
                  </a:lnTo>
                  <a:lnTo>
                    <a:pt x="15089" y="7052"/>
                  </a:lnTo>
                  <a:lnTo>
                    <a:pt x="15089" y="10075"/>
                  </a:lnTo>
                  <a:close/>
                  <a:moveTo>
                    <a:pt x="12071" y="12090"/>
                  </a:moveTo>
                  <a:lnTo>
                    <a:pt x="12020" y="12089"/>
                  </a:lnTo>
                  <a:lnTo>
                    <a:pt x="11969" y="12085"/>
                  </a:lnTo>
                  <a:lnTo>
                    <a:pt x="11918" y="12078"/>
                  </a:lnTo>
                  <a:lnTo>
                    <a:pt x="11869" y="12070"/>
                  </a:lnTo>
                  <a:lnTo>
                    <a:pt x="11820" y="12058"/>
                  </a:lnTo>
                  <a:lnTo>
                    <a:pt x="11772" y="12045"/>
                  </a:lnTo>
                  <a:lnTo>
                    <a:pt x="11725" y="12029"/>
                  </a:lnTo>
                  <a:lnTo>
                    <a:pt x="11680" y="12011"/>
                  </a:lnTo>
                  <a:lnTo>
                    <a:pt x="11636" y="11991"/>
                  </a:lnTo>
                  <a:lnTo>
                    <a:pt x="11591" y="11968"/>
                  </a:lnTo>
                  <a:lnTo>
                    <a:pt x="11550" y="11944"/>
                  </a:lnTo>
                  <a:lnTo>
                    <a:pt x="11509" y="11918"/>
                  </a:lnTo>
                  <a:lnTo>
                    <a:pt x="11470" y="11890"/>
                  </a:lnTo>
                  <a:lnTo>
                    <a:pt x="11431" y="11861"/>
                  </a:lnTo>
                  <a:lnTo>
                    <a:pt x="11395" y="11828"/>
                  </a:lnTo>
                  <a:lnTo>
                    <a:pt x="11360" y="11795"/>
                  </a:lnTo>
                  <a:lnTo>
                    <a:pt x="11327" y="11760"/>
                  </a:lnTo>
                  <a:lnTo>
                    <a:pt x="11295" y="11724"/>
                  </a:lnTo>
                  <a:lnTo>
                    <a:pt x="11265" y="11685"/>
                  </a:lnTo>
                  <a:lnTo>
                    <a:pt x="11237" y="11646"/>
                  </a:lnTo>
                  <a:lnTo>
                    <a:pt x="11211" y="11606"/>
                  </a:lnTo>
                  <a:lnTo>
                    <a:pt x="11187" y="11563"/>
                  </a:lnTo>
                  <a:lnTo>
                    <a:pt x="11165" y="11520"/>
                  </a:lnTo>
                  <a:lnTo>
                    <a:pt x="11145" y="11475"/>
                  </a:lnTo>
                  <a:lnTo>
                    <a:pt x="11127" y="11429"/>
                  </a:lnTo>
                  <a:lnTo>
                    <a:pt x="11111" y="11382"/>
                  </a:lnTo>
                  <a:lnTo>
                    <a:pt x="11098" y="11335"/>
                  </a:lnTo>
                  <a:lnTo>
                    <a:pt x="11086" y="11286"/>
                  </a:lnTo>
                  <a:lnTo>
                    <a:pt x="11077" y="11236"/>
                  </a:lnTo>
                  <a:lnTo>
                    <a:pt x="11070" y="11186"/>
                  </a:lnTo>
                  <a:lnTo>
                    <a:pt x="11067" y="11135"/>
                  </a:lnTo>
                  <a:lnTo>
                    <a:pt x="11065" y="11083"/>
                  </a:lnTo>
                  <a:lnTo>
                    <a:pt x="11067" y="11031"/>
                  </a:lnTo>
                  <a:lnTo>
                    <a:pt x="11070" y="10980"/>
                  </a:lnTo>
                  <a:lnTo>
                    <a:pt x="11077" y="10930"/>
                  </a:lnTo>
                  <a:lnTo>
                    <a:pt x="11086" y="10880"/>
                  </a:lnTo>
                  <a:lnTo>
                    <a:pt x="11098" y="10831"/>
                  </a:lnTo>
                  <a:lnTo>
                    <a:pt x="11111" y="10784"/>
                  </a:lnTo>
                  <a:lnTo>
                    <a:pt x="11127" y="10736"/>
                  </a:lnTo>
                  <a:lnTo>
                    <a:pt x="11145" y="10691"/>
                  </a:lnTo>
                  <a:lnTo>
                    <a:pt x="11165" y="10646"/>
                  </a:lnTo>
                  <a:lnTo>
                    <a:pt x="11187" y="10603"/>
                  </a:lnTo>
                  <a:lnTo>
                    <a:pt x="11211" y="10561"/>
                  </a:lnTo>
                  <a:lnTo>
                    <a:pt x="11237" y="10520"/>
                  </a:lnTo>
                  <a:lnTo>
                    <a:pt x="11265" y="10480"/>
                  </a:lnTo>
                  <a:lnTo>
                    <a:pt x="11295" y="10442"/>
                  </a:lnTo>
                  <a:lnTo>
                    <a:pt x="11327" y="10406"/>
                  </a:lnTo>
                  <a:lnTo>
                    <a:pt x="11360" y="10370"/>
                  </a:lnTo>
                  <a:lnTo>
                    <a:pt x="11395" y="10337"/>
                  </a:lnTo>
                  <a:lnTo>
                    <a:pt x="11431" y="10306"/>
                  </a:lnTo>
                  <a:lnTo>
                    <a:pt x="11470" y="10276"/>
                  </a:lnTo>
                  <a:lnTo>
                    <a:pt x="11509" y="10247"/>
                  </a:lnTo>
                  <a:lnTo>
                    <a:pt x="11550" y="10221"/>
                  </a:lnTo>
                  <a:lnTo>
                    <a:pt x="11591" y="10197"/>
                  </a:lnTo>
                  <a:lnTo>
                    <a:pt x="11636" y="10175"/>
                  </a:lnTo>
                  <a:lnTo>
                    <a:pt x="11680" y="10155"/>
                  </a:lnTo>
                  <a:lnTo>
                    <a:pt x="11725" y="10137"/>
                  </a:lnTo>
                  <a:lnTo>
                    <a:pt x="11772" y="10120"/>
                  </a:lnTo>
                  <a:lnTo>
                    <a:pt x="11820" y="10107"/>
                  </a:lnTo>
                  <a:lnTo>
                    <a:pt x="11869" y="10096"/>
                  </a:lnTo>
                  <a:lnTo>
                    <a:pt x="11918" y="10087"/>
                  </a:lnTo>
                  <a:lnTo>
                    <a:pt x="11969" y="10080"/>
                  </a:lnTo>
                  <a:lnTo>
                    <a:pt x="12020" y="10076"/>
                  </a:lnTo>
                  <a:lnTo>
                    <a:pt x="12071" y="10075"/>
                  </a:lnTo>
                  <a:lnTo>
                    <a:pt x="12124" y="10076"/>
                  </a:lnTo>
                  <a:lnTo>
                    <a:pt x="12174" y="10080"/>
                  </a:lnTo>
                  <a:lnTo>
                    <a:pt x="12224" y="10087"/>
                  </a:lnTo>
                  <a:lnTo>
                    <a:pt x="12274" y="10096"/>
                  </a:lnTo>
                  <a:lnTo>
                    <a:pt x="12323" y="10107"/>
                  </a:lnTo>
                  <a:lnTo>
                    <a:pt x="12370" y="10120"/>
                  </a:lnTo>
                  <a:lnTo>
                    <a:pt x="12417" y="10137"/>
                  </a:lnTo>
                  <a:lnTo>
                    <a:pt x="12463" y="10155"/>
                  </a:lnTo>
                  <a:lnTo>
                    <a:pt x="12508" y="10175"/>
                  </a:lnTo>
                  <a:lnTo>
                    <a:pt x="12551" y="10197"/>
                  </a:lnTo>
                  <a:lnTo>
                    <a:pt x="12593" y="10221"/>
                  </a:lnTo>
                  <a:lnTo>
                    <a:pt x="12634" y="10247"/>
                  </a:lnTo>
                  <a:lnTo>
                    <a:pt x="12673" y="10276"/>
                  </a:lnTo>
                  <a:lnTo>
                    <a:pt x="12711" y="10306"/>
                  </a:lnTo>
                  <a:lnTo>
                    <a:pt x="12747" y="10337"/>
                  </a:lnTo>
                  <a:lnTo>
                    <a:pt x="12782" y="10370"/>
                  </a:lnTo>
                  <a:lnTo>
                    <a:pt x="12816" y="10406"/>
                  </a:lnTo>
                  <a:lnTo>
                    <a:pt x="12848" y="10442"/>
                  </a:lnTo>
                  <a:lnTo>
                    <a:pt x="12877" y="10480"/>
                  </a:lnTo>
                  <a:lnTo>
                    <a:pt x="12905" y="10520"/>
                  </a:lnTo>
                  <a:lnTo>
                    <a:pt x="12931" y="10561"/>
                  </a:lnTo>
                  <a:lnTo>
                    <a:pt x="12955" y="10603"/>
                  </a:lnTo>
                  <a:lnTo>
                    <a:pt x="12978" y="10646"/>
                  </a:lnTo>
                  <a:lnTo>
                    <a:pt x="12999" y="10691"/>
                  </a:lnTo>
                  <a:lnTo>
                    <a:pt x="13016" y="10736"/>
                  </a:lnTo>
                  <a:lnTo>
                    <a:pt x="13032" y="10784"/>
                  </a:lnTo>
                  <a:lnTo>
                    <a:pt x="13046" y="10831"/>
                  </a:lnTo>
                  <a:lnTo>
                    <a:pt x="13057" y="10880"/>
                  </a:lnTo>
                  <a:lnTo>
                    <a:pt x="13066" y="10930"/>
                  </a:lnTo>
                  <a:lnTo>
                    <a:pt x="13072" y="10980"/>
                  </a:lnTo>
                  <a:lnTo>
                    <a:pt x="13076" y="11031"/>
                  </a:lnTo>
                  <a:lnTo>
                    <a:pt x="13077" y="11083"/>
                  </a:lnTo>
                  <a:lnTo>
                    <a:pt x="13076" y="11135"/>
                  </a:lnTo>
                  <a:lnTo>
                    <a:pt x="13072" y="11186"/>
                  </a:lnTo>
                  <a:lnTo>
                    <a:pt x="13066" y="11236"/>
                  </a:lnTo>
                  <a:lnTo>
                    <a:pt x="13057" y="11286"/>
                  </a:lnTo>
                  <a:lnTo>
                    <a:pt x="13046" y="11335"/>
                  </a:lnTo>
                  <a:lnTo>
                    <a:pt x="13032" y="11382"/>
                  </a:lnTo>
                  <a:lnTo>
                    <a:pt x="13016" y="11429"/>
                  </a:lnTo>
                  <a:lnTo>
                    <a:pt x="12999" y="11475"/>
                  </a:lnTo>
                  <a:lnTo>
                    <a:pt x="12978" y="11520"/>
                  </a:lnTo>
                  <a:lnTo>
                    <a:pt x="12955" y="11563"/>
                  </a:lnTo>
                  <a:lnTo>
                    <a:pt x="12931" y="11606"/>
                  </a:lnTo>
                  <a:lnTo>
                    <a:pt x="12905" y="11646"/>
                  </a:lnTo>
                  <a:lnTo>
                    <a:pt x="12877" y="11685"/>
                  </a:lnTo>
                  <a:lnTo>
                    <a:pt x="12848" y="11724"/>
                  </a:lnTo>
                  <a:lnTo>
                    <a:pt x="12816" y="11760"/>
                  </a:lnTo>
                  <a:lnTo>
                    <a:pt x="12782" y="11795"/>
                  </a:lnTo>
                  <a:lnTo>
                    <a:pt x="12747" y="11828"/>
                  </a:lnTo>
                  <a:lnTo>
                    <a:pt x="12711" y="11861"/>
                  </a:lnTo>
                  <a:lnTo>
                    <a:pt x="12673" y="11890"/>
                  </a:lnTo>
                  <a:lnTo>
                    <a:pt x="12634" y="11918"/>
                  </a:lnTo>
                  <a:lnTo>
                    <a:pt x="12593" y="11944"/>
                  </a:lnTo>
                  <a:lnTo>
                    <a:pt x="12551" y="11968"/>
                  </a:lnTo>
                  <a:lnTo>
                    <a:pt x="12508" y="11991"/>
                  </a:lnTo>
                  <a:lnTo>
                    <a:pt x="12463" y="12011"/>
                  </a:lnTo>
                  <a:lnTo>
                    <a:pt x="12417" y="12029"/>
                  </a:lnTo>
                  <a:lnTo>
                    <a:pt x="12370" y="12045"/>
                  </a:lnTo>
                  <a:lnTo>
                    <a:pt x="12323" y="12058"/>
                  </a:lnTo>
                  <a:lnTo>
                    <a:pt x="12274" y="12070"/>
                  </a:lnTo>
                  <a:lnTo>
                    <a:pt x="12224" y="12078"/>
                  </a:lnTo>
                  <a:lnTo>
                    <a:pt x="12174" y="12085"/>
                  </a:lnTo>
                  <a:lnTo>
                    <a:pt x="12124" y="12089"/>
                  </a:lnTo>
                  <a:lnTo>
                    <a:pt x="12071" y="12090"/>
                  </a:lnTo>
                  <a:close/>
                  <a:moveTo>
                    <a:pt x="5533" y="12090"/>
                  </a:moveTo>
                  <a:lnTo>
                    <a:pt x="5481" y="12089"/>
                  </a:lnTo>
                  <a:lnTo>
                    <a:pt x="5430" y="12085"/>
                  </a:lnTo>
                  <a:lnTo>
                    <a:pt x="5380" y="12078"/>
                  </a:lnTo>
                  <a:lnTo>
                    <a:pt x="5330" y="12070"/>
                  </a:lnTo>
                  <a:lnTo>
                    <a:pt x="5281" y="12058"/>
                  </a:lnTo>
                  <a:lnTo>
                    <a:pt x="5234" y="12045"/>
                  </a:lnTo>
                  <a:lnTo>
                    <a:pt x="5187" y="12029"/>
                  </a:lnTo>
                  <a:lnTo>
                    <a:pt x="5141" y="12011"/>
                  </a:lnTo>
                  <a:lnTo>
                    <a:pt x="5097" y="11991"/>
                  </a:lnTo>
                  <a:lnTo>
                    <a:pt x="5054" y="11968"/>
                  </a:lnTo>
                  <a:lnTo>
                    <a:pt x="5012" y="11944"/>
                  </a:lnTo>
                  <a:lnTo>
                    <a:pt x="4970" y="11918"/>
                  </a:lnTo>
                  <a:lnTo>
                    <a:pt x="4931" y="11890"/>
                  </a:lnTo>
                  <a:lnTo>
                    <a:pt x="4893" y="11861"/>
                  </a:lnTo>
                  <a:lnTo>
                    <a:pt x="4857" y="11828"/>
                  </a:lnTo>
                  <a:lnTo>
                    <a:pt x="4821" y="11795"/>
                  </a:lnTo>
                  <a:lnTo>
                    <a:pt x="4788" y="11760"/>
                  </a:lnTo>
                  <a:lnTo>
                    <a:pt x="4757" y="11724"/>
                  </a:lnTo>
                  <a:lnTo>
                    <a:pt x="4727" y="11685"/>
                  </a:lnTo>
                  <a:lnTo>
                    <a:pt x="4699" y="11646"/>
                  </a:lnTo>
                  <a:lnTo>
                    <a:pt x="4673" y="11606"/>
                  </a:lnTo>
                  <a:lnTo>
                    <a:pt x="4648" y="11563"/>
                  </a:lnTo>
                  <a:lnTo>
                    <a:pt x="4626" y="11520"/>
                  </a:lnTo>
                  <a:lnTo>
                    <a:pt x="4606" y="11475"/>
                  </a:lnTo>
                  <a:lnTo>
                    <a:pt x="4588" y="11429"/>
                  </a:lnTo>
                  <a:lnTo>
                    <a:pt x="4572" y="11382"/>
                  </a:lnTo>
                  <a:lnTo>
                    <a:pt x="4559" y="11335"/>
                  </a:lnTo>
                  <a:lnTo>
                    <a:pt x="4548" y="11286"/>
                  </a:lnTo>
                  <a:lnTo>
                    <a:pt x="4539" y="11236"/>
                  </a:lnTo>
                  <a:lnTo>
                    <a:pt x="4533" y="11186"/>
                  </a:lnTo>
                  <a:lnTo>
                    <a:pt x="4529" y="11135"/>
                  </a:lnTo>
                  <a:lnTo>
                    <a:pt x="4527" y="11083"/>
                  </a:lnTo>
                  <a:lnTo>
                    <a:pt x="4529" y="11031"/>
                  </a:lnTo>
                  <a:lnTo>
                    <a:pt x="4533" y="10980"/>
                  </a:lnTo>
                  <a:lnTo>
                    <a:pt x="4539" y="10930"/>
                  </a:lnTo>
                  <a:lnTo>
                    <a:pt x="4548" y="10880"/>
                  </a:lnTo>
                  <a:lnTo>
                    <a:pt x="4559" y="10831"/>
                  </a:lnTo>
                  <a:lnTo>
                    <a:pt x="4572" y="10784"/>
                  </a:lnTo>
                  <a:lnTo>
                    <a:pt x="4588" y="10736"/>
                  </a:lnTo>
                  <a:lnTo>
                    <a:pt x="4606" y="10691"/>
                  </a:lnTo>
                  <a:lnTo>
                    <a:pt x="4626" y="10646"/>
                  </a:lnTo>
                  <a:lnTo>
                    <a:pt x="4648" y="10603"/>
                  </a:lnTo>
                  <a:lnTo>
                    <a:pt x="4673" y="10561"/>
                  </a:lnTo>
                  <a:lnTo>
                    <a:pt x="4699" y="10520"/>
                  </a:lnTo>
                  <a:lnTo>
                    <a:pt x="4727" y="10480"/>
                  </a:lnTo>
                  <a:lnTo>
                    <a:pt x="4757" y="10442"/>
                  </a:lnTo>
                  <a:lnTo>
                    <a:pt x="4788" y="10406"/>
                  </a:lnTo>
                  <a:lnTo>
                    <a:pt x="4821" y="10370"/>
                  </a:lnTo>
                  <a:lnTo>
                    <a:pt x="4857" y="10337"/>
                  </a:lnTo>
                  <a:lnTo>
                    <a:pt x="4893" y="10306"/>
                  </a:lnTo>
                  <a:lnTo>
                    <a:pt x="4931" y="10276"/>
                  </a:lnTo>
                  <a:lnTo>
                    <a:pt x="4970" y="10247"/>
                  </a:lnTo>
                  <a:lnTo>
                    <a:pt x="5012" y="10221"/>
                  </a:lnTo>
                  <a:lnTo>
                    <a:pt x="5054" y="10197"/>
                  </a:lnTo>
                  <a:lnTo>
                    <a:pt x="5097" y="10175"/>
                  </a:lnTo>
                  <a:lnTo>
                    <a:pt x="5141" y="10155"/>
                  </a:lnTo>
                  <a:lnTo>
                    <a:pt x="5187" y="10137"/>
                  </a:lnTo>
                  <a:lnTo>
                    <a:pt x="5234" y="10120"/>
                  </a:lnTo>
                  <a:lnTo>
                    <a:pt x="5281" y="10107"/>
                  </a:lnTo>
                  <a:lnTo>
                    <a:pt x="5330" y="10096"/>
                  </a:lnTo>
                  <a:lnTo>
                    <a:pt x="5380" y="10087"/>
                  </a:lnTo>
                  <a:lnTo>
                    <a:pt x="5430" y="10080"/>
                  </a:lnTo>
                  <a:lnTo>
                    <a:pt x="5481" y="10076"/>
                  </a:lnTo>
                  <a:lnTo>
                    <a:pt x="5533" y="10075"/>
                  </a:lnTo>
                  <a:lnTo>
                    <a:pt x="5585" y="10076"/>
                  </a:lnTo>
                  <a:lnTo>
                    <a:pt x="5636" y="10080"/>
                  </a:lnTo>
                  <a:lnTo>
                    <a:pt x="5687" y="10087"/>
                  </a:lnTo>
                  <a:lnTo>
                    <a:pt x="5736" y="10096"/>
                  </a:lnTo>
                  <a:lnTo>
                    <a:pt x="5784" y="10107"/>
                  </a:lnTo>
                  <a:lnTo>
                    <a:pt x="5832" y="10120"/>
                  </a:lnTo>
                  <a:lnTo>
                    <a:pt x="5879" y="10137"/>
                  </a:lnTo>
                  <a:lnTo>
                    <a:pt x="5924" y="10155"/>
                  </a:lnTo>
                  <a:lnTo>
                    <a:pt x="5969" y="10175"/>
                  </a:lnTo>
                  <a:lnTo>
                    <a:pt x="6012" y="10197"/>
                  </a:lnTo>
                  <a:lnTo>
                    <a:pt x="6055" y="10221"/>
                  </a:lnTo>
                  <a:lnTo>
                    <a:pt x="6095" y="10247"/>
                  </a:lnTo>
                  <a:lnTo>
                    <a:pt x="6135" y="10276"/>
                  </a:lnTo>
                  <a:lnTo>
                    <a:pt x="6172" y="10306"/>
                  </a:lnTo>
                  <a:lnTo>
                    <a:pt x="6210" y="10337"/>
                  </a:lnTo>
                  <a:lnTo>
                    <a:pt x="6244" y="10370"/>
                  </a:lnTo>
                  <a:lnTo>
                    <a:pt x="6277" y="10406"/>
                  </a:lnTo>
                  <a:lnTo>
                    <a:pt x="6309" y="10442"/>
                  </a:lnTo>
                  <a:lnTo>
                    <a:pt x="6339" y="10480"/>
                  </a:lnTo>
                  <a:lnTo>
                    <a:pt x="6368" y="10520"/>
                  </a:lnTo>
                  <a:lnTo>
                    <a:pt x="6394" y="10561"/>
                  </a:lnTo>
                  <a:lnTo>
                    <a:pt x="6418" y="10603"/>
                  </a:lnTo>
                  <a:lnTo>
                    <a:pt x="6440" y="10646"/>
                  </a:lnTo>
                  <a:lnTo>
                    <a:pt x="6460" y="10691"/>
                  </a:lnTo>
                  <a:lnTo>
                    <a:pt x="6478" y="10736"/>
                  </a:lnTo>
                  <a:lnTo>
                    <a:pt x="6493" y="10784"/>
                  </a:lnTo>
                  <a:lnTo>
                    <a:pt x="6507" y="10831"/>
                  </a:lnTo>
                  <a:lnTo>
                    <a:pt x="6518" y="10880"/>
                  </a:lnTo>
                  <a:lnTo>
                    <a:pt x="6528" y="10930"/>
                  </a:lnTo>
                  <a:lnTo>
                    <a:pt x="6534" y="10980"/>
                  </a:lnTo>
                  <a:lnTo>
                    <a:pt x="6538" y="11031"/>
                  </a:lnTo>
                  <a:lnTo>
                    <a:pt x="6539" y="11083"/>
                  </a:lnTo>
                  <a:lnTo>
                    <a:pt x="6538" y="11135"/>
                  </a:lnTo>
                  <a:lnTo>
                    <a:pt x="6534" y="11186"/>
                  </a:lnTo>
                  <a:lnTo>
                    <a:pt x="6528" y="11236"/>
                  </a:lnTo>
                  <a:lnTo>
                    <a:pt x="6518" y="11286"/>
                  </a:lnTo>
                  <a:lnTo>
                    <a:pt x="6507" y="11335"/>
                  </a:lnTo>
                  <a:lnTo>
                    <a:pt x="6493" y="11382"/>
                  </a:lnTo>
                  <a:lnTo>
                    <a:pt x="6478" y="11429"/>
                  </a:lnTo>
                  <a:lnTo>
                    <a:pt x="6460" y="11475"/>
                  </a:lnTo>
                  <a:lnTo>
                    <a:pt x="6440" y="11520"/>
                  </a:lnTo>
                  <a:lnTo>
                    <a:pt x="6418" y="11563"/>
                  </a:lnTo>
                  <a:lnTo>
                    <a:pt x="6394" y="11606"/>
                  </a:lnTo>
                  <a:lnTo>
                    <a:pt x="6368" y="11646"/>
                  </a:lnTo>
                  <a:lnTo>
                    <a:pt x="6339" y="11685"/>
                  </a:lnTo>
                  <a:lnTo>
                    <a:pt x="6309" y="11724"/>
                  </a:lnTo>
                  <a:lnTo>
                    <a:pt x="6277" y="11760"/>
                  </a:lnTo>
                  <a:lnTo>
                    <a:pt x="6244" y="11795"/>
                  </a:lnTo>
                  <a:lnTo>
                    <a:pt x="6210" y="11828"/>
                  </a:lnTo>
                  <a:lnTo>
                    <a:pt x="6172" y="11861"/>
                  </a:lnTo>
                  <a:lnTo>
                    <a:pt x="6135" y="11890"/>
                  </a:lnTo>
                  <a:lnTo>
                    <a:pt x="6095" y="11918"/>
                  </a:lnTo>
                  <a:lnTo>
                    <a:pt x="6055" y="11944"/>
                  </a:lnTo>
                  <a:lnTo>
                    <a:pt x="6012" y="11968"/>
                  </a:lnTo>
                  <a:lnTo>
                    <a:pt x="5969" y="11991"/>
                  </a:lnTo>
                  <a:lnTo>
                    <a:pt x="5924" y="12011"/>
                  </a:lnTo>
                  <a:lnTo>
                    <a:pt x="5879" y="12029"/>
                  </a:lnTo>
                  <a:lnTo>
                    <a:pt x="5832" y="12045"/>
                  </a:lnTo>
                  <a:lnTo>
                    <a:pt x="5784" y="12058"/>
                  </a:lnTo>
                  <a:lnTo>
                    <a:pt x="5736" y="12070"/>
                  </a:lnTo>
                  <a:lnTo>
                    <a:pt x="5687" y="12078"/>
                  </a:lnTo>
                  <a:lnTo>
                    <a:pt x="5636" y="12085"/>
                  </a:lnTo>
                  <a:lnTo>
                    <a:pt x="5585" y="12089"/>
                  </a:lnTo>
                  <a:lnTo>
                    <a:pt x="5533" y="12090"/>
                  </a:lnTo>
                  <a:close/>
                  <a:moveTo>
                    <a:pt x="1509" y="7556"/>
                  </a:moveTo>
                  <a:lnTo>
                    <a:pt x="1483" y="7556"/>
                  </a:lnTo>
                  <a:lnTo>
                    <a:pt x="1458" y="7554"/>
                  </a:lnTo>
                  <a:lnTo>
                    <a:pt x="1432" y="7551"/>
                  </a:lnTo>
                  <a:lnTo>
                    <a:pt x="1407" y="7546"/>
                  </a:lnTo>
                  <a:lnTo>
                    <a:pt x="1383" y="7541"/>
                  </a:lnTo>
                  <a:lnTo>
                    <a:pt x="1359" y="7534"/>
                  </a:lnTo>
                  <a:lnTo>
                    <a:pt x="1336" y="7526"/>
                  </a:lnTo>
                  <a:lnTo>
                    <a:pt x="1313" y="7517"/>
                  </a:lnTo>
                  <a:lnTo>
                    <a:pt x="1291" y="7507"/>
                  </a:lnTo>
                  <a:lnTo>
                    <a:pt x="1269" y="7496"/>
                  </a:lnTo>
                  <a:lnTo>
                    <a:pt x="1248" y="7484"/>
                  </a:lnTo>
                  <a:lnTo>
                    <a:pt x="1228" y="7470"/>
                  </a:lnTo>
                  <a:lnTo>
                    <a:pt x="1208" y="7456"/>
                  </a:lnTo>
                  <a:lnTo>
                    <a:pt x="1189" y="7441"/>
                  </a:lnTo>
                  <a:lnTo>
                    <a:pt x="1171" y="7426"/>
                  </a:lnTo>
                  <a:lnTo>
                    <a:pt x="1154" y="7409"/>
                  </a:lnTo>
                  <a:lnTo>
                    <a:pt x="1137" y="7392"/>
                  </a:lnTo>
                  <a:lnTo>
                    <a:pt x="1121" y="7374"/>
                  </a:lnTo>
                  <a:lnTo>
                    <a:pt x="1106" y="7355"/>
                  </a:lnTo>
                  <a:lnTo>
                    <a:pt x="1091" y="7334"/>
                  </a:lnTo>
                  <a:lnTo>
                    <a:pt x="1078" y="7314"/>
                  </a:lnTo>
                  <a:lnTo>
                    <a:pt x="1066" y="7293"/>
                  </a:lnTo>
                  <a:lnTo>
                    <a:pt x="1055" y="7271"/>
                  </a:lnTo>
                  <a:lnTo>
                    <a:pt x="1045" y="7249"/>
                  </a:lnTo>
                  <a:lnTo>
                    <a:pt x="1036" y="7226"/>
                  </a:lnTo>
                  <a:lnTo>
                    <a:pt x="1029" y="7202"/>
                  </a:lnTo>
                  <a:lnTo>
                    <a:pt x="1022" y="7179"/>
                  </a:lnTo>
                  <a:lnTo>
                    <a:pt x="1016" y="7154"/>
                  </a:lnTo>
                  <a:lnTo>
                    <a:pt x="1012" y="7130"/>
                  </a:lnTo>
                  <a:lnTo>
                    <a:pt x="1009" y="7105"/>
                  </a:lnTo>
                  <a:lnTo>
                    <a:pt x="1007" y="7079"/>
                  </a:lnTo>
                  <a:lnTo>
                    <a:pt x="1006" y="7052"/>
                  </a:lnTo>
                  <a:lnTo>
                    <a:pt x="1006" y="1511"/>
                  </a:lnTo>
                  <a:lnTo>
                    <a:pt x="1007" y="1485"/>
                  </a:lnTo>
                  <a:lnTo>
                    <a:pt x="1009" y="1460"/>
                  </a:lnTo>
                  <a:lnTo>
                    <a:pt x="1012" y="1435"/>
                  </a:lnTo>
                  <a:lnTo>
                    <a:pt x="1016" y="1410"/>
                  </a:lnTo>
                  <a:lnTo>
                    <a:pt x="1022" y="1385"/>
                  </a:lnTo>
                  <a:lnTo>
                    <a:pt x="1029" y="1361"/>
                  </a:lnTo>
                  <a:lnTo>
                    <a:pt x="1036" y="1338"/>
                  </a:lnTo>
                  <a:lnTo>
                    <a:pt x="1045" y="1315"/>
                  </a:lnTo>
                  <a:lnTo>
                    <a:pt x="1055" y="1293"/>
                  </a:lnTo>
                  <a:lnTo>
                    <a:pt x="1066" y="1271"/>
                  </a:lnTo>
                  <a:lnTo>
                    <a:pt x="1078" y="1249"/>
                  </a:lnTo>
                  <a:lnTo>
                    <a:pt x="1091" y="1229"/>
                  </a:lnTo>
                  <a:lnTo>
                    <a:pt x="1106" y="1209"/>
                  </a:lnTo>
                  <a:lnTo>
                    <a:pt x="1121" y="1191"/>
                  </a:lnTo>
                  <a:lnTo>
                    <a:pt x="1137" y="1172"/>
                  </a:lnTo>
                  <a:lnTo>
                    <a:pt x="1154" y="1155"/>
                  </a:lnTo>
                  <a:lnTo>
                    <a:pt x="1171" y="1138"/>
                  </a:lnTo>
                  <a:lnTo>
                    <a:pt x="1189" y="1122"/>
                  </a:lnTo>
                  <a:lnTo>
                    <a:pt x="1208" y="1107"/>
                  </a:lnTo>
                  <a:lnTo>
                    <a:pt x="1228" y="1093"/>
                  </a:lnTo>
                  <a:lnTo>
                    <a:pt x="1248" y="1080"/>
                  </a:lnTo>
                  <a:lnTo>
                    <a:pt x="1269" y="1068"/>
                  </a:lnTo>
                  <a:lnTo>
                    <a:pt x="1291" y="1057"/>
                  </a:lnTo>
                  <a:lnTo>
                    <a:pt x="1313" y="1047"/>
                  </a:lnTo>
                  <a:lnTo>
                    <a:pt x="1336" y="1038"/>
                  </a:lnTo>
                  <a:lnTo>
                    <a:pt x="1359" y="1030"/>
                  </a:lnTo>
                  <a:lnTo>
                    <a:pt x="1383" y="1023"/>
                  </a:lnTo>
                  <a:lnTo>
                    <a:pt x="1407" y="1018"/>
                  </a:lnTo>
                  <a:lnTo>
                    <a:pt x="1432" y="1013"/>
                  </a:lnTo>
                  <a:lnTo>
                    <a:pt x="1458" y="1010"/>
                  </a:lnTo>
                  <a:lnTo>
                    <a:pt x="1483" y="1008"/>
                  </a:lnTo>
                  <a:lnTo>
                    <a:pt x="1509" y="1008"/>
                  </a:lnTo>
                  <a:lnTo>
                    <a:pt x="9053" y="1008"/>
                  </a:lnTo>
                  <a:lnTo>
                    <a:pt x="9080" y="1008"/>
                  </a:lnTo>
                  <a:lnTo>
                    <a:pt x="9105" y="1010"/>
                  </a:lnTo>
                  <a:lnTo>
                    <a:pt x="9131" y="1013"/>
                  </a:lnTo>
                  <a:lnTo>
                    <a:pt x="9155" y="1018"/>
                  </a:lnTo>
                  <a:lnTo>
                    <a:pt x="9179" y="1023"/>
                  </a:lnTo>
                  <a:lnTo>
                    <a:pt x="9203" y="1030"/>
                  </a:lnTo>
                  <a:lnTo>
                    <a:pt x="9226" y="1038"/>
                  </a:lnTo>
                  <a:lnTo>
                    <a:pt x="9250" y="1047"/>
                  </a:lnTo>
                  <a:lnTo>
                    <a:pt x="9272" y="1057"/>
                  </a:lnTo>
                  <a:lnTo>
                    <a:pt x="9294" y="1068"/>
                  </a:lnTo>
                  <a:lnTo>
                    <a:pt x="9315" y="1080"/>
                  </a:lnTo>
                  <a:lnTo>
                    <a:pt x="9335" y="1093"/>
                  </a:lnTo>
                  <a:lnTo>
                    <a:pt x="9355" y="1107"/>
                  </a:lnTo>
                  <a:lnTo>
                    <a:pt x="9373" y="1122"/>
                  </a:lnTo>
                  <a:lnTo>
                    <a:pt x="9392" y="1138"/>
                  </a:lnTo>
                  <a:lnTo>
                    <a:pt x="9410" y="1155"/>
                  </a:lnTo>
                  <a:lnTo>
                    <a:pt x="9426" y="1172"/>
                  </a:lnTo>
                  <a:lnTo>
                    <a:pt x="9442" y="1191"/>
                  </a:lnTo>
                  <a:lnTo>
                    <a:pt x="9457" y="1209"/>
                  </a:lnTo>
                  <a:lnTo>
                    <a:pt x="9471" y="1229"/>
                  </a:lnTo>
                  <a:lnTo>
                    <a:pt x="9484" y="1249"/>
                  </a:lnTo>
                  <a:lnTo>
                    <a:pt x="9496" y="1271"/>
                  </a:lnTo>
                  <a:lnTo>
                    <a:pt x="9507" y="1293"/>
                  </a:lnTo>
                  <a:lnTo>
                    <a:pt x="9517" y="1315"/>
                  </a:lnTo>
                  <a:lnTo>
                    <a:pt x="9526" y="1338"/>
                  </a:lnTo>
                  <a:lnTo>
                    <a:pt x="9534" y="1361"/>
                  </a:lnTo>
                  <a:lnTo>
                    <a:pt x="9541" y="1385"/>
                  </a:lnTo>
                  <a:lnTo>
                    <a:pt x="9546" y="1410"/>
                  </a:lnTo>
                  <a:lnTo>
                    <a:pt x="9550" y="1435"/>
                  </a:lnTo>
                  <a:lnTo>
                    <a:pt x="9554" y="1460"/>
                  </a:lnTo>
                  <a:lnTo>
                    <a:pt x="9556" y="1485"/>
                  </a:lnTo>
                  <a:lnTo>
                    <a:pt x="9556" y="1511"/>
                  </a:lnTo>
                  <a:lnTo>
                    <a:pt x="9556" y="2519"/>
                  </a:lnTo>
                  <a:lnTo>
                    <a:pt x="9556" y="3527"/>
                  </a:lnTo>
                  <a:lnTo>
                    <a:pt x="9556" y="7052"/>
                  </a:lnTo>
                  <a:lnTo>
                    <a:pt x="9556" y="7079"/>
                  </a:lnTo>
                  <a:lnTo>
                    <a:pt x="9554" y="7105"/>
                  </a:lnTo>
                  <a:lnTo>
                    <a:pt x="9550" y="7130"/>
                  </a:lnTo>
                  <a:lnTo>
                    <a:pt x="9546" y="7154"/>
                  </a:lnTo>
                  <a:lnTo>
                    <a:pt x="9541" y="7179"/>
                  </a:lnTo>
                  <a:lnTo>
                    <a:pt x="9534" y="7202"/>
                  </a:lnTo>
                  <a:lnTo>
                    <a:pt x="9526" y="7226"/>
                  </a:lnTo>
                  <a:lnTo>
                    <a:pt x="9517" y="7249"/>
                  </a:lnTo>
                  <a:lnTo>
                    <a:pt x="9507" y="7271"/>
                  </a:lnTo>
                  <a:lnTo>
                    <a:pt x="9496" y="7293"/>
                  </a:lnTo>
                  <a:lnTo>
                    <a:pt x="9484" y="7314"/>
                  </a:lnTo>
                  <a:lnTo>
                    <a:pt x="9471" y="7334"/>
                  </a:lnTo>
                  <a:lnTo>
                    <a:pt x="9457" y="7355"/>
                  </a:lnTo>
                  <a:lnTo>
                    <a:pt x="9442" y="7374"/>
                  </a:lnTo>
                  <a:lnTo>
                    <a:pt x="9426" y="7392"/>
                  </a:lnTo>
                  <a:lnTo>
                    <a:pt x="9410" y="7409"/>
                  </a:lnTo>
                  <a:lnTo>
                    <a:pt x="9392" y="7426"/>
                  </a:lnTo>
                  <a:lnTo>
                    <a:pt x="9373" y="7441"/>
                  </a:lnTo>
                  <a:lnTo>
                    <a:pt x="9355" y="7456"/>
                  </a:lnTo>
                  <a:lnTo>
                    <a:pt x="9335" y="7470"/>
                  </a:lnTo>
                  <a:lnTo>
                    <a:pt x="9315" y="7484"/>
                  </a:lnTo>
                  <a:lnTo>
                    <a:pt x="9294" y="7496"/>
                  </a:lnTo>
                  <a:lnTo>
                    <a:pt x="9272" y="7507"/>
                  </a:lnTo>
                  <a:lnTo>
                    <a:pt x="9250" y="7517"/>
                  </a:lnTo>
                  <a:lnTo>
                    <a:pt x="9226" y="7526"/>
                  </a:lnTo>
                  <a:lnTo>
                    <a:pt x="9203" y="7534"/>
                  </a:lnTo>
                  <a:lnTo>
                    <a:pt x="9179" y="7541"/>
                  </a:lnTo>
                  <a:lnTo>
                    <a:pt x="9155" y="7546"/>
                  </a:lnTo>
                  <a:lnTo>
                    <a:pt x="9131" y="7551"/>
                  </a:lnTo>
                  <a:lnTo>
                    <a:pt x="9105" y="7554"/>
                  </a:lnTo>
                  <a:lnTo>
                    <a:pt x="9080" y="7556"/>
                  </a:lnTo>
                  <a:lnTo>
                    <a:pt x="9053" y="7556"/>
                  </a:lnTo>
                  <a:lnTo>
                    <a:pt x="1509" y="7556"/>
                  </a:lnTo>
                  <a:close/>
                  <a:moveTo>
                    <a:pt x="15842" y="6214"/>
                  </a:moveTo>
                  <a:lnTo>
                    <a:pt x="13830" y="3192"/>
                  </a:lnTo>
                  <a:lnTo>
                    <a:pt x="13802" y="3153"/>
                  </a:lnTo>
                  <a:lnTo>
                    <a:pt x="13774" y="3115"/>
                  </a:lnTo>
                  <a:lnTo>
                    <a:pt x="13746" y="3077"/>
                  </a:lnTo>
                  <a:lnTo>
                    <a:pt x="13716" y="3042"/>
                  </a:lnTo>
                  <a:lnTo>
                    <a:pt x="13685" y="3007"/>
                  </a:lnTo>
                  <a:lnTo>
                    <a:pt x="13653" y="2973"/>
                  </a:lnTo>
                  <a:lnTo>
                    <a:pt x="13619" y="2940"/>
                  </a:lnTo>
                  <a:lnTo>
                    <a:pt x="13586" y="2909"/>
                  </a:lnTo>
                  <a:lnTo>
                    <a:pt x="13551" y="2878"/>
                  </a:lnTo>
                  <a:lnTo>
                    <a:pt x="13516" y="2849"/>
                  </a:lnTo>
                  <a:lnTo>
                    <a:pt x="13480" y="2820"/>
                  </a:lnTo>
                  <a:lnTo>
                    <a:pt x="13442" y="2793"/>
                  </a:lnTo>
                  <a:lnTo>
                    <a:pt x="13404" y="2768"/>
                  </a:lnTo>
                  <a:lnTo>
                    <a:pt x="13366" y="2743"/>
                  </a:lnTo>
                  <a:lnTo>
                    <a:pt x="13326" y="2720"/>
                  </a:lnTo>
                  <a:lnTo>
                    <a:pt x="13286" y="2697"/>
                  </a:lnTo>
                  <a:lnTo>
                    <a:pt x="13245" y="2676"/>
                  </a:lnTo>
                  <a:lnTo>
                    <a:pt x="13204" y="2656"/>
                  </a:lnTo>
                  <a:lnTo>
                    <a:pt x="13162" y="2638"/>
                  </a:lnTo>
                  <a:lnTo>
                    <a:pt x="13119" y="2621"/>
                  </a:lnTo>
                  <a:lnTo>
                    <a:pt x="13076" y="2605"/>
                  </a:lnTo>
                  <a:lnTo>
                    <a:pt x="13033" y="2590"/>
                  </a:lnTo>
                  <a:lnTo>
                    <a:pt x="12989" y="2576"/>
                  </a:lnTo>
                  <a:lnTo>
                    <a:pt x="12944" y="2564"/>
                  </a:lnTo>
                  <a:lnTo>
                    <a:pt x="12899" y="2554"/>
                  </a:lnTo>
                  <a:lnTo>
                    <a:pt x="12854" y="2544"/>
                  </a:lnTo>
                  <a:lnTo>
                    <a:pt x="12808" y="2537"/>
                  </a:lnTo>
                  <a:lnTo>
                    <a:pt x="12761" y="2530"/>
                  </a:lnTo>
                  <a:lnTo>
                    <a:pt x="12715" y="2525"/>
                  </a:lnTo>
                  <a:lnTo>
                    <a:pt x="12669" y="2522"/>
                  </a:lnTo>
                  <a:lnTo>
                    <a:pt x="12621" y="2519"/>
                  </a:lnTo>
                  <a:lnTo>
                    <a:pt x="12574" y="2519"/>
                  </a:lnTo>
                  <a:lnTo>
                    <a:pt x="10562" y="2519"/>
                  </a:lnTo>
                  <a:lnTo>
                    <a:pt x="10562" y="1511"/>
                  </a:lnTo>
                  <a:lnTo>
                    <a:pt x="10560" y="1434"/>
                  </a:lnTo>
                  <a:lnTo>
                    <a:pt x="10554" y="1357"/>
                  </a:lnTo>
                  <a:lnTo>
                    <a:pt x="10545" y="1282"/>
                  </a:lnTo>
                  <a:lnTo>
                    <a:pt x="10532" y="1207"/>
                  </a:lnTo>
                  <a:lnTo>
                    <a:pt x="10515" y="1134"/>
                  </a:lnTo>
                  <a:lnTo>
                    <a:pt x="10495" y="1062"/>
                  </a:lnTo>
                  <a:lnTo>
                    <a:pt x="10471" y="993"/>
                  </a:lnTo>
                  <a:lnTo>
                    <a:pt x="10444" y="924"/>
                  </a:lnTo>
                  <a:lnTo>
                    <a:pt x="10413" y="856"/>
                  </a:lnTo>
                  <a:lnTo>
                    <a:pt x="10380" y="791"/>
                  </a:lnTo>
                  <a:lnTo>
                    <a:pt x="10344" y="729"/>
                  </a:lnTo>
                  <a:lnTo>
                    <a:pt x="10305" y="667"/>
                  </a:lnTo>
                  <a:lnTo>
                    <a:pt x="10263" y="608"/>
                  </a:lnTo>
                  <a:lnTo>
                    <a:pt x="10217" y="550"/>
                  </a:lnTo>
                  <a:lnTo>
                    <a:pt x="10170" y="496"/>
                  </a:lnTo>
                  <a:lnTo>
                    <a:pt x="10120" y="443"/>
                  </a:lnTo>
                  <a:lnTo>
                    <a:pt x="10067" y="393"/>
                  </a:lnTo>
                  <a:lnTo>
                    <a:pt x="10013" y="346"/>
                  </a:lnTo>
                  <a:lnTo>
                    <a:pt x="9956" y="300"/>
                  </a:lnTo>
                  <a:lnTo>
                    <a:pt x="9896" y="258"/>
                  </a:lnTo>
                  <a:lnTo>
                    <a:pt x="9835" y="219"/>
                  </a:lnTo>
                  <a:lnTo>
                    <a:pt x="9773" y="182"/>
                  </a:lnTo>
                  <a:lnTo>
                    <a:pt x="9707" y="149"/>
                  </a:lnTo>
                  <a:lnTo>
                    <a:pt x="9641" y="119"/>
                  </a:lnTo>
                  <a:lnTo>
                    <a:pt x="9571" y="92"/>
                  </a:lnTo>
                  <a:lnTo>
                    <a:pt x="9502" y="69"/>
                  </a:lnTo>
                  <a:lnTo>
                    <a:pt x="9431" y="47"/>
                  </a:lnTo>
                  <a:lnTo>
                    <a:pt x="9357" y="31"/>
                  </a:lnTo>
                  <a:lnTo>
                    <a:pt x="9283" y="17"/>
                  </a:lnTo>
                  <a:lnTo>
                    <a:pt x="9207" y="8"/>
                  </a:lnTo>
                  <a:lnTo>
                    <a:pt x="9131" y="2"/>
                  </a:lnTo>
                  <a:lnTo>
                    <a:pt x="9053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9"/>
                  </a:lnTo>
                  <a:lnTo>
                    <a:pt x="991" y="92"/>
                  </a:lnTo>
                  <a:lnTo>
                    <a:pt x="922" y="119"/>
                  </a:lnTo>
                  <a:lnTo>
                    <a:pt x="855" y="149"/>
                  </a:lnTo>
                  <a:lnTo>
                    <a:pt x="791" y="182"/>
                  </a:lnTo>
                  <a:lnTo>
                    <a:pt x="727" y="219"/>
                  </a:lnTo>
                  <a:lnTo>
                    <a:pt x="666" y="258"/>
                  </a:lnTo>
                  <a:lnTo>
                    <a:pt x="607" y="300"/>
                  </a:lnTo>
                  <a:lnTo>
                    <a:pt x="549" y="346"/>
                  </a:lnTo>
                  <a:lnTo>
                    <a:pt x="495" y="393"/>
                  </a:lnTo>
                  <a:lnTo>
                    <a:pt x="443" y="443"/>
                  </a:lnTo>
                  <a:lnTo>
                    <a:pt x="392" y="496"/>
                  </a:lnTo>
                  <a:lnTo>
                    <a:pt x="345" y="550"/>
                  </a:lnTo>
                  <a:lnTo>
                    <a:pt x="300" y="608"/>
                  </a:lnTo>
                  <a:lnTo>
                    <a:pt x="259" y="667"/>
                  </a:lnTo>
                  <a:lnTo>
                    <a:pt x="218" y="729"/>
                  </a:lnTo>
                  <a:lnTo>
                    <a:pt x="182" y="791"/>
                  </a:lnTo>
                  <a:lnTo>
                    <a:pt x="149" y="856"/>
                  </a:lnTo>
                  <a:lnTo>
                    <a:pt x="119" y="924"/>
                  </a:lnTo>
                  <a:lnTo>
                    <a:pt x="92" y="993"/>
                  </a:lnTo>
                  <a:lnTo>
                    <a:pt x="68" y="1062"/>
                  </a:lnTo>
                  <a:lnTo>
                    <a:pt x="47" y="1134"/>
                  </a:lnTo>
                  <a:lnTo>
                    <a:pt x="31" y="1207"/>
                  </a:lnTo>
                  <a:lnTo>
                    <a:pt x="17" y="1282"/>
                  </a:lnTo>
                  <a:lnTo>
                    <a:pt x="8" y="1357"/>
                  </a:lnTo>
                  <a:lnTo>
                    <a:pt x="2" y="1434"/>
                  </a:lnTo>
                  <a:lnTo>
                    <a:pt x="0" y="1511"/>
                  </a:lnTo>
                  <a:lnTo>
                    <a:pt x="0" y="7052"/>
                  </a:lnTo>
                  <a:lnTo>
                    <a:pt x="2" y="7131"/>
                  </a:lnTo>
                  <a:lnTo>
                    <a:pt x="8" y="7207"/>
                  </a:lnTo>
                  <a:lnTo>
                    <a:pt x="17" y="7283"/>
                  </a:lnTo>
                  <a:lnTo>
                    <a:pt x="31" y="7357"/>
                  </a:lnTo>
                  <a:lnTo>
                    <a:pt x="47" y="7430"/>
                  </a:lnTo>
                  <a:lnTo>
                    <a:pt x="68" y="7502"/>
                  </a:lnTo>
                  <a:lnTo>
                    <a:pt x="92" y="7572"/>
                  </a:lnTo>
                  <a:lnTo>
                    <a:pt x="119" y="7641"/>
                  </a:lnTo>
                  <a:lnTo>
                    <a:pt x="149" y="7707"/>
                  </a:lnTo>
                  <a:lnTo>
                    <a:pt x="182" y="7773"/>
                  </a:lnTo>
                  <a:lnTo>
                    <a:pt x="218" y="7836"/>
                  </a:lnTo>
                  <a:lnTo>
                    <a:pt x="259" y="7897"/>
                  </a:lnTo>
                  <a:lnTo>
                    <a:pt x="300" y="7956"/>
                  </a:lnTo>
                  <a:lnTo>
                    <a:pt x="345" y="8014"/>
                  </a:lnTo>
                  <a:lnTo>
                    <a:pt x="392" y="8068"/>
                  </a:lnTo>
                  <a:lnTo>
                    <a:pt x="443" y="8120"/>
                  </a:lnTo>
                  <a:lnTo>
                    <a:pt x="495" y="8171"/>
                  </a:lnTo>
                  <a:lnTo>
                    <a:pt x="549" y="8218"/>
                  </a:lnTo>
                  <a:lnTo>
                    <a:pt x="607" y="8263"/>
                  </a:lnTo>
                  <a:lnTo>
                    <a:pt x="666" y="8306"/>
                  </a:lnTo>
                  <a:lnTo>
                    <a:pt x="727" y="8345"/>
                  </a:lnTo>
                  <a:lnTo>
                    <a:pt x="791" y="8381"/>
                  </a:lnTo>
                  <a:lnTo>
                    <a:pt x="855" y="8415"/>
                  </a:lnTo>
                  <a:lnTo>
                    <a:pt x="922" y="8445"/>
                  </a:lnTo>
                  <a:lnTo>
                    <a:pt x="991" y="8472"/>
                  </a:lnTo>
                  <a:lnTo>
                    <a:pt x="1060" y="8496"/>
                  </a:lnTo>
                  <a:lnTo>
                    <a:pt x="1133" y="8516"/>
                  </a:lnTo>
                  <a:lnTo>
                    <a:pt x="1205" y="8533"/>
                  </a:lnTo>
                  <a:lnTo>
                    <a:pt x="1280" y="8547"/>
                  </a:lnTo>
                  <a:lnTo>
                    <a:pt x="1355" y="8557"/>
                  </a:lnTo>
                  <a:lnTo>
                    <a:pt x="1431" y="8562"/>
                  </a:lnTo>
                  <a:lnTo>
                    <a:pt x="1509" y="8564"/>
                  </a:lnTo>
                  <a:lnTo>
                    <a:pt x="1509" y="8564"/>
                  </a:lnTo>
                  <a:lnTo>
                    <a:pt x="1509" y="10075"/>
                  </a:lnTo>
                  <a:lnTo>
                    <a:pt x="1511" y="10153"/>
                  </a:lnTo>
                  <a:lnTo>
                    <a:pt x="1517" y="10229"/>
                  </a:lnTo>
                  <a:lnTo>
                    <a:pt x="1527" y="10305"/>
                  </a:lnTo>
                  <a:lnTo>
                    <a:pt x="1540" y="10379"/>
                  </a:lnTo>
                  <a:lnTo>
                    <a:pt x="1557" y="10453"/>
                  </a:lnTo>
                  <a:lnTo>
                    <a:pt x="1577" y="10525"/>
                  </a:lnTo>
                  <a:lnTo>
                    <a:pt x="1601" y="10594"/>
                  </a:lnTo>
                  <a:lnTo>
                    <a:pt x="1629" y="10663"/>
                  </a:lnTo>
                  <a:lnTo>
                    <a:pt x="1659" y="10730"/>
                  </a:lnTo>
                  <a:lnTo>
                    <a:pt x="1692" y="10795"/>
                  </a:lnTo>
                  <a:lnTo>
                    <a:pt x="1728" y="10858"/>
                  </a:lnTo>
                  <a:lnTo>
                    <a:pt x="1767" y="10920"/>
                  </a:lnTo>
                  <a:lnTo>
                    <a:pt x="1810" y="10979"/>
                  </a:lnTo>
                  <a:lnTo>
                    <a:pt x="1854" y="11036"/>
                  </a:lnTo>
                  <a:lnTo>
                    <a:pt x="1901" y="11091"/>
                  </a:lnTo>
                  <a:lnTo>
                    <a:pt x="1952" y="11143"/>
                  </a:lnTo>
                  <a:lnTo>
                    <a:pt x="2004" y="11194"/>
                  </a:lnTo>
                  <a:lnTo>
                    <a:pt x="2059" y="11241"/>
                  </a:lnTo>
                  <a:lnTo>
                    <a:pt x="2115" y="11286"/>
                  </a:lnTo>
                  <a:lnTo>
                    <a:pt x="2175" y="11329"/>
                  </a:lnTo>
                  <a:lnTo>
                    <a:pt x="2236" y="11368"/>
                  </a:lnTo>
                  <a:lnTo>
                    <a:pt x="2300" y="11404"/>
                  </a:lnTo>
                  <a:lnTo>
                    <a:pt x="2365" y="11437"/>
                  </a:lnTo>
                  <a:lnTo>
                    <a:pt x="2431" y="11468"/>
                  </a:lnTo>
                  <a:lnTo>
                    <a:pt x="2500" y="11495"/>
                  </a:lnTo>
                  <a:lnTo>
                    <a:pt x="2570" y="11519"/>
                  </a:lnTo>
                  <a:lnTo>
                    <a:pt x="2642" y="11539"/>
                  </a:lnTo>
                  <a:lnTo>
                    <a:pt x="2714" y="11556"/>
                  </a:lnTo>
                  <a:lnTo>
                    <a:pt x="2788" y="11569"/>
                  </a:lnTo>
                  <a:lnTo>
                    <a:pt x="2864" y="11579"/>
                  </a:lnTo>
                  <a:lnTo>
                    <a:pt x="2940" y="11585"/>
                  </a:lnTo>
                  <a:lnTo>
                    <a:pt x="3018" y="11587"/>
                  </a:lnTo>
                  <a:lnTo>
                    <a:pt x="3592" y="11587"/>
                  </a:lnTo>
                  <a:lnTo>
                    <a:pt x="3614" y="11667"/>
                  </a:lnTo>
                  <a:lnTo>
                    <a:pt x="3640" y="11747"/>
                  </a:lnTo>
                  <a:lnTo>
                    <a:pt x="3670" y="11824"/>
                  </a:lnTo>
                  <a:lnTo>
                    <a:pt x="3702" y="11901"/>
                  </a:lnTo>
                  <a:lnTo>
                    <a:pt x="3737" y="11976"/>
                  </a:lnTo>
                  <a:lnTo>
                    <a:pt x="3774" y="12048"/>
                  </a:lnTo>
                  <a:lnTo>
                    <a:pt x="3816" y="12120"/>
                  </a:lnTo>
                  <a:lnTo>
                    <a:pt x="3859" y="12188"/>
                  </a:lnTo>
                  <a:lnTo>
                    <a:pt x="3905" y="12256"/>
                  </a:lnTo>
                  <a:lnTo>
                    <a:pt x="3953" y="12321"/>
                  </a:lnTo>
                  <a:lnTo>
                    <a:pt x="4005" y="12385"/>
                  </a:lnTo>
                  <a:lnTo>
                    <a:pt x="4059" y="12446"/>
                  </a:lnTo>
                  <a:lnTo>
                    <a:pt x="4114" y="12505"/>
                  </a:lnTo>
                  <a:lnTo>
                    <a:pt x="4173" y="12561"/>
                  </a:lnTo>
                  <a:lnTo>
                    <a:pt x="4233" y="12615"/>
                  </a:lnTo>
                  <a:lnTo>
                    <a:pt x="4296" y="12668"/>
                  </a:lnTo>
                  <a:lnTo>
                    <a:pt x="4361" y="12717"/>
                  </a:lnTo>
                  <a:lnTo>
                    <a:pt x="4428" y="12763"/>
                  </a:lnTo>
                  <a:lnTo>
                    <a:pt x="4497" y="12807"/>
                  </a:lnTo>
                  <a:lnTo>
                    <a:pt x="4567" y="12848"/>
                  </a:lnTo>
                  <a:lnTo>
                    <a:pt x="4639" y="12886"/>
                  </a:lnTo>
                  <a:lnTo>
                    <a:pt x="4714" y="12922"/>
                  </a:lnTo>
                  <a:lnTo>
                    <a:pt x="4789" y="12955"/>
                  </a:lnTo>
                  <a:lnTo>
                    <a:pt x="4867" y="12984"/>
                  </a:lnTo>
                  <a:lnTo>
                    <a:pt x="4946" y="13010"/>
                  </a:lnTo>
                  <a:lnTo>
                    <a:pt x="5026" y="13033"/>
                  </a:lnTo>
                  <a:lnTo>
                    <a:pt x="5107" y="13053"/>
                  </a:lnTo>
                  <a:lnTo>
                    <a:pt x="5191" y="13069"/>
                  </a:lnTo>
                  <a:lnTo>
                    <a:pt x="5274" y="13081"/>
                  </a:lnTo>
                  <a:lnTo>
                    <a:pt x="5360" y="13091"/>
                  </a:lnTo>
                  <a:lnTo>
                    <a:pt x="5446" y="13096"/>
                  </a:lnTo>
                  <a:lnTo>
                    <a:pt x="5533" y="13098"/>
                  </a:lnTo>
                  <a:lnTo>
                    <a:pt x="5620" y="13096"/>
                  </a:lnTo>
                  <a:lnTo>
                    <a:pt x="5707" y="13091"/>
                  </a:lnTo>
                  <a:lnTo>
                    <a:pt x="5791" y="13081"/>
                  </a:lnTo>
                  <a:lnTo>
                    <a:pt x="5876" y="13069"/>
                  </a:lnTo>
                  <a:lnTo>
                    <a:pt x="5958" y="13053"/>
                  </a:lnTo>
                  <a:lnTo>
                    <a:pt x="6040" y="13033"/>
                  </a:lnTo>
                  <a:lnTo>
                    <a:pt x="6120" y="13010"/>
                  </a:lnTo>
                  <a:lnTo>
                    <a:pt x="6199" y="12984"/>
                  </a:lnTo>
                  <a:lnTo>
                    <a:pt x="6276" y="12955"/>
                  </a:lnTo>
                  <a:lnTo>
                    <a:pt x="6351" y="12922"/>
                  </a:lnTo>
                  <a:lnTo>
                    <a:pt x="6426" y="12886"/>
                  </a:lnTo>
                  <a:lnTo>
                    <a:pt x="6498" y="12848"/>
                  </a:lnTo>
                  <a:lnTo>
                    <a:pt x="6569" y="12807"/>
                  </a:lnTo>
                  <a:lnTo>
                    <a:pt x="6637" y="12763"/>
                  </a:lnTo>
                  <a:lnTo>
                    <a:pt x="6705" y="12717"/>
                  </a:lnTo>
                  <a:lnTo>
                    <a:pt x="6769" y="12668"/>
                  </a:lnTo>
                  <a:lnTo>
                    <a:pt x="6831" y="12615"/>
                  </a:lnTo>
                  <a:lnTo>
                    <a:pt x="6892" y="12561"/>
                  </a:lnTo>
                  <a:lnTo>
                    <a:pt x="6951" y="12505"/>
                  </a:lnTo>
                  <a:lnTo>
                    <a:pt x="7006" y="12446"/>
                  </a:lnTo>
                  <a:lnTo>
                    <a:pt x="7061" y="12385"/>
                  </a:lnTo>
                  <a:lnTo>
                    <a:pt x="7112" y="12321"/>
                  </a:lnTo>
                  <a:lnTo>
                    <a:pt x="7160" y="12256"/>
                  </a:lnTo>
                  <a:lnTo>
                    <a:pt x="7207" y="12188"/>
                  </a:lnTo>
                  <a:lnTo>
                    <a:pt x="7250" y="12120"/>
                  </a:lnTo>
                  <a:lnTo>
                    <a:pt x="7290" y="12048"/>
                  </a:lnTo>
                  <a:lnTo>
                    <a:pt x="7328" y="11976"/>
                  </a:lnTo>
                  <a:lnTo>
                    <a:pt x="7363" y="11901"/>
                  </a:lnTo>
                  <a:lnTo>
                    <a:pt x="7396" y="11824"/>
                  </a:lnTo>
                  <a:lnTo>
                    <a:pt x="7425" y="11747"/>
                  </a:lnTo>
                  <a:lnTo>
                    <a:pt x="7450" y="11667"/>
                  </a:lnTo>
                  <a:lnTo>
                    <a:pt x="7473" y="11587"/>
                  </a:lnTo>
                  <a:lnTo>
                    <a:pt x="10131" y="11587"/>
                  </a:lnTo>
                  <a:lnTo>
                    <a:pt x="10153" y="11667"/>
                  </a:lnTo>
                  <a:lnTo>
                    <a:pt x="10179" y="11747"/>
                  </a:lnTo>
                  <a:lnTo>
                    <a:pt x="10208" y="11824"/>
                  </a:lnTo>
                  <a:lnTo>
                    <a:pt x="10240" y="11901"/>
                  </a:lnTo>
                  <a:lnTo>
                    <a:pt x="10275" y="11976"/>
                  </a:lnTo>
                  <a:lnTo>
                    <a:pt x="10313" y="12048"/>
                  </a:lnTo>
                  <a:lnTo>
                    <a:pt x="10354" y="12120"/>
                  </a:lnTo>
                  <a:lnTo>
                    <a:pt x="10397" y="12188"/>
                  </a:lnTo>
                  <a:lnTo>
                    <a:pt x="10444" y="12256"/>
                  </a:lnTo>
                  <a:lnTo>
                    <a:pt x="10492" y="12321"/>
                  </a:lnTo>
                  <a:lnTo>
                    <a:pt x="10543" y="12385"/>
                  </a:lnTo>
                  <a:lnTo>
                    <a:pt x="10597" y="12446"/>
                  </a:lnTo>
                  <a:lnTo>
                    <a:pt x="10653" y="12505"/>
                  </a:lnTo>
                  <a:lnTo>
                    <a:pt x="10711" y="12561"/>
                  </a:lnTo>
                  <a:lnTo>
                    <a:pt x="10772" y="12615"/>
                  </a:lnTo>
                  <a:lnTo>
                    <a:pt x="10835" y="12668"/>
                  </a:lnTo>
                  <a:lnTo>
                    <a:pt x="10899" y="12717"/>
                  </a:lnTo>
                  <a:lnTo>
                    <a:pt x="10967" y="12763"/>
                  </a:lnTo>
                  <a:lnTo>
                    <a:pt x="11035" y="12807"/>
                  </a:lnTo>
                  <a:lnTo>
                    <a:pt x="11106" y="12848"/>
                  </a:lnTo>
                  <a:lnTo>
                    <a:pt x="11178" y="12886"/>
                  </a:lnTo>
                  <a:lnTo>
                    <a:pt x="11252" y="12922"/>
                  </a:lnTo>
                  <a:lnTo>
                    <a:pt x="11328" y="12955"/>
                  </a:lnTo>
                  <a:lnTo>
                    <a:pt x="11405" y="12984"/>
                  </a:lnTo>
                  <a:lnTo>
                    <a:pt x="11484" y="13010"/>
                  </a:lnTo>
                  <a:lnTo>
                    <a:pt x="11564" y="13033"/>
                  </a:lnTo>
                  <a:lnTo>
                    <a:pt x="11646" y="13053"/>
                  </a:lnTo>
                  <a:lnTo>
                    <a:pt x="11729" y="13069"/>
                  </a:lnTo>
                  <a:lnTo>
                    <a:pt x="11813" y="13081"/>
                  </a:lnTo>
                  <a:lnTo>
                    <a:pt x="11898" y="13091"/>
                  </a:lnTo>
                  <a:lnTo>
                    <a:pt x="11984" y="13096"/>
                  </a:lnTo>
                  <a:lnTo>
                    <a:pt x="12071" y="13098"/>
                  </a:lnTo>
                  <a:lnTo>
                    <a:pt x="12159" y="13096"/>
                  </a:lnTo>
                  <a:lnTo>
                    <a:pt x="12244" y="13091"/>
                  </a:lnTo>
                  <a:lnTo>
                    <a:pt x="12330" y="13081"/>
                  </a:lnTo>
                  <a:lnTo>
                    <a:pt x="12413" y="13069"/>
                  </a:lnTo>
                  <a:lnTo>
                    <a:pt x="12497" y="13053"/>
                  </a:lnTo>
                  <a:lnTo>
                    <a:pt x="12578" y="13033"/>
                  </a:lnTo>
                  <a:lnTo>
                    <a:pt x="12658" y="13010"/>
                  </a:lnTo>
                  <a:lnTo>
                    <a:pt x="12737" y="12984"/>
                  </a:lnTo>
                  <a:lnTo>
                    <a:pt x="12815" y="12955"/>
                  </a:lnTo>
                  <a:lnTo>
                    <a:pt x="12890" y="12922"/>
                  </a:lnTo>
                  <a:lnTo>
                    <a:pt x="12964" y="12886"/>
                  </a:lnTo>
                  <a:lnTo>
                    <a:pt x="13036" y="12848"/>
                  </a:lnTo>
                  <a:lnTo>
                    <a:pt x="13107" y="12807"/>
                  </a:lnTo>
                  <a:lnTo>
                    <a:pt x="13176" y="12763"/>
                  </a:lnTo>
                  <a:lnTo>
                    <a:pt x="13242" y="12717"/>
                  </a:lnTo>
                  <a:lnTo>
                    <a:pt x="13308" y="12668"/>
                  </a:lnTo>
                  <a:lnTo>
                    <a:pt x="13370" y="12615"/>
                  </a:lnTo>
                  <a:lnTo>
                    <a:pt x="13430" y="12561"/>
                  </a:lnTo>
                  <a:lnTo>
                    <a:pt x="13489" y="12505"/>
                  </a:lnTo>
                  <a:lnTo>
                    <a:pt x="13545" y="12446"/>
                  </a:lnTo>
                  <a:lnTo>
                    <a:pt x="13598" y="12385"/>
                  </a:lnTo>
                  <a:lnTo>
                    <a:pt x="13650" y="12321"/>
                  </a:lnTo>
                  <a:lnTo>
                    <a:pt x="13699" y="12256"/>
                  </a:lnTo>
                  <a:lnTo>
                    <a:pt x="13745" y="12188"/>
                  </a:lnTo>
                  <a:lnTo>
                    <a:pt x="13788" y="12120"/>
                  </a:lnTo>
                  <a:lnTo>
                    <a:pt x="13829" y="12048"/>
                  </a:lnTo>
                  <a:lnTo>
                    <a:pt x="13867" y="11976"/>
                  </a:lnTo>
                  <a:lnTo>
                    <a:pt x="13902" y="11901"/>
                  </a:lnTo>
                  <a:lnTo>
                    <a:pt x="13934" y="11824"/>
                  </a:lnTo>
                  <a:lnTo>
                    <a:pt x="13962" y="11747"/>
                  </a:lnTo>
                  <a:lnTo>
                    <a:pt x="13989" y="11667"/>
                  </a:lnTo>
                  <a:lnTo>
                    <a:pt x="14012" y="11587"/>
                  </a:lnTo>
                  <a:lnTo>
                    <a:pt x="14586" y="11587"/>
                  </a:lnTo>
                  <a:lnTo>
                    <a:pt x="14664" y="11585"/>
                  </a:lnTo>
                  <a:lnTo>
                    <a:pt x="14740" y="11579"/>
                  </a:lnTo>
                  <a:lnTo>
                    <a:pt x="14815" y="11569"/>
                  </a:lnTo>
                  <a:lnTo>
                    <a:pt x="14890" y="11556"/>
                  </a:lnTo>
                  <a:lnTo>
                    <a:pt x="14962" y="11539"/>
                  </a:lnTo>
                  <a:lnTo>
                    <a:pt x="15035" y="11519"/>
                  </a:lnTo>
                  <a:lnTo>
                    <a:pt x="15104" y="11495"/>
                  </a:lnTo>
                  <a:lnTo>
                    <a:pt x="15173" y="11468"/>
                  </a:lnTo>
                  <a:lnTo>
                    <a:pt x="15240" y="11437"/>
                  </a:lnTo>
                  <a:lnTo>
                    <a:pt x="15304" y="11404"/>
                  </a:lnTo>
                  <a:lnTo>
                    <a:pt x="15368" y="11368"/>
                  </a:lnTo>
                  <a:lnTo>
                    <a:pt x="15429" y="11329"/>
                  </a:lnTo>
                  <a:lnTo>
                    <a:pt x="15488" y="11286"/>
                  </a:lnTo>
                  <a:lnTo>
                    <a:pt x="15546" y="11241"/>
                  </a:lnTo>
                  <a:lnTo>
                    <a:pt x="15600" y="11194"/>
                  </a:lnTo>
                  <a:lnTo>
                    <a:pt x="15652" y="11143"/>
                  </a:lnTo>
                  <a:lnTo>
                    <a:pt x="15703" y="11091"/>
                  </a:lnTo>
                  <a:lnTo>
                    <a:pt x="15750" y="11036"/>
                  </a:lnTo>
                  <a:lnTo>
                    <a:pt x="15795" y="10979"/>
                  </a:lnTo>
                  <a:lnTo>
                    <a:pt x="15836" y="10920"/>
                  </a:lnTo>
                  <a:lnTo>
                    <a:pt x="15877" y="10858"/>
                  </a:lnTo>
                  <a:lnTo>
                    <a:pt x="15913" y="10795"/>
                  </a:lnTo>
                  <a:lnTo>
                    <a:pt x="15946" y="10730"/>
                  </a:lnTo>
                  <a:lnTo>
                    <a:pt x="15976" y="10663"/>
                  </a:lnTo>
                  <a:lnTo>
                    <a:pt x="16003" y="10594"/>
                  </a:lnTo>
                  <a:lnTo>
                    <a:pt x="16027" y="10525"/>
                  </a:lnTo>
                  <a:lnTo>
                    <a:pt x="16048" y="10453"/>
                  </a:lnTo>
                  <a:lnTo>
                    <a:pt x="16064" y="10379"/>
                  </a:lnTo>
                  <a:lnTo>
                    <a:pt x="16078" y="10305"/>
                  </a:lnTo>
                  <a:lnTo>
                    <a:pt x="16087" y="10229"/>
                  </a:lnTo>
                  <a:lnTo>
                    <a:pt x="16093" y="10153"/>
                  </a:lnTo>
                  <a:lnTo>
                    <a:pt x="16095" y="10075"/>
                  </a:lnTo>
                  <a:lnTo>
                    <a:pt x="16095" y="7052"/>
                  </a:lnTo>
                  <a:lnTo>
                    <a:pt x="16095" y="7025"/>
                  </a:lnTo>
                  <a:lnTo>
                    <a:pt x="16094" y="6997"/>
                  </a:lnTo>
                  <a:lnTo>
                    <a:pt x="16093" y="6969"/>
                  </a:lnTo>
                  <a:lnTo>
                    <a:pt x="16091" y="6941"/>
                  </a:lnTo>
                  <a:lnTo>
                    <a:pt x="16089" y="6913"/>
                  </a:lnTo>
                  <a:lnTo>
                    <a:pt x="16086" y="6885"/>
                  </a:lnTo>
                  <a:lnTo>
                    <a:pt x="16083" y="6858"/>
                  </a:lnTo>
                  <a:lnTo>
                    <a:pt x="16079" y="6831"/>
                  </a:lnTo>
                  <a:lnTo>
                    <a:pt x="16075" y="6803"/>
                  </a:lnTo>
                  <a:lnTo>
                    <a:pt x="16070" y="6776"/>
                  </a:lnTo>
                  <a:lnTo>
                    <a:pt x="16065" y="6749"/>
                  </a:lnTo>
                  <a:lnTo>
                    <a:pt x="16059" y="6722"/>
                  </a:lnTo>
                  <a:lnTo>
                    <a:pt x="16053" y="6695"/>
                  </a:lnTo>
                  <a:lnTo>
                    <a:pt x="16046" y="6667"/>
                  </a:lnTo>
                  <a:lnTo>
                    <a:pt x="16039" y="6641"/>
                  </a:lnTo>
                  <a:lnTo>
                    <a:pt x="16031" y="6615"/>
                  </a:lnTo>
                  <a:lnTo>
                    <a:pt x="16023" y="6588"/>
                  </a:lnTo>
                  <a:lnTo>
                    <a:pt x="16014" y="6562"/>
                  </a:lnTo>
                  <a:lnTo>
                    <a:pt x="16004" y="6536"/>
                  </a:lnTo>
                  <a:lnTo>
                    <a:pt x="15994" y="6510"/>
                  </a:lnTo>
                  <a:lnTo>
                    <a:pt x="15984" y="6484"/>
                  </a:lnTo>
                  <a:lnTo>
                    <a:pt x="15974" y="6459"/>
                  </a:lnTo>
                  <a:lnTo>
                    <a:pt x="15963" y="6434"/>
                  </a:lnTo>
                  <a:lnTo>
                    <a:pt x="15951" y="6408"/>
                  </a:lnTo>
                  <a:lnTo>
                    <a:pt x="15939" y="6383"/>
                  </a:lnTo>
                  <a:lnTo>
                    <a:pt x="15927" y="6358"/>
                  </a:lnTo>
                  <a:lnTo>
                    <a:pt x="15914" y="6334"/>
                  </a:lnTo>
                  <a:lnTo>
                    <a:pt x="15900" y="6310"/>
                  </a:lnTo>
                  <a:lnTo>
                    <a:pt x="15886" y="6286"/>
                  </a:lnTo>
                  <a:lnTo>
                    <a:pt x="15872" y="6261"/>
                  </a:lnTo>
                  <a:lnTo>
                    <a:pt x="15857" y="6238"/>
                  </a:lnTo>
                  <a:lnTo>
                    <a:pt x="15842" y="6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0" name="ïśľíḍê"/>
            <p:cNvSpPr/>
            <p:nvPr/>
          </p:nvSpPr>
          <p:spPr bwMode="auto">
            <a:xfrm>
              <a:off x="6270422" y="1722710"/>
              <a:ext cx="593599" cy="595008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1" name="íšľîḑè"/>
            <p:cNvSpPr/>
            <p:nvPr/>
          </p:nvSpPr>
          <p:spPr bwMode="auto">
            <a:xfrm>
              <a:off x="5839327" y="663455"/>
              <a:ext cx="415238" cy="402829"/>
            </a:xfrm>
            <a:custGeom>
              <a:avLst/>
              <a:gdLst>
                <a:gd name="T0" fmla="*/ 11715 w 16095"/>
                <a:gd name="T1" fmla="*/ 9432 h 15614"/>
                <a:gd name="T2" fmla="*/ 11598 w 16095"/>
                <a:gd name="T3" fmla="*/ 9669 h 15614"/>
                <a:gd name="T4" fmla="*/ 11540 w 16095"/>
                <a:gd name="T5" fmla="*/ 9924 h 15614"/>
                <a:gd name="T6" fmla="*/ 11544 w 16095"/>
                <a:gd name="T7" fmla="*/ 10189 h 15614"/>
                <a:gd name="T8" fmla="*/ 8441 w 16095"/>
                <a:gd name="T9" fmla="*/ 12438 h 15614"/>
                <a:gd name="T10" fmla="*/ 8156 w 16095"/>
                <a:gd name="T11" fmla="*/ 12375 h 15614"/>
                <a:gd name="T12" fmla="*/ 7866 w 16095"/>
                <a:gd name="T13" fmla="*/ 12384 h 15614"/>
                <a:gd name="T14" fmla="*/ 7586 w 16095"/>
                <a:gd name="T15" fmla="*/ 12464 h 15614"/>
                <a:gd name="T16" fmla="*/ 4558 w 16095"/>
                <a:gd name="T17" fmla="*/ 10123 h 15614"/>
                <a:gd name="T18" fmla="*/ 4547 w 16095"/>
                <a:gd name="T19" fmla="*/ 9859 h 15614"/>
                <a:gd name="T20" fmla="*/ 4473 w 16095"/>
                <a:gd name="T21" fmla="*/ 9607 h 15614"/>
                <a:gd name="T22" fmla="*/ 4342 w 16095"/>
                <a:gd name="T23" fmla="*/ 9376 h 15614"/>
                <a:gd name="T24" fmla="*/ 5386 w 16095"/>
                <a:gd name="T25" fmla="*/ 5551 h 15614"/>
                <a:gd name="T26" fmla="*/ 5658 w 16095"/>
                <a:gd name="T27" fmla="*/ 5467 h 15614"/>
                <a:gd name="T28" fmla="*/ 5899 w 16095"/>
                <a:gd name="T29" fmla="*/ 5323 h 15614"/>
                <a:gd name="T30" fmla="*/ 6097 w 16095"/>
                <a:gd name="T31" fmla="*/ 5126 h 15614"/>
                <a:gd name="T32" fmla="*/ 8048 w 16095"/>
                <a:gd name="T33" fmla="*/ 1134 h 15614"/>
                <a:gd name="T34" fmla="*/ 9998 w 16095"/>
                <a:gd name="T35" fmla="*/ 5126 h 15614"/>
                <a:gd name="T36" fmla="*/ 10196 w 16095"/>
                <a:gd name="T37" fmla="*/ 5323 h 15614"/>
                <a:gd name="T38" fmla="*/ 10437 w 16095"/>
                <a:gd name="T39" fmla="*/ 5467 h 15614"/>
                <a:gd name="T40" fmla="*/ 10708 w 16095"/>
                <a:gd name="T41" fmla="*/ 5551 h 15614"/>
                <a:gd name="T42" fmla="*/ 15973 w 16095"/>
                <a:gd name="T43" fmla="*/ 5675 h 15614"/>
                <a:gd name="T44" fmla="*/ 15794 w 16095"/>
                <a:gd name="T45" fmla="*/ 5421 h 15614"/>
                <a:gd name="T46" fmla="*/ 15554 w 16095"/>
                <a:gd name="T47" fmla="*/ 5223 h 15614"/>
                <a:gd name="T48" fmla="*/ 15266 w 16095"/>
                <a:gd name="T49" fmla="*/ 5094 h 15614"/>
                <a:gd name="T50" fmla="*/ 9061 w 16095"/>
                <a:gd name="T51" fmla="*/ 579 h 15614"/>
                <a:gd name="T52" fmla="*/ 8861 w 16095"/>
                <a:gd name="T53" fmla="*/ 324 h 15614"/>
                <a:gd name="T54" fmla="*/ 8601 w 16095"/>
                <a:gd name="T55" fmla="*/ 137 h 15614"/>
                <a:gd name="T56" fmla="*/ 8296 w 16095"/>
                <a:gd name="T57" fmla="*/ 26 h 15614"/>
                <a:gd name="T58" fmla="*/ 7963 w 16095"/>
                <a:gd name="T59" fmla="*/ 3 h 15614"/>
                <a:gd name="T60" fmla="*/ 7642 w 16095"/>
                <a:gd name="T61" fmla="*/ 72 h 15614"/>
                <a:gd name="T62" fmla="*/ 7357 w 16095"/>
                <a:gd name="T63" fmla="*/ 222 h 15614"/>
                <a:gd name="T64" fmla="*/ 7125 w 16095"/>
                <a:gd name="T65" fmla="*/ 444 h 15614"/>
                <a:gd name="T66" fmla="*/ 987 w 16095"/>
                <a:gd name="T67" fmla="*/ 5060 h 15614"/>
                <a:gd name="T68" fmla="*/ 680 w 16095"/>
                <a:gd name="T69" fmla="*/ 5150 h 15614"/>
                <a:gd name="T70" fmla="*/ 414 w 16095"/>
                <a:gd name="T71" fmla="*/ 5314 h 15614"/>
                <a:gd name="T72" fmla="*/ 203 w 16095"/>
                <a:gd name="T73" fmla="*/ 5541 h 15614"/>
                <a:gd name="T74" fmla="*/ 60 w 16095"/>
                <a:gd name="T75" fmla="*/ 5820 h 15614"/>
                <a:gd name="T76" fmla="*/ 1 w 16095"/>
                <a:gd name="T77" fmla="*/ 6128 h 15614"/>
                <a:gd name="T78" fmla="*/ 29 w 16095"/>
                <a:gd name="T79" fmla="*/ 6434 h 15614"/>
                <a:gd name="T80" fmla="*/ 141 w 16095"/>
                <a:gd name="T81" fmla="*/ 6721 h 15614"/>
                <a:gd name="T82" fmla="*/ 330 w 16095"/>
                <a:gd name="T83" fmla="*/ 6972 h 15614"/>
                <a:gd name="T84" fmla="*/ 2674 w 16095"/>
                <a:gd name="T85" fmla="*/ 14537 h 15614"/>
                <a:gd name="T86" fmla="*/ 2734 w 16095"/>
                <a:gd name="T87" fmla="*/ 14845 h 15614"/>
                <a:gd name="T88" fmla="*/ 2878 w 16095"/>
                <a:gd name="T89" fmla="*/ 15124 h 15614"/>
                <a:gd name="T90" fmla="*/ 3098 w 16095"/>
                <a:gd name="T91" fmla="*/ 15358 h 15614"/>
                <a:gd name="T92" fmla="*/ 3402 w 16095"/>
                <a:gd name="T93" fmla="*/ 15532 h 15614"/>
                <a:gd name="T94" fmla="*/ 3746 w 16095"/>
                <a:gd name="T95" fmla="*/ 15611 h 15614"/>
                <a:gd name="T96" fmla="*/ 4051 w 16095"/>
                <a:gd name="T97" fmla="*/ 15594 h 15614"/>
                <a:gd name="T98" fmla="*/ 4330 w 16095"/>
                <a:gd name="T99" fmla="*/ 15505 h 15614"/>
                <a:gd name="T100" fmla="*/ 11834 w 16095"/>
                <a:gd name="T101" fmla="*/ 15534 h 15614"/>
                <a:gd name="T102" fmla="*/ 12117 w 16095"/>
                <a:gd name="T103" fmla="*/ 15605 h 15614"/>
                <a:gd name="T104" fmla="*/ 12436 w 16095"/>
                <a:gd name="T105" fmla="*/ 15601 h 15614"/>
                <a:gd name="T106" fmla="*/ 12774 w 16095"/>
                <a:gd name="T107" fmla="*/ 15497 h 15614"/>
                <a:gd name="T108" fmla="*/ 13058 w 16095"/>
                <a:gd name="T109" fmla="*/ 15305 h 15614"/>
                <a:gd name="T110" fmla="*/ 13260 w 16095"/>
                <a:gd name="T111" fmla="*/ 15059 h 15614"/>
                <a:gd name="T112" fmla="*/ 13384 w 16095"/>
                <a:gd name="T113" fmla="*/ 14771 h 15614"/>
                <a:gd name="T114" fmla="*/ 13422 w 16095"/>
                <a:gd name="T115" fmla="*/ 14458 h 15614"/>
                <a:gd name="T116" fmla="*/ 15819 w 16095"/>
                <a:gd name="T117" fmla="*/ 6913 h 15614"/>
                <a:gd name="T118" fmla="*/ 15989 w 16095"/>
                <a:gd name="T119" fmla="*/ 6652 h 15614"/>
                <a:gd name="T120" fmla="*/ 16080 w 16095"/>
                <a:gd name="T121" fmla="*/ 6358 h 15614"/>
                <a:gd name="T122" fmla="*/ 16087 w 16095"/>
                <a:gd name="T123" fmla="*/ 6050 h 15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95" h="15614">
                  <a:moveTo>
                    <a:pt x="11864" y="9250"/>
                  </a:moveTo>
                  <a:lnTo>
                    <a:pt x="11840" y="9274"/>
                  </a:lnTo>
                  <a:lnTo>
                    <a:pt x="11817" y="9299"/>
                  </a:lnTo>
                  <a:lnTo>
                    <a:pt x="11796" y="9324"/>
                  </a:lnTo>
                  <a:lnTo>
                    <a:pt x="11773" y="9350"/>
                  </a:lnTo>
                  <a:lnTo>
                    <a:pt x="11753" y="9376"/>
                  </a:lnTo>
                  <a:lnTo>
                    <a:pt x="11734" y="9404"/>
                  </a:lnTo>
                  <a:lnTo>
                    <a:pt x="11715" y="9432"/>
                  </a:lnTo>
                  <a:lnTo>
                    <a:pt x="11698" y="9460"/>
                  </a:lnTo>
                  <a:lnTo>
                    <a:pt x="11681" y="9488"/>
                  </a:lnTo>
                  <a:lnTo>
                    <a:pt x="11665" y="9517"/>
                  </a:lnTo>
                  <a:lnTo>
                    <a:pt x="11650" y="9547"/>
                  </a:lnTo>
                  <a:lnTo>
                    <a:pt x="11636" y="9577"/>
                  </a:lnTo>
                  <a:lnTo>
                    <a:pt x="11623" y="9607"/>
                  </a:lnTo>
                  <a:lnTo>
                    <a:pt x="11610" y="9637"/>
                  </a:lnTo>
                  <a:lnTo>
                    <a:pt x="11598" y="9669"/>
                  </a:lnTo>
                  <a:lnTo>
                    <a:pt x="11587" y="9700"/>
                  </a:lnTo>
                  <a:lnTo>
                    <a:pt x="11578" y="9731"/>
                  </a:lnTo>
                  <a:lnTo>
                    <a:pt x="11569" y="9762"/>
                  </a:lnTo>
                  <a:lnTo>
                    <a:pt x="11561" y="9795"/>
                  </a:lnTo>
                  <a:lnTo>
                    <a:pt x="11554" y="9827"/>
                  </a:lnTo>
                  <a:lnTo>
                    <a:pt x="11549" y="9859"/>
                  </a:lnTo>
                  <a:lnTo>
                    <a:pt x="11544" y="9891"/>
                  </a:lnTo>
                  <a:lnTo>
                    <a:pt x="11540" y="9924"/>
                  </a:lnTo>
                  <a:lnTo>
                    <a:pt x="11537" y="9958"/>
                  </a:lnTo>
                  <a:lnTo>
                    <a:pt x="11535" y="9990"/>
                  </a:lnTo>
                  <a:lnTo>
                    <a:pt x="11534" y="10023"/>
                  </a:lnTo>
                  <a:lnTo>
                    <a:pt x="11534" y="10056"/>
                  </a:lnTo>
                  <a:lnTo>
                    <a:pt x="11535" y="10090"/>
                  </a:lnTo>
                  <a:lnTo>
                    <a:pt x="11537" y="10123"/>
                  </a:lnTo>
                  <a:lnTo>
                    <a:pt x="11540" y="10156"/>
                  </a:lnTo>
                  <a:lnTo>
                    <a:pt x="11544" y="10189"/>
                  </a:lnTo>
                  <a:lnTo>
                    <a:pt x="11549" y="10223"/>
                  </a:lnTo>
                  <a:lnTo>
                    <a:pt x="12260" y="14481"/>
                  </a:lnTo>
                  <a:lnTo>
                    <a:pt x="8610" y="12512"/>
                  </a:lnTo>
                  <a:lnTo>
                    <a:pt x="8577" y="12495"/>
                  </a:lnTo>
                  <a:lnTo>
                    <a:pt x="8543" y="12479"/>
                  </a:lnTo>
                  <a:lnTo>
                    <a:pt x="8509" y="12464"/>
                  </a:lnTo>
                  <a:lnTo>
                    <a:pt x="8475" y="12450"/>
                  </a:lnTo>
                  <a:lnTo>
                    <a:pt x="8441" y="12438"/>
                  </a:lnTo>
                  <a:lnTo>
                    <a:pt x="8406" y="12426"/>
                  </a:lnTo>
                  <a:lnTo>
                    <a:pt x="8370" y="12416"/>
                  </a:lnTo>
                  <a:lnTo>
                    <a:pt x="8335" y="12406"/>
                  </a:lnTo>
                  <a:lnTo>
                    <a:pt x="8300" y="12398"/>
                  </a:lnTo>
                  <a:lnTo>
                    <a:pt x="8264" y="12390"/>
                  </a:lnTo>
                  <a:lnTo>
                    <a:pt x="8229" y="12384"/>
                  </a:lnTo>
                  <a:lnTo>
                    <a:pt x="8192" y="12379"/>
                  </a:lnTo>
                  <a:lnTo>
                    <a:pt x="8156" y="12375"/>
                  </a:lnTo>
                  <a:lnTo>
                    <a:pt x="8120" y="12372"/>
                  </a:lnTo>
                  <a:lnTo>
                    <a:pt x="8084" y="12371"/>
                  </a:lnTo>
                  <a:lnTo>
                    <a:pt x="8048" y="12370"/>
                  </a:lnTo>
                  <a:lnTo>
                    <a:pt x="8011" y="12371"/>
                  </a:lnTo>
                  <a:lnTo>
                    <a:pt x="7975" y="12372"/>
                  </a:lnTo>
                  <a:lnTo>
                    <a:pt x="7939" y="12375"/>
                  </a:lnTo>
                  <a:lnTo>
                    <a:pt x="7903" y="12379"/>
                  </a:lnTo>
                  <a:lnTo>
                    <a:pt x="7866" y="12384"/>
                  </a:lnTo>
                  <a:lnTo>
                    <a:pt x="7831" y="12390"/>
                  </a:lnTo>
                  <a:lnTo>
                    <a:pt x="7795" y="12398"/>
                  </a:lnTo>
                  <a:lnTo>
                    <a:pt x="7760" y="12406"/>
                  </a:lnTo>
                  <a:lnTo>
                    <a:pt x="7725" y="12416"/>
                  </a:lnTo>
                  <a:lnTo>
                    <a:pt x="7689" y="12426"/>
                  </a:lnTo>
                  <a:lnTo>
                    <a:pt x="7655" y="12438"/>
                  </a:lnTo>
                  <a:lnTo>
                    <a:pt x="7620" y="12450"/>
                  </a:lnTo>
                  <a:lnTo>
                    <a:pt x="7586" y="12464"/>
                  </a:lnTo>
                  <a:lnTo>
                    <a:pt x="7553" y="12479"/>
                  </a:lnTo>
                  <a:lnTo>
                    <a:pt x="7518" y="12495"/>
                  </a:lnTo>
                  <a:lnTo>
                    <a:pt x="7485" y="12512"/>
                  </a:lnTo>
                  <a:lnTo>
                    <a:pt x="3834" y="14481"/>
                  </a:lnTo>
                  <a:lnTo>
                    <a:pt x="4546" y="10223"/>
                  </a:lnTo>
                  <a:lnTo>
                    <a:pt x="4551" y="10189"/>
                  </a:lnTo>
                  <a:lnTo>
                    <a:pt x="4555" y="10156"/>
                  </a:lnTo>
                  <a:lnTo>
                    <a:pt x="4558" y="10123"/>
                  </a:lnTo>
                  <a:lnTo>
                    <a:pt x="4560" y="10090"/>
                  </a:lnTo>
                  <a:lnTo>
                    <a:pt x="4561" y="10056"/>
                  </a:lnTo>
                  <a:lnTo>
                    <a:pt x="4561" y="10023"/>
                  </a:lnTo>
                  <a:lnTo>
                    <a:pt x="4560" y="9990"/>
                  </a:lnTo>
                  <a:lnTo>
                    <a:pt x="4558" y="9958"/>
                  </a:lnTo>
                  <a:lnTo>
                    <a:pt x="4555" y="9924"/>
                  </a:lnTo>
                  <a:lnTo>
                    <a:pt x="4551" y="9891"/>
                  </a:lnTo>
                  <a:lnTo>
                    <a:pt x="4547" y="9859"/>
                  </a:lnTo>
                  <a:lnTo>
                    <a:pt x="4541" y="9827"/>
                  </a:lnTo>
                  <a:lnTo>
                    <a:pt x="4534" y="9795"/>
                  </a:lnTo>
                  <a:lnTo>
                    <a:pt x="4526" y="9762"/>
                  </a:lnTo>
                  <a:lnTo>
                    <a:pt x="4518" y="9731"/>
                  </a:lnTo>
                  <a:lnTo>
                    <a:pt x="4508" y="9700"/>
                  </a:lnTo>
                  <a:lnTo>
                    <a:pt x="4497" y="9669"/>
                  </a:lnTo>
                  <a:lnTo>
                    <a:pt x="4485" y="9637"/>
                  </a:lnTo>
                  <a:lnTo>
                    <a:pt x="4473" y="9607"/>
                  </a:lnTo>
                  <a:lnTo>
                    <a:pt x="4459" y="9577"/>
                  </a:lnTo>
                  <a:lnTo>
                    <a:pt x="4445" y="9547"/>
                  </a:lnTo>
                  <a:lnTo>
                    <a:pt x="4430" y="9517"/>
                  </a:lnTo>
                  <a:lnTo>
                    <a:pt x="4414" y="9488"/>
                  </a:lnTo>
                  <a:lnTo>
                    <a:pt x="4398" y="9460"/>
                  </a:lnTo>
                  <a:lnTo>
                    <a:pt x="4380" y="9432"/>
                  </a:lnTo>
                  <a:lnTo>
                    <a:pt x="4361" y="9404"/>
                  </a:lnTo>
                  <a:lnTo>
                    <a:pt x="4342" y="9376"/>
                  </a:lnTo>
                  <a:lnTo>
                    <a:pt x="4322" y="9350"/>
                  </a:lnTo>
                  <a:lnTo>
                    <a:pt x="4300" y="9324"/>
                  </a:lnTo>
                  <a:lnTo>
                    <a:pt x="4278" y="9299"/>
                  </a:lnTo>
                  <a:lnTo>
                    <a:pt x="4255" y="9274"/>
                  </a:lnTo>
                  <a:lnTo>
                    <a:pt x="4231" y="9250"/>
                  </a:lnTo>
                  <a:lnTo>
                    <a:pt x="1163" y="6180"/>
                  </a:lnTo>
                  <a:lnTo>
                    <a:pt x="5351" y="5557"/>
                  </a:lnTo>
                  <a:lnTo>
                    <a:pt x="5386" y="5551"/>
                  </a:lnTo>
                  <a:lnTo>
                    <a:pt x="5422" y="5543"/>
                  </a:lnTo>
                  <a:lnTo>
                    <a:pt x="5456" y="5535"/>
                  </a:lnTo>
                  <a:lnTo>
                    <a:pt x="5491" y="5526"/>
                  </a:lnTo>
                  <a:lnTo>
                    <a:pt x="5526" y="5516"/>
                  </a:lnTo>
                  <a:lnTo>
                    <a:pt x="5560" y="5505"/>
                  </a:lnTo>
                  <a:lnTo>
                    <a:pt x="5593" y="5493"/>
                  </a:lnTo>
                  <a:lnTo>
                    <a:pt x="5626" y="5480"/>
                  </a:lnTo>
                  <a:lnTo>
                    <a:pt x="5658" y="5467"/>
                  </a:lnTo>
                  <a:lnTo>
                    <a:pt x="5691" y="5452"/>
                  </a:lnTo>
                  <a:lnTo>
                    <a:pt x="5722" y="5436"/>
                  </a:lnTo>
                  <a:lnTo>
                    <a:pt x="5753" y="5420"/>
                  </a:lnTo>
                  <a:lnTo>
                    <a:pt x="5783" y="5401"/>
                  </a:lnTo>
                  <a:lnTo>
                    <a:pt x="5813" y="5383"/>
                  </a:lnTo>
                  <a:lnTo>
                    <a:pt x="5842" y="5364"/>
                  </a:lnTo>
                  <a:lnTo>
                    <a:pt x="5871" y="5344"/>
                  </a:lnTo>
                  <a:lnTo>
                    <a:pt x="5899" y="5323"/>
                  </a:lnTo>
                  <a:lnTo>
                    <a:pt x="5926" y="5301"/>
                  </a:lnTo>
                  <a:lnTo>
                    <a:pt x="5952" y="5279"/>
                  </a:lnTo>
                  <a:lnTo>
                    <a:pt x="5978" y="5254"/>
                  </a:lnTo>
                  <a:lnTo>
                    <a:pt x="6003" y="5230"/>
                  </a:lnTo>
                  <a:lnTo>
                    <a:pt x="6028" y="5206"/>
                  </a:lnTo>
                  <a:lnTo>
                    <a:pt x="6052" y="5180"/>
                  </a:lnTo>
                  <a:lnTo>
                    <a:pt x="6075" y="5154"/>
                  </a:lnTo>
                  <a:lnTo>
                    <a:pt x="6097" y="5126"/>
                  </a:lnTo>
                  <a:lnTo>
                    <a:pt x="6118" y="5098"/>
                  </a:lnTo>
                  <a:lnTo>
                    <a:pt x="6138" y="5070"/>
                  </a:lnTo>
                  <a:lnTo>
                    <a:pt x="6158" y="5041"/>
                  </a:lnTo>
                  <a:lnTo>
                    <a:pt x="6176" y="5011"/>
                  </a:lnTo>
                  <a:lnTo>
                    <a:pt x="6195" y="4980"/>
                  </a:lnTo>
                  <a:lnTo>
                    <a:pt x="6212" y="4949"/>
                  </a:lnTo>
                  <a:lnTo>
                    <a:pt x="6227" y="4918"/>
                  </a:lnTo>
                  <a:lnTo>
                    <a:pt x="8048" y="1134"/>
                  </a:lnTo>
                  <a:lnTo>
                    <a:pt x="9868" y="4918"/>
                  </a:lnTo>
                  <a:lnTo>
                    <a:pt x="9884" y="4949"/>
                  </a:lnTo>
                  <a:lnTo>
                    <a:pt x="9900" y="4980"/>
                  </a:lnTo>
                  <a:lnTo>
                    <a:pt x="9919" y="5011"/>
                  </a:lnTo>
                  <a:lnTo>
                    <a:pt x="9938" y="5041"/>
                  </a:lnTo>
                  <a:lnTo>
                    <a:pt x="9957" y="5070"/>
                  </a:lnTo>
                  <a:lnTo>
                    <a:pt x="9977" y="5098"/>
                  </a:lnTo>
                  <a:lnTo>
                    <a:pt x="9998" y="5126"/>
                  </a:lnTo>
                  <a:lnTo>
                    <a:pt x="10020" y="5154"/>
                  </a:lnTo>
                  <a:lnTo>
                    <a:pt x="10043" y="5180"/>
                  </a:lnTo>
                  <a:lnTo>
                    <a:pt x="10067" y="5206"/>
                  </a:lnTo>
                  <a:lnTo>
                    <a:pt x="10092" y="5230"/>
                  </a:lnTo>
                  <a:lnTo>
                    <a:pt x="10117" y="5254"/>
                  </a:lnTo>
                  <a:lnTo>
                    <a:pt x="10143" y="5279"/>
                  </a:lnTo>
                  <a:lnTo>
                    <a:pt x="10169" y="5301"/>
                  </a:lnTo>
                  <a:lnTo>
                    <a:pt x="10196" y="5323"/>
                  </a:lnTo>
                  <a:lnTo>
                    <a:pt x="10224" y="5344"/>
                  </a:lnTo>
                  <a:lnTo>
                    <a:pt x="10254" y="5364"/>
                  </a:lnTo>
                  <a:lnTo>
                    <a:pt x="10282" y="5383"/>
                  </a:lnTo>
                  <a:lnTo>
                    <a:pt x="10312" y="5401"/>
                  </a:lnTo>
                  <a:lnTo>
                    <a:pt x="10342" y="5420"/>
                  </a:lnTo>
                  <a:lnTo>
                    <a:pt x="10373" y="5436"/>
                  </a:lnTo>
                  <a:lnTo>
                    <a:pt x="10404" y="5452"/>
                  </a:lnTo>
                  <a:lnTo>
                    <a:pt x="10437" y="5467"/>
                  </a:lnTo>
                  <a:lnTo>
                    <a:pt x="10469" y="5480"/>
                  </a:lnTo>
                  <a:lnTo>
                    <a:pt x="10502" y="5493"/>
                  </a:lnTo>
                  <a:lnTo>
                    <a:pt x="10535" y="5505"/>
                  </a:lnTo>
                  <a:lnTo>
                    <a:pt x="10569" y="5516"/>
                  </a:lnTo>
                  <a:lnTo>
                    <a:pt x="10604" y="5526"/>
                  </a:lnTo>
                  <a:lnTo>
                    <a:pt x="10638" y="5535"/>
                  </a:lnTo>
                  <a:lnTo>
                    <a:pt x="10673" y="5543"/>
                  </a:lnTo>
                  <a:lnTo>
                    <a:pt x="10708" y="5551"/>
                  </a:lnTo>
                  <a:lnTo>
                    <a:pt x="10744" y="5557"/>
                  </a:lnTo>
                  <a:lnTo>
                    <a:pt x="14933" y="6180"/>
                  </a:lnTo>
                  <a:lnTo>
                    <a:pt x="11864" y="9250"/>
                  </a:lnTo>
                  <a:close/>
                  <a:moveTo>
                    <a:pt x="16035" y="5820"/>
                  </a:moveTo>
                  <a:lnTo>
                    <a:pt x="16022" y="5783"/>
                  </a:lnTo>
                  <a:lnTo>
                    <a:pt x="16006" y="5746"/>
                  </a:lnTo>
                  <a:lnTo>
                    <a:pt x="15990" y="5711"/>
                  </a:lnTo>
                  <a:lnTo>
                    <a:pt x="15973" y="5675"/>
                  </a:lnTo>
                  <a:lnTo>
                    <a:pt x="15954" y="5640"/>
                  </a:lnTo>
                  <a:lnTo>
                    <a:pt x="15935" y="5607"/>
                  </a:lnTo>
                  <a:lnTo>
                    <a:pt x="15914" y="5574"/>
                  </a:lnTo>
                  <a:lnTo>
                    <a:pt x="15892" y="5541"/>
                  </a:lnTo>
                  <a:lnTo>
                    <a:pt x="15869" y="5509"/>
                  </a:lnTo>
                  <a:lnTo>
                    <a:pt x="15846" y="5479"/>
                  </a:lnTo>
                  <a:lnTo>
                    <a:pt x="15820" y="5449"/>
                  </a:lnTo>
                  <a:lnTo>
                    <a:pt x="15794" y="5421"/>
                  </a:lnTo>
                  <a:lnTo>
                    <a:pt x="15767" y="5392"/>
                  </a:lnTo>
                  <a:lnTo>
                    <a:pt x="15739" y="5365"/>
                  </a:lnTo>
                  <a:lnTo>
                    <a:pt x="15711" y="5339"/>
                  </a:lnTo>
                  <a:lnTo>
                    <a:pt x="15681" y="5314"/>
                  </a:lnTo>
                  <a:lnTo>
                    <a:pt x="15650" y="5290"/>
                  </a:lnTo>
                  <a:lnTo>
                    <a:pt x="15619" y="5266"/>
                  </a:lnTo>
                  <a:lnTo>
                    <a:pt x="15587" y="5244"/>
                  </a:lnTo>
                  <a:lnTo>
                    <a:pt x="15554" y="5223"/>
                  </a:lnTo>
                  <a:lnTo>
                    <a:pt x="15521" y="5203"/>
                  </a:lnTo>
                  <a:lnTo>
                    <a:pt x="15485" y="5184"/>
                  </a:lnTo>
                  <a:lnTo>
                    <a:pt x="15450" y="5166"/>
                  </a:lnTo>
                  <a:lnTo>
                    <a:pt x="15415" y="5150"/>
                  </a:lnTo>
                  <a:lnTo>
                    <a:pt x="15379" y="5133"/>
                  </a:lnTo>
                  <a:lnTo>
                    <a:pt x="15342" y="5119"/>
                  </a:lnTo>
                  <a:lnTo>
                    <a:pt x="15304" y="5106"/>
                  </a:lnTo>
                  <a:lnTo>
                    <a:pt x="15266" y="5094"/>
                  </a:lnTo>
                  <a:lnTo>
                    <a:pt x="15227" y="5084"/>
                  </a:lnTo>
                  <a:lnTo>
                    <a:pt x="15188" y="5075"/>
                  </a:lnTo>
                  <a:lnTo>
                    <a:pt x="15148" y="5067"/>
                  </a:lnTo>
                  <a:lnTo>
                    <a:pt x="15108" y="5060"/>
                  </a:lnTo>
                  <a:lnTo>
                    <a:pt x="10920" y="4436"/>
                  </a:lnTo>
                  <a:lnTo>
                    <a:pt x="9100" y="652"/>
                  </a:lnTo>
                  <a:lnTo>
                    <a:pt x="9081" y="615"/>
                  </a:lnTo>
                  <a:lnTo>
                    <a:pt x="9061" y="579"/>
                  </a:lnTo>
                  <a:lnTo>
                    <a:pt x="9040" y="544"/>
                  </a:lnTo>
                  <a:lnTo>
                    <a:pt x="9018" y="510"/>
                  </a:lnTo>
                  <a:lnTo>
                    <a:pt x="8995" y="476"/>
                  </a:lnTo>
                  <a:lnTo>
                    <a:pt x="8970" y="444"/>
                  </a:lnTo>
                  <a:lnTo>
                    <a:pt x="8945" y="413"/>
                  </a:lnTo>
                  <a:lnTo>
                    <a:pt x="8918" y="383"/>
                  </a:lnTo>
                  <a:lnTo>
                    <a:pt x="8890" y="353"/>
                  </a:lnTo>
                  <a:lnTo>
                    <a:pt x="8861" y="324"/>
                  </a:lnTo>
                  <a:lnTo>
                    <a:pt x="8832" y="297"/>
                  </a:lnTo>
                  <a:lnTo>
                    <a:pt x="8802" y="271"/>
                  </a:lnTo>
                  <a:lnTo>
                    <a:pt x="8770" y="246"/>
                  </a:lnTo>
                  <a:lnTo>
                    <a:pt x="8738" y="222"/>
                  </a:lnTo>
                  <a:lnTo>
                    <a:pt x="8704" y="198"/>
                  </a:lnTo>
                  <a:lnTo>
                    <a:pt x="8671" y="177"/>
                  </a:lnTo>
                  <a:lnTo>
                    <a:pt x="8636" y="156"/>
                  </a:lnTo>
                  <a:lnTo>
                    <a:pt x="8601" y="137"/>
                  </a:lnTo>
                  <a:lnTo>
                    <a:pt x="8565" y="119"/>
                  </a:lnTo>
                  <a:lnTo>
                    <a:pt x="8528" y="102"/>
                  </a:lnTo>
                  <a:lnTo>
                    <a:pt x="8491" y="86"/>
                  </a:lnTo>
                  <a:lnTo>
                    <a:pt x="8453" y="72"/>
                  </a:lnTo>
                  <a:lnTo>
                    <a:pt x="8415" y="57"/>
                  </a:lnTo>
                  <a:lnTo>
                    <a:pt x="8375" y="46"/>
                  </a:lnTo>
                  <a:lnTo>
                    <a:pt x="8335" y="35"/>
                  </a:lnTo>
                  <a:lnTo>
                    <a:pt x="8296" y="26"/>
                  </a:lnTo>
                  <a:lnTo>
                    <a:pt x="8255" y="18"/>
                  </a:lnTo>
                  <a:lnTo>
                    <a:pt x="8214" y="12"/>
                  </a:lnTo>
                  <a:lnTo>
                    <a:pt x="8173" y="7"/>
                  </a:lnTo>
                  <a:lnTo>
                    <a:pt x="8131" y="3"/>
                  </a:lnTo>
                  <a:lnTo>
                    <a:pt x="8090" y="1"/>
                  </a:lnTo>
                  <a:lnTo>
                    <a:pt x="8048" y="0"/>
                  </a:lnTo>
                  <a:lnTo>
                    <a:pt x="8005" y="1"/>
                  </a:lnTo>
                  <a:lnTo>
                    <a:pt x="7963" y="3"/>
                  </a:lnTo>
                  <a:lnTo>
                    <a:pt x="7922" y="7"/>
                  </a:lnTo>
                  <a:lnTo>
                    <a:pt x="7881" y="12"/>
                  </a:lnTo>
                  <a:lnTo>
                    <a:pt x="7840" y="18"/>
                  </a:lnTo>
                  <a:lnTo>
                    <a:pt x="7799" y="26"/>
                  </a:lnTo>
                  <a:lnTo>
                    <a:pt x="7760" y="35"/>
                  </a:lnTo>
                  <a:lnTo>
                    <a:pt x="7720" y="46"/>
                  </a:lnTo>
                  <a:lnTo>
                    <a:pt x="7681" y="57"/>
                  </a:lnTo>
                  <a:lnTo>
                    <a:pt x="7642" y="72"/>
                  </a:lnTo>
                  <a:lnTo>
                    <a:pt x="7605" y="86"/>
                  </a:lnTo>
                  <a:lnTo>
                    <a:pt x="7567" y="102"/>
                  </a:lnTo>
                  <a:lnTo>
                    <a:pt x="7530" y="119"/>
                  </a:lnTo>
                  <a:lnTo>
                    <a:pt x="7494" y="137"/>
                  </a:lnTo>
                  <a:lnTo>
                    <a:pt x="7459" y="156"/>
                  </a:lnTo>
                  <a:lnTo>
                    <a:pt x="7424" y="177"/>
                  </a:lnTo>
                  <a:lnTo>
                    <a:pt x="7391" y="198"/>
                  </a:lnTo>
                  <a:lnTo>
                    <a:pt x="7357" y="222"/>
                  </a:lnTo>
                  <a:lnTo>
                    <a:pt x="7325" y="246"/>
                  </a:lnTo>
                  <a:lnTo>
                    <a:pt x="7293" y="271"/>
                  </a:lnTo>
                  <a:lnTo>
                    <a:pt x="7263" y="297"/>
                  </a:lnTo>
                  <a:lnTo>
                    <a:pt x="7234" y="324"/>
                  </a:lnTo>
                  <a:lnTo>
                    <a:pt x="7205" y="353"/>
                  </a:lnTo>
                  <a:lnTo>
                    <a:pt x="7177" y="383"/>
                  </a:lnTo>
                  <a:lnTo>
                    <a:pt x="7150" y="413"/>
                  </a:lnTo>
                  <a:lnTo>
                    <a:pt x="7125" y="444"/>
                  </a:lnTo>
                  <a:lnTo>
                    <a:pt x="7100" y="476"/>
                  </a:lnTo>
                  <a:lnTo>
                    <a:pt x="7077" y="510"/>
                  </a:lnTo>
                  <a:lnTo>
                    <a:pt x="7055" y="544"/>
                  </a:lnTo>
                  <a:lnTo>
                    <a:pt x="7034" y="579"/>
                  </a:lnTo>
                  <a:lnTo>
                    <a:pt x="7013" y="615"/>
                  </a:lnTo>
                  <a:lnTo>
                    <a:pt x="6995" y="652"/>
                  </a:lnTo>
                  <a:lnTo>
                    <a:pt x="5175" y="4436"/>
                  </a:lnTo>
                  <a:lnTo>
                    <a:pt x="987" y="5060"/>
                  </a:lnTo>
                  <a:lnTo>
                    <a:pt x="947" y="5067"/>
                  </a:lnTo>
                  <a:lnTo>
                    <a:pt x="907" y="5075"/>
                  </a:lnTo>
                  <a:lnTo>
                    <a:pt x="868" y="5084"/>
                  </a:lnTo>
                  <a:lnTo>
                    <a:pt x="829" y="5094"/>
                  </a:lnTo>
                  <a:lnTo>
                    <a:pt x="791" y="5106"/>
                  </a:lnTo>
                  <a:lnTo>
                    <a:pt x="753" y="5119"/>
                  </a:lnTo>
                  <a:lnTo>
                    <a:pt x="716" y="5133"/>
                  </a:lnTo>
                  <a:lnTo>
                    <a:pt x="680" y="5150"/>
                  </a:lnTo>
                  <a:lnTo>
                    <a:pt x="644" y="5166"/>
                  </a:lnTo>
                  <a:lnTo>
                    <a:pt x="610" y="5184"/>
                  </a:lnTo>
                  <a:lnTo>
                    <a:pt x="574" y="5203"/>
                  </a:lnTo>
                  <a:lnTo>
                    <a:pt x="541" y="5223"/>
                  </a:lnTo>
                  <a:lnTo>
                    <a:pt x="508" y="5244"/>
                  </a:lnTo>
                  <a:lnTo>
                    <a:pt x="476" y="5266"/>
                  </a:lnTo>
                  <a:lnTo>
                    <a:pt x="445" y="5290"/>
                  </a:lnTo>
                  <a:lnTo>
                    <a:pt x="414" y="5314"/>
                  </a:lnTo>
                  <a:lnTo>
                    <a:pt x="384" y="5339"/>
                  </a:lnTo>
                  <a:lnTo>
                    <a:pt x="356" y="5365"/>
                  </a:lnTo>
                  <a:lnTo>
                    <a:pt x="328" y="5392"/>
                  </a:lnTo>
                  <a:lnTo>
                    <a:pt x="301" y="5421"/>
                  </a:lnTo>
                  <a:lnTo>
                    <a:pt x="275" y="5449"/>
                  </a:lnTo>
                  <a:lnTo>
                    <a:pt x="250" y="5479"/>
                  </a:lnTo>
                  <a:lnTo>
                    <a:pt x="226" y="5509"/>
                  </a:lnTo>
                  <a:lnTo>
                    <a:pt x="203" y="5541"/>
                  </a:lnTo>
                  <a:lnTo>
                    <a:pt x="181" y="5574"/>
                  </a:lnTo>
                  <a:lnTo>
                    <a:pt x="160" y="5607"/>
                  </a:lnTo>
                  <a:lnTo>
                    <a:pt x="141" y="5640"/>
                  </a:lnTo>
                  <a:lnTo>
                    <a:pt x="122" y="5675"/>
                  </a:lnTo>
                  <a:lnTo>
                    <a:pt x="105" y="5711"/>
                  </a:lnTo>
                  <a:lnTo>
                    <a:pt x="89" y="5746"/>
                  </a:lnTo>
                  <a:lnTo>
                    <a:pt x="73" y="5783"/>
                  </a:lnTo>
                  <a:lnTo>
                    <a:pt x="60" y="5820"/>
                  </a:lnTo>
                  <a:lnTo>
                    <a:pt x="48" y="5859"/>
                  </a:lnTo>
                  <a:lnTo>
                    <a:pt x="37" y="5897"/>
                  </a:lnTo>
                  <a:lnTo>
                    <a:pt x="27" y="5935"/>
                  </a:lnTo>
                  <a:lnTo>
                    <a:pt x="20" y="5974"/>
                  </a:lnTo>
                  <a:lnTo>
                    <a:pt x="13" y="6012"/>
                  </a:lnTo>
                  <a:lnTo>
                    <a:pt x="8" y="6050"/>
                  </a:lnTo>
                  <a:lnTo>
                    <a:pt x="4" y="6089"/>
                  </a:lnTo>
                  <a:lnTo>
                    <a:pt x="1" y="6128"/>
                  </a:lnTo>
                  <a:lnTo>
                    <a:pt x="0" y="6167"/>
                  </a:lnTo>
                  <a:lnTo>
                    <a:pt x="0" y="6205"/>
                  </a:lnTo>
                  <a:lnTo>
                    <a:pt x="2" y="6244"/>
                  </a:lnTo>
                  <a:lnTo>
                    <a:pt x="5" y="6282"/>
                  </a:lnTo>
                  <a:lnTo>
                    <a:pt x="9" y="6320"/>
                  </a:lnTo>
                  <a:lnTo>
                    <a:pt x="14" y="6358"/>
                  </a:lnTo>
                  <a:lnTo>
                    <a:pt x="21" y="6396"/>
                  </a:lnTo>
                  <a:lnTo>
                    <a:pt x="29" y="6434"/>
                  </a:lnTo>
                  <a:lnTo>
                    <a:pt x="39" y="6471"/>
                  </a:lnTo>
                  <a:lnTo>
                    <a:pt x="49" y="6508"/>
                  </a:lnTo>
                  <a:lnTo>
                    <a:pt x="61" y="6545"/>
                  </a:lnTo>
                  <a:lnTo>
                    <a:pt x="74" y="6580"/>
                  </a:lnTo>
                  <a:lnTo>
                    <a:pt x="90" y="6616"/>
                  </a:lnTo>
                  <a:lnTo>
                    <a:pt x="106" y="6652"/>
                  </a:lnTo>
                  <a:lnTo>
                    <a:pt x="123" y="6687"/>
                  </a:lnTo>
                  <a:lnTo>
                    <a:pt x="141" y="6721"/>
                  </a:lnTo>
                  <a:lnTo>
                    <a:pt x="160" y="6754"/>
                  </a:lnTo>
                  <a:lnTo>
                    <a:pt x="181" y="6788"/>
                  </a:lnTo>
                  <a:lnTo>
                    <a:pt x="203" y="6820"/>
                  </a:lnTo>
                  <a:lnTo>
                    <a:pt x="225" y="6852"/>
                  </a:lnTo>
                  <a:lnTo>
                    <a:pt x="250" y="6883"/>
                  </a:lnTo>
                  <a:lnTo>
                    <a:pt x="276" y="6913"/>
                  </a:lnTo>
                  <a:lnTo>
                    <a:pt x="303" y="6943"/>
                  </a:lnTo>
                  <a:lnTo>
                    <a:pt x="330" y="6972"/>
                  </a:lnTo>
                  <a:lnTo>
                    <a:pt x="3399" y="10040"/>
                  </a:lnTo>
                  <a:lnTo>
                    <a:pt x="2688" y="14297"/>
                  </a:lnTo>
                  <a:lnTo>
                    <a:pt x="2682" y="14337"/>
                  </a:lnTo>
                  <a:lnTo>
                    <a:pt x="2677" y="14377"/>
                  </a:lnTo>
                  <a:lnTo>
                    <a:pt x="2674" y="14417"/>
                  </a:lnTo>
                  <a:lnTo>
                    <a:pt x="2673" y="14458"/>
                  </a:lnTo>
                  <a:lnTo>
                    <a:pt x="2673" y="14497"/>
                  </a:lnTo>
                  <a:lnTo>
                    <a:pt x="2674" y="14537"/>
                  </a:lnTo>
                  <a:lnTo>
                    <a:pt x="2677" y="14576"/>
                  </a:lnTo>
                  <a:lnTo>
                    <a:pt x="2681" y="14616"/>
                  </a:lnTo>
                  <a:lnTo>
                    <a:pt x="2686" y="14655"/>
                  </a:lnTo>
                  <a:lnTo>
                    <a:pt x="2693" y="14694"/>
                  </a:lnTo>
                  <a:lnTo>
                    <a:pt x="2701" y="14733"/>
                  </a:lnTo>
                  <a:lnTo>
                    <a:pt x="2711" y="14771"/>
                  </a:lnTo>
                  <a:lnTo>
                    <a:pt x="2722" y="14808"/>
                  </a:lnTo>
                  <a:lnTo>
                    <a:pt x="2734" y="14845"/>
                  </a:lnTo>
                  <a:lnTo>
                    <a:pt x="2747" y="14883"/>
                  </a:lnTo>
                  <a:lnTo>
                    <a:pt x="2762" y="14919"/>
                  </a:lnTo>
                  <a:lnTo>
                    <a:pt x="2778" y="14954"/>
                  </a:lnTo>
                  <a:lnTo>
                    <a:pt x="2797" y="14989"/>
                  </a:lnTo>
                  <a:lnTo>
                    <a:pt x="2815" y="15025"/>
                  </a:lnTo>
                  <a:lnTo>
                    <a:pt x="2835" y="15059"/>
                  </a:lnTo>
                  <a:lnTo>
                    <a:pt x="2856" y="15092"/>
                  </a:lnTo>
                  <a:lnTo>
                    <a:pt x="2878" y="15124"/>
                  </a:lnTo>
                  <a:lnTo>
                    <a:pt x="2902" y="15157"/>
                  </a:lnTo>
                  <a:lnTo>
                    <a:pt x="2926" y="15188"/>
                  </a:lnTo>
                  <a:lnTo>
                    <a:pt x="2952" y="15218"/>
                  </a:lnTo>
                  <a:lnTo>
                    <a:pt x="2980" y="15248"/>
                  </a:lnTo>
                  <a:lnTo>
                    <a:pt x="3008" y="15277"/>
                  </a:lnTo>
                  <a:lnTo>
                    <a:pt x="3037" y="15305"/>
                  </a:lnTo>
                  <a:lnTo>
                    <a:pt x="3067" y="15332"/>
                  </a:lnTo>
                  <a:lnTo>
                    <a:pt x="3098" y="15358"/>
                  </a:lnTo>
                  <a:lnTo>
                    <a:pt x="3131" y="15383"/>
                  </a:lnTo>
                  <a:lnTo>
                    <a:pt x="3165" y="15407"/>
                  </a:lnTo>
                  <a:lnTo>
                    <a:pt x="3203" y="15432"/>
                  </a:lnTo>
                  <a:lnTo>
                    <a:pt x="3241" y="15455"/>
                  </a:lnTo>
                  <a:lnTo>
                    <a:pt x="3280" y="15477"/>
                  </a:lnTo>
                  <a:lnTo>
                    <a:pt x="3321" y="15497"/>
                  </a:lnTo>
                  <a:lnTo>
                    <a:pt x="3361" y="15515"/>
                  </a:lnTo>
                  <a:lnTo>
                    <a:pt x="3402" y="15532"/>
                  </a:lnTo>
                  <a:lnTo>
                    <a:pt x="3444" y="15549"/>
                  </a:lnTo>
                  <a:lnTo>
                    <a:pt x="3487" y="15562"/>
                  </a:lnTo>
                  <a:lnTo>
                    <a:pt x="3529" y="15574"/>
                  </a:lnTo>
                  <a:lnTo>
                    <a:pt x="3572" y="15585"/>
                  </a:lnTo>
                  <a:lnTo>
                    <a:pt x="3615" y="15594"/>
                  </a:lnTo>
                  <a:lnTo>
                    <a:pt x="3659" y="15601"/>
                  </a:lnTo>
                  <a:lnTo>
                    <a:pt x="3702" y="15607"/>
                  </a:lnTo>
                  <a:lnTo>
                    <a:pt x="3746" y="15611"/>
                  </a:lnTo>
                  <a:lnTo>
                    <a:pt x="3790" y="15613"/>
                  </a:lnTo>
                  <a:lnTo>
                    <a:pt x="3834" y="15614"/>
                  </a:lnTo>
                  <a:lnTo>
                    <a:pt x="3870" y="15613"/>
                  </a:lnTo>
                  <a:lnTo>
                    <a:pt x="3906" y="15612"/>
                  </a:lnTo>
                  <a:lnTo>
                    <a:pt x="3942" y="15609"/>
                  </a:lnTo>
                  <a:lnTo>
                    <a:pt x="3978" y="15605"/>
                  </a:lnTo>
                  <a:lnTo>
                    <a:pt x="4015" y="15600"/>
                  </a:lnTo>
                  <a:lnTo>
                    <a:pt x="4051" y="15594"/>
                  </a:lnTo>
                  <a:lnTo>
                    <a:pt x="4086" y="15587"/>
                  </a:lnTo>
                  <a:lnTo>
                    <a:pt x="4121" y="15579"/>
                  </a:lnTo>
                  <a:lnTo>
                    <a:pt x="4158" y="15570"/>
                  </a:lnTo>
                  <a:lnTo>
                    <a:pt x="4192" y="15559"/>
                  </a:lnTo>
                  <a:lnTo>
                    <a:pt x="4227" y="15548"/>
                  </a:lnTo>
                  <a:lnTo>
                    <a:pt x="4261" y="15534"/>
                  </a:lnTo>
                  <a:lnTo>
                    <a:pt x="4295" y="15520"/>
                  </a:lnTo>
                  <a:lnTo>
                    <a:pt x="4330" y="15505"/>
                  </a:lnTo>
                  <a:lnTo>
                    <a:pt x="4363" y="15490"/>
                  </a:lnTo>
                  <a:lnTo>
                    <a:pt x="4396" y="15473"/>
                  </a:lnTo>
                  <a:lnTo>
                    <a:pt x="8048" y="13505"/>
                  </a:lnTo>
                  <a:lnTo>
                    <a:pt x="11699" y="15473"/>
                  </a:lnTo>
                  <a:lnTo>
                    <a:pt x="11732" y="15490"/>
                  </a:lnTo>
                  <a:lnTo>
                    <a:pt x="11765" y="15505"/>
                  </a:lnTo>
                  <a:lnTo>
                    <a:pt x="11800" y="15520"/>
                  </a:lnTo>
                  <a:lnTo>
                    <a:pt x="11834" y="15534"/>
                  </a:lnTo>
                  <a:lnTo>
                    <a:pt x="11868" y="15548"/>
                  </a:lnTo>
                  <a:lnTo>
                    <a:pt x="11903" y="15559"/>
                  </a:lnTo>
                  <a:lnTo>
                    <a:pt x="11938" y="15570"/>
                  </a:lnTo>
                  <a:lnTo>
                    <a:pt x="11974" y="15579"/>
                  </a:lnTo>
                  <a:lnTo>
                    <a:pt x="12009" y="15587"/>
                  </a:lnTo>
                  <a:lnTo>
                    <a:pt x="12044" y="15594"/>
                  </a:lnTo>
                  <a:lnTo>
                    <a:pt x="12080" y="15600"/>
                  </a:lnTo>
                  <a:lnTo>
                    <a:pt x="12117" y="15605"/>
                  </a:lnTo>
                  <a:lnTo>
                    <a:pt x="12153" y="15609"/>
                  </a:lnTo>
                  <a:lnTo>
                    <a:pt x="12189" y="15612"/>
                  </a:lnTo>
                  <a:lnTo>
                    <a:pt x="12224" y="15613"/>
                  </a:lnTo>
                  <a:lnTo>
                    <a:pt x="12260" y="15614"/>
                  </a:lnTo>
                  <a:lnTo>
                    <a:pt x="12305" y="15613"/>
                  </a:lnTo>
                  <a:lnTo>
                    <a:pt x="12349" y="15611"/>
                  </a:lnTo>
                  <a:lnTo>
                    <a:pt x="12393" y="15607"/>
                  </a:lnTo>
                  <a:lnTo>
                    <a:pt x="12436" y="15601"/>
                  </a:lnTo>
                  <a:lnTo>
                    <a:pt x="12480" y="15594"/>
                  </a:lnTo>
                  <a:lnTo>
                    <a:pt x="12523" y="15585"/>
                  </a:lnTo>
                  <a:lnTo>
                    <a:pt x="12566" y="15574"/>
                  </a:lnTo>
                  <a:lnTo>
                    <a:pt x="12608" y="15562"/>
                  </a:lnTo>
                  <a:lnTo>
                    <a:pt x="12651" y="15549"/>
                  </a:lnTo>
                  <a:lnTo>
                    <a:pt x="12693" y="15532"/>
                  </a:lnTo>
                  <a:lnTo>
                    <a:pt x="12734" y="15515"/>
                  </a:lnTo>
                  <a:lnTo>
                    <a:pt x="12774" y="15497"/>
                  </a:lnTo>
                  <a:lnTo>
                    <a:pt x="12815" y="15477"/>
                  </a:lnTo>
                  <a:lnTo>
                    <a:pt x="12854" y="15455"/>
                  </a:lnTo>
                  <a:lnTo>
                    <a:pt x="12893" y="15432"/>
                  </a:lnTo>
                  <a:lnTo>
                    <a:pt x="12930" y="15407"/>
                  </a:lnTo>
                  <a:lnTo>
                    <a:pt x="12965" y="15383"/>
                  </a:lnTo>
                  <a:lnTo>
                    <a:pt x="12997" y="15358"/>
                  </a:lnTo>
                  <a:lnTo>
                    <a:pt x="13028" y="15332"/>
                  </a:lnTo>
                  <a:lnTo>
                    <a:pt x="13058" y="15305"/>
                  </a:lnTo>
                  <a:lnTo>
                    <a:pt x="13087" y="15277"/>
                  </a:lnTo>
                  <a:lnTo>
                    <a:pt x="13115" y="15248"/>
                  </a:lnTo>
                  <a:lnTo>
                    <a:pt x="13143" y="15218"/>
                  </a:lnTo>
                  <a:lnTo>
                    <a:pt x="13169" y="15188"/>
                  </a:lnTo>
                  <a:lnTo>
                    <a:pt x="13194" y="15157"/>
                  </a:lnTo>
                  <a:lnTo>
                    <a:pt x="13217" y="15124"/>
                  </a:lnTo>
                  <a:lnTo>
                    <a:pt x="13239" y="15092"/>
                  </a:lnTo>
                  <a:lnTo>
                    <a:pt x="13260" y="15059"/>
                  </a:lnTo>
                  <a:lnTo>
                    <a:pt x="13280" y="15025"/>
                  </a:lnTo>
                  <a:lnTo>
                    <a:pt x="13298" y="14989"/>
                  </a:lnTo>
                  <a:lnTo>
                    <a:pt x="13317" y="14954"/>
                  </a:lnTo>
                  <a:lnTo>
                    <a:pt x="13333" y="14919"/>
                  </a:lnTo>
                  <a:lnTo>
                    <a:pt x="13347" y="14883"/>
                  </a:lnTo>
                  <a:lnTo>
                    <a:pt x="13361" y="14845"/>
                  </a:lnTo>
                  <a:lnTo>
                    <a:pt x="13373" y="14808"/>
                  </a:lnTo>
                  <a:lnTo>
                    <a:pt x="13384" y="14771"/>
                  </a:lnTo>
                  <a:lnTo>
                    <a:pt x="13394" y="14733"/>
                  </a:lnTo>
                  <a:lnTo>
                    <a:pt x="13402" y="14694"/>
                  </a:lnTo>
                  <a:lnTo>
                    <a:pt x="13409" y="14655"/>
                  </a:lnTo>
                  <a:lnTo>
                    <a:pt x="13414" y="14616"/>
                  </a:lnTo>
                  <a:lnTo>
                    <a:pt x="13418" y="14576"/>
                  </a:lnTo>
                  <a:lnTo>
                    <a:pt x="13421" y="14537"/>
                  </a:lnTo>
                  <a:lnTo>
                    <a:pt x="13422" y="14497"/>
                  </a:lnTo>
                  <a:lnTo>
                    <a:pt x="13422" y="14458"/>
                  </a:lnTo>
                  <a:lnTo>
                    <a:pt x="13421" y="14417"/>
                  </a:lnTo>
                  <a:lnTo>
                    <a:pt x="13418" y="14377"/>
                  </a:lnTo>
                  <a:lnTo>
                    <a:pt x="13413" y="14337"/>
                  </a:lnTo>
                  <a:lnTo>
                    <a:pt x="13407" y="14297"/>
                  </a:lnTo>
                  <a:lnTo>
                    <a:pt x="12695" y="10040"/>
                  </a:lnTo>
                  <a:lnTo>
                    <a:pt x="15765" y="6972"/>
                  </a:lnTo>
                  <a:lnTo>
                    <a:pt x="15793" y="6943"/>
                  </a:lnTo>
                  <a:lnTo>
                    <a:pt x="15819" y="6913"/>
                  </a:lnTo>
                  <a:lnTo>
                    <a:pt x="15845" y="6883"/>
                  </a:lnTo>
                  <a:lnTo>
                    <a:pt x="15870" y="6852"/>
                  </a:lnTo>
                  <a:lnTo>
                    <a:pt x="15893" y="6820"/>
                  </a:lnTo>
                  <a:lnTo>
                    <a:pt x="15914" y="6788"/>
                  </a:lnTo>
                  <a:lnTo>
                    <a:pt x="15935" y="6754"/>
                  </a:lnTo>
                  <a:lnTo>
                    <a:pt x="15954" y="6721"/>
                  </a:lnTo>
                  <a:lnTo>
                    <a:pt x="15973" y="6687"/>
                  </a:lnTo>
                  <a:lnTo>
                    <a:pt x="15989" y="6652"/>
                  </a:lnTo>
                  <a:lnTo>
                    <a:pt x="16005" y="6616"/>
                  </a:lnTo>
                  <a:lnTo>
                    <a:pt x="16021" y="6580"/>
                  </a:lnTo>
                  <a:lnTo>
                    <a:pt x="16034" y="6545"/>
                  </a:lnTo>
                  <a:lnTo>
                    <a:pt x="16046" y="6508"/>
                  </a:lnTo>
                  <a:lnTo>
                    <a:pt x="16056" y="6471"/>
                  </a:lnTo>
                  <a:lnTo>
                    <a:pt x="16066" y="6434"/>
                  </a:lnTo>
                  <a:lnTo>
                    <a:pt x="16074" y="6396"/>
                  </a:lnTo>
                  <a:lnTo>
                    <a:pt x="16080" y="6358"/>
                  </a:lnTo>
                  <a:lnTo>
                    <a:pt x="16086" y="6320"/>
                  </a:lnTo>
                  <a:lnTo>
                    <a:pt x="16090" y="6282"/>
                  </a:lnTo>
                  <a:lnTo>
                    <a:pt x="16093" y="6244"/>
                  </a:lnTo>
                  <a:lnTo>
                    <a:pt x="16095" y="6205"/>
                  </a:lnTo>
                  <a:lnTo>
                    <a:pt x="16095" y="6167"/>
                  </a:lnTo>
                  <a:lnTo>
                    <a:pt x="16094" y="6128"/>
                  </a:lnTo>
                  <a:lnTo>
                    <a:pt x="16091" y="6089"/>
                  </a:lnTo>
                  <a:lnTo>
                    <a:pt x="16087" y="6050"/>
                  </a:lnTo>
                  <a:lnTo>
                    <a:pt x="16082" y="6012"/>
                  </a:lnTo>
                  <a:lnTo>
                    <a:pt x="16075" y="5974"/>
                  </a:lnTo>
                  <a:lnTo>
                    <a:pt x="16067" y="5935"/>
                  </a:lnTo>
                  <a:lnTo>
                    <a:pt x="16058" y="5897"/>
                  </a:lnTo>
                  <a:lnTo>
                    <a:pt x="16047" y="5859"/>
                  </a:lnTo>
                  <a:lnTo>
                    <a:pt x="16035" y="5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2" name="iṩḷïďê"/>
            <p:cNvSpPr/>
            <p:nvPr/>
          </p:nvSpPr>
          <p:spPr bwMode="auto">
            <a:xfrm>
              <a:off x="5889880" y="1111763"/>
              <a:ext cx="363600" cy="362763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3" name="iṥļïḓè"/>
            <p:cNvSpPr/>
            <p:nvPr/>
          </p:nvSpPr>
          <p:spPr bwMode="auto">
            <a:xfrm>
              <a:off x="6441312" y="2900034"/>
              <a:ext cx="300105" cy="199152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4" name="îşlîḓè"/>
            <p:cNvSpPr/>
            <p:nvPr/>
          </p:nvSpPr>
          <p:spPr bwMode="auto">
            <a:xfrm>
              <a:off x="6391753" y="2850475"/>
              <a:ext cx="399222" cy="373525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5" name="íṧľíḑe"/>
            <p:cNvSpPr/>
            <p:nvPr/>
          </p:nvSpPr>
          <p:spPr bwMode="auto">
            <a:xfrm>
              <a:off x="9509830" y="594703"/>
              <a:ext cx="394077" cy="394076"/>
            </a:xfrm>
            <a:custGeom>
              <a:avLst/>
              <a:gdLst>
                <a:gd name="T0" fmla="*/ 12841 w 16095"/>
                <a:gd name="T1" fmla="*/ 13554 h 16095"/>
                <a:gd name="T2" fmla="*/ 11503 w 16095"/>
                <a:gd name="T3" fmla="*/ 13401 h 16095"/>
                <a:gd name="T4" fmla="*/ 10658 w 16095"/>
                <a:gd name="T5" fmla="*/ 12629 h 16095"/>
                <a:gd name="T6" fmla="*/ 10662 w 16095"/>
                <a:gd name="T7" fmla="*/ 11527 h 16095"/>
                <a:gd name="T8" fmla="*/ 11493 w 16095"/>
                <a:gd name="T9" fmla="*/ 10565 h 16095"/>
                <a:gd name="T10" fmla="*/ 12883 w 16095"/>
                <a:gd name="T11" fmla="*/ 10073 h 16095"/>
                <a:gd name="T12" fmla="*/ 14197 w 16095"/>
                <a:gd name="T13" fmla="*/ 10278 h 16095"/>
                <a:gd name="T14" fmla="*/ 14987 w 16095"/>
                <a:gd name="T15" fmla="*/ 11093 h 16095"/>
                <a:gd name="T16" fmla="*/ 14913 w 16095"/>
                <a:gd name="T17" fmla="*/ 12196 h 16095"/>
                <a:gd name="T18" fmla="*/ 14027 w 16095"/>
                <a:gd name="T19" fmla="*/ 13134 h 16095"/>
                <a:gd name="T20" fmla="*/ 3191 w 16095"/>
                <a:gd name="T21" fmla="*/ 15076 h 16095"/>
                <a:gd name="T22" fmla="*/ 1877 w 16095"/>
                <a:gd name="T23" fmla="*/ 14871 h 16095"/>
                <a:gd name="T24" fmla="*/ 1085 w 16095"/>
                <a:gd name="T25" fmla="*/ 14057 h 16095"/>
                <a:gd name="T26" fmla="*/ 1161 w 16095"/>
                <a:gd name="T27" fmla="*/ 12953 h 16095"/>
                <a:gd name="T28" fmla="*/ 2046 w 16095"/>
                <a:gd name="T29" fmla="*/ 12015 h 16095"/>
                <a:gd name="T30" fmla="*/ 3454 w 16095"/>
                <a:gd name="T31" fmla="*/ 11573 h 16095"/>
                <a:gd name="T32" fmla="*/ 4742 w 16095"/>
                <a:gd name="T33" fmla="*/ 11830 h 16095"/>
                <a:gd name="T34" fmla="*/ 5477 w 16095"/>
                <a:gd name="T35" fmla="*/ 12686 h 16095"/>
                <a:gd name="T36" fmla="*/ 5332 w 16095"/>
                <a:gd name="T37" fmla="*/ 13787 h 16095"/>
                <a:gd name="T38" fmla="*/ 4393 w 16095"/>
                <a:gd name="T39" fmla="*/ 14700 h 16095"/>
                <a:gd name="T40" fmla="*/ 15473 w 16095"/>
                <a:gd name="T41" fmla="*/ 76 h 16095"/>
                <a:gd name="T42" fmla="*/ 15002 w 16095"/>
                <a:gd name="T43" fmla="*/ 4 h 16095"/>
                <a:gd name="T44" fmla="*/ 6031 w 16095"/>
                <a:gd name="T45" fmla="*/ 1646 h 16095"/>
                <a:gd name="T46" fmla="*/ 5647 w 16095"/>
                <a:gd name="T47" fmla="*/ 2047 h 16095"/>
                <a:gd name="T48" fmla="*/ 5532 w 16095"/>
                <a:gd name="T49" fmla="*/ 4024 h 16095"/>
                <a:gd name="T50" fmla="*/ 4898 w 16095"/>
                <a:gd name="T51" fmla="*/ 10801 h 16095"/>
                <a:gd name="T52" fmla="*/ 4095 w 16095"/>
                <a:gd name="T53" fmla="*/ 10593 h 16095"/>
                <a:gd name="T54" fmla="*/ 3144 w 16095"/>
                <a:gd name="T55" fmla="*/ 10592 h 16095"/>
                <a:gd name="T56" fmla="*/ 2088 w 16095"/>
                <a:gd name="T57" fmla="*/ 10870 h 16095"/>
                <a:gd name="T58" fmla="*/ 1086 w 16095"/>
                <a:gd name="T59" fmla="*/ 11468 h 16095"/>
                <a:gd name="T60" fmla="*/ 369 w 16095"/>
                <a:gd name="T61" fmla="*/ 12304 h 16095"/>
                <a:gd name="T62" fmla="*/ 51 w 16095"/>
                <a:gd name="T63" fmla="*/ 13112 h 16095"/>
                <a:gd name="T64" fmla="*/ 17 w 16095"/>
                <a:gd name="T65" fmla="*/ 13888 h 16095"/>
                <a:gd name="T66" fmla="*/ 320 w 16095"/>
                <a:gd name="T67" fmla="*/ 14775 h 16095"/>
                <a:gd name="T68" fmla="*/ 1277 w 16095"/>
                <a:gd name="T69" fmla="*/ 15690 h 16095"/>
                <a:gd name="T70" fmla="*/ 2674 w 16095"/>
                <a:gd name="T71" fmla="*/ 16087 h 16095"/>
                <a:gd name="T72" fmla="*/ 3792 w 16095"/>
                <a:gd name="T73" fmla="*/ 15996 h 16095"/>
                <a:gd name="T74" fmla="*/ 4864 w 16095"/>
                <a:gd name="T75" fmla="*/ 15590 h 16095"/>
                <a:gd name="T76" fmla="*/ 5766 w 16095"/>
                <a:gd name="T77" fmla="*/ 14893 h 16095"/>
                <a:gd name="T78" fmla="*/ 6343 w 16095"/>
                <a:gd name="T79" fmla="*/ 14007 h 16095"/>
                <a:gd name="T80" fmla="*/ 6528 w 16095"/>
                <a:gd name="T81" fmla="*/ 13143 h 16095"/>
                <a:gd name="T82" fmla="*/ 15089 w 16095"/>
                <a:gd name="T83" fmla="*/ 9642 h 16095"/>
                <a:gd name="T84" fmla="*/ 14397 w 16095"/>
                <a:gd name="T85" fmla="*/ 9270 h 16095"/>
                <a:gd name="T86" fmla="*/ 13586 w 16095"/>
                <a:gd name="T87" fmla="*/ 9076 h 16095"/>
                <a:gd name="T88" fmla="*/ 12620 w 16095"/>
                <a:gd name="T89" fmla="*/ 9094 h 16095"/>
                <a:gd name="T90" fmla="*/ 11560 w 16095"/>
                <a:gd name="T91" fmla="*/ 9397 h 16095"/>
                <a:gd name="T92" fmla="*/ 10577 w 16095"/>
                <a:gd name="T93" fmla="*/ 10017 h 16095"/>
                <a:gd name="T94" fmla="*/ 9884 w 16095"/>
                <a:gd name="T95" fmla="*/ 10868 h 16095"/>
                <a:gd name="T96" fmla="*/ 9598 w 16095"/>
                <a:gd name="T97" fmla="*/ 11664 h 16095"/>
                <a:gd name="T98" fmla="*/ 9583 w 16095"/>
                <a:gd name="T99" fmla="*/ 12438 h 16095"/>
                <a:gd name="T100" fmla="*/ 9931 w 16095"/>
                <a:gd name="T101" fmla="*/ 13352 h 16095"/>
                <a:gd name="T102" fmla="*/ 10929 w 16095"/>
                <a:gd name="T103" fmla="*/ 14231 h 16095"/>
                <a:gd name="T104" fmla="*/ 12350 w 16095"/>
                <a:gd name="T105" fmla="*/ 14584 h 16095"/>
                <a:gd name="T106" fmla="*/ 13429 w 16095"/>
                <a:gd name="T107" fmla="*/ 14468 h 16095"/>
                <a:gd name="T108" fmla="*/ 14500 w 16095"/>
                <a:gd name="T109" fmla="*/ 14037 h 16095"/>
                <a:gd name="T110" fmla="*/ 15380 w 16095"/>
                <a:gd name="T111" fmla="*/ 13320 h 16095"/>
                <a:gd name="T112" fmla="*/ 15926 w 16095"/>
                <a:gd name="T113" fmla="*/ 12432 h 16095"/>
                <a:gd name="T114" fmla="*/ 16086 w 16095"/>
                <a:gd name="T115" fmla="*/ 11568 h 16095"/>
                <a:gd name="T116" fmla="*/ 16065 w 16095"/>
                <a:gd name="T117" fmla="*/ 761 h 16095"/>
                <a:gd name="T118" fmla="*/ 15920 w 16095"/>
                <a:gd name="T119" fmla="*/ 439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6095">
                  <a:moveTo>
                    <a:pt x="15069" y="2515"/>
                  </a:moveTo>
                  <a:lnTo>
                    <a:pt x="6518" y="4024"/>
                  </a:lnTo>
                  <a:lnTo>
                    <a:pt x="6518" y="3521"/>
                  </a:lnTo>
                  <a:lnTo>
                    <a:pt x="6518" y="2515"/>
                  </a:lnTo>
                  <a:lnTo>
                    <a:pt x="15069" y="1006"/>
                  </a:lnTo>
                  <a:lnTo>
                    <a:pt x="15069" y="2012"/>
                  </a:lnTo>
                  <a:lnTo>
                    <a:pt x="15069" y="2515"/>
                  </a:lnTo>
                  <a:close/>
                  <a:moveTo>
                    <a:pt x="13405" y="13423"/>
                  </a:moveTo>
                  <a:lnTo>
                    <a:pt x="13292" y="13458"/>
                  </a:lnTo>
                  <a:lnTo>
                    <a:pt x="13179" y="13488"/>
                  </a:lnTo>
                  <a:lnTo>
                    <a:pt x="13066" y="13515"/>
                  </a:lnTo>
                  <a:lnTo>
                    <a:pt x="12953" y="13537"/>
                  </a:lnTo>
                  <a:lnTo>
                    <a:pt x="12841" y="13554"/>
                  </a:lnTo>
                  <a:lnTo>
                    <a:pt x="12729" y="13567"/>
                  </a:lnTo>
                  <a:lnTo>
                    <a:pt x="12618" y="13576"/>
                  </a:lnTo>
                  <a:lnTo>
                    <a:pt x="12509" y="13580"/>
                  </a:lnTo>
                  <a:lnTo>
                    <a:pt x="12400" y="13580"/>
                  </a:lnTo>
                  <a:lnTo>
                    <a:pt x="12293" y="13576"/>
                  </a:lnTo>
                  <a:lnTo>
                    <a:pt x="12187" y="13568"/>
                  </a:lnTo>
                  <a:lnTo>
                    <a:pt x="12082" y="13556"/>
                  </a:lnTo>
                  <a:lnTo>
                    <a:pt x="11981" y="13540"/>
                  </a:lnTo>
                  <a:lnTo>
                    <a:pt x="11880" y="13520"/>
                  </a:lnTo>
                  <a:lnTo>
                    <a:pt x="11783" y="13495"/>
                  </a:lnTo>
                  <a:lnTo>
                    <a:pt x="11687" y="13467"/>
                  </a:lnTo>
                  <a:lnTo>
                    <a:pt x="11593" y="13436"/>
                  </a:lnTo>
                  <a:lnTo>
                    <a:pt x="11503" y="13401"/>
                  </a:lnTo>
                  <a:lnTo>
                    <a:pt x="11415" y="13362"/>
                  </a:lnTo>
                  <a:lnTo>
                    <a:pt x="11332" y="13319"/>
                  </a:lnTo>
                  <a:lnTo>
                    <a:pt x="11250" y="13273"/>
                  </a:lnTo>
                  <a:lnTo>
                    <a:pt x="11173" y="13223"/>
                  </a:lnTo>
                  <a:lnTo>
                    <a:pt x="11099" y="13171"/>
                  </a:lnTo>
                  <a:lnTo>
                    <a:pt x="11028" y="13114"/>
                  </a:lnTo>
                  <a:lnTo>
                    <a:pt x="10963" y="13054"/>
                  </a:lnTo>
                  <a:lnTo>
                    <a:pt x="10900" y="12991"/>
                  </a:lnTo>
                  <a:lnTo>
                    <a:pt x="10842" y="12925"/>
                  </a:lnTo>
                  <a:lnTo>
                    <a:pt x="10789" y="12856"/>
                  </a:lnTo>
                  <a:lnTo>
                    <a:pt x="10740" y="12783"/>
                  </a:lnTo>
                  <a:lnTo>
                    <a:pt x="10696" y="12708"/>
                  </a:lnTo>
                  <a:lnTo>
                    <a:pt x="10658" y="12629"/>
                  </a:lnTo>
                  <a:lnTo>
                    <a:pt x="10625" y="12548"/>
                  </a:lnTo>
                  <a:lnTo>
                    <a:pt x="10597" y="12464"/>
                  </a:lnTo>
                  <a:lnTo>
                    <a:pt x="10574" y="12380"/>
                  </a:lnTo>
                  <a:lnTo>
                    <a:pt x="10558" y="12295"/>
                  </a:lnTo>
                  <a:lnTo>
                    <a:pt x="10548" y="12210"/>
                  </a:lnTo>
                  <a:lnTo>
                    <a:pt x="10543" y="12124"/>
                  </a:lnTo>
                  <a:lnTo>
                    <a:pt x="10544" y="12038"/>
                  </a:lnTo>
                  <a:lnTo>
                    <a:pt x="10550" y="11952"/>
                  </a:lnTo>
                  <a:lnTo>
                    <a:pt x="10562" y="11867"/>
                  </a:lnTo>
                  <a:lnTo>
                    <a:pt x="10579" y="11781"/>
                  </a:lnTo>
                  <a:lnTo>
                    <a:pt x="10602" y="11696"/>
                  </a:lnTo>
                  <a:lnTo>
                    <a:pt x="10630" y="11611"/>
                  </a:lnTo>
                  <a:lnTo>
                    <a:pt x="10662" y="11527"/>
                  </a:lnTo>
                  <a:lnTo>
                    <a:pt x="10699" y="11444"/>
                  </a:lnTo>
                  <a:lnTo>
                    <a:pt x="10741" y="11362"/>
                  </a:lnTo>
                  <a:lnTo>
                    <a:pt x="10788" y="11281"/>
                  </a:lnTo>
                  <a:lnTo>
                    <a:pt x="10840" y="11201"/>
                  </a:lnTo>
                  <a:lnTo>
                    <a:pt x="10895" y="11122"/>
                  </a:lnTo>
                  <a:lnTo>
                    <a:pt x="10956" y="11046"/>
                  </a:lnTo>
                  <a:lnTo>
                    <a:pt x="11020" y="10971"/>
                  </a:lnTo>
                  <a:lnTo>
                    <a:pt x="11089" y="10898"/>
                  </a:lnTo>
                  <a:lnTo>
                    <a:pt x="11162" y="10827"/>
                  </a:lnTo>
                  <a:lnTo>
                    <a:pt x="11239" y="10757"/>
                  </a:lnTo>
                  <a:lnTo>
                    <a:pt x="11320" y="10691"/>
                  </a:lnTo>
                  <a:lnTo>
                    <a:pt x="11404" y="10626"/>
                  </a:lnTo>
                  <a:lnTo>
                    <a:pt x="11493" y="10565"/>
                  </a:lnTo>
                  <a:lnTo>
                    <a:pt x="11585" y="10506"/>
                  </a:lnTo>
                  <a:lnTo>
                    <a:pt x="11681" y="10449"/>
                  </a:lnTo>
                  <a:lnTo>
                    <a:pt x="11780" y="10396"/>
                  </a:lnTo>
                  <a:lnTo>
                    <a:pt x="11881" y="10347"/>
                  </a:lnTo>
                  <a:lnTo>
                    <a:pt x="11987" y="10300"/>
                  </a:lnTo>
                  <a:lnTo>
                    <a:pt x="12095" y="10257"/>
                  </a:lnTo>
                  <a:lnTo>
                    <a:pt x="12207" y="10217"/>
                  </a:lnTo>
                  <a:lnTo>
                    <a:pt x="12320" y="10182"/>
                  </a:lnTo>
                  <a:lnTo>
                    <a:pt x="12433" y="10152"/>
                  </a:lnTo>
                  <a:lnTo>
                    <a:pt x="12546" y="10125"/>
                  </a:lnTo>
                  <a:lnTo>
                    <a:pt x="12659" y="10103"/>
                  </a:lnTo>
                  <a:lnTo>
                    <a:pt x="12771" y="10086"/>
                  </a:lnTo>
                  <a:lnTo>
                    <a:pt x="12883" y="10073"/>
                  </a:lnTo>
                  <a:lnTo>
                    <a:pt x="12994" y="10065"/>
                  </a:lnTo>
                  <a:lnTo>
                    <a:pt x="13103" y="10060"/>
                  </a:lnTo>
                  <a:lnTo>
                    <a:pt x="13212" y="10060"/>
                  </a:lnTo>
                  <a:lnTo>
                    <a:pt x="13320" y="10064"/>
                  </a:lnTo>
                  <a:lnTo>
                    <a:pt x="13425" y="10072"/>
                  </a:lnTo>
                  <a:lnTo>
                    <a:pt x="13530" y="10084"/>
                  </a:lnTo>
                  <a:lnTo>
                    <a:pt x="13631" y="10100"/>
                  </a:lnTo>
                  <a:lnTo>
                    <a:pt x="13732" y="10121"/>
                  </a:lnTo>
                  <a:lnTo>
                    <a:pt x="13830" y="10145"/>
                  </a:lnTo>
                  <a:lnTo>
                    <a:pt x="13925" y="10173"/>
                  </a:lnTo>
                  <a:lnTo>
                    <a:pt x="14019" y="10204"/>
                  </a:lnTo>
                  <a:lnTo>
                    <a:pt x="14109" y="10239"/>
                  </a:lnTo>
                  <a:lnTo>
                    <a:pt x="14197" y="10278"/>
                  </a:lnTo>
                  <a:lnTo>
                    <a:pt x="14280" y="10321"/>
                  </a:lnTo>
                  <a:lnTo>
                    <a:pt x="14362" y="10367"/>
                  </a:lnTo>
                  <a:lnTo>
                    <a:pt x="14439" y="10417"/>
                  </a:lnTo>
                  <a:lnTo>
                    <a:pt x="14514" y="10469"/>
                  </a:lnTo>
                  <a:lnTo>
                    <a:pt x="14584" y="10526"/>
                  </a:lnTo>
                  <a:lnTo>
                    <a:pt x="14649" y="10586"/>
                  </a:lnTo>
                  <a:lnTo>
                    <a:pt x="14712" y="10650"/>
                  </a:lnTo>
                  <a:lnTo>
                    <a:pt x="14770" y="10715"/>
                  </a:lnTo>
                  <a:lnTo>
                    <a:pt x="14823" y="10784"/>
                  </a:lnTo>
                  <a:lnTo>
                    <a:pt x="14872" y="10857"/>
                  </a:lnTo>
                  <a:lnTo>
                    <a:pt x="14916" y="10933"/>
                  </a:lnTo>
                  <a:lnTo>
                    <a:pt x="14954" y="11012"/>
                  </a:lnTo>
                  <a:lnTo>
                    <a:pt x="14987" y="11093"/>
                  </a:lnTo>
                  <a:lnTo>
                    <a:pt x="15016" y="11177"/>
                  </a:lnTo>
                  <a:lnTo>
                    <a:pt x="15038" y="11260"/>
                  </a:lnTo>
                  <a:lnTo>
                    <a:pt x="15054" y="11346"/>
                  </a:lnTo>
                  <a:lnTo>
                    <a:pt x="15064" y="11430"/>
                  </a:lnTo>
                  <a:lnTo>
                    <a:pt x="15069" y="11516"/>
                  </a:lnTo>
                  <a:lnTo>
                    <a:pt x="15068" y="11602"/>
                  </a:lnTo>
                  <a:lnTo>
                    <a:pt x="15062" y="11688"/>
                  </a:lnTo>
                  <a:lnTo>
                    <a:pt x="15050" y="11773"/>
                  </a:lnTo>
                  <a:lnTo>
                    <a:pt x="15033" y="11860"/>
                  </a:lnTo>
                  <a:lnTo>
                    <a:pt x="15011" y="11944"/>
                  </a:lnTo>
                  <a:lnTo>
                    <a:pt x="14982" y="12029"/>
                  </a:lnTo>
                  <a:lnTo>
                    <a:pt x="14950" y="12113"/>
                  </a:lnTo>
                  <a:lnTo>
                    <a:pt x="14913" y="12196"/>
                  </a:lnTo>
                  <a:lnTo>
                    <a:pt x="14871" y="12278"/>
                  </a:lnTo>
                  <a:lnTo>
                    <a:pt x="14825" y="12360"/>
                  </a:lnTo>
                  <a:lnTo>
                    <a:pt x="14773" y="12439"/>
                  </a:lnTo>
                  <a:lnTo>
                    <a:pt x="14717" y="12518"/>
                  </a:lnTo>
                  <a:lnTo>
                    <a:pt x="14657" y="12594"/>
                  </a:lnTo>
                  <a:lnTo>
                    <a:pt x="14592" y="12670"/>
                  </a:lnTo>
                  <a:lnTo>
                    <a:pt x="14523" y="12742"/>
                  </a:lnTo>
                  <a:lnTo>
                    <a:pt x="14450" y="12813"/>
                  </a:lnTo>
                  <a:lnTo>
                    <a:pt x="14373" y="12883"/>
                  </a:lnTo>
                  <a:lnTo>
                    <a:pt x="14292" y="12949"/>
                  </a:lnTo>
                  <a:lnTo>
                    <a:pt x="14208" y="13014"/>
                  </a:lnTo>
                  <a:lnTo>
                    <a:pt x="14119" y="13075"/>
                  </a:lnTo>
                  <a:lnTo>
                    <a:pt x="14027" y="13134"/>
                  </a:lnTo>
                  <a:lnTo>
                    <a:pt x="13931" y="13191"/>
                  </a:lnTo>
                  <a:lnTo>
                    <a:pt x="13833" y="13244"/>
                  </a:lnTo>
                  <a:lnTo>
                    <a:pt x="13731" y="13293"/>
                  </a:lnTo>
                  <a:lnTo>
                    <a:pt x="13625" y="13341"/>
                  </a:lnTo>
                  <a:lnTo>
                    <a:pt x="13517" y="13383"/>
                  </a:lnTo>
                  <a:lnTo>
                    <a:pt x="13405" y="13423"/>
                  </a:lnTo>
                  <a:close/>
                  <a:moveTo>
                    <a:pt x="3867" y="14932"/>
                  </a:moveTo>
                  <a:lnTo>
                    <a:pt x="3753" y="14967"/>
                  </a:lnTo>
                  <a:lnTo>
                    <a:pt x="3640" y="14997"/>
                  </a:lnTo>
                  <a:lnTo>
                    <a:pt x="3528" y="15024"/>
                  </a:lnTo>
                  <a:lnTo>
                    <a:pt x="3415" y="15046"/>
                  </a:lnTo>
                  <a:lnTo>
                    <a:pt x="3302" y="15063"/>
                  </a:lnTo>
                  <a:lnTo>
                    <a:pt x="3191" y="15076"/>
                  </a:lnTo>
                  <a:lnTo>
                    <a:pt x="3080" y="15084"/>
                  </a:lnTo>
                  <a:lnTo>
                    <a:pt x="2971" y="15089"/>
                  </a:lnTo>
                  <a:lnTo>
                    <a:pt x="2862" y="15089"/>
                  </a:lnTo>
                  <a:lnTo>
                    <a:pt x="2754" y="15085"/>
                  </a:lnTo>
                  <a:lnTo>
                    <a:pt x="2649" y="15077"/>
                  </a:lnTo>
                  <a:lnTo>
                    <a:pt x="2544" y="15065"/>
                  </a:lnTo>
                  <a:lnTo>
                    <a:pt x="2442" y="15049"/>
                  </a:lnTo>
                  <a:lnTo>
                    <a:pt x="2342" y="15028"/>
                  </a:lnTo>
                  <a:lnTo>
                    <a:pt x="2243" y="15004"/>
                  </a:lnTo>
                  <a:lnTo>
                    <a:pt x="2148" y="14976"/>
                  </a:lnTo>
                  <a:lnTo>
                    <a:pt x="2055" y="14945"/>
                  </a:lnTo>
                  <a:lnTo>
                    <a:pt x="1965" y="14909"/>
                  </a:lnTo>
                  <a:lnTo>
                    <a:pt x="1877" y="14871"/>
                  </a:lnTo>
                  <a:lnTo>
                    <a:pt x="1793" y="14827"/>
                  </a:lnTo>
                  <a:lnTo>
                    <a:pt x="1712" y="14782"/>
                  </a:lnTo>
                  <a:lnTo>
                    <a:pt x="1635" y="14732"/>
                  </a:lnTo>
                  <a:lnTo>
                    <a:pt x="1560" y="14680"/>
                  </a:lnTo>
                  <a:lnTo>
                    <a:pt x="1490" y="14623"/>
                  </a:lnTo>
                  <a:lnTo>
                    <a:pt x="1423" y="14563"/>
                  </a:lnTo>
                  <a:lnTo>
                    <a:pt x="1362" y="14499"/>
                  </a:lnTo>
                  <a:lnTo>
                    <a:pt x="1304" y="14434"/>
                  </a:lnTo>
                  <a:lnTo>
                    <a:pt x="1250" y="14365"/>
                  </a:lnTo>
                  <a:lnTo>
                    <a:pt x="1202" y="14292"/>
                  </a:lnTo>
                  <a:lnTo>
                    <a:pt x="1158" y="14217"/>
                  </a:lnTo>
                  <a:lnTo>
                    <a:pt x="1120" y="14138"/>
                  </a:lnTo>
                  <a:lnTo>
                    <a:pt x="1085" y="14057"/>
                  </a:lnTo>
                  <a:lnTo>
                    <a:pt x="1058" y="13973"/>
                  </a:lnTo>
                  <a:lnTo>
                    <a:pt x="1036" y="13889"/>
                  </a:lnTo>
                  <a:lnTo>
                    <a:pt x="1020" y="13804"/>
                  </a:lnTo>
                  <a:lnTo>
                    <a:pt x="1009" y="13719"/>
                  </a:lnTo>
                  <a:lnTo>
                    <a:pt x="1005" y="13633"/>
                  </a:lnTo>
                  <a:lnTo>
                    <a:pt x="1006" y="13547"/>
                  </a:lnTo>
                  <a:lnTo>
                    <a:pt x="1012" y="13461"/>
                  </a:lnTo>
                  <a:lnTo>
                    <a:pt x="1024" y="13376"/>
                  </a:lnTo>
                  <a:lnTo>
                    <a:pt x="1041" y="13290"/>
                  </a:lnTo>
                  <a:lnTo>
                    <a:pt x="1063" y="13205"/>
                  </a:lnTo>
                  <a:lnTo>
                    <a:pt x="1091" y="13120"/>
                  </a:lnTo>
                  <a:lnTo>
                    <a:pt x="1124" y="13036"/>
                  </a:lnTo>
                  <a:lnTo>
                    <a:pt x="1161" y="12953"/>
                  </a:lnTo>
                  <a:lnTo>
                    <a:pt x="1203" y="12871"/>
                  </a:lnTo>
                  <a:lnTo>
                    <a:pt x="1249" y="12790"/>
                  </a:lnTo>
                  <a:lnTo>
                    <a:pt x="1302" y="12710"/>
                  </a:lnTo>
                  <a:lnTo>
                    <a:pt x="1357" y="12631"/>
                  </a:lnTo>
                  <a:lnTo>
                    <a:pt x="1417" y="12555"/>
                  </a:lnTo>
                  <a:lnTo>
                    <a:pt x="1482" y="12479"/>
                  </a:lnTo>
                  <a:lnTo>
                    <a:pt x="1551" y="12407"/>
                  </a:lnTo>
                  <a:lnTo>
                    <a:pt x="1624" y="12336"/>
                  </a:lnTo>
                  <a:lnTo>
                    <a:pt x="1701" y="12266"/>
                  </a:lnTo>
                  <a:lnTo>
                    <a:pt x="1782" y="12200"/>
                  </a:lnTo>
                  <a:lnTo>
                    <a:pt x="1866" y="12135"/>
                  </a:lnTo>
                  <a:lnTo>
                    <a:pt x="1955" y="12074"/>
                  </a:lnTo>
                  <a:lnTo>
                    <a:pt x="2046" y="12015"/>
                  </a:lnTo>
                  <a:lnTo>
                    <a:pt x="2142" y="11958"/>
                  </a:lnTo>
                  <a:lnTo>
                    <a:pt x="2241" y="11905"/>
                  </a:lnTo>
                  <a:lnTo>
                    <a:pt x="2343" y="11856"/>
                  </a:lnTo>
                  <a:lnTo>
                    <a:pt x="2448" y="11808"/>
                  </a:lnTo>
                  <a:lnTo>
                    <a:pt x="2557" y="11765"/>
                  </a:lnTo>
                  <a:lnTo>
                    <a:pt x="2668" y="11726"/>
                  </a:lnTo>
                  <a:lnTo>
                    <a:pt x="2781" y="11691"/>
                  </a:lnTo>
                  <a:lnTo>
                    <a:pt x="2894" y="11661"/>
                  </a:lnTo>
                  <a:lnTo>
                    <a:pt x="3008" y="11634"/>
                  </a:lnTo>
                  <a:lnTo>
                    <a:pt x="3120" y="11612"/>
                  </a:lnTo>
                  <a:lnTo>
                    <a:pt x="3232" y="11595"/>
                  </a:lnTo>
                  <a:lnTo>
                    <a:pt x="3344" y="11582"/>
                  </a:lnTo>
                  <a:lnTo>
                    <a:pt x="3454" y="11573"/>
                  </a:lnTo>
                  <a:lnTo>
                    <a:pt x="3565" y="11569"/>
                  </a:lnTo>
                  <a:lnTo>
                    <a:pt x="3674" y="11569"/>
                  </a:lnTo>
                  <a:lnTo>
                    <a:pt x="3780" y="11573"/>
                  </a:lnTo>
                  <a:lnTo>
                    <a:pt x="3887" y="11581"/>
                  </a:lnTo>
                  <a:lnTo>
                    <a:pt x="3991" y="11593"/>
                  </a:lnTo>
                  <a:lnTo>
                    <a:pt x="4093" y="11609"/>
                  </a:lnTo>
                  <a:lnTo>
                    <a:pt x="4194" y="11629"/>
                  </a:lnTo>
                  <a:lnTo>
                    <a:pt x="4291" y="11654"/>
                  </a:lnTo>
                  <a:lnTo>
                    <a:pt x="4387" y="11682"/>
                  </a:lnTo>
                  <a:lnTo>
                    <a:pt x="4480" y="11713"/>
                  </a:lnTo>
                  <a:lnTo>
                    <a:pt x="4570" y="11748"/>
                  </a:lnTo>
                  <a:lnTo>
                    <a:pt x="4657" y="11787"/>
                  </a:lnTo>
                  <a:lnTo>
                    <a:pt x="4742" y="11830"/>
                  </a:lnTo>
                  <a:lnTo>
                    <a:pt x="4823" y="11876"/>
                  </a:lnTo>
                  <a:lnTo>
                    <a:pt x="4901" y="11925"/>
                  </a:lnTo>
                  <a:lnTo>
                    <a:pt x="4975" y="11978"/>
                  </a:lnTo>
                  <a:lnTo>
                    <a:pt x="5045" y="12035"/>
                  </a:lnTo>
                  <a:lnTo>
                    <a:pt x="5111" y="12095"/>
                  </a:lnTo>
                  <a:lnTo>
                    <a:pt x="5174" y="12158"/>
                  </a:lnTo>
                  <a:lnTo>
                    <a:pt x="5231" y="12224"/>
                  </a:lnTo>
                  <a:lnTo>
                    <a:pt x="5284" y="12293"/>
                  </a:lnTo>
                  <a:lnTo>
                    <a:pt x="5333" y="12366"/>
                  </a:lnTo>
                  <a:lnTo>
                    <a:pt x="5377" y="12441"/>
                  </a:lnTo>
                  <a:lnTo>
                    <a:pt x="5416" y="12521"/>
                  </a:lnTo>
                  <a:lnTo>
                    <a:pt x="5449" y="12602"/>
                  </a:lnTo>
                  <a:lnTo>
                    <a:pt x="5477" y="12686"/>
                  </a:lnTo>
                  <a:lnTo>
                    <a:pt x="5499" y="12769"/>
                  </a:lnTo>
                  <a:lnTo>
                    <a:pt x="5516" y="12855"/>
                  </a:lnTo>
                  <a:lnTo>
                    <a:pt x="5526" y="12939"/>
                  </a:lnTo>
                  <a:lnTo>
                    <a:pt x="5531" y="13025"/>
                  </a:lnTo>
                  <a:lnTo>
                    <a:pt x="5530" y="13111"/>
                  </a:lnTo>
                  <a:lnTo>
                    <a:pt x="5524" y="13197"/>
                  </a:lnTo>
                  <a:lnTo>
                    <a:pt x="5512" y="13282"/>
                  </a:lnTo>
                  <a:lnTo>
                    <a:pt x="5494" y="13368"/>
                  </a:lnTo>
                  <a:lnTo>
                    <a:pt x="5472" y="13453"/>
                  </a:lnTo>
                  <a:lnTo>
                    <a:pt x="5444" y="13538"/>
                  </a:lnTo>
                  <a:lnTo>
                    <a:pt x="5412" y="13622"/>
                  </a:lnTo>
                  <a:lnTo>
                    <a:pt x="5375" y="13705"/>
                  </a:lnTo>
                  <a:lnTo>
                    <a:pt x="5332" y="13787"/>
                  </a:lnTo>
                  <a:lnTo>
                    <a:pt x="5285" y="13869"/>
                  </a:lnTo>
                  <a:lnTo>
                    <a:pt x="5234" y="13948"/>
                  </a:lnTo>
                  <a:lnTo>
                    <a:pt x="5179" y="14027"/>
                  </a:lnTo>
                  <a:lnTo>
                    <a:pt x="5118" y="14103"/>
                  </a:lnTo>
                  <a:lnTo>
                    <a:pt x="5054" y="14179"/>
                  </a:lnTo>
                  <a:lnTo>
                    <a:pt x="4984" y="14251"/>
                  </a:lnTo>
                  <a:lnTo>
                    <a:pt x="4912" y="14322"/>
                  </a:lnTo>
                  <a:lnTo>
                    <a:pt x="4835" y="14392"/>
                  </a:lnTo>
                  <a:lnTo>
                    <a:pt x="4754" y="14458"/>
                  </a:lnTo>
                  <a:lnTo>
                    <a:pt x="4670" y="14523"/>
                  </a:lnTo>
                  <a:lnTo>
                    <a:pt x="4581" y="14584"/>
                  </a:lnTo>
                  <a:lnTo>
                    <a:pt x="4488" y="14643"/>
                  </a:lnTo>
                  <a:lnTo>
                    <a:pt x="4393" y="14700"/>
                  </a:lnTo>
                  <a:lnTo>
                    <a:pt x="4294" y="14753"/>
                  </a:lnTo>
                  <a:lnTo>
                    <a:pt x="4192" y="14802"/>
                  </a:lnTo>
                  <a:lnTo>
                    <a:pt x="4087" y="14849"/>
                  </a:lnTo>
                  <a:lnTo>
                    <a:pt x="3978" y="14892"/>
                  </a:lnTo>
                  <a:lnTo>
                    <a:pt x="3867" y="14932"/>
                  </a:lnTo>
                  <a:close/>
                  <a:moveTo>
                    <a:pt x="15735" y="235"/>
                  </a:moveTo>
                  <a:lnTo>
                    <a:pt x="15701" y="208"/>
                  </a:lnTo>
                  <a:lnTo>
                    <a:pt x="15665" y="182"/>
                  </a:lnTo>
                  <a:lnTo>
                    <a:pt x="15628" y="157"/>
                  </a:lnTo>
                  <a:lnTo>
                    <a:pt x="15591" y="134"/>
                  </a:lnTo>
                  <a:lnTo>
                    <a:pt x="15552" y="113"/>
                  </a:lnTo>
                  <a:lnTo>
                    <a:pt x="15513" y="94"/>
                  </a:lnTo>
                  <a:lnTo>
                    <a:pt x="15473" y="76"/>
                  </a:lnTo>
                  <a:lnTo>
                    <a:pt x="15432" y="60"/>
                  </a:lnTo>
                  <a:lnTo>
                    <a:pt x="15391" y="46"/>
                  </a:lnTo>
                  <a:lnTo>
                    <a:pt x="15349" y="34"/>
                  </a:lnTo>
                  <a:lnTo>
                    <a:pt x="15306" y="24"/>
                  </a:lnTo>
                  <a:lnTo>
                    <a:pt x="15263" y="15"/>
                  </a:lnTo>
                  <a:lnTo>
                    <a:pt x="15220" y="9"/>
                  </a:lnTo>
                  <a:lnTo>
                    <a:pt x="15177" y="4"/>
                  </a:lnTo>
                  <a:lnTo>
                    <a:pt x="15133" y="1"/>
                  </a:lnTo>
                  <a:lnTo>
                    <a:pt x="15089" y="0"/>
                  </a:lnTo>
                  <a:lnTo>
                    <a:pt x="15067" y="0"/>
                  </a:lnTo>
                  <a:lnTo>
                    <a:pt x="15046" y="1"/>
                  </a:lnTo>
                  <a:lnTo>
                    <a:pt x="15024" y="2"/>
                  </a:lnTo>
                  <a:lnTo>
                    <a:pt x="15002" y="4"/>
                  </a:lnTo>
                  <a:lnTo>
                    <a:pt x="14979" y="6"/>
                  </a:lnTo>
                  <a:lnTo>
                    <a:pt x="14958" y="9"/>
                  </a:lnTo>
                  <a:lnTo>
                    <a:pt x="14936" y="12"/>
                  </a:lnTo>
                  <a:lnTo>
                    <a:pt x="14914" y="15"/>
                  </a:lnTo>
                  <a:lnTo>
                    <a:pt x="6363" y="1524"/>
                  </a:lnTo>
                  <a:lnTo>
                    <a:pt x="6318" y="1533"/>
                  </a:lnTo>
                  <a:lnTo>
                    <a:pt x="6274" y="1544"/>
                  </a:lnTo>
                  <a:lnTo>
                    <a:pt x="6232" y="1557"/>
                  </a:lnTo>
                  <a:lnTo>
                    <a:pt x="6190" y="1571"/>
                  </a:lnTo>
                  <a:lnTo>
                    <a:pt x="6148" y="1587"/>
                  </a:lnTo>
                  <a:lnTo>
                    <a:pt x="6108" y="1606"/>
                  </a:lnTo>
                  <a:lnTo>
                    <a:pt x="6069" y="1625"/>
                  </a:lnTo>
                  <a:lnTo>
                    <a:pt x="6031" y="1646"/>
                  </a:lnTo>
                  <a:lnTo>
                    <a:pt x="5993" y="1669"/>
                  </a:lnTo>
                  <a:lnTo>
                    <a:pt x="5957" y="1693"/>
                  </a:lnTo>
                  <a:lnTo>
                    <a:pt x="5923" y="1719"/>
                  </a:lnTo>
                  <a:lnTo>
                    <a:pt x="5889" y="1746"/>
                  </a:lnTo>
                  <a:lnTo>
                    <a:pt x="5857" y="1775"/>
                  </a:lnTo>
                  <a:lnTo>
                    <a:pt x="5825" y="1805"/>
                  </a:lnTo>
                  <a:lnTo>
                    <a:pt x="5795" y="1836"/>
                  </a:lnTo>
                  <a:lnTo>
                    <a:pt x="5767" y="1868"/>
                  </a:lnTo>
                  <a:lnTo>
                    <a:pt x="5740" y="1901"/>
                  </a:lnTo>
                  <a:lnTo>
                    <a:pt x="5715" y="1937"/>
                  </a:lnTo>
                  <a:lnTo>
                    <a:pt x="5691" y="1973"/>
                  </a:lnTo>
                  <a:lnTo>
                    <a:pt x="5668" y="2009"/>
                  </a:lnTo>
                  <a:lnTo>
                    <a:pt x="5647" y="2047"/>
                  </a:lnTo>
                  <a:lnTo>
                    <a:pt x="5628" y="2085"/>
                  </a:lnTo>
                  <a:lnTo>
                    <a:pt x="5610" y="2126"/>
                  </a:lnTo>
                  <a:lnTo>
                    <a:pt x="5594" y="2166"/>
                  </a:lnTo>
                  <a:lnTo>
                    <a:pt x="5580" y="2207"/>
                  </a:lnTo>
                  <a:lnTo>
                    <a:pt x="5568" y="2249"/>
                  </a:lnTo>
                  <a:lnTo>
                    <a:pt x="5557" y="2292"/>
                  </a:lnTo>
                  <a:lnTo>
                    <a:pt x="5548" y="2336"/>
                  </a:lnTo>
                  <a:lnTo>
                    <a:pt x="5541" y="2379"/>
                  </a:lnTo>
                  <a:lnTo>
                    <a:pt x="5536" y="2424"/>
                  </a:lnTo>
                  <a:lnTo>
                    <a:pt x="5533" y="2470"/>
                  </a:lnTo>
                  <a:lnTo>
                    <a:pt x="5532" y="2515"/>
                  </a:lnTo>
                  <a:lnTo>
                    <a:pt x="5532" y="3521"/>
                  </a:lnTo>
                  <a:lnTo>
                    <a:pt x="5532" y="4024"/>
                  </a:lnTo>
                  <a:lnTo>
                    <a:pt x="5532" y="11151"/>
                  </a:lnTo>
                  <a:lnTo>
                    <a:pt x="5483" y="11116"/>
                  </a:lnTo>
                  <a:lnTo>
                    <a:pt x="5434" y="11083"/>
                  </a:lnTo>
                  <a:lnTo>
                    <a:pt x="5385" y="11051"/>
                  </a:lnTo>
                  <a:lnTo>
                    <a:pt x="5333" y="11020"/>
                  </a:lnTo>
                  <a:lnTo>
                    <a:pt x="5282" y="10989"/>
                  </a:lnTo>
                  <a:lnTo>
                    <a:pt x="5230" y="10959"/>
                  </a:lnTo>
                  <a:lnTo>
                    <a:pt x="5177" y="10930"/>
                  </a:lnTo>
                  <a:lnTo>
                    <a:pt x="5122" y="10903"/>
                  </a:lnTo>
                  <a:lnTo>
                    <a:pt x="5067" y="10876"/>
                  </a:lnTo>
                  <a:lnTo>
                    <a:pt x="5012" y="10851"/>
                  </a:lnTo>
                  <a:lnTo>
                    <a:pt x="4955" y="10826"/>
                  </a:lnTo>
                  <a:lnTo>
                    <a:pt x="4898" y="10801"/>
                  </a:lnTo>
                  <a:lnTo>
                    <a:pt x="4841" y="10779"/>
                  </a:lnTo>
                  <a:lnTo>
                    <a:pt x="4782" y="10758"/>
                  </a:lnTo>
                  <a:lnTo>
                    <a:pt x="4723" y="10737"/>
                  </a:lnTo>
                  <a:lnTo>
                    <a:pt x="4663" y="10718"/>
                  </a:lnTo>
                  <a:lnTo>
                    <a:pt x="4602" y="10700"/>
                  </a:lnTo>
                  <a:lnTo>
                    <a:pt x="4541" y="10682"/>
                  </a:lnTo>
                  <a:lnTo>
                    <a:pt x="4479" y="10666"/>
                  </a:lnTo>
                  <a:lnTo>
                    <a:pt x="4417" y="10651"/>
                  </a:lnTo>
                  <a:lnTo>
                    <a:pt x="4354" y="10636"/>
                  </a:lnTo>
                  <a:lnTo>
                    <a:pt x="4290" y="10624"/>
                  </a:lnTo>
                  <a:lnTo>
                    <a:pt x="4226" y="10612"/>
                  </a:lnTo>
                  <a:lnTo>
                    <a:pt x="4161" y="10602"/>
                  </a:lnTo>
                  <a:lnTo>
                    <a:pt x="4095" y="10593"/>
                  </a:lnTo>
                  <a:lnTo>
                    <a:pt x="4030" y="10585"/>
                  </a:lnTo>
                  <a:lnTo>
                    <a:pt x="3963" y="10578"/>
                  </a:lnTo>
                  <a:lnTo>
                    <a:pt x="3896" y="10572"/>
                  </a:lnTo>
                  <a:lnTo>
                    <a:pt x="3829" y="10568"/>
                  </a:lnTo>
                  <a:lnTo>
                    <a:pt x="3761" y="10565"/>
                  </a:lnTo>
                  <a:lnTo>
                    <a:pt x="3693" y="10563"/>
                  </a:lnTo>
                  <a:lnTo>
                    <a:pt x="3623" y="10562"/>
                  </a:lnTo>
                  <a:lnTo>
                    <a:pt x="3544" y="10563"/>
                  </a:lnTo>
                  <a:lnTo>
                    <a:pt x="3463" y="10566"/>
                  </a:lnTo>
                  <a:lnTo>
                    <a:pt x="3384" y="10570"/>
                  </a:lnTo>
                  <a:lnTo>
                    <a:pt x="3303" y="10575"/>
                  </a:lnTo>
                  <a:lnTo>
                    <a:pt x="3223" y="10583"/>
                  </a:lnTo>
                  <a:lnTo>
                    <a:pt x="3144" y="10592"/>
                  </a:lnTo>
                  <a:lnTo>
                    <a:pt x="3063" y="10602"/>
                  </a:lnTo>
                  <a:lnTo>
                    <a:pt x="2984" y="10615"/>
                  </a:lnTo>
                  <a:lnTo>
                    <a:pt x="2904" y="10629"/>
                  </a:lnTo>
                  <a:lnTo>
                    <a:pt x="2825" y="10644"/>
                  </a:lnTo>
                  <a:lnTo>
                    <a:pt x="2745" y="10662"/>
                  </a:lnTo>
                  <a:lnTo>
                    <a:pt x="2666" y="10681"/>
                  </a:lnTo>
                  <a:lnTo>
                    <a:pt x="2587" y="10701"/>
                  </a:lnTo>
                  <a:lnTo>
                    <a:pt x="2508" y="10723"/>
                  </a:lnTo>
                  <a:lnTo>
                    <a:pt x="2429" y="10746"/>
                  </a:lnTo>
                  <a:lnTo>
                    <a:pt x="2351" y="10771"/>
                  </a:lnTo>
                  <a:lnTo>
                    <a:pt x="2262" y="10802"/>
                  </a:lnTo>
                  <a:lnTo>
                    <a:pt x="2175" y="10835"/>
                  </a:lnTo>
                  <a:lnTo>
                    <a:pt x="2088" y="10870"/>
                  </a:lnTo>
                  <a:lnTo>
                    <a:pt x="2003" y="10906"/>
                  </a:lnTo>
                  <a:lnTo>
                    <a:pt x="1918" y="10943"/>
                  </a:lnTo>
                  <a:lnTo>
                    <a:pt x="1836" y="10984"/>
                  </a:lnTo>
                  <a:lnTo>
                    <a:pt x="1754" y="11025"/>
                  </a:lnTo>
                  <a:lnTo>
                    <a:pt x="1674" y="11068"/>
                  </a:lnTo>
                  <a:lnTo>
                    <a:pt x="1595" y="11112"/>
                  </a:lnTo>
                  <a:lnTo>
                    <a:pt x="1518" y="11159"/>
                  </a:lnTo>
                  <a:lnTo>
                    <a:pt x="1443" y="11207"/>
                  </a:lnTo>
                  <a:lnTo>
                    <a:pt x="1368" y="11256"/>
                  </a:lnTo>
                  <a:lnTo>
                    <a:pt x="1295" y="11307"/>
                  </a:lnTo>
                  <a:lnTo>
                    <a:pt x="1224" y="11360"/>
                  </a:lnTo>
                  <a:lnTo>
                    <a:pt x="1154" y="11413"/>
                  </a:lnTo>
                  <a:lnTo>
                    <a:pt x="1086" y="11468"/>
                  </a:lnTo>
                  <a:lnTo>
                    <a:pt x="1020" y="11526"/>
                  </a:lnTo>
                  <a:lnTo>
                    <a:pt x="956" y="11583"/>
                  </a:lnTo>
                  <a:lnTo>
                    <a:pt x="892" y="11643"/>
                  </a:lnTo>
                  <a:lnTo>
                    <a:pt x="832" y="11704"/>
                  </a:lnTo>
                  <a:lnTo>
                    <a:pt x="773" y="11766"/>
                  </a:lnTo>
                  <a:lnTo>
                    <a:pt x="715" y="11830"/>
                  </a:lnTo>
                  <a:lnTo>
                    <a:pt x="660" y="11894"/>
                  </a:lnTo>
                  <a:lnTo>
                    <a:pt x="606" y="11959"/>
                  </a:lnTo>
                  <a:lnTo>
                    <a:pt x="554" y="12026"/>
                  </a:lnTo>
                  <a:lnTo>
                    <a:pt x="505" y="12094"/>
                  </a:lnTo>
                  <a:lnTo>
                    <a:pt x="458" y="12164"/>
                  </a:lnTo>
                  <a:lnTo>
                    <a:pt x="412" y="12233"/>
                  </a:lnTo>
                  <a:lnTo>
                    <a:pt x="369" y="12304"/>
                  </a:lnTo>
                  <a:lnTo>
                    <a:pt x="328" y="12377"/>
                  </a:lnTo>
                  <a:lnTo>
                    <a:pt x="289" y="12450"/>
                  </a:lnTo>
                  <a:lnTo>
                    <a:pt x="251" y="12524"/>
                  </a:lnTo>
                  <a:lnTo>
                    <a:pt x="225" y="12582"/>
                  </a:lnTo>
                  <a:lnTo>
                    <a:pt x="200" y="12639"/>
                  </a:lnTo>
                  <a:lnTo>
                    <a:pt x="176" y="12699"/>
                  </a:lnTo>
                  <a:lnTo>
                    <a:pt x="154" y="12757"/>
                  </a:lnTo>
                  <a:lnTo>
                    <a:pt x="133" y="12815"/>
                  </a:lnTo>
                  <a:lnTo>
                    <a:pt x="114" y="12875"/>
                  </a:lnTo>
                  <a:lnTo>
                    <a:pt x="96" y="12934"/>
                  </a:lnTo>
                  <a:lnTo>
                    <a:pt x="79" y="12994"/>
                  </a:lnTo>
                  <a:lnTo>
                    <a:pt x="65" y="13053"/>
                  </a:lnTo>
                  <a:lnTo>
                    <a:pt x="51" y="13112"/>
                  </a:lnTo>
                  <a:lnTo>
                    <a:pt x="40" y="13173"/>
                  </a:lnTo>
                  <a:lnTo>
                    <a:pt x="30" y="13232"/>
                  </a:lnTo>
                  <a:lnTo>
                    <a:pt x="21" y="13292"/>
                  </a:lnTo>
                  <a:lnTo>
                    <a:pt x="14" y="13352"/>
                  </a:lnTo>
                  <a:lnTo>
                    <a:pt x="8" y="13412"/>
                  </a:lnTo>
                  <a:lnTo>
                    <a:pt x="4" y="13471"/>
                  </a:lnTo>
                  <a:lnTo>
                    <a:pt x="1" y="13532"/>
                  </a:lnTo>
                  <a:lnTo>
                    <a:pt x="0" y="13591"/>
                  </a:lnTo>
                  <a:lnTo>
                    <a:pt x="0" y="13650"/>
                  </a:lnTo>
                  <a:lnTo>
                    <a:pt x="2" y="13711"/>
                  </a:lnTo>
                  <a:lnTo>
                    <a:pt x="6" y="13770"/>
                  </a:lnTo>
                  <a:lnTo>
                    <a:pt x="11" y="13829"/>
                  </a:lnTo>
                  <a:lnTo>
                    <a:pt x="17" y="13888"/>
                  </a:lnTo>
                  <a:lnTo>
                    <a:pt x="25" y="13947"/>
                  </a:lnTo>
                  <a:lnTo>
                    <a:pt x="35" y="14006"/>
                  </a:lnTo>
                  <a:lnTo>
                    <a:pt x="46" y="14064"/>
                  </a:lnTo>
                  <a:lnTo>
                    <a:pt x="58" y="14122"/>
                  </a:lnTo>
                  <a:lnTo>
                    <a:pt x="72" y="14180"/>
                  </a:lnTo>
                  <a:lnTo>
                    <a:pt x="89" y="14238"/>
                  </a:lnTo>
                  <a:lnTo>
                    <a:pt x="106" y="14295"/>
                  </a:lnTo>
                  <a:lnTo>
                    <a:pt x="124" y="14352"/>
                  </a:lnTo>
                  <a:lnTo>
                    <a:pt x="145" y="14408"/>
                  </a:lnTo>
                  <a:lnTo>
                    <a:pt x="182" y="14504"/>
                  </a:lnTo>
                  <a:lnTo>
                    <a:pt x="224" y="14596"/>
                  </a:lnTo>
                  <a:lnTo>
                    <a:pt x="271" y="14687"/>
                  </a:lnTo>
                  <a:lnTo>
                    <a:pt x="320" y="14775"/>
                  </a:lnTo>
                  <a:lnTo>
                    <a:pt x="373" y="14861"/>
                  </a:lnTo>
                  <a:lnTo>
                    <a:pt x="431" y="14944"/>
                  </a:lnTo>
                  <a:lnTo>
                    <a:pt x="491" y="15026"/>
                  </a:lnTo>
                  <a:lnTo>
                    <a:pt x="555" y="15104"/>
                  </a:lnTo>
                  <a:lnTo>
                    <a:pt x="624" y="15181"/>
                  </a:lnTo>
                  <a:lnTo>
                    <a:pt x="694" y="15254"/>
                  </a:lnTo>
                  <a:lnTo>
                    <a:pt x="769" y="15324"/>
                  </a:lnTo>
                  <a:lnTo>
                    <a:pt x="846" y="15392"/>
                  </a:lnTo>
                  <a:lnTo>
                    <a:pt x="926" y="15457"/>
                  </a:lnTo>
                  <a:lnTo>
                    <a:pt x="1010" y="15520"/>
                  </a:lnTo>
                  <a:lnTo>
                    <a:pt x="1096" y="15579"/>
                  </a:lnTo>
                  <a:lnTo>
                    <a:pt x="1185" y="15636"/>
                  </a:lnTo>
                  <a:lnTo>
                    <a:pt x="1277" y="15690"/>
                  </a:lnTo>
                  <a:lnTo>
                    <a:pt x="1371" y="15740"/>
                  </a:lnTo>
                  <a:lnTo>
                    <a:pt x="1469" y="15787"/>
                  </a:lnTo>
                  <a:lnTo>
                    <a:pt x="1567" y="15831"/>
                  </a:lnTo>
                  <a:lnTo>
                    <a:pt x="1669" y="15873"/>
                  </a:lnTo>
                  <a:lnTo>
                    <a:pt x="1772" y="15910"/>
                  </a:lnTo>
                  <a:lnTo>
                    <a:pt x="1879" y="15944"/>
                  </a:lnTo>
                  <a:lnTo>
                    <a:pt x="1987" y="15975"/>
                  </a:lnTo>
                  <a:lnTo>
                    <a:pt x="2097" y="16003"/>
                  </a:lnTo>
                  <a:lnTo>
                    <a:pt x="2209" y="16028"/>
                  </a:lnTo>
                  <a:lnTo>
                    <a:pt x="2323" y="16048"/>
                  </a:lnTo>
                  <a:lnTo>
                    <a:pt x="2438" y="16065"/>
                  </a:lnTo>
                  <a:lnTo>
                    <a:pt x="2555" y="16078"/>
                  </a:lnTo>
                  <a:lnTo>
                    <a:pt x="2674" y="16087"/>
                  </a:lnTo>
                  <a:lnTo>
                    <a:pt x="2793" y="16093"/>
                  </a:lnTo>
                  <a:lnTo>
                    <a:pt x="2914" y="16095"/>
                  </a:lnTo>
                  <a:lnTo>
                    <a:pt x="2995" y="16094"/>
                  </a:lnTo>
                  <a:lnTo>
                    <a:pt x="3075" y="16092"/>
                  </a:lnTo>
                  <a:lnTo>
                    <a:pt x="3155" y="16088"/>
                  </a:lnTo>
                  <a:lnTo>
                    <a:pt x="3235" y="16082"/>
                  </a:lnTo>
                  <a:lnTo>
                    <a:pt x="3315" y="16075"/>
                  </a:lnTo>
                  <a:lnTo>
                    <a:pt x="3395" y="16066"/>
                  </a:lnTo>
                  <a:lnTo>
                    <a:pt x="3475" y="16055"/>
                  </a:lnTo>
                  <a:lnTo>
                    <a:pt x="3554" y="16043"/>
                  </a:lnTo>
                  <a:lnTo>
                    <a:pt x="3633" y="16029"/>
                  </a:lnTo>
                  <a:lnTo>
                    <a:pt x="3713" y="16014"/>
                  </a:lnTo>
                  <a:lnTo>
                    <a:pt x="3792" y="15996"/>
                  </a:lnTo>
                  <a:lnTo>
                    <a:pt x="3872" y="15977"/>
                  </a:lnTo>
                  <a:lnTo>
                    <a:pt x="3950" y="15957"/>
                  </a:lnTo>
                  <a:lnTo>
                    <a:pt x="4029" y="15935"/>
                  </a:lnTo>
                  <a:lnTo>
                    <a:pt x="4107" y="15911"/>
                  </a:lnTo>
                  <a:lnTo>
                    <a:pt x="4186" y="15886"/>
                  </a:lnTo>
                  <a:lnTo>
                    <a:pt x="4275" y="15855"/>
                  </a:lnTo>
                  <a:lnTo>
                    <a:pt x="4363" y="15822"/>
                  </a:lnTo>
                  <a:lnTo>
                    <a:pt x="4449" y="15788"/>
                  </a:lnTo>
                  <a:lnTo>
                    <a:pt x="4535" y="15752"/>
                  </a:lnTo>
                  <a:lnTo>
                    <a:pt x="4619" y="15714"/>
                  </a:lnTo>
                  <a:lnTo>
                    <a:pt x="4702" y="15674"/>
                  </a:lnTo>
                  <a:lnTo>
                    <a:pt x="4783" y="15633"/>
                  </a:lnTo>
                  <a:lnTo>
                    <a:pt x="4864" y="15590"/>
                  </a:lnTo>
                  <a:lnTo>
                    <a:pt x="4942" y="15546"/>
                  </a:lnTo>
                  <a:lnTo>
                    <a:pt x="5020" y="15499"/>
                  </a:lnTo>
                  <a:lnTo>
                    <a:pt x="5096" y="15451"/>
                  </a:lnTo>
                  <a:lnTo>
                    <a:pt x="5171" y="15402"/>
                  </a:lnTo>
                  <a:lnTo>
                    <a:pt x="5243" y="15351"/>
                  </a:lnTo>
                  <a:lnTo>
                    <a:pt x="5314" y="15298"/>
                  </a:lnTo>
                  <a:lnTo>
                    <a:pt x="5384" y="15245"/>
                  </a:lnTo>
                  <a:lnTo>
                    <a:pt x="5452" y="15190"/>
                  </a:lnTo>
                  <a:lnTo>
                    <a:pt x="5519" y="15133"/>
                  </a:lnTo>
                  <a:lnTo>
                    <a:pt x="5583" y="15075"/>
                  </a:lnTo>
                  <a:lnTo>
                    <a:pt x="5645" y="15016"/>
                  </a:lnTo>
                  <a:lnTo>
                    <a:pt x="5707" y="14955"/>
                  </a:lnTo>
                  <a:lnTo>
                    <a:pt x="5766" y="14893"/>
                  </a:lnTo>
                  <a:lnTo>
                    <a:pt x="5823" y="14829"/>
                  </a:lnTo>
                  <a:lnTo>
                    <a:pt x="5879" y="14765"/>
                  </a:lnTo>
                  <a:lnTo>
                    <a:pt x="5932" y="14700"/>
                  </a:lnTo>
                  <a:lnTo>
                    <a:pt x="5983" y="14632"/>
                  </a:lnTo>
                  <a:lnTo>
                    <a:pt x="6034" y="14565"/>
                  </a:lnTo>
                  <a:lnTo>
                    <a:pt x="6081" y="14495"/>
                  </a:lnTo>
                  <a:lnTo>
                    <a:pt x="6126" y="14426"/>
                  </a:lnTo>
                  <a:lnTo>
                    <a:pt x="6169" y="14355"/>
                  </a:lnTo>
                  <a:lnTo>
                    <a:pt x="6211" y="14282"/>
                  </a:lnTo>
                  <a:lnTo>
                    <a:pt x="6250" y="14210"/>
                  </a:lnTo>
                  <a:lnTo>
                    <a:pt x="6286" y="14135"/>
                  </a:lnTo>
                  <a:lnTo>
                    <a:pt x="6316" y="14071"/>
                  </a:lnTo>
                  <a:lnTo>
                    <a:pt x="6343" y="14007"/>
                  </a:lnTo>
                  <a:lnTo>
                    <a:pt x="6369" y="13941"/>
                  </a:lnTo>
                  <a:lnTo>
                    <a:pt x="6393" y="13876"/>
                  </a:lnTo>
                  <a:lnTo>
                    <a:pt x="6414" y="13809"/>
                  </a:lnTo>
                  <a:lnTo>
                    <a:pt x="6434" y="13744"/>
                  </a:lnTo>
                  <a:lnTo>
                    <a:pt x="6452" y="13678"/>
                  </a:lnTo>
                  <a:lnTo>
                    <a:pt x="6468" y="13611"/>
                  </a:lnTo>
                  <a:lnTo>
                    <a:pt x="6482" y="13545"/>
                  </a:lnTo>
                  <a:lnTo>
                    <a:pt x="6494" y="13477"/>
                  </a:lnTo>
                  <a:lnTo>
                    <a:pt x="6504" y="13411"/>
                  </a:lnTo>
                  <a:lnTo>
                    <a:pt x="6513" y="13345"/>
                  </a:lnTo>
                  <a:lnTo>
                    <a:pt x="6519" y="13277"/>
                  </a:lnTo>
                  <a:lnTo>
                    <a:pt x="6525" y="13211"/>
                  </a:lnTo>
                  <a:lnTo>
                    <a:pt x="6528" y="13143"/>
                  </a:lnTo>
                  <a:lnTo>
                    <a:pt x="6530" y="13077"/>
                  </a:lnTo>
                  <a:lnTo>
                    <a:pt x="6538" y="13077"/>
                  </a:lnTo>
                  <a:lnTo>
                    <a:pt x="6538" y="5030"/>
                  </a:lnTo>
                  <a:lnTo>
                    <a:pt x="6560" y="5029"/>
                  </a:lnTo>
                  <a:lnTo>
                    <a:pt x="6582" y="5029"/>
                  </a:lnTo>
                  <a:lnTo>
                    <a:pt x="6603" y="5028"/>
                  </a:lnTo>
                  <a:lnTo>
                    <a:pt x="6625" y="5026"/>
                  </a:lnTo>
                  <a:lnTo>
                    <a:pt x="6647" y="5024"/>
                  </a:lnTo>
                  <a:lnTo>
                    <a:pt x="6669" y="5021"/>
                  </a:lnTo>
                  <a:lnTo>
                    <a:pt x="6691" y="5018"/>
                  </a:lnTo>
                  <a:lnTo>
                    <a:pt x="6713" y="5015"/>
                  </a:lnTo>
                  <a:lnTo>
                    <a:pt x="15089" y="3536"/>
                  </a:lnTo>
                  <a:lnTo>
                    <a:pt x="15089" y="9642"/>
                  </a:lnTo>
                  <a:lnTo>
                    <a:pt x="15041" y="9607"/>
                  </a:lnTo>
                  <a:lnTo>
                    <a:pt x="14991" y="9574"/>
                  </a:lnTo>
                  <a:lnTo>
                    <a:pt x="14941" y="9542"/>
                  </a:lnTo>
                  <a:lnTo>
                    <a:pt x="14891" y="9511"/>
                  </a:lnTo>
                  <a:lnTo>
                    <a:pt x="14840" y="9480"/>
                  </a:lnTo>
                  <a:lnTo>
                    <a:pt x="14786" y="9450"/>
                  </a:lnTo>
                  <a:lnTo>
                    <a:pt x="14733" y="9421"/>
                  </a:lnTo>
                  <a:lnTo>
                    <a:pt x="14680" y="9394"/>
                  </a:lnTo>
                  <a:lnTo>
                    <a:pt x="14624" y="9367"/>
                  </a:lnTo>
                  <a:lnTo>
                    <a:pt x="14569" y="9342"/>
                  </a:lnTo>
                  <a:lnTo>
                    <a:pt x="14513" y="9317"/>
                  </a:lnTo>
                  <a:lnTo>
                    <a:pt x="14455" y="9293"/>
                  </a:lnTo>
                  <a:lnTo>
                    <a:pt x="14397" y="9270"/>
                  </a:lnTo>
                  <a:lnTo>
                    <a:pt x="14339" y="9249"/>
                  </a:lnTo>
                  <a:lnTo>
                    <a:pt x="14279" y="9228"/>
                  </a:lnTo>
                  <a:lnTo>
                    <a:pt x="14220" y="9209"/>
                  </a:lnTo>
                  <a:lnTo>
                    <a:pt x="14160" y="9191"/>
                  </a:lnTo>
                  <a:lnTo>
                    <a:pt x="14098" y="9173"/>
                  </a:lnTo>
                  <a:lnTo>
                    <a:pt x="14036" y="9157"/>
                  </a:lnTo>
                  <a:lnTo>
                    <a:pt x="13973" y="9142"/>
                  </a:lnTo>
                  <a:lnTo>
                    <a:pt x="13910" y="9128"/>
                  </a:lnTo>
                  <a:lnTo>
                    <a:pt x="13847" y="9115"/>
                  </a:lnTo>
                  <a:lnTo>
                    <a:pt x="13782" y="9103"/>
                  </a:lnTo>
                  <a:lnTo>
                    <a:pt x="13718" y="9093"/>
                  </a:lnTo>
                  <a:lnTo>
                    <a:pt x="13653" y="9084"/>
                  </a:lnTo>
                  <a:lnTo>
                    <a:pt x="13586" y="9076"/>
                  </a:lnTo>
                  <a:lnTo>
                    <a:pt x="13520" y="9069"/>
                  </a:lnTo>
                  <a:lnTo>
                    <a:pt x="13453" y="9063"/>
                  </a:lnTo>
                  <a:lnTo>
                    <a:pt x="13385" y="9059"/>
                  </a:lnTo>
                  <a:lnTo>
                    <a:pt x="13318" y="9056"/>
                  </a:lnTo>
                  <a:lnTo>
                    <a:pt x="13249" y="9054"/>
                  </a:lnTo>
                  <a:lnTo>
                    <a:pt x="13180" y="9053"/>
                  </a:lnTo>
                  <a:lnTo>
                    <a:pt x="13100" y="9054"/>
                  </a:lnTo>
                  <a:lnTo>
                    <a:pt x="13020" y="9057"/>
                  </a:lnTo>
                  <a:lnTo>
                    <a:pt x="12940" y="9061"/>
                  </a:lnTo>
                  <a:lnTo>
                    <a:pt x="12860" y="9067"/>
                  </a:lnTo>
                  <a:lnTo>
                    <a:pt x="12780" y="9074"/>
                  </a:lnTo>
                  <a:lnTo>
                    <a:pt x="12700" y="9083"/>
                  </a:lnTo>
                  <a:lnTo>
                    <a:pt x="12620" y="9094"/>
                  </a:lnTo>
                  <a:lnTo>
                    <a:pt x="12541" y="9106"/>
                  </a:lnTo>
                  <a:lnTo>
                    <a:pt x="12462" y="9120"/>
                  </a:lnTo>
                  <a:lnTo>
                    <a:pt x="12382" y="9135"/>
                  </a:lnTo>
                  <a:lnTo>
                    <a:pt x="12303" y="9153"/>
                  </a:lnTo>
                  <a:lnTo>
                    <a:pt x="12223" y="9172"/>
                  </a:lnTo>
                  <a:lnTo>
                    <a:pt x="12144" y="9192"/>
                  </a:lnTo>
                  <a:lnTo>
                    <a:pt x="12065" y="9214"/>
                  </a:lnTo>
                  <a:lnTo>
                    <a:pt x="11987" y="9237"/>
                  </a:lnTo>
                  <a:lnTo>
                    <a:pt x="11908" y="9262"/>
                  </a:lnTo>
                  <a:lnTo>
                    <a:pt x="11820" y="9293"/>
                  </a:lnTo>
                  <a:lnTo>
                    <a:pt x="11731" y="9326"/>
                  </a:lnTo>
                  <a:lnTo>
                    <a:pt x="11645" y="9361"/>
                  </a:lnTo>
                  <a:lnTo>
                    <a:pt x="11560" y="9397"/>
                  </a:lnTo>
                  <a:lnTo>
                    <a:pt x="11476" y="9434"/>
                  </a:lnTo>
                  <a:lnTo>
                    <a:pt x="11393" y="9475"/>
                  </a:lnTo>
                  <a:lnTo>
                    <a:pt x="11312" y="9516"/>
                  </a:lnTo>
                  <a:lnTo>
                    <a:pt x="11231" y="9559"/>
                  </a:lnTo>
                  <a:lnTo>
                    <a:pt x="11153" y="9603"/>
                  </a:lnTo>
                  <a:lnTo>
                    <a:pt x="11075" y="9650"/>
                  </a:lnTo>
                  <a:lnTo>
                    <a:pt x="10999" y="9698"/>
                  </a:lnTo>
                  <a:lnTo>
                    <a:pt x="10925" y="9747"/>
                  </a:lnTo>
                  <a:lnTo>
                    <a:pt x="10852" y="9798"/>
                  </a:lnTo>
                  <a:lnTo>
                    <a:pt x="10781" y="9851"/>
                  </a:lnTo>
                  <a:lnTo>
                    <a:pt x="10711" y="9904"/>
                  </a:lnTo>
                  <a:lnTo>
                    <a:pt x="10644" y="9959"/>
                  </a:lnTo>
                  <a:lnTo>
                    <a:pt x="10577" y="10017"/>
                  </a:lnTo>
                  <a:lnTo>
                    <a:pt x="10513" y="10074"/>
                  </a:lnTo>
                  <a:lnTo>
                    <a:pt x="10450" y="10134"/>
                  </a:lnTo>
                  <a:lnTo>
                    <a:pt x="10388" y="10195"/>
                  </a:lnTo>
                  <a:lnTo>
                    <a:pt x="10330" y="10257"/>
                  </a:lnTo>
                  <a:lnTo>
                    <a:pt x="10273" y="10321"/>
                  </a:lnTo>
                  <a:lnTo>
                    <a:pt x="10216" y="10385"/>
                  </a:lnTo>
                  <a:lnTo>
                    <a:pt x="10163" y="10450"/>
                  </a:lnTo>
                  <a:lnTo>
                    <a:pt x="10112" y="10517"/>
                  </a:lnTo>
                  <a:lnTo>
                    <a:pt x="10062" y="10585"/>
                  </a:lnTo>
                  <a:lnTo>
                    <a:pt x="10014" y="10655"/>
                  </a:lnTo>
                  <a:lnTo>
                    <a:pt x="9969" y="10724"/>
                  </a:lnTo>
                  <a:lnTo>
                    <a:pt x="9926" y="10795"/>
                  </a:lnTo>
                  <a:lnTo>
                    <a:pt x="9884" y="10868"/>
                  </a:lnTo>
                  <a:lnTo>
                    <a:pt x="9846" y="10941"/>
                  </a:lnTo>
                  <a:lnTo>
                    <a:pt x="9809" y="11015"/>
                  </a:lnTo>
                  <a:lnTo>
                    <a:pt x="9782" y="11073"/>
                  </a:lnTo>
                  <a:lnTo>
                    <a:pt x="9757" y="11131"/>
                  </a:lnTo>
                  <a:lnTo>
                    <a:pt x="9733" y="11190"/>
                  </a:lnTo>
                  <a:lnTo>
                    <a:pt x="9711" y="11248"/>
                  </a:lnTo>
                  <a:lnTo>
                    <a:pt x="9690" y="11306"/>
                  </a:lnTo>
                  <a:lnTo>
                    <a:pt x="9671" y="11366"/>
                  </a:lnTo>
                  <a:lnTo>
                    <a:pt x="9653" y="11425"/>
                  </a:lnTo>
                  <a:lnTo>
                    <a:pt x="9637" y="11485"/>
                  </a:lnTo>
                  <a:lnTo>
                    <a:pt x="9622" y="11544"/>
                  </a:lnTo>
                  <a:lnTo>
                    <a:pt x="9609" y="11603"/>
                  </a:lnTo>
                  <a:lnTo>
                    <a:pt x="9598" y="11664"/>
                  </a:lnTo>
                  <a:lnTo>
                    <a:pt x="9587" y="11723"/>
                  </a:lnTo>
                  <a:lnTo>
                    <a:pt x="9579" y="11783"/>
                  </a:lnTo>
                  <a:lnTo>
                    <a:pt x="9571" y="11843"/>
                  </a:lnTo>
                  <a:lnTo>
                    <a:pt x="9565" y="11903"/>
                  </a:lnTo>
                  <a:lnTo>
                    <a:pt x="9561" y="11962"/>
                  </a:lnTo>
                  <a:lnTo>
                    <a:pt x="9558" y="12023"/>
                  </a:lnTo>
                  <a:lnTo>
                    <a:pt x="9557" y="12082"/>
                  </a:lnTo>
                  <a:lnTo>
                    <a:pt x="9558" y="12142"/>
                  </a:lnTo>
                  <a:lnTo>
                    <a:pt x="9560" y="12202"/>
                  </a:lnTo>
                  <a:lnTo>
                    <a:pt x="9563" y="12261"/>
                  </a:lnTo>
                  <a:lnTo>
                    <a:pt x="9568" y="12320"/>
                  </a:lnTo>
                  <a:lnTo>
                    <a:pt x="9575" y="12379"/>
                  </a:lnTo>
                  <a:lnTo>
                    <a:pt x="9583" y="12438"/>
                  </a:lnTo>
                  <a:lnTo>
                    <a:pt x="9593" y="12497"/>
                  </a:lnTo>
                  <a:lnTo>
                    <a:pt x="9604" y="12555"/>
                  </a:lnTo>
                  <a:lnTo>
                    <a:pt x="9616" y="12613"/>
                  </a:lnTo>
                  <a:lnTo>
                    <a:pt x="9630" y="12672"/>
                  </a:lnTo>
                  <a:lnTo>
                    <a:pt x="9646" y="12729"/>
                  </a:lnTo>
                  <a:lnTo>
                    <a:pt x="9663" y="12786"/>
                  </a:lnTo>
                  <a:lnTo>
                    <a:pt x="9682" y="12843"/>
                  </a:lnTo>
                  <a:lnTo>
                    <a:pt x="9702" y="12899"/>
                  </a:lnTo>
                  <a:lnTo>
                    <a:pt x="9739" y="12995"/>
                  </a:lnTo>
                  <a:lnTo>
                    <a:pt x="9782" y="13087"/>
                  </a:lnTo>
                  <a:lnTo>
                    <a:pt x="9828" y="13178"/>
                  </a:lnTo>
                  <a:lnTo>
                    <a:pt x="9877" y="13266"/>
                  </a:lnTo>
                  <a:lnTo>
                    <a:pt x="9931" y="13352"/>
                  </a:lnTo>
                  <a:lnTo>
                    <a:pt x="9988" y="13435"/>
                  </a:lnTo>
                  <a:lnTo>
                    <a:pt x="10049" y="13517"/>
                  </a:lnTo>
                  <a:lnTo>
                    <a:pt x="10113" y="13595"/>
                  </a:lnTo>
                  <a:lnTo>
                    <a:pt x="10181" y="13672"/>
                  </a:lnTo>
                  <a:lnTo>
                    <a:pt x="10252" y="13745"/>
                  </a:lnTo>
                  <a:lnTo>
                    <a:pt x="10326" y="13815"/>
                  </a:lnTo>
                  <a:lnTo>
                    <a:pt x="10403" y="13883"/>
                  </a:lnTo>
                  <a:lnTo>
                    <a:pt x="10484" y="13948"/>
                  </a:lnTo>
                  <a:lnTo>
                    <a:pt x="10567" y="14011"/>
                  </a:lnTo>
                  <a:lnTo>
                    <a:pt x="10654" y="14070"/>
                  </a:lnTo>
                  <a:lnTo>
                    <a:pt x="10742" y="14127"/>
                  </a:lnTo>
                  <a:lnTo>
                    <a:pt x="10834" y="14181"/>
                  </a:lnTo>
                  <a:lnTo>
                    <a:pt x="10929" y="14231"/>
                  </a:lnTo>
                  <a:lnTo>
                    <a:pt x="11025" y="14278"/>
                  </a:lnTo>
                  <a:lnTo>
                    <a:pt x="11125" y="14322"/>
                  </a:lnTo>
                  <a:lnTo>
                    <a:pt x="11226" y="14364"/>
                  </a:lnTo>
                  <a:lnTo>
                    <a:pt x="11330" y="14401"/>
                  </a:lnTo>
                  <a:lnTo>
                    <a:pt x="11435" y="14436"/>
                  </a:lnTo>
                  <a:lnTo>
                    <a:pt x="11544" y="14466"/>
                  </a:lnTo>
                  <a:lnTo>
                    <a:pt x="11654" y="14494"/>
                  </a:lnTo>
                  <a:lnTo>
                    <a:pt x="11765" y="14519"/>
                  </a:lnTo>
                  <a:lnTo>
                    <a:pt x="11879" y="14539"/>
                  </a:lnTo>
                  <a:lnTo>
                    <a:pt x="11995" y="14556"/>
                  </a:lnTo>
                  <a:lnTo>
                    <a:pt x="12111" y="14569"/>
                  </a:lnTo>
                  <a:lnTo>
                    <a:pt x="12230" y="14578"/>
                  </a:lnTo>
                  <a:lnTo>
                    <a:pt x="12350" y="14584"/>
                  </a:lnTo>
                  <a:lnTo>
                    <a:pt x="12472" y="14586"/>
                  </a:lnTo>
                  <a:lnTo>
                    <a:pt x="12551" y="14585"/>
                  </a:lnTo>
                  <a:lnTo>
                    <a:pt x="12632" y="14583"/>
                  </a:lnTo>
                  <a:lnTo>
                    <a:pt x="12712" y="14579"/>
                  </a:lnTo>
                  <a:lnTo>
                    <a:pt x="12792" y="14573"/>
                  </a:lnTo>
                  <a:lnTo>
                    <a:pt x="12872" y="14566"/>
                  </a:lnTo>
                  <a:lnTo>
                    <a:pt x="12951" y="14557"/>
                  </a:lnTo>
                  <a:lnTo>
                    <a:pt x="13032" y="14546"/>
                  </a:lnTo>
                  <a:lnTo>
                    <a:pt x="13111" y="14534"/>
                  </a:lnTo>
                  <a:lnTo>
                    <a:pt x="13191" y="14520"/>
                  </a:lnTo>
                  <a:lnTo>
                    <a:pt x="13270" y="14505"/>
                  </a:lnTo>
                  <a:lnTo>
                    <a:pt x="13350" y="14487"/>
                  </a:lnTo>
                  <a:lnTo>
                    <a:pt x="13429" y="14468"/>
                  </a:lnTo>
                  <a:lnTo>
                    <a:pt x="13508" y="14448"/>
                  </a:lnTo>
                  <a:lnTo>
                    <a:pt x="13586" y="14426"/>
                  </a:lnTo>
                  <a:lnTo>
                    <a:pt x="13665" y="14402"/>
                  </a:lnTo>
                  <a:lnTo>
                    <a:pt x="13743" y="14377"/>
                  </a:lnTo>
                  <a:lnTo>
                    <a:pt x="13832" y="14347"/>
                  </a:lnTo>
                  <a:lnTo>
                    <a:pt x="13920" y="14313"/>
                  </a:lnTo>
                  <a:lnTo>
                    <a:pt x="14007" y="14279"/>
                  </a:lnTo>
                  <a:lnTo>
                    <a:pt x="14092" y="14243"/>
                  </a:lnTo>
                  <a:lnTo>
                    <a:pt x="14177" y="14206"/>
                  </a:lnTo>
                  <a:lnTo>
                    <a:pt x="14259" y="14165"/>
                  </a:lnTo>
                  <a:lnTo>
                    <a:pt x="14341" y="14124"/>
                  </a:lnTo>
                  <a:lnTo>
                    <a:pt x="14421" y="14081"/>
                  </a:lnTo>
                  <a:lnTo>
                    <a:pt x="14500" y="14037"/>
                  </a:lnTo>
                  <a:lnTo>
                    <a:pt x="14577" y="13990"/>
                  </a:lnTo>
                  <a:lnTo>
                    <a:pt x="14652" y="13942"/>
                  </a:lnTo>
                  <a:lnTo>
                    <a:pt x="14727" y="13893"/>
                  </a:lnTo>
                  <a:lnTo>
                    <a:pt x="14800" y="13843"/>
                  </a:lnTo>
                  <a:lnTo>
                    <a:pt x="14871" y="13790"/>
                  </a:lnTo>
                  <a:lnTo>
                    <a:pt x="14941" y="13736"/>
                  </a:lnTo>
                  <a:lnTo>
                    <a:pt x="15009" y="13681"/>
                  </a:lnTo>
                  <a:lnTo>
                    <a:pt x="15075" y="13624"/>
                  </a:lnTo>
                  <a:lnTo>
                    <a:pt x="15139" y="13566"/>
                  </a:lnTo>
                  <a:lnTo>
                    <a:pt x="15203" y="13507"/>
                  </a:lnTo>
                  <a:lnTo>
                    <a:pt x="15264" y="13446"/>
                  </a:lnTo>
                  <a:lnTo>
                    <a:pt x="15322" y="13384"/>
                  </a:lnTo>
                  <a:lnTo>
                    <a:pt x="15380" y="13320"/>
                  </a:lnTo>
                  <a:lnTo>
                    <a:pt x="15436" y="13256"/>
                  </a:lnTo>
                  <a:lnTo>
                    <a:pt x="15489" y="13191"/>
                  </a:lnTo>
                  <a:lnTo>
                    <a:pt x="15541" y="13124"/>
                  </a:lnTo>
                  <a:lnTo>
                    <a:pt x="15590" y="13056"/>
                  </a:lnTo>
                  <a:lnTo>
                    <a:pt x="15638" y="12986"/>
                  </a:lnTo>
                  <a:lnTo>
                    <a:pt x="15684" y="12917"/>
                  </a:lnTo>
                  <a:lnTo>
                    <a:pt x="15727" y="12846"/>
                  </a:lnTo>
                  <a:lnTo>
                    <a:pt x="15768" y="12773"/>
                  </a:lnTo>
                  <a:lnTo>
                    <a:pt x="15806" y="12701"/>
                  </a:lnTo>
                  <a:lnTo>
                    <a:pt x="15844" y="12626"/>
                  </a:lnTo>
                  <a:lnTo>
                    <a:pt x="15873" y="12562"/>
                  </a:lnTo>
                  <a:lnTo>
                    <a:pt x="15901" y="12498"/>
                  </a:lnTo>
                  <a:lnTo>
                    <a:pt x="15926" y="12432"/>
                  </a:lnTo>
                  <a:lnTo>
                    <a:pt x="15950" y="12367"/>
                  </a:lnTo>
                  <a:lnTo>
                    <a:pt x="15971" y="12300"/>
                  </a:lnTo>
                  <a:lnTo>
                    <a:pt x="15991" y="12235"/>
                  </a:lnTo>
                  <a:lnTo>
                    <a:pt x="16008" y="12169"/>
                  </a:lnTo>
                  <a:lnTo>
                    <a:pt x="16025" y="12102"/>
                  </a:lnTo>
                  <a:lnTo>
                    <a:pt x="16039" y="12036"/>
                  </a:lnTo>
                  <a:lnTo>
                    <a:pt x="16051" y="11969"/>
                  </a:lnTo>
                  <a:lnTo>
                    <a:pt x="16062" y="11902"/>
                  </a:lnTo>
                  <a:lnTo>
                    <a:pt x="16070" y="11836"/>
                  </a:lnTo>
                  <a:lnTo>
                    <a:pt x="16077" y="11768"/>
                  </a:lnTo>
                  <a:lnTo>
                    <a:pt x="16081" y="11702"/>
                  </a:lnTo>
                  <a:lnTo>
                    <a:pt x="16085" y="11635"/>
                  </a:lnTo>
                  <a:lnTo>
                    <a:pt x="16086" y="11568"/>
                  </a:lnTo>
                  <a:lnTo>
                    <a:pt x="16095" y="11568"/>
                  </a:lnTo>
                  <a:lnTo>
                    <a:pt x="16095" y="2515"/>
                  </a:lnTo>
                  <a:lnTo>
                    <a:pt x="16095" y="2012"/>
                  </a:lnTo>
                  <a:lnTo>
                    <a:pt x="16095" y="1006"/>
                  </a:lnTo>
                  <a:lnTo>
                    <a:pt x="16095" y="978"/>
                  </a:lnTo>
                  <a:lnTo>
                    <a:pt x="16093" y="951"/>
                  </a:lnTo>
                  <a:lnTo>
                    <a:pt x="16092" y="923"/>
                  </a:lnTo>
                  <a:lnTo>
                    <a:pt x="16089" y="895"/>
                  </a:lnTo>
                  <a:lnTo>
                    <a:pt x="16085" y="868"/>
                  </a:lnTo>
                  <a:lnTo>
                    <a:pt x="16081" y="841"/>
                  </a:lnTo>
                  <a:lnTo>
                    <a:pt x="16077" y="814"/>
                  </a:lnTo>
                  <a:lnTo>
                    <a:pt x="16071" y="787"/>
                  </a:lnTo>
                  <a:lnTo>
                    <a:pt x="16065" y="761"/>
                  </a:lnTo>
                  <a:lnTo>
                    <a:pt x="16058" y="734"/>
                  </a:lnTo>
                  <a:lnTo>
                    <a:pt x="16050" y="708"/>
                  </a:lnTo>
                  <a:lnTo>
                    <a:pt x="16042" y="682"/>
                  </a:lnTo>
                  <a:lnTo>
                    <a:pt x="16032" y="657"/>
                  </a:lnTo>
                  <a:lnTo>
                    <a:pt x="16023" y="631"/>
                  </a:lnTo>
                  <a:lnTo>
                    <a:pt x="16012" y="606"/>
                  </a:lnTo>
                  <a:lnTo>
                    <a:pt x="16000" y="581"/>
                  </a:lnTo>
                  <a:lnTo>
                    <a:pt x="15988" y="556"/>
                  </a:lnTo>
                  <a:lnTo>
                    <a:pt x="15976" y="532"/>
                  </a:lnTo>
                  <a:lnTo>
                    <a:pt x="15963" y="508"/>
                  </a:lnTo>
                  <a:lnTo>
                    <a:pt x="15949" y="485"/>
                  </a:lnTo>
                  <a:lnTo>
                    <a:pt x="15935" y="462"/>
                  </a:lnTo>
                  <a:lnTo>
                    <a:pt x="15920" y="439"/>
                  </a:lnTo>
                  <a:lnTo>
                    <a:pt x="15904" y="416"/>
                  </a:lnTo>
                  <a:lnTo>
                    <a:pt x="15888" y="394"/>
                  </a:lnTo>
                  <a:lnTo>
                    <a:pt x="15871" y="373"/>
                  </a:lnTo>
                  <a:lnTo>
                    <a:pt x="15854" y="352"/>
                  </a:lnTo>
                  <a:lnTo>
                    <a:pt x="15834" y="332"/>
                  </a:lnTo>
                  <a:lnTo>
                    <a:pt x="15816" y="312"/>
                  </a:lnTo>
                  <a:lnTo>
                    <a:pt x="15797" y="292"/>
                  </a:lnTo>
                  <a:lnTo>
                    <a:pt x="15777" y="273"/>
                  </a:lnTo>
                  <a:lnTo>
                    <a:pt x="15756" y="254"/>
                  </a:lnTo>
                  <a:lnTo>
                    <a:pt x="15735" y="2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6" name="îṧ1îḋe"/>
            <p:cNvSpPr/>
            <p:nvPr/>
          </p:nvSpPr>
          <p:spPr bwMode="auto">
            <a:xfrm>
              <a:off x="7299357" y="2508789"/>
              <a:ext cx="613338" cy="401842"/>
            </a:xfrm>
            <a:custGeom>
              <a:avLst/>
              <a:gdLst>
                <a:gd name="T0" fmla="*/ 8477 w 16095"/>
                <a:gd name="T1" fmla="*/ 6935 h 10545"/>
                <a:gd name="T2" fmla="*/ 8249 w 16095"/>
                <a:gd name="T3" fmla="*/ 7011 h 10545"/>
                <a:gd name="T4" fmla="*/ 8006 w 16095"/>
                <a:gd name="T5" fmla="*/ 7030 h 10545"/>
                <a:gd name="T6" fmla="*/ 7768 w 16095"/>
                <a:gd name="T7" fmla="*/ 6992 h 10545"/>
                <a:gd name="T8" fmla="*/ 7547 w 16095"/>
                <a:gd name="T9" fmla="*/ 6897 h 10545"/>
                <a:gd name="T10" fmla="*/ 1006 w 16095"/>
                <a:gd name="T11" fmla="*/ 2010 h 10545"/>
                <a:gd name="T12" fmla="*/ 1038 w 16095"/>
                <a:gd name="T13" fmla="*/ 1758 h 10545"/>
                <a:gd name="T14" fmla="*/ 1152 w 16095"/>
                <a:gd name="T15" fmla="*/ 1488 h 10545"/>
                <a:gd name="T16" fmla="*/ 1336 w 16095"/>
                <a:gd name="T17" fmla="*/ 1265 h 10545"/>
                <a:gd name="T18" fmla="*/ 1576 w 16095"/>
                <a:gd name="T19" fmla="*/ 1104 h 10545"/>
                <a:gd name="T20" fmla="*/ 1859 w 16095"/>
                <a:gd name="T21" fmla="*/ 1016 h 10545"/>
                <a:gd name="T22" fmla="*/ 14186 w 16095"/>
                <a:gd name="T23" fmla="*/ 1009 h 10545"/>
                <a:gd name="T24" fmla="*/ 14474 w 16095"/>
                <a:gd name="T25" fmla="*/ 1084 h 10545"/>
                <a:gd name="T26" fmla="*/ 14723 w 16095"/>
                <a:gd name="T27" fmla="*/ 1234 h 10545"/>
                <a:gd name="T28" fmla="*/ 14917 w 16095"/>
                <a:gd name="T29" fmla="*/ 1447 h 10545"/>
                <a:gd name="T30" fmla="*/ 15044 w 16095"/>
                <a:gd name="T31" fmla="*/ 1710 h 10545"/>
                <a:gd name="T32" fmla="*/ 15089 w 16095"/>
                <a:gd name="T33" fmla="*/ 2009 h 10545"/>
                <a:gd name="T34" fmla="*/ 15089 w 16095"/>
                <a:gd name="T35" fmla="*/ 8535 h 10545"/>
                <a:gd name="T36" fmla="*/ 15044 w 16095"/>
                <a:gd name="T37" fmla="*/ 8835 h 10545"/>
                <a:gd name="T38" fmla="*/ 14917 w 16095"/>
                <a:gd name="T39" fmla="*/ 9097 h 10545"/>
                <a:gd name="T40" fmla="*/ 14723 w 16095"/>
                <a:gd name="T41" fmla="*/ 9311 h 10545"/>
                <a:gd name="T42" fmla="*/ 14474 w 16095"/>
                <a:gd name="T43" fmla="*/ 9461 h 10545"/>
                <a:gd name="T44" fmla="*/ 14186 w 16095"/>
                <a:gd name="T45" fmla="*/ 9535 h 10545"/>
                <a:gd name="T46" fmla="*/ 1859 w 16095"/>
                <a:gd name="T47" fmla="*/ 9529 h 10545"/>
                <a:gd name="T48" fmla="*/ 1576 w 16095"/>
                <a:gd name="T49" fmla="*/ 9441 h 10545"/>
                <a:gd name="T50" fmla="*/ 1336 w 16095"/>
                <a:gd name="T51" fmla="*/ 9280 h 10545"/>
                <a:gd name="T52" fmla="*/ 1152 w 16095"/>
                <a:gd name="T53" fmla="*/ 9057 h 10545"/>
                <a:gd name="T54" fmla="*/ 1038 w 16095"/>
                <a:gd name="T55" fmla="*/ 8786 h 10545"/>
                <a:gd name="T56" fmla="*/ 4945 w 16095"/>
                <a:gd name="T57" fmla="*/ 5587 h 10545"/>
                <a:gd name="T58" fmla="*/ 7271 w 16095"/>
                <a:gd name="T59" fmla="*/ 7318 h 10545"/>
                <a:gd name="T60" fmla="*/ 7435 w 16095"/>
                <a:gd name="T61" fmla="*/ 7403 h 10545"/>
                <a:gd name="T62" fmla="*/ 7605 w 16095"/>
                <a:gd name="T63" fmla="*/ 7466 h 10545"/>
                <a:gd name="T64" fmla="*/ 7780 w 16095"/>
                <a:gd name="T65" fmla="*/ 7509 h 10545"/>
                <a:gd name="T66" fmla="*/ 7958 w 16095"/>
                <a:gd name="T67" fmla="*/ 7530 h 10545"/>
                <a:gd name="T68" fmla="*/ 8137 w 16095"/>
                <a:gd name="T69" fmla="*/ 7530 h 10545"/>
                <a:gd name="T70" fmla="*/ 8315 w 16095"/>
                <a:gd name="T71" fmla="*/ 7509 h 10545"/>
                <a:gd name="T72" fmla="*/ 8490 w 16095"/>
                <a:gd name="T73" fmla="*/ 7466 h 10545"/>
                <a:gd name="T74" fmla="*/ 8660 w 16095"/>
                <a:gd name="T75" fmla="*/ 7403 h 10545"/>
                <a:gd name="T76" fmla="*/ 8823 w 16095"/>
                <a:gd name="T77" fmla="*/ 7318 h 10545"/>
                <a:gd name="T78" fmla="*/ 11150 w 16095"/>
                <a:gd name="T79" fmla="*/ 5587 h 10545"/>
                <a:gd name="T80" fmla="*/ 14083 w 16095"/>
                <a:gd name="T81" fmla="*/ 0 h 10545"/>
                <a:gd name="T82" fmla="*/ 1509 w 16095"/>
                <a:gd name="T83" fmla="*/ 63 h 10545"/>
                <a:gd name="T84" fmla="*/ 969 w 16095"/>
                <a:gd name="T85" fmla="*/ 291 h 10545"/>
                <a:gd name="T86" fmla="*/ 523 w 16095"/>
                <a:gd name="T87" fmla="*/ 658 h 10545"/>
                <a:gd name="T88" fmla="*/ 198 w 16095"/>
                <a:gd name="T89" fmla="*/ 1138 h 10545"/>
                <a:gd name="T90" fmla="*/ 23 w 16095"/>
                <a:gd name="T91" fmla="*/ 1702 h 10545"/>
                <a:gd name="T92" fmla="*/ 10 w 16095"/>
                <a:gd name="T93" fmla="*/ 8741 h 10545"/>
                <a:gd name="T94" fmla="*/ 158 w 16095"/>
                <a:gd name="T95" fmla="*/ 9318 h 10545"/>
                <a:gd name="T96" fmla="*/ 460 w 16095"/>
                <a:gd name="T97" fmla="*/ 9814 h 10545"/>
                <a:gd name="T98" fmla="*/ 887 w 16095"/>
                <a:gd name="T99" fmla="*/ 10202 h 10545"/>
                <a:gd name="T100" fmla="*/ 1413 w 16095"/>
                <a:gd name="T101" fmla="*/ 10455 h 10545"/>
                <a:gd name="T102" fmla="*/ 2012 w 16095"/>
                <a:gd name="T103" fmla="*/ 10545 h 10545"/>
                <a:gd name="T104" fmla="*/ 14586 w 16095"/>
                <a:gd name="T105" fmla="*/ 10482 h 10545"/>
                <a:gd name="T106" fmla="*/ 15126 w 16095"/>
                <a:gd name="T107" fmla="*/ 10254 h 10545"/>
                <a:gd name="T108" fmla="*/ 15572 w 16095"/>
                <a:gd name="T109" fmla="*/ 9886 h 10545"/>
                <a:gd name="T110" fmla="*/ 15897 w 16095"/>
                <a:gd name="T111" fmla="*/ 9407 h 10545"/>
                <a:gd name="T112" fmla="*/ 16072 w 16095"/>
                <a:gd name="T113" fmla="*/ 8842 h 10545"/>
                <a:gd name="T114" fmla="*/ 16085 w 16095"/>
                <a:gd name="T115" fmla="*/ 1803 h 10545"/>
                <a:gd name="T116" fmla="*/ 15937 w 16095"/>
                <a:gd name="T117" fmla="*/ 1227 h 10545"/>
                <a:gd name="T118" fmla="*/ 15635 w 16095"/>
                <a:gd name="T119" fmla="*/ 731 h 10545"/>
                <a:gd name="T120" fmla="*/ 15208 w 16095"/>
                <a:gd name="T121" fmla="*/ 343 h 10545"/>
                <a:gd name="T122" fmla="*/ 14682 w 16095"/>
                <a:gd name="T123" fmla="*/ 90 h 10545"/>
                <a:gd name="T124" fmla="*/ 14083 w 16095"/>
                <a:gd name="T125" fmla="*/ 0 h 10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545">
                  <a:moveTo>
                    <a:pt x="8651" y="6830"/>
                  </a:moveTo>
                  <a:lnTo>
                    <a:pt x="8618" y="6853"/>
                  </a:lnTo>
                  <a:lnTo>
                    <a:pt x="8584" y="6876"/>
                  </a:lnTo>
                  <a:lnTo>
                    <a:pt x="8548" y="6897"/>
                  </a:lnTo>
                  <a:lnTo>
                    <a:pt x="8513" y="6917"/>
                  </a:lnTo>
                  <a:lnTo>
                    <a:pt x="8477" y="6935"/>
                  </a:lnTo>
                  <a:lnTo>
                    <a:pt x="8441" y="6951"/>
                  </a:lnTo>
                  <a:lnTo>
                    <a:pt x="8404" y="6966"/>
                  </a:lnTo>
                  <a:lnTo>
                    <a:pt x="8365" y="6980"/>
                  </a:lnTo>
                  <a:lnTo>
                    <a:pt x="8327" y="6992"/>
                  </a:lnTo>
                  <a:lnTo>
                    <a:pt x="8288" y="7002"/>
                  </a:lnTo>
                  <a:lnTo>
                    <a:pt x="8249" y="7011"/>
                  </a:lnTo>
                  <a:lnTo>
                    <a:pt x="8209" y="7018"/>
                  </a:lnTo>
                  <a:lnTo>
                    <a:pt x="8169" y="7023"/>
                  </a:lnTo>
                  <a:lnTo>
                    <a:pt x="8129" y="7027"/>
                  </a:lnTo>
                  <a:lnTo>
                    <a:pt x="8089" y="7030"/>
                  </a:lnTo>
                  <a:lnTo>
                    <a:pt x="8048" y="7031"/>
                  </a:lnTo>
                  <a:lnTo>
                    <a:pt x="8006" y="7030"/>
                  </a:lnTo>
                  <a:lnTo>
                    <a:pt x="7966" y="7027"/>
                  </a:lnTo>
                  <a:lnTo>
                    <a:pt x="7926" y="7023"/>
                  </a:lnTo>
                  <a:lnTo>
                    <a:pt x="7886" y="7018"/>
                  </a:lnTo>
                  <a:lnTo>
                    <a:pt x="7845" y="7011"/>
                  </a:lnTo>
                  <a:lnTo>
                    <a:pt x="7806" y="7002"/>
                  </a:lnTo>
                  <a:lnTo>
                    <a:pt x="7768" y="6992"/>
                  </a:lnTo>
                  <a:lnTo>
                    <a:pt x="7730" y="6980"/>
                  </a:lnTo>
                  <a:lnTo>
                    <a:pt x="7691" y="6966"/>
                  </a:lnTo>
                  <a:lnTo>
                    <a:pt x="7654" y="6951"/>
                  </a:lnTo>
                  <a:lnTo>
                    <a:pt x="7618" y="6935"/>
                  </a:lnTo>
                  <a:lnTo>
                    <a:pt x="7582" y="6917"/>
                  </a:lnTo>
                  <a:lnTo>
                    <a:pt x="7547" y="6897"/>
                  </a:lnTo>
                  <a:lnTo>
                    <a:pt x="7511" y="6876"/>
                  </a:lnTo>
                  <a:lnTo>
                    <a:pt x="7477" y="6853"/>
                  </a:lnTo>
                  <a:lnTo>
                    <a:pt x="7444" y="6830"/>
                  </a:lnTo>
                  <a:lnTo>
                    <a:pt x="5364" y="5273"/>
                  </a:lnTo>
                  <a:lnTo>
                    <a:pt x="4945" y="4958"/>
                  </a:lnTo>
                  <a:lnTo>
                    <a:pt x="1006" y="2010"/>
                  </a:lnTo>
                  <a:lnTo>
                    <a:pt x="1006" y="2009"/>
                  </a:lnTo>
                  <a:lnTo>
                    <a:pt x="1007" y="1957"/>
                  </a:lnTo>
                  <a:lnTo>
                    <a:pt x="1011" y="1906"/>
                  </a:lnTo>
                  <a:lnTo>
                    <a:pt x="1018" y="1856"/>
                  </a:lnTo>
                  <a:lnTo>
                    <a:pt x="1026" y="1807"/>
                  </a:lnTo>
                  <a:lnTo>
                    <a:pt x="1038" y="1758"/>
                  </a:lnTo>
                  <a:lnTo>
                    <a:pt x="1051" y="1710"/>
                  </a:lnTo>
                  <a:lnTo>
                    <a:pt x="1067" y="1663"/>
                  </a:lnTo>
                  <a:lnTo>
                    <a:pt x="1085" y="1618"/>
                  </a:lnTo>
                  <a:lnTo>
                    <a:pt x="1106" y="1574"/>
                  </a:lnTo>
                  <a:lnTo>
                    <a:pt x="1128" y="1531"/>
                  </a:lnTo>
                  <a:lnTo>
                    <a:pt x="1152" y="1488"/>
                  </a:lnTo>
                  <a:lnTo>
                    <a:pt x="1178" y="1447"/>
                  </a:lnTo>
                  <a:lnTo>
                    <a:pt x="1206" y="1408"/>
                  </a:lnTo>
                  <a:lnTo>
                    <a:pt x="1236" y="1370"/>
                  </a:lnTo>
                  <a:lnTo>
                    <a:pt x="1267" y="1334"/>
                  </a:lnTo>
                  <a:lnTo>
                    <a:pt x="1301" y="1299"/>
                  </a:lnTo>
                  <a:lnTo>
                    <a:pt x="1336" y="1265"/>
                  </a:lnTo>
                  <a:lnTo>
                    <a:pt x="1372" y="1234"/>
                  </a:lnTo>
                  <a:lnTo>
                    <a:pt x="1410" y="1204"/>
                  </a:lnTo>
                  <a:lnTo>
                    <a:pt x="1450" y="1176"/>
                  </a:lnTo>
                  <a:lnTo>
                    <a:pt x="1491" y="1150"/>
                  </a:lnTo>
                  <a:lnTo>
                    <a:pt x="1533" y="1126"/>
                  </a:lnTo>
                  <a:lnTo>
                    <a:pt x="1576" y="1104"/>
                  </a:lnTo>
                  <a:lnTo>
                    <a:pt x="1621" y="1084"/>
                  </a:lnTo>
                  <a:lnTo>
                    <a:pt x="1666" y="1066"/>
                  </a:lnTo>
                  <a:lnTo>
                    <a:pt x="1713" y="1049"/>
                  </a:lnTo>
                  <a:lnTo>
                    <a:pt x="1760" y="1036"/>
                  </a:lnTo>
                  <a:lnTo>
                    <a:pt x="1810" y="1024"/>
                  </a:lnTo>
                  <a:lnTo>
                    <a:pt x="1859" y="1016"/>
                  </a:lnTo>
                  <a:lnTo>
                    <a:pt x="1909" y="1009"/>
                  </a:lnTo>
                  <a:lnTo>
                    <a:pt x="1961" y="1005"/>
                  </a:lnTo>
                  <a:lnTo>
                    <a:pt x="2012" y="1004"/>
                  </a:lnTo>
                  <a:lnTo>
                    <a:pt x="14083" y="1004"/>
                  </a:lnTo>
                  <a:lnTo>
                    <a:pt x="14134" y="1005"/>
                  </a:lnTo>
                  <a:lnTo>
                    <a:pt x="14186" y="1009"/>
                  </a:lnTo>
                  <a:lnTo>
                    <a:pt x="14236" y="1016"/>
                  </a:lnTo>
                  <a:lnTo>
                    <a:pt x="14285" y="1024"/>
                  </a:lnTo>
                  <a:lnTo>
                    <a:pt x="14335" y="1036"/>
                  </a:lnTo>
                  <a:lnTo>
                    <a:pt x="14382" y="1049"/>
                  </a:lnTo>
                  <a:lnTo>
                    <a:pt x="14428" y="1066"/>
                  </a:lnTo>
                  <a:lnTo>
                    <a:pt x="14474" y="1084"/>
                  </a:lnTo>
                  <a:lnTo>
                    <a:pt x="14519" y="1104"/>
                  </a:lnTo>
                  <a:lnTo>
                    <a:pt x="14562" y="1126"/>
                  </a:lnTo>
                  <a:lnTo>
                    <a:pt x="14604" y="1150"/>
                  </a:lnTo>
                  <a:lnTo>
                    <a:pt x="14645" y="1176"/>
                  </a:lnTo>
                  <a:lnTo>
                    <a:pt x="14685" y="1204"/>
                  </a:lnTo>
                  <a:lnTo>
                    <a:pt x="14723" y="1234"/>
                  </a:lnTo>
                  <a:lnTo>
                    <a:pt x="14759" y="1265"/>
                  </a:lnTo>
                  <a:lnTo>
                    <a:pt x="14794" y="1299"/>
                  </a:lnTo>
                  <a:lnTo>
                    <a:pt x="14828" y="1334"/>
                  </a:lnTo>
                  <a:lnTo>
                    <a:pt x="14859" y="1370"/>
                  </a:lnTo>
                  <a:lnTo>
                    <a:pt x="14889" y="1408"/>
                  </a:lnTo>
                  <a:lnTo>
                    <a:pt x="14917" y="1447"/>
                  </a:lnTo>
                  <a:lnTo>
                    <a:pt x="14943" y="1488"/>
                  </a:lnTo>
                  <a:lnTo>
                    <a:pt x="14967" y="1531"/>
                  </a:lnTo>
                  <a:lnTo>
                    <a:pt x="14989" y="1574"/>
                  </a:lnTo>
                  <a:lnTo>
                    <a:pt x="15010" y="1618"/>
                  </a:lnTo>
                  <a:lnTo>
                    <a:pt x="15028" y="1663"/>
                  </a:lnTo>
                  <a:lnTo>
                    <a:pt x="15044" y="1710"/>
                  </a:lnTo>
                  <a:lnTo>
                    <a:pt x="15058" y="1758"/>
                  </a:lnTo>
                  <a:lnTo>
                    <a:pt x="15069" y="1807"/>
                  </a:lnTo>
                  <a:lnTo>
                    <a:pt x="15078" y="1856"/>
                  </a:lnTo>
                  <a:lnTo>
                    <a:pt x="15084" y="1906"/>
                  </a:lnTo>
                  <a:lnTo>
                    <a:pt x="15088" y="1957"/>
                  </a:lnTo>
                  <a:lnTo>
                    <a:pt x="15089" y="2009"/>
                  </a:lnTo>
                  <a:lnTo>
                    <a:pt x="8651" y="6830"/>
                  </a:lnTo>
                  <a:close/>
                  <a:moveTo>
                    <a:pt x="15089" y="7908"/>
                  </a:moveTo>
                  <a:lnTo>
                    <a:pt x="11569" y="5273"/>
                  </a:lnTo>
                  <a:lnTo>
                    <a:pt x="15089" y="2636"/>
                  </a:lnTo>
                  <a:lnTo>
                    <a:pt x="15089" y="7908"/>
                  </a:lnTo>
                  <a:close/>
                  <a:moveTo>
                    <a:pt x="15089" y="8535"/>
                  </a:moveTo>
                  <a:lnTo>
                    <a:pt x="15088" y="8588"/>
                  </a:lnTo>
                  <a:lnTo>
                    <a:pt x="15084" y="8639"/>
                  </a:lnTo>
                  <a:lnTo>
                    <a:pt x="15078" y="8689"/>
                  </a:lnTo>
                  <a:lnTo>
                    <a:pt x="15069" y="8738"/>
                  </a:lnTo>
                  <a:lnTo>
                    <a:pt x="15058" y="8786"/>
                  </a:lnTo>
                  <a:lnTo>
                    <a:pt x="15044" y="8835"/>
                  </a:lnTo>
                  <a:lnTo>
                    <a:pt x="15028" y="8881"/>
                  </a:lnTo>
                  <a:lnTo>
                    <a:pt x="15010" y="8927"/>
                  </a:lnTo>
                  <a:lnTo>
                    <a:pt x="14989" y="8971"/>
                  </a:lnTo>
                  <a:lnTo>
                    <a:pt x="14967" y="9014"/>
                  </a:lnTo>
                  <a:lnTo>
                    <a:pt x="14943" y="9057"/>
                  </a:lnTo>
                  <a:lnTo>
                    <a:pt x="14917" y="9097"/>
                  </a:lnTo>
                  <a:lnTo>
                    <a:pt x="14889" y="9137"/>
                  </a:lnTo>
                  <a:lnTo>
                    <a:pt x="14859" y="9174"/>
                  </a:lnTo>
                  <a:lnTo>
                    <a:pt x="14828" y="9211"/>
                  </a:lnTo>
                  <a:lnTo>
                    <a:pt x="14794" y="9246"/>
                  </a:lnTo>
                  <a:lnTo>
                    <a:pt x="14759" y="9280"/>
                  </a:lnTo>
                  <a:lnTo>
                    <a:pt x="14723" y="9311"/>
                  </a:lnTo>
                  <a:lnTo>
                    <a:pt x="14685" y="9341"/>
                  </a:lnTo>
                  <a:lnTo>
                    <a:pt x="14645" y="9369"/>
                  </a:lnTo>
                  <a:lnTo>
                    <a:pt x="14604" y="9395"/>
                  </a:lnTo>
                  <a:lnTo>
                    <a:pt x="14562" y="9419"/>
                  </a:lnTo>
                  <a:lnTo>
                    <a:pt x="14519" y="9441"/>
                  </a:lnTo>
                  <a:lnTo>
                    <a:pt x="14474" y="9461"/>
                  </a:lnTo>
                  <a:lnTo>
                    <a:pt x="14428" y="9479"/>
                  </a:lnTo>
                  <a:lnTo>
                    <a:pt x="14382" y="9496"/>
                  </a:lnTo>
                  <a:lnTo>
                    <a:pt x="14335" y="9509"/>
                  </a:lnTo>
                  <a:lnTo>
                    <a:pt x="14285" y="9520"/>
                  </a:lnTo>
                  <a:lnTo>
                    <a:pt x="14236" y="9529"/>
                  </a:lnTo>
                  <a:lnTo>
                    <a:pt x="14186" y="9535"/>
                  </a:lnTo>
                  <a:lnTo>
                    <a:pt x="14134" y="9539"/>
                  </a:lnTo>
                  <a:lnTo>
                    <a:pt x="14083" y="9540"/>
                  </a:lnTo>
                  <a:lnTo>
                    <a:pt x="2012" y="9540"/>
                  </a:lnTo>
                  <a:lnTo>
                    <a:pt x="1961" y="9539"/>
                  </a:lnTo>
                  <a:lnTo>
                    <a:pt x="1909" y="9535"/>
                  </a:lnTo>
                  <a:lnTo>
                    <a:pt x="1859" y="9529"/>
                  </a:lnTo>
                  <a:lnTo>
                    <a:pt x="1810" y="9520"/>
                  </a:lnTo>
                  <a:lnTo>
                    <a:pt x="1760" y="9509"/>
                  </a:lnTo>
                  <a:lnTo>
                    <a:pt x="1713" y="9496"/>
                  </a:lnTo>
                  <a:lnTo>
                    <a:pt x="1666" y="9479"/>
                  </a:lnTo>
                  <a:lnTo>
                    <a:pt x="1621" y="9461"/>
                  </a:lnTo>
                  <a:lnTo>
                    <a:pt x="1576" y="9441"/>
                  </a:lnTo>
                  <a:lnTo>
                    <a:pt x="1533" y="9419"/>
                  </a:lnTo>
                  <a:lnTo>
                    <a:pt x="1491" y="9395"/>
                  </a:lnTo>
                  <a:lnTo>
                    <a:pt x="1450" y="9369"/>
                  </a:lnTo>
                  <a:lnTo>
                    <a:pt x="1410" y="9341"/>
                  </a:lnTo>
                  <a:lnTo>
                    <a:pt x="1372" y="9311"/>
                  </a:lnTo>
                  <a:lnTo>
                    <a:pt x="1336" y="9280"/>
                  </a:lnTo>
                  <a:lnTo>
                    <a:pt x="1301" y="9246"/>
                  </a:lnTo>
                  <a:lnTo>
                    <a:pt x="1267" y="9211"/>
                  </a:lnTo>
                  <a:lnTo>
                    <a:pt x="1236" y="9174"/>
                  </a:lnTo>
                  <a:lnTo>
                    <a:pt x="1206" y="9137"/>
                  </a:lnTo>
                  <a:lnTo>
                    <a:pt x="1178" y="9097"/>
                  </a:lnTo>
                  <a:lnTo>
                    <a:pt x="1152" y="9057"/>
                  </a:lnTo>
                  <a:lnTo>
                    <a:pt x="1128" y="9014"/>
                  </a:lnTo>
                  <a:lnTo>
                    <a:pt x="1106" y="8971"/>
                  </a:lnTo>
                  <a:lnTo>
                    <a:pt x="1085" y="8927"/>
                  </a:lnTo>
                  <a:lnTo>
                    <a:pt x="1067" y="8881"/>
                  </a:lnTo>
                  <a:lnTo>
                    <a:pt x="1051" y="8835"/>
                  </a:lnTo>
                  <a:lnTo>
                    <a:pt x="1038" y="8786"/>
                  </a:lnTo>
                  <a:lnTo>
                    <a:pt x="1026" y="8738"/>
                  </a:lnTo>
                  <a:lnTo>
                    <a:pt x="1018" y="8689"/>
                  </a:lnTo>
                  <a:lnTo>
                    <a:pt x="1011" y="8639"/>
                  </a:lnTo>
                  <a:lnTo>
                    <a:pt x="1007" y="8588"/>
                  </a:lnTo>
                  <a:lnTo>
                    <a:pt x="1006" y="8535"/>
                  </a:lnTo>
                  <a:lnTo>
                    <a:pt x="4945" y="5587"/>
                  </a:lnTo>
                  <a:lnTo>
                    <a:pt x="7142" y="7232"/>
                  </a:lnTo>
                  <a:lnTo>
                    <a:pt x="7167" y="7250"/>
                  </a:lnTo>
                  <a:lnTo>
                    <a:pt x="7193" y="7268"/>
                  </a:lnTo>
                  <a:lnTo>
                    <a:pt x="7219" y="7285"/>
                  </a:lnTo>
                  <a:lnTo>
                    <a:pt x="7245" y="7302"/>
                  </a:lnTo>
                  <a:lnTo>
                    <a:pt x="7271" y="7318"/>
                  </a:lnTo>
                  <a:lnTo>
                    <a:pt x="7298" y="7333"/>
                  </a:lnTo>
                  <a:lnTo>
                    <a:pt x="7325" y="7348"/>
                  </a:lnTo>
                  <a:lnTo>
                    <a:pt x="7352" y="7363"/>
                  </a:lnTo>
                  <a:lnTo>
                    <a:pt x="7380" y="7376"/>
                  </a:lnTo>
                  <a:lnTo>
                    <a:pt x="7407" y="7391"/>
                  </a:lnTo>
                  <a:lnTo>
                    <a:pt x="7435" y="7403"/>
                  </a:lnTo>
                  <a:lnTo>
                    <a:pt x="7462" y="7415"/>
                  </a:lnTo>
                  <a:lnTo>
                    <a:pt x="7490" y="7427"/>
                  </a:lnTo>
                  <a:lnTo>
                    <a:pt x="7518" y="7437"/>
                  </a:lnTo>
                  <a:lnTo>
                    <a:pt x="7548" y="7448"/>
                  </a:lnTo>
                  <a:lnTo>
                    <a:pt x="7576" y="7457"/>
                  </a:lnTo>
                  <a:lnTo>
                    <a:pt x="7605" y="7466"/>
                  </a:lnTo>
                  <a:lnTo>
                    <a:pt x="7633" y="7475"/>
                  </a:lnTo>
                  <a:lnTo>
                    <a:pt x="7662" y="7483"/>
                  </a:lnTo>
                  <a:lnTo>
                    <a:pt x="7691" y="7490"/>
                  </a:lnTo>
                  <a:lnTo>
                    <a:pt x="7721" y="7497"/>
                  </a:lnTo>
                  <a:lnTo>
                    <a:pt x="7750" y="7503"/>
                  </a:lnTo>
                  <a:lnTo>
                    <a:pt x="7780" y="7509"/>
                  </a:lnTo>
                  <a:lnTo>
                    <a:pt x="7809" y="7514"/>
                  </a:lnTo>
                  <a:lnTo>
                    <a:pt x="7839" y="7518"/>
                  </a:lnTo>
                  <a:lnTo>
                    <a:pt x="7868" y="7522"/>
                  </a:lnTo>
                  <a:lnTo>
                    <a:pt x="7899" y="7525"/>
                  </a:lnTo>
                  <a:lnTo>
                    <a:pt x="7928" y="7528"/>
                  </a:lnTo>
                  <a:lnTo>
                    <a:pt x="7958" y="7530"/>
                  </a:lnTo>
                  <a:lnTo>
                    <a:pt x="7988" y="7531"/>
                  </a:lnTo>
                  <a:lnTo>
                    <a:pt x="8017" y="7532"/>
                  </a:lnTo>
                  <a:lnTo>
                    <a:pt x="8048" y="7532"/>
                  </a:lnTo>
                  <a:lnTo>
                    <a:pt x="8078" y="7532"/>
                  </a:lnTo>
                  <a:lnTo>
                    <a:pt x="8107" y="7531"/>
                  </a:lnTo>
                  <a:lnTo>
                    <a:pt x="8137" y="7530"/>
                  </a:lnTo>
                  <a:lnTo>
                    <a:pt x="8167" y="7528"/>
                  </a:lnTo>
                  <a:lnTo>
                    <a:pt x="8196" y="7525"/>
                  </a:lnTo>
                  <a:lnTo>
                    <a:pt x="8227" y="7522"/>
                  </a:lnTo>
                  <a:lnTo>
                    <a:pt x="8256" y="7518"/>
                  </a:lnTo>
                  <a:lnTo>
                    <a:pt x="8286" y="7514"/>
                  </a:lnTo>
                  <a:lnTo>
                    <a:pt x="8315" y="7509"/>
                  </a:lnTo>
                  <a:lnTo>
                    <a:pt x="8344" y="7503"/>
                  </a:lnTo>
                  <a:lnTo>
                    <a:pt x="8374" y="7497"/>
                  </a:lnTo>
                  <a:lnTo>
                    <a:pt x="8404" y="7490"/>
                  </a:lnTo>
                  <a:lnTo>
                    <a:pt x="8433" y="7483"/>
                  </a:lnTo>
                  <a:lnTo>
                    <a:pt x="8461" y="7475"/>
                  </a:lnTo>
                  <a:lnTo>
                    <a:pt x="8490" y="7466"/>
                  </a:lnTo>
                  <a:lnTo>
                    <a:pt x="8519" y="7457"/>
                  </a:lnTo>
                  <a:lnTo>
                    <a:pt x="8547" y="7448"/>
                  </a:lnTo>
                  <a:lnTo>
                    <a:pt x="8576" y="7437"/>
                  </a:lnTo>
                  <a:lnTo>
                    <a:pt x="8605" y="7427"/>
                  </a:lnTo>
                  <a:lnTo>
                    <a:pt x="8632" y="7415"/>
                  </a:lnTo>
                  <a:lnTo>
                    <a:pt x="8660" y="7403"/>
                  </a:lnTo>
                  <a:lnTo>
                    <a:pt x="8688" y="7391"/>
                  </a:lnTo>
                  <a:lnTo>
                    <a:pt x="8715" y="7376"/>
                  </a:lnTo>
                  <a:lnTo>
                    <a:pt x="8743" y="7363"/>
                  </a:lnTo>
                  <a:lnTo>
                    <a:pt x="8770" y="7348"/>
                  </a:lnTo>
                  <a:lnTo>
                    <a:pt x="8797" y="7333"/>
                  </a:lnTo>
                  <a:lnTo>
                    <a:pt x="8823" y="7318"/>
                  </a:lnTo>
                  <a:lnTo>
                    <a:pt x="8850" y="7302"/>
                  </a:lnTo>
                  <a:lnTo>
                    <a:pt x="8876" y="7285"/>
                  </a:lnTo>
                  <a:lnTo>
                    <a:pt x="8902" y="7268"/>
                  </a:lnTo>
                  <a:lnTo>
                    <a:pt x="8928" y="7250"/>
                  </a:lnTo>
                  <a:lnTo>
                    <a:pt x="8953" y="7232"/>
                  </a:lnTo>
                  <a:lnTo>
                    <a:pt x="11150" y="5587"/>
                  </a:lnTo>
                  <a:lnTo>
                    <a:pt x="15089" y="8535"/>
                  </a:lnTo>
                  <a:close/>
                  <a:moveTo>
                    <a:pt x="1006" y="2636"/>
                  </a:moveTo>
                  <a:lnTo>
                    <a:pt x="4527" y="5273"/>
                  </a:lnTo>
                  <a:lnTo>
                    <a:pt x="1006" y="7908"/>
                  </a:lnTo>
                  <a:lnTo>
                    <a:pt x="1006" y="2636"/>
                  </a:lnTo>
                  <a:close/>
                  <a:moveTo>
                    <a:pt x="14083" y="0"/>
                  </a:moveTo>
                  <a:lnTo>
                    <a:pt x="2012" y="0"/>
                  </a:lnTo>
                  <a:lnTo>
                    <a:pt x="1908" y="3"/>
                  </a:lnTo>
                  <a:lnTo>
                    <a:pt x="1806" y="10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3" y="242"/>
                  </a:lnTo>
                  <a:lnTo>
                    <a:pt x="969" y="291"/>
                  </a:lnTo>
                  <a:lnTo>
                    <a:pt x="887" y="343"/>
                  </a:lnTo>
                  <a:lnTo>
                    <a:pt x="808" y="399"/>
                  </a:lnTo>
                  <a:lnTo>
                    <a:pt x="732" y="459"/>
                  </a:lnTo>
                  <a:lnTo>
                    <a:pt x="659" y="522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0" y="731"/>
                  </a:lnTo>
                  <a:lnTo>
                    <a:pt x="399" y="806"/>
                  </a:lnTo>
                  <a:lnTo>
                    <a:pt x="344" y="886"/>
                  </a:lnTo>
                  <a:lnTo>
                    <a:pt x="292" y="967"/>
                  </a:lnTo>
                  <a:lnTo>
                    <a:pt x="242" y="1051"/>
                  </a:lnTo>
                  <a:lnTo>
                    <a:pt x="198" y="1138"/>
                  </a:lnTo>
                  <a:lnTo>
                    <a:pt x="158" y="1227"/>
                  </a:lnTo>
                  <a:lnTo>
                    <a:pt x="122" y="1318"/>
                  </a:lnTo>
                  <a:lnTo>
                    <a:pt x="91" y="1411"/>
                  </a:lnTo>
                  <a:lnTo>
                    <a:pt x="63" y="1506"/>
                  </a:lnTo>
                  <a:lnTo>
                    <a:pt x="41" y="1604"/>
                  </a:lnTo>
                  <a:lnTo>
                    <a:pt x="23" y="1702"/>
                  </a:lnTo>
                  <a:lnTo>
                    <a:pt x="10" y="1803"/>
                  </a:lnTo>
                  <a:lnTo>
                    <a:pt x="3" y="1905"/>
                  </a:lnTo>
                  <a:lnTo>
                    <a:pt x="0" y="2009"/>
                  </a:lnTo>
                  <a:lnTo>
                    <a:pt x="0" y="8535"/>
                  </a:lnTo>
                  <a:lnTo>
                    <a:pt x="3" y="8639"/>
                  </a:lnTo>
                  <a:lnTo>
                    <a:pt x="10" y="8741"/>
                  </a:lnTo>
                  <a:lnTo>
                    <a:pt x="23" y="8842"/>
                  </a:lnTo>
                  <a:lnTo>
                    <a:pt x="41" y="8941"/>
                  </a:lnTo>
                  <a:lnTo>
                    <a:pt x="63" y="9038"/>
                  </a:lnTo>
                  <a:lnTo>
                    <a:pt x="91" y="9133"/>
                  </a:lnTo>
                  <a:lnTo>
                    <a:pt x="122" y="9226"/>
                  </a:lnTo>
                  <a:lnTo>
                    <a:pt x="158" y="9318"/>
                  </a:lnTo>
                  <a:lnTo>
                    <a:pt x="198" y="9407"/>
                  </a:lnTo>
                  <a:lnTo>
                    <a:pt x="242" y="9494"/>
                  </a:lnTo>
                  <a:lnTo>
                    <a:pt x="292" y="9578"/>
                  </a:lnTo>
                  <a:lnTo>
                    <a:pt x="344" y="9659"/>
                  </a:lnTo>
                  <a:lnTo>
                    <a:pt x="399" y="9738"/>
                  </a:lnTo>
                  <a:lnTo>
                    <a:pt x="460" y="9814"/>
                  </a:lnTo>
                  <a:lnTo>
                    <a:pt x="523" y="9886"/>
                  </a:lnTo>
                  <a:lnTo>
                    <a:pt x="589" y="9956"/>
                  </a:lnTo>
                  <a:lnTo>
                    <a:pt x="659" y="10023"/>
                  </a:lnTo>
                  <a:lnTo>
                    <a:pt x="732" y="10086"/>
                  </a:lnTo>
                  <a:lnTo>
                    <a:pt x="808" y="10145"/>
                  </a:lnTo>
                  <a:lnTo>
                    <a:pt x="887" y="10202"/>
                  </a:lnTo>
                  <a:lnTo>
                    <a:pt x="969" y="10254"/>
                  </a:lnTo>
                  <a:lnTo>
                    <a:pt x="1053" y="10303"/>
                  </a:lnTo>
                  <a:lnTo>
                    <a:pt x="1140" y="10347"/>
                  </a:lnTo>
                  <a:lnTo>
                    <a:pt x="1229" y="10387"/>
                  </a:lnTo>
                  <a:lnTo>
                    <a:pt x="1320" y="10423"/>
                  </a:lnTo>
                  <a:lnTo>
                    <a:pt x="1413" y="10455"/>
                  </a:lnTo>
                  <a:lnTo>
                    <a:pt x="1509" y="10482"/>
                  </a:lnTo>
                  <a:lnTo>
                    <a:pt x="1606" y="10504"/>
                  </a:lnTo>
                  <a:lnTo>
                    <a:pt x="1705" y="10522"/>
                  </a:lnTo>
                  <a:lnTo>
                    <a:pt x="1806" y="10535"/>
                  </a:lnTo>
                  <a:lnTo>
                    <a:pt x="1908" y="10542"/>
                  </a:lnTo>
                  <a:lnTo>
                    <a:pt x="2012" y="10545"/>
                  </a:lnTo>
                  <a:lnTo>
                    <a:pt x="14083" y="10545"/>
                  </a:lnTo>
                  <a:lnTo>
                    <a:pt x="14187" y="10542"/>
                  </a:lnTo>
                  <a:lnTo>
                    <a:pt x="14289" y="10535"/>
                  </a:lnTo>
                  <a:lnTo>
                    <a:pt x="14390" y="10522"/>
                  </a:lnTo>
                  <a:lnTo>
                    <a:pt x="14489" y="10504"/>
                  </a:lnTo>
                  <a:lnTo>
                    <a:pt x="14586" y="10482"/>
                  </a:lnTo>
                  <a:lnTo>
                    <a:pt x="14682" y="10455"/>
                  </a:lnTo>
                  <a:lnTo>
                    <a:pt x="14775" y="10423"/>
                  </a:lnTo>
                  <a:lnTo>
                    <a:pt x="14867" y="10387"/>
                  </a:lnTo>
                  <a:lnTo>
                    <a:pt x="14955" y="10347"/>
                  </a:lnTo>
                  <a:lnTo>
                    <a:pt x="15042" y="10303"/>
                  </a:lnTo>
                  <a:lnTo>
                    <a:pt x="15126" y="10254"/>
                  </a:lnTo>
                  <a:lnTo>
                    <a:pt x="15208" y="10202"/>
                  </a:lnTo>
                  <a:lnTo>
                    <a:pt x="15287" y="10145"/>
                  </a:lnTo>
                  <a:lnTo>
                    <a:pt x="15363" y="10086"/>
                  </a:lnTo>
                  <a:lnTo>
                    <a:pt x="15436" y="10023"/>
                  </a:lnTo>
                  <a:lnTo>
                    <a:pt x="15506" y="9956"/>
                  </a:lnTo>
                  <a:lnTo>
                    <a:pt x="15572" y="9886"/>
                  </a:lnTo>
                  <a:lnTo>
                    <a:pt x="15635" y="9814"/>
                  </a:lnTo>
                  <a:lnTo>
                    <a:pt x="15696" y="9738"/>
                  </a:lnTo>
                  <a:lnTo>
                    <a:pt x="15751" y="9659"/>
                  </a:lnTo>
                  <a:lnTo>
                    <a:pt x="15803" y="9578"/>
                  </a:lnTo>
                  <a:lnTo>
                    <a:pt x="15853" y="9494"/>
                  </a:lnTo>
                  <a:lnTo>
                    <a:pt x="15897" y="9407"/>
                  </a:lnTo>
                  <a:lnTo>
                    <a:pt x="15937" y="9318"/>
                  </a:lnTo>
                  <a:lnTo>
                    <a:pt x="15973" y="9226"/>
                  </a:lnTo>
                  <a:lnTo>
                    <a:pt x="16004" y="9133"/>
                  </a:lnTo>
                  <a:lnTo>
                    <a:pt x="16032" y="9038"/>
                  </a:lnTo>
                  <a:lnTo>
                    <a:pt x="16054" y="8941"/>
                  </a:lnTo>
                  <a:lnTo>
                    <a:pt x="16072" y="8842"/>
                  </a:lnTo>
                  <a:lnTo>
                    <a:pt x="16085" y="8741"/>
                  </a:lnTo>
                  <a:lnTo>
                    <a:pt x="16092" y="8639"/>
                  </a:lnTo>
                  <a:lnTo>
                    <a:pt x="16095" y="8535"/>
                  </a:lnTo>
                  <a:lnTo>
                    <a:pt x="16095" y="2009"/>
                  </a:lnTo>
                  <a:lnTo>
                    <a:pt x="16092" y="1905"/>
                  </a:lnTo>
                  <a:lnTo>
                    <a:pt x="16085" y="1803"/>
                  </a:lnTo>
                  <a:lnTo>
                    <a:pt x="16072" y="1702"/>
                  </a:lnTo>
                  <a:lnTo>
                    <a:pt x="16054" y="1604"/>
                  </a:lnTo>
                  <a:lnTo>
                    <a:pt x="16032" y="1506"/>
                  </a:lnTo>
                  <a:lnTo>
                    <a:pt x="16004" y="1411"/>
                  </a:lnTo>
                  <a:lnTo>
                    <a:pt x="15973" y="1318"/>
                  </a:lnTo>
                  <a:lnTo>
                    <a:pt x="15937" y="1227"/>
                  </a:lnTo>
                  <a:lnTo>
                    <a:pt x="15897" y="1138"/>
                  </a:lnTo>
                  <a:lnTo>
                    <a:pt x="15853" y="1051"/>
                  </a:lnTo>
                  <a:lnTo>
                    <a:pt x="15803" y="967"/>
                  </a:lnTo>
                  <a:lnTo>
                    <a:pt x="15751" y="886"/>
                  </a:lnTo>
                  <a:lnTo>
                    <a:pt x="15696" y="806"/>
                  </a:lnTo>
                  <a:lnTo>
                    <a:pt x="15635" y="731"/>
                  </a:lnTo>
                  <a:lnTo>
                    <a:pt x="15572" y="658"/>
                  </a:lnTo>
                  <a:lnTo>
                    <a:pt x="15506" y="589"/>
                  </a:lnTo>
                  <a:lnTo>
                    <a:pt x="15436" y="522"/>
                  </a:lnTo>
                  <a:lnTo>
                    <a:pt x="15363" y="459"/>
                  </a:lnTo>
                  <a:lnTo>
                    <a:pt x="15287" y="399"/>
                  </a:lnTo>
                  <a:lnTo>
                    <a:pt x="15208" y="343"/>
                  </a:lnTo>
                  <a:lnTo>
                    <a:pt x="15126" y="291"/>
                  </a:lnTo>
                  <a:lnTo>
                    <a:pt x="15042" y="242"/>
                  </a:lnTo>
                  <a:lnTo>
                    <a:pt x="14955" y="198"/>
                  </a:lnTo>
                  <a:lnTo>
                    <a:pt x="14867" y="158"/>
                  </a:lnTo>
                  <a:lnTo>
                    <a:pt x="14775" y="122"/>
                  </a:lnTo>
                  <a:lnTo>
                    <a:pt x="14682" y="90"/>
                  </a:lnTo>
                  <a:lnTo>
                    <a:pt x="14586" y="63"/>
                  </a:lnTo>
                  <a:lnTo>
                    <a:pt x="14489" y="41"/>
                  </a:lnTo>
                  <a:lnTo>
                    <a:pt x="14390" y="23"/>
                  </a:lnTo>
                  <a:lnTo>
                    <a:pt x="14289" y="10"/>
                  </a:lnTo>
                  <a:lnTo>
                    <a:pt x="14187" y="3"/>
                  </a:lnTo>
                  <a:lnTo>
                    <a:pt x="140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7" name="iSļíḋè"/>
            <p:cNvSpPr/>
            <p:nvPr/>
          </p:nvSpPr>
          <p:spPr bwMode="auto">
            <a:xfrm>
              <a:off x="6803911" y="1970278"/>
              <a:ext cx="614748" cy="613338"/>
            </a:xfrm>
            <a:custGeom>
              <a:avLst/>
              <a:gdLst>
                <a:gd name="T0" fmla="*/ 3529 w 16132"/>
                <a:gd name="T1" fmla="*/ 12574 h 16095"/>
                <a:gd name="T2" fmla="*/ 1156 w 16132"/>
                <a:gd name="T3" fmla="*/ 9639 h 16095"/>
                <a:gd name="T4" fmla="*/ 3459 w 16132"/>
                <a:gd name="T5" fmla="*/ 6841 h 16095"/>
                <a:gd name="T6" fmla="*/ 6612 w 16132"/>
                <a:gd name="T7" fmla="*/ 4902 h 16095"/>
                <a:gd name="T8" fmla="*/ 9339 w 16132"/>
                <a:gd name="T9" fmla="*/ 2534 h 16095"/>
                <a:gd name="T10" fmla="*/ 11655 w 16132"/>
                <a:gd name="T11" fmla="*/ 2575 h 16095"/>
                <a:gd name="T12" fmla="*/ 14497 w 16132"/>
                <a:gd name="T13" fmla="*/ 5410 h 16095"/>
                <a:gd name="T14" fmla="*/ 13598 w 16132"/>
                <a:gd name="T15" fmla="*/ 8480 h 16095"/>
                <a:gd name="T16" fmla="*/ 10587 w 16132"/>
                <a:gd name="T17" fmla="*/ 10562 h 16095"/>
                <a:gd name="T18" fmla="*/ 7575 w 16132"/>
                <a:gd name="T19" fmla="*/ 12645 h 16095"/>
                <a:gd name="T20" fmla="*/ 10795 w 16132"/>
                <a:gd name="T21" fmla="*/ 295 h 16095"/>
                <a:gd name="T22" fmla="*/ 10560 w 16132"/>
                <a:gd name="T23" fmla="*/ 121 h 16095"/>
                <a:gd name="T24" fmla="*/ 10290 w 16132"/>
                <a:gd name="T25" fmla="*/ 22 h 16095"/>
                <a:gd name="T26" fmla="*/ 10002 w 16132"/>
                <a:gd name="T27" fmla="*/ 3 h 16095"/>
                <a:gd name="T28" fmla="*/ 9708 w 16132"/>
                <a:gd name="T29" fmla="*/ 71 h 16095"/>
                <a:gd name="T30" fmla="*/ 9445 w 16132"/>
                <a:gd name="T31" fmla="*/ 226 h 16095"/>
                <a:gd name="T32" fmla="*/ 9253 w 16132"/>
                <a:gd name="T33" fmla="*/ 434 h 16095"/>
                <a:gd name="T34" fmla="*/ 9129 w 16132"/>
                <a:gd name="T35" fmla="*/ 679 h 16095"/>
                <a:gd name="T36" fmla="*/ 8916 w 16132"/>
                <a:gd name="T37" fmla="*/ 1244 h 16095"/>
                <a:gd name="T38" fmla="*/ 8610 w 16132"/>
                <a:gd name="T39" fmla="*/ 1810 h 16095"/>
                <a:gd name="T40" fmla="*/ 8220 w 16132"/>
                <a:gd name="T41" fmla="*/ 2338 h 16095"/>
                <a:gd name="T42" fmla="*/ 7686 w 16132"/>
                <a:gd name="T43" fmla="*/ 2886 h 16095"/>
                <a:gd name="T44" fmla="*/ 6944 w 16132"/>
                <a:gd name="T45" fmla="*/ 3480 h 16095"/>
                <a:gd name="T46" fmla="*/ 6121 w 16132"/>
                <a:gd name="T47" fmla="*/ 4023 h 16095"/>
                <a:gd name="T48" fmla="*/ 4611 w 16132"/>
                <a:gd name="T49" fmla="*/ 4912 h 16095"/>
                <a:gd name="T50" fmla="*/ 3435 w 16132"/>
                <a:gd name="T51" fmla="*/ 5632 h 16095"/>
                <a:gd name="T52" fmla="*/ 2514 w 16132"/>
                <a:gd name="T53" fmla="*/ 6295 h 16095"/>
                <a:gd name="T54" fmla="*/ 1677 w 16132"/>
                <a:gd name="T55" fmla="*/ 7047 h 16095"/>
                <a:gd name="T56" fmla="*/ 1059 w 16132"/>
                <a:gd name="T57" fmla="*/ 7768 h 16095"/>
                <a:gd name="T58" fmla="*/ 561 w 16132"/>
                <a:gd name="T59" fmla="*/ 8540 h 16095"/>
                <a:gd name="T60" fmla="*/ 178 w 16132"/>
                <a:gd name="T61" fmla="*/ 9371 h 16095"/>
                <a:gd name="T62" fmla="*/ 8 w 16132"/>
                <a:gd name="T63" fmla="*/ 9931 h 16095"/>
                <a:gd name="T64" fmla="*/ 16 w 16132"/>
                <a:gd name="T65" fmla="*/ 10235 h 16095"/>
                <a:gd name="T66" fmla="*/ 113 w 16132"/>
                <a:gd name="T67" fmla="*/ 10522 h 16095"/>
                <a:gd name="T68" fmla="*/ 295 w 16132"/>
                <a:gd name="T69" fmla="*/ 10771 h 16095"/>
                <a:gd name="T70" fmla="*/ 5543 w 16132"/>
                <a:gd name="T71" fmla="*/ 15959 h 16095"/>
                <a:gd name="T72" fmla="*/ 5811 w 16132"/>
                <a:gd name="T73" fmla="*/ 16066 h 16095"/>
                <a:gd name="T74" fmla="*/ 6098 w 16132"/>
                <a:gd name="T75" fmla="*/ 16094 h 16095"/>
                <a:gd name="T76" fmla="*/ 6391 w 16132"/>
                <a:gd name="T77" fmla="*/ 16036 h 16095"/>
                <a:gd name="T78" fmla="*/ 6660 w 16132"/>
                <a:gd name="T79" fmla="*/ 15890 h 16095"/>
                <a:gd name="T80" fmla="*/ 6861 w 16132"/>
                <a:gd name="T81" fmla="*/ 15686 h 16095"/>
                <a:gd name="T82" fmla="*/ 6992 w 16132"/>
                <a:gd name="T83" fmla="*/ 15445 h 16095"/>
                <a:gd name="T84" fmla="*/ 7187 w 16132"/>
                <a:gd name="T85" fmla="*/ 14915 h 16095"/>
                <a:gd name="T86" fmla="*/ 7483 w 16132"/>
                <a:gd name="T87" fmla="*/ 14346 h 16095"/>
                <a:gd name="T88" fmla="*/ 7864 w 16132"/>
                <a:gd name="T89" fmla="*/ 13814 h 16095"/>
                <a:gd name="T90" fmla="*/ 8370 w 16132"/>
                <a:gd name="T91" fmla="*/ 13278 h 16095"/>
                <a:gd name="T92" fmla="*/ 9101 w 16132"/>
                <a:gd name="T93" fmla="*/ 12678 h 16095"/>
                <a:gd name="T94" fmla="*/ 9917 w 16132"/>
                <a:gd name="T95" fmla="*/ 12131 h 16095"/>
                <a:gd name="T96" fmla="*/ 11308 w 16132"/>
                <a:gd name="T97" fmla="*/ 11309 h 16095"/>
                <a:gd name="T98" fmla="*/ 12591 w 16132"/>
                <a:gd name="T99" fmla="*/ 10530 h 16095"/>
                <a:gd name="T100" fmla="*/ 13519 w 16132"/>
                <a:gd name="T101" fmla="*/ 9876 h 16095"/>
                <a:gd name="T102" fmla="*/ 14379 w 16132"/>
                <a:gd name="T103" fmla="*/ 9125 h 16095"/>
                <a:gd name="T104" fmla="*/ 15011 w 16132"/>
                <a:gd name="T105" fmla="*/ 8410 h 16095"/>
                <a:gd name="T106" fmla="*/ 15522 w 16132"/>
                <a:gd name="T107" fmla="*/ 7643 h 16095"/>
                <a:gd name="T108" fmla="*/ 15916 w 16132"/>
                <a:gd name="T109" fmla="*/ 6818 h 16095"/>
                <a:gd name="T110" fmla="*/ 16119 w 16132"/>
                <a:gd name="T111" fmla="*/ 6198 h 16095"/>
                <a:gd name="T112" fmla="*/ 16122 w 16132"/>
                <a:gd name="T113" fmla="*/ 5893 h 16095"/>
                <a:gd name="T114" fmla="*/ 16034 w 16132"/>
                <a:gd name="T115" fmla="*/ 5603 h 16095"/>
                <a:gd name="T116" fmla="*/ 15861 w 16132"/>
                <a:gd name="T117" fmla="*/ 535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6095">
                  <a:moveTo>
                    <a:pt x="6050" y="15089"/>
                  </a:moveTo>
                  <a:lnTo>
                    <a:pt x="5736" y="14776"/>
                  </a:lnTo>
                  <a:lnTo>
                    <a:pt x="5422" y="14463"/>
                  </a:lnTo>
                  <a:lnTo>
                    <a:pt x="5108" y="14150"/>
                  </a:lnTo>
                  <a:lnTo>
                    <a:pt x="4792" y="13835"/>
                  </a:lnTo>
                  <a:lnTo>
                    <a:pt x="4477" y="13520"/>
                  </a:lnTo>
                  <a:lnTo>
                    <a:pt x="4161" y="13205"/>
                  </a:lnTo>
                  <a:lnTo>
                    <a:pt x="3844" y="12889"/>
                  </a:lnTo>
                  <a:lnTo>
                    <a:pt x="3529" y="12574"/>
                  </a:lnTo>
                  <a:lnTo>
                    <a:pt x="3213" y="12258"/>
                  </a:lnTo>
                  <a:lnTo>
                    <a:pt x="2897" y="11943"/>
                  </a:lnTo>
                  <a:lnTo>
                    <a:pt x="2581" y="11629"/>
                  </a:lnTo>
                  <a:lnTo>
                    <a:pt x="2266" y="11314"/>
                  </a:lnTo>
                  <a:lnTo>
                    <a:pt x="1950" y="10999"/>
                  </a:lnTo>
                  <a:lnTo>
                    <a:pt x="1635" y="10685"/>
                  </a:lnTo>
                  <a:lnTo>
                    <a:pt x="1322" y="10372"/>
                  </a:lnTo>
                  <a:lnTo>
                    <a:pt x="1008" y="10059"/>
                  </a:lnTo>
                  <a:lnTo>
                    <a:pt x="1156" y="9639"/>
                  </a:lnTo>
                  <a:lnTo>
                    <a:pt x="1330" y="9246"/>
                  </a:lnTo>
                  <a:lnTo>
                    <a:pt x="1529" y="8877"/>
                  </a:lnTo>
                  <a:lnTo>
                    <a:pt x="1750" y="8531"/>
                  </a:lnTo>
                  <a:lnTo>
                    <a:pt x="1993" y="8206"/>
                  </a:lnTo>
                  <a:lnTo>
                    <a:pt x="2254" y="7902"/>
                  </a:lnTo>
                  <a:lnTo>
                    <a:pt x="2534" y="7615"/>
                  </a:lnTo>
                  <a:lnTo>
                    <a:pt x="2829" y="7343"/>
                  </a:lnTo>
                  <a:lnTo>
                    <a:pt x="3138" y="7086"/>
                  </a:lnTo>
                  <a:lnTo>
                    <a:pt x="3459" y="6841"/>
                  </a:lnTo>
                  <a:lnTo>
                    <a:pt x="3791" y="6607"/>
                  </a:lnTo>
                  <a:lnTo>
                    <a:pt x="4131" y="6382"/>
                  </a:lnTo>
                  <a:lnTo>
                    <a:pt x="4479" y="6162"/>
                  </a:lnTo>
                  <a:lnTo>
                    <a:pt x="4832" y="5950"/>
                  </a:lnTo>
                  <a:lnTo>
                    <a:pt x="5187" y="5740"/>
                  </a:lnTo>
                  <a:lnTo>
                    <a:pt x="5545" y="5533"/>
                  </a:lnTo>
                  <a:lnTo>
                    <a:pt x="5903" y="5324"/>
                  </a:lnTo>
                  <a:lnTo>
                    <a:pt x="6259" y="5115"/>
                  </a:lnTo>
                  <a:lnTo>
                    <a:pt x="6612" y="4902"/>
                  </a:lnTo>
                  <a:lnTo>
                    <a:pt x="6960" y="4684"/>
                  </a:lnTo>
                  <a:lnTo>
                    <a:pt x="7300" y="4458"/>
                  </a:lnTo>
                  <a:lnTo>
                    <a:pt x="7631" y="4224"/>
                  </a:lnTo>
                  <a:lnTo>
                    <a:pt x="7953" y="3979"/>
                  </a:lnTo>
                  <a:lnTo>
                    <a:pt x="8262" y="3722"/>
                  </a:lnTo>
                  <a:lnTo>
                    <a:pt x="8557" y="3450"/>
                  </a:lnTo>
                  <a:lnTo>
                    <a:pt x="8835" y="3164"/>
                  </a:lnTo>
                  <a:lnTo>
                    <a:pt x="9097" y="2858"/>
                  </a:lnTo>
                  <a:lnTo>
                    <a:pt x="9339" y="2534"/>
                  </a:lnTo>
                  <a:lnTo>
                    <a:pt x="9561" y="2188"/>
                  </a:lnTo>
                  <a:lnTo>
                    <a:pt x="9760" y="1820"/>
                  </a:lnTo>
                  <a:lnTo>
                    <a:pt x="9934" y="1425"/>
                  </a:lnTo>
                  <a:lnTo>
                    <a:pt x="10083" y="1006"/>
                  </a:lnTo>
                  <a:lnTo>
                    <a:pt x="10396" y="1319"/>
                  </a:lnTo>
                  <a:lnTo>
                    <a:pt x="10710" y="1632"/>
                  </a:lnTo>
                  <a:lnTo>
                    <a:pt x="11024" y="1945"/>
                  </a:lnTo>
                  <a:lnTo>
                    <a:pt x="11340" y="2260"/>
                  </a:lnTo>
                  <a:lnTo>
                    <a:pt x="11655" y="2575"/>
                  </a:lnTo>
                  <a:lnTo>
                    <a:pt x="11971" y="2890"/>
                  </a:lnTo>
                  <a:lnTo>
                    <a:pt x="12288" y="3205"/>
                  </a:lnTo>
                  <a:lnTo>
                    <a:pt x="12603" y="3521"/>
                  </a:lnTo>
                  <a:lnTo>
                    <a:pt x="12920" y="3836"/>
                  </a:lnTo>
                  <a:lnTo>
                    <a:pt x="13235" y="4152"/>
                  </a:lnTo>
                  <a:lnTo>
                    <a:pt x="13551" y="4466"/>
                  </a:lnTo>
                  <a:lnTo>
                    <a:pt x="13866" y="4781"/>
                  </a:lnTo>
                  <a:lnTo>
                    <a:pt x="14182" y="5095"/>
                  </a:lnTo>
                  <a:lnTo>
                    <a:pt x="14497" y="5410"/>
                  </a:lnTo>
                  <a:lnTo>
                    <a:pt x="14810" y="5723"/>
                  </a:lnTo>
                  <a:lnTo>
                    <a:pt x="15124" y="6036"/>
                  </a:lnTo>
                  <a:lnTo>
                    <a:pt x="14977" y="6455"/>
                  </a:lnTo>
                  <a:lnTo>
                    <a:pt x="14802" y="6848"/>
                  </a:lnTo>
                  <a:lnTo>
                    <a:pt x="14603" y="7218"/>
                  </a:lnTo>
                  <a:lnTo>
                    <a:pt x="14382" y="7564"/>
                  </a:lnTo>
                  <a:lnTo>
                    <a:pt x="14139" y="7888"/>
                  </a:lnTo>
                  <a:lnTo>
                    <a:pt x="13878" y="8192"/>
                  </a:lnTo>
                  <a:lnTo>
                    <a:pt x="13598" y="8480"/>
                  </a:lnTo>
                  <a:lnTo>
                    <a:pt x="13303" y="8752"/>
                  </a:lnTo>
                  <a:lnTo>
                    <a:pt x="12994" y="9008"/>
                  </a:lnTo>
                  <a:lnTo>
                    <a:pt x="12673" y="9254"/>
                  </a:lnTo>
                  <a:lnTo>
                    <a:pt x="12341" y="9488"/>
                  </a:lnTo>
                  <a:lnTo>
                    <a:pt x="12001" y="9713"/>
                  </a:lnTo>
                  <a:lnTo>
                    <a:pt x="11653" y="9932"/>
                  </a:lnTo>
                  <a:lnTo>
                    <a:pt x="11300" y="10145"/>
                  </a:lnTo>
                  <a:lnTo>
                    <a:pt x="10945" y="10354"/>
                  </a:lnTo>
                  <a:lnTo>
                    <a:pt x="10587" y="10562"/>
                  </a:lnTo>
                  <a:lnTo>
                    <a:pt x="10229" y="10770"/>
                  </a:lnTo>
                  <a:lnTo>
                    <a:pt x="9873" y="10980"/>
                  </a:lnTo>
                  <a:lnTo>
                    <a:pt x="9520" y="11192"/>
                  </a:lnTo>
                  <a:lnTo>
                    <a:pt x="9173" y="11410"/>
                  </a:lnTo>
                  <a:lnTo>
                    <a:pt x="8832" y="11637"/>
                  </a:lnTo>
                  <a:lnTo>
                    <a:pt x="8501" y="11871"/>
                  </a:lnTo>
                  <a:lnTo>
                    <a:pt x="8179" y="12116"/>
                  </a:lnTo>
                  <a:lnTo>
                    <a:pt x="7870" y="12373"/>
                  </a:lnTo>
                  <a:lnTo>
                    <a:pt x="7575" y="12645"/>
                  </a:lnTo>
                  <a:lnTo>
                    <a:pt x="7297" y="12931"/>
                  </a:lnTo>
                  <a:lnTo>
                    <a:pt x="7035" y="13237"/>
                  </a:lnTo>
                  <a:lnTo>
                    <a:pt x="6793" y="13561"/>
                  </a:lnTo>
                  <a:lnTo>
                    <a:pt x="6571" y="13907"/>
                  </a:lnTo>
                  <a:lnTo>
                    <a:pt x="6372" y="14275"/>
                  </a:lnTo>
                  <a:lnTo>
                    <a:pt x="6198" y="14670"/>
                  </a:lnTo>
                  <a:lnTo>
                    <a:pt x="6050" y="15089"/>
                  </a:lnTo>
                  <a:close/>
                  <a:moveTo>
                    <a:pt x="15837" y="5324"/>
                  </a:moveTo>
                  <a:lnTo>
                    <a:pt x="10795" y="295"/>
                  </a:lnTo>
                  <a:lnTo>
                    <a:pt x="10772" y="272"/>
                  </a:lnTo>
                  <a:lnTo>
                    <a:pt x="10747" y="249"/>
                  </a:lnTo>
                  <a:lnTo>
                    <a:pt x="10723" y="228"/>
                  </a:lnTo>
                  <a:lnTo>
                    <a:pt x="10697" y="208"/>
                  </a:lnTo>
                  <a:lnTo>
                    <a:pt x="10670" y="189"/>
                  </a:lnTo>
                  <a:lnTo>
                    <a:pt x="10644" y="170"/>
                  </a:lnTo>
                  <a:lnTo>
                    <a:pt x="10617" y="153"/>
                  </a:lnTo>
                  <a:lnTo>
                    <a:pt x="10589" y="136"/>
                  </a:lnTo>
                  <a:lnTo>
                    <a:pt x="10560" y="121"/>
                  </a:lnTo>
                  <a:lnTo>
                    <a:pt x="10532" y="106"/>
                  </a:lnTo>
                  <a:lnTo>
                    <a:pt x="10503" y="92"/>
                  </a:lnTo>
                  <a:lnTo>
                    <a:pt x="10474" y="78"/>
                  </a:lnTo>
                  <a:lnTo>
                    <a:pt x="10444" y="66"/>
                  </a:lnTo>
                  <a:lnTo>
                    <a:pt x="10414" y="56"/>
                  </a:lnTo>
                  <a:lnTo>
                    <a:pt x="10384" y="46"/>
                  </a:lnTo>
                  <a:lnTo>
                    <a:pt x="10353" y="37"/>
                  </a:lnTo>
                  <a:lnTo>
                    <a:pt x="10321" y="29"/>
                  </a:lnTo>
                  <a:lnTo>
                    <a:pt x="10290" y="22"/>
                  </a:lnTo>
                  <a:lnTo>
                    <a:pt x="10259" y="16"/>
                  </a:lnTo>
                  <a:lnTo>
                    <a:pt x="10228" y="10"/>
                  </a:lnTo>
                  <a:lnTo>
                    <a:pt x="10195" y="6"/>
                  </a:lnTo>
                  <a:lnTo>
                    <a:pt x="10163" y="3"/>
                  </a:lnTo>
                  <a:lnTo>
                    <a:pt x="10131" y="1"/>
                  </a:lnTo>
                  <a:lnTo>
                    <a:pt x="10099" y="0"/>
                  </a:lnTo>
                  <a:lnTo>
                    <a:pt x="10066" y="0"/>
                  </a:lnTo>
                  <a:lnTo>
                    <a:pt x="10034" y="1"/>
                  </a:lnTo>
                  <a:lnTo>
                    <a:pt x="10002" y="3"/>
                  </a:lnTo>
                  <a:lnTo>
                    <a:pt x="9970" y="6"/>
                  </a:lnTo>
                  <a:lnTo>
                    <a:pt x="9937" y="11"/>
                  </a:lnTo>
                  <a:lnTo>
                    <a:pt x="9905" y="16"/>
                  </a:lnTo>
                  <a:lnTo>
                    <a:pt x="9873" y="22"/>
                  </a:lnTo>
                  <a:lnTo>
                    <a:pt x="9841" y="29"/>
                  </a:lnTo>
                  <a:lnTo>
                    <a:pt x="9806" y="38"/>
                  </a:lnTo>
                  <a:lnTo>
                    <a:pt x="9773" y="48"/>
                  </a:lnTo>
                  <a:lnTo>
                    <a:pt x="9741" y="59"/>
                  </a:lnTo>
                  <a:lnTo>
                    <a:pt x="9708" y="71"/>
                  </a:lnTo>
                  <a:lnTo>
                    <a:pt x="9676" y="84"/>
                  </a:lnTo>
                  <a:lnTo>
                    <a:pt x="9645" y="99"/>
                  </a:lnTo>
                  <a:lnTo>
                    <a:pt x="9615" y="115"/>
                  </a:lnTo>
                  <a:lnTo>
                    <a:pt x="9584" y="131"/>
                  </a:lnTo>
                  <a:lnTo>
                    <a:pt x="9555" y="148"/>
                  </a:lnTo>
                  <a:lnTo>
                    <a:pt x="9527" y="166"/>
                  </a:lnTo>
                  <a:lnTo>
                    <a:pt x="9499" y="185"/>
                  </a:lnTo>
                  <a:lnTo>
                    <a:pt x="9472" y="205"/>
                  </a:lnTo>
                  <a:lnTo>
                    <a:pt x="9445" y="226"/>
                  </a:lnTo>
                  <a:lnTo>
                    <a:pt x="9419" y="248"/>
                  </a:lnTo>
                  <a:lnTo>
                    <a:pt x="9394" y="271"/>
                  </a:lnTo>
                  <a:lnTo>
                    <a:pt x="9370" y="295"/>
                  </a:lnTo>
                  <a:lnTo>
                    <a:pt x="9348" y="316"/>
                  </a:lnTo>
                  <a:lnTo>
                    <a:pt x="9328" y="339"/>
                  </a:lnTo>
                  <a:lnTo>
                    <a:pt x="9308" y="362"/>
                  </a:lnTo>
                  <a:lnTo>
                    <a:pt x="9289" y="385"/>
                  </a:lnTo>
                  <a:lnTo>
                    <a:pt x="9271" y="409"/>
                  </a:lnTo>
                  <a:lnTo>
                    <a:pt x="9253" y="434"/>
                  </a:lnTo>
                  <a:lnTo>
                    <a:pt x="9237" y="459"/>
                  </a:lnTo>
                  <a:lnTo>
                    <a:pt x="9220" y="485"/>
                  </a:lnTo>
                  <a:lnTo>
                    <a:pt x="9204" y="511"/>
                  </a:lnTo>
                  <a:lnTo>
                    <a:pt x="9190" y="538"/>
                  </a:lnTo>
                  <a:lnTo>
                    <a:pt x="9176" y="565"/>
                  </a:lnTo>
                  <a:lnTo>
                    <a:pt x="9163" y="592"/>
                  </a:lnTo>
                  <a:lnTo>
                    <a:pt x="9151" y="621"/>
                  </a:lnTo>
                  <a:lnTo>
                    <a:pt x="9140" y="650"/>
                  </a:lnTo>
                  <a:lnTo>
                    <a:pt x="9129" y="679"/>
                  </a:lnTo>
                  <a:lnTo>
                    <a:pt x="9120" y="708"/>
                  </a:lnTo>
                  <a:lnTo>
                    <a:pt x="9097" y="777"/>
                  </a:lnTo>
                  <a:lnTo>
                    <a:pt x="9074" y="846"/>
                  </a:lnTo>
                  <a:lnTo>
                    <a:pt x="9051" y="913"/>
                  </a:lnTo>
                  <a:lnTo>
                    <a:pt x="9026" y="981"/>
                  </a:lnTo>
                  <a:lnTo>
                    <a:pt x="9000" y="1047"/>
                  </a:lnTo>
                  <a:lnTo>
                    <a:pt x="8973" y="1114"/>
                  </a:lnTo>
                  <a:lnTo>
                    <a:pt x="8945" y="1180"/>
                  </a:lnTo>
                  <a:lnTo>
                    <a:pt x="8916" y="1244"/>
                  </a:lnTo>
                  <a:lnTo>
                    <a:pt x="8887" y="1310"/>
                  </a:lnTo>
                  <a:lnTo>
                    <a:pt x="8855" y="1373"/>
                  </a:lnTo>
                  <a:lnTo>
                    <a:pt x="8823" y="1437"/>
                  </a:lnTo>
                  <a:lnTo>
                    <a:pt x="8791" y="1501"/>
                  </a:lnTo>
                  <a:lnTo>
                    <a:pt x="8757" y="1563"/>
                  </a:lnTo>
                  <a:lnTo>
                    <a:pt x="8721" y="1626"/>
                  </a:lnTo>
                  <a:lnTo>
                    <a:pt x="8686" y="1687"/>
                  </a:lnTo>
                  <a:lnTo>
                    <a:pt x="8649" y="1748"/>
                  </a:lnTo>
                  <a:lnTo>
                    <a:pt x="8610" y="1810"/>
                  </a:lnTo>
                  <a:lnTo>
                    <a:pt x="8571" y="1870"/>
                  </a:lnTo>
                  <a:lnTo>
                    <a:pt x="8532" y="1929"/>
                  </a:lnTo>
                  <a:lnTo>
                    <a:pt x="8490" y="1990"/>
                  </a:lnTo>
                  <a:lnTo>
                    <a:pt x="8448" y="2048"/>
                  </a:lnTo>
                  <a:lnTo>
                    <a:pt x="8405" y="2107"/>
                  </a:lnTo>
                  <a:lnTo>
                    <a:pt x="8360" y="2166"/>
                  </a:lnTo>
                  <a:lnTo>
                    <a:pt x="8315" y="2223"/>
                  </a:lnTo>
                  <a:lnTo>
                    <a:pt x="8268" y="2280"/>
                  </a:lnTo>
                  <a:lnTo>
                    <a:pt x="8220" y="2338"/>
                  </a:lnTo>
                  <a:lnTo>
                    <a:pt x="8172" y="2394"/>
                  </a:lnTo>
                  <a:lnTo>
                    <a:pt x="8121" y="2450"/>
                  </a:lnTo>
                  <a:lnTo>
                    <a:pt x="8071" y="2507"/>
                  </a:lnTo>
                  <a:lnTo>
                    <a:pt x="8019" y="2562"/>
                  </a:lnTo>
                  <a:lnTo>
                    <a:pt x="7966" y="2617"/>
                  </a:lnTo>
                  <a:lnTo>
                    <a:pt x="7912" y="2672"/>
                  </a:lnTo>
                  <a:lnTo>
                    <a:pt x="7838" y="2744"/>
                  </a:lnTo>
                  <a:lnTo>
                    <a:pt x="7763" y="2816"/>
                  </a:lnTo>
                  <a:lnTo>
                    <a:pt x="7686" y="2886"/>
                  </a:lnTo>
                  <a:lnTo>
                    <a:pt x="7608" y="2955"/>
                  </a:lnTo>
                  <a:lnTo>
                    <a:pt x="7530" y="3024"/>
                  </a:lnTo>
                  <a:lnTo>
                    <a:pt x="7449" y="3091"/>
                  </a:lnTo>
                  <a:lnTo>
                    <a:pt x="7367" y="3158"/>
                  </a:lnTo>
                  <a:lnTo>
                    <a:pt x="7285" y="3224"/>
                  </a:lnTo>
                  <a:lnTo>
                    <a:pt x="7201" y="3288"/>
                  </a:lnTo>
                  <a:lnTo>
                    <a:pt x="7116" y="3353"/>
                  </a:lnTo>
                  <a:lnTo>
                    <a:pt x="7031" y="3416"/>
                  </a:lnTo>
                  <a:lnTo>
                    <a:pt x="6944" y="3480"/>
                  </a:lnTo>
                  <a:lnTo>
                    <a:pt x="6856" y="3542"/>
                  </a:lnTo>
                  <a:lnTo>
                    <a:pt x="6767" y="3603"/>
                  </a:lnTo>
                  <a:lnTo>
                    <a:pt x="6678" y="3665"/>
                  </a:lnTo>
                  <a:lnTo>
                    <a:pt x="6587" y="3725"/>
                  </a:lnTo>
                  <a:lnTo>
                    <a:pt x="6495" y="3785"/>
                  </a:lnTo>
                  <a:lnTo>
                    <a:pt x="6402" y="3846"/>
                  </a:lnTo>
                  <a:lnTo>
                    <a:pt x="6310" y="3905"/>
                  </a:lnTo>
                  <a:lnTo>
                    <a:pt x="6215" y="3963"/>
                  </a:lnTo>
                  <a:lnTo>
                    <a:pt x="6121" y="4023"/>
                  </a:lnTo>
                  <a:lnTo>
                    <a:pt x="6025" y="4081"/>
                  </a:lnTo>
                  <a:lnTo>
                    <a:pt x="5930" y="4139"/>
                  </a:lnTo>
                  <a:lnTo>
                    <a:pt x="5833" y="4198"/>
                  </a:lnTo>
                  <a:lnTo>
                    <a:pt x="5637" y="4314"/>
                  </a:lnTo>
                  <a:lnTo>
                    <a:pt x="5440" y="4430"/>
                  </a:lnTo>
                  <a:lnTo>
                    <a:pt x="5241" y="4546"/>
                  </a:lnTo>
                  <a:lnTo>
                    <a:pt x="5039" y="4663"/>
                  </a:lnTo>
                  <a:lnTo>
                    <a:pt x="4825" y="4786"/>
                  </a:lnTo>
                  <a:lnTo>
                    <a:pt x="4611" y="4912"/>
                  </a:lnTo>
                  <a:lnTo>
                    <a:pt x="4395" y="5038"/>
                  </a:lnTo>
                  <a:lnTo>
                    <a:pt x="4180" y="5165"/>
                  </a:lnTo>
                  <a:lnTo>
                    <a:pt x="4073" y="5231"/>
                  </a:lnTo>
                  <a:lnTo>
                    <a:pt x="3966" y="5296"/>
                  </a:lnTo>
                  <a:lnTo>
                    <a:pt x="3860" y="5362"/>
                  </a:lnTo>
                  <a:lnTo>
                    <a:pt x="3753" y="5428"/>
                  </a:lnTo>
                  <a:lnTo>
                    <a:pt x="3647" y="5495"/>
                  </a:lnTo>
                  <a:lnTo>
                    <a:pt x="3541" y="5564"/>
                  </a:lnTo>
                  <a:lnTo>
                    <a:pt x="3435" y="5632"/>
                  </a:lnTo>
                  <a:lnTo>
                    <a:pt x="3330" y="5702"/>
                  </a:lnTo>
                  <a:lnTo>
                    <a:pt x="3226" y="5773"/>
                  </a:lnTo>
                  <a:lnTo>
                    <a:pt x="3123" y="5844"/>
                  </a:lnTo>
                  <a:lnTo>
                    <a:pt x="3020" y="5917"/>
                  </a:lnTo>
                  <a:lnTo>
                    <a:pt x="2917" y="5990"/>
                  </a:lnTo>
                  <a:lnTo>
                    <a:pt x="2815" y="6065"/>
                  </a:lnTo>
                  <a:lnTo>
                    <a:pt x="2713" y="6140"/>
                  </a:lnTo>
                  <a:lnTo>
                    <a:pt x="2613" y="6218"/>
                  </a:lnTo>
                  <a:lnTo>
                    <a:pt x="2514" y="6295"/>
                  </a:lnTo>
                  <a:lnTo>
                    <a:pt x="2415" y="6375"/>
                  </a:lnTo>
                  <a:lnTo>
                    <a:pt x="2317" y="6455"/>
                  </a:lnTo>
                  <a:lnTo>
                    <a:pt x="2220" y="6538"/>
                  </a:lnTo>
                  <a:lnTo>
                    <a:pt x="2125" y="6621"/>
                  </a:lnTo>
                  <a:lnTo>
                    <a:pt x="2031" y="6706"/>
                  </a:lnTo>
                  <a:lnTo>
                    <a:pt x="1937" y="6792"/>
                  </a:lnTo>
                  <a:lnTo>
                    <a:pt x="1844" y="6880"/>
                  </a:lnTo>
                  <a:lnTo>
                    <a:pt x="1753" y="6969"/>
                  </a:lnTo>
                  <a:lnTo>
                    <a:pt x="1677" y="7047"/>
                  </a:lnTo>
                  <a:lnTo>
                    <a:pt x="1602" y="7124"/>
                  </a:lnTo>
                  <a:lnTo>
                    <a:pt x="1529" y="7203"/>
                  </a:lnTo>
                  <a:lnTo>
                    <a:pt x="1457" y="7282"/>
                  </a:lnTo>
                  <a:lnTo>
                    <a:pt x="1387" y="7361"/>
                  </a:lnTo>
                  <a:lnTo>
                    <a:pt x="1319" y="7441"/>
                  </a:lnTo>
                  <a:lnTo>
                    <a:pt x="1251" y="7521"/>
                  </a:lnTo>
                  <a:lnTo>
                    <a:pt x="1186" y="7603"/>
                  </a:lnTo>
                  <a:lnTo>
                    <a:pt x="1121" y="7685"/>
                  </a:lnTo>
                  <a:lnTo>
                    <a:pt x="1059" y="7768"/>
                  </a:lnTo>
                  <a:lnTo>
                    <a:pt x="998" y="7850"/>
                  </a:lnTo>
                  <a:lnTo>
                    <a:pt x="938" y="7935"/>
                  </a:lnTo>
                  <a:lnTo>
                    <a:pt x="880" y="8018"/>
                  </a:lnTo>
                  <a:lnTo>
                    <a:pt x="823" y="8104"/>
                  </a:lnTo>
                  <a:lnTo>
                    <a:pt x="767" y="8189"/>
                  </a:lnTo>
                  <a:lnTo>
                    <a:pt x="714" y="8276"/>
                  </a:lnTo>
                  <a:lnTo>
                    <a:pt x="661" y="8363"/>
                  </a:lnTo>
                  <a:lnTo>
                    <a:pt x="610" y="8451"/>
                  </a:lnTo>
                  <a:lnTo>
                    <a:pt x="561" y="8540"/>
                  </a:lnTo>
                  <a:lnTo>
                    <a:pt x="513" y="8629"/>
                  </a:lnTo>
                  <a:lnTo>
                    <a:pt x="466" y="8719"/>
                  </a:lnTo>
                  <a:lnTo>
                    <a:pt x="420" y="8810"/>
                  </a:lnTo>
                  <a:lnTo>
                    <a:pt x="377" y="8902"/>
                  </a:lnTo>
                  <a:lnTo>
                    <a:pt x="335" y="8994"/>
                  </a:lnTo>
                  <a:lnTo>
                    <a:pt x="293" y="9088"/>
                  </a:lnTo>
                  <a:lnTo>
                    <a:pt x="254" y="9181"/>
                  </a:lnTo>
                  <a:lnTo>
                    <a:pt x="216" y="9276"/>
                  </a:lnTo>
                  <a:lnTo>
                    <a:pt x="178" y="9371"/>
                  </a:lnTo>
                  <a:lnTo>
                    <a:pt x="143" y="9468"/>
                  </a:lnTo>
                  <a:lnTo>
                    <a:pt x="109" y="9564"/>
                  </a:lnTo>
                  <a:lnTo>
                    <a:pt x="77" y="9663"/>
                  </a:lnTo>
                  <a:lnTo>
                    <a:pt x="45" y="9762"/>
                  </a:lnTo>
                  <a:lnTo>
                    <a:pt x="35" y="9795"/>
                  </a:lnTo>
                  <a:lnTo>
                    <a:pt x="27" y="9829"/>
                  </a:lnTo>
                  <a:lnTo>
                    <a:pt x="19" y="9863"/>
                  </a:lnTo>
                  <a:lnTo>
                    <a:pt x="13" y="9896"/>
                  </a:lnTo>
                  <a:lnTo>
                    <a:pt x="8" y="9931"/>
                  </a:lnTo>
                  <a:lnTo>
                    <a:pt x="5" y="9965"/>
                  </a:lnTo>
                  <a:lnTo>
                    <a:pt x="2" y="9999"/>
                  </a:lnTo>
                  <a:lnTo>
                    <a:pt x="0" y="10033"/>
                  </a:lnTo>
                  <a:lnTo>
                    <a:pt x="0" y="10067"/>
                  </a:lnTo>
                  <a:lnTo>
                    <a:pt x="1" y="10101"/>
                  </a:lnTo>
                  <a:lnTo>
                    <a:pt x="3" y="10135"/>
                  </a:lnTo>
                  <a:lnTo>
                    <a:pt x="6" y="10168"/>
                  </a:lnTo>
                  <a:lnTo>
                    <a:pt x="10" y="10202"/>
                  </a:lnTo>
                  <a:lnTo>
                    <a:pt x="16" y="10235"/>
                  </a:lnTo>
                  <a:lnTo>
                    <a:pt x="22" y="10269"/>
                  </a:lnTo>
                  <a:lnTo>
                    <a:pt x="29" y="10301"/>
                  </a:lnTo>
                  <a:lnTo>
                    <a:pt x="38" y="10334"/>
                  </a:lnTo>
                  <a:lnTo>
                    <a:pt x="48" y="10366"/>
                  </a:lnTo>
                  <a:lnTo>
                    <a:pt x="58" y="10398"/>
                  </a:lnTo>
                  <a:lnTo>
                    <a:pt x="71" y="10430"/>
                  </a:lnTo>
                  <a:lnTo>
                    <a:pt x="84" y="10461"/>
                  </a:lnTo>
                  <a:lnTo>
                    <a:pt x="98" y="10492"/>
                  </a:lnTo>
                  <a:lnTo>
                    <a:pt x="113" y="10522"/>
                  </a:lnTo>
                  <a:lnTo>
                    <a:pt x="129" y="10552"/>
                  </a:lnTo>
                  <a:lnTo>
                    <a:pt x="146" y="10581"/>
                  </a:lnTo>
                  <a:lnTo>
                    <a:pt x="164" y="10611"/>
                  </a:lnTo>
                  <a:lnTo>
                    <a:pt x="184" y="10639"/>
                  </a:lnTo>
                  <a:lnTo>
                    <a:pt x="204" y="10666"/>
                  </a:lnTo>
                  <a:lnTo>
                    <a:pt x="225" y="10693"/>
                  </a:lnTo>
                  <a:lnTo>
                    <a:pt x="248" y="10719"/>
                  </a:lnTo>
                  <a:lnTo>
                    <a:pt x="271" y="10745"/>
                  </a:lnTo>
                  <a:lnTo>
                    <a:pt x="295" y="10771"/>
                  </a:lnTo>
                  <a:lnTo>
                    <a:pt x="5337" y="15800"/>
                  </a:lnTo>
                  <a:lnTo>
                    <a:pt x="5360" y="15823"/>
                  </a:lnTo>
                  <a:lnTo>
                    <a:pt x="5385" y="15846"/>
                  </a:lnTo>
                  <a:lnTo>
                    <a:pt x="5409" y="15867"/>
                  </a:lnTo>
                  <a:lnTo>
                    <a:pt x="5435" y="15887"/>
                  </a:lnTo>
                  <a:lnTo>
                    <a:pt x="5462" y="15906"/>
                  </a:lnTo>
                  <a:lnTo>
                    <a:pt x="5488" y="15925"/>
                  </a:lnTo>
                  <a:lnTo>
                    <a:pt x="5515" y="15942"/>
                  </a:lnTo>
                  <a:lnTo>
                    <a:pt x="5543" y="15959"/>
                  </a:lnTo>
                  <a:lnTo>
                    <a:pt x="5572" y="15974"/>
                  </a:lnTo>
                  <a:lnTo>
                    <a:pt x="5600" y="15989"/>
                  </a:lnTo>
                  <a:lnTo>
                    <a:pt x="5629" y="16003"/>
                  </a:lnTo>
                  <a:lnTo>
                    <a:pt x="5658" y="16017"/>
                  </a:lnTo>
                  <a:lnTo>
                    <a:pt x="5688" y="16029"/>
                  </a:lnTo>
                  <a:lnTo>
                    <a:pt x="5718" y="16039"/>
                  </a:lnTo>
                  <a:lnTo>
                    <a:pt x="5749" y="16049"/>
                  </a:lnTo>
                  <a:lnTo>
                    <a:pt x="5779" y="16058"/>
                  </a:lnTo>
                  <a:lnTo>
                    <a:pt x="5811" y="16066"/>
                  </a:lnTo>
                  <a:lnTo>
                    <a:pt x="5842" y="16073"/>
                  </a:lnTo>
                  <a:lnTo>
                    <a:pt x="5873" y="16079"/>
                  </a:lnTo>
                  <a:lnTo>
                    <a:pt x="5904" y="16085"/>
                  </a:lnTo>
                  <a:lnTo>
                    <a:pt x="5937" y="16089"/>
                  </a:lnTo>
                  <a:lnTo>
                    <a:pt x="5969" y="16092"/>
                  </a:lnTo>
                  <a:lnTo>
                    <a:pt x="6001" y="16094"/>
                  </a:lnTo>
                  <a:lnTo>
                    <a:pt x="6033" y="16095"/>
                  </a:lnTo>
                  <a:lnTo>
                    <a:pt x="6066" y="16095"/>
                  </a:lnTo>
                  <a:lnTo>
                    <a:pt x="6098" y="16094"/>
                  </a:lnTo>
                  <a:lnTo>
                    <a:pt x="6130" y="16092"/>
                  </a:lnTo>
                  <a:lnTo>
                    <a:pt x="6162" y="16089"/>
                  </a:lnTo>
                  <a:lnTo>
                    <a:pt x="6195" y="16084"/>
                  </a:lnTo>
                  <a:lnTo>
                    <a:pt x="6227" y="16079"/>
                  </a:lnTo>
                  <a:lnTo>
                    <a:pt x="6259" y="16073"/>
                  </a:lnTo>
                  <a:lnTo>
                    <a:pt x="6291" y="16066"/>
                  </a:lnTo>
                  <a:lnTo>
                    <a:pt x="6326" y="16057"/>
                  </a:lnTo>
                  <a:lnTo>
                    <a:pt x="6359" y="16047"/>
                  </a:lnTo>
                  <a:lnTo>
                    <a:pt x="6391" y="16036"/>
                  </a:lnTo>
                  <a:lnTo>
                    <a:pt x="6424" y="16024"/>
                  </a:lnTo>
                  <a:lnTo>
                    <a:pt x="6456" y="16009"/>
                  </a:lnTo>
                  <a:lnTo>
                    <a:pt x="6487" y="15995"/>
                  </a:lnTo>
                  <a:lnTo>
                    <a:pt x="6517" y="15980"/>
                  </a:lnTo>
                  <a:lnTo>
                    <a:pt x="6548" y="15964"/>
                  </a:lnTo>
                  <a:lnTo>
                    <a:pt x="6577" y="15947"/>
                  </a:lnTo>
                  <a:lnTo>
                    <a:pt x="6605" y="15929"/>
                  </a:lnTo>
                  <a:lnTo>
                    <a:pt x="6633" y="15909"/>
                  </a:lnTo>
                  <a:lnTo>
                    <a:pt x="6660" y="15890"/>
                  </a:lnTo>
                  <a:lnTo>
                    <a:pt x="6687" y="15869"/>
                  </a:lnTo>
                  <a:lnTo>
                    <a:pt x="6713" y="15847"/>
                  </a:lnTo>
                  <a:lnTo>
                    <a:pt x="6738" y="15823"/>
                  </a:lnTo>
                  <a:lnTo>
                    <a:pt x="6762" y="15800"/>
                  </a:lnTo>
                  <a:lnTo>
                    <a:pt x="6784" y="15778"/>
                  </a:lnTo>
                  <a:lnTo>
                    <a:pt x="6804" y="15756"/>
                  </a:lnTo>
                  <a:lnTo>
                    <a:pt x="6824" y="15733"/>
                  </a:lnTo>
                  <a:lnTo>
                    <a:pt x="6843" y="15710"/>
                  </a:lnTo>
                  <a:lnTo>
                    <a:pt x="6861" y="15686"/>
                  </a:lnTo>
                  <a:lnTo>
                    <a:pt x="6879" y="15661"/>
                  </a:lnTo>
                  <a:lnTo>
                    <a:pt x="6895" y="15635"/>
                  </a:lnTo>
                  <a:lnTo>
                    <a:pt x="6912" y="15610"/>
                  </a:lnTo>
                  <a:lnTo>
                    <a:pt x="6928" y="15584"/>
                  </a:lnTo>
                  <a:lnTo>
                    <a:pt x="6942" y="15557"/>
                  </a:lnTo>
                  <a:lnTo>
                    <a:pt x="6956" y="15530"/>
                  </a:lnTo>
                  <a:lnTo>
                    <a:pt x="6969" y="15501"/>
                  </a:lnTo>
                  <a:lnTo>
                    <a:pt x="6981" y="15473"/>
                  </a:lnTo>
                  <a:lnTo>
                    <a:pt x="6992" y="15445"/>
                  </a:lnTo>
                  <a:lnTo>
                    <a:pt x="7003" y="15416"/>
                  </a:lnTo>
                  <a:lnTo>
                    <a:pt x="7012" y="15386"/>
                  </a:lnTo>
                  <a:lnTo>
                    <a:pt x="7035" y="15317"/>
                  </a:lnTo>
                  <a:lnTo>
                    <a:pt x="7058" y="15249"/>
                  </a:lnTo>
                  <a:lnTo>
                    <a:pt x="7081" y="15181"/>
                  </a:lnTo>
                  <a:lnTo>
                    <a:pt x="7106" y="15113"/>
                  </a:lnTo>
                  <a:lnTo>
                    <a:pt x="7132" y="15047"/>
                  </a:lnTo>
                  <a:lnTo>
                    <a:pt x="7159" y="14980"/>
                  </a:lnTo>
                  <a:lnTo>
                    <a:pt x="7187" y="14915"/>
                  </a:lnTo>
                  <a:lnTo>
                    <a:pt x="7216" y="14850"/>
                  </a:lnTo>
                  <a:lnTo>
                    <a:pt x="7245" y="14784"/>
                  </a:lnTo>
                  <a:lnTo>
                    <a:pt x="7277" y="14721"/>
                  </a:lnTo>
                  <a:lnTo>
                    <a:pt x="7309" y="14657"/>
                  </a:lnTo>
                  <a:lnTo>
                    <a:pt x="7341" y="14593"/>
                  </a:lnTo>
                  <a:lnTo>
                    <a:pt x="7375" y="14531"/>
                  </a:lnTo>
                  <a:lnTo>
                    <a:pt x="7411" y="14468"/>
                  </a:lnTo>
                  <a:lnTo>
                    <a:pt x="7446" y="14407"/>
                  </a:lnTo>
                  <a:lnTo>
                    <a:pt x="7483" y="14346"/>
                  </a:lnTo>
                  <a:lnTo>
                    <a:pt x="7522" y="14284"/>
                  </a:lnTo>
                  <a:lnTo>
                    <a:pt x="7561" y="14224"/>
                  </a:lnTo>
                  <a:lnTo>
                    <a:pt x="7601" y="14165"/>
                  </a:lnTo>
                  <a:lnTo>
                    <a:pt x="7642" y="14104"/>
                  </a:lnTo>
                  <a:lnTo>
                    <a:pt x="7684" y="14046"/>
                  </a:lnTo>
                  <a:lnTo>
                    <a:pt x="7727" y="13987"/>
                  </a:lnTo>
                  <a:lnTo>
                    <a:pt x="7773" y="13929"/>
                  </a:lnTo>
                  <a:lnTo>
                    <a:pt x="7818" y="13871"/>
                  </a:lnTo>
                  <a:lnTo>
                    <a:pt x="7864" y="13814"/>
                  </a:lnTo>
                  <a:lnTo>
                    <a:pt x="7912" y="13756"/>
                  </a:lnTo>
                  <a:lnTo>
                    <a:pt x="7961" y="13700"/>
                  </a:lnTo>
                  <a:lnTo>
                    <a:pt x="8011" y="13644"/>
                  </a:lnTo>
                  <a:lnTo>
                    <a:pt x="8062" y="13588"/>
                  </a:lnTo>
                  <a:lnTo>
                    <a:pt x="8113" y="13532"/>
                  </a:lnTo>
                  <a:lnTo>
                    <a:pt x="8167" y="13478"/>
                  </a:lnTo>
                  <a:lnTo>
                    <a:pt x="8221" y="13422"/>
                  </a:lnTo>
                  <a:lnTo>
                    <a:pt x="8295" y="13350"/>
                  </a:lnTo>
                  <a:lnTo>
                    <a:pt x="8370" y="13278"/>
                  </a:lnTo>
                  <a:lnTo>
                    <a:pt x="8446" y="13208"/>
                  </a:lnTo>
                  <a:lnTo>
                    <a:pt x="8524" y="13139"/>
                  </a:lnTo>
                  <a:lnTo>
                    <a:pt x="8603" y="13070"/>
                  </a:lnTo>
                  <a:lnTo>
                    <a:pt x="8683" y="13003"/>
                  </a:lnTo>
                  <a:lnTo>
                    <a:pt x="8765" y="12936"/>
                  </a:lnTo>
                  <a:lnTo>
                    <a:pt x="8847" y="12871"/>
                  </a:lnTo>
                  <a:lnTo>
                    <a:pt x="8931" y="12806"/>
                  </a:lnTo>
                  <a:lnTo>
                    <a:pt x="9016" y="12741"/>
                  </a:lnTo>
                  <a:lnTo>
                    <a:pt x="9101" y="12678"/>
                  </a:lnTo>
                  <a:lnTo>
                    <a:pt x="9188" y="12615"/>
                  </a:lnTo>
                  <a:lnTo>
                    <a:pt x="9277" y="12553"/>
                  </a:lnTo>
                  <a:lnTo>
                    <a:pt x="9366" y="12491"/>
                  </a:lnTo>
                  <a:lnTo>
                    <a:pt x="9455" y="12430"/>
                  </a:lnTo>
                  <a:lnTo>
                    <a:pt x="9546" y="12369"/>
                  </a:lnTo>
                  <a:lnTo>
                    <a:pt x="9638" y="12309"/>
                  </a:lnTo>
                  <a:lnTo>
                    <a:pt x="9730" y="12249"/>
                  </a:lnTo>
                  <a:lnTo>
                    <a:pt x="9823" y="12190"/>
                  </a:lnTo>
                  <a:lnTo>
                    <a:pt x="9917" y="12131"/>
                  </a:lnTo>
                  <a:lnTo>
                    <a:pt x="10012" y="12072"/>
                  </a:lnTo>
                  <a:lnTo>
                    <a:pt x="10107" y="12014"/>
                  </a:lnTo>
                  <a:lnTo>
                    <a:pt x="10203" y="11956"/>
                  </a:lnTo>
                  <a:lnTo>
                    <a:pt x="10300" y="11897"/>
                  </a:lnTo>
                  <a:lnTo>
                    <a:pt x="10495" y="11781"/>
                  </a:lnTo>
                  <a:lnTo>
                    <a:pt x="10692" y="11665"/>
                  </a:lnTo>
                  <a:lnTo>
                    <a:pt x="10892" y="11549"/>
                  </a:lnTo>
                  <a:lnTo>
                    <a:pt x="11093" y="11432"/>
                  </a:lnTo>
                  <a:lnTo>
                    <a:pt x="11308" y="11309"/>
                  </a:lnTo>
                  <a:lnTo>
                    <a:pt x="11522" y="11183"/>
                  </a:lnTo>
                  <a:lnTo>
                    <a:pt x="11737" y="11056"/>
                  </a:lnTo>
                  <a:lnTo>
                    <a:pt x="11952" y="10929"/>
                  </a:lnTo>
                  <a:lnTo>
                    <a:pt x="12059" y="10864"/>
                  </a:lnTo>
                  <a:lnTo>
                    <a:pt x="12166" y="10799"/>
                  </a:lnTo>
                  <a:lnTo>
                    <a:pt x="12272" y="10732"/>
                  </a:lnTo>
                  <a:lnTo>
                    <a:pt x="12379" y="10666"/>
                  </a:lnTo>
                  <a:lnTo>
                    <a:pt x="12485" y="10599"/>
                  </a:lnTo>
                  <a:lnTo>
                    <a:pt x="12591" y="10530"/>
                  </a:lnTo>
                  <a:lnTo>
                    <a:pt x="12697" y="10462"/>
                  </a:lnTo>
                  <a:lnTo>
                    <a:pt x="12802" y="10392"/>
                  </a:lnTo>
                  <a:lnTo>
                    <a:pt x="12906" y="10321"/>
                  </a:lnTo>
                  <a:lnTo>
                    <a:pt x="13009" y="10249"/>
                  </a:lnTo>
                  <a:lnTo>
                    <a:pt x="13113" y="10177"/>
                  </a:lnTo>
                  <a:lnTo>
                    <a:pt x="13215" y="10104"/>
                  </a:lnTo>
                  <a:lnTo>
                    <a:pt x="13317" y="10029"/>
                  </a:lnTo>
                  <a:lnTo>
                    <a:pt x="13419" y="9954"/>
                  </a:lnTo>
                  <a:lnTo>
                    <a:pt x="13519" y="9876"/>
                  </a:lnTo>
                  <a:lnTo>
                    <a:pt x="13618" y="9799"/>
                  </a:lnTo>
                  <a:lnTo>
                    <a:pt x="13717" y="9719"/>
                  </a:lnTo>
                  <a:lnTo>
                    <a:pt x="13815" y="9639"/>
                  </a:lnTo>
                  <a:lnTo>
                    <a:pt x="13912" y="9556"/>
                  </a:lnTo>
                  <a:lnTo>
                    <a:pt x="14007" y="9473"/>
                  </a:lnTo>
                  <a:lnTo>
                    <a:pt x="14101" y="9388"/>
                  </a:lnTo>
                  <a:lnTo>
                    <a:pt x="14195" y="9302"/>
                  </a:lnTo>
                  <a:lnTo>
                    <a:pt x="14288" y="9214"/>
                  </a:lnTo>
                  <a:lnTo>
                    <a:pt x="14379" y="9125"/>
                  </a:lnTo>
                  <a:lnTo>
                    <a:pt x="14455" y="9047"/>
                  </a:lnTo>
                  <a:lnTo>
                    <a:pt x="14530" y="8970"/>
                  </a:lnTo>
                  <a:lnTo>
                    <a:pt x="14602" y="8891"/>
                  </a:lnTo>
                  <a:lnTo>
                    <a:pt x="14675" y="8813"/>
                  </a:lnTo>
                  <a:lnTo>
                    <a:pt x="14745" y="8734"/>
                  </a:lnTo>
                  <a:lnTo>
                    <a:pt x="14813" y="8653"/>
                  </a:lnTo>
                  <a:lnTo>
                    <a:pt x="14881" y="8573"/>
                  </a:lnTo>
                  <a:lnTo>
                    <a:pt x="14946" y="8491"/>
                  </a:lnTo>
                  <a:lnTo>
                    <a:pt x="15011" y="8410"/>
                  </a:lnTo>
                  <a:lnTo>
                    <a:pt x="15073" y="8327"/>
                  </a:lnTo>
                  <a:lnTo>
                    <a:pt x="15134" y="8244"/>
                  </a:lnTo>
                  <a:lnTo>
                    <a:pt x="15194" y="8160"/>
                  </a:lnTo>
                  <a:lnTo>
                    <a:pt x="15252" y="8076"/>
                  </a:lnTo>
                  <a:lnTo>
                    <a:pt x="15309" y="7990"/>
                  </a:lnTo>
                  <a:lnTo>
                    <a:pt x="15365" y="7905"/>
                  </a:lnTo>
                  <a:lnTo>
                    <a:pt x="15418" y="7818"/>
                  </a:lnTo>
                  <a:lnTo>
                    <a:pt x="15471" y="7731"/>
                  </a:lnTo>
                  <a:lnTo>
                    <a:pt x="15522" y="7643"/>
                  </a:lnTo>
                  <a:lnTo>
                    <a:pt x="15571" y="7555"/>
                  </a:lnTo>
                  <a:lnTo>
                    <a:pt x="15619" y="7465"/>
                  </a:lnTo>
                  <a:lnTo>
                    <a:pt x="15666" y="7375"/>
                  </a:lnTo>
                  <a:lnTo>
                    <a:pt x="15712" y="7284"/>
                  </a:lnTo>
                  <a:lnTo>
                    <a:pt x="15755" y="7192"/>
                  </a:lnTo>
                  <a:lnTo>
                    <a:pt x="15797" y="7100"/>
                  </a:lnTo>
                  <a:lnTo>
                    <a:pt x="15839" y="7007"/>
                  </a:lnTo>
                  <a:lnTo>
                    <a:pt x="15878" y="6913"/>
                  </a:lnTo>
                  <a:lnTo>
                    <a:pt x="15916" y="6818"/>
                  </a:lnTo>
                  <a:lnTo>
                    <a:pt x="15954" y="6723"/>
                  </a:lnTo>
                  <a:lnTo>
                    <a:pt x="15989" y="6626"/>
                  </a:lnTo>
                  <a:lnTo>
                    <a:pt x="16023" y="6530"/>
                  </a:lnTo>
                  <a:lnTo>
                    <a:pt x="16055" y="6431"/>
                  </a:lnTo>
                  <a:lnTo>
                    <a:pt x="16087" y="6332"/>
                  </a:lnTo>
                  <a:lnTo>
                    <a:pt x="16097" y="6299"/>
                  </a:lnTo>
                  <a:lnTo>
                    <a:pt x="16105" y="6265"/>
                  </a:lnTo>
                  <a:lnTo>
                    <a:pt x="16113" y="6232"/>
                  </a:lnTo>
                  <a:lnTo>
                    <a:pt x="16119" y="6198"/>
                  </a:lnTo>
                  <a:lnTo>
                    <a:pt x="16124" y="6163"/>
                  </a:lnTo>
                  <a:lnTo>
                    <a:pt x="16127" y="6129"/>
                  </a:lnTo>
                  <a:lnTo>
                    <a:pt x="16130" y="6095"/>
                  </a:lnTo>
                  <a:lnTo>
                    <a:pt x="16132" y="6062"/>
                  </a:lnTo>
                  <a:lnTo>
                    <a:pt x="16132" y="6028"/>
                  </a:lnTo>
                  <a:lnTo>
                    <a:pt x="16131" y="5993"/>
                  </a:lnTo>
                  <a:lnTo>
                    <a:pt x="16129" y="5960"/>
                  </a:lnTo>
                  <a:lnTo>
                    <a:pt x="16126" y="5926"/>
                  </a:lnTo>
                  <a:lnTo>
                    <a:pt x="16122" y="5893"/>
                  </a:lnTo>
                  <a:lnTo>
                    <a:pt x="16116" y="5860"/>
                  </a:lnTo>
                  <a:lnTo>
                    <a:pt x="16110" y="5826"/>
                  </a:lnTo>
                  <a:lnTo>
                    <a:pt x="16103" y="5793"/>
                  </a:lnTo>
                  <a:lnTo>
                    <a:pt x="16094" y="5761"/>
                  </a:lnTo>
                  <a:lnTo>
                    <a:pt x="16084" y="5729"/>
                  </a:lnTo>
                  <a:lnTo>
                    <a:pt x="16074" y="5697"/>
                  </a:lnTo>
                  <a:lnTo>
                    <a:pt x="16061" y="5664"/>
                  </a:lnTo>
                  <a:lnTo>
                    <a:pt x="16048" y="5633"/>
                  </a:lnTo>
                  <a:lnTo>
                    <a:pt x="16034" y="5603"/>
                  </a:lnTo>
                  <a:lnTo>
                    <a:pt x="16019" y="5573"/>
                  </a:lnTo>
                  <a:lnTo>
                    <a:pt x="16003" y="5543"/>
                  </a:lnTo>
                  <a:lnTo>
                    <a:pt x="15986" y="5514"/>
                  </a:lnTo>
                  <a:lnTo>
                    <a:pt x="15968" y="5484"/>
                  </a:lnTo>
                  <a:lnTo>
                    <a:pt x="15948" y="5456"/>
                  </a:lnTo>
                  <a:lnTo>
                    <a:pt x="15928" y="5429"/>
                  </a:lnTo>
                  <a:lnTo>
                    <a:pt x="15907" y="5402"/>
                  </a:lnTo>
                  <a:lnTo>
                    <a:pt x="15884" y="5375"/>
                  </a:lnTo>
                  <a:lnTo>
                    <a:pt x="15861" y="5350"/>
                  </a:lnTo>
                  <a:lnTo>
                    <a:pt x="15837" y="5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8" name="î$ḷïḍè"/>
            <p:cNvSpPr/>
            <p:nvPr/>
          </p:nvSpPr>
          <p:spPr bwMode="auto">
            <a:xfrm>
              <a:off x="7028097" y="2187414"/>
              <a:ext cx="164967" cy="172017"/>
            </a:xfrm>
            <a:custGeom>
              <a:avLst/>
              <a:gdLst>
                <a:gd name="T0" fmla="*/ 3132 w 4362"/>
                <a:gd name="T1" fmla="*/ 3096 h 4518"/>
                <a:gd name="T2" fmla="*/ 2633 w 4362"/>
                <a:gd name="T3" fmla="*/ 2415 h 4518"/>
                <a:gd name="T4" fmla="*/ 3056 w 4362"/>
                <a:gd name="T5" fmla="*/ 2277 h 4518"/>
                <a:gd name="T6" fmla="*/ 3379 w 4362"/>
                <a:gd name="T7" fmla="*/ 2332 h 4518"/>
                <a:gd name="T8" fmla="*/ 3583 w 4362"/>
                <a:gd name="T9" fmla="*/ 2521 h 4518"/>
                <a:gd name="T10" fmla="*/ 3655 w 4362"/>
                <a:gd name="T11" fmla="*/ 2803 h 4518"/>
                <a:gd name="T12" fmla="*/ 1124 w 4362"/>
                <a:gd name="T13" fmla="*/ 2140 h 4518"/>
                <a:gd name="T14" fmla="*/ 801 w 4362"/>
                <a:gd name="T15" fmla="*/ 1993 h 4518"/>
                <a:gd name="T16" fmla="*/ 680 w 4362"/>
                <a:gd name="T17" fmla="*/ 1678 h 4518"/>
                <a:gd name="T18" fmla="*/ 821 w 4362"/>
                <a:gd name="T19" fmla="*/ 1269 h 4518"/>
                <a:gd name="T20" fmla="*/ 1394 w 4362"/>
                <a:gd name="T21" fmla="*/ 1652 h 4518"/>
                <a:gd name="T22" fmla="*/ 1411 w 4362"/>
                <a:gd name="T23" fmla="*/ 2093 h 4518"/>
                <a:gd name="T24" fmla="*/ 3840 w 4362"/>
                <a:gd name="T25" fmla="*/ 1684 h 4518"/>
                <a:gd name="T26" fmla="*/ 3406 w 4362"/>
                <a:gd name="T27" fmla="*/ 1499 h 4518"/>
                <a:gd name="T28" fmla="*/ 2969 w 4362"/>
                <a:gd name="T29" fmla="*/ 1472 h 4518"/>
                <a:gd name="T30" fmla="*/ 2528 w 4362"/>
                <a:gd name="T31" fmla="*/ 1573 h 4518"/>
                <a:gd name="T32" fmla="*/ 1732 w 4362"/>
                <a:gd name="T33" fmla="*/ 1516 h 4518"/>
                <a:gd name="T34" fmla="*/ 1241 w 4362"/>
                <a:gd name="T35" fmla="*/ 847 h 4518"/>
                <a:gd name="T36" fmla="*/ 1571 w 4362"/>
                <a:gd name="T37" fmla="*/ 732 h 4518"/>
                <a:gd name="T38" fmla="*/ 2116 w 4362"/>
                <a:gd name="T39" fmla="*/ 825 h 4518"/>
                <a:gd name="T40" fmla="*/ 2348 w 4362"/>
                <a:gd name="T41" fmla="*/ 801 h 4518"/>
                <a:gd name="T42" fmla="*/ 2491 w 4362"/>
                <a:gd name="T43" fmla="*/ 617 h 4518"/>
                <a:gd name="T44" fmla="*/ 2475 w 4362"/>
                <a:gd name="T45" fmla="*/ 366 h 4518"/>
                <a:gd name="T46" fmla="*/ 2240 w 4362"/>
                <a:gd name="T47" fmla="*/ 108 h 4518"/>
                <a:gd name="T48" fmla="*/ 1861 w 4362"/>
                <a:gd name="T49" fmla="*/ 2 h 4518"/>
                <a:gd name="T50" fmla="*/ 1447 w 4362"/>
                <a:gd name="T51" fmla="*/ 51 h 4518"/>
                <a:gd name="T52" fmla="*/ 1028 w 4362"/>
                <a:gd name="T53" fmla="*/ 241 h 4518"/>
                <a:gd name="T54" fmla="*/ 593 w 4362"/>
                <a:gd name="T55" fmla="*/ 342 h 4518"/>
                <a:gd name="T56" fmla="*/ 417 w 4362"/>
                <a:gd name="T57" fmla="*/ 344 h 4518"/>
                <a:gd name="T58" fmla="*/ 317 w 4362"/>
                <a:gd name="T59" fmla="*/ 504 h 4518"/>
                <a:gd name="T60" fmla="*/ 456 w 4362"/>
                <a:gd name="T61" fmla="*/ 721 h 4518"/>
                <a:gd name="T62" fmla="*/ 211 w 4362"/>
                <a:gd name="T63" fmla="*/ 1149 h 4518"/>
                <a:gd name="T64" fmla="*/ 34 w 4362"/>
                <a:gd name="T65" fmla="*/ 1621 h 4518"/>
                <a:gd name="T66" fmla="*/ 10 w 4362"/>
                <a:gd name="T67" fmla="*/ 2070 h 4518"/>
                <a:gd name="T68" fmla="*/ 158 w 4362"/>
                <a:gd name="T69" fmla="*/ 2459 h 4518"/>
                <a:gd name="T70" fmla="*/ 474 w 4362"/>
                <a:gd name="T71" fmla="*/ 2756 h 4518"/>
                <a:gd name="T72" fmla="*/ 828 w 4362"/>
                <a:gd name="T73" fmla="*/ 2905 h 4518"/>
                <a:gd name="T74" fmla="*/ 1261 w 4362"/>
                <a:gd name="T75" fmla="*/ 2929 h 4518"/>
                <a:gd name="T76" fmla="*/ 2177 w 4362"/>
                <a:gd name="T77" fmla="*/ 2653 h 4518"/>
                <a:gd name="T78" fmla="*/ 2973 w 4362"/>
                <a:gd name="T79" fmla="*/ 3437 h 4518"/>
                <a:gd name="T80" fmla="*/ 2902 w 4362"/>
                <a:gd name="T81" fmla="*/ 3773 h 4518"/>
                <a:gd name="T82" fmla="*/ 2620 w 4362"/>
                <a:gd name="T83" fmla="*/ 3814 h 4518"/>
                <a:gd name="T84" fmla="*/ 2301 w 4362"/>
                <a:gd name="T85" fmla="*/ 3676 h 4518"/>
                <a:gd name="T86" fmla="*/ 1951 w 4362"/>
                <a:gd name="T87" fmla="*/ 3525 h 4518"/>
                <a:gd name="T88" fmla="*/ 1747 w 4362"/>
                <a:gd name="T89" fmla="*/ 3591 h 4518"/>
                <a:gd name="T90" fmla="*/ 1591 w 4362"/>
                <a:gd name="T91" fmla="*/ 3790 h 4518"/>
                <a:gd name="T92" fmla="*/ 1619 w 4362"/>
                <a:gd name="T93" fmla="*/ 4034 h 4518"/>
                <a:gd name="T94" fmla="*/ 1834 w 4362"/>
                <a:gd name="T95" fmla="*/ 4277 h 4518"/>
                <a:gd name="T96" fmla="*/ 2170 w 4362"/>
                <a:gd name="T97" fmla="*/ 4454 h 4518"/>
                <a:gd name="T98" fmla="*/ 2588 w 4362"/>
                <a:gd name="T99" fmla="*/ 4518 h 4518"/>
                <a:gd name="T100" fmla="*/ 3057 w 4362"/>
                <a:gd name="T101" fmla="*/ 4420 h 4518"/>
                <a:gd name="T102" fmla="*/ 3543 w 4362"/>
                <a:gd name="T103" fmla="*/ 4094 h 4518"/>
                <a:gd name="T104" fmla="*/ 3921 w 4362"/>
                <a:gd name="T105" fmla="*/ 4346 h 4518"/>
                <a:gd name="T106" fmla="*/ 4078 w 4362"/>
                <a:gd name="T107" fmla="*/ 4315 h 4518"/>
                <a:gd name="T108" fmla="*/ 4164 w 4362"/>
                <a:gd name="T109" fmla="*/ 4161 h 4518"/>
                <a:gd name="T110" fmla="*/ 4000 w 4362"/>
                <a:gd name="T111" fmla="*/ 3928 h 4518"/>
                <a:gd name="T112" fmla="*/ 4060 w 4362"/>
                <a:gd name="T113" fmla="*/ 3466 h 4518"/>
                <a:gd name="T114" fmla="*/ 4292 w 4362"/>
                <a:gd name="T115" fmla="*/ 2963 h 4518"/>
                <a:gd name="T116" fmla="*/ 4361 w 4362"/>
                <a:gd name="T117" fmla="*/ 2501 h 4518"/>
                <a:gd name="T118" fmla="*/ 4260 w 4362"/>
                <a:gd name="T119" fmla="*/ 2107 h 4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62" h="4518">
                  <a:moveTo>
                    <a:pt x="3555" y="3147"/>
                  </a:moveTo>
                  <a:lnTo>
                    <a:pt x="3538" y="3178"/>
                  </a:lnTo>
                  <a:lnTo>
                    <a:pt x="3520" y="3209"/>
                  </a:lnTo>
                  <a:lnTo>
                    <a:pt x="3501" y="3238"/>
                  </a:lnTo>
                  <a:lnTo>
                    <a:pt x="3481" y="3266"/>
                  </a:lnTo>
                  <a:lnTo>
                    <a:pt x="3461" y="3293"/>
                  </a:lnTo>
                  <a:lnTo>
                    <a:pt x="3441" y="3319"/>
                  </a:lnTo>
                  <a:lnTo>
                    <a:pt x="3419" y="3345"/>
                  </a:lnTo>
                  <a:lnTo>
                    <a:pt x="3397" y="3371"/>
                  </a:lnTo>
                  <a:lnTo>
                    <a:pt x="3343" y="3316"/>
                  </a:lnTo>
                  <a:lnTo>
                    <a:pt x="3291" y="3262"/>
                  </a:lnTo>
                  <a:lnTo>
                    <a:pt x="3237" y="3208"/>
                  </a:lnTo>
                  <a:lnTo>
                    <a:pt x="3185" y="3151"/>
                  </a:lnTo>
                  <a:lnTo>
                    <a:pt x="3132" y="3096"/>
                  </a:lnTo>
                  <a:lnTo>
                    <a:pt x="3079" y="3040"/>
                  </a:lnTo>
                  <a:lnTo>
                    <a:pt x="3026" y="2982"/>
                  </a:lnTo>
                  <a:lnTo>
                    <a:pt x="2973" y="2925"/>
                  </a:lnTo>
                  <a:lnTo>
                    <a:pt x="2920" y="2867"/>
                  </a:lnTo>
                  <a:lnTo>
                    <a:pt x="2867" y="2808"/>
                  </a:lnTo>
                  <a:lnTo>
                    <a:pt x="2814" y="2750"/>
                  </a:lnTo>
                  <a:lnTo>
                    <a:pt x="2762" y="2690"/>
                  </a:lnTo>
                  <a:lnTo>
                    <a:pt x="2708" y="2631"/>
                  </a:lnTo>
                  <a:lnTo>
                    <a:pt x="2656" y="2572"/>
                  </a:lnTo>
                  <a:lnTo>
                    <a:pt x="2602" y="2511"/>
                  </a:lnTo>
                  <a:lnTo>
                    <a:pt x="2550" y="2452"/>
                  </a:lnTo>
                  <a:lnTo>
                    <a:pt x="2577" y="2440"/>
                  </a:lnTo>
                  <a:lnTo>
                    <a:pt x="2604" y="2427"/>
                  </a:lnTo>
                  <a:lnTo>
                    <a:pt x="2633" y="2415"/>
                  </a:lnTo>
                  <a:lnTo>
                    <a:pt x="2661" y="2403"/>
                  </a:lnTo>
                  <a:lnTo>
                    <a:pt x="2690" y="2390"/>
                  </a:lnTo>
                  <a:lnTo>
                    <a:pt x="2719" y="2377"/>
                  </a:lnTo>
                  <a:lnTo>
                    <a:pt x="2748" y="2365"/>
                  </a:lnTo>
                  <a:lnTo>
                    <a:pt x="2779" y="2351"/>
                  </a:lnTo>
                  <a:lnTo>
                    <a:pt x="2810" y="2339"/>
                  </a:lnTo>
                  <a:lnTo>
                    <a:pt x="2840" y="2328"/>
                  </a:lnTo>
                  <a:lnTo>
                    <a:pt x="2871" y="2318"/>
                  </a:lnTo>
                  <a:lnTo>
                    <a:pt x="2902" y="2308"/>
                  </a:lnTo>
                  <a:lnTo>
                    <a:pt x="2932" y="2300"/>
                  </a:lnTo>
                  <a:lnTo>
                    <a:pt x="2963" y="2293"/>
                  </a:lnTo>
                  <a:lnTo>
                    <a:pt x="2993" y="2286"/>
                  </a:lnTo>
                  <a:lnTo>
                    <a:pt x="3025" y="2281"/>
                  </a:lnTo>
                  <a:lnTo>
                    <a:pt x="3056" y="2277"/>
                  </a:lnTo>
                  <a:lnTo>
                    <a:pt x="3087" y="2274"/>
                  </a:lnTo>
                  <a:lnTo>
                    <a:pt x="3119" y="2273"/>
                  </a:lnTo>
                  <a:lnTo>
                    <a:pt x="3149" y="2274"/>
                  </a:lnTo>
                  <a:lnTo>
                    <a:pt x="3180" y="2276"/>
                  </a:lnTo>
                  <a:lnTo>
                    <a:pt x="3211" y="2280"/>
                  </a:lnTo>
                  <a:lnTo>
                    <a:pt x="3243" y="2285"/>
                  </a:lnTo>
                  <a:lnTo>
                    <a:pt x="3274" y="2292"/>
                  </a:lnTo>
                  <a:lnTo>
                    <a:pt x="3289" y="2296"/>
                  </a:lnTo>
                  <a:lnTo>
                    <a:pt x="3304" y="2300"/>
                  </a:lnTo>
                  <a:lnTo>
                    <a:pt x="3319" y="2306"/>
                  </a:lnTo>
                  <a:lnTo>
                    <a:pt x="3334" y="2311"/>
                  </a:lnTo>
                  <a:lnTo>
                    <a:pt x="3349" y="2318"/>
                  </a:lnTo>
                  <a:lnTo>
                    <a:pt x="3364" y="2325"/>
                  </a:lnTo>
                  <a:lnTo>
                    <a:pt x="3379" y="2332"/>
                  </a:lnTo>
                  <a:lnTo>
                    <a:pt x="3393" y="2340"/>
                  </a:lnTo>
                  <a:lnTo>
                    <a:pt x="3408" y="2349"/>
                  </a:lnTo>
                  <a:lnTo>
                    <a:pt x="3422" y="2359"/>
                  </a:lnTo>
                  <a:lnTo>
                    <a:pt x="3436" y="2369"/>
                  </a:lnTo>
                  <a:lnTo>
                    <a:pt x="3450" y="2379"/>
                  </a:lnTo>
                  <a:lnTo>
                    <a:pt x="3463" y="2390"/>
                  </a:lnTo>
                  <a:lnTo>
                    <a:pt x="3477" y="2401"/>
                  </a:lnTo>
                  <a:lnTo>
                    <a:pt x="3492" y="2413"/>
                  </a:lnTo>
                  <a:lnTo>
                    <a:pt x="3505" y="2426"/>
                  </a:lnTo>
                  <a:lnTo>
                    <a:pt x="3530" y="2453"/>
                  </a:lnTo>
                  <a:lnTo>
                    <a:pt x="3553" y="2480"/>
                  </a:lnTo>
                  <a:lnTo>
                    <a:pt x="3564" y="2493"/>
                  </a:lnTo>
                  <a:lnTo>
                    <a:pt x="3573" y="2507"/>
                  </a:lnTo>
                  <a:lnTo>
                    <a:pt x="3583" y="2521"/>
                  </a:lnTo>
                  <a:lnTo>
                    <a:pt x="3591" y="2535"/>
                  </a:lnTo>
                  <a:lnTo>
                    <a:pt x="3599" y="2549"/>
                  </a:lnTo>
                  <a:lnTo>
                    <a:pt x="3608" y="2563"/>
                  </a:lnTo>
                  <a:lnTo>
                    <a:pt x="3615" y="2578"/>
                  </a:lnTo>
                  <a:lnTo>
                    <a:pt x="3621" y="2592"/>
                  </a:lnTo>
                  <a:lnTo>
                    <a:pt x="3626" y="2606"/>
                  </a:lnTo>
                  <a:lnTo>
                    <a:pt x="3631" y="2621"/>
                  </a:lnTo>
                  <a:lnTo>
                    <a:pt x="3635" y="2635"/>
                  </a:lnTo>
                  <a:lnTo>
                    <a:pt x="3639" y="2650"/>
                  </a:lnTo>
                  <a:lnTo>
                    <a:pt x="3645" y="2680"/>
                  </a:lnTo>
                  <a:lnTo>
                    <a:pt x="3650" y="2711"/>
                  </a:lnTo>
                  <a:lnTo>
                    <a:pt x="3653" y="2742"/>
                  </a:lnTo>
                  <a:lnTo>
                    <a:pt x="3655" y="2772"/>
                  </a:lnTo>
                  <a:lnTo>
                    <a:pt x="3655" y="2803"/>
                  </a:lnTo>
                  <a:lnTo>
                    <a:pt x="3653" y="2833"/>
                  </a:lnTo>
                  <a:lnTo>
                    <a:pt x="3650" y="2865"/>
                  </a:lnTo>
                  <a:lnTo>
                    <a:pt x="3646" y="2896"/>
                  </a:lnTo>
                  <a:lnTo>
                    <a:pt x="3640" y="2927"/>
                  </a:lnTo>
                  <a:lnTo>
                    <a:pt x="3632" y="2958"/>
                  </a:lnTo>
                  <a:lnTo>
                    <a:pt x="3623" y="2989"/>
                  </a:lnTo>
                  <a:lnTo>
                    <a:pt x="3613" y="3021"/>
                  </a:lnTo>
                  <a:lnTo>
                    <a:pt x="3600" y="3053"/>
                  </a:lnTo>
                  <a:lnTo>
                    <a:pt x="3586" y="3084"/>
                  </a:lnTo>
                  <a:lnTo>
                    <a:pt x="3571" y="3116"/>
                  </a:lnTo>
                  <a:lnTo>
                    <a:pt x="3555" y="3147"/>
                  </a:lnTo>
                  <a:close/>
                  <a:moveTo>
                    <a:pt x="1177" y="2140"/>
                  </a:moveTo>
                  <a:lnTo>
                    <a:pt x="1150" y="2141"/>
                  </a:lnTo>
                  <a:lnTo>
                    <a:pt x="1124" y="2140"/>
                  </a:lnTo>
                  <a:lnTo>
                    <a:pt x="1099" y="2138"/>
                  </a:lnTo>
                  <a:lnTo>
                    <a:pt x="1074" y="2135"/>
                  </a:lnTo>
                  <a:lnTo>
                    <a:pt x="1049" y="2130"/>
                  </a:lnTo>
                  <a:lnTo>
                    <a:pt x="1024" y="2124"/>
                  </a:lnTo>
                  <a:lnTo>
                    <a:pt x="1000" y="2117"/>
                  </a:lnTo>
                  <a:lnTo>
                    <a:pt x="976" y="2109"/>
                  </a:lnTo>
                  <a:lnTo>
                    <a:pt x="953" y="2099"/>
                  </a:lnTo>
                  <a:lnTo>
                    <a:pt x="931" y="2088"/>
                  </a:lnTo>
                  <a:lnTo>
                    <a:pt x="907" y="2076"/>
                  </a:lnTo>
                  <a:lnTo>
                    <a:pt x="885" y="2062"/>
                  </a:lnTo>
                  <a:lnTo>
                    <a:pt x="864" y="2047"/>
                  </a:lnTo>
                  <a:lnTo>
                    <a:pt x="843" y="2031"/>
                  </a:lnTo>
                  <a:lnTo>
                    <a:pt x="822" y="2012"/>
                  </a:lnTo>
                  <a:lnTo>
                    <a:pt x="801" y="1993"/>
                  </a:lnTo>
                  <a:lnTo>
                    <a:pt x="784" y="1977"/>
                  </a:lnTo>
                  <a:lnTo>
                    <a:pt x="769" y="1959"/>
                  </a:lnTo>
                  <a:lnTo>
                    <a:pt x="755" y="1940"/>
                  </a:lnTo>
                  <a:lnTo>
                    <a:pt x="742" y="1920"/>
                  </a:lnTo>
                  <a:lnTo>
                    <a:pt x="730" y="1900"/>
                  </a:lnTo>
                  <a:lnTo>
                    <a:pt x="720" y="1878"/>
                  </a:lnTo>
                  <a:lnTo>
                    <a:pt x="711" y="1856"/>
                  </a:lnTo>
                  <a:lnTo>
                    <a:pt x="703" y="1831"/>
                  </a:lnTo>
                  <a:lnTo>
                    <a:pt x="696" y="1807"/>
                  </a:lnTo>
                  <a:lnTo>
                    <a:pt x="690" y="1783"/>
                  </a:lnTo>
                  <a:lnTo>
                    <a:pt x="686" y="1758"/>
                  </a:lnTo>
                  <a:lnTo>
                    <a:pt x="683" y="1732"/>
                  </a:lnTo>
                  <a:lnTo>
                    <a:pt x="681" y="1705"/>
                  </a:lnTo>
                  <a:lnTo>
                    <a:pt x="680" y="1678"/>
                  </a:lnTo>
                  <a:lnTo>
                    <a:pt x="681" y="1650"/>
                  </a:lnTo>
                  <a:lnTo>
                    <a:pt x="684" y="1622"/>
                  </a:lnTo>
                  <a:lnTo>
                    <a:pt x="687" y="1593"/>
                  </a:lnTo>
                  <a:lnTo>
                    <a:pt x="691" y="1564"/>
                  </a:lnTo>
                  <a:lnTo>
                    <a:pt x="698" y="1536"/>
                  </a:lnTo>
                  <a:lnTo>
                    <a:pt x="705" y="1507"/>
                  </a:lnTo>
                  <a:lnTo>
                    <a:pt x="715" y="1476"/>
                  </a:lnTo>
                  <a:lnTo>
                    <a:pt x="725" y="1447"/>
                  </a:lnTo>
                  <a:lnTo>
                    <a:pt x="738" y="1418"/>
                  </a:lnTo>
                  <a:lnTo>
                    <a:pt x="752" y="1388"/>
                  </a:lnTo>
                  <a:lnTo>
                    <a:pt x="766" y="1358"/>
                  </a:lnTo>
                  <a:lnTo>
                    <a:pt x="783" y="1328"/>
                  </a:lnTo>
                  <a:lnTo>
                    <a:pt x="802" y="1298"/>
                  </a:lnTo>
                  <a:lnTo>
                    <a:pt x="821" y="1269"/>
                  </a:lnTo>
                  <a:lnTo>
                    <a:pt x="842" y="1240"/>
                  </a:lnTo>
                  <a:lnTo>
                    <a:pt x="865" y="1210"/>
                  </a:lnTo>
                  <a:lnTo>
                    <a:pt x="889" y="1181"/>
                  </a:lnTo>
                  <a:lnTo>
                    <a:pt x="915" y="1152"/>
                  </a:lnTo>
                  <a:lnTo>
                    <a:pt x="963" y="1200"/>
                  </a:lnTo>
                  <a:lnTo>
                    <a:pt x="1011" y="1248"/>
                  </a:lnTo>
                  <a:lnTo>
                    <a:pt x="1060" y="1297"/>
                  </a:lnTo>
                  <a:lnTo>
                    <a:pt x="1107" y="1347"/>
                  </a:lnTo>
                  <a:lnTo>
                    <a:pt x="1154" y="1397"/>
                  </a:lnTo>
                  <a:lnTo>
                    <a:pt x="1203" y="1447"/>
                  </a:lnTo>
                  <a:lnTo>
                    <a:pt x="1250" y="1497"/>
                  </a:lnTo>
                  <a:lnTo>
                    <a:pt x="1299" y="1549"/>
                  </a:lnTo>
                  <a:lnTo>
                    <a:pt x="1346" y="1600"/>
                  </a:lnTo>
                  <a:lnTo>
                    <a:pt x="1394" y="1652"/>
                  </a:lnTo>
                  <a:lnTo>
                    <a:pt x="1442" y="1705"/>
                  </a:lnTo>
                  <a:lnTo>
                    <a:pt x="1490" y="1758"/>
                  </a:lnTo>
                  <a:lnTo>
                    <a:pt x="1538" y="1810"/>
                  </a:lnTo>
                  <a:lnTo>
                    <a:pt x="1586" y="1864"/>
                  </a:lnTo>
                  <a:lnTo>
                    <a:pt x="1633" y="1918"/>
                  </a:lnTo>
                  <a:lnTo>
                    <a:pt x="1682" y="1971"/>
                  </a:lnTo>
                  <a:lnTo>
                    <a:pt x="1645" y="1990"/>
                  </a:lnTo>
                  <a:lnTo>
                    <a:pt x="1610" y="2008"/>
                  </a:lnTo>
                  <a:lnTo>
                    <a:pt x="1575" y="2026"/>
                  </a:lnTo>
                  <a:lnTo>
                    <a:pt x="1541" y="2042"/>
                  </a:lnTo>
                  <a:lnTo>
                    <a:pt x="1507" y="2057"/>
                  </a:lnTo>
                  <a:lnTo>
                    <a:pt x="1474" y="2070"/>
                  </a:lnTo>
                  <a:lnTo>
                    <a:pt x="1442" y="2082"/>
                  </a:lnTo>
                  <a:lnTo>
                    <a:pt x="1411" y="2093"/>
                  </a:lnTo>
                  <a:lnTo>
                    <a:pt x="1379" y="2103"/>
                  </a:lnTo>
                  <a:lnTo>
                    <a:pt x="1348" y="2112"/>
                  </a:lnTo>
                  <a:lnTo>
                    <a:pt x="1319" y="2120"/>
                  </a:lnTo>
                  <a:lnTo>
                    <a:pt x="1289" y="2126"/>
                  </a:lnTo>
                  <a:lnTo>
                    <a:pt x="1260" y="2131"/>
                  </a:lnTo>
                  <a:lnTo>
                    <a:pt x="1232" y="2135"/>
                  </a:lnTo>
                  <a:lnTo>
                    <a:pt x="1204" y="2138"/>
                  </a:lnTo>
                  <a:lnTo>
                    <a:pt x="1177" y="2140"/>
                  </a:lnTo>
                  <a:close/>
                  <a:moveTo>
                    <a:pt x="3995" y="1799"/>
                  </a:moveTo>
                  <a:lnTo>
                    <a:pt x="3964" y="1774"/>
                  </a:lnTo>
                  <a:lnTo>
                    <a:pt x="3933" y="1750"/>
                  </a:lnTo>
                  <a:lnTo>
                    <a:pt x="3903" y="1727"/>
                  </a:lnTo>
                  <a:lnTo>
                    <a:pt x="3872" y="1705"/>
                  </a:lnTo>
                  <a:lnTo>
                    <a:pt x="3840" y="1684"/>
                  </a:lnTo>
                  <a:lnTo>
                    <a:pt x="3810" y="1663"/>
                  </a:lnTo>
                  <a:lnTo>
                    <a:pt x="3779" y="1644"/>
                  </a:lnTo>
                  <a:lnTo>
                    <a:pt x="3748" y="1626"/>
                  </a:lnTo>
                  <a:lnTo>
                    <a:pt x="3716" y="1610"/>
                  </a:lnTo>
                  <a:lnTo>
                    <a:pt x="3686" y="1594"/>
                  </a:lnTo>
                  <a:lnTo>
                    <a:pt x="3655" y="1579"/>
                  </a:lnTo>
                  <a:lnTo>
                    <a:pt x="3624" y="1566"/>
                  </a:lnTo>
                  <a:lnTo>
                    <a:pt x="3592" y="1554"/>
                  </a:lnTo>
                  <a:lnTo>
                    <a:pt x="3561" y="1542"/>
                  </a:lnTo>
                  <a:lnTo>
                    <a:pt x="3530" y="1532"/>
                  </a:lnTo>
                  <a:lnTo>
                    <a:pt x="3499" y="1523"/>
                  </a:lnTo>
                  <a:lnTo>
                    <a:pt x="3468" y="1515"/>
                  </a:lnTo>
                  <a:lnTo>
                    <a:pt x="3437" y="1507"/>
                  </a:lnTo>
                  <a:lnTo>
                    <a:pt x="3406" y="1499"/>
                  </a:lnTo>
                  <a:lnTo>
                    <a:pt x="3375" y="1493"/>
                  </a:lnTo>
                  <a:lnTo>
                    <a:pt x="3344" y="1487"/>
                  </a:lnTo>
                  <a:lnTo>
                    <a:pt x="3313" y="1482"/>
                  </a:lnTo>
                  <a:lnTo>
                    <a:pt x="3282" y="1478"/>
                  </a:lnTo>
                  <a:lnTo>
                    <a:pt x="3251" y="1474"/>
                  </a:lnTo>
                  <a:lnTo>
                    <a:pt x="3219" y="1471"/>
                  </a:lnTo>
                  <a:lnTo>
                    <a:pt x="3188" y="1469"/>
                  </a:lnTo>
                  <a:lnTo>
                    <a:pt x="3157" y="1467"/>
                  </a:lnTo>
                  <a:lnTo>
                    <a:pt x="3126" y="1466"/>
                  </a:lnTo>
                  <a:lnTo>
                    <a:pt x="3094" y="1466"/>
                  </a:lnTo>
                  <a:lnTo>
                    <a:pt x="3063" y="1466"/>
                  </a:lnTo>
                  <a:lnTo>
                    <a:pt x="3032" y="1467"/>
                  </a:lnTo>
                  <a:lnTo>
                    <a:pt x="3001" y="1469"/>
                  </a:lnTo>
                  <a:lnTo>
                    <a:pt x="2969" y="1472"/>
                  </a:lnTo>
                  <a:lnTo>
                    <a:pt x="2938" y="1475"/>
                  </a:lnTo>
                  <a:lnTo>
                    <a:pt x="2907" y="1479"/>
                  </a:lnTo>
                  <a:lnTo>
                    <a:pt x="2876" y="1483"/>
                  </a:lnTo>
                  <a:lnTo>
                    <a:pt x="2844" y="1488"/>
                  </a:lnTo>
                  <a:lnTo>
                    <a:pt x="2813" y="1494"/>
                  </a:lnTo>
                  <a:lnTo>
                    <a:pt x="2782" y="1500"/>
                  </a:lnTo>
                  <a:lnTo>
                    <a:pt x="2751" y="1508"/>
                  </a:lnTo>
                  <a:lnTo>
                    <a:pt x="2718" y="1515"/>
                  </a:lnTo>
                  <a:lnTo>
                    <a:pt x="2687" y="1523"/>
                  </a:lnTo>
                  <a:lnTo>
                    <a:pt x="2655" y="1532"/>
                  </a:lnTo>
                  <a:lnTo>
                    <a:pt x="2623" y="1541"/>
                  </a:lnTo>
                  <a:lnTo>
                    <a:pt x="2591" y="1551"/>
                  </a:lnTo>
                  <a:lnTo>
                    <a:pt x="2560" y="1562"/>
                  </a:lnTo>
                  <a:lnTo>
                    <a:pt x="2528" y="1573"/>
                  </a:lnTo>
                  <a:lnTo>
                    <a:pt x="2496" y="1585"/>
                  </a:lnTo>
                  <a:lnTo>
                    <a:pt x="2433" y="1609"/>
                  </a:lnTo>
                  <a:lnTo>
                    <a:pt x="2369" y="1635"/>
                  </a:lnTo>
                  <a:lnTo>
                    <a:pt x="2306" y="1661"/>
                  </a:lnTo>
                  <a:lnTo>
                    <a:pt x="2241" y="1688"/>
                  </a:lnTo>
                  <a:lnTo>
                    <a:pt x="2178" y="1716"/>
                  </a:lnTo>
                  <a:lnTo>
                    <a:pt x="2114" y="1744"/>
                  </a:lnTo>
                  <a:lnTo>
                    <a:pt x="2050" y="1774"/>
                  </a:lnTo>
                  <a:lnTo>
                    <a:pt x="1986" y="1804"/>
                  </a:lnTo>
                  <a:lnTo>
                    <a:pt x="1935" y="1746"/>
                  </a:lnTo>
                  <a:lnTo>
                    <a:pt x="1884" y="1689"/>
                  </a:lnTo>
                  <a:lnTo>
                    <a:pt x="1833" y="1630"/>
                  </a:lnTo>
                  <a:lnTo>
                    <a:pt x="1783" y="1573"/>
                  </a:lnTo>
                  <a:lnTo>
                    <a:pt x="1732" y="1516"/>
                  </a:lnTo>
                  <a:lnTo>
                    <a:pt x="1681" y="1458"/>
                  </a:lnTo>
                  <a:lnTo>
                    <a:pt x="1630" y="1401"/>
                  </a:lnTo>
                  <a:lnTo>
                    <a:pt x="1580" y="1344"/>
                  </a:lnTo>
                  <a:lnTo>
                    <a:pt x="1529" y="1287"/>
                  </a:lnTo>
                  <a:lnTo>
                    <a:pt x="1478" y="1231"/>
                  </a:lnTo>
                  <a:lnTo>
                    <a:pt x="1428" y="1176"/>
                  </a:lnTo>
                  <a:lnTo>
                    <a:pt x="1376" y="1120"/>
                  </a:lnTo>
                  <a:lnTo>
                    <a:pt x="1326" y="1065"/>
                  </a:lnTo>
                  <a:lnTo>
                    <a:pt x="1274" y="1011"/>
                  </a:lnTo>
                  <a:lnTo>
                    <a:pt x="1224" y="956"/>
                  </a:lnTo>
                  <a:lnTo>
                    <a:pt x="1174" y="903"/>
                  </a:lnTo>
                  <a:lnTo>
                    <a:pt x="1196" y="883"/>
                  </a:lnTo>
                  <a:lnTo>
                    <a:pt x="1219" y="864"/>
                  </a:lnTo>
                  <a:lnTo>
                    <a:pt x="1241" y="847"/>
                  </a:lnTo>
                  <a:lnTo>
                    <a:pt x="1264" y="830"/>
                  </a:lnTo>
                  <a:lnTo>
                    <a:pt x="1287" y="815"/>
                  </a:lnTo>
                  <a:lnTo>
                    <a:pt x="1309" y="801"/>
                  </a:lnTo>
                  <a:lnTo>
                    <a:pt x="1331" y="789"/>
                  </a:lnTo>
                  <a:lnTo>
                    <a:pt x="1353" y="777"/>
                  </a:lnTo>
                  <a:lnTo>
                    <a:pt x="1375" y="768"/>
                  </a:lnTo>
                  <a:lnTo>
                    <a:pt x="1397" y="759"/>
                  </a:lnTo>
                  <a:lnTo>
                    <a:pt x="1420" y="751"/>
                  </a:lnTo>
                  <a:lnTo>
                    <a:pt x="1442" y="745"/>
                  </a:lnTo>
                  <a:lnTo>
                    <a:pt x="1463" y="740"/>
                  </a:lnTo>
                  <a:lnTo>
                    <a:pt x="1485" y="737"/>
                  </a:lnTo>
                  <a:lnTo>
                    <a:pt x="1506" y="734"/>
                  </a:lnTo>
                  <a:lnTo>
                    <a:pt x="1527" y="733"/>
                  </a:lnTo>
                  <a:lnTo>
                    <a:pt x="1571" y="732"/>
                  </a:lnTo>
                  <a:lnTo>
                    <a:pt x="1613" y="732"/>
                  </a:lnTo>
                  <a:lnTo>
                    <a:pt x="1655" y="734"/>
                  </a:lnTo>
                  <a:lnTo>
                    <a:pt x="1696" y="737"/>
                  </a:lnTo>
                  <a:lnTo>
                    <a:pt x="1737" y="742"/>
                  </a:lnTo>
                  <a:lnTo>
                    <a:pt x="1778" y="749"/>
                  </a:lnTo>
                  <a:lnTo>
                    <a:pt x="1817" y="757"/>
                  </a:lnTo>
                  <a:lnTo>
                    <a:pt x="1856" y="766"/>
                  </a:lnTo>
                  <a:lnTo>
                    <a:pt x="1897" y="776"/>
                  </a:lnTo>
                  <a:lnTo>
                    <a:pt x="1935" y="785"/>
                  </a:lnTo>
                  <a:lnTo>
                    <a:pt x="1972" y="794"/>
                  </a:lnTo>
                  <a:lnTo>
                    <a:pt x="2009" y="802"/>
                  </a:lnTo>
                  <a:lnTo>
                    <a:pt x="2046" y="810"/>
                  </a:lnTo>
                  <a:lnTo>
                    <a:pt x="2081" y="818"/>
                  </a:lnTo>
                  <a:lnTo>
                    <a:pt x="2116" y="825"/>
                  </a:lnTo>
                  <a:lnTo>
                    <a:pt x="2151" y="833"/>
                  </a:lnTo>
                  <a:lnTo>
                    <a:pt x="2167" y="836"/>
                  </a:lnTo>
                  <a:lnTo>
                    <a:pt x="2184" y="838"/>
                  </a:lnTo>
                  <a:lnTo>
                    <a:pt x="2200" y="839"/>
                  </a:lnTo>
                  <a:lnTo>
                    <a:pt x="2216" y="840"/>
                  </a:lnTo>
                  <a:lnTo>
                    <a:pt x="2231" y="839"/>
                  </a:lnTo>
                  <a:lnTo>
                    <a:pt x="2247" y="837"/>
                  </a:lnTo>
                  <a:lnTo>
                    <a:pt x="2263" y="835"/>
                  </a:lnTo>
                  <a:lnTo>
                    <a:pt x="2278" y="832"/>
                  </a:lnTo>
                  <a:lnTo>
                    <a:pt x="2292" y="827"/>
                  </a:lnTo>
                  <a:lnTo>
                    <a:pt x="2307" y="822"/>
                  </a:lnTo>
                  <a:lnTo>
                    <a:pt x="2321" y="816"/>
                  </a:lnTo>
                  <a:lnTo>
                    <a:pt x="2335" y="809"/>
                  </a:lnTo>
                  <a:lnTo>
                    <a:pt x="2348" y="801"/>
                  </a:lnTo>
                  <a:lnTo>
                    <a:pt x="2362" y="792"/>
                  </a:lnTo>
                  <a:lnTo>
                    <a:pt x="2375" y="783"/>
                  </a:lnTo>
                  <a:lnTo>
                    <a:pt x="2389" y="773"/>
                  </a:lnTo>
                  <a:lnTo>
                    <a:pt x="2402" y="761"/>
                  </a:lnTo>
                  <a:lnTo>
                    <a:pt x="2414" y="748"/>
                  </a:lnTo>
                  <a:lnTo>
                    <a:pt x="2426" y="735"/>
                  </a:lnTo>
                  <a:lnTo>
                    <a:pt x="2437" y="722"/>
                  </a:lnTo>
                  <a:lnTo>
                    <a:pt x="2447" y="709"/>
                  </a:lnTo>
                  <a:lnTo>
                    <a:pt x="2456" y="695"/>
                  </a:lnTo>
                  <a:lnTo>
                    <a:pt x="2465" y="680"/>
                  </a:lnTo>
                  <a:lnTo>
                    <a:pt x="2473" y="665"/>
                  </a:lnTo>
                  <a:lnTo>
                    <a:pt x="2480" y="649"/>
                  </a:lnTo>
                  <a:lnTo>
                    <a:pt x="2486" y="633"/>
                  </a:lnTo>
                  <a:lnTo>
                    <a:pt x="2491" y="617"/>
                  </a:lnTo>
                  <a:lnTo>
                    <a:pt x="2496" y="600"/>
                  </a:lnTo>
                  <a:lnTo>
                    <a:pt x="2500" y="584"/>
                  </a:lnTo>
                  <a:lnTo>
                    <a:pt x="2503" y="566"/>
                  </a:lnTo>
                  <a:lnTo>
                    <a:pt x="2507" y="549"/>
                  </a:lnTo>
                  <a:lnTo>
                    <a:pt x="2508" y="530"/>
                  </a:lnTo>
                  <a:lnTo>
                    <a:pt x="2508" y="512"/>
                  </a:lnTo>
                  <a:lnTo>
                    <a:pt x="2508" y="494"/>
                  </a:lnTo>
                  <a:lnTo>
                    <a:pt x="2505" y="474"/>
                  </a:lnTo>
                  <a:lnTo>
                    <a:pt x="2503" y="456"/>
                  </a:lnTo>
                  <a:lnTo>
                    <a:pt x="2499" y="438"/>
                  </a:lnTo>
                  <a:lnTo>
                    <a:pt x="2495" y="420"/>
                  </a:lnTo>
                  <a:lnTo>
                    <a:pt x="2489" y="402"/>
                  </a:lnTo>
                  <a:lnTo>
                    <a:pt x="2482" y="384"/>
                  </a:lnTo>
                  <a:lnTo>
                    <a:pt x="2475" y="366"/>
                  </a:lnTo>
                  <a:lnTo>
                    <a:pt x="2466" y="348"/>
                  </a:lnTo>
                  <a:lnTo>
                    <a:pt x="2456" y="330"/>
                  </a:lnTo>
                  <a:lnTo>
                    <a:pt x="2446" y="311"/>
                  </a:lnTo>
                  <a:lnTo>
                    <a:pt x="2434" y="293"/>
                  </a:lnTo>
                  <a:lnTo>
                    <a:pt x="2421" y="276"/>
                  </a:lnTo>
                  <a:lnTo>
                    <a:pt x="2407" y="258"/>
                  </a:lnTo>
                  <a:lnTo>
                    <a:pt x="2393" y="240"/>
                  </a:lnTo>
                  <a:lnTo>
                    <a:pt x="2372" y="218"/>
                  </a:lnTo>
                  <a:lnTo>
                    <a:pt x="2351" y="197"/>
                  </a:lnTo>
                  <a:lnTo>
                    <a:pt x="2330" y="177"/>
                  </a:lnTo>
                  <a:lnTo>
                    <a:pt x="2308" y="159"/>
                  </a:lnTo>
                  <a:lnTo>
                    <a:pt x="2286" y="140"/>
                  </a:lnTo>
                  <a:lnTo>
                    <a:pt x="2264" y="123"/>
                  </a:lnTo>
                  <a:lnTo>
                    <a:pt x="2240" y="108"/>
                  </a:lnTo>
                  <a:lnTo>
                    <a:pt x="2216" y="93"/>
                  </a:lnTo>
                  <a:lnTo>
                    <a:pt x="2192" y="80"/>
                  </a:lnTo>
                  <a:lnTo>
                    <a:pt x="2167" y="68"/>
                  </a:lnTo>
                  <a:lnTo>
                    <a:pt x="2142" y="57"/>
                  </a:lnTo>
                  <a:lnTo>
                    <a:pt x="2115" y="47"/>
                  </a:lnTo>
                  <a:lnTo>
                    <a:pt x="2088" y="38"/>
                  </a:lnTo>
                  <a:lnTo>
                    <a:pt x="2061" y="30"/>
                  </a:lnTo>
                  <a:lnTo>
                    <a:pt x="2033" y="23"/>
                  </a:lnTo>
                  <a:lnTo>
                    <a:pt x="2004" y="18"/>
                  </a:lnTo>
                  <a:lnTo>
                    <a:pt x="1976" y="13"/>
                  </a:lnTo>
                  <a:lnTo>
                    <a:pt x="1947" y="9"/>
                  </a:lnTo>
                  <a:lnTo>
                    <a:pt x="1919" y="6"/>
                  </a:lnTo>
                  <a:lnTo>
                    <a:pt x="1889" y="3"/>
                  </a:lnTo>
                  <a:lnTo>
                    <a:pt x="1861" y="2"/>
                  </a:lnTo>
                  <a:lnTo>
                    <a:pt x="1832" y="0"/>
                  </a:lnTo>
                  <a:lnTo>
                    <a:pt x="1803" y="0"/>
                  </a:lnTo>
                  <a:lnTo>
                    <a:pt x="1774" y="0"/>
                  </a:lnTo>
                  <a:lnTo>
                    <a:pt x="1744" y="1"/>
                  </a:lnTo>
                  <a:lnTo>
                    <a:pt x="1715" y="3"/>
                  </a:lnTo>
                  <a:lnTo>
                    <a:pt x="1685" y="5"/>
                  </a:lnTo>
                  <a:lnTo>
                    <a:pt x="1656" y="8"/>
                  </a:lnTo>
                  <a:lnTo>
                    <a:pt x="1625" y="12"/>
                  </a:lnTo>
                  <a:lnTo>
                    <a:pt x="1596" y="17"/>
                  </a:lnTo>
                  <a:lnTo>
                    <a:pt x="1566" y="22"/>
                  </a:lnTo>
                  <a:lnTo>
                    <a:pt x="1536" y="29"/>
                  </a:lnTo>
                  <a:lnTo>
                    <a:pt x="1505" y="36"/>
                  </a:lnTo>
                  <a:lnTo>
                    <a:pt x="1476" y="43"/>
                  </a:lnTo>
                  <a:lnTo>
                    <a:pt x="1447" y="51"/>
                  </a:lnTo>
                  <a:lnTo>
                    <a:pt x="1418" y="60"/>
                  </a:lnTo>
                  <a:lnTo>
                    <a:pt x="1388" y="69"/>
                  </a:lnTo>
                  <a:lnTo>
                    <a:pt x="1359" y="79"/>
                  </a:lnTo>
                  <a:lnTo>
                    <a:pt x="1331" y="89"/>
                  </a:lnTo>
                  <a:lnTo>
                    <a:pt x="1303" y="100"/>
                  </a:lnTo>
                  <a:lnTo>
                    <a:pt x="1274" y="112"/>
                  </a:lnTo>
                  <a:lnTo>
                    <a:pt x="1246" y="124"/>
                  </a:lnTo>
                  <a:lnTo>
                    <a:pt x="1218" y="136"/>
                  </a:lnTo>
                  <a:lnTo>
                    <a:pt x="1190" y="151"/>
                  </a:lnTo>
                  <a:lnTo>
                    <a:pt x="1163" y="164"/>
                  </a:lnTo>
                  <a:lnTo>
                    <a:pt x="1135" y="179"/>
                  </a:lnTo>
                  <a:lnTo>
                    <a:pt x="1108" y="194"/>
                  </a:lnTo>
                  <a:lnTo>
                    <a:pt x="1081" y="209"/>
                  </a:lnTo>
                  <a:lnTo>
                    <a:pt x="1028" y="241"/>
                  </a:lnTo>
                  <a:lnTo>
                    <a:pt x="978" y="272"/>
                  </a:lnTo>
                  <a:lnTo>
                    <a:pt x="932" y="304"/>
                  </a:lnTo>
                  <a:lnTo>
                    <a:pt x="886" y="337"/>
                  </a:lnTo>
                  <a:lnTo>
                    <a:pt x="845" y="369"/>
                  </a:lnTo>
                  <a:lnTo>
                    <a:pt x="806" y="401"/>
                  </a:lnTo>
                  <a:lnTo>
                    <a:pt x="769" y="432"/>
                  </a:lnTo>
                  <a:lnTo>
                    <a:pt x="736" y="464"/>
                  </a:lnTo>
                  <a:lnTo>
                    <a:pt x="712" y="441"/>
                  </a:lnTo>
                  <a:lnTo>
                    <a:pt x="687" y="418"/>
                  </a:lnTo>
                  <a:lnTo>
                    <a:pt x="662" y="395"/>
                  </a:lnTo>
                  <a:lnTo>
                    <a:pt x="637" y="372"/>
                  </a:lnTo>
                  <a:lnTo>
                    <a:pt x="623" y="360"/>
                  </a:lnTo>
                  <a:lnTo>
                    <a:pt x="609" y="350"/>
                  </a:lnTo>
                  <a:lnTo>
                    <a:pt x="593" y="342"/>
                  </a:lnTo>
                  <a:lnTo>
                    <a:pt x="577" y="335"/>
                  </a:lnTo>
                  <a:lnTo>
                    <a:pt x="559" y="329"/>
                  </a:lnTo>
                  <a:lnTo>
                    <a:pt x="540" y="325"/>
                  </a:lnTo>
                  <a:lnTo>
                    <a:pt x="521" y="323"/>
                  </a:lnTo>
                  <a:lnTo>
                    <a:pt x="502" y="323"/>
                  </a:lnTo>
                  <a:lnTo>
                    <a:pt x="491" y="323"/>
                  </a:lnTo>
                  <a:lnTo>
                    <a:pt x="482" y="324"/>
                  </a:lnTo>
                  <a:lnTo>
                    <a:pt x="472" y="325"/>
                  </a:lnTo>
                  <a:lnTo>
                    <a:pt x="462" y="327"/>
                  </a:lnTo>
                  <a:lnTo>
                    <a:pt x="453" y="329"/>
                  </a:lnTo>
                  <a:lnTo>
                    <a:pt x="444" y="332"/>
                  </a:lnTo>
                  <a:lnTo>
                    <a:pt x="435" y="336"/>
                  </a:lnTo>
                  <a:lnTo>
                    <a:pt x="426" y="340"/>
                  </a:lnTo>
                  <a:lnTo>
                    <a:pt x="417" y="344"/>
                  </a:lnTo>
                  <a:lnTo>
                    <a:pt x="409" y="349"/>
                  </a:lnTo>
                  <a:lnTo>
                    <a:pt x="401" y="355"/>
                  </a:lnTo>
                  <a:lnTo>
                    <a:pt x="393" y="360"/>
                  </a:lnTo>
                  <a:lnTo>
                    <a:pt x="378" y="374"/>
                  </a:lnTo>
                  <a:lnTo>
                    <a:pt x="364" y="389"/>
                  </a:lnTo>
                  <a:lnTo>
                    <a:pt x="351" y="405"/>
                  </a:lnTo>
                  <a:lnTo>
                    <a:pt x="341" y="422"/>
                  </a:lnTo>
                  <a:lnTo>
                    <a:pt x="332" y="439"/>
                  </a:lnTo>
                  <a:lnTo>
                    <a:pt x="325" y="457"/>
                  </a:lnTo>
                  <a:lnTo>
                    <a:pt x="322" y="466"/>
                  </a:lnTo>
                  <a:lnTo>
                    <a:pt x="320" y="475"/>
                  </a:lnTo>
                  <a:lnTo>
                    <a:pt x="318" y="484"/>
                  </a:lnTo>
                  <a:lnTo>
                    <a:pt x="317" y="494"/>
                  </a:lnTo>
                  <a:lnTo>
                    <a:pt x="317" y="504"/>
                  </a:lnTo>
                  <a:lnTo>
                    <a:pt x="316" y="513"/>
                  </a:lnTo>
                  <a:lnTo>
                    <a:pt x="317" y="523"/>
                  </a:lnTo>
                  <a:lnTo>
                    <a:pt x="318" y="533"/>
                  </a:lnTo>
                  <a:lnTo>
                    <a:pt x="321" y="552"/>
                  </a:lnTo>
                  <a:lnTo>
                    <a:pt x="325" y="570"/>
                  </a:lnTo>
                  <a:lnTo>
                    <a:pt x="330" y="588"/>
                  </a:lnTo>
                  <a:lnTo>
                    <a:pt x="338" y="604"/>
                  </a:lnTo>
                  <a:lnTo>
                    <a:pt x="346" y="619"/>
                  </a:lnTo>
                  <a:lnTo>
                    <a:pt x="357" y="633"/>
                  </a:lnTo>
                  <a:lnTo>
                    <a:pt x="368" y="646"/>
                  </a:lnTo>
                  <a:lnTo>
                    <a:pt x="381" y="660"/>
                  </a:lnTo>
                  <a:lnTo>
                    <a:pt x="406" y="680"/>
                  </a:lnTo>
                  <a:lnTo>
                    <a:pt x="431" y="700"/>
                  </a:lnTo>
                  <a:lnTo>
                    <a:pt x="456" y="721"/>
                  </a:lnTo>
                  <a:lnTo>
                    <a:pt x="480" y="743"/>
                  </a:lnTo>
                  <a:lnTo>
                    <a:pt x="456" y="772"/>
                  </a:lnTo>
                  <a:lnTo>
                    <a:pt x="433" y="801"/>
                  </a:lnTo>
                  <a:lnTo>
                    <a:pt x="410" y="832"/>
                  </a:lnTo>
                  <a:lnTo>
                    <a:pt x="387" y="862"/>
                  </a:lnTo>
                  <a:lnTo>
                    <a:pt x="366" y="893"/>
                  </a:lnTo>
                  <a:lnTo>
                    <a:pt x="345" y="924"/>
                  </a:lnTo>
                  <a:lnTo>
                    <a:pt x="324" y="955"/>
                  </a:lnTo>
                  <a:lnTo>
                    <a:pt x="303" y="986"/>
                  </a:lnTo>
                  <a:lnTo>
                    <a:pt x="284" y="1019"/>
                  </a:lnTo>
                  <a:lnTo>
                    <a:pt x="265" y="1051"/>
                  </a:lnTo>
                  <a:lnTo>
                    <a:pt x="246" y="1084"/>
                  </a:lnTo>
                  <a:lnTo>
                    <a:pt x="228" y="1116"/>
                  </a:lnTo>
                  <a:lnTo>
                    <a:pt x="211" y="1149"/>
                  </a:lnTo>
                  <a:lnTo>
                    <a:pt x="194" y="1183"/>
                  </a:lnTo>
                  <a:lnTo>
                    <a:pt x="177" y="1217"/>
                  </a:lnTo>
                  <a:lnTo>
                    <a:pt x="161" y="1251"/>
                  </a:lnTo>
                  <a:lnTo>
                    <a:pt x="146" y="1284"/>
                  </a:lnTo>
                  <a:lnTo>
                    <a:pt x="131" y="1318"/>
                  </a:lnTo>
                  <a:lnTo>
                    <a:pt x="117" y="1353"/>
                  </a:lnTo>
                  <a:lnTo>
                    <a:pt x="104" y="1387"/>
                  </a:lnTo>
                  <a:lnTo>
                    <a:pt x="92" y="1420"/>
                  </a:lnTo>
                  <a:lnTo>
                    <a:pt x="81" y="1454"/>
                  </a:lnTo>
                  <a:lnTo>
                    <a:pt x="70" y="1487"/>
                  </a:lnTo>
                  <a:lnTo>
                    <a:pt x="59" y="1521"/>
                  </a:lnTo>
                  <a:lnTo>
                    <a:pt x="50" y="1555"/>
                  </a:lnTo>
                  <a:lnTo>
                    <a:pt x="42" y="1588"/>
                  </a:lnTo>
                  <a:lnTo>
                    <a:pt x="34" y="1621"/>
                  </a:lnTo>
                  <a:lnTo>
                    <a:pt x="27" y="1654"/>
                  </a:lnTo>
                  <a:lnTo>
                    <a:pt x="21" y="1688"/>
                  </a:lnTo>
                  <a:lnTo>
                    <a:pt x="16" y="1721"/>
                  </a:lnTo>
                  <a:lnTo>
                    <a:pt x="11" y="1754"/>
                  </a:lnTo>
                  <a:lnTo>
                    <a:pt x="8" y="1787"/>
                  </a:lnTo>
                  <a:lnTo>
                    <a:pt x="4" y="1819"/>
                  </a:lnTo>
                  <a:lnTo>
                    <a:pt x="2" y="1852"/>
                  </a:lnTo>
                  <a:lnTo>
                    <a:pt x="1" y="1884"/>
                  </a:lnTo>
                  <a:lnTo>
                    <a:pt x="0" y="1916"/>
                  </a:lnTo>
                  <a:lnTo>
                    <a:pt x="0" y="1947"/>
                  </a:lnTo>
                  <a:lnTo>
                    <a:pt x="1" y="1978"/>
                  </a:lnTo>
                  <a:lnTo>
                    <a:pt x="4" y="2009"/>
                  </a:lnTo>
                  <a:lnTo>
                    <a:pt x="6" y="2040"/>
                  </a:lnTo>
                  <a:lnTo>
                    <a:pt x="10" y="2070"/>
                  </a:lnTo>
                  <a:lnTo>
                    <a:pt x="15" y="2100"/>
                  </a:lnTo>
                  <a:lnTo>
                    <a:pt x="20" y="2129"/>
                  </a:lnTo>
                  <a:lnTo>
                    <a:pt x="26" y="2158"/>
                  </a:lnTo>
                  <a:lnTo>
                    <a:pt x="34" y="2188"/>
                  </a:lnTo>
                  <a:lnTo>
                    <a:pt x="42" y="2217"/>
                  </a:lnTo>
                  <a:lnTo>
                    <a:pt x="50" y="2245"/>
                  </a:lnTo>
                  <a:lnTo>
                    <a:pt x="60" y="2273"/>
                  </a:lnTo>
                  <a:lnTo>
                    <a:pt x="72" y="2301"/>
                  </a:lnTo>
                  <a:lnTo>
                    <a:pt x="83" y="2328"/>
                  </a:lnTo>
                  <a:lnTo>
                    <a:pt x="96" y="2356"/>
                  </a:lnTo>
                  <a:lnTo>
                    <a:pt x="110" y="2382"/>
                  </a:lnTo>
                  <a:lnTo>
                    <a:pt x="125" y="2408"/>
                  </a:lnTo>
                  <a:lnTo>
                    <a:pt x="141" y="2433"/>
                  </a:lnTo>
                  <a:lnTo>
                    <a:pt x="158" y="2459"/>
                  </a:lnTo>
                  <a:lnTo>
                    <a:pt x="176" y="2483"/>
                  </a:lnTo>
                  <a:lnTo>
                    <a:pt x="196" y="2508"/>
                  </a:lnTo>
                  <a:lnTo>
                    <a:pt x="216" y="2533"/>
                  </a:lnTo>
                  <a:lnTo>
                    <a:pt x="237" y="2556"/>
                  </a:lnTo>
                  <a:lnTo>
                    <a:pt x="259" y="2580"/>
                  </a:lnTo>
                  <a:lnTo>
                    <a:pt x="282" y="2603"/>
                  </a:lnTo>
                  <a:lnTo>
                    <a:pt x="308" y="2626"/>
                  </a:lnTo>
                  <a:lnTo>
                    <a:pt x="333" y="2649"/>
                  </a:lnTo>
                  <a:lnTo>
                    <a:pt x="360" y="2672"/>
                  </a:lnTo>
                  <a:lnTo>
                    <a:pt x="382" y="2690"/>
                  </a:lnTo>
                  <a:lnTo>
                    <a:pt x="405" y="2708"/>
                  </a:lnTo>
                  <a:lnTo>
                    <a:pt x="427" y="2724"/>
                  </a:lnTo>
                  <a:lnTo>
                    <a:pt x="451" y="2740"/>
                  </a:lnTo>
                  <a:lnTo>
                    <a:pt x="474" y="2756"/>
                  </a:lnTo>
                  <a:lnTo>
                    <a:pt x="498" y="2771"/>
                  </a:lnTo>
                  <a:lnTo>
                    <a:pt x="522" y="2785"/>
                  </a:lnTo>
                  <a:lnTo>
                    <a:pt x="545" y="2798"/>
                  </a:lnTo>
                  <a:lnTo>
                    <a:pt x="571" y="2811"/>
                  </a:lnTo>
                  <a:lnTo>
                    <a:pt x="595" y="2823"/>
                  </a:lnTo>
                  <a:lnTo>
                    <a:pt x="620" y="2834"/>
                  </a:lnTo>
                  <a:lnTo>
                    <a:pt x="645" y="2845"/>
                  </a:lnTo>
                  <a:lnTo>
                    <a:pt x="670" y="2856"/>
                  </a:lnTo>
                  <a:lnTo>
                    <a:pt x="696" y="2866"/>
                  </a:lnTo>
                  <a:lnTo>
                    <a:pt x="722" y="2875"/>
                  </a:lnTo>
                  <a:lnTo>
                    <a:pt x="748" y="2883"/>
                  </a:lnTo>
                  <a:lnTo>
                    <a:pt x="774" y="2891"/>
                  </a:lnTo>
                  <a:lnTo>
                    <a:pt x="802" y="2898"/>
                  </a:lnTo>
                  <a:lnTo>
                    <a:pt x="828" y="2905"/>
                  </a:lnTo>
                  <a:lnTo>
                    <a:pt x="855" y="2910"/>
                  </a:lnTo>
                  <a:lnTo>
                    <a:pt x="882" y="2916"/>
                  </a:lnTo>
                  <a:lnTo>
                    <a:pt x="910" y="2920"/>
                  </a:lnTo>
                  <a:lnTo>
                    <a:pt x="938" y="2924"/>
                  </a:lnTo>
                  <a:lnTo>
                    <a:pt x="966" y="2928"/>
                  </a:lnTo>
                  <a:lnTo>
                    <a:pt x="995" y="2931"/>
                  </a:lnTo>
                  <a:lnTo>
                    <a:pt x="1023" y="2933"/>
                  </a:lnTo>
                  <a:lnTo>
                    <a:pt x="1053" y="2934"/>
                  </a:lnTo>
                  <a:lnTo>
                    <a:pt x="1082" y="2935"/>
                  </a:lnTo>
                  <a:lnTo>
                    <a:pt x="1111" y="2936"/>
                  </a:lnTo>
                  <a:lnTo>
                    <a:pt x="1140" y="2935"/>
                  </a:lnTo>
                  <a:lnTo>
                    <a:pt x="1171" y="2935"/>
                  </a:lnTo>
                  <a:lnTo>
                    <a:pt x="1201" y="2933"/>
                  </a:lnTo>
                  <a:lnTo>
                    <a:pt x="1261" y="2929"/>
                  </a:lnTo>
                  <a:lnTo>
                    <a:pt x="1323" y="2922"/>
                  </a:lnTo>
                  <a:lnTo>
                    <a:pt x="1385" y="2914"/>
                  </a:lnTo>
                  <a:lnTo>
                    <a:pt x="1448" y="2904"/>
                  </a:lnTo>
                  <a:lnTo>
                    <a:pt x="1511" y="2892"/>
                  </a:lnTo>
                  <a:lnTo>
                    <a:pt x="1575" y="2878"/>
                  </a:lnTo>
                  <a:lnTo>
                    <a:pt x="1639" y="2862"/>
                  </a:lnTo>
                  <a:lnTo>
                    <a:pt x="1705" y="2842"/>
                  </a:lnTo>
                  <a:lnTo>
                    <a:pt x="1770" y="2822"/>
                  </a:lnTo>
                  <a:lnTo>
                    <a:pt x="1836" y="2800"/>
                  </a:lnTo>
                  <a:lnTo>
                    <a:pt x="1904" y="2775"/>
                  </a:lnTo>
                  <a:lnTo>
                    <a:pt x="1971" y="2748"/>
                  </a:lnTo>
                  <a:lnTo>
                    <a:pt x="2039" y="2719"/>
                  </a:lnTo>
                  <a:lnTo>
                    <a:pt x="2107" y="2687"/>
                  </a:lnTo>
                  <a:lnTo>
                    <a:pt x="2177" y="2653"/>
                  </a:lnTo>
                  <a:lnTo>
                    <a:pt x="2246" y="2617"/>
                  </a:lnTo>
                  <a:lnTo>
                    <a:pt x="2302" y="2681"/>
                  </a:lnTo>
                  <a:lnTo>
                    <a:pt x="2358" y="2745"/>
                  </a:lnTo>
                  <a:lnTo>
                    <a:pt x="2414" y="2809"/>
                  </a:lnTo>
                  <a:lnTo>
                    <a:pt x="2470" y="2874"/>
                  </a:lnTo>
                  <a:lnTo>
                    <a:pt x="2526" y="2937"/>
                  </a:lnTo>
                  <a:lnTo>
                    <a:pt x="2582" y="3000"/>
                  </a:lnTo>
                  <a:lnTo>
                    <a:pt x="2638" y="3064"/>
                  </a:lnTo>
                  <a:lnTo>
                    <a:pt x="2693" y="3127"/>
                  </a:lnTo>
                  <a:lnTo>
                    <a:pt x="2749" y="3189"/>
                  </a:lnTo>
                  <a:lnTo>
                    <a:pt x="2805" y="3252"/>
                  </a:lnTo>
                  <a:lnTo>
                    <a:pt x="2861" y="3314"/>
                  </a:lnTo>
                  <a:lnTo>
                    <a:pt x="2917" y="3376"/>
                  </a:lnTo>
                  <a:lnTo>
                    <a:pt x="2973" y="3437"/>
                  </a:lnTo>
                  <a:lnTo>
                    <a:pt x="3029" y="3497"/>
                  </a:lnTo>
                  <a:lnTo>
                    <a:pt x="3085" y="3558"/>
                  </a:lnTo>
                  <a:lnTo>
                    <a:pt x="3141" y="3617"/>
                  </a:lnTo>
                  <a:lnTo>
                    <a:pt x="3118" y="3636"/>
                  </a:lnTo>
                  <a:lnTo>
                    <a:pt x="3094" y="3655"/>
                  </a:lnTo>
                  <a:lnTo>
                    <a:pt x="3071" y="3672"/>
                  </a:lnTo>
                  <a:lnTo>
                    <a:pt x="3049" y="3688"/>
                  </a:lnTo>
                  <a:lnTo>
                    <a:pt x="3027" y="3703"/>
                  </a:lnTo>
                  <a:lnTo>
                    <a:pt x="3006" y="3718"/>
                  </a:lnTo>
                  <a:lnTo>
                    <a:pt x="2984" y="3731"/>
                  </a:lnTo>
                  <a:lnTo>
                    <a:pt x="2963" y="3743"/>
                  </a:lnTo>
                  <a:lnTo>
                    <a:pt x="2942" y="3754"/>
                  </a:lnTo>
                  <a:lnTo>
                    <a:pt x="2922" y="3764"/>
                  </a:lnTo>
                  <a:lnTo>
                    <a:pt x="2902" y="3773"/>
                  </a:lnTo>
                  <a:lnTo>
                    <a:pt x="2883" y="3781"/>
                  </a:lnTo>
                  <a:lnTo>
                    <a:pt x="2863" y="3788"/>
                  </a:lnTo>
                  <a:lnTo>
                    <a:pt x="2844" y="3794"/>
                  </a:lnTo>
                  <a:lnTo>
                    <a:pt x="2825" y="3799"/>
                  </a:lnTo>
                  <a:lnTo>
                    <a:pt x="2807" y="3804"/>
                  </a:lnTo>
                  <a:lnTo>
                    <a:pt x="2771" y="3810"/>
                  </a:lnTo>
                  <a:lnTo>
                    <a:pt x="2735" y="3815"/>
                  </a:lnTo>
                  <a:lnTo>
                    <a:pt x="2718" y="3816"/>
                  </a:lnTo>
                  <a:lnTo>
                    <a:pt x="2701" y="3817"/>
                  </a:lnTo>
                  <a:lnTo>
                    <a:pt x="2685" y="3818"/>
                  </a:lnTo>
                  <a:lnTo>
                    <a:pt x="2668" y="3818"/>
                  </a:lnTo>
                  <a:lnTo>
                    <a:pt x="2652" y="3817"/>
                  </a:lnTo>
                  <a:lnTo>
                    <a:pt x="2636" y="3816"/>
                  </a:lnTo>
                  <a:lnTo>
                    <a:pt x="2620" y="3814"/>
                  </a:lnTo>
                  <a:lnTo>
                    <a:pt x="2604" y="3812"/>
                  </a:lnTo>
                  <a:lnTo>
                    <a:pt x="2589" y="3809"/>
                  </a:lnTo>
                  <a:lnTo>
                    <a:pt x="2574" y="3806"/>
                  </a:lnTo>
                  <a:lnTo>
                    <a:pt x="2559" y="3803"/>
                  </a:lnTo>
                  <a:lnTo>
                    <a:pt x="2544" y="3799"/>
                  </a:lnTo>
                  <a:lnTo>
                    <a:pt x="2515" y="3789"/>
                  </a:lnTo>
                  <a:lnTo>
                    <a:pt x="2486" y="3778"/>
                  </a:lnTo>
                  <a:lnTo>
                    <a:pt x="2458" y="3767"/>
                  </a:lnTo>
                  <a:lnTo>
                    <a:pt x="2430" y="3754"/>
                  </a:lnTo>
                  <a:lnTo>
                    <a:pt x="2403" y="3740"/>
                  </a:lnTo>
                  <a:lnTo>
                    <a:pt x="2376" y="3726"/>
                  </a:lnTo>
                  <a:lnTo>
                    <a:pt x="2351" y="3710"/>
                  </a:lnTo>
                  <a:lnTo>
                    <a:pt x="2325" y="3693"/>
                  </a:lnTo>
                  <a:lnTo>
                    <a:pt x="2301" y="3676"/>
                  </a:lnTo>
                  <a:lnTo>
                    <a:pt x="2276" y="3660"/>
                  </a:lnTo>
                  <a:lnTo>
                    <a:pt x="2250" y="3644"/>
                  </a:lnTo>
                  <a:lnTo>
                    <a:pt x="2225" y="3629"/>
                  </a:lnTo>
                  <a:lnTo>
                    <a:pt x="2201" y="3615"/>
                  </a:lnTo>
                  <a:lnTo>
                    <a:pt x="2176" y="3601"/>
                  </a:lnTo>
                  <a:lnTo>
                    <a:pt x="2152" y="3588"/>
                  </a:lnTo>
                  <a:lnTo>
                    <a:pt x="2126" y="3576"/>
                  </a:lnTo>
                  <a:lnTo>
                    <a:pt x="2102" y="3565"/>
                  </a:lnTo>
                  <a:lnTo>
                    <a:pt x="2077" y="3555"/>
                  </a:lnTo>
                  <a:lnTo>
                    <a:pt x="2053" y="3546"/>
                  </a:lnTo>
                  <a:lnTo>
                    <a:pt x="2028" y="3539"/>
                  </a:lnTo>
                  <a:lnTo>
                    <a:pt x="2002" y="3532"/>
                  </a:lnTo>
                  <a:lnTo>
                    <a:pt x="1977" y="3528"/>
                  </a:lnTo>
                  <a:lnTo>
                    <a:pt x="1951" y="3525"/>
                  </a:lnTo>
                  <a:lnTo>
                    <a:pt x="1926" y="3524"/>
                  </a:lnTo>
                  <a:lnTo>
                    <a:pt x="1913" y="3524"/>
                  </a:lnTo>
                  <a:lnTo>
                    <a:pt x="1900" y="3525"/>
                  </a:lnTo>
                  <a:lnTo>
                    <a:pt x="1886" y="3527"/>
                  </a:lnTo>
                  <a:lnTo>
                    <a:pt x="1873" y="3530"/>
                  </a:lnTo>
                  <a:lnTo>
                    <a:pt x="1859" y="3533"/>
                  </a:lnTo>
                  <a:lnTo>
                    <a:pt x="1846" y="3537"/>
                  </a:lnTo>
                  <a:lnTo>
                    <a:pt x="1832" y="3543"/>
                  </a:lnTo>
                  <a:lnTo>
                    <a:pt x="1819" y="3549"/>
                  </a:lnTo>
                  <a:lnTo>
                    <a:pt x="1805" y="3556"/>
                  </a:lnTo>
                  <a:lnTo>
                    <a:pt x="1791" y="3563"/>
                  </a:lnTo>
                  <a:lnTo>
                    <a:pt x="1777" y="3572"/>
                  </a:lnTo>
                  <a:lnTo>
                    <a:pt x="1762" y="3581"/>
                  </a:lnTo>
                  <a:lnTo>
                    <a:pt x="1747" y="3591"/>
                  </a:lnTo>
                  <a:lnTo>
                    <a:pt x="1733" y="3601"/>
                  </a:lnTo>
                  <a:lnTo>
                    <a:pt x="1718" y="3613"/>
                  </a:lnTo>
                  <a:lnTo>
                    <a:pt x="1703" y="3625"/>
                  </a:lnTo>
                  <a:lnTo>
                    <a:pt x="1688" y="3639"/>
                  </a:lnTo>
                  <a:lnTo>
                    <a:pt x="1674" y="3653"/>
                  </a:lnTo>
                  <a:lnTo>
                    <a:pt x="1661" y="3667"/>
                  </a:lnTo>
                  <a:lnTo>
                    <a:pt x="1648" y="3681"/>
                  </a:lnTo>
                  <a:lnTo>
                    <a:pt x="1637" y="3696"/>
                  </a:lnTo>
                  <a:lnTo>
                    <a:pt x="1627" y="3712"/>
                  </a:lnTo>
                  <a:lnTo>
                    <a:pt x="1618" y="3727"/>
                  </a:lnTo>
                  <a:lnTo>
                    <a:pt x="1610" y="3742"/>
                  </a:lnTo>
                  <a:lnTo>
                    <a:pt x="1603" y="3758"/>
                  </a:lnTo>
                  <a:lnTo>
                    <a:pt x="1596" y="3774"/>
                  </a:lnTo>
                  <a:lnTo>
                    <a:pt x="1591" y="3790"/>
                  </a:lnTo>
                  <a:lnTo>
                    <a:pt x="1587" y="3806"/>
                  </a:lnTo>
                  <a:lnTo>
                    <a:pt x="1583" y="3823"/>
                  </a:lnTo>
                  <a:lnTo>
                    <a:pt x="1581" y="3840"/>
                  </a:lnTo>
                  <a:lnTo>
                    <a:pt x="1580" y="3857"/>
                  </a:lnTo>
                  <a:lnTo>
                    <a:pt x="1579" y="3875"/>
                  </a:lnTo>
                  <a:lnTo>
                    <a:pt x="1580" y="3893"/>
                  </a:lnTo>
                  <a:lnTo>
                    <a:pt x="1581" y="3911"/>
                  </a:lnTo>
                  <a:lnTo>
                    <a:pt x="1584" y="3928"/>
                  </a:lnTo>
                  <a:lnTo>
                    <a:pt x="1587" y="3946"/>
                  </a:lnTo>
                  <a:lnTo>
                    <a:pt x="1592" y="3963"/>
                  </a:lnTo>
                  <a:lnTo>
                    <a:pt x="1597" y="3981"/>
                  </a:lnTo>
                  <a:lnTo>
                    <a:pt x="1604" y="3998"/>
                  </a:lnTo>
                  <a:lnTo>
                    <a:pt x="1611" y="4016"/>
                  </a:lnTo>
                  <a:lnTo>
                    <a:pt x="1619" y="4034"/>
                  </a:lnTo>
                  <a:lnTo>
                    <a:pt x="1629" y="4053"/>
                  </a:lnTo>
                  <a:lnTo>
                    <a:pt x="1639" y="4071"/>
                  </a:lnTo>
                  <a:lnTo>
                    <a:pt x="1652" y="4088"/>
                  </a:lnTo>
                  <a:lnTo>
                    <a:pt x="1664" y="4106"/>
                  </a:lnTo>
                  <a:lnTo>
                    <a:pt x="1677" y="4124"/>
                  </a:lnTo>
                  <a:lnTo>
                    <a:pt x="1692" y="4142"/>
                  </a:lnTo>
                  <a:lnTo>
                    <a:pt x="1707" y="4160"/>
                  </a:lnTo>
                  <a:lnTo>
                    <a:pt x="1723" y="4178"/>
                  </a:lnTo>
                  <a:lnTo>
                    <a:pt x="1740" y="4195"/>
                  </a:lnTo>
                  <a:lnTo>
                    <a:pt x="1757" y="4212"/>
                  </a:lnTo>
                  <a:lnTo>
                    <a:pt x="1776" y="4230"/>
                  </a:lnTo>
                  <a:lnTo>
                    <a:pt x="1795" y="4246"/>
                  </a:lnTo>
                  <a:lnTo>
                    <a:pt x="1814" y="4262"/>
                  </a:lnTo>
                  <a:lnTo>
                    <a:pt x="1834" y="4277"/>
                  </a:lnTo>
                  <a:lnTo>
                    <a:pt x="1854" y="4293"/>
                  </a:lnTo>
                  <a:lnTo>
                    <a:pt x="1875" y="4307"/>
                  </a:lnTo>
                  <a:lnTo>
                    <a:pt x="1898" y="4322"/>
                  </a:lnTo>
                  <a:lnTo>
                    <a:pt x="1920" y="4336"/>
                  </a:lnTo>
                  <a:lnTo>
                    <a:pt x="1942" y="4349"/>
                  </a:lnTo>
                  <a:lnTo>
                    <a:pt x="1965" y="4363"/>
                  </a:lnTo>
                  <a:lnTo>
                    <a:pt x="1989" y="4375"/>
                  </a:lnTo>
                  <a:lnTo>
                    <a:pt x="2013" y="4389"/>
                  </a:lnTo>
                  <a:lnTo>
                    <a:pt x="2039" y="4401"/>
                  </a:lnTo>
                  <a:lnTo>
                    <a:pt x="2064" y="4413"/>
                  </a:lnTo>
                  <a:lnTo>
                    <a:pt x="2090" y="4424"/>
                  </a:lnTo>
                  <a:lnTo>
                    <a:pt x="2116" y="4434"/>
                  </a:lnTo>
                  <a:lnTo>
                    <a:pt x="2144" y="4444"/>
                  </a:lnTo>
                  <a:lnTo>
                    <a:pt x="2170" y="4454"/>
                  </a:lnTo>
                  <a:lnTo>
                    <a:pt x="2198" y="4462"/>
                  </a:lnTo>
                  <a:lnTo>
                    <a:pt x="2225" y="4471"/>
                  </a:lnTo>
                  <a:lnTo>
                    <a:pt x="2253" y="4478"/>
                  </a:lnTo>
                  <a:lnTo>
                    <a:pt x="2283" y="4485"/>
                  </a:lnTo>
                  <a:lnTo>
                    <a:pt x="2311" y="4491"/>
                  </a:lnTo>
                  <a:lnTo>
                    <a:pt x="2340" y="4497"/>
                  </a:lnTo>
                  <a:lnTo>
                    <a:pt x="2370" y="4502"/>
                  </a:lnTo>
                  <a:lnTo>
                    <a:pt x="2401" y="4506"/>
                  </a:lnTo>
                  <a:lnTo>
                    <a:pt x="2431" y="4510"/>
                  </a:lnTo>
                  <a:lnTo>
                    <a:pt x="2462" y="4513"/>
                  </a:lnTo>
                  <a:lnTo>
                    <a:pt x="2493" y="4516"/>
                  </a:lnTo>
                  <a:lnTo>
                    <a:pt x="2525" y="4517"/>
                  </a:lnTo>
                  <a:lnTo>
                    <a:pt x="2556" y="4518"/>
                  </a:lnTo>
                  <a:lnTo>
                    <a:pt x="2588" y="4518"/>
                  </a:lnTo>
                  <a:lnTo>
                    <a:pt x="2620" y="4517"/>
                  </a:lnTo>
                  <a:lnTo>
                    <a:pt x="2653" y="4515"/>
                  </a:lnTo>
                  <a:lnTo>
                    <a:pt x="2685" y="4513"/>
                  </a:lnTo>
                  <a:lnTo>
                    <a:pt x="2717" y="4509"/>
                  </a:lnTo>
                  <a:lnTo>
                    <a:pt x="2751" y="4504"/>
                  </a:lnTo>
                  <a:lnTo>
                    <a:pt x="2784" y="4499"/>
                  </a:lnTo>
                  <a:lnTo>
                    <a:pt x="2817" y="4492"/>
                  </a:lnTo>
                  <a:lnTo>
                    <a:pt x="2850" y="4485"/>
                  </a:lnTo>
                  <a:lnTo>
                    <a:pt x="2885" y="4477"/>
                  </a:lnTo>
                  <a:lnTo>
                    <a:pt x="2919" y="4467"/>
                  </a:lnTo>
                  <a:lnTo>
                    <a:pt x="2953" y="4457"/>
                  </a:lnTo>
                  <a:lnTo>
                    <a:pt x="2987" y="4446"/>
                  </a:lnTo>
                  <a:lnTo>
                    <a:pt x="3023" y="4434"/>
                  </a:lnTo>
                  <a:lnTo>
                    <a:pt x="3057" y="4420"/>
                  </a:lnTo>
                  <a:lnTo>
                    <a:pt x="3092" y="4406"/>
                  </a:lnTo>
                  <a:lnTo>
                    <a:pt x="3128" y="4390"/>
                  </a:lnTo>
                  <a:lnTo>
                    <a:pt x="3162" y="4372"/>
                  </a:lnTo>
                  <a:lnTo>
                    <a:pt x="3197" y="4353"/>
                  </a:lnTo>
                  <a:lnTo>
                    <a:pt x="3231" y="4333"/>
                  </a:lnTo>
                  <a:lnTo>
                    <a:pt x="3267" y="4312"/>
                  </a:lnTo>
                  <a:lnTo>
                    <a:pt x="3301" y="4290"/>
                  </a:lnTo>
                  <a:lnTo>
                    <a:pt x="3336" y="4266"/>
                  </a:lnTo>
                  <a:lnTo>
                    <a:pt x="3371" y="4241"/>
                  </a:lnTo>
                  <a:lnTo>
                    <a:pt x="3405" y="4213"/>
                  </a:lnTo>
                  <a:lnTo>
                    <a:pt x="3440" y="4185"/>
                  </a:lnTo>
                  <a:lnTo>
                    <a:pt x="3474" y="4156"/>
                  </a:lnTo>
                  <a:lnTo>
                    <a:pt x="3509" y="4126"/>
                  </a:lnTo>
                  <a:lnTo>
                    <a:pt x="3543" y="4094"/>
                  </a:lnTo>
                  <a:lnTo>
                    <a:pt x="3576" y="4060"/>
                  </a:lnTo>
                  <a:lnTo>
                    <a:pt x="3610" y="4092"/>
                  </a:lnTo>
                  <a:lnTo>
                    <a:pt x="3643" y="4123"/>
                  </a:lnTo>
                  <a:lnTo>
                    <a:pt x="3676" y="4154"/>
                  </a:lnTo>
                  <a:lnTo>
                    <a:pt x="3709" y="4185"/>
                  </a:lnTo>
                  <a:lnTo>
                    <a:pt x="3743" y="4215"/>
                  </a:lnTo>
                  <a:lnTo>
                    <a:pt x="3776" y="4246"/>
                  </a:lnTo>
                  <a:lnTo>
                    <a:pt x="3808" y="4276"/>
                  </a:lnTo>
                  <a:lnTo>
                    <a:pt x="3841" y="4306"/>
                  </a:lnTo>
                  <a:lnTo>
                    <a:pt x="3856" y="4317"/>
                  </a:lnTo>
                  <a:lnTo>
                    <a:pt x="3872" y="4326"/>
                  </a:lnTo>
                  <a:lnTo>
                    <a:pt x="3887" y="4335"/>
                  </a:lnTo>
                  <a:lnTo>
                    <a:pt x="3904" y="4341"/>
                  </a:lnTo>
                  <a:lnTo>
                    <a:pt x="3921" y="4346"/>
                  </a:lnTo>
                  <a:lnTo>
                    <a:pt x="3940" y="4349"/>
                  </a:lnTo>
                  <a:lnTo>
                    <a:pt x="3959" y="4350"/>
                  </a:lnTo>
                  <a:lnTo>
                    <a:pt x="3980" y="4350"/>
                  </a:lnTo>
                  <a:lnTo>
                    <a:pt x="3990" y="4349"/>
                  </a:lnTo>
                  <a:lnTo>
                    <a:pt x="3999" y="4348"/>
                  </a:lnTo>
                  <a:lnTo>
                    <a:pt x="4009" y="4346"/>
                  </a:lnTo>
                  <a:lnTo>
                    <a:pt x="4018" y="4344"/>
                  </a:lnTo>
                  <a:lnTo>
                    <a:pt x="4027" y="4341"/>
                  </a:lnTo>
                  <a:lnTo>
                    <a:pt x="4036" y="4338"/>
                  </a:lnTo>
                  <a:lnTo>
                    <a:pt x="4045" y="4334"/>
                  </a:lnTo>
                  <a:lnTo>
                    <a:pt x="4053" y="4330"/>
                  </a:lnTo>
                  <a:lnTo>
                    <a:pt x="4062" y="4325"/>
                  </a:lnTo>
                  <a:lnTo>
                    <a:pt x="4070" y="4320"/>
                  </a:lnTo>
                  <a:lnTo>
                    <a:pt x="4078" y="4315"/>
                  </a:lnTo>
                  <a:lnTo>
                    <a:pt x="4086" y="4308"/>
                  </a:lnTo>
                  <a:lnTo>
                    <a:pt x="4102" y="4295"/>
                  </a:lnTo>
                  <a:lnTo>
                    <a:pt x="4116" y="4279"/>
                  </a:lnTo>
                  <a:lnTo>
                    <a:pt x="4129" y="4262"/>
                  </a:lnTo>
                  <a:lnTo>
                    <a:pt x="4140" y="4245"/>
                  </a:lnTo>
                  <a:lnTo>
                    <a:pt x="4144" y="4236"/>
                  </a:lnTo>
                  <a:lnTo>
                    <a:pt x="4148" y="4227"/>
                  </a:lnTo>
                  <a:lnTo>
                    <a:pt x="4152" y="4218"/>
                  </a:lnTo>
                  <a:lnTo>
                    <a:pt x="4155" y="4207"/>
                  </a:lnTo>
                  <a:lnTo>
                    <a:pt x="4158" y="4198"/>
                  </a:lnTo>
                  <a:lnTo>
                    <a:pt x="4160" y="4189"/>
                  </a:lnTo>
                  <a:lnTo>
                    <a:pt x="4162" y="4180"/>
                  </a:lnTo>
                  <a:lnTo>
                    <a:pt x="4163" y="4170"/>
                  </a:lnTo>
                  <a:lnTo>
                    <a:pt x="4164" y="4161"/>
                  </a:lnTo>
                  <a:lnTo>
                    <a:pt x="4164" y="4151"/>
                  </a:lnTo>
                  <a:lnTo>
                    <a:pt x="4163" y="4141"/>
                  </a:lnTo>
                  <a:lnTo>
                    <a:pt x="4163" y="4131"/>
                  </a:lnTo>
                  <a:lnTo>
                    <a:pt x="4160" y="4112"/>
                  </a:lnTo>
                  <a:lnTo>
                    <a:pt x="4156" y="4094"/>
                  </a:lnTo>
                  <a:lnTo>
                    <a:pt x="4150" y="4078"/>
                  </a:lnTo>
                  <a:lnTo>
                    <a:pt x="4143" y="4062"/>
                  </a:lnTo>
                  <a:lnTo>
                    <a:pt x="4134" y="4046"/>
                  </a:lnTo>
                  <a:lnTo>
                    <a:pt x="4124" y="4032"/>
                  </a:lnTo>
                  <a:lnTo>
                    <a:pt x="4113" y="4020"/>
                  </a:lnTo>
                  <a:lnTo>
                    <a:pt x="4100" y="4009"/>
                  </a:lnTo>
                  <a:lnTo>
                    <a:pt x="4066" y="3982"/>
                  </a:lnTo>
                  <a:lnTo>
                    <a:pt x="4033" y="3955"/>
                  </a:lnTo>
                  <a:lnTo>
                    <a:pt x="4000" y="3928"/>
                  </a:lnTo>
                  <a:lnTo>
                    <a:pt x="3966" y="3900"/>
                  </a:lnTo>
                  <a:lnTo>
                    <a:pt x="3933" y="3871"/>
                  </a:lnTo>
                  <a:lnTo>
                    <a:pt x="3900" y="3843"/>
                  </a:lnTo>
                  <a:lnTo>
                    <a:pt x="3867" y="3814"/>
                  </a:lnTo>
                  <a:lnTo>
                    <a:pt x="3833" y="3785"/>
                  </a:lnTo>
                  <a:lnTo>
                    <a:pt x="3862" y="3751"/>
                  </a:lnTo>
                  <a:lnTo>
                    <a:pt x="3889" y="3716"/>
                  </a:lnTo>
                  <a:lnTo>
                    <a:pt x="3915" y="3680"/>
                  </a:lnTo>
                  <a:lnTo>
                    <a:pt x="3941" y="3645"/>
                  </a:lnTo>
                  <a:lnTo>
                    <a:pt x="3966" y="3609"/>
                  </a:lnTo>
                  <a:lnTo>
                    <a:pt x="3991" y="3574"/>
                  </a:lnTo>
                  <a:lnTo>
                    <a:pt x="4015" y="3537"/>
                  </a:lnTo>
                  <a:lnTo>
                    <a:pt x="4037" y="3502"/>
                  </a:lnTo>
                  <a:lnTo>
                    <a:pt x="4060" y="3466"/>
                  </a:lnTo>
                  <a:lnTo>
                    <a:pt x="4081" y="3430"/>
                  </a:lnTo>
                  <a:lnTo>
                    <a:pt x="4103" y="3394"/>
                  </a:lnTo>
                  <a:lnTo>
                    <a:pt x="4122" y="3357"/>
                  </a:lnTo>
                  <a:lnTo>
                    <a:pt x="4142" y="3321"/>
                  </a:lnTo>
                  <a:lnTo>
                    <a:pt x="4160" y="3285"/>
                  </a:lnTo>
                  <a:lnTo>
                    <a:pt x="4178" y="3250"/>
                  </a:lnTo>
                  <a:lnTo>
                    <a:pt x="4195" y="3214"/>
                  </a:lnTo>
                  <a:lnTo>
                    <a:pt x="4211" y="3177"/>
                  </a:lnTo>
                  <a:lnTo>
                    <a:pt x="4228" y="3141"/>
                  </a:lnTo>
                  <a:lnTo>
                    <a:pt x="4242" y="3105"/>
                  </a:lnTo>
                  <a:lnTo>
                    <a:pt x="4256" y="3070"/>
                  </a:lnTo>
                  <a:lnTo>
                    <a:pt x="4269" y="3034"/>
                  </a:lnTo>
                  <a:lnTo>
                    <a:pt x="4281" y="2998"/>
                  </a:lnTo>
                  <a:lnTo>
                    <a:pt x="4292" y="2963"/>
                  </a:lnTo>
                  <a:lnTo>
                    <a:pt x="4302" y="2929"/>
                  </a:lnTo>
                  <a:lnTo>
                    <a:pt x="4312" y="2895"/>
                  </a:lnTo>
                  <a:lnTo>
                    <a:pt x="4320" y="2859"/>
                  </a:lnTo>
                  <a:lnTo>
                    <a:pt x="4328" y="2826"/>
                  </a:lnTo>
                  <a:lnTo>
                    <a:pt x="4335" y="2792"/>
                  </a:lnTo>
                  <a:lnTo>
                    <a:pt x="4342" y="2759"/>
                  </a:lnTo>
                  <a:lnTo>
                    <a:pt x="4348" y="2726"/>
                  </a:lnTo>
                  <a:lnTo>
                    <a:pt x="4352" y="2693"/>
                  </a:lnTo>
                  <a:lnTo>
                    <a:pt x="4356" y="2660"/>
                  </a:lnTo>
                  <a:lnTo>
                    <a:pt x="4359" y="2627"/>
                  </a:lnTo>
                  <a:lnTo>
                    <a:pt x="4361" y="2596"/>
                  </a:lnTo>
                  <a:lnTo>
                    <a:pt x="4362" y="2564"/>
                  </a:lnTo>
                  <a:lnTo>
                    <a:pt x="4362" y="2533"/>
                  </a:lnTo>
                  <a:lnTo>
                    <a:pt x="4361" y="2501"/>
                  </a:lnTo>
                  <a:lnTo>
                    <a:pt x="4360" y="2471"/>
                  </a:lnTo>
                  <a:lnTo>
                    <a:pt x="4357" y="2441"/>
                  </a:lnTo>
                  <a:lnTo>
                    <a:pt x="4354" y="2412"/>
                  </a:lnTo>
                  <a:lnTo>
                    <a:pt x="4350" y="2382"/>
                  </a:lnTo>
                  <a:lnTo>
                    <a:pt x="4345" y="2354"/>
                  </a:lnTo>
                  <a:lnTo>
                    <a:pt x="4338" y="2324"/>
                  </a:lnTo>
                  <a:lnTo>
                    <a:pt x="4331" y="2296"/>
                  </a:lnTo>
                  <a:lnTo>
                    <a:pt x="4323" y="2268"/>
                  </a:lnTo>
                  <a:lnTo>
                    <a:pt x="4315" y="2241"/>
                  </a:lnTo>
                  <a:lnTo>
                    <a:pt x="4306" y="2214"/>
                  </a:lnTo>
                  <a:lnTo>
                    <a:pt x="4296" y="2187"/>
                  </a:lnTo>
                  <a:lnTo>
                    <a:pt x="4285" y="2159"/>
                  </a:lnTo>
                  <a:lnTo>
                    <a:pt x="4273" y="2133"/>
                  </a:lnTo>
                  <a:lnTo>
                    <a:pt x="4260" y="2107"/>
                  </a:lnTo>
                  <a:lnTo>
                    <a:pt x="4245" y="2082"/>
                  </a:lnTo>
                  <a:lnTo>
                    <a:pt x="4230" y="2057"/>
                  </a:lnTo>
                  <a:lnTo>
                    <a:pt x="4213" y="2032"/>
                  </a:lnTo>
                  <a:lnTo>
                    <a:pt x="4196" y="2007"/>
                  </a:lnTo>
                  <a:lnTo>
                    <a:pt x="4178" y="1983"/>
                  </a:lnTo>
                  <a:lnTo>
                    <a:pt x="4159" y="1960"/>
                  </a:lnTo>
                  <a:lnTo>
                    <a:pt x="4139" y="1936"/>
                  </a:lnTo>
                  <a:lnTo>
                    <a:pt x="4118" y="1913"/>
                  </a:lnTo>
                  <a:lnTo>
                    <a:pt x="4095" y="1890"/>
                  </a:lnTo>
                  <a:lnTo>
                    <a:pt x="4071" y="1867"/>
                  </a:lnTo>
                  <a:lnTo>
                    <a:pt x="4047" y="1845"/>
                  </a:lnTo>
                  <a:lnTo>
                    <a:pt x="4022" y="1821"/>
                  </a:lnTo>
                  <a:lnTo>
                    <a:pt x="3995" y="1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9" name="isļïḓè"/>
            <p:cNvSpPr/>
            <p:nvPr/>
          </p:nvSpPr>
          <p:spPr bwMode="auto">
            <a:xfrm>
              <a:off x="7009767" y="2393269"/>
              <a:ext cx="93058" cy="97288"/>
            </a:xfrm>
            <a:custGeom>
              <a:avLst/>
              <a:gdLst>
                <a:gd name="T0" fmla="*/ 1968 w 2440"/>
                <a:gd name="T1" fmla="*/ 101 h 2551"/>
                <a:gd name="T2" fmla="*/ 1793 w 2440"/>
                <a:gd name="T3" fmla="*/ 240 h 2551"/>
                <a:gd name="T4" fmla="*/ 1619 w 2440"/>
                <a:gd name="T5" fmla="*/ 382 h 2551"/>
                <a:gd name="T6" fmla="*/ 1449 w 2440"/>
                <a:gd name="T7" fmla="*/ 528 h 2551"/>
                <a:gd name="T8" fmla="*/ 1283 w 2440"/>
                <a:gd name="T9" fmla="*/ 680 h 2551"/>
                <a:gd name="T10" fmla="*/ 1120 w 2440"/>
                <a:gd name="T11" fmla="*/ 836 h 2551"/>
                <a:gd name="T12" fmla="*/ 969 w 2440"/>
                <a:gd name="T13" fmla="*/ 992 h 2551"/>
                <a:gd name="T14" fmla="*/ 824 w 2440"/>
                <a:gd name="T15" fmla="*/ 1150 h 2551"/>
                <a:gd name="T16" fmla="*/ 684 w 2440"/>
                <a:gd name="T17" fmla="*/ 1310 h 2551"/>
                <a:gd name="T18" fmla="*/ 551 w 2440"/>
                <a:gd name="T19" fmla="*/ 1472 h 2551"/>
                <a:gd name="T20" fmla="*/ 425 w 2440"/>
                <a:gd name="T21" fmla="*/ 1636 h 2551"/>
                <a:gd name="T22" fmla="*/ 40 w 2440"/>
                <a:gd name="T23" fmla="*/ 2162 h 2551"/>
                <a:gd name="T24" fmla="*/ 12 w 2440"/>
                <a:gd name="T25" fmla="*/ 2221 h 2551"/>
                <a:gd name="T26" fmla="*/ 0 w 2440"/>
                <a:gd name="T27" fmla="*/ 2282 h 2551"/>
                <a:gd name="T28" fmla="*/ 4 w 2440"/>
                <a:gd name="T29" fmla="*/ 2345 h 2551"/>
                <a:gd name="T30" fmla="*/ 23 w 2440"/>
                <a:gd name="T31" fmla="*/ 2406 h 2551"/>
                <a:gd name="T32" fmla="*/ 59 w 2440"/>
                <a:gd name="T33" fmla="*/ 2461 h 2551"/>
                <a:gd name="T34" fmla="*/ 93 w 2440"/>
                <a:gd name="T35" fmla="*/ 2494 h 2551"/>
                <a:gd name="T36" fmla="*/ 123 w 2440"/>
                <a:gd name="T37" fmla="*/ 2516 h 2551"/>
                <a:gd name="T38" fmla="*/ 156 w 2440"/>
                <a:gd name="T39" fmla="*/ 2532 h 2551"/>
                <a:gd name="T40" fmla="*/ 192 w 2440"/>
                <a:gd name="T41" fmla="*/ 2544 h 2551"/>
                <a:gd name="T42" fmla="*/ 228 w 2440"/>
                <a:gd name="T43" fmla="*/ 2550 h 2551"/>
                <a:gd name="T44" fmla="*/ 264 w 2440"/>
                <a:gd name="T45" fmla="*/ 2551 h 2551"/>
                <a:gd name="T46" fmla="*/ 301 w 2440"/>
                <a:gd name="T47" fmla="*/ 2547 h 2551"/>
                <a:gd name="T48" fmla="*/ 336 w 2440"/>
                <a:gd name="T49" fmla="*/ 2536 h 2551"/>
                <a:gd name="T50" fmla="*/ 370 w 2440"/>
                <a:gd name="T51" fmla="*/ 2522 h 2551"/>
                <a:gd name="T52" fmla="*/ 402 w 2440"/>
                <a:gd name="T53" fmla="*/ 2502 h 2551"/>
                <a:gd name="T54" fmla="*/ 432 w 2440"/>
                <a:gd name="T55" fmla="*/ 2477 h 2551"/>
                <a:gd name="T56" fmla="*/ 461 w 2440"/>
                <a:gd name="T57" fmla="*/ 2440 h 2551"/>
                <a:gd name="T58" fmla="*/ 829 w 2440"/>
                <a:gd name="T59" fmla="*/ 1936 h 2551"/>
                <a:gd name="T60" fmla="*/ 946 w 2440"/>
                <a:gd name="T61" fmla="*/ 1784 h 2551"/>
                <a:gd name="T62" fmla="*/ 1070 w 2440"/>
                <a:gd name="T63" fmla="*/ 1633 h 2551"/>
                <a:gd name="T64" fmla="*/ 1200 w 2440"/>
                <a:gd name="T65" fmla="*/ 1484 h 2551"/>
                <a:gd name="T66" fmla="*/ 1336 w 2440"/>
                <a:gd name="T67" fmla="*/ 1337 h 2551"/>
                <a:gd name="T68" fmla="*/ 1477 w 2440"/>
                <a:gd name="T69" fmla="*/ 1193 h 2551"/>
                <a:gd name="T70" fmla="*/ 1634 w 2440"/>
                <a:gd name="T71" fmla="*/ 1040 h 2551"/>
                <a:gd name="T72" fmla="*/ 1791 w 2440"/>
                <a:gd name="T73" fmla="*/ 898 h 2551"/>
                <a:gd name="T74" fmla="*/ 1948 w 2440"/>
                <a:gd name="T75" fmla="*/ 762 h 2551"/>
                <a:gd name="T76" fmla="*/ 2111 w 2440"/>
                <a:gd name="T77" fmla="*/ 629 h 2551"/>
                <a:gd name="T78" fmla="*/ 2282 w 2440"/>
                <a:gd name="T79" fmla="*/ 495 h 2551"/>
                <a:gd name="T80" fmla="*/ 2353 w 2440"/>
                <a:gd name="T81" fmla="*/ 440 h 2551"/>
                <a:gd name="T82" fmla="*/ 2383 w 2440"/>
                <a:gd name="T83" fmla="*/ 410 h 2551"/>
                <a:gd name="T84" fmla="*/ 2405 w 2440"/>
                <a:gd name="T85" fmla="*/ 379 h 2551"/>
                <a:gd name="T86" fmla="*/ 2421 w 2440"/>
                <a:gd name="T87" fmla="*/ 346 h 2551"/>
                <a:gd name="T88" fmla="*/ 2433 w 2440"/>
                <a:gd name="T89" fmla="*/ 311 h 2551"/>
                <a:gd name="T90" fmla="*/ 2439 w 2440"/>
                <a:gd name="T91" fmla="*/ 275 h 2551"/>
                <a:gd name="T92" fmla="*/ 2439 w 2440"/>
                <a:gd name="T93" fmla="*/ 239 h 2551"/>
                <a:gd name="T94" fmla="*/ 2435 w 2440"/>
                <a:gd name="T95" fmla="*/ 203 h 2551"/>
                <a:gd name="T96" fmla="*/ 2426 w 2440"/>
                <a:gd name="T97" fmla="*/ 168 h 2551"/>
                <a:gd name="T98" fmla="*/ 2411 w 2440"/>
                <a:gd name="T99" fmla="*/ 133 h 2551"/>
                <a:gd name="T100" fmla="*/ 2391 w 2440"/>
                <a:gd name="T101" fmla="*/ 101 h 2551"/>
                <a:gd name="T102" fmla="*/ 2365 w 2440"/>
                <a:gd name="T103" fmla="*/ 72 h 2551"/>
                <a:gd name="T104" fmla="*/ 2338 w 2440"/>
                <a:gd name="T105" fmla="*/ 49 h 2551"/>
                <a:gd name="T106" fmla="*/ 2309 w 2440"/>
                <a:gd name="T107" fmla="*/ 30 h 2551"/>
                <a:gd name="T108" fmla="*/ 2277 w 2440"/>
                <a:gd name="T109" fmla="*/ 16 h 2551"/>
                <a:gd name="T110" fmla="*/ 2244 w 2440"/>
                <a:gd name="T111" fmla="*/ 6 h 2551"/>
                <a:gd name="T112" fmla="*/ 2211 w 2440"/>
                <a:gd name="T113" fmla="*/ 1 h 2551"/>
                <a:gd name="T114" fmla="*/ 2154 w 2440"/>
                <a:gd name="T115" fmla="*/ 2 h 2551"/>
                <a:gd name="T116" fmla="*/ 2120 w 2440"/>
                <a:gd name="T117" fmla="*/ 9 h 2551"/>
                <a:gd name="T118" fmla="*/ 2088 w 2440"/>
                <a:gd name="T119" fmla="*/ 20 h 2551"/>
                <a:gd name="T120" fmla="*/ 2057 w 2440"/>
                <a:gd name="T121" fmla="*/ 36 h 2551"/>
                <a:gd name="T122" fmla="*/ 2029 w 2440"/>
                <a:gd name="T123" fmla="*/ 5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40" h="2551">
                  <a:moveTo>
                    <a:pt x="2029" y="56"/>
                  </a:moveTo>
                  <a:lnTo>
                    <a:pt x="2028" y="56"/>
                  </a:lnTo>
                  <a:lnTo>
                    <a:pt x="1968" y="101"/>
                  </a:lnTo>
                  <a:lnTo>
                    <a:pt x="1910" y="147"/>
                  </a:lnTo>
                  <a:lnTo>
                    <a:pt x="1851" y="193"/>
                  </a:lnTo>
                  <a:lnTo>
                    <a:pt x="1793" y="240"/>
                  </a:lnTo>
                  <a:lnTo>
                    <a:pt x="1734" y="286"/>
                  </a:lnTo>
                  <a:lnTo>
                    <a:pt x="1677" y="333"/>
                  </a:lnTo>
                  <a:lnTo>
                    <a:pt x="1619" y="382"/>
                  </a:lnTo>
                  <a:lnTo>
                    <a:pt x="1562" y="430"/>
                  </a:lnTo>
                  <a:lnTo>
                    <a:pt x="1505" y="478"/>
                  </a:lnTo>
                  <a:lnTo>
                    <a:pt x="1449" y="528"/>
                  </a:lnTo>
                  <a:lnTo>
                    <a:pt x="1394" y="578"/>
                  </a:lnTo>
                  <a:lnTo>
                    <a:pt x="1337" y="628"/>
                  </a:lnTo>
                  <a:lnTo>
                    <a:pt x="1283" y="680"/>
                  </a:lnTo>
                  <a:lnTo>
                    <a:pt x="1228" y="732"/>
                  </a:lnTo>
                  <a:lnTo>
                    <a:pt x="1174" y="784"/>
                  </a:lnTo>
                  <a:lnTo>
                    <a:pt x="1120" y="836"/>
                  </a:lnTo>
                  <a:lnTo>
                    <a:pt x="1069" y="889"/>
                  </a:lnTo>
                  <a:lnTo>
                    <a:pt x="1018" y="940"/>
                  </a:lnTo>
                  <a:lnTo>
                    <a:pt x="969" y="992"/>
                  </a:lnTo>
                  <a:lnTo>
                    <a:pt x="920" y="1045"/>
                  </a:lnTo>
                  <a:lnTo>
                    <a:pt x="871" y="1097"/>
                  </a:lnTo>
                  <a:lnTo>
                    <a:pt x="824" y="1150"/>
                  </a:lnTo>
                  <a:lnTo>
                    <a:pt x="776" y="1203"/>
                  </a:lnTo>
                  <a:lnTo>
                    <a:pt x="730" y="1257"/>
                  </a:lnTo>
                  <a:lnTo>
                    <a:pt x="684" y="1310"/>
                  </a:lnTo>
                  <a:lnTo>
                    <a:pt x="639" y="1364"/>
                  </a:lnTo>
                  <a:lnTo>
                    <a:pt x="594" y="1418"/>
                  </a:lnTo>
                  <a:lnTo>
                    <a:pt x="551" y="1472"/>
                  </a:lnTo>
                  <a:lnTo>
                    <a:pt x="508" y="1527"/>
                  </a:lnTo>
                  <a:lnTo>
                    <a:pt x="466" y="1582"/>
                  </a:lnTo>
                  <a:lnTo>
                    <a:pt x="425" y="1636"/>
                  </a:lnTo>
                  <a:lnTo>
                    <a:pt x="383" y="1692"/>
                  </a:lnTo>
                  <a:lnTo>
                    <a:pt x="39" y="2161"/>
                  </a:lnTo>
                  <a:lnTo>
                    <a:pt x="40" y="2162"/>
                  </a:lnTo>
                  <a:lnTo>
                    <a:pt x="29" y="2180"/>
                  </a:lnTo>
                  <a:lnTo>
                    <a:pt x="20" y="2201"/>
                  </a:lnTo>
                  <a:lnTo>
                    <a:pt x="12" y="2221"/>
                  </a:lnTo>
                  <a:lnTo>
                    <a:pt x="6" y="2241"/>
                  </a:lnTo>
                  <a:lnTo>
                    <a:pt x="2" y="2262"/>
                  </a:lnTo>
                  <a:lnTo>
                    <a:pt x="0" y="2282"/>
                  </a:lnTo>
                  <a:lnTo>
                    <a:pt x="0" y="2303"/>
                  </a:lnTo>
                  <a:lnTo>
                    <a:pt x="1" y="2324"/>
                  </a:lnTo>
                  <a:lnTo>
                    <a:pt x="4" y="2345"/>
                  </a:lnTo>
                  <a:lnTo>
                    <a:pt x="8" y="2365"/>
                  </a:lnTo>
                  <a:lnTo>
                    <a:pt x="15" y="2387"/>
                  </a:lnTo>
                  <a:lnTo>
                    <a:pt x="23" y="2406"/>
                  </a:lnTo>
                  <a:lnTo>
                    <a:pt x="33" y="2425"/>
                  </a:lnTo>
                  <a:lnTo>
                    <a:pt x="44" y="2443"/>
                  </a:lnTo>
                  <a:lnTo>
                    <a:pt x="59" y="2461"/>
                  </a:lnTo>
                  <a:lnTo>
                    <a:pt x="74" y="2477"/>
                  </a:lnTo>
                  <a:lnTo>
                    <a:pt x="83" y="2486"/>
                  </a:lnTo>
                  <a:lnTo>
                    <a:pt x="93" y="2494"/>
                  </a:lnTo>
                  <a:lnTo>
                    <a:pt x="103" y="2502"/>
                  </a:lnTo>
                  <a:lnTo>
                    <a:pt x="113" y="2509"/>
                  </a:lnTo>
                  <a:lnTo>
                    <a:pt x="123" y="2516"/>
                  </a:lnTo>
                  <a:lnTo>
                    <a:pt x="134" y="2522"/>
                  </a:lnTo>
                  <a:lnTo>
                    <a:pt x="145" y="2527"/>
                  </a:lnTo>
                  <a:lnTo>
                    <a:pt x="156" y="2532"/>
                  </a:lnTo>
                  <a:lnTo>
                    <a:pt x="168" y="2536"/>
                  </a:lnTo>
                  <a:lnTo>
                    <a:pt x="180" y="2541"/>
                  </a:lnTo>
                  <a:lnTo>
                    <a:pt x="192" y="2544"/>
                  </a:lnTo>
                  <a:lnTo>
                    <a:pt x="204" y="2547"/>
                  </a:lnTo>
                  <a:lnTo>
                    <a:pt x="216" y="2549"/>
                  </a:lnTo>
                  <a:lnTo>
                    <a:pt x="228" y="2550"/>
                  </a:lnTo>
                  <a:lnTo>
                    <a:pt x="240" y="2551"/>
                  </a:lnTo>
                  <a:lnTo>
                    <a:pt x="252" y="2551"/>
                  </a:lnTo>
                  <a:lnTo>
                    <a:pt x="264" y="2551"/>
                  </a:lnTo>
                  <a:lnTo>
                    <a:pt x="276" y="2550"/>
                  </a:lnTo>
                  <a:lnTo>
                    <a:pt x="288" y="2549"/>
                  </a:lnTo>
                  <a:lnTo>
                    <a:pt x="301" y="2547"/>
                  </a:lnTo>
                  <a:lnTo>
                    <a:pt x="313" y="2544"/>
                  </a:lnTo>
                  <a:lnTo>
                    <a:pt x="324" y="2541"/>
                  </a:lnTo>
                  <a:lnTo>
                    <a:pt x="336" y="2536"/>
                  </a:lnTo>
                  <a:lnTo>
                    <a:pt x="347" y="2532"/>
                  </a:lnTo>
                  <a:lnTo>
                    <a:pt x="359" y="2527"/>
                  </a:lnTo>
                  <a:lnTo>
                    <a:pt x="370" y="2522"/>
                  </a:lnTo>
                  <a:lnTo>
                    <a:pt x="381" y="2516"/>
                  </a:lnTo>
                  <a:lnTo>
                    <a:pt x="391" y="2509"/>
                  </a:lnTo>
                  <a:lnTo>
                    <a:pt x="402" y="2502"/>
                  </a:lnTo>
                  <a:lnTo>
                    <a:pt x="412" y="2494"/>
                  </a:lnTo>
                  <a:lnTo>
                    <a:pt x="422" y="2486"/>
                  </a:lnTo>
                  <a:lnTo>
                    <a:pt x="432" y="2477"/>
                  </a:lnTo>
                  <a:lnTo>
                    <a:pt x="442" y="2465"/>
                  </a:lnTo>
                  <a:lnTo>
                    <a:pt x="452" y="2453"/>
                  </a:lnTo>
                  <a:lnTo>
                    <a:pt x="461" y="2440"/>
                  </a:lnTo>
                  <a:lnTo>
                    <a:pt x="469" y="2427"/>
                  </a:lnTo>
                  <a:lnTo>
                    <a:pt x="791" y="1987"/>
                  </a:lnTo>
                  <a:lnTo>
                    <a:pt x="829" y="1936"/>
                  </a:lnTo>
                  <a:lnTo>
                    <a:pt x="867" y="1886"/>
                  </a:lnTo>
                  <a:lnTo>
                    <a:pt x="907" y="1834"/>
                  </a:lnTo>
                  <a:lnTo>
                    <a:pt x="946" y="1784"/>
                  </a:lnTo>
                  <a:lnTo>
                    <a:pt x="987" y="1734"/>
                  </a:lnTo>
                  <a:lnTo>
                    <a:pt x="1029" y="1683"/>
                  </a:lnTo>
                  <a:lnTo>
                    <a:pt x="1070" y="1633"/>
                  </a:lnTo>
                  <a:lnTo>
                    <a:pt x="1113" y="1583"/>
                  </a:lnTo>
                  <a:lnTo>
                    <a:pt x="1157" y="1534"/>
                  </a:lnTo>
                  <a:lnTo>
                    <a:pt x="1200" y="1484"/>
                  </a:lnTo>
                  <a:lnTo>
                    <a:pt x="1244" y="1435"/>
                  </a:lnTo>
                  <a:lnTo>
                    <a:pt x="1290" y="1386"/>
                  </a:lnTo>
                  <a:lnTo>
                    <a:pt x="1336" y="1337"/>
                  </a:lnTo>
                  <a:lnTo>
                    <a:pt x="1382" y="1288"/>
                  </a:lnTo>
                  <a:lnTo>
                    <a:pt x="1429" y="1241"/>
                  </a:lnTo>
                  <a:lnTo>
                    <a:pt x="1477" y="1193"/>
                  </a:lnTo>
                  <a:lnTo>
                    <a:pt x="1530" y="1140"/>
                  </a:lnTo>
                  <a:lnTo>
                    <a:pt x="1582" y="1090"/>
                  </a:lnTo>
                  <a:lnTo>
                    <a:pt x="1634" y="1040"/>
                  </a:lnTo>
                  <a:lnTo>
                    <a:pt x="1686" y="991"/>
                  </a:lnTo>
                  <a:lnTo>
                    <a:pt x="1738" y="944"/>
                  </a:lnTo>
                  <a:lnTo>
                    <a:pt x="1791" y="898"/>
                  </a:lnTo>
                  <a:lnTo>
                    <a:pt x="1842" y="852"/>
                  </a:lnTo>
                  <a:lnTo>
                    <a:pt x="1896" y="806"/>
                  </a:lnTo>
                  <a:lnTo>
                    <a:pt x="1948" y="762"/>
                  </a:lnTo>
                  <a:lnTo>
                    <a:pt x="2001" y="718"/>
                  </a:lnTo>
                  <a:lnTo>
                    <a:pt x="2056" y="673"/>
                  </a:lnTo>
                  <a:lnTo>
                    <a:pt x="2111" y="629"/>
                  </a:lnTo>
                  <a:lnTo>
                    <a:pt x="2167" y="585"/>
                  </a:lnTo>
                  <a:lnTo>
                    <a:pt x="2223" y="541"/>
                  </a:lnTo>
                  <a:lnTo>
                    <a:pt x="2282" y="495"/>
                  </a:lnTo>
                  <a:lnTo>
                    <a:pt x="2341" y="450"/>
                  </a:lnTo>
                  <a:lnTo>
                    <a:pt x="2340" y="449"/>
                  </a:lnTo>
                  <a:lnTo>
                    <a:pt x="2353" y="440"/>
                  </a:lnTo>
                  <a:lnTo>
                    <a:pt x="2365" y="429"/>
                  </a:lnTo>
                  <a:lnTo>
                    <a:pt x="2375" y="419"/>
                  </a:lnTo>
                  <a:lnTo>
                    <a:pt x="2383" y="410"/>
                  </a:lnTo>
                  <a:lnTo>
                    <a:pt x="2391" y="400"/>
                  </a:lnTo>
                  <a:lnTo>
                    <a:pt x="2398" y="390"/>
                  </a:lnTo>
                  <a:lnTo>
                    <a:pt x="2405" y="379"/>
                  </a:lnTo>
                  <a:lnTo>
                    <a:pt x="2411" y="368"/>
                  </a:lnTo>
                  <a:lnTo>
                    <a:pt x="2416" y="357"/>
                  </a:lnTo>
                  <a:lnTo>
                    <a:pt x="2421" y="346"/>
                  </a:lnTo>
                  <a:lnTo>
                    <a:pt x="2426" y="334"/>
                  </a:lnTo>
                  <a:lnTo>
                    <a:pt x="2429" y="322"/>
                  </a:lnTo>
                  <a:lnTo>
                    <a:pt x="2433" y="311"/>
                  </a:lnTo>
                  <a:lnTo>
                    <a:pt x="2435" y="299"/>
                  </a:lnTo>
                  <a:lnTo>
                    <a:pt x="2437" y="287"/>
                  </a:lnTo>
                  <a:lnTo>
                    <a:pt x="2439" y="275"/>
                  </a:lnTo>
                  <a:lnTo>
                    <a:pt x="2439" y="263"/>
                  </a:lnTo>
                  <a:lnTo>
                    <a:pt x="2440" y="251"/>
                  </a:lnTo>
                  <a:lnTo>
                    <a:pt x="2439" y="239"/>
                  </a:lnTo>
                  <a:lnTo>
                    <a:pt x="2439" y="227"/>
                  </a:lnTo>
                  <a:lnTo>
                    <a:pt x="2437" y="215"/>
                  </a:lnTo>
                  <a:lnTo>
                    <a:pt x="2435" y="203"/>
                  </a:lnTo>
                  <a:lnTo>
                    <a:pt x="2433" y="191"/>
                  </a:lnTo>
                  <a:lnTo>
                    <a:pt x="2429" y="179"/>
                  </a:lnTo>
                  <a:lnTo>
                    <a:pt x="2426" y="168"/>
                  </a:lnTo>
                  <a:lnTo>
                    <a:pt x="2421" y="155"/>
                  </a:lnTo>
                  <a:lnTo>
                    <a:pt x="2416" y="144"/>
                  </a:lnTo>
                  <a:lnTo>
                    <a:pt x="2411" y="133"/>
                  </a:lnTo>
                  <a:lnTo>
                    <a:pt x="2405" y="122"/>
                  </a:lnTo>
                  <a:lnTo>
                    <a:pt x="2398" y="112"/>
                  </a:lnTo>
                  <a:lnTo>
                    <a:pt x="2391" y="101"/>
                  </a:lnTo>
                  <a:lnTo>
                    <a:pt x="2383" y="91"/>
                  </a:lnTo>
                  <a:lnTo>
                    <a:pt x="2375" y="82"/>
                  </a:lnTo>
                  <a:lnTo>
                    <a:pt x="2365" y="72"/>
                  </a:lnTo>
                  <a:lnTo>
                    <a:pt x="2356" y="64"/>
                  </a:lnTo>
                  <a:lnTo>
                    <a:pt x="2347" y="56"/>
                  </a:lnTo>
                  <a:lnTo>
                    <a:pt x="2338" y="49"/>
                  </a:lnTo>
                  <a:lnTo>
                    <a:pt x="2329" y="42"/>
                  </a:lnTo>
                  <a:lnTo>
                    <a:pt x="2319" y="36"/>
                  </a:lnTo>
                  <a:lnTo>
                    <a:pt x="2309" y="30"/>
                  </a:lnTo>
                  <a:lnTo>
                    <a:pt x="2298" y="25"/>
                  </a:lnTo>
                  <a:lnTo>
                    <a:pt x="2288" y="20"/>
                  </a:lnTo>
                  <a:lnTo>
                    <a:pt x="2277" y="16"/>
                  </a:lnTo>
                  <a:lnTo>
                    <a:pt x="2267" y="12"/>
                  </a:lnTo>
                  <a:lnTo>
                    <a:pt x="2256" y="9"/>
                  </a:lnTo>
                  <a:lnTo>
                    <a:pt x="2244" y="6"/>
                  </a:lnTo>
                  <a:lnTo>
                    <a:pt x="2233" y="4"/>
                  </a:lnTo>
                  <a:lnTo>
                    <a:pt x="2222" y="2"/>
                  </a:lnTo>
                  <a:lnTo>
                    <a:pt x="2211" y="1"/>
                  </a:lnTo>
                  <a:lnTo>
                    <a:pt x="2199" y="0"/>
                  </a:lnTo>
                  <a:lnTo>
                    <a:pt x="2177" y="0"/>
                  </a:lnTo>
                  <a:lnTo>
                    <a:pt x="2154" y="2"/>
                  </a:lnTo>
                  <a:lnTo>
                    <a:pt x="2143" y="4"/>
                  </a:lnTo>
                  <a:lnTo>
                    <a:pt x="2132" y="6"/>
                  </a:lnTo>
                  <a:lnTo>
                    <a:pt x="2120" y="9"/>
                  </a:lnTo>
                  <a:lnTo>
                    <a:pt x="2109" y="12"/>
                  </a:lnTo>
                  <a:lnTo>
                    <a:pt x="2099" y="16"/>
                  </a:lnTo>
                  <a:lnTo>
                    <a:pt x="2088" y="20"/>
                  </a:lnTo>
                  <a:lnTo>
                    <a:pt x="2078" y="25"/>
                  </a:lnTo>
                  <a:lnTo>
                    <a:pt x="2067" y="30"/>
                  </a:lnTo>
                  <a:lnTo>
                    <a:pt x="2057" y="36"/>
                  </a:lnTo>
                  <a:lnTo>
                    <a:pt x="2048" y="42"/>
                  </a:lnTo>
                  <a:lnTo>
                    <a:pt x="2038" y="49"/>
                  </a:lnTo>
                  <a:lnTo>
                    <a:pt x="20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0" name="îšlïḍê"/>
            <p:cNvSpPr/>
            <p:nvPr/>
          </p:nvSpPr>
          <p:spPr bwMode="auto">
            <a:xfrm>
              <a:off x="7119745" y="2064747"/>
              <a:ext cx="94469" cy="98698"/>
            </a:xfrm>
            <a:custGeom>
              <a:avLst/>
              <a:gdLst>
                <a:gd name="T0" fmla="*/ 830 w 2478"/>
                <a:gd name="T1" fmla="*/ 1534 h 2592"/>
                <a:gd name="T2" fmla="*/ 622 w 2478"/>
                <a:gd name="T3" fmla="*/ 1720 h 2592"/>
                <a:gd name="T4" fmla="*/ 408 w 2478"/>
                <a:gd name="T5" fmla="*/ 1899 h 2592"/>
                <a:gd name="T6" fmla="*/ 189 w 2478"/>
                <a:gd name="T7" fmla="*/ 2072 h 2592"/>
                <a:gd name="T8" fmla="*/ 89 w 2478"/>
                <a:gd name="T9" fmla="*/ 2144 h 2592"/>
                <a:gd name="T10" fmla="*/ 49 w 2478"/>
                <a:gd name="T11" fmla="*/ 2187 h 2592"/>
                <a:gd name="T12" fmla="*/ 24 w 2478"/>
                <a:gd name="T13" fmla="*/ 2230 h 2592"/>
                <a:gd name="T14" fmla="*/ 7 w 2478"/>
                <a:gd name="T15" fmla="*/ 2277 h 2592"/>
                <a:gd name="T16" fmla="*/ 1 w 2478"/>
                <a:gd name="T17" fmla="*/ 2325 h 2592"/>
                <a:gd name="T18" fmla="*/ 3 w 2478"/>
                <a:gd name="T19" fmla="*/ 2374 h 2592"/>
                <a:gd name="T20" fmla="*/ 14 w 2478"/>
                <a:gd name="T21" fmla="*/ 2421 h 2592"/>
                <a:gd name="T22" fmla="*/ 35 w 2478"/>
                <a:gd name="T23" fmla="*/ 2466 h 2592"/>
                <a:gd name="T24" fmla="*/ 65 w 2478"/>
                <a:gd name="T25" fmla="*/ 2508 h 2592"/>
                <a:gd name="T26" fmla="*/ 104 w 2478"/>
                <a:gd name="T27" fmla="*/ 2542 h 2592"/>
                <a:gd name="T28" fmla="*/ 145 w 2478"/>
                <a:gd name="T29" fmla="*/ 2567 h 2592"/>
                <a:gd name="T30" fmla="*/ 190 w 2478"/>
                <a:gd name="T31" fmla="*/ 2584 h 2592"/>
                <a:gd name="T32" fmla="*/ 238 w 2478"/>
                <a:gd name="T33" fmla="*/ 2591 h 2592"/>
                <a:gd name="T34" fmla="*/ 285 w 2478"/>
                <a:gd name="T35" fmla="*/ 2590 h 2592"/>
                <a:gd name="T36" fmla="*/ 333 w 2478"/>
                <a:gd name="T37" fmla="*/ 2579 h 2592"/>
                <a:gd name="T38" fmla="*/ 377 w 2478"/>
                <a:gd name="T39" fmla="*/ 2560 h 2592"/>
                <a:gd name="T40" fmla="*/ 418 w 2478"/>
                <a:gd name="T41" fmla="*/ 2533 h 2592"/>
                <a:gd name="T42" fmla="*/ 547 w 2478"/>
                <a:gd name="T43" fmla="*/ 2434 h 2592"/>
                <a:gd name="T44" fmla="*/ 780 w 2478"/>
                <a:gd name="T45" fmla="*/ 2246 h 2592"/>
                <a:gd name="T46" fmla="*/ 1007 w 2478"/>
                <a:gd name="T47" fmla="*/ 2052 h 2592"/>
                <a:gd name="T48" fmla="*/ 1228 w 2478"/>
                <a:gd name="T49" fmla="*/ 1849 h 2592"/>
                <a:gd name="T50" fmla="*/ 1438 w 2478"/>
                <a:gd name="T51" fmla="*/ 1640 h 2592"/>
                <a:gd name="T52" fmla="*/ 1632 w 2478"/>
                <a:gd name="T53" fmla="*/ 1431 h 2592"/>
                <a:gd name="T54" fmla="*/ 1817 w 2478"/>
                <a:gd name="T55" fmla="*/ 1217 h 2592"/>
                <a:gd name="T56" fmla="*/ 1990 w 2478"/>
                <a:gd name="T57" fmla="*/ 1000 h 2592"/>
                <a:gd name="T58" fmla="*/ 2417 w 2478"/>
                <a:gd name="T59" fmla="*/ 417 h 2592"/>
                <a:gd name="T60" fmla="*/ 2444 w 2478"/>
                <a:gd name="T61" fmla="*/ 378 h 2592"/>
                <a:gd name="T62" fmla="*/ 2464 w 2478"/>
                <a:gd name="T63" fmla="*/ 335 h 2592"/>
                <a:gd name="T64" fmla="*/ 2475 w 2478"/>
                <a:gd name="T65" fmla="*/ 289 h 2592"/>
                <a:gd name="T66" fmla="*/ 2478 w 2478"/>
                <a:gd name="T67" fmla="*/ 243 h 2592"/>
                <a:gd name="T68" fmla="*/ 2472 w 2478"/>
                <a:gd name="T69" fmla="*/ 198 h 2592"/>
                <a:gd name="T70" fmla="*/ 2458 w 2478"/>
                <a:gd name="T71" fmla="*/ 154 h 2592"/>
                <a:gd name="T72" fmla="*/ 2435 w 2478"/>
                <a:gd name="T73" fmla="*/ 111 h 2592"/>
                <a:gd name="T74" fmla="*/ 2403 w 2478"/>
                <a:gd name="T75" fmla="*/ 74 h 2592"/>
                <a:gd name="T76" fmla="*/ 2363 w 2478"/>
                <a:gd name="T77" fmla="*/ 41 h 2592"/>
                <a:gd name="T78" fmla="*/ 2320 w 2478"/>
                <a:gd name="T79" fmla="*/ 18 h 2592"/>
                <a:gd name="T80" fmla="*/ 2272 w 2478"/>
                <a:gd name="T81" fmla="*/ 4 h 2592"/>
                <a:gd name="T82" fmla="*/ 2224 w 2478"/>
                <a:gd name="T83" fmla="*/ 0 h 2592"/>
                <a:gd name="T84" fmla="*/ 2176 w 2478"/>
                <a:gd name="T85" fmla="*/ 4 h 2592"/>
                <a:gd name="T86" fmla="*/ 2128 w 2478"/>
                <a:gd name="T87" fmla="*/ 18 h 2592"/>
                <a:gd name="T88" fmla="*/ 2084 w 2478"/>
                <a:gd name="T89" fmla="*/ 41 h 2592"/>
                <a:gd name="T90" fmla="*/ 2044 w 2478"/>
                <a:gd name="T91" fmla="*/ 74 h 2592"/>
                <a:gd name="T92" fmla="*/ 2000 w 2478"/>
                <a:gd name="T93" fmla="*/ 136 h 2592"/>
                <a:gd name="T94" fmla="*/ 1549 w 2478"/>
                <a:gd name="T95" fmla="*/ 746 h 2592"/>
                <a:gd name="T96" fmla="*/ 1386 w 2478"/>
                <a:gd name="T97" fmla="*/ 948 h 2592"/>
                <a:gd name="T98" fmla="*/ 1212 w 2478"/>
                <a:gd name="T99" fmla="*/ 1146 h 2592"/>
                <a:gd name="T100" fmla="*/ 1027 w 2478"/>
                <a:gd name="T101" fmla="*/ 1341 h 2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78" h="2592">
                  <a:moveTo>
                    <a:pt x="980" y="1388"/>
                  </a:moveTo>
                  <a:lnTo>
                    <a:pt x="929" y="1437"/>
                  </a:lnTo>
                  <a:lnTo>
                    <a:pt x="880" y="1485"/>
                  </a:lnTo>
                  <a:lnTo>
                    <a:pt x="830" y="1534"/>
                  </a:lnTo>
                  <a:lnTo>
                    <a:pt x="778" y="1581"/>
                  </a:lnTo>
                  <a:lnTo>
                    <a:pt x="727" y="1627"/>
                  </a:lnTo>
                  <a:lnTo>
                    <a:pt x="674" y="1674"/>
                  </a:lnTo>
                  <a:lnTo>
                    <a:pt x="622" y="1720"/>
                  </a:lnTo>
                  <a:lnTo>
                    <a:pt x="569" y="1765"/>
                  </a:lnTo>
                  <a:lnTo>
                    <a:pt x="516" y="1810"/>
                  </a:lnTo>
                  <a:lnTo>
                    <a:pt x="463" y="1855"/>
                  </a:lnTo>
                  <a:lnTo>
                    <a:pt x="408" y="1899"/>
                  </a:lnTo>
                  <a:lnTo>
                    <a:pt x="354" y="1942"/>
                  </a:lnTo>
                  <a:lnTo>
                    <a:pt x="299" y="1985"/>
                  </a:lnTo>
                  <a:lnTo>
                    <a:pt x="245" y="2029"/>
                  </a:lnTo>
                  <a:lnTo>
                    <a:pt x="189" y="2072"/>
                  </a:lnTo>
                  <a:lnTo>
                    <a:pt x="134" y="2114"/>
                  </a:lnTo>
                  <a:lnTo>
                    <a:pt x="119" y="2123"/>
                  </a:lnTo>
                  <a:lnTo>
                    <a:pt x="103" y="2133"/>
                  </a:lnTo>
                  <a:lnTo>
                    <a:pt x="89" y="2144"/>
                  </a:lnTo>
                  <a:lnTo>
                    <a:pt x="74" y="2157"/>
                  </a:lnTo>
                  <a:lnTo>
                    <a:pt x="65" y="2166"/>
                  </a:lnTo>
                  <a:lnTo>
                    <a:pt x="57" y="2177"/>
                  </a:lnTo>
                  <a:lnTo>
                    <a:pt x="49" y="2187"/>
                  </a:lnTo>
                  <a:lnTo>
                    <a:pt x="42" y="2198"/>
                  </a:lnTo>
                  <a:lnTo>
                    <a:pt x="35" y="2208"/>
                  </a:lnTo>
                  <a:lnTo>
                    <a:pt x="29" y="2219"/>
                  </a:lnTo>
                  <a:lnTo>
                    <a:pt x="24" y="2230"/>
                  </a:lnTo>
                  <a:lnTo>
                    <a:pt x="19" y="2242"/>
                  </a:lnTo>
                  <a:lnTo>
                    <a:pt x="14" y="2253"/>
                  </a:lnTo>
                  <a:lnTo>
                    <a:pt x="11" y="2265"/>
                  </a:lnTo>
                  <a:lnTo>
                    <a:pt x="7" y="2277"/>
                  </a:lnTo>
                  <a:lnTo>
                    <a:pt x="5" y="2288"/>
                  </a:lnTo>
                  <a:lnTo>
                    <a:pt x="3" y="2300"/>
                  </a:lnTo>
                  <a:lnTo>
                    <a:pt x="1" y="2313"/>
                  </a:lnTo>
                  <a:lnTo>
                    <a:pt x="1" y="2325"/>
                  </a:lnTo>
                  <a:lnTo>
                    <a:pt x="0" y="2338"/>
                  </a:lnTo>
                  <a:lnTo>
                    <a:pt x="1" y="2350"/>
                  </a:lnTo>
                  <a:lnTo>
                    <a:pt x="1" y="2362"/>
                  </a:lnTo>
                  <a:lnTo>
                    <a:pt x="3" y="2374"/>
                  </a:lnTo>
                  <a:lnTo>
                    <a:pt x="5" y="2386"/>
                  </a:lnTo>
                  <a:lnTo>
                    <a:pt x="7" y="2398"/>
                  </a:lnTo>
                  <a:lnTo>
                    <a:pt x="11" y="2410"/>
                  </a:lnTo>
                  <a:lnTo>
                    <a:pt x="14" y="2421"/>
                  </a:lnTo>
                  <a:lnTo>
                    <a:pt x="19" y="2433"/>
                  </a:lnTo>
                  <a:lnTo>
                    <a:pt x="24" y="2444"/>
                  </a:lnTo>
                  <a:lnTo>
                    <a:pt x="29" y="2455"/>
                  </a:lnTo>
                  <a:lnTo>
                    <a:pt x="35" y="2466"/>
                  </a:lnTo>
                  <a:lnTo>
                    <a:pt x="42" y="2477"/>
                  </a:lnTo>
                  <a:lnTo>
                    <a:pt x="49" y="2487"/>
                  </a:lnTo>
                  <a:lnTo>
                    <a:pt x="57" y="2497"/>
                  </a:lnTo>
                  <a:lnTo>
                    <a:pt x="65" y="2508"/>
                  </a:lnTo>
                  <a:lnTo>
                    <a:pt x="74" y="2517"/>
                  </a:lnTo>
                  <a:lnTo>
                    <a:pt x="83" y="2526"/>
                  </a:lnTo>
                  <a:lnTo>
                    <a:pt x="94" y="2534"/>
                  </a:lnTo>
                  <a:lnTo>
                    <a:pt x="104" y="2542"/>
                  </a:lnTo>
                  <a:lnTo>
                    <a:pt x="114" y="2549"/>
                  </a:lnTo>
                  <a:lnTo>
                    <a:pt x="124" y="2556"/>
                  </a:lnTo>
                  <a:lnTo>
                    <a:pt x="135" y="2562"/>
                  </a:lnTo>
                  <a:lnTo>
                    <a:pt x="145" y="2567"/>
                  </a:lnTo>
                  <a:lnTo>
                    <a:pt x="156" y="2572"/>
                  </a:lnTo>
                  <a:lnTo>
                    <a:pt x="168" y="2577"/>
                  </a:lnTo>
                  <a:lnTo>
                    <a:pt x="179" y="2580"/>
                  </a:lnTo>
                  <a:lnTo>
                    <a:pt x="190" y="2584"/>
                  </a:lnTo>
                  <a:lnTo>
                    <a:pt x="202" y="2586"/>
                  </a:lnTo>
                  <a:lnTo>
                    <a:pt x="215" y="2588"/>
                  </a:lnTo>
                  <a:lnTo>
                    <a:pt x="226" y="2590"/>
                  </a:lnTo>
                  <a:lnTo>
                    <a:pt x="238" y="2591"/>
                  </a:lnTo>
                  <a:lnTo>
                    <a:pt x="250" y="2592"/>
                  </a:lnTo>
                  <a:lnTo>
                    <a:pt x="262" y="2591"/>
                  </a:lnTo>
                  <a:lnTo>
                    <a:pt x="274" y="2591"/>
                  </a:lnTo>
                  <a:lnTo>
                    <a:pt x="285" y="2590"/>
                  </a:lnTo>
                  <a:lnTo>
                    <a:pt x="297" y="2588"/>
                  </a:lnTo>
                  <a:lnTo>
                    <a:pt x="309" y="2586"/>
                  </a:lnTo>
                  <a:lnTo>
                    <a:pt x="320" y="2583"/>
                  </a:lnTo>
                  <a:lnTo>
                    <a:pt x="333" y="2579"/>
                  </a:lnTo>
                  <a:lnTo>
                    <a:pt x="344" y="2576"/>
                  </a:lnTo>
                  <a:lnTo>
                    <a:pt x="355" y="2571"/>
                  </a:lnTo>
                  <a:lnTo>
                    <a:pt x="366" y="2566"/>
                  </a:lnTo>
                  <a:lnTo>
                    <a:pt x="377" y="2560"/>
                  </a:lnTo>
                  <a:lnTo>
                    <a:pt x="388" y="2554"/>
                  </a:lnTo>
                  <a:lnTo>
                    <a:pt x="398" y="2548"/>
                  </a:lnTo>
                  <a:lnTo>
                    <a:pt x="408" y="2540"/>
                  </a:lnTo>
                  <a:lnTo>
                    <a:pt x="418" y="2533"/>
                  </a:lnTo>
                  <a:lnTo>
                    <a:pt x="427" y="2524"/>
                  </a:lnTo>
                  <a:lnTo>
                    <a:pt x="429" y="2525"/>
                  </a:lnTo>
                  <a:lnTo>
                    <a:pt x="488" y="2479"/>
                  </a:lnTo>
                  <a:lnTo>
                    <a:pt x="547" y="2434"/>
                  </a:lnTo>
                  <a:lnTo>
                    <a:pt x="606" y="2388"/>
                  </a:lnTo>
                  <a:lnTo>
                    <a:pt x="664" y="2341"/>
                  </a:lnTo>
                  <a:lnTo>
                    <a:pt x="722" y="2293"/>
                  </a:lnTo>
                  <a:lnTo>
                    <a:pt x="780" y="2246"/>
                  </a:lnTo>
                  <a:lnTo>
                    <a:pt x="837" y="2199"/>
                  </a:lnTo>
                  <a:lnTo>
                    <a:pt x="894" y="2150"/>
                  </a:lnTo>
                  <a:lnTo>
                    <a:pt x="951" y="2101"/>
                  </a:lnTo>
                  <a:lnTo>
                    <a:pt x="1007" y="2052"/>
                  </a:lnTo>
                  <a:lnTo>
                    <a:pt x="1063" y="2003"/>
                  </a:lnTo>
                  <a:lnTo>
                    <a:pt x="1119" y="1951"/>
                  </a:lnTo>
                  <a:lnTo>
                    <a:pt x="1173" y="1901"/>
                  </a:lnTo>
                  <a:lnTo>
                    <a:pt x="1228" y="1849"/>
                  </a:lnTo>
                  <a:lnTo>
                    <a:pt x="1282" y="1796"/>
                  </a:lnTo>
                  <a:lnTo>
                    <a:pt x="1336" y="1744"/>
                  </a:lnTo>
                  <a:lnTo>
                    <a:pt x="1387" y="1693"/>
                  </a:lnTo>
                  <a:lnTo>
                    <a:pt x="1438" y="1640"/>
                  </a:lnTo>
                  <a:lnTo>
                    <a:pt x="1487" y="1589"/>
                  </a:lnTo>
                  <a:lnTo>
                    <a:pt x="1536" y="1537"/>
                  </a:lnTo>
                  <a:lnTo>
                    <a:pt x="1585" y="1483"/>
                  </a:lnTo>
                  <a:lnTo>
                    <a:pt x="1632" y="1431"/>
                  </a:lnTo>
                  <a:lnTo>
                    <a:pt x="1680" y="1378"/>
                  </a:lnTo>
                  <a:lnTo>
                    <a:pt x="1726" y="1325"/>
                  </a:lnTo>
                  <a:lnTo>
                    <a:pt x="1772" y="1271"/>
                  </a:lnTo>
                  <a:lnTo>
                    <a:pt x="1817" y="1217"/>
                  </a:lnTo>
                  <a:lnTo>
                    <a:pt x="1861" y="1164"/>
                  </a:lnTo>
                  <a:lnTo>
                    <a:pt x="1905" y="1109"/>
                  </a:lnTo>
                  <a:lnTo>
                    <a:pt x="1948" y="1055"/>
                  </a:lnTo>
                  <a:lnTo>
                    <a:pt x="1990" y="1000"/>
                  </a:lnTo>
                  <a:lnTo>
                    <a:pt x="2031" y="945"/>
                  </a:lnTo>
                  <a:lnTo>
                    <a:pt x="2073" y="890"/>
                  </a:lnTo>
                  <a:lnTo>
                    <a:pt x="2418" y="418"/>
                  </a:lnTo>
                  <a:lnTo>
                    <a:pt x="2417" y="417"/>
                  </a:lnTo>
                  <a:lnTo>
                    <a:pt x="2424" y="408"/>
                  </a:lnTo>
                  <a:lnTo>
                    <a:pt x="2432" y="398"/>
                  </a:lnTo>
                  <a:lnTo>
                    <a:pt x="2438" y="388"/>
                  </a:lnTo>
                  <a:lnTo>
                    <a:pt x="2444" y="378"/>
                  </a:lnTo>
                  <a:lnTo>
                    <a:pt x="2450" y="367"/>
                  </a:lnTo>
                  <a:lnTo>
                    <a:pt x="2455" y="357"/>
                  </a:lnTo>
                  <a:lnTo>
                    <a:pt x="2460" y="346"/>
                  </a:lnTo>
                  <a:lnTo>
                    <a:pt x="2464" y="335"/>
                  </a:lnTo>
                  <a:lnTo>
                    <a:pt x="2467" y="324"/>
                  </a:lnTo>
                  <a:lnTo>
                    <a:pt x="2470" y="313"/>
                  </a:lnTo>
                  <a:lnTo>
                    <a:pt x="2473" y="301"/>
                  </a:lnTo>
                  <a:lnTo>
                    <a:pt x="2475" y="289"/>
                  </a:lnTo>
                  <a:lnTo>
                    <a:pt x="2476" y="278"/>
                  </a:lnTo>
                  <a:lnTo>
                    <a:pt x="2477" y="266"/>
                  </a:lnTo>
                  <a:lnTo>
                    <a:pt x="2478" y="255"/>
                  </a:lnTo>
                  <a:lnTo>
                    <a:pt x="2478" y="243"/>
                  </a:lnTo>
                  <a:lnTo>
                    <a:pt x="2477" y="232"/>
                  </a:lnTo>
                  <a:lnTo>
                    <a:pt x="2476" y="220"/>
                  </a:lnTo>
                  <a:lnTo>
                    <a:pt x="2474" y="209"/>
                  </a:lnTo>
                  <a:lnTo>
                    <a:pt x="2472" y="198"/>
                  </a:lnTo>
                  <a:lnTo>
                    <a:pt x="2469" y="186"/>
                  </a:lnTo>
                  <a:lnTo>
                    <a:pt x="2466" y="175"/>
                  </a:lnTo>
                  <a:lnTo>
                    <a:pt x="2462" y="164"/>
                  </a:lnTo>
                  <a:lnTo>
                    <a:pt x="2458" y="154"/>
                  </a:lnTo>
                  <a:lnTo>
                    <a:pt x="2453" y="143"/>
                  </a:lnTo>
                  <a:lnTo>
                    <a:pt x="2447" y="132"/>
                  </a:lnTo>
                  <a:lnTo>
                    <a:pt x="2441" y="121"/>
                  </a:lnTo>
                  <a:lnTo>
                    <a:pt x="2435" y="111"/>
                  </a:lnTo>
                  <a:lnTo>
                    <a:pt x="2428" y="101"/>
                  </a:lnTo>
                  <a:lnTo>
                    <a:pt x="2420" y="92"/>
                  </a:lnTo>
                  <a:lnTo>
                    <a:pt x="2412" y="83"/>
                  </a:lnTo>
                  <a:lnTo>
                    <a:pt x="2403" y="74"/>
                  </a:lnTo>
                  <a:lnTo>
                    <a:pt x="2393" y="65"/>
                  </a:lnTo>
                  <a:lnTo>
                    <a:pt x="2384" y="56"/>
                  </a:lnTo>
                  <a:lnTo>
                    <a:pt x="2374" y="49"/>
                  </a:lnTo>
                  <a:lnTo>
                    <a:pt x="2363" y="41"/>
                  </a:lnTo>
                  <a:lnTo>
                    <a:pt x="2353" y="35"/>
                  </a:lnTo>
                  <a:lnTo>
                    <a:pt x="2342" y="29"/>
                  </a:lnTo>
                  <a:lnTo>
                    <a:pt x="2331" y="23"/>
                  </a:lnTo>
                  <a:lnTo>
                    <a:pt x="2320" y="18"/>
                  </a:lnTo>
                  <a:lnTo>
                    <a:pt x="2308" y="14"/>
                  </a:lnTo>
                  <a:lnTo>
                    <a:pt x="2297" y="10"/>
                  </a:lnTo>
                  <a:lnTo>
                    <a:pt x="2284" y="7"/>
                  </a:lnTo>
                  <a:lnTo>
                    <a:pt x="2272" y="4"/>
                  </a:lnTo>
                  <a:lnTo>
                    <a:pt x="2260" y="2"/>
                  </a:lnTo>
                  <a:lnTo>
                    <a:pt x="2248" y="1"/>
                  </a:lnTo>
                  <a:lnTo>
                    <a:pt x="2236" y="0"/>
                  </a:lnTo>
                  <a:lnTo>
                    <a:pt x="2224" y="0"/>
                  </a:lnTo>
                  <a:lnTo>
                    <a:pt x="2212" y="0"/>
                  </a:lnTo>
                  <a:lnTo>
                    <a:pt x="2200" y="1"/>
                  </a:lnTo>
                  <a:lnTo>
                    <a:pt x="2188" y="2"/>
                  </a:lnTo>
                  <a:lnTo>
                    <a:pt x="2176" y="4"/>
                  </a:lnTo>
                  <a:lnTo>
                    <a:pt x="2163" y="7"/>
                  </a:lnTo>
                  <a:lnTo>
                    <a:pt x="2151" y="10"/>
                  </a:lnTo>
                  <a:lnTo>
                    <a:pt x="2139" y="14"/>
                  </a:lnTo>
                  <a:lnTo>
                    <a:pt x="2128" y="18"/>
                  </a:lnTo>
                  <a:lnTo>
                    <a:pt x="2117" y="23"/>
                  </a:lnTo>
                  <a:lnTo>
                    <a:pt x="2105" y="29"/>
                  </a:lnTo>
                  <a:lnTo>
                    <a:pt x="2095" y="35"/>
                  </a:lnTo>
                  <a:lnTo>
                    <a:pt x="2084" y="41"/>
                  </a:lnTo>
                  <a:lnTo>
                    <a:pt x="2074" y="49"/>
                  </a:lnTo>
                  <a:lnTo>
                    <a:pt x="2063" y="56"/>
                  </a:lnTo>
                  <a:lnTo>
                    <a:pt x="2054" y="65"/>
                  </a:lnTo>
                  <a:lnTo>
                    <a:pt x="2044" y="74"/>
                  </a:lnTo>
                  <a:lnTo>
                    <a:pt x="2031" y="88"/>
                  </a:lnTo>
                  <a:lnTo>
                    <a:pt x="2019" y="103"/>
                  </a:lnTo>
                  <a:lnTo>
                    <a:pt x="2009" y="119"/>
                  </a:lnTo>
                  <a:lnTo>
                    <a:pt x="2000" y="136"/>
                  </a:lnTo>
                  <a:lnTo>
                    <a:pt x="1664" y="593"/>
                  </a:lnTo>
                  <a:lnTo>
                    <a:pt x="1627" y="645"/>
                  </a:lnTo>
                  <a:lnTo>
                    <a:pt x="1589" y="696"/>
                  </a:lnTo>
                  <a:lnTo>
                    <a:pt x="1549" y="746"/>
                  </a:lnTo>
                  <a:lnTo>
                    <a:pt x="1509" y="797"/>
                  </a:lnTo>
                  <a:lnTo>
                    <a:pt x="1469" y="848"/>
                  </a:lnTo>
                  <a:lnTo>
                    <a:pt x="1427" y="898"/>
                  </a:lnTo>
                  <a:lnTo>
                    <a:pt x="1386" y="948"/>
                  </a:lnTo>
                  <a:lnTo>
                    <a:pt x="1343" y="998"/>
                  </a:lnTo>
                  <a:lnTo>
                    <a:pt x="1299" y="1048"/>
                  </a:lnTo>
                  <a:lnTo>
                    <a:pt x="1256" y="1097"/>
                  </a:lnTo>
                  <a:lnTo>
                    <a:pt x="1212" y="1146"/>
                  </a:lnTo>
                  <a:lnTo>
                    <a:pt x="1166" y="1195"/>
                  </a:lnTo>
                  <a:lnTo>
                    <a:pt x="1120" y="1244"/>
                  </a:lnTo>
                  <a:lnTo>
                    <a:pt x="1074" y="1292"/>
                  </a:lnTo>
                  <a:lnTo>
                    <a:pt x="1027" y="1341"/>
                  </a:lnTo>
                  <a:lnTo>
                    <a:pt x="980" y="1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1" name="ïŝḻîḍe"/>
            <p:cNvSpPr/>
            <p:nvPr/>
          </p:nvSpPr>
          <p:spPr bwMode="auto">
            <a:xfrm>
              <a:off x="5577284" y="3491653"/>
              <a:ext cx="268740" cy="268739"/>
            </a:xfrm>
            <a:custGeom>
              <a:avLst/>
              <a:gdLst>
                <a:gd name="T0" fmla="*/ 8330 w 16095"/>
                <a:gd name="T1" fmla="*/ 13155 h 16095"/>
                <a:gd name="T2" fmla="*/ 8153 w 16095"/>
                <a:gd name="T3" fmla="*/ 13120 h 16095"/>
                <a:gd name="T4" fmla="*/ 5125 w 16095"/>
                <a:gd name="T5" fmla="*/ 12104 h 16095"/>
                <a:gd name="T6" fmla="*/ 5125 w 16095"/>
                <a:gd name="T7" fmla="*/ 12104 h 16095"/>
                <a:gd name="T8" fmla="*/ 4694 w 16095"/>
                <a:gd name="T9" fmla="*/ 11707 h 16095"/>
                <a:gd name="T10" fmla="*/ 1577 w 16095"/>
                <a:gd name="T11" fmla="*/ 10451 h 16095"/>
                <a:gd name="T12" fmla="*/ 15800 w 16095"/>
                <a:gd name="T13" fmla="*/ 45 h 16095"/>
                <a:gd name="T14" fmla="*/ 15716 w 16095"/>
                <a:gd name="T15" fmla="*/ 15 h 16095"/>
                <a:gd name="T16" fmla="*/ 15627 w 16095"/>
                <a:gd name="T17" fmla="*/ 1 h 16095"/>
                <a:gd name="T18" fmla="*/ 15537 w 16095"/>
                <a:gd name="T19" fmla="*/ 3 h 16095"/>
                <a:gd name="T20" fmla="*/ 15448 w 16095"/>
                <a:gd name="T21" fmla="*/ 21 h 16095"/>
                <a:gd name="T22" fmla="*/ 15362 w 16095"/>
                <a:gd name="T23" fmla="*/ 55 h 16095"/>
                <a:gd name="T24" fmla="*/ 210 w 16095"/>
                <a:gd name="T25" fmla="*/ 10154 h 16095"/>
                <a:gd name="T26" fmla="*/ 145 w 16095"/>
                <a:gd name="T27" fmla="*/ 10209 h 16095"/>
                <a:gd name="T28" fmla="*/ 91 w 16095"/>
                <a:gd name="T29" fmla="*/ 10275 h 16095"/>
                <a:gd name="T30" fmla="*/ 48 w 16095"/>
                <a:gd name="T31" fmla="*/ 10348 h 16095"/>
                <a:gd name="T32" fmla="*/ 18 w 16095"/>
                <a:gd name="T33" fmla="*/ 10428 h 16095"/>
                <a:gd name="T34" fmla="*/ 3 w 16095"/>
                <a:gd name="T35" fmla="*/ 10511 h 16095"/>
                <a:gd name="T36" fmla="*/ 1 w 16095"/>
                <a:gd name="T37" fmla="*/ 10597 h 16095"/>
                <a:gd name="T38" fmla="*/ 15 w 16095"/>
                <a:gd name="T39" fmla="*/ 10682 h 16095"/>
                <a:gd name="T40" fmla="*/ 42 w 16095"/>
                <a:gd name="T41" fmla="*/ 10764 h 16095"/>
                <a:gd name="T42" fmla="*/ 82 w 16095"/>
                <a:gd name="T43" fmla="*/ 10838 h 16095"/>
                <a:gd name="T44" fmla="*/ 134 w 16095"/>
                <a:gd name="T45" fmla="*/ 10904 h 16095"/>
                <a:gd name="T46" fmla="*/ 197 w 16095"/>
                <a:gd name="T47" fmla="*/ 10961 h 16095"/>
                <a:gd name="T48" fmla="*/ 269 w 16095"/>
                <a:gd name="T49" fmla="*/ 11007 h 16095"/>
                <a:gd name="T50" fmla="*/ 6102 w 16095"/>
                <a:gd name="T51" fmla="*/ 15842 h 16095"/>
                <a:gd name="T52" fmla="*/ 6148 w 16095"/>
                <a:gd name="T53" fmla="*/ 15910 h 16095"/>
                <a:gd name="T54" fmla="*/ 6206 w 16095"/>
                <a:gd name="T55" fmla="*/ 15968 h 16095"/>
                <a:gd name="T56" fmla="*/ 6270 w 16095"/>
                <a:gd name="T57" fmla="*/ 16018 h 16095"/>
                <a:gd name="T58" fmla="*/ 6341 w 16095"/>
                <a:gd name="T59" fmla="*/ 16055 h 16095"/>
                <a:gd name="T60" fmla="*/ 6419 w 16095"/>
                <a:gd name="T61" fmla="*/ 16081 h 16095"/>
                <a:gd name="T62" fmla="*/ 6499 w 16095"/>
                <a:gd name="T63" fmla="*/ 16093 h 16095"/>
                <a:gd name="T64" fmla="*/ 6572 w 16095"/>
                <a:gd name="T65" fmla="*/ 16094 h 16095"/>
                <a:gd name="T66" fmla="*/ 6652 w 16095"/>
                <a:gd name="T67" fmla="*/ 16082 h 16095"/>
                <a:gd name="T68" fmla="*/ 6729 w 16095"/>
                <a:gd name="T69" fmla="*/ 16058 h 16095"/>
                <a:gd name="T70" fmla="*/ 6800 w 16095"/>
                <a:gd name="T71" fmla="*/ 16022 h 16095"/>
                <a:gd name="T72" fmla="*/ 6866 w 16095"/>
                <a:gd name="T73" fmla="*/ 15974 h 16095"/>
                <a:gd name="T74" fmla="*/ 6922 w 16095"/>
                <a:gd name="T75" fmla="*/ 15917 h 16095"/>
                <a:gd name="T76" fmla="*/ 6970 w 16095"/>
                <a:gd name="T77" fmla="*/ 15851 h 16095"/>
                <a:gd name="T78" fmla="*/ 12958 w 16095"/>
                <a:gd name="T79" fmla="*/ 16081 h 16095"/>
                <a:gd name="T80" fmla="*/ 13077 w 16095"/>
                <a:gd name="T81" fmla="*/ 16095 h 16095"/>
                <a:gd name="T82" fmla="*/ 13157 w 16095"/>
                <a:gd name="T83" fmla="*/ 16089 h 16095"/>
                <a:gd name="T84" fmla="*/ 13234 w 16095"/>
                <a:gd name="T85" fmla="*/ 16070 h 16095"/>
                <a:gd name="T86" fmla="*/ 13309 w 16095"/>
                <a:gd name="T87" fmla="*/ 16038 h 16095"/>
                <a:gd name="T88" fmla="*/ 13415 w 16095"/>
                <a:gd name="T89" fmla="*/ 15964 h 16095"/>
                <a:gd name="T90" fmla="*/ 13504 w 16095"/>
                <a:gd name="T91" fmla="*/ 15858 h 16095"/>
                <a:gd name="T92" fmla="*/ 13561 w 16095"/>
                <a:gd name="T93" fmla="*/ 15730 h 16095"/>
                <a:gd name="T94" fmla="*/ 16093 w 16095"/>
                <a:gd name="T95" fmla="*/ 548 h 16095"/>
                <a:gd name="T96" fmla="*/ 16093 w 16095"/>
                <a:gd name="T97" fmla="*/ 457 h 16095"/>
                <a:gd name="T98" fmla="*/ 16076 w 16095"/>
                <a:gd name="T99" fmla="*/ 367 h 16095"/>
                <a:gd name="T100" fmla="*/ 16045 w 16095"/>
                <a:gd name="T101" fmla="*/ 284 h 16095"/>
                <a:gd name="T102" fmla="*/ 15997 w 16095"/>
                <a:gd name="T103" fmla="*/ 206 h 16095"/>
                <a:gd name="T104" fmla="*/ 15938 w 16095"/>
                <a:gd name="T105" fmla="*/ 138 h 16095"/>
                <a:gd name="T106" fmla="*/ 15865 w 16095"/>
                <a:gd name="T107" fmla="*/ 8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95" h="16095">
                  <a:moveTo>
                    <a:pt x="12684" y="14892"/>
                  </a:moveTo>
                  <a:lnTo>
                    <a:pt x="8388" y="13174"/>
                  </a:lnTo>
                  <a:lnTo>
                    <a:pt x="8368" y="13167"/>
                  </a:lnTo>
                  <a:lnTo>
                    <a:pt x="8349" y="13161"/>
                  </a:lnTo>
                  <a:lnTo>
                    <a:pt x="8330" y="13155"/>
                  </a:lnTo>
                  <a:lnTo>
                    <a:pt x="8310" y="13149"/>
                  </a:lnTo>
                  <a:lnTo>
                    <a:pt x="8271" y="13140"/>
                  </a:lnTo>
                  <a:lnTo>
                    <a:pt x="8232" y="13132"/>
                  </a:lnTo>
                  <a:lnTo>
                    <a:pt x="8192" y="13125"/>
                  </a:lnTo>
                  <a:lnTo>
                    <a:pt x="8153" y="13120"/>
                  </a:lnTo>
                  <a:lnTo>
                    <a:pt x="8114" y="13117"/>
                  </a:lnTo>
                  <a:lnTo>
                    <a:pt x="8074" y="13114"/>
                  </a:lnTo>
                  <a:lnTo>
                    <a:pt x="14689" y="2860"/>
                  </a:lnTo>
                  <a:lnTo>
                    <a:pt x="12684" y="14892"/>
                  </a:lnTo>
                  <a:close/>
                  <a:moveTo>
                    <a:pt x="5125" y="12104"/>
                  </a:moveTo>
                  <a:lnTo>
                    <a:pt x="5123" y="12102"/>
                  </a:lnTo>
                  <a:lnTo>
                    <a:pt x="5121" y="12099"/>
                  </a:lnTo>
                  <a:lnTo>
                    <a:pt x="14648" y="1902"/>
                  </a:lnTo>
                  <a:lnTo>
                    <a:pt x="6527" y="14558"/>
                  </a:lnTo>
                  <a:lnTo>
                    <a:pt x="5125" y="12104"/>
                  </a:lnTo>
                  <a:close/>
                  <a:moveTo>
                    <a:pt x="1577" y="10451"/>
                  </a:moveTo>
                  <a:lnTo>
                    <a:pt x="13234" y="2679"/>
                  </a:lnTo>
                  <a:lnTo>
                    <a:pt x="4759" y="11751"/>
                  </a:lnTo>
                  <a:lnTo>
                    <a:pt x="4726" y="11729"/>
                  </a:lnTo>
                  <a:lnTo>
                    <a:pt x="4694" y="11707"/>
                  </a:lnTo>
                  <a:lnTo>
                    <a:pt x="4678" y="11697"/>
                  </a:lnTo>
                  <a:lnTo>
                    <a:pt x="4661" y="11687"/>
                  </a:lnTo>
                  <a:lnTo>
                    <a:pt x="4643" y="11677"/>
                  </a:lnTo>
                  <a:lnTo>
                    <a:pt x="4625" y="11669"/>
                  </a:lnTo>
                  <a:lnTo>
                    <a:pt x="1577" y="10451"/>
                  </a:lnTo>
                  <a:close/>
                  <a:moveTo>
                    <a:pt x="15865" y="80"/>
                  </a:moveTo>
                  <a:lnTo>
                    <a:pt x="15850" y="70"/>
                  </a:lnTo>
                  <a:lnTo>
                    <a:pt x="15833" y="61"/>
                  </a:lnTo>
                  <a:lnTo>
                    <a:pt x="15817" y="53"/>
                  </a:lnTo>
                  <a:lnTo>
                    <a:pt x="15800" y="45"/>
                  </a:lnTo>
                  <a:lnTo>
                    <a:pt x="15784" y="38"/>
                  </a:lnTo>
                  <a:lnTo>
                    <a:pt x="15767" y="31"/>
                  </a:lnTo>
                  <a:lnTo>
                    <a:pt x="15750" y="25"/>
                  </a:lnTo>
                  <a:lnTo>
                    <a:pt x="15733" y="20"/>
                  </a:lnTo>
                  <a:lnTo>
                    <a:pt x="15716" y="15"/>
                  </a:lnTo>
                  <a:lnTo>
                    <a:pt x="15698" y="11"/>
                  </a:lnTo>
                  <a:lnTo>
                    <a:pt x="15681" y="8"/>
                  </a:lnTo>
                  <a:lnTo>
                    <a:pt x="15662" y="5"/>
                  </a:lnTo>
                  <a:lnTo>
                    <a:pt x="15645" y="3"/>
                  </a:lnTo>
                  <a:lnTo>
                    <a:pt x="15627" y="1"/>
                  </a:lnTo>
                  <a:lnTo>
                    <a:pt x="15609" y="0"/>
                  </a:lnTo>
                  <a:lnTo>
                    <a:pt x="15592" y="0"/>
                  </a:lnTo>
                  <a:lnTo>
                    <a:pt x="15574" y="0"/>
                  </a:lnTo>
                  <a:lnTo>
                    <a:pt x="15556" y="1"/>
                  </a:lnTo>
                  <a:lnTo>
                    <a:pt x="15537" y="3"/>
                  </a:lnTo>
                  <a:lnTo>
                    <a:pt x="15520" y="5"/>
                  </a:lnTo>
                  <a:lnTo>
                    <a:pt x="15501" y="8"/>
                  </a:lnTo>
                  <a:lnTo>
                    <a:pt x="15483" y="12"/>
                  </a:lnTo>
                  <a:lnTo>
                    <a:pt x="15465" y="16"/>
                  </a:lnTo>
                  <a:lnTo>
                    <a:pt x="15448" y="21"/>
                  </a:lnTo>
                  <a:lnTo>
                    <a:pt x="15430" y="26"/>
                  </a:lnTo>
                  <a:lnTo>
                    <a:pt x="15413" y="32"/>
                  </a:lnTo>
                  <a:lnTo>
                    <a:pt x="15396" y="39"/>
                  </a:lnTo>
                  <a:lnTo>
                    <a:pt x="15379" y="47"/>
                  </a:lnTo>
                  <a:lnTo>
                    <a:pt x="15362" y="55"/>
                  </a:lnTo>
                  <a:lnTo>
                    <a:pt x="15346" y="64"/>
                  </a:lnTo>
                  <a:lnTo>
                    <a:pt x="15329" y="74"/>
                  </a:lnTo>
                  <a:lnTo>
                    <a:pt x="15313" y="84"/>
                  </a:lnTo>
                  <a:lnTo>
                    <a:pt x="224" y="10144"/>
                  </a:lnTo>
                  <a:lnTo>
                    <a:pt x="210" y="10154"/>
                  </a:lnTo>
                  <a:lnTo>
                    <a:pt x="196" y="10164"/>
                  </a:lnTo>
                  <a:lnTo>
                    <a:pt x="182" y="10175"/>
                  </a:lnTo>
                  <a:lnTo>
                    <a:pt x="169" y="10186"/>
                  </a:lnTo>
                  <a:lnTo>
                    <a:pt x="157" y="10197"/>
                  </a:lnTo>
                  <a:lnTo>
                    <a:pt x="145" y="10209"/>
                  </a:lnTo>
                  <a:lnTo>
                    <a:pt x="133" y="10222"/>
                  </a:lnTo>
                  <a:lnTo>
                    <a:pt x="122" y="10234"/>
                  </a:lnTo>
                  <a:lnTo>
                    <a:pt x="111" y="10247"/>
                  </a:lnTo>
                  <a:lnTo>
                    <a:pt x="100" y="10262"/>
                  </a:lnTo>
                  <a:lnTo>
                    <a:pt x="91" y="10275"/>
                  </a:lnTo>
                  <a:lnTo>
                    <a:pt x="80" y="10289"/>
                  </a:lnTo>
                  <a:lnTo>
                    <a:pt x="71" y="10304"/>
                  </a:lnTo>
                  <a:lnTo>
                    <a:pt x="63" y="10318"/>
                  </a:lnTo>
                  <a:lnTo>
                    <a:pt x="55" y="10333"/>
                  </a:lnTo>
                  <a:lnTo>
                    <a:pt x="48" y="10348"/>
                  </a:lnTo>
                  <a:lnTo>
                    <a:pt x="41" y="10363"/>
                  </a:lnTo>
                  <a:lnTo>
                    <a:pt x="34" y="10379"/>
                  </a:lnTo>
                  <a:lnTo>
                    <a:pt x="29" y="10395"/>
                  </a:lnTo>
                  <a:lnTo>
                    <a:pt x="23" y="10411"/>
                  </a:lnTo>
                  <a:lnTo>
                    <a:pt x="18" y="10428"/>
                  </a:lnTo>
                  <a:lnTo>
                    <a:pt x="14" y="10444"/>
                  </a:lnTo>
                  <a:lnTo>
                    <a:pt x="10" y="10460"/>
                  </a:lnTo>
                  <a:lnTo>
                    <a:pt x="7" y="10477"/>
                  </a:lnTo>
                  <a:lnTo>
                    <a:pt x="5" y="10494"/>
                  </a:lnTo>
                  <a:lnTo>
                    <a:pt x="3" y="10511"/>
                  </a:lnTo>
                  <a:lnTo>
                    <a:pt x="1" y="10528"/>
                  </a:lnTo>
                  <a:lnTo>
                    <a:pt x="0" y="10545"/>
                  </a:lnTo>
                  <a:lnTo>
                    <a:pt x="0" y="10562"/>
                  </a:lnTo>
                  <a:lnTo>
                    <a:pt x="0" y="10579"/>
                  </a:lnTo>
                  <a:lnTo>
                    <a:pt x="1" y="10597"/>
                  </a:lnTo>
                  <a:lnTo>
                    <a:pt x="3" y="10614"/>
                  </a:lnTo>
                  <a:lnTo>
                    <a:pt x="5" y="10632"/>
                  </a:lnTo>
                  <a:lnTo>
                    <a:pt x="8" y="10649"/>
                  </a:lnTo>
                  <a:lnTo>
                    <a:pt x="11" y="10666"/>
                  </a:lnTo>
                  <a:lnTo>
                    <a:pt x="15" y="10682"/>
                  </a:lnTo>
                  <a:lnTo>
                    <a:pt x="19" y="10699"/>
                  </a:lnTo>
                  <a:lnTo>
                    <a:pt x="24" y="10715"/>
                  </a:lnTo>
                  <a:lnTo>
                    <a:pt x="29" y="10731"/>
                  </a:lnTo>
                  <a:lnTo>
                    <a:pt x="35" y="10747"/>
                  </a:lnTo>
                  <a:lnTo>
                    <a:pt x="42" y="10764"/>
                  </a:lnTo>
                  <a:lnTo>
                    <a:pt x="49" y="10779"/>
                  </a:lnTo>
                  <a:lnTo>
                    <a:pt x="56" y="10794"/>
                  </a:lnTo>
                  <a:lnTo>
                    <a:pt x="64" y="10809"/>
                  </a:lnTo>
                  <a:lnTo>
                    <a:pt x="73" y="10824"/>
                  </a:lnTo>
                  <a:lnTo>
                    <a:pt x="82" y="10838"/>
                  </a:lnTo>
                  <a:lnTo>
                    <a:pt x="92" y="10852"/>
                  </a:lnTo>
                  <a:lnTo>
                    <a:pt x="102" y="10865"/>
                  </a:lnTo>
                  <a:lnTo>
                    <a:pt x="112" y="10878"/>
                  </a:lnTo>
                  <a:lnTo>
                    <a:pt x="123" y="10891"/>
                  </a:lnTo>
                  <a:lnTo>
                    <a:pt x="134" y="10904"/>
                  </a:lnTo>
                  <a:lnTo>
                    <a:pt x="146" y="10916"/>
                  </a:lnTo>
                  <a:lnTo>
                    <a:pt x="158" y="10929"/>
                  </a:lnTo>
                  <a:lnTo>
                    <a:pt x="171" y="10940"/>
                  </a:lnTo>
                  <a:lnTo>
                    <a:pt x="183" y="10951"/>
                  </a:lnTo>
                  <a:lnTo>
                    <a:pt x="197" y="10961"/>
                  </a:lnTo>
                  <a:lnTo>
                    <a:pt x="210" y="10972"/>
                  </a:lnTo>
                  <a:lnTo>
                    <a:pt x="224" y="10981"/>
                  </a:lnTo>
                  <a:lnTo>
                    <a:pt x="239" y="10990"/>
                  </a:lnTo>
                  <a:lnTo>
                    <a:pt x="253" y="10999"/>
                  </a:lnTo>
                  <a:lnTo>
                    <a:pt x="269" y="11007"/>
                  </a:lnTo>
                  <a:lnTo>
                    <a:pt x="285" y="11015"/>
                  </a:lnTo>
                  <a:lnTo>
                    <a:pt x="300" y="11022"/>
                  </a:lnTo>
                  <a:lnTo>
                    <a:pt x="316" y="11029"/>
                  </a:lnTo>
                  <a:lnTo>
                    <a:pt x="4251" y="12603"/>
                  </a:lnTo>
                  <a:lnTo>
                    <a:pt x="6102" y="15842"/>
                  </a:lnTo>
                  <a:lnTo>
                    <a:pt x="6110" y="15856"/>
                  </a:lnTo>
                  <a:lnTo>
                    <a:pt x="6119" y="15870"/>
                  </a:lnTo>
                  <a:lnTo>
                    <a:pt x="6128" y="15884"/>
                  </a:lnTo>
                  <a:lnTo>
                    <a:pt x="6138" y="15897"/>
                  </a:lnTo>
                  <a:lnTo>
                    <a:pt x="6148" y="15910"/>
                  </a:lnTo>
                  <a:lnTo>
                    <a:pt x="6159" y="15922"/>
                  </a:lnTo>
                  <a:lnTo>
                    <a:pt x="6170" y="15934"/>
                  </a:lnTo>
                  <a:lnTo>
                    <a:pt x="6181" y="15946"/>
                  </a:lnTo>
                  <a:lnTo>
                    <a:pt x="6194" y="15957"/>
                  </a:lnTo>
                  <a:lnTo>
                    <a:pt x="6206" y="15968"/>
                  </a:lnTo>
                  <a:lnTo>
                    <a:pt x="6218" y="15979"/>
                  </a:lnTo>
                  <a:lnTo>
                    <a:pt x="6230" y="15989"/>
                  </a:lnTo>
                  <a:lnTo>
                    <a:pt x="6243" y="15999"/>
                  </a:lnTo>
                  <a:lnTo>
                    <a:pt x="6257" y="16008"/>
                  </a:lnTo>
                  <a:lnTo>
                    <a:pt x="6270" y="16018"/>
                  </a:lnTo>
                  <a:lnTo>
                    <a:pt x="6284" y="16026"/>
                  </a:lnTo>
                  <a:lnTo>
                    <a:pt x="6298" y="16034"/>
                  </a:lnTo>
                  <a:lnTo>
                    <a:pt x="6312" y="16041"/>
                  </a:lnTo>
                  <a:lnTo>
                    <a:pt x="6326" y="16048"/>
                  </a:lnTo>
                  <a:lnTo>
                    <a:pt x="6341" y="16055"/>
                  </a:lnTo>
                  <a:lnTo>
                    <a:pt x="6357" y="16061"/>
                  </a:lnTo>
                  <a:lnTo>
                    <a:pt x="6372" y="16067"/>
                  </a:lnTo>
                  <a:lnTo>
                    <a:pt x="6388" y="16072"/>
                  </a:lnTo>
                  <a:lnTo>
                    <a:pt x="6403" y="16076"/>
                  </a:lnTo>
                  <a:lnTo>
                    <a:pt x="6419" y="16081"/>
                  </a:lnTo>
                  <a:lnTo>
                    <a:pt x="6435" y="16084"/>
                  </a:lnTo>
                  <a:lnTo>
                    <a:pt x="6451" y="16087"/>
                  </a:lnTo>
                  <a:lnTo>
                    <a:pt x="6467" y="16090"/>
                  </a:lnTo>
                  <a:lnTo>
                    <a:pt x="6483" y="16092"/>
                  </a:lnTo>
                  <a:lnTo>
                    <a:pt x="6499" y="16093"/>
                  </a:lnTo>
                  <a:lnTo>
                    <a:pt x="6516" y="16094"/>
                  </a:lnTo>
                  <a:lnTo>
                    <a:pt x="6533" y="16095"/>
                  </a:lnTo>
                  <a:lnTo>
                    <a:pt x="6539" y="16095"/>
                  </a:lnTo>
                  <a:lnTo>
                    <a:pt x="6555" y="16095"/>
                  </a:lnTo>
                  <a:lnTo>
                    <a:pt x="6572" y="16094"/>
                  </a:lnTo>
                  <a:lnTo>
                    <a:pt x="6588" y="16093"/>
                  </a:lnTo>
                  <a:lnTo>
                    <a:pt x="6604" y="16091"/>
                  </a:lnTo>
                  <a:lnTo>
                    <a:pt x="6620" y="16088"/>
                  </a:lnTo>
                  <a:lnTo>
                    <a:pt x="6636" y="16085"/>
                  </a:lnTo>
                  <a:lnTo>
                    <a:pt x="6652" y="16082"/>
                  </a:lnTo>
                  <a:lnTo>
                    <a:pt x="6667" y="16078"/>
                  </a:lnTo>
                  <a:lnTo>
                    <a:pt x="6683" y="16074"/>
                  </a:lnTo>
                  <a:lnTo>
                    <a:pt x="6699" y="16069"/>
                  </a:lnTo>
                  <a:lnTo>
                    <a:pt x="6714" y="16063"/>
                  </a:lnTo>
                  <a:lnTo>
                    <a:pt x="6729" y="16058"/>
                  </a:lnTo>
                  <a:lnTo>
                    <a:pt x="6743" y="16051"/>
                  </a:lnTo>
                  <a:lnTo>
                    <a:pt x="6758" y="16045"/>
                  </a:lnTo>
                  <a:lnTo>
                    <a:pt x="6772" y="16037"/>
                  </a:lnTo>
                  <a:lnTo>
                    <a:pt x="6786" y="16030"/>
                  </a:lnTo>
                  <a:lnTo>
                    <a:pt x="6800" y="16022"/>
                  </a:lnTo>
                  <a:lnTo>
                    <a:pt x="6813" y="16013"/>
                  </a:lnTo>
                  <a:lnTo>
                    <a:pt x="6827" y="16003"/>
                  </a:lnTo>
                  <a:lnTo>
                    <a:pt x="6840" y="15994"/>
                  </a:lnTo>
                  <a:lnTo>
                    <a:pt x="6852" y="15984"/>
                  </a:lnTo>
                  <a:lnTo>
                    <a:pt x="6866" y="15974"/>
                  </a:lnTo>
                  <a:lnTo>
                    <a:pt x="6878" y="15963"/>
                  </a:lnTo>
                  <a:lnTo>
                    <a:pt x="6889" y="15952"/>
                  </a:lnTo>
                  <a:lnTo>
                    <a:pt x="6901" y="15941"/>
                  </a:lnTo>
                  <a:lnTo>
                    <a:pt x="6912" y="15929"/>
                  </a:lnTo>
                  <a:lnTo>
                    <a:pt x="6922" y="15917"/>
                  </a:lnTo>
                  <a:lnTo>
                    <a:pt x="6933" y="15904"/>
                  </a:lnTo>
                  <a:lnTo>
                    <a:pt x="6943" y="15891"/>
                  </a:lnTo>
                  <a:lnTo>
                    <a:pt x="6952" y="15878"/>
                  </a:lnTo>
                  <a:lnTo>
                    <a:pt x="6961" y="15864"/>
                  </a:lnTo>
                  <a:lnTo>
                    <a:pt x="6970" y="15851"/>
                  </a:lnTo>
                  <a:lnTo>
                    <a:pt x="8014" y="14108"/>
                  </a:lnTo>
                  <a:lnTo>
                    <a:pt x="12890" y="16059"/>
                  </a:lnTo>
                  <a:lnTo>
                    <a:pt x="12913" y="16067"/>
                  </a:lnTo>
                  <a:lnTo>
                    <a:pt x="12936" y="16074"/>
                  </a:lnTo>
                  <a:lnTo>
                    <a:pt x="12958" y="16081"/>
                  </a:lnTo>
                  <a:lnTo>
                    <a:pt x="12983" y="16086"/>
                  </a:lnTo>
                  <a:lnTo>
                    <a:pt x="13006" y="16090"/>
                  </a:lnTo>
                  <a:lnTo>
                    <a:pt x="13030" y="16093"/>
                  </a:lnTo>
                  <a:lnTo>
                    <a:pt x="13053" y="16094"/>
                  </a:lnTo>
                  <a:lnTo>
                    <a:pt x="13077" y="16095"/>
                  </a:lnTo>
                  <a:lnTo>
                    <a:pt x="13093" y="16095"/>
                  </a:lnTo>
                  <a:lnTo>
                    <a:pt x="13109" y="16094"/>
                  </a:lnTo>
                  <a:lnTo>
                    <a:pt x="13124" y="16093"/>
                  </a:lnTo>
                  <a:lnTo>
                    <a:pt x="13141" y="16091"/>
                  </a:lnTo>
                  <a:lnTo>
                    <a:pt x="13157" y="16089"/>
                  </a:lnTo>
                  <a:lnTo>
                    <a:pt x="13173" y="16086"/>
                  </a:lnTo>
                  <a:lnTo>
                    <a:pt x="13188" y="16083"/>
                  </a:lnTo>
                  <a:lnTo>
                    <a:pt x="13204" y="16079"/>
                  </a:lnTo>
                  <a:lnTo>
                    <a:pt x="13219" y="16075"/>
                  </a:lnTo>
                  <a:lnTo>
                    <a:pt x="13234" y="16070"/>
                  </a:lnTo>
                  <a:lnTo>
                    <a:pt x="13250" y="16064"/>
                  </a:lnTo>
                  <a:lnTo>
                    <a:pt x="13265" y="16059"/>
                  </a:lnTo>
                  <a:lnTo>
                    <a:pt x="13279" y="16052"/>
                  </a:lnTo>
                  <a:lnTo>
                    <a:pt x="13294" y="16046"/>
                  </a:lnTo>
                  <a:lnTo>
                    <a:pt x="13309" y="16038"/>
                  </a:lnTo>
                  <a:lnTo>
                    <a:pt x="13324" y="16031"/>
                  </a:lnTo>
                  <a:lnTo>
                    <a:pt x="13348" y="16016"/>
                  </a:lnTo>
                  <a:lnTo>
                    <a:pt x="13371" y="15999"/>
                  </a:lnTo>
                  <a:lnTo>
                    <a:pt x="13394" y="15982"/>
                  </a:lnTo>
                  <a:lnTo>
                    <a:pt x="13415" y="15964"/>
                  </a:lnTo>
                  <a:lnTo>
                    <a:pt x="13435" y="15945"/>
                  </a:lnTo>
                  <a:lnTo>
                    <a:pt x="13454" y="15924"/>
                  </a:lnTo>
                  <a:lnTo>
                    <a:pt x="13473" y="15903"/>
                  </a:lnTo>
                  <a:lnTo>
                    <a:pt x="13489" y="15881"/>
                  </a:lnTo>
                  <a:lnTo>
                    <a:pt x="13504" y="15858"/>
                  </a:lnTo>
                  <a:lnTo>
                    <a:pt x="13518" y="15833"/>
                  </a:lnTo>
                  <a:lnTo>
                    <a:pt x="13531" y="15808"/>
                  </a:lnTo>
                  <a:lnTo>
                    <a:pt x="13542" y="15783"/>
                  </a:lnTo>
                  <a:lnTo>
                    <a:pt x="13552" y="15757"/>
                  </a:lnTo>
                  <a:lnTo>
                    <a:pt x="13561" y="15730"/>
                  </a:lnTo>
                  <a:lnTo>
                    <a:pt x="13568" y="15703"/>
                  </a:lnTo>
                  <a:lnTo>
                    <a:pt x="13573" y="15675"/>
                  </a:lnTo>
                  <a:lnTo>
                    <a:pt x="16088" y="585"/>
                  </a:lnTo>
                  <a:lnTo>
                    <a:pt x="16091" y="567"/>
                  </a:lnTo>
                  <a:lnTo>
                    <a:pt x="16093" y="548"/>
                  </a:lnTo>
                  <a:lnTo>
                    <a:pt x="16094" y="530"/>
                  </a:lnTo>
                  <a:lnTo>
                    <a:pt x="16095" y="512"/>
                  </a:lnTo>
                  <a:lnTo>
                    <a:pt x="16095" y="493"/>
                  </a:lnTo>
                  <a:lnTo>
                    <a:pt x="16094" y="475"/>
                  </a:lnTo>
                  <a:lnTo>
                    <a:pt x="16093" y="457"/>
                  </a:lnTo>
                  <a:lnTo>
                    <a:pt x="16091" y="439"/>
                  </a:lnTo>
                  <a:lnTo>
                    <a:pt x="16088" y="420"/>
                  </a:lnTo>
                  <a:lnTo>
                    <a:pt x="16085" y="402"/>
                  </a:lnTo>
                  <a:lnTo>
                    <a:pt x="16081" y="385"/>
                  </a:lnTo>
                  <a:lnTo>
                    <a:pt x="16076" y="367"/>
                  </a:lnTo>
                  <a:lnTo>
                    <a:pt x="16071" y="350"/>
                  </a:lnTo>
                  <a:lnTo>
                    <a:pt x="16066" y="333"/>
                  </a:lnTo>
                  <a:lnTo>
                    <a:pt x="16059" y="317"/>
                  </a:lnTo>
                  <a:lnTo>
                    <a:pt x="16052" y="300"/>
                  </a:lnTo>
                  <a:lnTo>
                    <a:pt x="16045" y="284"/>
                  </a:lnTo>
                  <a:lnTo>
                    <a:pt x="16037" y="268"/>
                  </a:lnTo>
                  <a:lnTo>
                    <a:pt x="16028" y="251"/>
                  </a:lnTo>
                  <a:lnTo>
                    <a:pt x="16019" y="236"/>
                  </a:lnTo>
                  <a:lnTo>
                    <a:pt x="16008" y="221"/>
                  </a:lnTo>
                  <a:lnTo>
                    <a:pt x="15997" y="206"/>
                  </a:lnTo>
                  <a:lnTo>
                    <a:pt x="15987" y="192"/>
                  </a:lnTo>
                  <a:lnTo>
                    <a:pt x="15975" y="178"/>
                  </a:lnTo>
                  <a:lnTo>
                    <a:pt x="15963" y="164"/>
                  </a:lnTo>
                  <a:lnTo>
                    <a:pt x="15951" y="151"/>
                  </a:lnTo>
                  <a:lnTo>
                    <a:pt x="15938" y="138"/>
                  </a:lnTo>
                  <a:lnTo>
                    <a:pt x="15924" y="126"/>
                  </a:lnTo>
                  <a:lnTo>
                    <a:pt x="15910" y="114"/>
                  </a:lnTo>
                  <a:lnTo>
                    <a:pt x="15896" y="102"/>
                  </a:lnTo>
                  <a:lnTo>
                    <a:pt x="15881" y="92"/>
                  </a:lnTo>
                  <a:lnTo>
                    <a:pt x="15865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2" name="ïṥlîḑé"/>
            <p:cNvSpPr/>
            <p:nvPr/>
          </p:nvSpPr>
          <p:spPr bwMode="auto">
            <a:xfrm>
              <a:off x="6806691" y="2613095"/>
              <a:ext cx="455767" cy="398140"/>
            </a:xfrm>
            <a:custGeom>
              <a:avLst/>
              <a:gdLst>
                <a:gd name="T0" fmla="*/ 1006 w 16095"/>
                <a:gd name="T1" fmla="*/ 3013 h 14060"/>
                <a:gd name="T2" fmla="*/ 5802 w 16095"/>
                <a:gd name="T3" fmla="*/ 1392 h 14060"/>
                <a:gd name="T4" fmla="*/ 6204 w 16095"/>
                <a:gd name="T5" fmla="*/ 1861 h 14060"/>
                <a:gd name="T6" fmla="*/ 6751 w 16095"/>
                <a:gd name="T7" fmla="*/ 2221 h 14060"/>
                <a:gd name="T8" fmla="*/ 7413 w 16095"/>
                <a:gd name="T9" fmla="*/ 2445 h 14060"/>
                <a:gd name="T10" fmla="*/ 8157 w 16095"/>
                <a:gd name="T11" fmla="*/ 2509 h 14060"/>
                <a:gd name="T12" fmla="*/ 8881 w 16095"/>
                <a:gd name="T13" fmla="*/ 2397 h 14060"/>
                <a:gd name="T14" fmla="*/ 9513 w 16095"/>
                <a:gd name="T15" fmla="*/ 2131 h 14060"/>
                <a:gd name="T16" fmla="*/ 10022 w 16095"/>
                <a:gd name="T17" fmla="*/ 1737 h 14060"/>
                <a:gd name="T18" fmla="*/ 10376 w 16095"/>
                <a:gd name="T19" fmla="*/ 1241 h 14060"/>
                <a:gd name="T20" fmla="*/ 9936 w 16095"/>
                <a:gd name="T21" fmla="*/ 1004 h 14060"/>
                <a:gd name="T22" fmla="*/ 9691 w 16095"/>
                <a:gd name="T23" fmla="*/ 1361 h 14060"/>
                <a:gd name="T24" fmla="*/ 9334 w 16095"/>
                <a:gd name="T25" fmla="*/ 1655 h 14060"/>
                <a:gd name="T26" fmla="*/ 8886 w 16095"/>
                <a:gd name="T27" fmla="*/ 1870 h 14060"/>
                <a:gd name="T28" fmla="*/ 8368 w 16095"/>
                <a:gd name="T29" fmla="*/ 1989 h 14060"/>
                <a:gd name="T30" fmla="*/ 7806 w 16095"/>
                <a:gd name="T31" fmla="*/ 1998 h 14060"/>
                <a:gd name="T32" fmla="*/ 7279 w 16095"/>
                <a:gd name="T33" fmla="*/ 1893 h 14060"/>
                <a:gd name="T34" fmla="*/ 6819 w 16095"/>
                <a:gd name="T35" fmla="*/ 1691 h 14060"/>
                <a:gd name="T36" fmla="*/ 6449 w 16095"/>
                <a:gd name="T37" fmla="*/ 1407 h 14060"/>
                <a:gd name="T38" fmla="*/ 6187 w 16095"/>
                <a:gd name="T39" fmla="*/ 1059 h 14060"/>
                <a:gd name="T40" fmla="*/ 13098 w 16095"/>
                <a:gd name="T41" fmla="*/ 147 h 14060"/>
                <a:gd name="T42" fmla="*/ 12827 w 16095"/>
                <a:gd name="T43" fmla="*/ 32 h 14060"/>
                <a:gd name="T44" fmla="*/ 3521 w 16095"/>
                <a:gd name="T45" fmla="*/ 0 h 14060"/>
                <a:gd name="T46" fmla="*/ 3228 w 16095"/>
                <a:gd name="T47" fmla="*/ 43 h 14060"/>
                <a:gd name="T48" fmla="*/ 2960 w 16095"/>
                <a:gd name="T49" fmla="*/ 170 h 14060"/>
                <a:gd name="T50" fmla="*/ 264 w 16095"/>
                <a:gd name="T51" fmla="*/ 2335 h 14060"/>
                <a:gd name="T52" fmla="*/ 112 w 16095"/>
                <a:gd name="T53" fmla="*/ 2554 h 14060"/>
                <a:gd name="T54" fmla="*/ 22 w 16095"/>
                <a:gd name="T55" fmla="*/ 2802 h 14060"/>
                <a:gd name="T56" fmla="*/ 1 w 16095"/>
                <a:gd name="T57" fmla="*/ 3065 h 14060"/>
                <a:gd name="T58" fmla="*/ 52 w 16095"/>
                <a:gd name="T59" fmla="*/ 3331 h 14060"/>
                <a:gd name="T60" fmla="*/ 1127 w 16095"/>
                <a:gd name="T61" fmla="*/ 6504 h 14060"/>
                <a:gd name="T62" fmla="*/ 1239 w 16095"/>
                <a:gd name="T63" fmla="*/ 6669 h 14060"/>
                <a:gd name="T64" fmla="*/ 1382 w 16095"/>
                <a:gd name="T65" fmla="*/ 6809 h 14060"/>
                <a:gd name="T66" fmla="*/ 1551 w 16095"/>
                <a:gd name="T67" fmla="*/ 6919 h 14060"/>
                <a:gd name="T68" fmla="*/ 1766 w 16095"/>
                <a:gd name="T69" fmla="*/ 7000 h 14060"/>
                <a:gd name="T70" fmla="*/ 2045 w 16095"/>
                <a:gd name="T71" fmla="*/ 7029 h 14060"/>
                <a:gd name="T72" fmla="*/ 2271 w 16095"/>
                <a:gd name="T73" fmla="*/ 6996 h 14060"/>
                <a:gd name="T74" fmla="*/ 2486 w 16095"/>
                <a:gd name="T75" fmla="*/ 6911 h 14060"/>
                <a:gd name="T76" fmla="*/ 2546 w 16095"/>
                <a:gd name="T77" fmla="*/ 13307 h 14060"/>
                <a:gd name="T78" fmla="*/ 2687 w 16095"/>
                <a:gd name="T79" fmla="*/ 13617 h 14060"/>
                <a:gd name="T80" fmla="*/ 2919 w 16095"/>
                <a:gd name="T81" fmla="*/ 13860 h 14060"/>
                <a:gd name="T82" fmla="*/ 3222 w 16095"/>
                <a:gd name="T83" fmla="*/ 14015 h 14060"/>
                <a:gd name="T84" fmla="*/ 12574 w 16095"/>
                <a:gd name="T85" fmla="*/ 14060 h 14060"/>
                <a:gd name="T86" fmla="*/ 12920 w 16095"/>
                <a:gd name="T87" fmla="*/ 13999 h 14060"/>
                <a:gd name="T88" fmla="*/ 13214 w 16095"/>
                <a:gd name="T89" fmla="*/ 13831 h 14060"/>
                <a:gd name="T90" fmla="*/ 13434 w 16095"/>
                <a:gd name="T91" fmla="*/ 13576 h 14060"/>
                <a:gd name="T92" fmla="*/ 13560 w 16095"/>
                <a:gd name="T93" fmla="*/ 13258 h 14060"/>
                <a:gd name="T94" fmla="*/ 13639 w 16095"/>
                <a:gd name="T95" fmla="*/ 6927 h 14060"/>
                <a:gd name="T96" fmla="*/ 13856 w 16095"/>
                <a:gd name="T97" fmla="*/ 7004 h 14060"/>
                <a:gd name="T98" fmla="*/ 14083 w 16095"/>
                <a:gd name="T99" fmla="*/ 7030 h 14060"/>
                <a:gd name="T100" fmla="*/ 14370 w 16095"/>
                <a:gd name="T101" fmla="*/ 6989 h 14060"/>
                <a:gd name="T102" fmla="*/ 14569 w 16095"/>
                <a:gd name="T103" fmla="*/ 6905 h 14060"/>
                <a:gd name="T104" fmla="*/ 14735 w 16095"/>
                <a:gd name="T105" fmla="*/ 6791 h 14060"/>
                <a:gd name="T106" fmla="*/ 14874 w 16095"/>
                <a:gd name="T107" fmla="*/ 6647 h 14060"/>
                <a:gd name="T108" fmla="*/ 14981 w 16095"/>
                <a:gd name="T109" fmla="*/ 6478 h 14060"/>
                <a:gd name="T110" fmla="*/ 16055 w 16095"/>
                <a:gd name="T111" fmla="*/ 3293 h 14060"/>
                <a:gd name="T112" fmla="*/ 16095 w 16095"/>
                <a:gd name="T113" fmla="*/ 3027 h 14060"/>
                <a:gd name="T114" fmla="*/ 16064 w 16095"/>
                <a:gd name="T115" fmla="*/ 2765 h 14060"/>
                <a:gd name="T116" fmla="*/ 15966 w 16095"/>
                <a:gd name="T117" fmla="*/ 2521 h 14060"/>
                <a:gd name="T118" fmla="*/ 15805 w 16095"/>
                <a:gd name="T119" fmla="*/ 2307 h 1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95" h="14060">
                  <a:moveTo>
                    <a:pt x="14083" y="6026"/>
                  </a:moveTo>
                  <a:lnTo>
                    <a:pt x="12574" y="5021"/>
                  </a:lnTo>
                  <a:lnTo>
                    <a:pt x="12574" y="13056"/>
                  </a:lnTo>
                  <a:lnTo>
                    <a:pt x="3521" y="13056"/>
                  </a:lnTo>
                  <a:lnTo>
                    <a:pt x="3521" y="5021"/>
                  </a:lnTo>
                  <a:lnTo>
                    <a:pt x="2012" y="6026"/>
                  </a:lnTo>
                  <a:lnTo>
                    <a:pt x="1006" y="3013"/>
                  </a:lnTo>
                  <a:lnTo>
                    <a:pt x="3521" y="1004"/>
                  </a:lnTo>
                  <a:lnTo>
                    <a:pt x="5622" y="1004"/>
                  </a:lnTo>
                  <a:lnTo>
                    <a:pt x="5650" y="1085"/>
                  </a:lnTo>
                  <a:lnTo>
                    <a:pt x="5683" y="1164"/>
                  </a:lnTo>
                  <a:lnTo>
                    <a:pt x="5719" y="1241"/>
                  </a:lnTo>
                  <a:lnTo>
                    <a:pt x="5758" y="1318"/>
                  </a:lnTo>
                  <a:lnTo>
                    <a:pt x="5802" y="1392"/>
                  </a:lnTo>
                  <a:lnTo>
                    <a:pt x="5850" y="1464"/>
                  </a:lnTo>
                  <a:lnTo>
                    <a:pt x="5900" y="1536"/>
                  </a:lnTo>
                  <a:lnTo>
                    <a:pt x="5954" y="1605"/>
                  </a:lnTo>
                  <a:lnTo>
                    <a:pt x="6011" y="1672"/>
                  </a:lnTo>
                  <a:lnTo>
                    <a:pt x="6073" y="1737"/>
                  </a:lnTo>
                  <a:lnTo>
                    <a:pt x="6136" y="1800"/>
                  </a:lnTo>
                  <a:lnTo>
                    <a:pt x="6204" y="1861"/>
                  </a:lnTo>
                  <a:lnTo>
                    <a:pt x="6274" y="1920"/>
                  </a:lnTo>
                  <a:lnTo>
                    <a:pt x="6346" y="1976"/>
                  </a:lnTo>
                  <a:lnTo>
                    <a:pt x="6422" y="2031"/>
                  </a:lnTo>
                  <a:lnTo>
                    <a:pt x="6500" y="2082"/>
                  </a:lnTo>
                  <a:lnTo>
                    <a:pt x="6582" y="2131"/>
                  </a:lnTo>
                  <a:lnTo>
                    <a:pt x="6665" y="2177"/>
                  </a:lnTo>
                  <a:lnTo>
                    <a:pt x="6751" y="2221"/>
                  </a:lnTo>
                  <a:lnTo>
                    <a:pt x="6839" y="2262"/>
                  </a:lnTo>
                  <a:lnTo>
                    <a:pt x="6930" y="2300"/>
                  </a:lnTo>
                  <a:lnTo>
                    <a:pt x="7022" y="2336"/>
                  </a:lnTo>
                  <a:lnTo>
                    <a:pt x="7117" y="2368"/>
                  </a:lnTo>
                  <a:lnTo>
                    <a:pt x="7215" y="2397"/>
                  </a:lnTo>
                  <a:lnTo>
                    <a:pt x="7313" y="2423"/>
                  </a:lnTo>
                  <a:lnTo>
                    <a:pt x="7413" y="2445"/>
                  </a:lnTo>
                  <a:lnTo>
                    <a:pt x="7515" y="2466"/>
                  </a:lnTo>
                  <a:lnTo>
                    <a:pt x="7619" y="2482"/>
                  </a:lnTo>
                  <a:lnTo>
                    <a:pt x="7724" y="2495"/>
                  </a:lnTo>
                  <a:lnTo>
                    <a:pt x="7830" y="2504"/>
                  </a:lnTo>
                  <a:lnTo>
                    <a:pt x="7939" y="2509"/>
                  </a:lnTo>
                  <a:lnTo>
                    <a:pt x="8048" y="2511"/>
                  </a:lnTo>
                  <a:lnTo>
                    <a:pt x="8157" y="2509"/>
                  </a:lnTo>
                  <a:lnTo>
                    <a:pt x="8265" y="2504"/>
                  </a:lnTo>
                  <a:lnTo>
                    <a:pt x="8371" y="2495"/>
                  </a:lnTo>
                  <a:lnTo>
                    <a:pt x="8476" y="2482"/>
                  </a:lnTo>
                  <a:lnTo>
                    <a:pt x="8580" y="2466"/>
                  </a:lnTo>
                  <a:lnTo>
                    <a:pt x="8682" y="2445"/>
                  </a:lnTo>
                  <a:lnTo>
                    <a:pt x="8783" y="2423"/>
                  </a:lnTo>
                  <a:lnTo>
                    <a:pt x="8881" y="2397"/>
                  </a:lnTo>
                  <a:lnTo>
                    <a:pt x="8978" y="2368"/>
                  </a:lnTo>
                  <a:lnTo>
                    <a:pt x="9073" y="2336"/>
                  </a:lnTo>
                  <a:lnTo>
                    <a:pt x="9165" y="2300"/>
                  </a:lnTo>
                  <a:lnTo>
                    <a:pt x="9256" y="2262"/>
                  </a:lnTo>
                  <a:lnTo>
                    <a:pt x="9344" y="2221"/>
                  </a:lnTo>
                  <a:lnTo>
                    <a:pt x="9430" y="2177"/>
                  </a:lnTo>
                  <a:lnTo>
                    <a:pt x="9513" y="2131"/>
                  </a:lnTo>
                  <a:lnTo>
                    <a:pt x="9595" y="2082"/>
                  </a:lnTo>
                  <a:lnTo>
                    <a:pt x="9673" y="2031"/>
                  </a:lnTo>
                  <a:lnTo>
                    <a:pt x="9749" y="1976"/>
                  </a:lnTo>
                  <a:lnTo>
                    <a:pt x="9821" y="1920"/>
                  </a:lnTo>
                  <a:lnTo>
                    <a:pt x="9891" y="1861"/>
                  </a:lnTo>
                  <a:lnTo>
                    <a:pt x="9959" y="1800"/>
                  </a:lnTo>
                  <a:lnTo>
                    <a:pt x="10022" y="1737"/>
                  </a:lnTo>
                  <a:lnTo>
                    <a:pt x="10084" y="1672"/>
                  </a:lnTo>
                  <a:lnTo>
                    <a:pt x="10141" y="1605"/>
                  </a:lnTo>
                  <a:lnTo>
                    <a:pt x="10195" y="1536"/>
                  </a:lnTo>
                  <a:lnTo>
                    <a:pt x="10245" y="1464"/>
                  </a:lnTo>
                  <a:lnTo>
                    <a:pt x="10293" y="1392"/>
                  </a:lnTo>
                  <a:lnTo>
                    <a:pt x="10337" y="1318"/>
                  </a:lnTo>
                  <a:lnTo>
                    <a:pt x="10376" y="1241"/>
                  </a:lnTo>
                  <a:lnTo>
                    <a:pt x="10412" y="1164"/>
                  </a:lnTo>
                  <a:lnTo>
                    <a:pt x="10445" y="1085"/>
                  </a:lnTo>
                  <a:lnTo>
                    <a:pt x="10473" y="1004"/>
                  </a:lnTo>
                  <a:lnTo>
                    <a:pt x="12574" y="1004"/>
                  </a:lnTo>
                  <a:lnTo>
                    <a:pt x="15089" y="3013"/>
                  </a:lnTo>
                  <a:lnTo>
                    <a:pt x="14083" y="6026"/>
                  </a:lnTo>
                  <a:close/>
                  <a:moveTo>
                    <a:pt x="9936" y="1004"/>
                  </a:moveTo>
                  <a:lnTo>
                    <a:pt x="9908" y="1059"/>
                  </a:lnTo>
                  <a:lnTo>
                    <a:pt x="9878" y="1112"/>
                  </a:lnTo>
                  <a:lnTo>
                    <a:pt x="9846" y="1164"/>
                  </a:lnTo>
                  <a:lnTo>
                    <a:pt x="9811" y="1215"/>
                  </a:lnTo>
                  <a:lnTo>
                    <a:pt x="9773" y="1264"/>
                  </a:lnTo>
                  <a:lnTo>
                    <a:pt x="9733" y="1314"/>
                  </a:lnTo>
                  <a:lnTo>
                    <a:pt x="9691" y="1361"/>
                  </a:lnTo>
                  <a:lnTo>
                    <a:pt x="9646" y="1407"/>
                  </a:lnTo>
                  <a:lnTo>
                    <a:pt x="9600" y="1452"/>
                  </a:lnTo>
                  <a:lnTo>
                    <a:pt x="9550" y="1495"/>
                  </a:lnTo>
                  <a:lnTo>
                    <a:pt x="9500" y="1538"/>
                  </a:lnTo>
                  <a:lnTo>
                    <a:pt x="9447" y="1579"/>
                  </a:lnTo>
                  <a:lnTo>
                    <a:pt x="9391" y="1617"/>
                  </a:lnTo>
                  <a:lnTo>
                    <a:pt x="9334" y="1655"/>
                  </a:lnTo>
                  <a:lnTo>
                    <a:pt x="9276" y="1691"/>
                  </a:lnTo>
                  <a:lnTo>
                    <a:pt x="9215" y="1725"/>
                  </a:lnTo>
                  <a:lnTo>
                    <a:pt x="9152" y="1758"/>
                  </a:lnTo>
                  <a:lnTo>
                    <a:pt x="9089" y="1789"/>
                  </a:lnTo>
                  <a:lnTo>
                    <a:pt x="9022" y="1818"/>
                  </a:lnTo>
                  <a:lnTo>
                    <a:pt x="8956" y="1845"/>
                  </a:lnTo>
                  <a:lnTo>
                    <a:pt x="8886" y="1870"/>
                  </a:lnTo>
                  <a:lnTo>
                    <a:pt x="8816" y="1893"/>
                  </a:lnTo>
                  <a:lnTo>
                    <a:pt x="8745" y="1914"/>
                  </a:lnTo>
                  <a:lnTo>
                    <a:pt x="8672" y="1933"/>
                  </a:lnTo>
                  <a:lnTo>
                    <a:pt x="8598" y="1951"/>
                  </a:lnTo>
                  <a:lnTo>
                    <a:pt x="8522" y="1965"/>
                  </a:lnTo>
                  <a:lnTo>
                    <a:pt x="8446" y="1978"/>
                  </a:lnTo>
                  <a:lnTo>
                    <a:pt x="8368" y="1989"/>
                  </a:lnTo>
                  <a:lnTo>
                    <a:pt x="8289" y="1998"/>
                  </a:lnTo>
                  <a:lnTo>
                    <a:pt x="8209" y="2004"/>
                  </a:lnTo>
                  <a:lnTo>
                    <a:pt x="8129" y="2008"/>
                  </a:lnTo>
                  <a:lnTo>
                    <a:pt x="8048" y="2009"/>
                  </a:lnTo>
                  <a:lnTo>
                    <a:pt x="7966" y="2008"/>
                  </a:lnTo>
                  <a:lnTo>
                    <a:pt x="7886" y="2004"/>
                  </a:lnTo>
                  <a:lnTo>
                    <a:pt x="7806" y="1998"/>
                  </a:lnTo>
                  <a:lnTo>
                    <a:pt x="7727" y="1989"/>
                  </a:lnTo>
                  <a:lnTo>
                    <a:pt x="7649" y="1978"/>
                  </a:lnTo>
                  <a:lnTo>
                    <a:pt x="7573" y="1965"/>
                  </a:lnTo>
                  <a:lnTo>
                    <a:pt x="7497" y="1951"/>
                  </a:lnTo>
                  <a:lnTo>
                    <a:pt x="7423" y="1933"/>
                  </a:lnTo>
                  <a:lnTo>
                    <a:pt x="7350" y="1914"/>
                  </a:lnTo>
                  <a:lnTo>
                    <a:pt x="7279" y="1893"/>
                  </a:lnTo>
                  <a:lnTo>
                    <a:pt x="7209" y="1870"/>
                  </a:lnTo>
                  <a:lnTo>
                    <a:pt x="7139" y="1845"/>
                  </a:lnTo>
                  <a:lnTo>
                    <a:pt x="7073" y="1818"/>
                  </a:lnTo>
                  <a:lnTo>
                    <a:pt x="7006" y="1789"/>
                  </a:lnTo>
                  <a:lnTo>
                    <a:pt x="6943" y="1758"/>
                  </a:lnTo>
                  <a:lnTo>
                    <a:pt x="6881" y="1725"/>
                  </a:lnTo>
                  <a:lnTo>
                    <a:pt x="6819" y="1691"/>
                  </a:lnTo>
                  <a:lnTo>
                    <a:pt x="6761" y="1655"/>
                  </a:lnTo>
                  <a:lnTo>
                    <a:pt x="6704" y="1617"/>
                  </a:lnTo>
                  <a:lnTo>
                    <a:pt x="6648" y="1579"/>
                  </a:lnTo>
                  <a:lnTo>
                    <a:pt x="6596" y="1538"/>
                  </a:lnTo>
                  <a:lnTo>
                    <a:pt x="6545" y="1495"/>
                  </a:lnTo>
                  <a:lnTo>
                    <a:pt x="6495" y="1452"/>
                  </a:lnTo>
                  <a:lnTo>
                    <a:pt x="6449" y="1407"/>
                  </a:lnTo>
                  <a:lnTo>
                    <a:pt x="6404" y="1361"/>
                  </a:lnTo>
                  <a:lnTo>
                    <a:pt x="6362" y="1314"/>
                  </a:lnTo>
                  <a:lnTo>
                    <a:pt x="6322" y="1264"/>
                  </a:lnTo>
                  <a:lnTo>
                    <a:pt x="6284" y="1215"/>
                  </a:lnTo>
                  <a:lnTo>
                    <a:pt x="6249" y="1164"/>
                  </a:lnTo>
                  <a:lnTo>
                    <a:pt x="6217" y="1112"/>
                  </a:lnTo>
                  <a:lnTo>
                    <a:pt x="6187" y="1059"/>
                  </a:lnTo>
                  <a:lnTo>
                    <a:pt x="6159" y="1004"/>
                  </a:lnTo>
                  <a:lnTo>
                    <a:pt x="9936" y="1004"/>
                  </a:lnTo>
                  <a:close/>
                  <a:moveTo>
                    <a:pt x="15718" y="2229"/>
                  </a:moveTo>
                  <a:lnTo>
                    <a:pt x="13203" y="220"/>
                  </a:lnTo>
                  <a:lnTo>
                    <a:pt x="13169" y="194"/>
                  </a:lnTo>
                  <a:lnTo>
                    <a:pt x="13135" y="170"/>
                  </a:lnTo>
                  <a:lnTo>
                    <a:pt x="13098" y="147"/>
                  </a:lnTo>
                  <a:lnTo>
                    <a:pt x="13061" y="126"/>
                  </a:lnTo>
                  <a:lnTo>
                    <a:pt x="13024" y="105"/>
                  </a:lnTo>
                  <a:lnTo>
                    <a:pt x="12986" y="87"/>
                  </a:lnTo>
                  <a:lnTo>
                    <a:pt x="12946" y="71"/>
                  </a:lnTo>
                  <a:lnTo>
                    <a:pt x="12907" y="56"/>
                  </a:lnTo>
                  <a:lnTo>
                    <a:pt x="12867" y="43"/>
                  </a:lnTo>
                  <a:lnTo>
                    <a:pt x="12827" y="32"/>
                  </a:lnTo>
                  <a:lnTo>
                    <a:pt x="12785" y="22"/>
                  </a:lnTo>
                  <a:lnTo>
                    <a:pt x="12743" y="14"/>
                  </a:lnTo>
                  <a:lnTo>
                    <a:pt x="12702" y="8"/>
                  </a:lnTo>
                  <a:lnTo>
                    <a:pt x="12660" y="4"/>
                  </a:lnTo>
                  <a:lnTo>
                    <a:pt x="12616" y="1"/>
                  </a:lnTo>
                  <a:lnTo>
                    <a:pt x="12574" y="0"/>
                  </a:lnTo>
                  <a:lnTo>
                    <a:pt x="3521" y="0"/>
                  </a:lnTo>
                  <a:lnTo>
                    <a:pt x="3479" y="1"/>
                  </a:lnTo>
                  <a:lnTo>
                    <a:pt x="3435" y="4"/>
                  </a:lnTo>
                  <a:lnTo>
                    <a:pt x="3393" y="8"/>
                  </a:lnTo>
                  <a:lnTo>
                    <a:pt x="3352" y="14"/>
                  </a:lnTo>
                  <a:lnTo>
                    <a:pt x="3310" y="22"/>
                  </a:lnTo>
                  <a:lnTo>
                    <a:pt x="3268" y="32"/>
                  </a:lnTo>
                  <a:lnTo>
                    <a:pt x="3228" y="43"/>
                  </a:lnTo>
                  <a:lnTo>
                    <a:pt x="3188" y="56"/>
                  </a:lnTo>
                  <a:lnTo>
                    <a:pt x="3149" y="71"/>
                  </a:lnTo>
                  <a:lnTo>
                    <a:pt x="3109" y="87"/>
                  </a:lnTo>
                  <a:lnTo>
                    <a:pt x="3071" y="105"/>
                  </a:lnTo>
                  <a:lnTo>
                    <a:pt x="3034" y="126"/>
                  </a:lnTo>
                  <a:lnTo>
                    <a:pt x="2997" y="147"/>
                  </a:lnTo>
                  <a:lnTo>
                    <a:pt x="2960" y="170"/>
                  </a:lnTo>
                  <a:lnTo>
                    <a:pt x="2926" y="194"/>
                  </a:lnTo>
                  <a:lnTo>
                    <a:pt x="2892" y="220"/>
                  </a:lnTo>
                  <a:lnTo>
                    <a:pt x="377" y="2229"/>
                  </a:lnTo>
                  <a:lnTo>
                    <a:pt x="347" y="2254"/>
                  </a:lnTo>
                  <a:lnTo>
                    <a:pt x="318" y="2280"/>
                  </a:lnTo>
                  <a:lnTo>
                    <a:pt x="290" y="2307"/>
                  </a:lnTo>
                  <a:lnTo>
                    <a:pt x="264" y="2335"/>
                  </a:lnTo>
                  <a:lnTo>
                    <a:pt x="237" y="2364"/>
                  </a:lnTo>
                  <a:lnTo>
                    <a:pt x="213" y="2393"/>
                  </a:lnTo>
                  <a:lnTo>
                    <a:pt x="191" y="2424"/>
                  </a:lnTo>
                  <a:lnTo>
                    <a:pt x="169" y="2455"/>
                  </a:lnTo>
                  <a:lnTo>
                    <a:pt x="148" y="2488"/>
                  </a:lnTo>
                  <a:lnTo>
                    <a:pt x="129" y="2521"/>
                  </a:lnTo>
                  <a:lnTo>
                    <a:pt x="112" y="2554"/>
                  </a:lnTo>
                  <a:lnTo>
                    <a:pt x="95" y="2588"/>
                  </a:lnTo>
                  <a:lnTo>
                    <a:pt x="79" y="2622"/>
                  </a:lnTo>
                  <a:lnTo>
                    <a:pt x="65" y="2657"/>
                  </a:lnTo>
                  <a:lnTo>
                    <a:pt x="52" y="2692"/>
                  </a:lnTo>
                  <a:lnTo>
                    <a:pt x="41" y="2729"/>
                  </a:lnTo>
                  <a:lnTo>
                    <a:pt x="31" y="2765"/>
                  </a:lnTo>
                  <a:lnTo>
                    <a:pt x="22" y="2802"/>
                  </a:lnTo>
                  <a:lnTo>
                    <a:pt x="15" y="2839"/>
                  </a:lnTo>
                  <a:lnTo>
                    <a:pt x="9" y="2876"/>
                  </a:lnTo>
                  <a:lnTo>
                    <a:pt x="5" y="2913"/>
                  </a:lnTo>
                  <a:lnTo>
                    <a:pt x="2" y="2952"/>
                  </a:lnTo>
                  <a:lnTo>
                    <a:pt x="0" y="2989"/>
                  </a:lnTo>
                  <a:lnTo>
                    <a:pt x="0" y="3027"/>
                  </a:lnTo>
                  <a:lnTo>
                    <a:pt x="1" y="3065"/>
                  </a:lnTo>
                  <a:lnTo>
                    <a:pt x="4" y="3103"/>
                  </a:lnTo>
                  <a:lnTo>
                    <a:pt x="8" y="3141"/>
                  </a:lnTo>
                  <a:lnTo>
                    <a:pt x="14" y="3180"/>
                  </a:lnTo>
                  <a:lnTo>
                    <a:pt x="21" y="3218"/>
                  </a:lnTo>
                  <a:lnTo>
                    <a:pt x="30" y="3256"/>
                  </a:lnTo>
                  <a:lnTo>
                    <a:pt x="40" y="3293"/>
                  </a:lnTo>
                  <a:lnTo>
                    <a:pt x="52" y="3331"/>
                  </a:lnTo>
                  <a:lnTo>
                    <a:pt x="1057" y="6344"/>
                  </a:lnTo>
                  <a:lnTo>
                    <a:pt x="1067" y="6371"/>
                  </a:lnTo>
                  <a:lnTo>
                    <a:pt x="1078" y="6398"/>
                  </a:lnTo>
                  <a:lnTo>
                    <a:pt x="1089" y="6425"/>
                  </a:lnTo>
                  <a:lnTo>
                    <a:pt x="1100" y="6452"/>
                  </a:lnTo>
                  <a:lnTo>
                    <a:pt x="1114" y="6478"/>
                  </a:lnTo>
                  <a:lnTo>
                    <a:pt x="1127" y="6504"/>
                  </a:lnTo>
                  <a:lnTo>
                    <a:pt x="1141" y="6529"/>
                  </a:lnTo>
                  <a:lnTo>
                    <a:pt x="1156" y="6553"/>
                  </a:lnTo>
                  <a:lnTo>
                    <a:pt x="1171" y="6577"/>
                  </a:lnTo>
                  <a:lnTo>
                    <a:pt x="1187" y="6601"/>
                  </a:lnTo>
                  <a:lnTo>
                    <a:pt x="1204" y="6624"/>
                  </a:lnTo>
                  <a:lnTo>
                    <a:pt x="1221" y="6647"/>
                  </a:lnTo>
                  <a:lnTo>
                    <a:pt x="1239" y="6669"/>
                  </a:lnTo>
                  <a:lnTo>
                    <a:pt x="1258" y="6692"/>
                  </a:lnTo>
                  <a:lnTo>
                    <a:pt x="1278" y="6713"/>
                  </a:lnTo>
                  <a:lnTo>
                    <a:pt x="1298" y="6733"/>
                  </a:lnTo>
                  <a:lnTo>
                    <a:pt x="1318" y="6753"/>
                  </a:lnTo>
                  <a:lnTo>
                    <a:pt x="1339" y="6772"/>
                  </a:lnTo>
                  <a:lnTo>
                    <a:pt x="1360" y="6791"/>
                  </a:lnTo>
                  <a:lnTo>
                    <a:pt x="1382" y="6809"/>
                  </a:lnTo>
                  <a:lnTo>
                    <a:pt x="1405" y="6827"/>
                  </a:lnTo>
                  <a:lnTo>
                    <a:pt x="1428" y="6844"/>
                  </a:lnTo>
                  <a:lnTo>
                    <a:pt x="1452" y="6860"/>
                  </a:lnTo>
                  <a:lnTo>
                    <a:pt x="1476" y="6875"/>
                  </a:lnTo>
                  <a:lnTo>
                    <a:pt x="1501" y="6890"/>
                  </a:lnTo>
                  <a:lnTo>
                    <a:pt x="1526" y="6905"/>
                  </a:lnTo>
                  <a:lnTo>
                    <a:pt x="1551" y="6919"/>
                  </a:lnTo>
                  <a:lnTo>
                    <a:pt x="1577" y="6932"/>
                  </a:lnTo>
                  <a:lnTo>
                    <a:pt x="1603" y="6944"/>
                  </a:lnTo>
                  <a:lnTo>
                    <a:pt x="1631" y="6956"/>
                  </a:lnTo>
                  <a:lnTo>
                    <a:pt x="1658" y="6966"/>
                  </a:lnTo>
                  <a:lnTo>
                    <a:pt x="1686" y="6976"/>
                  </a:lnTo>
                  <a:lnTo>
                    <a:pt x="1725" y="6989"/>
                  </a:lnTo>
                  <a:lnTo>
                    <a:pt x="1766" y="7000"/>
                  </a:lnTo>
                  <a:lnTo>
                    <a:pt x="1807" y="7009"/>
                  </a:lnTo>
                  <a:lnTo>
                    <a:pt x="1848" y="7016"/>
                  </a:lnTo>
                  <a:lnTo>
                    <a:pt x="1888" y="7022"/>
                  </a:lnTo>
                  <a:lnTo>
                    <a:pt x="1929" y="7027"/>
                  </a:lnTo>
                  <a:lnTo>
                    <a:pt x="1971" y="7029"/>
                  </a:lnTo>
                  <a:lnTo>
                    <a:pt x="2012" y="7030"/>
                  </a:lnTo>
                  <a:lnTo>
                    <a:pt x="2045" y="7029"/>
                  </a:lnTo>
                  <a:lnTo>
                    <a:pt x="2077" y="7028"/>
                  </a:lnTo>
                  <a:lnTo>
                    <a:pt x="2110" y="7025"/>
                  </a:lnTo>
                  <a:lnTo>
                    <a:pt x="2143" y="7021"/>
                  </a:lnTo>
                  <a:lnTo>
                    <a:pt x="2175" y="7017"/>
                  </a:lnTo>
                  <a:lnTo>
                    <a:pt x="2207" y="7011"/>
                  </a:lnTo>
                  <a:lnTo>
                    <a:pt x="2239" y="7004"/>
                  </a:lnTo>
                  <a:lnTo>
                    <a:pt x="2271" y="6996"/>
                  </a:lnTo>
                  <a:lnTo>
                    <a:pt x="2303" y="6987"/>
                  </a:lnTo>
                  <a:lnTo>
                    <a:pt x="2334" y="6977"/>
                  </a:lnTo>
                  <a:lnTo>
                    <a:pt x="2365" y="6966"/>
                  </a:lnTo>
                  <a:lnTo>
                    <a:pt x="2396" y="6954"/>
                  </a:lnTo>
                  <a:lnTo>
                    <a:pt x="2426" y="6941"/>
                  </a:lnTo>
                  <a:lnTo>
                    <a:pt x="2456" y="6927"/>
                  </a:lnTo>
                  <a:lnTo>
                    <a:pt x="2486" y="6911"/>
                  </a:lnTo>
                  <a:lnTo>
                    <a:pt x="2515" y="6895"/>
                  </a:lnTo>
                  <a:lnTo>
                    <a:pt x="2515" y="13056"/>
                  </a:lnTo>
                  <a:lnTo>
                    <a:pt x="2516" y="13107"/>
                  </a:lnTo>
                  <a:lnTo>
                    <a:pt x="2520" y="13158"/>
                  </a:lnTo>
                  <a:lnTo>
                    <a:pt x="2526" y="13208"/>
                  </a:lnTo>
                  <a:lnTo>
                    <a:pt x="2535" y="13258"/>
                  </a:lnTo>
                  <a:lnTo>
                    <a:pt x="2546" y="13307"/>
                  </a:lnTo>
                  <a:lnTo>
                    <a:pt x="2560" y="13354"/>
                  </a:lnTo>
                  <a:lnTo>
                    <a:pt x="2576" y="13401"/>
                  </a:lnTo>
                  <a:lnTo>
                    <a:pt x="2594" y="13446"/>
                  </a:lnTo>
                  <a:lnTo>
                    <a:pt x="2614" y="13491"/>
                  </a:lnTo>
                  <a:lnTo>
                    <a:pt x="2637" y="13535"/>
                  </a:lnTo>
                  <a:lnTo>
                    <a:pt x="2661" y="13576"/>
                  </a:lnTo>
                  <a:lnTo>
                    <a:pt x="2687" y="13617"/>
                  </a:lnTo>
                  <a:lnTo>
                    <a:pt x="2715" y="13656"/>
                  </a:lnTo>
                  <a:lnTo>
                    <a:pt x="2744" y="13694"/>
                  </a:lnTo>
                  <a:lnTo>
                    <a:pt x="2776" y="13731"/>
                  </a:lnTo>
                  <a:lnTo>
                    <a:pt x="2810" y="13766"/>
                  </a:lnTo>
                  <a:lnTo>
                    <a:pt x="2845" y="13799"/>
                  </a:lnTo>
                  <a:lnTo>
                    <a:pt x="2881" y="13831"/>
                  </a:lnTo>
                  <a:lnTo>
                    <a:pt x="2919" y="13860"/>
                  </a:lnTo>
                  <a:lnTo>
                    <a:pt x="2958" y="13888"/>
                  </a:lnTo>
                  <a:lnTo>
                    <a:pt x="3000" y="13914"/>
                  </a:lnTo>
                  <a:lnTo>
                    <a:pt x="3041" y="13938"/>
                  </a:lnTo>
                  <a:lnTo>
                    <a:pt x="3085" y="13961"/>
                  </a:lnTo>
                  <a:lnTo>
                    <a:pt x="3129" y="13981"/>
                  </a:lnTo>
                  <a:lnTo>
                    <a:pt x="3175" y="13999"/>
                  </a:lnTo>
                  <a:lnTo>
                    <a:pt x="3222" y="14015"/>
                  </a:lnTo>
                  <a:lnTo>
                    <a:pt x="3269" y="14028"/>
                  </a:lnTo>
                  <a:lnTo>
                    <a:pt x="3319" y="14040"/>
                  </a:lnTo>
                  <a:lnTo>
                    <a:pt x="3368" y="14048"/>
                  </a:lnTo>
                  <a:lnTo>
                    <a:pt x="3418" y="14055"/>
                  </a:lnTo>
                  <a:lnTo>
                    <a:pt x="3469" y="14059"/>
                  </a:lnTo>
                  <a:lnTo>
                    <a:pt x="3521" y="14060"/>
                  </a:lnTo>
                  <a:lnTo>
                    <a:pt x="12574" y="14060"/>
                  </a:lnTo>
                  <a:lnTo>
                    <a:pt x="12626" y="14059"/>
                  </a:lnTo>
                  <a:lnTo>
                    <a:pt x="12677" y="14055"/>
                  </a:lnTo>
                  <a:lnTo>
                    <a:pt x="12727" y="14048"/>
                  </a:lnTo>
                  <a:lnTo>
                    <a:pt x="12776" y="14040"/>
                  </a:lnTo>
                  <a:lnTo>
                    <a:pt x="12826" y="14028"/>
                  </a:lnTo>
                  <a:lnTo>
                    <a:pt x="12873" y="14015"/>
                  </a:lnTo>
                  <a:lnTo>
                    <a:pt x="12920" y="13999"/>
                  </a:lnTo>
                  <a:lnTo>
                    <a:pt x="12966" y="13981"/>
                  </a:lnTo>
                  <a:lnTo>
                    <a:pt x="13010" y="13961"/>
                  </a:lnTo>
                  <a:lnTo>
                    <a:pt x="13054" y="13938"/>
                  </a:lnTo>
                  <a:lnTo>
                    <a:pt x="13095" y="13914"/>
                  </a:lnTo>
                  <a:lnTo>
                    <a:pt x="13137" y="13888"/>
                  </a:lnTo>
                  <a:lnTo>
                    <a:pt x="13176" y="13860"/>
                  </a:lnTo>
                  <a:lnTo>
                    <a:pt x="13214" y="13831"/>
                  </a:lnTo>
                  <a:lnTo>
                    <a:pt x="13250" y="13799"/>
                  </a:lnTo>
                  <a:lnTo>
                    <a:pt x="13285" y="13766"/>
                  </a:lnTo>
                  <a:lnTo>
                    <a:pt x="13319" y="13731"/>
                  </a:lnTo>
                  <a:lnTo>
                    <a:pt x="13351" y="13694"/>
                  </a:lnTo>
                  <a:lnTo>
                    <a:pt x="13380" y="13656"/>
                  </a:lnTo>
                  <a:lnTo>
                    <a:pt x="13408" y="13617"/>
                  </a:lnTo>
                  <a:lnTo>
                    <a:pt x="13434" y="13576"/>
                  </a:lnTo>
                  <a:lnTo>
                    <a:pt x="13458" y="13535"/>
                  </a:lnTo>
                  <a:lnTo>
                    <a:pt x="13481" y="13491"/>
                  </a:lnTo>
                  <a:lnTo>
                    <a:pt x="13501" y="13446"/>
                  </a:lnTo>
                  <a:lnTo>
                    <a:pt x="13519" y="13401"/>
                  </a:lnTo>
                  <a:lnTo>
                    <a:pt x="13535" y="13354"/>
                  </a:lnTo>
                  <a:lnTo>
                    <a:pt x="13548" y="13307"/>
                  </a:lnTo>
                  <a:lnTo>
                    <a:pt x="13560" y="13258"/>
                  </a:lnTo>
                  <a:lnTo>
                    <a:pt x="13568" y="13208"/>
                  </a:lnTo>
                  <a:lnTo>
                    <a:pt x="13575" y="13158"/>
                  </a:lnTo>
                  <a:lnTo>
                    <a:pt x="13579" y="13107"/>
                  </a:lnTo>
                  <a:lnTo>
                    <a:pt x="13580" y="13056"/>
                  </a:lnTo>
                  <a:lnTo>
                    <a:pt x="13580" y="6895"/>
                  </a:lnTo>
                  <a:lnTo>
                    <a:pt x="13609" y="6911"/>
                  </a:lnTo>
                  <a:lnTo>
                    <a:pt x="13639" y="6927"/>
                  </a:lnTo>
                  <a:lnTo>
                    <a:pt x="13669" y="6941"/>
                  </a:lnTo>
                  <a:lnTo>
                    <a:pt x="13699" y="6954"/>
                  </a:lnTo>
                  <a:lnTo>
                    <a:pt x="13730" y="6966"/>
                  </a:lnTo>
                  <a:lnTo>
                    <a:pt x="13761" y="6977"/>
                  </a:lnTo>
                  <a:lnTo>
                    <a:pt x="13792" y="6987"/>
                  </a:lnTo>
                  <a:lnTo>
                    <a:pt x="13824" y="6996"/>
                  </a:lnTo>
                  <a:lnTo>
                    <a:pt x="13856" y="7004"/>
                  </a:lnTo>
                  <a:lnTo>
                    <a:pt x="13888" y="7011"/>
                  </a:lnTo>
                  <a:lnTo>
                    <a:pt x="13920" y="7017"/>
                  </a:lnTo>
                  <a:lnTo>
                    <a:pt x="13952" y="7021"/>
                  </a:lnTo>
                  <a:lnTo>
                    <a:pt x="13985" y="7025"/>
                  </a:lnTo>
                  <a:lnTo>
                    <a:pt x="14018" y="7028"/>
                  </a:lnTo>
                  <a:lnTo>
                    <a:pt x="14050" y="7029"/>
                  </a:lnTo>
                  <a:lnTo>
                    <a:pt x="14083" y="7030"/>
                  </a:lnTo>
                  <a:lnTo>
                    <a:pt x="14124" y="7029"/>
                  </a:lnTo>
                  <a:lnTo>
                    <a:pt x="14166" y="7027"/>
                  </a:lnTo>
                  <a:lnTo>
                    <a:pt x="14207" y="7022"/>
                  </a:lnTo>
                  <a:lnTo>
                    <a:pt x="14247" y="7016"/>
                  </a:lnTo>
                  <a:lnTo>
                    <a:pt x="14288" y="7009"/>
                  </a:lnTo>
                  <a:lnTo>
                    <a:pt x="14329" y="7000"/>
                  </a:lnTo>
                  <a:lnTo>
                    <a:pt x="14370" y="6989"/>
                  </a:lnTo>
                  <a:lnTo>
                    <a:pt x="14410" y="6976"/>
                  </a:lnTo>
                  <a:lnTo>
                    <a:pt x="14437" y="6966"/>
                  </a:lnTo>
                  <a:lnTo>
                    <a:pt x="14464" y="6956"/>
                  </a:lnTo>
                  <a:lnTo>
                    <a:pt x="14492" y="6944"/>
                  </a:lnTo>
                  <a:lnTo>
                    <a:pt x="14518" y="6932"/>
                  </a:lnTo>
                  <a:lnTo>
                    <a:pt x="14544" y="6919"/>
                  </a:lnTo>
                  <a:lnTo>
                    <a:pt x="14569" y="6905"/>
                  </a:lnTo>
                  <a:lnTo>
                    <a:pt x="14594" y="6890"/>
                  </a:lnTo>
                  <a:lnTo>
                    <a:pt x="14619" y="6875"/>
                  </a:lnTo>
                  <a:lnTo>
                    <a:pt x="14643" y="6860"/>
                  </a:lnTo>
                  <a:lnTo>
                    <a:pt x="14667" y="6844"/>
                  </a:lnTo>
                  <a:lnTo>
                    <a:pt x="14690" y="6827"/>
                  </a:lnTo>
                  <a:lnTo>
                    <a:pt x="14713" y="6809"/>
                  </a:lnTo>
                  <a:lnTo>
                    <a:pt x="14735" y="6791"/>
                  </a:lnTo>
                  <a:lnTo>
                    <a:pt x="14756" y="6772"/>
                  </a:lnTo>
                  <a:lnTo>
                    <a:pt x="14777" y="6753"/>
                  </a:lnTo>
                  <a:lnTo>
                    <a:pt x="14797" y="6733"/>
                  </a:lnTo>
                  <a:lnTo>
                    <a:pt x="14817" y="6713"/>
                  </a:lnTo>
                  <a:lnTo>
                    <a:pt x="14837" y="6692"/>
                  </a:lnTo>
                  <a:lnTo>
                    <a:pt x="14856" y="6669"/>
                  </a:lnTo>
                  <a:lnTo>
                    <a:pt x="14874" y="6647"/>
                  </a:lnTo>
                  <a:lnTo>
                    <a:pt x="14891" y="6624"/>
                  </a:lnTo>
                  <a:lnTo>
                    <a:pt x="14908" y="6601"/>
                  </a:lnTo>
                  <a:lnTo>
                    <a:pt x="14924" y="6577"/>
                  </a:lnTo>
                  <a:lnTo>
                    <a:pt x="14939" y="6553"/>
                  </a:lnTo>
                  <a:lnTo>
                    <a:pt x="14954" y="6529"/>
                  </a:lnTo>
                  <a:lnTo>
                    <a:pt x="14968" y="6504"/>
                  </a:lnTo>
                  <a:lnTo>
                    <a:pt x="14981" y="6478"/>
                  </a:lnTo>
                  <a:lnTo>
                    <a:pt x="14995" y="6452"/>
                  </a:lnTo>
                  <a:lnTo>
                    <a:pt x="15006" y="6425"/>
                  </a:lnTo>
                  <a:lnTo>
                    <a:pt x="15017" y="6398"/>
                  </a:lnTo>
                  <a:lnTo>
                    <a:pt x="15028" y="6371"/>
                  </a:lnTo>
                  <a:lnTo>
                    <a:pt x="15038" y="6344"/>
                  </a:lnTo>
                  <a:lnTo>
                    <a:pt x="16044" y="3331"/>
                  </a:lnTo>
                  <a:lnTo>
                    <a:pt x="16055" y="3293"/>
                  </a:lnTo>
                  <a:lnTo>
                    <a:pt x="16065" y="3256"/>
                  </a:lnTo>
                  <a:lnTo>
                    <a:pt x="16074" y="3218"/>
                  </a:lnTo>
                  <a:lnTo>
                    <a:pt x="16081" y="3180"/>
                  </a:lnTo>
                  <a:lnTo>
                    <a:pt x="16087" y="3141"/>
                  </a:lnTo>
                  <a:lnTo>
                    <a:pt x="16091" y="3103"/>
                  </a:lnTo>
                  <a:lnTo>
                    <a:pt x="16094" y="3065"/>
                  </a:lnTo>
                  <a:lnTo>
                    <a:pt x="16095" y="3027"/>
                  </a:lnTo>
                  <a:lnTo>
                    <a:pt x="16095" y="2989"/>
                  </a:lnTo>
                  <a:lnTo>
                    <a:pt x="16093" y="2952"/>
                  </a:lnTo>
                  <a:lnTo>
                    <a:pt x="16090" y="2913"/>
                  </a:lnTo>
                  <a:lnTo>
                    <a:pt x="16086" y="2876"/>
                  </a:lnTo>
                  <a:lnTo>
                    <a:pt x="16080" y="2839"/>
                  </a:lnTo>
                  <a:lnTo>
                    <a:pt x="16073" y="2802"/>
                  </a:lnTo>
                  <a:lnTo>
                    <a:pt x="16064" y="2765"/>
                  </a:lnTo>
                  <a:lnTo>
                    <a:pt x="16054" y="2729"/>
                  </a:lnTo>
                  <a:lnTo>
                    <a:pt x="16043" y="2692"/>
                  </a:lnTo>
                  <a:lnTo>
                    <a:pt x="16030" y="2657"/>
                  </a:lnTo>
                  <a:lnTo>
                    <a:pt x="16016" y="2622"/>
                  </a:lnTo>
                  <a:lnTo>
                    <a:pt x="16000" y="2588"/>
                  </a:lnTo>
                  <a:lnTo>
                    <a:pt x="15983" y="2554"/>
                  </a:lnTo>
                  <a:lnTo>
                    <a:pt x="15966" y="2521"/>
                  </a:lnTo>
                  <a:lnTo>
                    <a:pt x="15947" y="2488"/>
                  </a:lnTo>
                  <a:lnTo>
                    <a:pt x="15926" y="2455"/>
                  </a:lnTo>
                  <a:lnTo>
                    <a:pt x="15904" y="2424"/>
                  </a:lnTo>
                  <a:lnTo>
                    <a:pt x="15882" y="2393"/>
                  </a:lnTo>
                  <a:lnTo>
                    <a:pt x="15858" y="2364"/>
                  </a:lnTo>
                  <a:lnTo>
                    <a:pt x="15831" y="2335"/>
                  </a:lnTo>
                  <a:lnTo>
                    <a:pt x="15805" y="2307"/>
                  </a:lnTo>
                  <a:lnTo>
                    <a:pt x="15777" y="2280"/>
                  </a:lnTo>
                  <a:lnTo>
                    <a:pt x="15748" y="2254"/>
                  </a:lnTo>
                  <a:lnTo>
                    <a:pt x="15718" y="22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3" name="ï$ḷïdè"/>
            <p:cNvSpPr/>
            <p:nvPr/>
          </p:nvSpPr>
          <p:spPr bwMode="auto">
            <a:xfrm>
              <a:off x="8308470" y="1612170"/>
              <a:ext cx="403593" cy="404523"/>
            </a:xfrm>
            <a:custGeom>
              <a:avLst/>
              <a:gdLst>
                <a:gd name="T0" fmla="*/ 15014 w 16058"/>
                <a:gd name="T1" fmla="*/ 14913 h 16095"/>
                <a:gd name="T2" fmla="*/ 14893 w 16058"/>
                <a:gd name="T3" fmla="*/ 15041 h 16095"/>
                <a:gd name="T4" fmla="*/ 14719 w 16058"/>
                <a:gd name="T5" fmla="*/ 15089 h 16095"/>
                <a:gd name="T6" fmla="*/ 1179 w 16058"/>
                <a:gd name="T7" fmla="*/ 15049 h 16095"/>
                <a:gd name="T8" fmla="*/ 1052 w 16058"/>
                <a:gd name="T9" fmla="*/ 14927 h 16095"/>
                <a:gd name="T10" fmla="*/ 1004 w 16058"/>
                <a:gd name="T11" fmla="*/ 14754 h 16095"/>
                <a:gd name="T12" fmla="*/ 1044 w 16058"/>
                <a:gd name="T13" fmla="*/ 2690 h 16095"/>
                <a:gd name="T14" fmla="*/ 1165 w 16058"/>
                <a:gd name="T15" fmla="*/ 2563 h 16095"/>
                <a:gd name="T16" fmla="*/ 1338 w 16058"/>
                <a:gd name="T17" fmla="*/ 2515 h 16095"/>
                <a:gd name="T18" fmla="*/ 3562 w 16058"/>
                <a:gd name="T19" fmla="*/ 3739 h 16095"/>
                <a:gd name="T20" fmla="*/ 3733 w 16058"/>
                <a:gd name="T21" fmla="*/ 3938 h 16095"/>
                <a:gd name="T22" fmla="*/ 3988 w 16058"/>
                <a:gd name="T23" fmla="*/ 4023 h 16095"/>
                <a:gd name="T24" fmla="*/ 4253 w 16058"/>
                <a:gd name="T25" fmla="*/ 3963 h 16095"/>
                <a:gd name="T26" fmla="*/ 4444 w 16058"/>
                <a:gd name="T27" fmla="*/ 3781 h 16095"/>
                <a:gd name="T28" fmla="*/ 4516 w 16058"/>
                <a:gd name="T29" fmla="*/ 3521 h 16095"/>
                <a:gd name="T30" fmla="*/ 7566 w 16058"/>
                <a:gd name="T31" fmla="*/ 3717 h 16095"/>
                <a:gd name="T32" fmla="*/ 7729 w 16058"/>
                <a:gd name="T33" fmla="*/ 3924 h 16095"/>
                <a:gd name="T34" fmla="*/ 7978 w 16058"/>
                <a:gd name="T35" fmla="*/ 4021 h 16095"/>
                <a:gd name="T36" fmla="*/ 8247 w 16058"/>
                <a:gd name="T37" fmla="*/ 3974 h 16095"/>
                <a:gd name="T38" fmla="*/ 8446 w 16058"/>
                <a:gd name="T39" fmla="*/ 3802 h 16095"/>
                <a:gd name="T40" fmla="*/ 8530 w 16058"/>
                <a:gd name="T41" fmla="*/ 3547 h 16095"/>
                <a:gd name="T42" fmla="*/ 11572 w 16058"/>
                <a:gd name="T43" fmla="*/ 3694 h 16095"/>
                <a:gd name="T44" fmla="*/ 11724 w 16058"/>
                <a:gd name="T45" fmla="*/ 3909 h 16095"/>
                <a:gd name="T46" fmla="*/ 11967 w 16058"/>
                <a:gd name="T47" fmla="*/ 4018 h 16095"/>
                <a:gd name="T48" fmla="*/ 12238 w 16058"/>
                <a:gd name="T49" fmla="*/ 3985 h 16095"/>
                <a:gd name="T50" fmla="*/ 12446 w 16058"/>
                <a:gd name="T51" fmla="*/ 3822 h 16095"/>
                <a:gd name="T52" fmla="*/ 12542 w 16058"/>
                <a:gd name="T53" fmla="*/ 3572 h 16095"/>
                <a:gd name="T54" fmla="*/ 14835 w 16058"/>
                <a:gd name="T55" fmla="*/ 2535 h 16095"/>
                <a:gd name="T56" fmla="*/ 14978 w 16058"/>
                <a:gd name="T57" fmla="*/ 2637 h 16095"/>
                <a:gd name="T58" fmla="*/ 15050 w 16058"/>
                <a:gd name="T59" fmla="*/ 2799 h 16095"/>
                <a:gd name="T60" fmla="*/ 12535 w 16058"/>
                <a:gd name="T61" fmla="*/ 401 h 16095"/>
                <a:gd name="T62" fmla="*/ 12415 w 16058"/>
                <a:gd name="T63" fmla="*/ 165 h 16095"/>
                <a:gd name="T64" fmla="*/ 12193 w 16058"/>
                <a:gd name="T65" fmla="*/ 22 h 16095"/>
                <a:gd name="T66" fmla="*/ 11918 w 16058"/>
                <a:gd name="T67" fmla="*/ 16 h 16095"/>
                <a:gd name="T68" fmla="*/ 11688 w 16058"/>
                <a:gd name="T69" fmla="*/ 147 h 16095"/>
                <a:gd name="T70" fmla="*/ 11558 w 16058"/>
                <a:gd name="T71" fmla="*/ 377 h 16095"/>
                <a:gd name="T72" fmla="*/ 8525 w 16058"/>
                <a:gd name="T73" fmla="*/ 427 h 16095"/>
                <a:gd name="T74" fmla="*/ 8416 w 16058"/>
                <a:gd name="T75" fmla="*/ 183 h 16095"/>
                <a:gd name="T76" fmla="*/ 8202 w 16058"/>
                <a:gd name="T77" fmla="*/ 30 h 16095"/>
                <a:gd name="T78" fmla="*/ 7928 w 16058"/>
                <a:gd name="T79" fmla="*/ 10 h 16095"/>
                <a:gd name="T80" fmla="*/ 7692 w 16058"/>
                <a:gd name="T81" fmla="*/ 131 h 16095"/>
                <a:gd name="T82" fmla="*/ 7549 w 16058"/>
                <a:gd name="T83" fmla="*/ 353 h 16095"/>
                <a:gd name="T84" fmla="*/ 4513 w 16058"/>
                <a:gd name="T85" fmla="*/ 452 h 16095"/>
                <a:gd name="T86" fmla="*/ 4417 w 16058"/>
                <a:gd name="T87" fmla="*/ 202 h 16095"/>
                <a:gd name="T88" fmla="*/ 4210 w 16058"/>
                <a:gd name="T89" fmla="*/ 39 h 16095"/>
                <a:gd name="T90" fmla="*/ 3938 w 16058"/>
                <a:gd name="T91" fmla="*/ 6 h 16095"/>
                <a:gd name="T92" fmla="*/ 3695 w 16058"/>
                <a:gd name="T93" fmla="*/ 115 h 16095"/>
                <a:gd name="T94" fmla="*/ 3543 w 16058"/>
                <a:gd name="T95" fmla="*/ 330 h 16095"/>
                <a:gd name="T96" fmla="*/ 1201 w 16058"/>
                <a:gd name="T97" fmla="*/ 1516 h 16095"/>
                <a:gd name="T98" fmla="*/ 538 w 16058"/>
                <a:gd name="T99" fmla="*/ 1775 h 16095"/>
                <a:gd name="T100" fmla="*/ 105 w 16058"/>
                <a:gd name="T101" fmla="*/ 2328 h 16095"/>
                <a:gd name="T102" fmla="*/ 7 w 16058"/>
                <a:gd name="T103" fmla="*/ 14891 h 16095"/>
                <a:gd name="T104" fmla="*/ 266 w 16058"/>
                <a:gd name="T105" fmla="*/ 15556 h 16095"/>
                <a:gd name="T106" fmla="*/ 817 w 16058"/>
                <a:gd name="T107" fmla="*/ 15989 h 16095"/>
                <a:gd name="T108" fmla="*/ 14857 w 16058"/>
                <a:gd name="T109" fmla="*/ 16088 h 16095"/>
                <a:gd name="T110" fmla="*/ 15520 w 16058"/>
                <a:gd name="T111" fmla="*/ 15828 h 16095"/>
                <a:gd name="T112" fmla="*/ 15953 w 16058"/>
                <a:gd name="T113" fmla="*/ 15276 h 16095"/>
                <a:gd name="T114" fmla="*/ 16051 w 16058"/>
                <a:gd name="T115" fmla="*/ 2713 h 16095"/>
                <a:gd name="T116" fmla="*/ 15792 w 16058"/>
                <a:gd name="T117" fmla="*/ 2047 h 16095"/>
                <a:gd name="T118" fmla="*/ 15241 w 16058"/>
                <a:gd name="T119" fmla="*/ 161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6095">
                  <a:moveTo>
                    <a:pt x="15054" y="14754"/>
                  </a:moveTo>
                  <a:lnTo>
                    <a:pt x="15053" y="14771"/>
                  </a:lnTo>
                  <a:lnTo>
                    <a:pt x="15052" y="14788"/>
                  </a:lnTo>
                  <a:lnTo>
                    <a:pt x="15050" y="14804"/>
                  </a:lnTo>
                  <a:lnTo>
                    <a:pt x="15047" y="14821"/>
                  </a:lnTo>
                  <a:lnTo>
                    <a:pt x="15043" y="14838"/>
                  </a:lnTo>
                  <a:lnTo>
                    <a:pt x="15039" y="14854"/>
                  </a:lnTo>
                  <a:lnTo>
                    <a:pt x="15034" y="14869"/>
                  </a:lnTo>
                  <a:lnTo>
                    <a:pt x="15028" y="14884"/>
                  </a:lnTo>
                  <a:lnTo>
                    <a:pt x="15021" y="14899"/>
                  </a:lnTo>
                  <a:lnTo>
                    <a:pt x="15014" y="14913"/>
                  </a:lnTo>
                  <a:lnTo>
                    <a:pt x="15006" y="14927"/>
                  </a:lnTo>
                  <a:lnTo>
                    <a:pt x="14997" y="14941"/>
                  </a:lnTo>
                  <a:lnTo>
                    <a:pt x="14988" y="14954"/>
                  </a:lnTo>
                  <a:lnTo>
                    <a:pt x="14978" y="14967"/>
                  </a:lnTo>
                  <a:lnTo>
                    <a:pt x="14967" y="14979"/>
                  </a:lnTo>
                  <a:lnTo>
                    <a:pt x="14956" y="14990"/>
                  </a:lnTo>
                  <a:lnTo>
                    <a:pt x="14945" y="15002"/>
                  </a:lnTo>
                  <a:lnTo>
                    <a:pt x="14932" y="15013"/>
                  </a:lnTo>
                  <a:lnTo>
                    <a:pt x="14920" y="15023"/>
                  </a:lnTo>
                  <a:lnTo>
                    <a:pt x="14907" y="15032"/>
                  </a:lnTo>
                  <a:lnTo>
                    <a:pt x="14893" y="15041"/>
                  </a:lnTo>
                  <a:lnTo>
                    <a:pt x="14879" y="15049"/>
                  </a:lnTo>
                  <a:lnTo>
                    <a:pt x="14865" y="15056"/>
                  </a:lnTo>
                  <a:lnTo>
                    <a:pt x="14850" y="15063"/>
                  </a:lnTo>
                  <a:lnTo>
                    <a:pt x="14835" y="15069"/>
                  </a:lnTo>
                  <a:lnTo>
                    <a:pt x="14820" y="15074"/>
                  </a:lnTo>
                  <a:lnTo>
                    <a:pt x="14803" y="15079"/>
                  </a:lnTo>
                  <a:lnTo>
                    <a:pt x="14787" y="15082"/>
                  </a:lnTo>
                  <a:lnTo>
                    <a:pt x="14770" y="15085"/>
                  </a:lnTo>
                  <a:lnTo>
                    <a:pt x="14754" y="15087"/>
                  </a:lnTo>
                  <a:lnTo>
                    <a:pt x="14737" y="15089"/>
                  </a:lnTo>
                  <a:lnTo>
                    <a:pt x="14719" y="15089"/>
                  </a:lnTo>
                  <a:lnTo>
                    <a:pt x="1338" y="15089"/>
                  </a:lnTo>
                  <a:lnTo>
                    <a:pt x="1321" y="15089"/>
                  </a:lnTo>
                  <a:lnTo>
                    <a:pt x="1304" y="15087"/>
                  </a:lnTo>
                  <a:lnTo>
                    <a:pt x="1288" y="15085"/>
                  </a:lnTo>
                  <a:lnTo>
                    <a:pt x="1271" y="15082"/>
                  </a:lnTo>
                  <a:lnTo>
                    <a:pt x="1255" y="15079"/>
                  </a:lnTo>
                  <a:lnTo>
                    <a:pt x="1238" y="15074"/>
                  </a:lnTo>
                  <a:lnTo>
                    <a:pt x="1223" y="15069"/>
                  </a:lnTo>
                  <a:lnTo>
                    <a:pt x="1208" y="15063"/>
                  </a:lnTo>
                  <a:lnTo>
                    <a:pt x="1193" y="15056"/>
                  </a:lnTo>
                  <a:lnTo>
                    <a:pt x="1179" y="15049"/>
                  </a:lnTo>
                  <a:lnTo>
                    <a:pt x="1165" y="15041"/>
                  </a:lnTo>
                  <a:lnTo>
                    <a:pt x="1151" y="15032"/>
                  </a:lnTo>
                  <a:lnTo>
                    <a:pt x="1138" y="15023"/>
                  </a:lnTo>
                  <a:lnTo>
                    <a:pt x="1125" y="15013"/>
                  </a:lnTo>
                  <a:lnTo>
                    <a:pt x="1113" y="15002"/>
                  </a:lnTo>
                  <a:lnTo>
                    <a:pt x="1102" y="14990"/>
                  </a:lnTo>
                  <a:lnTo>
                    <a:pt x="1091" y="14979"/>
                  </a:lnTo>
                  <a:lnTo>
                    <a:pt x="1080" y="14967"/>
                  </a:lnTo>
                  <a:lnTo>
                    <a:pt x="1070" y="14954"/>
                  </a:lnTo>
                  <a:lnTo>
                    <a:pt x="1061" y="14941"/>
                  </a:lnTo>
                  <a:lnTo>
                    <a:pt x="1052" y="14927"/>
                  </a:lnTo>
                  <a:lnTo>
                    <a:pt x="1044" y="14913"/>
                  </a:lnTo>
                  <a:lnTo>
                    <a:pt x="1037" y="14899"/>
                  </a:lnTo>
                  <a:lnTo>
                    <a:pt x="1030" y="14884"/>
                  </a:lnTo>
                  <a:lnTo>
                    <a:pt x="1024" y="14869"/>
                  </a:lnTo>
                  <a:lnTo>
                    <a:pt x="1019" y="14854"/>
                  </a:lnTo>
                  <a:lnTo>
                    <a:pt x="1014" y="14838"/>
                  </a:lnTo>
                  <a:lnTo>
                    <a:pt x="1011" y="14821"/>
                  </a:lnTo>
                  <a:lnTo>
                    <a:pt x="1008" y="14804"/>
                  </a:lnTo>
                  <a:lnTo>
                    <a:pt x="1006" y="14788"/>
                  </a:lnTo>
                  <a:lnTo>
                    <a:pt x="1004" y="14771"/>
                  </a:lnTo>
                  <a:lnTo>
                    <a:pt x="1004" y="14754"/>
                  </a:lnTo>
                  <a:lnTo>
                    <a:pt x="1004" y="2850"/>
                  </a:lnTo>
                  <a:lnTo>
                    <a:pt x="1004" y="2833"/>
                  </a:lnTo>
                  <a:lnTo>
                    <a:pt x="1006" y="2816"/>
                  </a:lnTo>
                  <a:lnTo>
                    <a:pt x="1008" y="2799"/>
                  </a:lnTo>
                  <a:lnTo>
                    <a:pt x="1011" y="2782"/>
                  </a:lnTo>
                  <a:lnTo>
                    <a:pt x="1014" y="2766"/>
                  </a:lnTo>
                  <a:lnTo>
                    <a:pt x="1019" y="2750"/>
                  </a:lnTo>
                  <a:lnTo>
                    <a:pt x="1024" y="2735"/>
                  </a:lnTo>
                  <a:lnTo>
                    <a:pt x="1030" y="2720"/>
                  </a:lnTo>
                  <a:lnTo>
                    <a:pt x="1037" y="2705"/>
                  </a:lnTo>
                  <a:lnTo>
                    <a:pt x="1044" y="2690"/>
                  </a:lnTo>
                  <a:lnTo>
                    <a:pt x="1052" y="2676"/>
                  </a:lnTo>
                  <a:lnTo>
                    <a:pt x="1061" y="2663"/>
                  </a:lnTo>
                  <a:lnTo>
                    <a:pt x="1070" y="2650"/>
                  </a:lnTo>
                  <a:lnTo>
                    <a:pt x="1080" y="2637"/>
                  </a:lnTo>
                  <a:lnTo>
                    <a:pt x="1091" y="2624"/>
                  </a:lnTo>
                  <a:lnTo>
                    <a:pt x="1102" y="2613"/>
                  </a:lnTo>
                  <a:lnTo>
                    <a:pt x="1113" y="2602"/>
                  </a:lnTo>
                  <a:lnTo>
                    <a:pt x="1125" y="2591"/>
                  </a:lnTo>
                  <a:lnTo>
                    <a:pt x="1138" y="2581"/>
                  </a:lnTo>
                  <a:lnTo>
                    <a:pt x="1151" y="2572"/>
                  </a:lnTo>
                  <a:lnTo>
                    <a:pt x="1165" y="2563"/>
                  </a:lnTo>
                  <a:lnTo>
                    <a:pt x="1179" y="2555"/>
                  </a:lnTo>
                  <a:lnTo>
                    <a:pt x="1193" y="2548"/>
                  </a:lnTo>
                  <a:lnTo>
                    <a:pt x="1208" y="2541"/>
                  </a:lnTo>
                  <a:lnTo>
                    <a:pt x="1223" y="2535"/>
                  </a:lnTo>
                  <a:lnTo>
                    <a:pt x="1238" y="2530"/>
                  </a:lnTo>
                  <a:lnTo>
                    <a:pt x="1255" y="2525"/>
                  </a:lnTo>
                  <a:lnTo>
                    <a:pt x="1271" y="2522"/>
                  </a:lnTo>
                  <a:lnTo>
                    <a:pt x="1288" y="2519"/>
                  </a:lnTo>
                  <a:lnTo>
                    <a:pt x="1304" y="2517"/>
                  </a:lnTo>
                  <a:lnTo>
                    <a:pt x="1321" y="2515"/>
                  </a:lnTo>
                  <a:lnTo>
                    <a:pt x="1338" y="2515"/>
                  </a:lnTo>
                  <a:lnTo>
                    <a:pt x="3513" y="2515"/>
                  </a:lnTo>
                  <a:lnTo>
                    <a:pt x="3513" y="3521"/>
                  </a:lnTo>
                  <a:lnTo>
                    <a:pt x="3514" y="3547"/>
                  </a:lnTo>
                  <a:lnTo>
                    <a:pt x="3515" y="3572"/>
                  </a:lnTo>
                  <a:lnTo>
                    <a:pt x="3519" y="3597"/>
                  </a:lnTo>
                  <a:lnTo>
                    <a:pt x="3523" y="3622"/>
                  </a:lnTo>
                  <a:lnTo>
                    <a:pt x="3529" y="3647"/>
                  </a:lnTo>
                  <a:lnTo>
                    <a:pt x="3535" y="3671"/>
                  </a:lnTo>
                  <a:lnTo>
                    <a:pt x="3543" y="3694"/>
                  </a:lnTo>
                  <a:lnTo>
                    <a:pt x="3552" y="3717"/>
                  </a:lnTo>
                  <a:lnTo>
                    <a:pt x="3562" y="3739"/>
                  </a:lnTo>
                  <a:lnTo>
                    <a:pt x="3573" y="3760"/>
                  </a:lnTo>
                  <a:lnTo>
                    <a:pt x="3585" y="3781"/>
                  </a:lnTo>
                  <a:lnTo>
                    <a:pt x="3598" y="3802"/>
                  </a:lnTo>
                  <a:lnTo>
                    <a:pt x="3612" y="3822"/>
                  </a:lnTo>
                  <a:lnTo>
                    <a:pt x="3627" y="3841"/>
                  </a:lnTo>
                  <a:lnTo>
                    <a:pt x="3643" y="3859"/>
                  </a:lnTo>
                  <a:lnTo>
                    <a:pt x="3659" y="3877"/>
                  </a:lnTo>
                  <a:lnTo>
                    <a:pt x="3677" y="3893"/>
                  </a:lnTo>
                  <a:lnTo>
                    <a:pt x="3695" y="3909"/>
                  </a:lnTo>
                  <a:lnTo>
                    <a:pt x="3714" y="3924"/>
                  </a:lnTo>
                  <a:lnTo>
                    <a:pt x="3733" y="3938"/>
                  </a:lnTo>
                  <a:lnTo>
                    <a:pt x="3755" y="3951"/>
                  </a:lnTo>
                  <a:lnTo>
                    <a:pt x="3776" y="3963"/>
                  </a:lnTo>
                  <a:lnTo>
                    <a:pt x="3797" y="3974"/>
                  </a:lnTo>
                  <a:lnTo>
                    <a:pt x="3819" y="3985"/>
                  </a:lnTo>
                  <a:lnTo>
                    <a:pt x="3842" y="3994"/>
                  </a:lnTo>
                  <a:lnTo>
                    <a:pt x="3865" y="4002"/>
                  </a:lnTo>
                  <a:lnTo>
                    <a:pt x="3889" y="4008"/>
                  </a:lnTo>
                  <a:lnTo>
                    <a:pt x="3913" y="4014"/>
                  </a:lnTo>
                  <a:lnTo>
                    <a:pt x="3938" y="4018"/>
                  </a:lnTo>
                  <a:lnTo>
                    <a:pt x="3963" y="4021"/>
                  </a:lnTo>
                  <a:lnTo>
                    <a:pt x="3988" y="4023"/>
                  </a:lnTo>
                  <a:lnTo>
                    <a:pt x="4015" y="4024"/>
                  </a:lnTo>
                  <a:lnTo>
                    <a:pt x="4041" y="4023"/>
                  </a:lnTo>
                  <a:lnTo>
                    <a:pt x="4066" y="4021"/>
                  </a:lnTo>
                  <a:lnTo>
                    <a:pt x="4091" y="4018"/>
                  </a:lnTo>
                  <a:lnTo>
                    <a:pt x="4116" y="4014"/>
                  </a:lnTo>
                  <a:lnTo>
                    <a:pt x="4140" y="4008"/>
                  </a:lnTo>
                  <a:lnTo>
                    <a:pt x="4164" y="4002"/>
                  </a:lnTo>
                  <a:lnTo>
                    <a:pt x="4187" y="3994"/>
                  </a:lnTo>
                  <a:lnTo>
                    <a:pt x="4210" y="3985"/>
                  </a:lnTo>
                  <a:lnTo>
                    <a:pt x="4232" y="3974"/>
                  </a:lnTo>
                  <a:lnTo>
                    <a:pt x="4253" y="3963"/>
                  </a:lnTo>
                  <a:lnTo>
                    <a:pt x="4274" y="3951"/>
                  </a:lnTo>
                  <a:lnTo>
                    <a:pt x="4295" y="3938"/>
                  </a:lnTo>
                  <a:lnTo>
                    <a:pt x="4315" y="3924"/>
                  </a:lnTo>
                  <a:lnTo>
                    <a:pt x="4334" y="3909"/>
                  </a:lnTo>
                  <a:lnTo>
                    <a:pt x="4352" y="3893"/>
                  </a:lnTo>
                  <a:lnTo>
                    <a:pt x="4369" y="3877"/>
                  </a:lnTo>
                  <a:lnTo>
                    <a:pt x="4386" y="3859"/>
                  </a:lnTo>
                  <a:lnTo>
                    <a:pt x="4402" y="3841"/>
                  </a:lnTo>
                  <a:lnTo>
                    <a:pt x="4417" y="3822"/>
                  </a:lnTo>
                  <a:lnTo>
                    <a:pt x="4431" y="3802"/>
                  </a:lnTo>
                  <a:lnTo>
                    <a:pt x="4444" y="3781"/>
                  </a:lnTo>
                  <a:lnTo>
                    <a:pt x="4456" y="3760"/>
                  </a:lnTo>
                  <a:lnTo>
                    <a:pt x="4467" y="3739"/>
                  </a:lnTo>
                  <a:lnTo>
                    <a:pt x="4477" y="3717"/>
                  </a:lnTo>
                  <a:lnTo>
                    <a:pt x="4486" y="3694"/>
                  </a:lnTo>
                  <a:lnTo>
                    <a:pt x="4493" y="3671"/>
                  </a:lnTo>
                  <a:lnTo>
                    <a:pt x="4500" y="3647"/>
                  </a:lnTo>
                  <a:lnTo>
                    <a:pt x="4506" y="3622"/>
                  </a:lnTo>
                  <a:lnTo>
                    <a:pt x="4510" y="3597"/>
                  </a:lnTo>
                  <a:lnTo>
                    <a:pt x="4513" y="3572"/>
                  </a:lnTo>
                  <a:lnTo>
                    <a:pt x="4515" y="3547"/>
                  </a:lnTo>
                  <a:lnTo>
                    <a:pt x="4516" y="3521"/>
                  </a:lnTo>
                  <a:lnTo>
                    <a:pt x="4516" y="2515"/>
                  </a:lnTo>
                  <a:lnTo>
                    <a:pt x="7527" y="2515"/>
                  </a:lnTo>
                  <a:lnTo>
                    <a:pt x="7527" y="3521"/>
                  </a:lnTo>
                  <a:lnTo>
                    <a:pt x="7528" y="3547"/>
                  </a:lnTo>
                  <a:lnTo>
                    <a:pt x="7529" y="3572"/>
                  </a:lnTo>
                  <a:lnTo>
                    <a:pt x="7533" y="3597"/>
                  </a:lnTo>
                  <a:lnTo>
                    <a:pt x="7537" y="3622"/>
                  </a:lnTo>
                  <a:lnTo>
                    <a:pt x="7543" y="3647"/>
                  </a:lnTo>
                  <a:lnTo>
                    <a:pt x="7549" y="3671"/>
                  </a:lnTo>
                  <a:lnTo>
                    <a:pt x="7557" y="3694"/>
                  </a:lnTo>
                  <a:lnTo>
                    <a:pt x="7566" y="3717"/>
                  </a:lnTo>
                  <a:lnTo>
                    <a:pt x="7576" y="3739"/>
                  </a:lnTo>
                  <a:lnTo>
                    <a:pt x="7587" y="3760"/>
                  </a:lnTo>
                  <a:lnTo>
                    <a:pt x="7599" y="3781"/>
                  </a:lnTo>
                  <a:lnTo>
                    <a:pt x="7612" y="3802"/>
                  </a:lnTo>
                  <a:lnTo>
                    <a:pt x="7627" y="3822"/>
                  </a:lnTo>
                  <a:lnTo>
                    <a:pt x="7642" y="3841"/>
                  </a:lnTo>
                  <a:lnTo>
                    <a:pt x="7658" y="3859"/>
                  </a:lnTo>
                  <a:lnTo>
                    <a:pt x="7674" y="3877"/>
                  </a:lnTo>
                  <a:lnTo>
                    <a:pt x="7692" y="3893"/>
                  </a:lnTo>
                  <a:lnTo>
                    <a:pt x="7710" y="3909"/>
                  </a:lnTo>
                  <a:lnTo>
                    <a:pt x="7729" y="3924"/>
                  </a:lnTo>
                  <a:lnTo>
                    <a:pt x="7748" y="3938"/>
                  </a:lnTo>
                  <a:lnTo>
                    <a:pt x="7769" y="3951"/>
                  </a:lnTo>
                  <a:lnTo>
                    <a:pt x="7790" y="3963"/>
                  </a:lnTo>
                  <a:lnTo>
                    <a:pt x="7811" y="3974"/>
                  </a:lnTo>
                  <a:lnTo>
                    <a:pt x="7833" y="3985"/>
                  </a:lnTo>
                  <a:lnTo>
                    <a:pt x="7856" y="3994"/>
                  </a:lnTo>
                  <a:lnTo>
                    <a:pt x="7879" y="4002"/>
                  </a:lnTo>
                  <a:lnTo>
                    <a:pt x="7904" y="4008"/>
                  </a:lnTo>
                  <a:lnTo>
                    <a:pt x="7928" y="4014"/>
                  </a:lnTo>
                  <a:lnTo>
                    <a:pt x="7953" y="4018"/>
                  </a:lnTo>
                  <a:lnTo>
                    <a:pt x="7978" y="4021"/>
                  </a:lnTo>
                  <a:lnTo>
                    <a:pt x="8003" y="4023"/>
                  </a:lnTo>
                  <a:lnTo>
                    <a:pt x="8029" y="4024"/>
                  </a:lnTo>
                  <a:lnTo>
                    <a:pt x="8055" y="4023"/>
                  </a:lnTo>
                  <a:lnTo>
                    <a:pt x="8080" y="4021"/>
                  </a:lnTo>
                  <a:lnTo>
                    <a:pt x="8105" y="4018"/>
                  </a:lnTo>
                  <a:lnTo>
                    <a:pt x="8130" y="4014"/>
                  </a:lnTo>
                  <a:lnTo>
                    <a:pt x="8154" y="4008"/>
                  </a:lnTo>
                  <a:lnTo>
                    <a:pt x="8179" y="4002"/>
                  </a:lnTo>
                  <a:lnTo>
                    <a:pt x="8202" y="3994"/>
                  </a:lnTo>
                  <a:lnTo>
                    <a:pt x="8224" y="3985"/>
                  </a:lnTo>
                  <a:lnTo>
                    <a:pt x="8247" y="3974"/>
                  </a:lnTo>
                  <a:lnTo>
                    <a:pt x="8268" y="3963"/>
                  </a:lnTo>
                  <a:lnTo>
                    <a:pt x="8289" y="3951"/>
                  </a:lnTo>
                  <a:lnTo>
                    <a:pt x="8309" y="3938"/>
                  </a:lnTo>
                  <a:lnTo>
                    <a:pt x="8329" y="3924"/>
                  </a:lnTo>
                  <a:lnTo>
                    <a:pt x="8348" y="3909"/>
                  </a:lnTo>
                  <a:lnTo>
                    <a:pt x="8366" y="3893"/>
                  </a:lnTo>
                  <a:lnTo>
                    <a:pt x="8383" y="3877"/>
                  </a:lnTo>
                  <a:lnTo>
                    <a:pt x="8400" y="3859"/>
                  </a:lnTo>
                  <a:lnTo>
                    <a:pt x="8416" y="3841"/>
                  </a:lnTo>
                  <a:lnTo>
                    <a:pt x="8431" y="3822"/>
                  </a:lnTo>
                  <a:lnTo>
                    <a:pt x="8446" y="3802"/>
                  </a:lnTo>
                  <a:lnTo>
                    <a:pt x="8459" y="3781"/>
                  </a:lnTo>
                  <a:lnTo>
                    <a:pt x="8471" y="3760"/>
                  </a:lnTo>
                  <a:lnTo>
                    <a:pt x="8482" y="3739"/>
                  </a:lnTo>
                  <a:lnTo>
                    <a:pt x="8492" y="3717"/>
                  </a:lnTo>
                  <a:lnTo>
                    <a:pt x="8501" y="3694"/>
                  </a:lnTo>
                  <a:lnTo>
                    <a:pt x="8508" y="3671"/>
                  </a:lnTo>
                  <a:lnTo>
                    <a:pt x="8515" y="3647"/>
                  </a:lnTo>
                  <a:lnTo>
                    <a:pt x="8521" y="3622"/>
                  </a:lnTo>
                  <a:lnTo>
                    <a:pt x="8525" y="3597"/>
                  </a:lnTo>
                  <a:lnTo>
                    <a:pt x="8528" y="3572"/>
                  </a:lnTo>
                  <a:lnTo>
                    <a:pt x="8530" y="3547"/>
                  </a:lnTo>
                  <a:lnTo>
                    <a:pt x="8531" y="3521"/>
                  </a:lnTo>
                  <a:lnTo>
                    <a:pt x="8531" y="2515"/>
                  </a:lnTo>
                  <a:lnTo>
                    <a:pt x="11542" y="2515"/>
                  </a:lnTo>
                  <a:lnTo>
                    <a:pt x="11542" y="3521"/>
                  </a:lnTo>
                  <a:lnTo>
                    <a:pt x="11543" y="3547"/>
                  </a:lnTo>
                  <a:lnTo>
                    <a:pt x="11545" y="3572"/>
                  </a:lnTo>
                  <a:lnTo>
                    <a:pt x="11548" y="3597"/>
                  </a:lnTo>
                  <a:lnTo>
                    <a:pt x="11552" y="3622"/>
                  </a:lnTo>
                  <a:lnTo>
                    <a:pt x="11558" y="3647"/>
                  </a:lnTo>
                  <a:lnTo>
                    <a:pt x="11564" y="3671"/>
                  </a:lnTo>
                  <a:lnTo>
                    <a:pt x="11572" y="3694"/>
                  </a:lnTo>
                  <a:lnTo>
                    <a:pt x="11581" y="3717"/>
                  </a:lnTo>
                  <a:lnTo>
                    <a:pt x="11591" y="3739"/>
                  </a:lnTo>
                  <a:lnTo>
                    <a:pt x="11602" y="3760"/>
                  </a:lnTo>
                  <a:lnTo>
                    <a:pt x="11614" y="3781"/>
                  </a:lnTo>
                  <a:lnTo>
                    <a:pt x="11627" y="3802"/>
                  </a:lnTo>
                  <a:lnTo>
                    <a:pt x="11641" y="3822"/>
                  </a:lnTo>
                  <a:lnTo>
                    <a:pt x="11656" y="3841"/>
                  </a:lnTo>
                  <a:lnTo>
                    <a:pt x="11672" y="3859"/>
                  </a:lnTo>
                  <a:lnTo>
                    <a:pt x="11688" y="3877"/>
                  </a:lnTo>
                  <a:lnTo>
                    <a:pt x="11706" y="3893"/>
                  </a:lnTo>
                  <a:lnTo>
                    <a:pt x="11724" y="3909"/>
                  </a:lnTo>
                  <a:lnTo>
                    <a:pt x="11743" y="3924"/>
                  </a:lnTo>
                  <a:lnTo>
                    <a:pt x="11762" y="3938"/>
                  </a:lnTo>
                  <a:lnTo>
                    <a:pt x="11784" y="3951"/>
                  </a:lnTo>
                  <a:lnTo>
                    <a:pt x="11805" y="3963"/>
                  </a:lnTo>
                  <a:lnTo>
                    <a:pt x="11826" y="3974"/>
                  </a:lnTo>
                  <a:lnTo>
                    <a:pt x="11848" y="3985"/>
                  </a:lnTo>
                  <a:lnTo>
                    <a:pt x="11871" y="3994"/>
                  </a:lnTo>
                  <a:lnTo>
                    <a:pt x="11894" y="4002"/>
                  </a:lnTo>
                  <a:lnTo>
                    <a:pt x="11918" y="4008"/>
                  </a:lnTo>
                  <a:lnTo>
                    <a:pt x="11942" y="4014"/>
                  </a:lnTo>
                  <a:lnTo>
                    <a:pt x="11967" y="4018"/>
                  </a:lnTo>
                  <a:lnTo>
                    <a:pt x="11992" y="4021"/>
                  </a:lnTo>
                  <a:lnTo>
                    <a:pt x="12017" y="4023"/>
                  </a:lnTo>
                  <a:lnTo>
                    <a:pt x="12044" y="4024"/>
                  </a:lnTo>
                  <a:lnTo>
                    <a:pt x="12070" y="4023"/>
                  </a:lnTo>
                  <a:lnTo>
                    <a:pt x="12095" y="4021"/>
                  </a:lnTo>
                  <a:lnTo>
                    <a:pt x="12120" y="4018"/>
                  </a:lnTo>
                  <a:lnTo>
                    <a:pt x="12145" y="4014"/>
                  </a:lnTo>
                  <a:lnTo>
                    <a:pt x="12169" y="4008"/>
                  </a:lnTo>
                  <a:lnTo>
                    <a:pt x="12193" y="4002"/>
                  </a:lnTo>
                  <a:lnTo>
                    <a:pt x="12216" y="3994"/>
                  </a:lnTo>
                  <a:lnTo>
                    <a:pt x="12238" y="3985"/>
                  </a:lnTo>
                  <a:lnTo>
                    <a:pt x="12261" y="3974"/>
                  </a:lnTo>
                  <a:lnTo>
                    <a:pt x="12282" y="3963"/>
                  </a:lnTo>
                  <a:lnTo>
                    <a:pt x="12303" y="3951"/>
                  </a:lnTo>
                  <a:lnTo>
                    <a:pt x="12324" y="3938"/>
                  </a:lnTo>
                  <a:lnTo>
                    <a:pt x="12344" y="3924"/>
                  </a:lnTo>
                  <a:lnTo>
                    <a:pt x="12363" y="3909"/>
                  </a:lnTo>
                  <a:lnTo>
                    <a:pt x="12381" y="3893"/>
                  </a:lnTo>
                  <a:lnTo>
                    <a:pt x="12398" y="3877"/>
                  </a:lnTo>
                  <a:lnTo>
                    <a:pt x="12415" y="3859"/>
                  </a:lnTo>
                  <a:lnTo>
                    <a:pt x="12431" y="3841"/>
                  </a:lnTo>
                  <a:lnTo>
                    <a:pt x="12446" y="3822"/>
                  </a:lnTo>
                  <a:lnTo>
                    <a:pt x="12460" y="3802"/>
                  </a:lnTo>
                  <a:lnTo>
                    <a:pt x="12473" y="3781"/>
                  </a:lnTo>
                  <a:lnTo>
                    <a:pt x="12485" y="3760"/>
                  </a:lnTo>
                  <a:lnTo>
                    <a:pt x="12496" y="3739"/>
                  </a:lnTo>
                  <a:lnTo>
                    <a:pt x="12506" y="3717"/>
                  </a:lnTo>
                  <a:lnTo>
                    <a:pt x="12515" y="3694"/>
                  </a:lnTo>
                  <a:lnTo>
                    <a:pt x="12522" y="3671"/>
                  </a:lnTo>
                  <a:lnTo>
                    <a:pt x="12529" y="3647"/>
                  </a:lnTo>
                  <a:lnTo>
                    <a:pt x="12535" y="3622"/>
                  </a:lnTo>
                  <a:lnTo>
                    <a:pt x="12539" y="3597"/>
                  </a:lnTo>
                  <a:lnTo>
                    <a:pt x="12542" y="3572"/>
                  </a:lnTo>
                  <a:lnTo>
                    <a:pt x="12544" y="3547"/>
                  </a:lnTo>
                  <a:lnTo>
                    <a:pt x="12545" y="3521"/>
                  </a:lnTo>
                  <a:lnTo>
                    <a:pt x="12545" y="2515"/>
                  </a:lnTo>
                  <a:lnTo>
                    <a:pt x="14719" y="2515"/>
                  </a:lnTo>
                  <a:lnTo>
                    <a:pt x="14737" y="2515"/>
                  </a:lnTo>
                  <a:lnTo>
                    <a:pt x="14754" y="2517"/>
                  </a:lnTo>
                  <a:lnTo>
                    <a:pt x="14770" y="2519"/>
                  </a:lnTo>
                  <a:lnTo>
                    <a:pt x="14787" y="2522"/>
                  </a:lnTo>
                  <a:lnTo>
                    <a:pt x="14803" y="2525"/>
                  </a:lnTo>
                  <a:lnTo>
                    <a:pt x="14820" y="2530"/>
                  </a:lnTo>
                  <a:lnTo>
                    <a:pt x="14835" y="2535"/>
                  </a:lnTo>
                  <a:lnTo>
                    <a:pt x="14850" y="2541"/>
                  </a:lnTo>
                  <a:lnTo>
                    <a:pt x="14865" y="2548"/>
                  </a:lnTo>
                  <a:lnTo>
                    <a:pt x="14879" y="2555"/>
                  </a:lnTo>
                  <a:lnTo>
                    <a:pt x="14893" y="2563"/>
                  </a:lnTo>
                  <a:lnTo>
                    <a:pt x="14907" y="2572"/>
                  </a:lnTo>
                  <a:lnTo>
                    <a:pt x="14920" y="2581"/>
                  </a:lnTo>
                  <a:lnTo>
                    <a:pt x="14932" y="2591"/>
                  </a:lnTo>
                  <a:lnTo>
                    <a:pt x="14945" y="2602"/>
                  </a:lnTo>
                  <a:lnTo>
                    <a:pt x="14956" y="2613"/>
                  </a:lnTo>
                  <a:lnTo>
                    <a:pt x="14967" y="2624"/>
                  </a:lnTo>
                  <a:lnTo>
                    <a:pt x="14978" y="2637"/>
                  </a:lnTo>
                  <a:lnTo>
                    <a:pt x="14988" y="2650"/>
                  </a:lnTo>
                  <a:lnTo>
                    <a:pt x="14997" y="2663"/>
                  </a:lnTo>
                  <a:lnTo>
                    <a:pt x="15006" y="2676"/>
                  </a:lnTo>
                  <a:lnTo>
                    <a:pt x="15014" y="2690"/>
                  </a:lnTo>
                  <a:lnTo>
                    <a:pt x="15021" y="2705"/>
                  </a:lnTo>
                  <a:lnTo>
                    <a:pt x="15028" y="2720"/>
                  </a:lnTo>
                  <a:lnTo>
                    <a:pt x="15034" y="2735"/>
                  </a:lnTo>
                  <a:lnTo>
                    <a:pt x="15039" y="2750"/>
                  </a:lnTo>
                  <a:lnTo>
                    <a:pt x="15043" y="2766"/>
                  </a:lnTo>
                  <a:lnTo>
                    <a:pt x="15047" y="2782"/>
                  </a:lnTo>
                  <a:lnTo>
                    <a:pt x="15050" y="2799"/>
                  </a:lnTo>
                  <a:lnTo>
                    <a:pt x="15052" y="2816"/>
                  </a:lnTo>
                  <a:lnTo>
                    <a:pt x="15053" y="2833"/>
                  </a:lnTo>
                  <a:lnTo>
                    <a:pt x="15054" y="2850"/>
                  </a:lnTo>
                  <a:lnTo>
                    <a:pt x="15054" y="14754"/>
                  </a:lnTo>
                  <a:close/>
                  <a:moveTo>
                    <a:pt x="14719" y="1509"/>
                  </a:moveTo>
                  <a:lnTo>
                    <a:pt x="12545" y="1509"/>
                  </a:lnTo>
                  <a:lnTo>
                    <a:pt x="12545" y="503"/>
                  </a:lnTo>
                  <a:lnTo>
                    <a:pt x="12544" y="477"/>
                  </a:lnTo>
                  <a:lnTo>
                    <a:pt x="12542" y="452"/>
                  </a:lnTo>
                  <a:lnTo>
                    <a:pt x="12539" y="427"/>
                  </a:lnTo>
                  <a:lnTo>
                    <a:pt x="12535" y="401"/>
                  </a:lnTo>
                  <a:lnTo>
                    <a:pt x="12529" y="377"/>
                  </a:lnTo>
                  <a:lnTo>
                    <a:pt x="12522" y="353"/>
                  </a:lnTo>
                  <a:lnTo>
                    <a:pt x="12515" y="330"/>
                  </a:lnTo>
                  <a:lnTo>
                    <a:pt x="12506" y="307"/>
                  </a:lnTo>
                  <a:lnTo>
                    <a:pt x="12496" y="285"/>
                  </a:lnTo>
                  <a:lnTo>
                    <a:pt x="12485" y="264"/>
                  </a:lnTo>
                  <a:lnTo>
                    <a:pt x="12473" y="242"/>
                  </a:lnTo>
                  <a:lnTo>
                    <a:pt x="12460" y="221"/>
                  </a:lnTo>
                  <a:lnTo>
                    <a:pt x="12446" y="202"/>
                  </a:lnTo>
                  <a:lnTo>
                    <a:pt x="12431" y="183"/>
                  </a:lnTo>
                  <a:lnTo>
                    <a:pt x="12415" y="165"/>
                  </a:lnTo>
                  <a:lnTo>
                    <a:pt x="12398" y="147"/>
                  </a:lnTo>
                  <a:lnTo>
                    <a:pt x="12381" y="131"/>
                  </a:lnTo>
                  <a:lnTo>
                    <a:pt x="12363" y="115"/>
                  </a:lnTo>
                  <a:lnTo>
                    <a:pt x="12344" y="100"/>
                  </a:lnTo>
                  <a:lnTo>
                    <a:pt x="12324" y="86"/>
                  </a:lnTo>
                  <a:lnTo>
                    <a:pt x="12303" y="72"/>
                  </a:lnTo>
                  <a:lnTo>
                    <a:pt x="12282" y="60"/>
                  </a:lnTo>
                  <a:lnTo>
                    <a:pt x="12261" y="49"/>
                  </a:lnTo>
                  <a:lnTo>
                    <a:pt x="12238" y="39"/>
                  </a:lnTo>
                  <a:lnTo>
                    <a:pt x="12216" y="30"/>
                  </a:lnTo>
                  <a:lnTo>
                    <a:pt x="12193" y="22"/>
                  </a:lnTo>
                  <a:lnTo>
                    <a:pt x="12169" y="16"/>
                  </a:lnTo>
                  <a:lnTo>
                    <a:pt x="12145" y="10"/>
                  </a:lnTo>
                  <a:lnTo>
                    <a:pt x="12120" y="6"/>
                  </a:lnTo>
                  <a:lnTo>
                    <a:pt x="12095" y="3"/>
                  </a:lnTo>
                  <a:lnTo>
                    <a:pt x="12070" y="1"/>
                  </a:lnTo>
                  <a:lnTo>
                    <a:pt x="12044" y="0"/>
                  </a:lnTo>
                  <a:lnTo>
                    <a:pt x="12017" y="1"/>
                  </a:lnTo>
                  <a:lnTo>
                    <a:pt x="11992" y="3"/>
                  </a:lnTo>
                  <a:lnTo>
                    <a:pt x="11967" y="6"/>
                  </a:lnTo>
                  <a:lnTo>
                    <a:pt x="11942" y="10"/>
                  </a:lnTo>
                  <a:lnTo>
                    <a:pt x="11918" y="16"/>
                  </a:lnTo>
                  <a:lnTo>
                    <a:pt x="11894" y="22"/>
                  </a:lnTo>
                  <a:lnTo>
                    <a:pt x="11871" y="30"/>
                  </a:lnTo>
                  <a:lnTo>
                    <a:pt x="11848" y="39"/>
                  </a:lnTo>
                  <a:lnTo>
                    <a:pt x="11826" y="49"/>
                  </a:lnTo>
                  <a:lnTo>
                    <a:pt x="11805" y="60"/>
                  </a:lnTo>
                  <a:lnTo>
                    <a:pt x="11784" y="72"/>
                  </a:lnTo>
                  <a:lnTo>
                    <a:pt x="11762" y="86"/>
                  </a:lnTo>
                  <a:lnTo>
                    <a:pt x="11743" y="100"/>
                  </a:lnTo>
                  <a:lnTo>
                    <a:pt x="11724" y="115"/>
                  </a:lnTo>
                  <a:lnTo>
                    <a:pt x="11706" y="131"/>
                  </a:lnTo>
                  <a:lnTo>
                    <a:pt x="11688" y="147"/>
                  </a:lnTo>
                  <a:lnTo>
                    <a:pt x="11672" y="165"/>
                  </a:lnTo>
                  <a:lnTo>
                    <a:pt x="11656" y="183"/>
                  </a:lnTo>
                  <a:lnTo>
                    <a:pt x="11641" y="202"/>
                  </a:lnTo>
                  <a:lnTo>
                    <a:pt x="11627" y="221"/>
                  </a:lnTo>
                  <a:lnTo>
                    <a:pt x="11614" y="242"/>
                  </a:lnTo>
                  <a:lnTo>
                    <a:pt x="11602" y="264"/>
                  </a:lnTo>
                  <a:lnTo>
                    <a:pt x="11591" y="285"/>
                  </a:lnTo>
                  <a:lnTo>
                    <a:pt x="11581" y="307"/>
                  </a:lnTo>
                  <a:lnTo>
                    <a:pt x="11572" y="330"/>
                  </a:lnTo>
                  <a:lnTo>
                    <a:pt x="11564" y="353"/>
                  </a:lnTo>
                  <a:lnTo>
                    <a:pt x="11558" y="377"/>
                  </a:lnTo>
                  <a:lnTo>
                    <a:pt x="11552" y="401"/>
                  </a:lnTo>
                  <a:lnTo>
                    <a:pt x="11548" y="427"/>
                  </a:lnTo>
                  <a:lnTo>
                    <a:pt x="11545" y="452"/>
                  </a:lnTo>
                  <a:lnTo>
                    <a:pt x="11543" y="477"/>
                  </a:lnTo>
                  <a:lnTo>
                    <a:pt x="11542" y="503"/>
                  </a:lnTo>
                  <a:lnTo>
                    <a:pt x="11542" y="1509"/>
                  </a:lnTo>
                  <a:lnTo>
                    <a:pt x="8531" y="1509"/>
                  </a:lnTo>
                  <a:lnTo>
                    <a:pt x="8531" y="503"/>
                  </a:lnTo>
                  <a:lnTo>
                    <a:pt x="8530" y="477"/>
                  </a:lnTo>
                  <a:lnTo>
                    <a:pt x="8528" y="452"/>
                  </a:lnTo>
                  <a:lnTo>
                    <a:pt x="8525" y="427"/>
                  </a:lnTo>
                  <a:lnTo>
                    <a:pt x="8521" y="401"/>
                  </a:lnTo>
                  <a:lnTo>
                    <a:pt x="8515" y="377"/>
                  </a:lnTo>
                  <a:lnTo>
                    <a:pt x="8508" y="353"/>
                  </a:lnTo>
                  <a:lnTo>
                    <a:pt x="8501" y="330"/>
                  </a:lnTo>
                  <a:lnTo>
                    <a:pt x="8492" y="307"/>
                  </a:lnTo>
                  <a:lnTo>
                    <a:pt x="8482" y="285"/>
                  </a:lnTo>
                  <a:lnTo>
                    <a:pt x="8471" y="264"/>
                  </a:lnTo>
                  <a:lnTo>
                    <a:pt x="8459" y="242"/>
                  </a:lnTo>
                  <a:lnTo>
                    <a:pt x="8446" y="221"/>
                  </a:lnTo>
                  <a:lnTo>
                    <a:pt x="8431" y="202"/>
                  </a:lnTo>
                  <a:lnTo>
                    <a:pt x="8416" y="183"/>
                  </a:lnTo>
                  <a:lnTo>
                    <a:pt x="8400" y="165"/>
                  </a:lnTo>
                  <a:lnTo>
                    <a:pt x="8383" y="147"/>
                  </a:lnTo>
                  <a:lnTo>
                    <a:pt x="8366" y="131"/>
                  </a:lnTo>
                  <a:lnTo>
                    <a:pt x="8348" y="115"/>
                  </a:lnTo>
                  <a:lnTo>
                    <a:pt x="8329" y="100"/>
                  </a:lnTo>
                  <a:lnTo>
                    <a:pt x="8309" y="86"/>
                  </a:lnTo>
                  <a:lnTo>
                    <a:pt x="8289" y="72"/>
                  </a:lnTo>
                  <a:lnTo>
                    <a:pt x="8268" y="60"/>
                  </a:lnTo>
                  <a:lnTo>
                    <a:pt x="8247" y="49"/>
                  </a:lnTo>
                  <a:lnTo>
                    <a:pt x="8224" y="39"/>
                  </a:lnTo>
                  <a:lnTo>
                    <a:pt x="8202" y="30"/>
                  </a:lnTo>
                  <a:lnTo>
                    <a:pt x="8179" y="22"/>
                  </a:lnTo>
                  <a:lnTo>
                    <a:pt x="8154" y="16"/>
                  </a:lnTo>
                  <a:lnTo>
                    <a:pt x="8130" y="10"/>
                  </a:lnTo>
                  <a:lnTo>
                    <a:pt x="8105" y="6"/>
                  </a:lnTo>
                  <a:lnTo>
                    <a:pt x="8080" y="3"/>
                  </a:lnTo>
                  <a:lnTo>
                    <a:pt x="8055" y="1"/>
                  </a:lnTo>
                  <a:lnTo>
                    <a:pt x="8029" y="0"/>
                  </a:lnTo>
                  <a:lnTo>
                    <a:pt x="8003" y="1"/>
                  </a:lnTo>
                  <a:lnTo>
                    <a:pt x="7978" y="3"/>
                  </a:lnTo>
                  <a:lnTo>
                    <a:pt x="7953" y="6"/>
                  </a:lnTo>
                  <a:lnTo>
                    <a:pt x="7928" y="10"/>
                  </a:lnTo>
                  <a:lnTo>
                    <a:pt x="7904" y="16"/>
                  </a:lnTo>
                  <a:lnTo>
                    <a:pt x="7879" y="22"/>
                  </a:lnTo>
                  <a:lnTo>
                    <a:pt x="7856" y="30"/>
                  </a:lnTo>
                  <a:lnTo>
                    <a:pt x="7833" y="39"/>
                  </a:lnTo>
                  <a:lnTo>
                    <a:pt x="7811" y="49"/>
                  </a:lnTo>
                  <a:lnTo>
                    <a:pt x="7790" y="60"/>
                  </a:lnTo>
                  <a:lnTo>
                    <a:pt x="7769" y="72"/>
                  </a:lnTo>
                  <a:lnTo>
                    <a:pt x="7748" y="86"/>
                  </a:lnTo>
                  <a:lnTo>
                    <a:pt x="7729" y="100"/>
                  </a:lnTo>
                  <a:lnTo>
                    <a:pt x="7710" y="115"/>
                  </a:lnTo>
                  <a:lnTo>
                    <a:pt x="7692" y="131"/>
                  </a:lnTo>
                  <a:lnTo>
                    <a:pt x="7674" y="147"/>
                  </a:lnTo>
                  <a:lnTo>
                    <a:pt x="7658" y="165"/>
                  </a:lnTo>
                  <a:lnTo>
                    <a:pt x="7642" y="183"/>
                  </a:lnTo>
                  <a:lnTo>
                    <a:pt x="7627" y="202"/>
                  </a:lnTo>
                  <a:lnTo>
                    <a:pt x="7612" y="221"/>
                  </a:lnTo>
                  <a:lnTo>
                    <a:pt x="7599" y="242"/>
                  </a:lnTo>
                  <a:lnTo>
                    <a:pt x="7587" y="264"/>
                  </a:lnTo>
                  <a:lnTo>
                    <a:pt x="7576" y="285"/>
                  </a:lnTo>
                  <a:lnTo>
                    <a:pt x="7566" y="307"/>
                  </a:lnTo>
                  <a:lnTo>
                    <a:pt x="7557" y="330"/>
                  </a:lnTo>
                  <a:lnTo>
                    <a:pt x="7549" y="353"/>
                  </a:lnTo>
                  <a:lnTo>
                    <a:pt x="7543" y="377"/>
                  </a:lnTo>
                  <a:lnTo>
                    <a:pt x="7537" y="401"/>
                  </a:lnTo>
                  <a:lnTo>
                    <a:pt x="7533" y="427"/>
                  </a:lnTo>
                  <a:lnTo>
                    <a:pt x="7529" y="452"/>
                  </a:lnTo>
                  <a:lnTo>
                    <a:pt x="7528" y="477"/>
                  </a:lnTo>
                  <a:lnTo>
                    <a:pt x="7527" y="503"/>
                  </a:lnTo>
                  <a:lnTo>
                    <a:pt x="7527" y="1509"/>
                  </a:lnTo>
                  <a:lnTo>
                    <a:pt x="4516" y="1509"/>
                  </a:lnTo>
                  <a:lnTo>
                    <a:pt x="4516" y="503"/>
                  </a:lnTo>
                  <a:lnTo>
                    <a:pt x="4515" y="477"/>
                  </a:lnTo>
                  <a:lnTo>
                    <a:pt x="4513" y="452"/>
                  </a:lnTo>
                  <a:lnTo>
                    <a:pt x="4510" y="427"/>
                  </a:lnTo>
                  <a:lnTo>
                    <a:pt x="4506" y="401"/>
                  </a:lnTo>
                  <a:lnTo>
                    <a:pt x="4500" y="377"/>
                  </a:lnTo>
                  <a:lnTo>
                    <a:pt x="4493" y="353"/>
                  </a:lnTo>
                  <a:lnTo>
                    <a:pt x="4486" y="330"/>
                  </a:lnTo>
                  <a:lnTo>
                    <a:pt x="4477" y="307"/>
                  </a:lnTo>
                  <a:lnTo>
                    <a:pt x="4467" y="285"/>
                  </a:lnTo>
                  <a:lnTo>
                    <a:pt x="4456" y="264"/>
                  </a:lnTo>
                  <a:lnTo>
                    <a:pt x="4444" y="242"/>
                  </a:lnTo>
                  <a:lnTo>
                    <a:pt x="4431" y="221"/>
                  </a:lnTo>
                  <a:lnTo>
                    <a:pt x="4417" y="202"/>
                  </a:lnTo>
                  <a:lnTo>
                    <a:pt x="4402" y="183"/>
                  </a:lnTo>
                  <a:lnTo>
                    <a:pt x="4386" y="165"/>
                  </a:lnTo>
                  <a:lnTo>
                    <a:pt x="4369" y="147"/>
                  </a:lnTo>
                  <a:lnTo>
                    <a:pt x="4352" y="131"/>
                  </a:lnTo>
                  <a:lnTo>
                    <a:pt x="4334" y="115"/>
                  </a:lnTo>
                  <a:lnTo>
                    <a:pt x="4315" y="100"/>
                  </a:lnTo>
                  <a:lnTo>
                    <a:pt x="4295" y="86"/>
                  </a:lnTo>
                  <a:lnTo>
                    <a:pt x="4274" y="72"/>
                  </a:lnTo>
                  <a:lnTo>
                    <a:pt x="4253" y="60"/>
                  </a:lnTo>
                  <a:lnTo>
                    <a:pt x="4232" y="49"/>
                  </a:lnTo>
                  <a:lnTo>
                    <a:pt x="4210" y="39"/>
                  </a:lnTo>
                  <a:lnTo>
                    <a:pt x="4187" y="30"/>
                  </a:lnTo>
                  <a:lnTo>
                    <a:pt x="4164" y="22"/>
                  </a:lnTo>
                  <a:lnTo>
                    <a:pt x="4140" y="16"/>
                  </a:lnTo>
                  <a:lnTo>
                    <a:pt x="4116" y="10"/>
                  </a:lnTo>
                  <a:lnTo>
                    <a:pt x="4091" y="6"/>
                  </a:lnTo>
                  <a:lnTo>
                    <a:pt x="4066" y="3"/>
                  </a:lnTo>
                  <a:lnTo>
                    <a:pt x="4041" y="1"/>
                  </a:lnTo>
                  <a:lnTo>
                    <a:pt x="4015" y="0"/>
                  </a:lnTo>
                  <a:lnTo>
                    <a:pt x="3988" y="1"/>
                  </a:lnTo>
                  <a:lnTo>
                    <a:pt x="3963" y="3"/>
                  </a:lnTo>
                  <a:lnTo>
                    <a:pt x="3938" y="6"/>
                  </a:lnTo>
                  <a:lnTo>
                    <a:pt x="3913" y="10"/>
                  </a:lnTo>
                  <a:lnTo>
                    <a:pt x="3889" y="16"/>
                  </a:lnTo>
                  <a:lnTo>
                    <a:pt x="3865" y="22"/>
                  </a:lnTo>
                  <a:lnTo>
                    <a:pt x="3842" y="30"/>
                  </a:lnTo>
                  <a:lnTo>
                    <a:pt x="3819" y="39"/>
                  </a:lnTo>
                  <a:lnTo>
                    <a:pt x="3797" y="49"/>
                  </a:lnTo>
                  <a:lnTo>
                    <a:pt x="3776" y="60"/>
                  </a:lnTo>
                  <a:lnTo>
                    <a:pt x="3755" y="72"/>
                  </a:lnTo>
                  <a:lnTo>
                    <a:pt x="3733" y="86"/>
                  </a:lnTo>
                  <a:lnTo>
                    <a:pt x="3714" y="100"/>
                  </a:lnTo>
                  <a:lnTo>
                    <a:pt x="3695" y="115"/>
                  </a:lnTo>
                  <a:lnTo>
                    <a:pt x="3677" y="131"/>
                  </a:lnTo>
                  <a:lnTo>
                    <a:pt x="3659" y="147"/>
                  </a:lnTo>
                  <a:lnTo>
                    <a:pt x="3643" y="165"/>
                  </a:lnTo>
                  <a:lnTo>
                    <a:pt x="3627" y="183"/>
                  </a:lnTo>
                  <a:lnTo>
                    <a:pt x="3612" y="202"/>
                  </a:lnTo>
                  <a:lnTo>
                    <a:pt x="3598" y="221"/>
                  </a:lnTo>
                  <a:lnTo>
                    <a:pt x="3585" y="242"/>
                  </a:lnTo>
                  <a:lnTo>
                    <a:pt x="3573" y="264"/>
                  </a:lnTo>
                  <a:lnTo>
                    <a:pt x="3562" y="285"/>
                  </a:lnTo>
                  <a:lnTo>
                    <a:pt x="3552" y="307"/>
                  </a:lnTo>
                  <a:lnTo>
                    <a:pt x="3543" y="330"/>
                  </a:lnTo>
                  <a:lnTo>
                    <a:pt x="3535" y="353"/>
                  </a:lnTo>
                  <a:lnTo>
                    <a:pt x="3529" y="377"/>
                  </a:lnTo>
                  <a:lnTo>
                    <a:pt x="3523" y="401"/>
                  </a:lnTo>
                  <a:lnTo>
                    <a:pt x="3519" y="427"/>
                  </a:lnTo>
                  <a:lnTo>
                    <a:pt x="3515" y="452"/>
                  </a:lnTo>
                  <a:lnTo>
                    <a:pt x="3514" y="477"/>
                  </a:lnTo>
                  <a:lnTo>
                    <a:pt x="3513" y="503"/>
                  </a:lnTo>
                  <a:lnTo>
                    <a:pt x="3513" y="1509"/>
                  </a:lnTo>
                  <a:lnTo>
                    <a:pt x="1338" y="1509"/>
                  </a:lnTo>
                  <a:lnTo>
                    <a:pt x="1270" y="1511"/>
                  </a:lnTo>
                  <a:lnTo>
                    <a:pt x="1201" y="1516"/>
                  </a:lnTo>
                  <a:lnTo>
                    <a:pt x="1134" y="1524"/>
                  </a:lnTo>
                  <a:lnTo>
                    <a:pt x="1069" y="1536"/>
                  </a:lnTo>
                  <a:lnTo>
                    <a:pt x="1004" y="1551"/>
                  </a:lnTo>
                  <a:lnTo>
                    <a:pt x="940" y="1569"/>
                  </a:lnTo>
                  <a:lnTo>
                    <a:pt x="878" y="1590"/>
                  </a:lnTo>
                  <a:lnTo>
                    <a:pt x="817" y="1615"/>
                  </a:lnTo>
                  <a:lnTo>
                    <a:pt x="758" y="1641"/>
                  </a:lnTo>
                  <a:lnTo>
                    <a:pt x="701" y="1671"/>
                  </a:lnTo>
                  <a:lnTo>
                    <a:pt x="644" y="1703"/>
                  </a:lnTo>
                  <a:lnTo>
                    <a:pt x="590" y="1738"/>
                  </a:lnTo>
                  <a:lnTo>
                    <a:pt x="538" y="1775"/>
                  </a:lnTo>
                  <a:lnTo>
                    <a:pt x="487" y="1815"/>
                  </a:lnTo>
                  <a:lnTo>
                    <a:pt x="439" y="1857"/>
                  </a:lnTo>
                  <a:lnTo>
                    <a:pt x="391" y="1901"/>
                  </a:lnTo>
                  <a:lnTo>
                    <a:pt x="347" y="1949"/>
                  </a:lnTo>
                  <a:lnTo>
                    <a:pt x="305" y="1997"/>
                  </a:lnTo>
                  <a:lnTo>
                    <a:pt x="266" y="2047"/>
                  </a:lnTo>
                  <a:lnTo>
                    <a:pt x="229" y="2100"/>
                  </a:lnTo>
                  <a:lnTo>
                    <a:pt x="194" y="2155"/>
                  </a:lnTo>
                  <a:lnTo>
                    <a:pt x="162" y="2210"/>
                  </a:lnTo>
                  <a:lnTo>
                    <a:pt x="131" y="2268"/>
                  </a:lnTo>
                  <a:lnTo>
                    <a:pt x="105" y="2328"/>
                  </a:lnTo>
                  <a:lnTo>
                    <a:pt x="81" y="2389"/>
                  </a:lnTo>
                  <a:lnTo>
                    <a:pt x="60" y="2450"/>
                  </a:lnTo>
                  <a:lnTo>
                    <a:pt x="42" y="2515"/>
                  </a:lnTo>
                  <a:lnTo>
                    <a:pt x="27" y="2579"/>
                  </a:lnTo>
                  <a:lnTo>
                    <a:pt x="15" y="2646"/>
                  </a:lnTo>
                  <a:lnTo>
                    <a:pt x="7" y="2713"/>
                  </a:lnTo>
                  <a:lnTo>
                    <a:pt x="2" y="2780"/>
                  </a:lnTo>
                  <a:lnTo>
                    <a:pt x="0" y="2850"/>
                  </a:lnTo>
                  <a:lnTo>
                    <a:pt x="0" y="14754"/>
                  </a:lnTo>
                  <a:lnTo>
                    <a:pt x="2" y="14822"/>
                  </a:lnTo>
                  <a:lnTo>
                    <a:pt x="7" y="14891"/>
                  </a:lnTo>
                  <a:lnTo>
                    <a:pt x="15" y="14958"/>
                  </a:lnTo>
                  <a:lnTo>
                    <a:pt x="27" y="15024"/>
                  </a:lnTo>
                  <a:lnTo>
                    <a:pt x="42" y="15089"/>
                  </a:lnTo>
                  <a:lnTo>
                    <a:pt x="60" y="15152"/>
                  </a:lnTo>
                  <a:lnTo>
                    <a:pt x="81" y="15215"/>
                  </a:lnTo>
                  <a:lnTo>
                    <a:pt x="105" y="15276"/>
                  </a:lnTo>
                  <a:lnTo>
                    <a:pt x="131" y="15336"/>
                  </a:lnTo>
                  <a:lnTo>
                    <a:pt x="162" y="15393"/>
                  </a:lnTo>
                  <a:lnTo>
                    <a:pt x="194" y="15449"/>
                  </a:lnTo>
                  <a:lnTo>
                    <a:pt x="229" y="15504"/>
                  </a:lnTo>
                  <a:lnTo>
                    <a:pt x="266" y="15556"/>
                  </a:lnTo>
                  <a:lnTo>
                    <a:pt x="305" y="15607"/>
                  </a:lnTo>
                  <a:lnTo>
                    <a:pt x="347" y="15655"/>
                  </a:lnTo>
                  <a:lnTo>
                    <a:pt x="391" y="15702"/>
                  </a:lnTo>
                  <a:lnTo>
                    <a:pt x="439" y="15747"/>
                  </a:lnTo>
                  <a:lnTo>
                    <a:pt x="487" y="15789"/>
                  </a:lnTo>
                  <a:lnTo>
                    <a:pt x="538" y="15828"/>
                  </a:lnTo>
                  <a:lnTo>
                    <a:pt x="590" y="15866"/>
                  </a:lnTo>
                  <a:lnTo>
                    <a:pt x="644" y="15901"/>
                  </a:lnTo>
                  <a:lnTo>
                    <a:pt x="701" y="15933"/>
                  </a:lnTo>
                  <a:lnTo>
                    <a:pt x="758" y="15963"/>
                  </a:lnTo>
                  <a:lnTo>
                    <a:pt x="817" y="15989"/>
                  </a:lnTo>
                  <a:lnTo>
                    <a:pt x="878" y="16014"/>
                  </a:lnTo>
                  <a:lnTo>
                    <a:pt x="940" y="16035"/>
                  </a:lnTo>
                  <a:lnTo>
                    <a:pt x="1004" y="16053"/>
                  </a:lnTo>
                  <a:lnTo>
                    <a:pt x="1069" y="16068"/>
                  </a:lnTo>
                  <a:lnTo>
                    <a:pt x="1134" y="16080"/>
                  </a:lnTo>
                  <a:lnTo>
                    <a:pt x="1201" y="16088"/>
                  </a:lnTo>
                  <a:lnTo>
                    <a:pt x="1270" y="16093"/>
                  </a:lnTo>
                  <a:lnTo>
                    <a:pt x="1338" y="16095"/>
                  </a:lnTo>
                  <a:lnTo>
                    <a:pt x="14719" y="16095"/>
                  </a:lnTo>
                  <a:lnTo>
                    <a:pt x="14788" y="16093"/>
                  </a:lnTo>
                  <a:lnTo>
                    <a:pt x="14857" y="16088"/>
                  </a:lnTo>
                  <a:lnTo>
                    <a:pt x="14924" y="16080"/>
                  </a:lnTo>
                  <a:lnTo>
                    <a:pt x="14989" y="16068"/>
                  </a:lnTo>
                  <a:lnTo>
                    <a:pt x="15054" y="16053"/>
                  </a:lnTo>
                  <a:lnTo>
                    <a:pt x="15118" y="16035"/>
                  </a:lnTo>
                  <a:lnTo>
                    <a:pt x="15180" y="16014"/>
                  </a:lnTo>
                  <a:lnTo>
                    <a:pt x="15241" y="15989"/>
                  </a:lnTo>
                  <a:lnTo>
                    <a:pt x="15300" y="15963"/>
                  </a:lnTo>
                  <a:lnTo>
                    <a:pt x="15357" y="15933"/>
                  </a:lnTo>
                  <a:lnTo>
                    <a:pt x="15414" y="15901"/>
                  </a:lnTo>
                  <a:lnTo>
                    <a:pt x="15468" y="15866"/>
                  </a:lnTo>
                  <a:lnTo>
                    <a:pt x="15520" y="15828"/>
                  </a:lnTo>
                  <a:lnTo>
                    <a:pt x="15571" y="15789"/>
                  </a:lnTo>
                  <a:lnTo>
                    <a:pt x="15619" y="15747"/>
                  </a:lnTo>
                  <a:lnTo>
                    <a:pt x="15666" y="15702"/>
                  </a:lnTo>
                  <a:lnTo>
                    <a:pt x="15711" y="15655"/>
                  </a:lnTo>
                  <a:lnTo>
                    <a:pt x="15752" y="15607"/>
                  </a:lnTo>
                  <a:lnTo>
                    <a:pt x="15792" y="15556"/>
                  </a:lnTo>
                  <a:lnTo>
                    <a:pt x="15829" y="15504"/>
                  </a:lnTo>
                  <a:lnTo>
                    <a:pt x="15864" y="15449"/>
                  </a:lnTo>
                  <a:lnTo>
                    <a:pt x="15896" y="15393"/>
                  </a:lnTo>
                  <a:lnTo>
                    <a:pt x="15926" y="15336"/>
                  </a:lnTo>
                  <a:lnTo>
                    <a:pt x="15953" y="15276"/>
                  </a:lnTo>
                  <a:lnTo>
                    <a:pt x="15977" y="15215"/>
                  </a:lnTo>
                  <a:lnTo>
                    <a:pt x="15998" y="15152"/>
                  </a:lnTo>
                  <a:lnTo>
                    <a:pt x="16016" y="15089"/>
                  </a:lnTo>
                  <a:lnTo>
                    <a:pt x="16031" y="15024"/>
                  </a:lnTo>
                  <a:lnTo>
                    <a:pt x="16043" y="14958"/>
                  </a:lnTo>
                  <a:lnTo>
                    <a:pt x="16051" y="14891"/>
                  </a:lnTo>
                  <a:lnTo>
                    <a:pt x="16056" y="14822"/>
                  </a:lnTo>
                  <a:lnTo>
                    <a:pt x="16058" y="14754"/>
                  </a:lnTo>
                  <a:lnTo>
                    <a:pt x="16058" y="2850"/>
                  </a:lnTo>
                  <a:lnTo>
                    <a:pt x="16056" y="2780"/>
                  </a:lnTo>
                  <a:lnTo>
                    <a:pt x="16051" y="2713"/>
                  </a:lnTo>
                  <a:lnTo>
                    <a:pt x="16043" y="2646"/>
                  </a:lnTo>
                  <a:lnTo>
                    <a:pt x="16031" y="2579"/>
                  </a:lnTo>
                  <a:lnTo>
                    <a:pt x="16016" y="2515"/>
                  </a:lnTo>
                  <a:lnTo>
                    <a:pt x="15998" y="2450"/>
                  </a:lnTo>
                  <a:lnTo>
                    <a:pt x="15977" y="2389"/>
                  </a:lnTo>
                  <a:lnTo>
                    <a:pt x="15953" y="2328"/>
                  </a:lnTo>
                  <a:lnTo>
                    <a:pt x="15926" y="2268"/>
                  </a:lnTo>
                  <a:lnTo>
                    <a:pt x="15896" y="2210"/>
                  </a:lnTo>
                  <a:lnTo>
                    <a:pt x="15864" y="2155"/>
                  </a:lnTo>
                  <a:lnTo>
                    <a:pt x="15829" y="2100"/>
                  </a:lnTo>
                  <a:lnTo>
                    <a:pt x="15792" y="2047"/>
                  </a:lnTo>
                  <a:lnTo>
                    <a:pt x="15752" y="1997"/>
                  </a:lnTo>
                  <a:lnTo>
                    <a:pt x="15711" y="1949"/>
                  </a:lnTo>
                  <a:lnTo>
                    <a:pt x="15666" y="1901"/>
                  </a:lnTo>
                  <a:lnTo>
                    <a:pt x="15619" y="1857"/>
                  </a:lnTo>
                  <a:lnTo>
                    <a:pt x="15571" y="1815"/>
                  </a:lnTo>
                  <a:lnTo>
                    <a:pt x="15520" y="1775"/>
                  </a:lnTo>
                  <a:lnTo>
                    <a:pt x="15468" y="1738"/>
                  </a:lnTo>
                  <a:lnTo>
                    <a:pt x="15414" y="1703"/>
                  </a:lnTo>
                  <a:lnTo>
                    <a:pt x="15357" y="1671"/>
                  </a:lnTo>
                  <a:lnTo>
                    <a:pt x="15300" y="1641"/>
                  </a:lnTo>
                  <a:lnTo>
                    <a:pt x="15241" y="1615"/>
                  </a:lnTo>
                  <a:lnTo>
                    <a:pt x="15180" y="1590"/>
                  </a:lnTo>
                  <a:lnTo>
                    <a:pt x="15118" y="1569"/>
                  </a:lnTo>
                  <a:lnTo>
                    <a:pt x="15054" y="1551"/>
                  </a:lnTo>
                  <a:lnTo>
                    <a:pt x="14989" y="1536"/>
                  </a:lnTo>
                  <a:lnTo>
                    <a:pt x="14924" y="1524"/>
                  </a:lnTo>
                  <a:lnTo>
                    <a:pt x="14857" y="1516"/>
                  </a:lnTo>
                  <a:lnTo>
                    <a:pt x="14788" y="1511"/>
                  </a:lnTo>
                  <a:lnTo>
                    <a:pt x="14719" y="15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4" name="îṩliḋè"/>
            <p:cNvSpPr/>
            <p:nvPr/>
          </p:nvSpPr>
          <p:spPr bwMode="auto">
            <a:xfrm>
              <a:off x="8396814" y="1763750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5" name="îṥḻîďè"/>
            <p:cNvSpPr/>
            <p:nvPr/>
          </p:nvSpPr>
          <p:spPr bwMode="auto">
            <a:xfrm>
              <a:off x="8396814" y="18269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6" name="ï$ļïḑè"/>
            <p:cNvSpPr/>
            <p:nvPr/>
          </p:nvSpPr>
          <p:spPr bwMode="auto">
            <a:xfrm>
              <a:off x="8396814" y="1890221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7" name="íşḷîdê"/>
            <p:cNvSpPr/>
            <p:nvPr/>
          </p:nvSpPr>
          <p:spPr bwMode="auto">
            <a:xfrm>
              <a:off x="8485158" y="1890221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8" name="iŝľïḋé"/>
            <p:cNvSpPr/>
            <p:nvPr/>
          </p:nvSpPr>
          <p:spPr bwMode="auto">
            <a:xfrm>
              <a:off x="8485158" y="18269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9" name="îŝḻîḍê"/>
            <p:cNvSpPr/>
            <p:nvPr/>
          </p:nvSpPr>
          <p:spPr bwMode="auto">
            <a:xfrm>
              <a:off x="8485158" y="1763750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0" name="îŝļídê"/>
            <p:cNvSpPr/>
            <p:nvPr/>
          </p:nvSpPr>
          <p:spPr bwMode="auto">
            <a:xfrm>
              <a:off x="8573503" y="1890221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1" name="isļïḓè"/>
            <p:cNvSpPr/>
            <p:nvPr/>
          </p:nvSpPr>
          <p:spPr bwMode="auto">
            <a:xfrm>
              <a:off x="8573503" y="1826986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2" name="iSļíḍe"/>
            <p:cNvSpPr/>
            <p:nvPr/>
          </p:nvSpPr>
          <p:spPr bwMode="auto">
            <a:xfrm>
              <a:off x="8573503" y="1763750"/>
              <a:ext cx="50217" cy="381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3" name="îşľídè"/>
            <p:cNvSpPr/>
            <p:nvPr/>
          </p:nvSpPr>
          <p:spPr bwMode="auto">
            <a:xfrm>
              <a:off x="5963640" y="3000545"/>
              <a:ext cx="402604" cy="401679"/>
            </a:xfrm>
            <a:custGeom>
              <a:avLst/>
              <a:gdLst>
                <a:gd name="T0" fmla="*/ 15050 w 16095"/>
                <a:gd name="T1" fmla="*/ 7221 h 16058"/>
                <a:gd name="T2" fmla="*/ 14924 w 16095"/>
                <a:gd name="T3" fmla="*/ 7397 h 16058"/>
                <a:gd name="T4" fmla="*/ 14736 w 16095"/>
                <a:gd name="T5" fmla="*/ 7505 h 16058"/>
                <a:gd name="T6" fmla="*/ 13077 w 16095"/>
                <a:gd name="T7" fmla="*/ 4015 h 16058"/>
                <a:gd name="T8" fmla="*/ 13328 w 16095"/>
                <a:gd name="T9" fmla="*/ 4081 h 16058"/>
                <a:gd name="T10" fmla="*/ 15001 w 16095"/>
                <a:gd name="T11" fmla="*/ 6239 h 16058"/>
                <a:gd name="T12" fmla="*/ 15074 w 16095"/>
                <a:gd name="T13" fmla="*/ 6403 h 16058"/>
                <a:gd name="T14" fmla="*/ 10562 w 16095"/>
                <a:gd name="T15" fmla="*/ 15054 h 16058"/>
                <a:gd name="T16" fmla="*/ 10523 w 16095"/>
                <a:gd name="T17" fmla="*/ 9841 h 16058"/>
                <a:gd name="T18" fmla="*/ 10397 w 16095"/>
                <a:gd name="T19" fmla="*/ 9665 h 16058"/>
                <a:gd name="T20" fmla="*/ 10209 w 16095"/>
                <a:gd name="T21" fmla="*/ 9557 h 16058"/>
                <a:gd name="T22" fmla="*/ 6236 w 16095"/>
                <a:gd name="T23" fmla="*/ 9537 h 16058"/>
                <a:gd name="T24" fmla="*/ 6027 w 16095"/>
                <a:gd name="T25" fmla="*/ 9607 h 16058"/>
                <a:gd name="T26" fmla="*/ 5870 w 16095"/>
                <a:gd name="T27" fmla="*/ 9755 h 16058"/>
                <a:gd name="T28" fmla="*/ 5790 w 16095"/>
                <a:gd name="T29" fmla="*/ 9960 h 16058"/>
                <a:gd name="T30" fmla="*/ 10059 w 16095"/>
                <a:gd name="T31" fmla="*/ 15054 h 16058"/>
                <a:gd name="T32" fmla="*/ 1010 w 16095"/>
                <a:gd name="T33" fmla="*/ 6462 h 16058"/>
                <a:gd name="T34" fmla="*/ 1063 w 16095"/>
                <a:gd name="T35" fmla="*/ 6291 h 16058"/>
                <a:gd name="T36" fmla="*/ 2696 w 16095"/>
                <a:gd name="T37" fmla="*/ 4131 h 16058"/>
                <a:gd name="T38" fmla="*/ 2930 w 16095"/>
                <a:gd name="T39" fmla="*/ 4023 h 16058"/>
                <a:gd name="T40" fmla="*/ 1432 w 16095"/>
                <a:gd name="T41" fmla="*/ 7521 h 16058"/>
                <a:gd name="T42" fmla="*/ 1227 w 16095"/>
                <a:gd name="T43" fmla="*/ 7442 h 16058"/>
                <a:gd name="T44" fmla="*/ 1078 w 16095"/>
                <a:gd name="T45" fmla="*/ 7285 h 16058"/>
                <a:gd name="T46" fmla="*/ 1009 w 16095"/>
                <a:gd name="T47" fmla="*/ 7077 h 16058"/>
                <a:gd name="T48" fmla="*/ 9439 w 16095"/>
                <a:gd name="T49" fmla="*/ 4015 h 16058"/>
                <a:gd name="T50" fmla="*/ 5127 w 16095"/>
                <a:gd name="T51" fmla="*/ 7527 h 16058"/>
                <a:gd name="T52" fmla="*/ 13077 w 16095"/>
                <a:gd name="T53" fmla="*/ 1004 h 16058"/>
                <a:gd name="T54" fmla="*/ 14110 w 16095"/>
                <a:gd name="T55" fmla="*/ 3426 h 16058"/>
                <a:gd name="T56" fmla="*/ 14022 w 16095"/>
                <a:gd name="T57" fmla="*/ 658 h 16058"/>
                <a:gd name="T58" fmla="*/ 13788 w 16095"/>
                <a:gd name="T59" fmla="*/ 294 h 16058"/>
                <a:gd name="T60" fmla="*/ 13423 w 16095"/>
                <a:gd name="T61" fmla="*/ 61 h 16058"/>
                <a:gd name="T62" fmla="*/ 2967 w 16095"/>
                <a:gd name="T63" fmla="*/ 1 h 16058"/>
                <a:gd name="T64" fmla="*/ 2538 w 16095"/>
                <a:gd name="T65" fmla="*/ 121 h 16058"/>
                <a:gd name="T66" fmla="*/ 2212 w 16095"/>
                <a:gd name="T67" fmla="*/ 403 h 16058"/>
                <a:gd name="T68" fmla="*/ 2032 w 16095"/>
                <a:gd name="T69" fmla="*/ 802 h 16058"/>
                <a:gd name="T70" fmla="*/ 1906 w 16095"/>
                <a:gd name="T71" fmla="*/ 3503 h 16058"/>
                <a:gd name="T72" fmla="*/ 233 w 16095"/>
                <a:gd name="T73" fmla="*/ 5720 h 16058"/>
                <a:gd name="T74" fmla="*/ 110 w 16095"/>
                <a:gd name="T75" fmla="*/ 5962 h 16058"/>
                <a:gd name="T76" fmla="*/ 31 w 16095"/>
                <a:gd name="T77" fmla="*/ 6222 h 16058"/>
                <a:gd name="T78" fmla="*/ 0 w 16095"/>
                <a:gd name="T79" fmla="*/ 6493 h 16058"/>
                <a:gd name="T80" fmla="*/ 92 w 16095"/>
                <a:gd name="T81" fmla="*/ 7542 h 16058"/>
                <a:gd name="T82" fmla="*/ 443 w 16095"/>
                <a:gd name="T83" fmla="*/ 8089 h 16058"/>
                <a:gd name="T84" fmla="*/ 991 w 16095"/>
                <a:gd name="T85" fmla="*/ 8439 h 16058"/>
                <a:gd name="T86" fmla="*/ 1510 w 16095"/>
                <a:gd name="T87" fmla="*/ 15106 h 16058"/>
                <a:gd name="T88" fmla="*/ 1631 w 16095"/>
                <a:gd name="T89" fmla="*/ 15533 h 16058"/>
                <a:gd name="T90" fmla="*/ 1913 w 16095"/>
                <a:gd name="T91" fmla="*/ 15858 h 16058"/>
                <a:gd name="T92" fmla="*/ 2312 w 16095"/>
                <a:gd name="T93" fmla="*/ 16038 h 16058"/>
                <a:gd name="T94" fmla="*/ 13782 w 16095"/>
                <a:gd name="T95" fmla="*/ 16038 h 16058"/>
                <a:gd name="T96" fmla="*/ 14182 w 16095"/>
                <a:gd name="T97" fmla="*/ 15858 h 16058"/>
                <a:gd name="T98" fmla="*/ 14464 w 16095"/>
                <a:gd name="T99" fmla="*/ 15533 h 16058"/>
                <a:gd name="T100" fmla="*/ 14585 w 16095"/>
                <a:gd name="T101" fmla="*/ 15106 h 16058"/>
                <a:gd name="T102" fmla="*/ 15104 w 16095"/>
                <a:gd name="T103" fmla="*/ 8439 h 16058"/>
                <a:gd name="T104" fmla="*/ 15652 w 16095"/>
                <a:gd name="T105" fmla="*/ 8089 h 16058"/>
                <a:gd name="T106" fmla="*/ 16003 w 16095"/>
                <a:gd name="T107" fmla="*/ 7542 h 16058"/>
                <a:gd name="T108" fmla="*/ 16095 w 16095"/>
                <a:gd name="T109" fmla="*/ 6493 h 16058"/>
                <a:gd name="T110" fmla="*/ 16064 w 16095"/>
                <a:gd name="T111" fmla="*/ 6222 h 16058"/>
                <a:gd name="T112" fmla="*/ 15985 w 16095"/>
                <a:gd name="T113" fmla="*/ 5963 h 16058"/>
                <a:gd name="T114" fmla="*/ 15862 w 16095"/>
                <a:gd name="T115" fmla="*/ 572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95" h="16058">
                  <a:moveTo>
                    <a:pt x="15089" y="7025"/>
                  </a:moveTo>
                  <a:lnTo>
                    <a:pt x="15088" y="7051"/>
                  </a:lnTo>
                  <a:lnTo>
                    <a:pt x="15086" y="7077"/>
                  </a:lnTo>
                  <a:lnTo>
                    <a:pt x="15083" y="7102"/>
                  </a:lnTo>
                  <a:lnTo>
                    <a:pt x="15079" y="7127"/>
                  </a:lnTo>
                  <a:lnTo>
                    <a:pt x="15073" y="7151"/>
                  </a:lnTo>
                  <a:lnTo>
                    <a:pt x="15066" y="7175"/>
                  </a:lnTo>
                  <a:lnTo>
                    <a:pt x="15059" y="7198"/>
                  </a:lnTo>
                  <a:lnTo>
                    <a:pt x="15050" y="7221"/>
                  </a:lnTo>
                  <a:lnTo>
                    <a:pt x="15040" y="7243"/>
                  </a:lnTo>
                  <a:lnTo>
                    <a:pt x="15029" y="7264"/>
                  </a:lnTo>
                  <a:lnTo>
                    <a:pt x="15017" y="7285"/>
                  </a:lnTo>
                  <a:lnTo>
                    <a:pt x="15004" y="7306"/>
                  </a:lnTo>
                  <a:lnTo>
                    <a:pt x="14989" y="7325"/>
                  </a:lnTo>
                  <a:lnTo>
                    <a:pt x="14974" y="7345"/>
                  </a:lnTo>
                  <a:lnTo>
                    <a:pt x="14958" y="7363"/>
                  </a:lnTo>
                  <a:lnTo>
                    <a:pt x="14942" y="7381"/>
                  </a:lnTo>
                  <a:lnTo>
                    <a:pt x="14924" y="7397"/>
                  </a:lnTo>
                  <a:lnTo>
                    <a:pt x="14906" y="7413"/>
                  </a:lnTo>
                  <a:lnTo>
                    <a:pt x="14887" y="7428"/>
                  </a:lnTo>
                  <a:lnTo>
                    <a:pt x="14867" y="7442"/>
                  </a:lnTo>
                  <a:lnTo>
                    <a:pt x="14847" y="7455"/>
                  </a:lnTo>
                  <a:lnTo>
                    <a:pt x="14826" y="7467"/>
                  </a:lnTo>
                  <a:lnTo>
                    <a:pt x="14804" y="7478"/>
                  </a:lnTo>
                  <a:lnTo>
                    <a:pt x="14782" y="7488"/>
                  </a:lnTo>
                  <a:lnTo>
                    <a:pt x="14759" y="7497"/>
                  </a:lnTo>
                  <a:lnTo>
                    <a:pt x="14736" y="7505"/>
                  </a:lnTo>
                  <a:lnTo>
                    <a:pt x="14712" y="7511"/>
                  </a:lnTo>
                  <a:lnTo>
                    <a:pt x="14688" y="7517"/>
                  </a:lnTo>
                  <a:lnTo>
                    <a:pt x="14663" y="7521"/>
                  </a:lnTo>
                  <a:lnTo>
                    <a:pt x="14637" y="7524"/>
                  </a:lnTo>
                  <a:lnTo>
                    <a:pt x="14612" y="7526"/>
                  </a:lnTo>
                  <a:lnTo>
                    <a:pt x="14586" y="7527"/>
                  </a:lnTo>
                  <a:lnTo>
                    <a:pt x="13654" y="7527"/>
                  </a:lnTo>
                  <a:lnTo>
                    <a:pt x="11642" y="4015"/>
                  </a:lnTo>
                  <a:lnTo>
                    <a:pt x="13077" y="4015"/>
                  </a:lnTo>
                  <a:lnTo>
                    <a:pt x="13106" y="4016"/>
                  </a:lnTo>
                  <a:lnTo>
                    <a:pt x="13137" y="4018"/>
                  </a:lnTo>
                  <a:lnTo>
                    <a:pt x="13165" y="4023"/>
                  </a:lnTo>
                  <a:lnTo>
                    <a:pt x="13194" y="4029"/>
                  </a:lnTo>
                  <a:lnTo>
                    <a:pt x="13222" y="4036"/>
                  </a:lnTo>
                  <a:lnTo>
                    <a:pt x="13249" y="4045"/>
                  </a:lnTo>
                  <a:lnTo>
                    <a:pt x="13276" y="4056"/>
                  </a:lnTo>
                  <a:lnTo>
                    <a:pt x="13303" y="4068"/>
                  </a:lnTo>
                  <a:lnTo>
                    <a:pt x="13328" y="4081"/>
                  </a:lnTo>
                  <a:lnTo>
                    <a:pt x="13352" y="4096"/>
                  </a:lnTo>
                  <a:lnTo>
                    <a:pt x="13376" y="4113"/>
                  </a:lnTo>
                  <a:lnTo>
                    <a:pt x="13399" y="4131"/>
                  </a:lnTo>
                  <a:lnTo>
                    <a:pt x="13420" y="4150"/>
                  </a:lnTo>
                  <a:lnTo>
                    <a:pt x="13441" y="4170"/>
                  </a:lnTo>
                  <a:lnTo>
                    <a:pt x="13461" y="4192"/>
                  </a:lnTo>
                  <a:lnTo>
                    <a:pt x="13480" y="4215"/>
                  </a:lnTo>
                  <a:lnTo>
                    <a:pt x="14988" y="6222"/>
                  </a:lnTo>
                  <a:lnTo>
                    <a:pt x="15001" y="6239"/>
                  </a:lnTo>
                  <a:lnTo>
                    <a:pt x="15012" y="6256"/>
                  </a:lnTo>
                  <a:lnTo>
                    <a:pt x="15022" y="6274"/>
                  </a:lnTo>
                  <a:lnTo>
                    <a:pt x="15032" y="6291"/>
                  </a:lnTo>
                  <a:lnTo>
                    <a:pt x="15041" y="6309"/>
                  </a:lnTo>
                  <a:lnTo>
                    <a:pt x="15049" y="6327"/>
                  </a:lnTo>
                  <a:lnTo>
                    <a:pt x="15057" y="6346"/>
                  </a:lnTo>
                  <a:lnTo>
                    <a:pt x="15063" y="6365"/>
                  </a:lnTo>
                  <a:lnTo>
                    <a:pt x="15069" y="6384"/>
                  </a:lnTo>
                  <a:lnTo>
                    <a:pt x="15074" y="6403"/>
                  </a:lnTo>
                  <a:lnTo>
                    <a:pt x="15079" y="6423"/>
                  </a:lnTo>
                  <a:lnTo>
                    <a:pt x="15082" y="6443"/>
                  </a:lnTo>
                  <a:lnTo>
                    <a:pt x="15085" y="6462"/>
                  </a:lnTo>
                  <a:lnTo>
                    <a:pt x="15087" y="6483"/>
                  </a:lnTo>
                  <a:lnTo>
                    <a:pt x="15089" y="6503"/>
                  </a:lnTo>
                  <a:lnTo>
                    <a:pt x="15089" y="6524"/>
                  </a:lnTo>
                  <a:lnTo>
                    <a:pt x="15089" y="7025"/>
                  </a:lnTo>
                  <a:close/>
                  <a:moveTo>
                    <a:pt x="13580" y="15054"/>
                  </a:moveTo>
                  <a:lnTo>
                    <a:pt x="10562" y="15054"/>
                  </a:lnTo>
                  <a:lnTo>
                    <a:pt x="10562" y="10036"/>
                  </a:lnTo>
                  <a:lnTo>
                    <a:pt x="10561" y="10010"/>
                  </a:lnTo>
                  <a:lnTo>
                    <a:pt x="10559" y="9985"/>
                  </a:lnTo>
                  <a:lnTo>
                    <a:pt x="10556" y="9960"/>
                  </a:lnTo>
                  <a:lnTo>
                    <a:pt x="10552" y="9935"/>
                  </a:lnTo>
                  <a:lnTo>
                    <a:pt x="10546" y="9911"/>
                  </a:lnTo>
                  <a:lnTo>
                    <a:pt x="10539" y="9887"/>
                  </a:lnTo>
                  <a:lnTo>
                    <a:pt x="10532" y="9864"/>
                  </a:lnTo>
                  <a:lnTo>
                    <a:pt x="10523" y="9841"/>
                  </a:lnTo>
                  <a:lnTo>
                    <a:pt x="10513" y="9818"/>
                  </a:lnTo>
                  <a:lnTo>
                    <a:pt x="10502" y="9797"/>
                  </a:lnTo>
                  <a:lnTo>
                    <a:pt x="10490" y="9776"/>
                  </a:lnTo>
                  <a:lnTo>
                    <a:pt x="10477" y="9755"/>
                  </a:lnTo>
                  <a:lnTo>
                    <a:pt x="10463" y="9736"/>
                  </a:lnTo>
                  <a:lnTo>
                    <a:pt x="10448" y="9717"/>
                  </a:lnTo>
                  <a:lnTo>
                    <a:pt x="10432" y="9699"/>
                  </a:lnTo>
                  <a:lnTo>
                    <a:pt x="10415" y="9681"/>
                  </a:lnTo>
                  <a:lnTo>
                    <a:pt x="10397" y="9665"/>
                  </a:lnTo>
                  <a:lnTo>
                    <a:pt x="10379" y="9649"/>
                  </a:lnTo>
                  <a:lnTo>
                    <a:pt x="10360" y="9634"/>
                  </a:lnTo>
                  <a:lnTo>
                    <a:pt x="10340" y="9620"/>
                  </a:lnTo>
                  <a:lnTo>
                    <a:pt x="10320" y="9607"/>
                  </a:lnTo>
                  <a:lnTo>
                    <a:pt x="10299" y="9595"/>
                  </a:lnTo>
                  <a:lnTo>
                    <a:pt x="10278" y="9584"/>
                  </a:lnTo>
                  <a:lnTo>
                    <a:pt x="10256" y="9574"/>
                  </a:lnTo>
                  <a:lnTo>
                    <a:pt x="10232" y="9565"/>
                  </a:lnTo>
                  <a:lnTo>
                    <a:pt x="10209" y="9557"/>
                  </a:lnTo>
                  <a:lnTo>
                    <a:pt x="10185" y="9550"/>
                  </a:lnTo>
                  <a:lnTo>
                    <a:pt x="10161" y="9544"/>
                  </a:lnTo>
                  <a:lnTo>
                    <a:pt x="10136" y="9540"/>
                  </a:lnTo>
                  <a:lnTo>
                    <a:pt x="10111" y="9537"/>
                  </a:lnTo>
                  <a:lnTo>
                    <a:pt x="10086" y="9535"/>
                  </a:lnTo>
                  <a:lnTo>
                    <a:pt x="10059" y="9534"/>
                  </a:lnTo>
                  <a:lnTo>
                    <a:pt x="6287" y="9534"/>
                  </a:lnTo>
                  <a:lnTo>
                    <a:pt x="6261" y="9535"/>
                  </a:lnTo>
                  <a:lnTo>
                    <a:pt x="6236" y="9537"/>
                  </a:lnTo>
                  <a:lnTo>
                    <a:pt x="6211" y="9540"/>
                  </a:lnTo>
                  <a:lnTo>
                    <a:pt x="6186" y="9544"/>
                  </a:lnTo>
                  <a:lnTo>
                    <a:pt x="6161" y="9550"/>
                  </a:lnTo>
                  <a:lnTo>
                    <a:pt x="6137" y="9557"/>
                  </a:lnTo>
                  <a:lnTo>
                    <a:pt x="6114" y="9565"/>
                  </a:lnTo>
                  <a:lnTo>
                    <a:pt x="6091" y="9574"/>
                  </a:lnTo>
                  <a:lnTo>
                    <a:pt x="6069" y="9584"/>
                  </a:lnTo>
                  <a:lnTo>
                    <a:pt x="6048" y="9595"/>
                  </a:lnTo>
                  <a:lnTo>
                    <a:pt x="6027" y="9607"/>
                  </a:lnTo>
                  <a:lnTo>
                    <a:pt x="6005" y="9620"/>
                  </a:lnTo>
                  <a:lnTo>
                    <a:pt x="5986" y="9634"/>
                  </a:lnTo>
                  <a:lnTo>
                    <a:pt x="5967" y="9649"/>
                  </a:lnTo>
                  <a:lnTo>
                    <a:pt x="5949" y="9665"/>
                  </a:lnTo>
                  <a:lnTo>
                    <a:pt x="5931" y="9681"/>
                  </a:lnTo>
                  <a:lnTo>
                    <a:pt x="5915" y="9699"/>
                  </a:lnTo>
                  <a:lnTo>
                    <a:pt x="5899" y="9717"/>
                  </a:lnTo>
                  <a:lnTo>
                    <a:pt x="5884" y="9736"/>
                  </a:lnTo>
                  <a:lnTo>
                    <a:pt x="5870" y="9755"/>
                  </a:lnTo>
                  <a:lnTo>
                    <a:pt x="5857" y="9776"/>
                  </a:lnTo>
                  <a:lnTo>
                    <a:pt x="5844" y="9797"/>
                  </a:lnTo>
                  <a:lnTo>
                    <a:pt x="5833" y="9818"/>
                  </a:lnTo>
                  <a:lnTo>
                    <a:pt x="5823" y="9841"/>
                  </a:lnTo>
                  <a:lnTo>
                    <a:pt x="5814" y="9864"/>
                  </a:lnTo>
                  <a:lnTo>
                    <a:pt x="5806" y="9887"/>
                  </a:lnTo>
                  <a:lnTo>
                    <a:pt x="5800" y="9911"/>
                  </a:lnTo>
                  <a:lnTo>
                    <a:pt x="5794" y="9935"/>
                  </a:lnTo>
                  <a:lnTo>
                    <a:pt x="5790" y="9960"/>
                  </a:lnTo>
                  <a:lnTo>
                    <a:pt x="5787" y="9985"/>
                  </a:lnTo>
                  <a:lnTo>
                    <a:pt x="5785" y="10010"/>
                  </a:lnTo>
                  <a:lnTo>
                    <a:pt x="5784" y="10036"/>
                  </a:lnTo>
                  <a:lnTo>
                    <a:pt x="5784" y="15054"/>
                  </a:lnTo>
                  <a:lnTo>
                    <a:pt x="2515" y="15054"/>
                  </a:lnTo>
                  <a:lnTo>
                    <a:pt x="2515" y="8531"/>
                  </a:lnTo>
                  <a:lnTo>
                    <a:pt x="13580" y="8531"/>
                  </a:lnTo>
                  <a:lnTo>
                    <a:pt x="13580" y="15054"/>
                  </a:lnTo>
                  <a:close/>
                  <a:moveTo>
                    <a:pt x="10059" y="15054"/>
                  </a:moveTo>
                  <a:lnTo>
                    <a:pt x="6287" y="15054"/>
                  </a:lnTo>
                  <a:lnTo>
                    <a:pt x="6287" y="10036"/>
                  </a:lnTo>
                  <a:lnTo>
                    <a:pt x="10059" y="10036"/>
                  </a:lnTo>
                  <a:lnTo>
                    <a:pt x="10059" y="15054"/>
                  </a:lnTo>
                  <a:close/>
                  <a:moveTo>
                    <a:pt x="1006" y="7025"/>
                  </a:moveTo>
                  <a:lnTo>
                    <a:pt x="1006" y="6524"/>
                  </a:lnTo>
                  <a:lnTo>
                    <a:pt x="1006" y="6503"/>
                  </a:lnTo>
                  <a:lnTo>
                    <a:pt x="1008" y="6483"/>
                  </a:lnTo>
                  <a:lnTo>
                    <a:pt x="1010" y="6462"/>
                  </a:lnTo>
                  <a:lnTo>
                    <a:pt x="1012" y="6443"/>
                  </a:lnTo>
                  <a:lnTo>
                    <a:pt x="1016" y="6423"/>
                  </a:lnTo>
                  <a:lnTo>
                    <a:pt x="1020" y="6403"/>
                  </a:lnTo>
                  <a:lnTo>
                    <a:pt x="1026" y="6384"/>
                  </a:lnTo>
                  <a:lnTo>
                    <a:pt x="1032" y="6365"/>
                  </a:lnTo>
                  <a:lnTo>
                    <a:pt x="1038" y="6346"/>
                  </a:lnTo>
                  <a:lnTo>
                    <a:pt x="1046" y="6327"/>
                  </a:lnTo>
                  <a:lnTo>
                    <a:pt x="1054" y="6309"/>
                  </a:lnTo>
                  <a:lnTo>
                    <a:pt x="1063" y="6291"/>
                  </a:lnTo>
                  <a:lnTo>
                    <a:pt x="1073" y="6274"/>
                  </a:lnTo>
                  <a:lnTo>
                    <a:pt x="1083" y="6256"/>
                  </a:lnTo>
                  <a:lnTo>
                    <a:pt x="1094" y="6239"/>
                  </a:lnTo>
                  <a:lnTo>
                    <a:pt x="1107" y="6222"/>
                  </a:lnTo>
                  <a:lnTo>
                    <a:pt x="2615" y="4215"/>
                  </a:lnTo>
                  <a:lnTo>
                    <a:pt x="2634" y="4192"/>
                  </a:lnTo>
                  <a:lnTo>
                    <a:pt x="2654" y="4170"/>
                  </a:lnTo>
                  <a:lnTo>
                    <a:pt x="2674" y="4150"/>
                  </a:lnTo>
                  <a:lnTo>
                    <a:pt x="2696" y="4131"/>
                  </a:lnTo>
                  <a:lnTo>
                    <a:pt x="2719" y="4113"/>
                  </a:lnTo>
                  <a:lnTo>
                    <a:pt x="2743" y="4096"/>
                  </a:lnTo>
                  <a:lnTo>
                    <a:pt x="2767" y="4081"/>
                  </a:lnTo>
                  <a:lnTo>
                    <a:pt x="2792" y="4068"/>
                  </a:lnTo>
                  <a:lnTo>
                    <a:pt x="2819" y="4056"/>
                  </a:lnTo>
                  <a:lnTo>
                    <a:pt x="2846" y="4045"/>
                  </a:lnTo>
                  <a:lnTo>
                    <a:pt x="2873" y="4036"/>
                  </a:lnTo>
                  <a:lnTo>
                    <a:pt x="2901" y="4029"/>
                  </a:lnTo>
                  <a:lnTo>
                    <a:pt x="2930" y="4023"/>
                  </a:lnTo>
                  <a:lnTo>
                    <a:pt x="2958" y="4018"/>
                  </a:lnTo>
                  <a:lnTo>
                    <a:pt x="2989" y="4016"/>
                  </a:lnTo>
                  <a:lnTo>
                    <a:pt x="3018" y="4015"/>
                  </a:lnTo>
                  <a:lnTo>
                    <a:pt x="4452" y="4015"/>
                  </a:lnTo>
                  <a:lnTo>
                    <a:pt x="2440" y="7527"/>
                  </a:lnTo>
                  <a:lnTo>
                    <a:pt x="1509" y="7527"/>
                  </a:lnTo>
                  <a:lnTo>
                    <a:pt x="1483" y="7526"/>
                  </a:lnTo>
                  <a:lnTo>
                    <a:pt x="1458" y="7524"/>
                  </a:lnTo>
                  <a:lnTo>
                    <a:pt x="1432" y="7521"/>
                  </a:lnTo>
                  <a:lnTo>
                    <a:pt x="1407" y="7517"/>
                  </a:lnTo>
                  <a:lnTo>
                    <a:pt x="1383" y="7511"/>
                  </a:lnTo>
                  <a:lnTo>
                    <a:pt x="1359" y="7505"/>
                  </a:lnTo>
                  <a:lnTo>
                    <a:pt x="1336" y="7497"/>
                  </a:lnTo>
                  <a:lnTo>
                    <a:pt x="1313" y="7488"/>
                  </a:lnTo>
                  <a:lnTo>
                    <a:pt x="1291" y="7478"/>
                  </a:lnTo>
                  <a:lnTo>
                    <a:pt x="1269" y="7467"/>
                  </a:lnTo>
                  <a:lnTo>
                    <a:pt x="1248" y="7455"/>
                  </a:lnTo>
                  <a:lnTo>
                    <a:pt x="1227" y="7442"/>
                  </a:lnTo>
                  <a:lnTo>
                    <a:pt x="1208" y="7428"/>
                  </a:lnTo>
                  <a:lnTo>
                    <a:pt x="1189" y="7413"/>
                  </a:lnTo>
                  <a:lnTo>
                    <a:pt x="1171" y="7397"/>
                  </a:lnTo>
                  <a:lnTo>
                    <a:pt x="1153" y="7381"/>
                  </a:lnTo>
                  <a:lnTo>
                    <a:pt x="1137" y="7363"/>
                  </a:lnTo>
                  <a:lnTo>
                    <a:pt x="1121" y="7345"/>
                  </a:lnTo>
                  <a:lnTo>
                    <a:pt x="1106" y="7325"/>
                  </a:lnTo>
                  <a:lnTo>
                    <a:pt x="1091" y="7306"/>
                  </a:lnTo>
                  <a:lnTo>
                    <a:pt x="1078" y="7285"/>
                  </a:lnTo>
                  <a:lnTo>
                    <a:pt x="1066" y="7264"/>
                  </a:lnTo>
                  <a:lnTo>
                    <a:pt x="1055" y="7243"/>
                  </a:lnTo>
                  <a:lnTo>
                    <a:pt x="1045" y="7221"/>
                  </a:lnTo>
                  <a:lnTo>
                    <a:pt x="1036" y="7198"/>
                  </a:lnTo>
                  <a:lnTo>
                    <a:pt x="1028" y="7175"/>
                  </a:lnTo>
                  <a:lnTo>
                    <a:pt x="1022" y="7151"/>
                  </a:lnTo>
                  <a:lnTo>
                    <a:pt x="1016" y="7127"/>
                  </a:lnTo>
                  <a:lnTo>
                    <a:pt x="1012" y="7102"/>
                  </a:lnTo>
                  <a:lnTo>
                    <a:pt x="1009" y="7077"/>
                  </a:lnTo>
                  <a:lnTo>
                    <a:pt x="1007" y="7051"/>
                  </a:lnTo>
                  <a:lnTo>
                    <a:pt x="1006" y="7025"/>
                  </a:lnTo>
                  <a:close/>
                  <a:moveTo>
                    <a:pt x="9962" y="4015"/>
                  </a:moveTo>
                  <a:lnTo>
                    <a:pt x="11062" y="4015"/>
                  </a:lnTo>
                  <a:lnTo>
                    <a:pt x="13074" y="7527"/>
                  </a:lnTo>
                  <a:lnTo>
                    <a:pt x="10968" y="7527"/>
                  </a:lnTo>
                  <a:lnTo>
                    <a:pt x="9962" y="4015"/>
                  </a:lnTo>
                  <a:close/>
                  <a:moveTo>
                    <a:pt x="8299" y="4015"/>
                  </a:moveTo>
                  <a:lnTo>
                    <a:pt x="9439" y="4015"/>
                  </a:lnTo>
                  <a:lnTo>
                    <a:pt x="10444" y="7527"/>
                  </a:lnTo>
                  <a:lnTo>
                    <a:pt x="8299" y="7527"/>
                  </a:lnTo>
                  <a:lnTo>
                    <a:pt x="8299" y="4015"/>
                  </a:lnTo>
                  <a:close/>
                  <a:moveTo>
                    <a:pt x="6656" y="4015"/>
                  </a:moveTo>
                  <a:lnTo>
                    <a:pt x="7796" y="4015"/>
                  </a:lnTo>
                  <a:lnTo>
                    <a:pt x="7796" y="7527"/>
                  </a:lnTo>
                  <a:lnTo>
                    <a:pt x="5650" y="7527"/>
                  </a:lnTo>
                  <a:lnTo>
                    <a:pt x="6656" y="4015"/>
                  </a:lnTo>
                  <a:close/>
                  <a:moveTo>
                    <a:pt x="5127" y="7527"/>
                  </a:moveTo>
                  <a:lnTo>
                    <a:pt x="3020" y="7527"/>
                  </a:lnTo>
                  <a:lnTo>
                    <a:pt x="5032" y="4015"/>
                  </a:lnTo>
                  <a:lnTo>
                    <a:pt x="6132" y="4015"/>
                  </a:lnTo>
                  <a:lnTo>
                    <a:pt x="5127" y="7527"/>
                  </a:lnTo>
                  <a:close/>
                  <a:moveTo>
                    <a:pt x="13077" y="1004"/>
                  </a:moveTo>
                  <a:lnTo>
                    <a:pt x="13077" y="3011"/>
                  </a:lnTo>
                  <a:lnTo>
                    <a:pt x="3018" y="3011"/>
                  </a:lnTo>
                  <a:lnTo>
                    <a:pt x="3018" y="1004"/>
                  </a:lnTo>
                  <a:lnTo>
                    <a:pt x="13077" y="1004"/>
                  </a:lnTo>
                  <a:close/>
                  <a:moveTo>
                    <a:pt x="15793" y="5620"/>
                  </a:moveTo>
                  <a:lnTo>
                    <a:pt x="14284" y="3614"/>
                  </a:lnTo>
                  <a:lnTo>
                    <a:pt x="14262" y="3585"/>
                  </a:lnTo>
                  <a:lnTo>
                    <a:pt x="14239" y="3557"/>
                  </a:lnTo>
                  <a:lnTo>
                    <a:pt x="14214" y="3530"/>
                  </a:lnTo>
                  <a:lnTo>
                    <a:pt x="14189" y="3503"/>
                  </a:lnTo>
                  <a:lnTo>
                    <a:pt x="14164" y="3477"/>
                  </a:lnTo>
                  <a:lnTo>
                    <a:pt x="14137" y="3451"/>
                  </a:lnTo>
                  <a:lnTo>
                    <a:pt x="14110" y="3426"/>
                  </a:lnTo>
                  <a:lnTo>
                    <a:pt x="14083" y="3401"/>
                  </a:lnTo>
                  <a:lnTo>
                    <a:pt x="14083" y="1004"/>
                  </a:lnTo>
                  <a:lnTo>
                    <a:pt x="14082" y="952"/>
                  </a:lnTo>
                  <a:lnTo>
                    <a:pt x="14078" y="901"/>
                  </a:lnTo>
                  <a:lnTo>
                    <a:pt x="14072" y="851"/>
                  </a:lnTo>
                  <a:lnTo>
                    <a:pt x="14063" y="802"/>
                  </a:lnTo>
                  <a:lnTo>
                    <a:pt x="14052" y="753"/>
                  </a:lnTo>
                  <a:lnTo>
                    <a:pt x="14038" y="706"/>
                  </a:lnTo>
                  <a:lnTo>
                    <a:pt x="14022" y="658"/>
                  </a:lnTo>
                  <a:lnTo>
                    <a:pt x="14004" y="613"/>
                  </a:lnTo>
                  <a:lnTo>
                    <a:pt x="13984" y="569"/>
                  </a:lnTo>
                  <a:lnTo>
                    <a:pt x="13961" y="526"/>
                  </a:lnTo>
                  <a:lnTo>
                    <a:pt x="13937" y="484"/>
                  </a:lnTo>
                  <a:lnTo>
                    <a:pt x="13911" y="443"/>
                  </a:lnTo>
                  <a:lnTo>
                    <a:pt x="13883" y="403"/>
                  </a:lnTo>
                  <a:lnTo>
                    <a:pt x="13854" y="365"/>
                  </a:lnTo>
                  <a:lnTo>
                    <a:pt x="13822" y="329"/>
                  </a:lnTo>
                  <a:lnTo>
                    <a:pt x="13788" y="294"/>
                  </a:lnTo>
                  <a:lnTo>
                    <a:pt x="13753" y="261"/>
                  </a:lnTo>
                  <a:lnTo>
                    <a:pt x="13717" y="229"/>
                  </a:lnTo>
                  <a:lnTo>
                    <a:pt x="13679" y="200"/>
                  </a:lnTo>
                  <a:lnTo>
                    <a:pt x="13640" y="172"/>
                  </a:lnTo>
                  <a:lnTo>
                    <a:pt x="13598" y="146"/>
                  </a:lnTo>
                  <a:lnTo>
                    <a:pt x="13557" y="121"/>
                  </a:lnTo>
                  <a:lnTo>
                    <a:pt x="13513" y="99"/>
                  </a:lnTo>
                  <a:lnTo>
                    <a:pt x="13468" y="79"/>
                  </a:lnTo>
                  <a:lnTo>
                    <a:pt x="13423" y="61"/>
                  </a:lnTo>
                  <a:lnTo>
                    <a:pt x="13376" y="45"/>
                  </a:lnTo>
                  <a:lnTo>
                    <a:pt x="13329" y="32"/>
                  </a:lnTo>
                  <a:lnTo>
                    <a:pt x="13279" y="20"/>
                  </a:lnTo>
                  <a:lnTo>
                    <a:pt x="13230" y="12"/>
                  </a:lnTo>
                  <a:lnTo>
                    <a:pt x="13180" y="5"/>
                  </a:lnTo>
                  <a:lnTo>
                    <a:pt x="13128" y="1"/>
                  </a:lnTo>
                  <a:lnTo>
                    <a:pt x="13077" y="0"/>
                  </a:lnTo>
                  <a:lnTo>
                    <a:pt x="3018" y="0"/>
                  </a:lnTo>
                  <a:lnTo>
                    <a:pt x="2967" y="1"/>
                  </a:lnTo>
                  <a:lnTo>
                    <a:pt x="2915" y="5"/>
                  </a:lnTo>
                  <a:lnTo>
                    <a:pt x="2865" y="12"/>
                  </a:lnTo>
                  <a:lnTo>
                    <a:pt x="2815" y="20"/>
                  </a:lnTo>
                  <a:lnTo>
                    <a:pt x="2766" y="32"/>
                  </a:lnTo>
                  <a:lnTo>
                    <a:pt x="2718" y="45"/>
                  </a:lnTo>
                  <a:lnTo>
                    <a:pt x="2672" y="61"/>
                  </a:lnTo>
                  <a:lnTo>
                    <a:pt x="2627" y="79"/>
                  </a:lnTo>
                  <a:lnTo>
                    <a:pt x="2581" y="99"/>
                  </a:lnTo>
                  <a:lnTo>
                    <a:pt x="2538" y="121"/>
                  </a:lnTo>
                  <a:lnTo>
                    <a:pt x="2496" y="146"/>
                  </a:lnTo>
                  <a:lnTo>
                    <a:pt x="2455" y="172"/>
                  </a:lnTo>
                  <a:lnTo>
                    <a:pt x="2416" y="200"/>
                  </a:lnTo>
                  <a:lnTo>
                    <a:pt x="2378" y="229"/>
                  </a:lnTo>
                  <a:lnTo>
                    <a:pt x="2341" y="261"/>
                  </a:lnTo>
                  <a:lnTo>
                    <a:pt x="2307" y="294"/>
                  </a:lnTo>
                  <a:lnTo>
                    <a:pt x="2273" y="329"/>
                  </a:lnTo>
                  <a:lnTo>
                    <a:pt x="2241" y="365"/>
                  </a:lnTo>
                  <a:lnTo>
                    <a:pt x="2212" y="403"/>
                  </a:lnTo>
                  <a:lnTo>
                    <a:pt x="2184" y="443"/>
                  </a:lnTo>
                  <a:lnTo>
                    <a:pt x="2158" y="484"/>
                  </a:lnTo>
                  <a:lnTo>
                    <a:pt x="2134" y="526"/>
                  </a:lnTo>
                  <a:lnTo>
                    <a:pt x="2111" y="569"/>
                  </a:lnTo>
                  <a:lnTo>
                    <a:pt x="2091" y="613"/>
                  </a:lnTo>
                  <a:lnTo>
                    <a:pt x="2073" y="658"/>
                  </a:lnTo>
                  <a:lnTo>
                    <a:pt x="2057" y="706"/>
                  </a:lnTo>
                  <a:lnTo>
                    <a:pt x="2043" y="753"/>
                  </a:lnTo>
                  <a:lnTo>
                    <a:pt x="2032" y="802"/>
                  </a:lnTo>
                  <a:lnTo>
                    <a:pt x="2023" y="851"/>
                  </a:lnTo>
                  <a:lnTo>
                    <a:pt x="2017" y="901"/>
                  </a:lnTo>
                  <a:lnTo>
                    <a:pt x="2013" y="952"/>
                  </a:lnTo>
                  <a:lnTo>
                    <a:pt x="2012" y="1004"/>
                  </a:lnTo>
                  <a:lnTo>
                    <a:pt x="2012" y="3402"/>
                  </a:lnTo>
                  <a:lnTo>
                    <a:pt x="1985" y="3426"/>
                  </a:lnTo>
                  <a:lnTo>
                    <a:pt x="1959" y="3451"/>
                  </a:lnTo>
                  <a:lnTo>
                    <a:pt x="1931" y="3477"/>
                  </a:lnTo>
                  <a:lnTo>
                    <a:pt x="1906" y="3503"/>
                  </a:lnTo>
                  <a:lnTo>
                    <a:pt x="1881" y="3529"/>
                  </a:lnTo>
                  <a:lnTo>
                    <a:pt x="1857" y="3556"/>
                  </a:lnTo>
                  <a:lnTo>
                    <a:pt x="1833" y="3584"/>
                  </a:lnTo>
                  <a:lnTo>
                    <a:pt x="1811" y="3613"/>
                  </a:lnTo>
                  <a:lnTo>
                    <a:pt x="303" y="5619"/>
                  </a:lnTo>
                  <a:lnTo>
                    <a:pt x="285" y="5644"/>
                  </a:lnTo>
                  <a:lnTo>
                    <a:pt x="268" y="5669"/>
                  </a:lnTo>
                  <a:lnTo>
                    <a:pt x="250" y="5695"/>
                  </a:lnTo>
                  <a:lnTo>
                    <a:pt x="233" y="5720"/>
                  </a:lnTo>
                  <a:lnTo>
                    <a:pt x="217" y="5746"/>
                  </a:lnTo>
                  <a:lnTo>
                    <a:pt x="202" y="5772"/>
                  </a:lnTo>
                  <a:lnTo>
                    <a:pt x="187" y="5798"/>
                  </a:lnTo>
                  <a:lnTo>
                    <a:pt x="173" y="5825"/>
                  </a:lnTo>
                  <a:lnTo>
                    <a:pt x="159" y="5851"/>
                  </a:lnTo>
                  <a:lnTo>
                    <a:pt x="146" y="5879"/>
                  </a:lnTo>
                  <a:lnTo>
                    <a:pt x="133" y="5906"/>
                  </a:lnTo>
                  <a:lnTo>
                    <a:pt x="121" y="5934"/>
                  </a:lnTo>
                  <a:lnTo>
                    <a:pt x="110" y="5962"/>
                  </a:lnTo>
                  <a:lnTo>
                    <a:pt x="99" y="5991"/>
                  </a:lnTo>
                  <a:lnTo>
                    <a:pt x="88" y="6019"/>
                  </a:lnTo>
                  <a:lnTo>
                    <a:pt x="78" y="6047"/>
                  </a:lnTo>
                  <a:lnTo>
                    <a:pt x="68" y="6076"/>
                  </a:lnTo>
                  <a:lnTo>
                    <a:pt x="60" y="6105"/>
                  </a:lnTo>
                  <a:lnTo>
                    <a:pt x="51" y="6134"/>
                  </a:lnTo>
                  <a:lnTo>
                    <a:pt x="44" y="6163"/>
                  </a:lnTo>
                  <a:lnTo>
                    <a:pt x="37" y="6193"/>
                  </a:lnTo>
                  <a:lnTo>
                    <a:pt x="31" y="6222"/>
                  </a:lnTo>
                  <a:lnTo>
                    <a:pt x="25" y="6253"/>
                  </a:lnTo>
                  <a:lnTo>
                    <a:pt x="20" y="6282"/>
                  </a:lnTo>
                  <a:lnTo>
                    <a:pt x="15" y="6312"/>
                  </a:lnTo>
                  <a:lnTo>
                    <a:pt x="11" y="6342"/>
                  </a:lnTo>
                  <a:lnTo>
                    <a:pt x="8" y="6372"/>
                  </a:lnTo>
                  <a:lnTo>
                    <a:pt x="5" y="6402"/>
                  </a:lnTo>
                  <a:lnTo>
                    <a:pt x="3" y="6432"/>
                  </a:lnTo>
                  <a:lnTo>
                    <a:pt x="1" y="6463"/>
                  </a:lnTo>
                  <a:lnTo>
                    <a:pt x="0" y="6493"/>
                  </a:lnTo>
                  <a:lnTo>
                    <a:pt x="0" y="6524"/>
                  </a:lnTo>
                  <a:lnTo>
                    <a:pt x="0" y="7025"/>
                  </a:lnTo>
                  <a:lnTo>
                    <a:pt x="2" y="7103"/>
                  </a:lnTo>
                  <a:lnTo>
                    <a:pt x="8" y="7179"/>
                  </a:lnTo>
                  <a:lnTo>
                    <a:pt x="17" y="7254"/>
                  </a:lnTo>
                  <a:lnTo>
                    <a:pt x="31" y="7328"/>
                  </a:lnTo>
                  <a:lnTo>
                    <a:pt x="47" y="7401"/>
                  </a:lnTo>
                  <a:lnTo>
                    <a:pt x="68" y="7473"/>
                  </a:lnTo>
                  <a:lnTo>
                    <a:pt x="92" y="7542"/>
                  </a:lnTo>
                  <a:lnTo>
                    <a:pt x="119" y="7610"/>
                  </a:lnTo>
                  <a:lnTo>
                    <a:pt x="149" y="7678"/>
                  </a:lnTo>
                  <a:lnTo>
                    <a:pt x="182" y="7742"/>
                  </a:lnTo>
                  <a:lnTo>
                    <a:pt x="218" y="7805"/>
                  </a:lnTo>
                  <a:lnTo>
                    <a:pt x="259" y="7866"/>
                  </a:lnTo>
                  <a:lnTo>
                    <a:pt x="300" y="7926"/>
                  </a:lnTo>
                  <a:lnTo>
                    <a:pt x="345" y="7983"/>
                  </a:lnTo>
                  <a:lnTo>
                    <a:pt x="392" y="8037"/>
                  </a:lnTo>
                  <a:lnTo>
                    <a:pt x="443" y="8089"/>
                  </a:lnTo>
                  <a:lnTo>
                    <a:pt x="495" y="8139"/>
                  </a:lnTo>
                  <a:lnTo>
                    <a:pt x="549" y="8187"/>
                  </a:lnTo>
                  <a:lnTo>
                    <a:pt x="607" y="8232"/>
                  </a:lnTo>
                  <a:lnTo>
                    <a:pt x="666" y="8273"/>
                  </a:lnTo>
                  <a:lnTo>
                    <a:pt x="727" y="8313"/>
                  </a:lnTo>
                  <a:lnTo>
                    <a:pt x="791" y="8349"/>
                  </a:lnTo>
                  <a:lnTo>
                    <a:pt x="855" y="8382"/>
                  </a:lnTo>
                  <a:lnTo>
                    <a:pt x="922" y="8412"/>
                  </a:lnTo>
                  <a:lnTo>
                    <a:pt x="991" y="8439"/>
                  </a:lnTo>
                  <a:lnTo>
                    <a:pt x="1060" y="8464"/>
                  </a:lnTo>
                  <a:lnTo>
                    <a:pt x="1133" y="8484"/>
                  </a:lnTo>
                  <a:lnTo>
                    <a:pt x="1205" y="8501"/>
                  </a:lnTo>
                  <a:lnTo>
                    <a:pt x="1280" y="8514"/>
                  </a:lnTo>
                  <a:lnTo>
                    <a:pt x="1355" y="8523"/>
                  </a:lnTo>
                  <a:lnTo>
                    <a:pt x="1431" y="8529"/>
                  </a:lnTo>
                  <a:lnTo>
                    <a:pt x="1509" y="8531"/>
                  </a:lnTo>
                  <a:lnTo>
                    <a:pt x="1509" y="15054"/>
                  </a:lnTo>
                  <a:lnTo>
                    <a:pt x="1510" y="15106"/>
                  </a:lnTo>
                  <a:lnTo>
                    <a:pt x="1514" y="15157"/>
                  </a:lnTo>
                  <a:lnTo>
                    <a:pt x="1520" y="15207"/>
                  </a:lnTo>
                  <a:lnTo>
                    <a:pt x="1529" y="15257"/>
                  </a:lnTo>
                  <a:lnTo>
                    <a:pt x="1540" y="15305"/>
                  </a:lnTo>
                  <a:lnTo>
                    <a:pt x="1554" y="15352"/>
                  </a:lnTo>
                  <a:lnTo>
                    <a:pt x="1570" y="15400"/>
                  </a:lnTo>
                  <a:lnTo>
                    <a:pt x="1588" y="15445"/>
                  </a:lnTo>
                  <a:lnTo>
                    <a:pt x="1608" y="15489"/>
                  </a:lnTo>
                  <a:lnTo>
                    <a:pt x="1631" y="15533"/>
                  </a:lnTo>
                  <a:lnTo>
                    <a:pt x="1655" y="15574"/>
                  </a:lnTo>
                  <a:lnTo>
                    <a:pt x="1681" y="15615"/>
                  </a:lnTo>
                  <a:lnTo>
                    <a:pt x="1709" y="15655"/>
                  </a:lnTo>
                  <a:lnTo>
                    <a:pt x="1738" y="15693"/>
                  </a:lnTo>
                  <a:lnTo>
                    <a:pt x="1770" y="15729"/>
                  </a:lnTo>
                  <a:lnTo>
                    <a:pt x="1804" y="15764"/>
                  </a:lnTo>
                  <a:lnTo>
                    <a:pt x="1839" y="15797"/>
                  </a:lnTo>
                  <a:lnTo>
                    <a:pt x="1875" y="15829"/>
                  </a:lnTo>
                  <a:lnTo>
                    <a:pt x="1913" y="15858"/>
                  </a:lnTo>
                  <a:lnTo>
                    <a:pt x="1953" y="15886"/>
                  </a:lnTo>
                  <a:lnTo>
                    <a:pt x="1993" y="15912"/>
                  </a:lnTo>
                  <a:lnTo>
                    <a:pt x="2035" y="15937"/>
                  </a:lnTo>
                  <a:lnTo>
                    <a:pt x="2078" y="15959"/>
                  </a:lnTo>
                  <a:lnTo>
                    <a:pt x="2124" y="15979"/>
                  </a:lnTo>
                  <a:lnTo>
                    <a:pt x="2169" y="15997"/>
                  </a:lnTo>
                  <a:lnTo>
                    <a:pt x="2216" y="16013"/>
                  </a:lnTo>
                  <a:lnTo>
                    <a:pt x="2263" y="16026"/>
                  </a:lnTo>
                  <a:lnTo>
                    <a:pt x="2312" y="16038"/>
                  </a:lnTo>
                  <a:lnTo>
                    <a:pt x="2362" y="16046"/>
                  </a:lnTo>
                  <a:lnTo>
                    <a:pt x="2412" y="16053"/>
                  </a:lnTo>
                  <a:lnTo>
                    <a:pt x="2464" y="16057"/>
                  </a:lnTo>
                  <a:lnTo>
                    <a:pt x="2515" y="16058"/>
                  </a:lnTo>
                  <a:lnTo>
                    <a:pt x="13580" y="16058"/>
                  </a:lnTo>
                  <a:lnTo>
                    <a:pt x="13632" y="16057"/>
                  </a:lnTo>
                  <a:lnTo>
                    <a:pt x="13683" y="16053"/>
                  </a:lnTo>
                  <a:lnTo>
                    <a:pt x="13733" y="16046"/>
                  </a:lnTo>
                  <a:lnTo>
                    <a:pt x="13782" y="16038"/>
                  </a:lnTo>
                  <a:lnTo>
                    <a:pt x="13832" y="16026"/>
                  </a:lnTo>
                  <a:lnTo>
                    <a:pt x="13879" y="16013"/>
                  </a:lnTo>
                  <a:lnTo>
                    <a:pt x="13926" y="15997"/>
                  </a:lnTo>
                  <a:lnTo>
                    <a:pt x="13971" y="15979"/>
                  </a:lnTo>
                  <a:lnTo>
                    <a:pt x="14016" y="15959"/>
                  </a:lnTo>
                  <a:lnTo>
                    <a:pt x="14060" y="15937"/>
                  </a:lnTo>
                  <a:lnTo>
                    <a:pt x="14101" y="15912"/>
                  </a:lnTo>
                  <a:lnTo>
                    <a:pt x="14142" y="15886"/>
                  </a:lnTo>
                  <a:lnTo>
                    <a:pt x="14182" y="15858"/>
                  </a:lnTo>
                  <a:lnTo>
                    <a:pt x="14220" y="15829"/>
                  </a:lnTo>
                  <a:lnTo>
                    <a:pt x="14256" y="15797"/>
                  </a:lnTo>
                  <a:lnTo>
                    <a:pt x="14291" y="15764"/>
                  </a:lnTo>
                  <a:lnTo>
                    <a:pt x="14325" y="15729"/>
                  </a:lnTo>
                  <a:lnTo>
                    <a:pt x="14356" y="15693"/>
                  </a:lnTo>
                  <a:lnTo>
                    <a:pt x="14386" y="15655"/>
                  </a:lnTo>
                  <a:lnTo>
                    <a:pt x="14414" y="15615"/>
                  </a:lnTo>
                  <a:lnTo>
                    <a:pt x="14440" y="15574"/>
                  </a:lnTo>
                  <a:lnTo>
                    <a:pt x="14464" y="15533"/>
                  </a:lnTo>
                  <a:lnTo>
                    <a:pt x="14487" y="15489"/>
                  </a:lnTo>
                  <a:lnTo>
                    <a:pt x="14507" y="15445"/>
                  </a:lnTo>
                  <a:lnTo>
                    <a:pt x="14525" y="15400"/>
                  </a:lnTo>
                  <a:lnTo>
                    <a:pt x="14541" y="15352"/>
                  </a:lnTo>
                  <a:lnTo>
                    <a:pt x="14554" y="15305"/>
                  </a:lnTo>
                  <a:lnTo>
                    <a:pt x="14566" y="15257"/>
                  </a:lnTo>
                  <a:lnTo>
                    <a:pt x="14574" y="15207"/>
                  </a:lnTo>
                  <a:lnTo>
                    <a:pt x="14581" y="15157"/>
                  </a:lnTo>
                  <a:lnTo>
                    <a:pt x="14585" y="15106"/>
                  </a:lnTo>
                  <a:lnTo>
                    <a:pt x="14586" y="15054"/>
                  </a:lnTo>
                  <a:lnTo>
                    <a:pt x="14586" y="8531"/>
                  </a:lnTo>
                  <a:lnTo>
                    <a:pt x="14664" y="8529"/>
                  </a:lnTo>
                  <a:lnTo>
                    <a:pt x="14740" y="8523"/>
                  </a:lnTo>
                  <a:lnTo>
                    <a:pt x="14815" y="8514"/>
                  </a:lnTo>
                  <a:lnTo>
                    <a:pt x="14890" y="8501"/>
                  </a:lnTo>
                  <a:lnTo>
                    <a:pt x="14962" y="8484"/>
                  </a:lnTo>
                  <a:lnTo>
                    <a:pt x="15034" y="8464"/>
                  </a:lnTo>
                  <a:lnTo>
                    <a:pt x="15104" y="8439"/>
                  </a:lnTo>
                  <a:lnTo>
                    <a:pt x="15173" y="8412"/>
                  </a:lnTo>
                  <a:lnTo>
                    <a:pt x="15240" y="8382"/>
                  </a:lnTo>
                  <a:lnTo>
                    <a:pt x="15304" y="8349"/>
                  </a:lnTo>
                  <a:lnTo>
                    <a:pt x="15368" y="8313"/>
                  </a:lnTo>
                  <a:lnTo>
                    <a:pt x="15429" y="8273"/>
                  </a:lnTo>
                  <a:lnTo>
                    <a:pt x="15488" y="8232"/>
                  </a:lnTo>
                  <a:lnTo>
                    <a:pt x="15545" y="8187"/>
                  </a:lnTo>
                  <a:lnTo>
                    <a:pt x="15600" y="8139"/>
                  </a:lnTo>
                  <a:lnTo>
                    <a:pt x="15652" y="8089"/>
                  </a:lnTo>
                  <a:lnTo>
                    <a:pt x="15703" y="8037"/>
                  </a:lnTo>
                  <a:lnTo>
                    <a:pt x="15750" y="7983"/>
                  </a:lnTo>
                  <a:lnTo>
                    <a:pt x="15795" y="7926"/>
                  </a:lnTo>
                  <a:lnTo>
                    <a:pt x="15836" y="7866"/>
                  </a:lnTo>
                  <a:lnTo>
                    <a:pt x="15876" y="7805"/>
                  </a:lnTo>
                  <a:lnTo>
                    <a:pt x="15913" y="7742"/>
                  </a:lnTo>
                  <a:lnTo>
                    <a:pt x="15946" y="7678"/>
                  </a:lnTo>
                  <a:lnTo>
                    <a:pt x="15976" y="7610"/>
                  </a:lnTo>
                  <a:lnTo>
                    <a:pt x="16003" y="7542"/>
                  </a:lnTo>
                  <a:lnTo>
                    <a:pt x="16027" y="7473"/>
                  </a:lnTo>
                  <a:lnTo>
                    <a:pt x="16048" y="7401"/>
                  </a:lnTo>
                  <a:lnTo>
                    <a:pt x="16064" y="7328"/>
                  </a:lnTo>
                  <a:lnTo>
                    <a:pt x="16078" y="7254"/>
                  </a:lnTo>
                  <a:lnTo>
                    <a:pt x="16087" y="7179"/>
                  </a:lnTo>
                  <a:lnTo>
                    <a:pt x="16093" y="7103"/>
                  </a:lnTo>
                  <a:lnTo>
                    <a:pt x="16095" y="7025"/>
                  </a:lnTo>
                  <a:lnTo>
                    <a:pt x="16095" y="6524"/>
                  </a:lnTo>
                  <a:lnTo>
                    <a:pt x="16095" y="6493"/>
                  </a:lnTo>
                  <a:lnTo>
                    <a:pt x="16094" y="6463"/>
                  </a:lnTo>
                  <a:lnTo>
                    <a:pt x="16092" y="6432"/>
                  </a:lnTo>
                  <a:lnTo>
                    <a:pt x="16090" y="6402"/>
                  </a:lnTo>
                  <a:lnTo>
                    <a:pt x="16087" y="6372"/>
                  </a:lnTo>
                  <a:lnTo>
                    <a:pt x="16084" y="6342"/>
                  </a:lnTo>
                  <a:lnTo>
                    <a:pt x="16080" y="6312"/>
                  </a:lnTo>
                  <a:lnTo>
                    <a:pt x="16075" y="6282"/>
                  </a:lnTo>
                  <a:lnTo>
                    <a:pt x="16070" y="6253"/>
                  </a:lnTo>
                  <a:lnTo>
                    <a:pt x="16064" y="6222"/>
                  </a:lnTo>
                  <a:lnTo>
                    <a:pt x="16058" y="6193"/>
                  </a:lnTo>
                  <a:lnTo>
                    <a:pt x="16051" y="6163"/>
                  </a:lnTo>
                  <a:lnTo>
                    <a:pt x="16044" y="6134"/>
                  </a:lnTo>
                  <a:lnTo>
                    <a:pt x="16035" y="6105"/>
                  </a:lnTo>
                  <a:lnTo>
                    <a:pt x="16027" y="6076"/>
                  </a:lnTo>
                  <a:lnTo>
                    <a:pt x="16018" y="6047"/>
                  </a:lnTo>
                  <a:lnTo>
                    <a:pt x="16007" y="6019"/>
                  </a:lnTo>
                  <a:lnTo>
                    <a:pt x="15996" y="5991"/>
                  </a:lnTo>
                  <a:lnTo>
                    <a:pt x="15985" y="5963"/>
                  </a:lnTo>
                  <a:lnTo>
                    <a:pt x="15974" y="5934"/>
                  </a:lnTo>
                  <a:lnTo>
                    <a:pt x="15962" y="5906"/>
                  </a:lnTo>
                  <a:lnTo>
                    <a:pt x="15949" y="5879"/>
                  </a:lnTo>
                  <a:lnTo>
                    <a:pt x="15936" y="5852"/>
                  </a:lnTo>
                  <a:lnTo>
                    <a:pt x="15922" y="5825"/>
                  </a:lnTo>
                  <a:lnTo>
                    <a:pt x="15908" y="5798"/>
                  </a:lnTo>
                  <a:lnTo>
                    <a:pt x="15893" y="5772"/>
                  </a:lnTo>
                  <a:lnTo>
                    <a:pt x="15878" y="5746"/>
                  </a:lnTo>
                  <a:lnTo>
                    <a:pt x="15862" y="5720"/>
                  </a:lnTo>
                  <a:lnTo>
                    <a:pt x="15846" y="5695"/>
                  </a:lnTo>
                  <a:lnTo>
                    <a:pt x="15828" y="5669"/>
                  </a:lnTo>
                  <a:lnTo>
                    <a:pt x="15811" y="5644"/>
                  </a:lnTo>
                  <a:lnTo>
                    <a:pt x="15793" y="56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4" name="ïṣľíďè"/>
            <p:cNvSpPr/>
            <p:nvPr/>
          </p:nvSpPr>
          <p:spPr bwMode="auto">
            <a:xfrm>
              <a:off x="5974904" y="3444551"/>
              <a:ext cx="261690" cy="237026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5" name="íSḷïḋê"/>
            <p:cNvSpPr/>
            <p:nvPr/>
          </p:nvSpPr>
          <p:spPr bwMode="auto">
            <a:xfrm>
              <a:off x="6324939" y="3313911"/>
              <a:ext cx="366358" cy="366358"/>
            </a:xfrm>
            <a:custGeom>
              <a:avLst/>
              <a:gdLst>
                <a:gd name="T0" fmla="*/ 4167 w 16092"/>
                <a:gd name="T1" fmla="*/ 13921 h 16091"/>
                <a:gd name="T2" fmla="*/ 2857 w 16092"/>
                <a:gd name="T3" fmla="*/ 12802 h 16091"/>
                <a:gd name="T4" fmla="*/ 1872 w 16092"/>
                <a:gd name="T5" fmla="*/ 11423 h 16091"/>
                <a:gd name="T6" fmla="*/ 1245 w 16092"/>
                <a:gd name="T7" fmla="*/ 9857 h 16091"/>
                <a:gd name="T8" fmla="*/ 1007 w 16092"/>
                <a:gd name="T9" fmla="*/ 8176 h 16091"/>
                <a:gd name="T10" fmla="*/ 1188 w 16092"/>
                <a:gd name="T11" fmla="*/ 6453 h 16091"/>
                <a:gd name="T12" fmla="*/ 1812 w 16092"/>
                <a:gd name="T13" fmla="*/ 4775 h 16091"/>
                <a:gd name="T14" fmla="*/ 2807 w 16092"/>
                <a:gd name="T15" fmla="*/ 3343 h 16091"/>
                <a:gd name="T16" fmla="*/ 4090 w 16092"/>
                <a:gd name="T17" fmla="*/ 2225 h 16091"/>
                <a:gd name="T18" fmla="*/ 5590 w 16092"/>
                <a:gd name="T19" fmla="*/ 1452 h 16091"/>
                <a:gd name="T20" fmla="*/ 7234 w 16092"/>
                <a:gd name="T21" fmla="*/ 1054 h 16091"/>
                <a:gd name="T22" fmla="*/ 8949 w 16092"/>
                <a:gd name="T23" fmla="*/ 1063 h 16091"/>
                <a:gd name="T24" fmla="*/ 10662 w 16092"/>
                <a:gd name="T25" fmla="*/ 1511 h 16091"/>
                <a:gd name="T26" fmla="*/ 12211 w 16092"/>
                <a:gd name="T27" fmla="*/ 2370 h 16091"/>
                <a:gd name="T28" fmla="*/ 13458 w 16092"/>
                <a:gd name="T29" fmla="*/ 3547 h 16091"/>
                <a:gd name="T30" fmla="*/ 14374 w 16092"/>
                <a:gd name="T31" fmla="*/ 4968 h 16091"/>
                <a:gd name="T32" fmla="*/ 14925 w 16092"/>
                <a:gd name="T33" fmla="*/ 6564 h 16091"/>
                <a:gd name="T34" fmla="*/ 15082 w 16092"/>
                <a:gd name="T35" fmla="*/ 8259 h 16091"/>
                <a:gd name="T36" fmla="*/ 14814 w 16092"/>
                <a:gd name="T37" fmla="*/ 9982 h 16091"/>
                <a:gd name="T38" fmla="*/ 14107 w 16092"/>
                <a:gd name="T39" fmla="*/ 11626 h 16091"/>
                <a:gd name="T40" fmla="*/ 13049 w 16092"/>
                <a:gd name="T41" fmla="*/ 12998 h 16091"/>
                <a:gd name="T42" fmla="*/ 11716 w 16092"/>
                <a:gd name="T43" fmla="*/ 14049 h 16091"/>
                <a:gd name="T44" fmla="*/ 10181 w 16092"/>
                <a:gd name="T45" fmla="*/ 14750 h 16091"/>
                <a:gd name="T46" fmla="*/ 8518 w 16092"/>
                <a:gd name="T47" fmla="*/ 15069 h 16091"/>
                <a:gd name="T48" fmla="*/ 6797 w 16092"/>
                <a:gd name="T49" fmla="*/ 14974 h 16091"/>
                <a:gd name="T50" fmla="*/ 11036 w 16092"/>
                <a:gd name="T51" fmla="*/ 576 h 16091"/>
                <a:gd name="T52" fmla="*/ 9076 w 16092"/>
                <a:gd name="T53" fmla="*/ 64 h 16091"/>
                <a:gd name="T54" fmla="*/ 7115 w 16092"/>
                <a:gd name="T55" fmla="*/ 52 h 16091"/>
                <a:gd name="T56" fmla="*/ 5238 w 16092"/>
                <a:gd name="T57" fmla="*/ 506 h 16091"/>
                <a:gd name="T58" fmla="*/ 3525 w 16092"/>
                <a:gd name="T59" fmla="*/ 1390 h 16091"/>
                <a:gd name="T60" fmla="*/ 2058 w 16092"/>
                <a:gd name="T61" fmla="*/ 2669 h 16091"/>
                <a:gd name="T62" fmla="*/ 921 w 16092"/>
                <a:gd name="T63" fmla="*/ 4306 h 16091"/>
                <a:gd name="T64" fmla="*/ 207 w 16092"/>
                <a:gd name="T65" fmla="*/ 6227 h 16091"/>
                <a:gd name="T66" fmla="*/ 0 w 16092"/>
                <a:gd name="T67" fmla="*/ 8197 h 16091"/>
                <a:gd name="T68" fmla="*/ 272 w 16092"/>
                <a:gd name="T69" fmla="*/ 10118 h 16091"/>
                <a:gd name="T70" fmla="*/ 987 w 16092"/>
                <a:gd name="T71" fmla="*/ 11906 h 16091"/>
                <a:gd name="T72" fmla="*/ 2111 w 16092"/>
                <a:gd name="T73" fmla="*/ 13482 h 16091"/>
                <a:gd name="T74" fmla="*/ 3610 w 16092"/>
                <a:gd name="T75" fmla="*/ 14760 h 16091"/>
                <a:gd name="T76" fmla="*/ 5443 w 16092"/>
                <a:gd name="T77" fmla="*/ 15658 h 16091"/>
                <a:gd name="T78" fmla="*/ 7410 w 16092"/>
                <a:gd name="T79" fmla="*/ 16068 h 16091"/>
                <a:gd name="T80" fmla="*/ 9360 w 16092"/>
                <a:gd name="T81" fmla="*/ 15984 h 16091"/>
                <a:gd name="T82" fmla="*/ 11211 w 16092"/>
                <a:gd name="T83" fmla="*/ 15441 h 16091"/>
                <a:gd name="T84" fmla="*/ 12882 w 16092"/>
                <a:gd name="T85" fmla="*/ 14476 h 16091"/>
                <a:gd name="T86" fmla="*/ 14289 w 16092"/>
                <a:gd name="T87" fmla="*/ 13122 h 16091"/>
                <a:gd name="T88" fmla="*/ 15351 w 16092"/>
                <a:gd name="T89" fmla="*/ 11416 h 16091"/>
                <a:gd name="T90" fmla="*/ 15965 w 16092"/>
                <a:gd name="T91" fmla="*/ 9470 h 16091"/>
                <a:gd name="T92" fmla="*/ 16075 w 16092"/>
                <a:gd name="T93" fmla="*/ 7503 h 16091"/>
                <a:gd name="T94" fmla="*/ 15711 w 16092"/>
                <a:gd name="T95" fmla="*/ 5602 h 16091"/>
                <a:gd name="T96" fmla="*/ 14911 w 16092"/>
                <a:gd name="T97" fmla="*/ 3850 h 16091"/>
                <a:gd name="T98" fmla="*/ 13708 w 16092"/>
                <a:gd name="T99" fmla="*/ 2328 h 16091"/>
                <a:gd name="T100" fmla="*/ 12139 w 16092"/>
                <a:gd name="T101" fmla="*/ 1119 h 16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92" h="16091">
                  <a:moveTo>
                    <a:pt x="5429" y="14581"/>
                  </a:moveTo>
                  <a:lnTo>
                    <a:pt x="5096" y="14438"/>
                  </a:lnTo>
                  <a:lnTo>
                    <a:pt x="4775" y="14279"/>
                  </a:lnTo>
                  <a:lnTo>
                    <a:pt x="4465" y="14107"/>
                  </a:lnTo>
                  <a:lnTo>
                    <a:pt x="4167" y="13921"/>
                  </a:lnTo>
                  <a:lnTo>
                    <a:pt x="3880" y="13721"/>
                  </a:lnTo>
                  <a:lnTo>
                    <a:pt x="3605" y="13509"/>
                  </a:lnTo>
                  <a:lnTo>
                    <a:pt x="3343" y="13284"/>
                  </a:lnTo>
                  <a:lnTo>
                    <a:pt x="3093" y="13049"/>
                  </a:lnTo>
                  <a:lnTo>
                    <a:pt x="2857" y="12802"/>
                  </a:lnTo>
                  <a:lnTo>
                    <a:pt x="2633" y="12544"/>
                  </a:lnTo>
                  <a:lnTo>
                    <a:pt x="2422" y="12277"/>
                  </a:lnTo>
                  <a:lnTo>
                    <a:pt x="2225" y="12001"/>
                  </a:lnTo>
                  <a:lnTo>
                    <a:pt x="2042" y="11716"/>
                  </a:lnTo>
                  <a:lnTo>
                    <a:pt x="1872" y="11423"/>
                  </a:lnTo>
                  <a:lnTo>
                    <a:pt x="1717" y="11123"/>
                  </a:lnTo>
                  <a:lnTo>
                    <a:pt x="1577" y="10815"/>
                  </a:lnTo>
                  <a:lnTo>
                    <a:pt x="1452" y="10501"/>
                  </a:lnTo>
                  <a:lnTo>
                    <a:pt x="1341" y="10182"/>
                  </a:lnTo>
                  <a:lnTo>
                    <a:pt x="1245" y="9857"/>
                  </a:lnTo>
                  <a:lnTo>
                    <a:pt x="1166" y="9527"/>
                  </a:lnTo>
                  <a:lnTo>
                    <a:pt x="1102" y="9194"/>
                  </a:lnTo>
                  <a:lnTo>
                    <a:pt x="1054" y="8857"/>
                  </a:lnTo>
                  <a:lnTo>
                    <a:pt x="1022" y="8518"/>
                  </a:lnTo>
                  <a:lnTo>
                    <a:pt x="1007" y="8176"/>
                  </a:lnTo>
                  <a:lnTo>
                    <a:pt x="1009" y="7832"/>
                  </a:lnTo>
                  <a:lnTo>
                    <a:pt x="1027" y="7488"/>
                  </a:lnTo>
                  <a:lnTo>
                    <a:pt x="1063" y="7143"/>
                  </a:lnTo>
                  <a:lnTo>
                    <a:pt x="1117" y="6797"/>
                  </a:lnTo>
                  <a:lnTo>
                    <a:pt x="1188" y="6453"/>
                  </a:lnTo>
                  <a:lnTo>
                    <a:pt x="1277" y="6109"/>
                  </a:lnTo>
                  <a:lnTo>
                    <a:pt x="1384" y="5768"/>
                  </a:lnTo>
                  <a:lnTo>
                    <a:pt x="1510" y="5429"/>
                  </a:lnTo>
                  <a:lnTo>
                    <a:pt x="1654" y="5096"/>
                  </a:lnTo>
                  <a:lnTo>
                    <a:pt x="1812" y="4775"/>
                  </a:lnTo>
                  <a:lnTo>
                    <a:pt x="1984" y="4465"/>
                  </a:lnTo>
                  <a:lnTo>
                    <a:pt x="2170" y="4167"/>
                  </a:lnTo>
                  <a:lnTo>
                    <a:pt x="2370" y="3880"/>
                  </a:lnTo>
                  <a:lnTo>
                    <a:pt x="2582" y="3605"/>
                  </a:lnTo>
                  <a:lnTo>
                    <a:pt x="2807" y="3343"/>
                  </a:lnTo>
                  <a:lnTo>
                    <a:pt x="3042" y="3093"/>
                  </a:lnTo>
                  <a:lnTo>
                    <a:pt x="3289" y="2857"/>
                  </a:lnTo>
                  <a:lnTo>
                    <a:pt x="3547" y="2633"/>
                  </a:lnTo>
                  <a:lnTo>
                    <a:pt x="3814" y="2422"/>
                  </a:lnTo>
                  <a:lnTo>
                    <a:pt x="4090" y="2225"/>
                  </a:lnTo>
                  <a:lnTo>
                    <a:pt x="4375" y="2042"/>
                  </a:lnTo>
                  <a:lnTo>
                    <a:pt x="4669" y="1873"/>
                  </a:lnTo>
                  <a:lnTo>
                    <a:pt x="4968" y="1718"/>
                  </a:lnTo>
                  <a:lnTo>
                    <a:pt x="5276" y="1577"/>
                  </a:lnTo>
                  <a:lnTo>
                    <a:pt x="5590" y="1452"/>
                  </a:lnTo>
                  <a:lnTo>
                    <a:pt x="5910" y="1341"/>
                  </a:lnTo>
                  <a:lnTo>
                    <a:pt x="6234" y="1245"/>
                  </a:lnTo>
                  <a:lnTo>
                    <a:pt x="6564" y="1166"/>
                  </a:lnTo>
                  <a:lnTo>
                    <a:pt x="6897" y="1103"/>
                  </a:lnTo>
                  <a:lnTo>
                    <a:pt x="7234" y="1054"/>
                  </a:lnTo>
                  <a:lnTo>
                    <a:pt x="7573" y="1022"/>
                  </a:lnTo>
                  <a:lnTo>
                    <a:pt x="7915" y="1007"/>
                  </a:lnTo>
                  <a:lnTo>
                    <a:pt x="8259" y="1009"/>
                  </a:lnTo>
                  <a:lnTo>
                    <a:pt x="8603" y="1028"/>
                  </a:lnTo>
                  <a:lnTo>
                    <a:pt x="8949" y="1063"/>
                  </a:lnTo>
                  <a:lnTo>
                    <a:pt x="9294" y="1117"/>
                  </a:lnTo>
                  <a:lnTo>
                    <a:pt x="9638" y="1188"/>
                  </a:lnTo>
                  <a:lnTo>
                    <a:pt x="9982" y="1278"/>
                  </a:lnTo>
                  <a:lnTo>
                    <a:pt x="10323" y="1385"/>
                  </a:lnTo>
                  <a:lnTo>
                    <a:pt x="10662" y="1511"/>
                  </a:lnTo>
                  <a:lnTo>
                    <a:pt x="10995" y="1654"/>
                  </a:lnTo>
                  <a:lnTo>
                    <a:pt x="11316" y="1812"/>
                  </a:lnTo>
                  <a:lnTo>
                    <a:pt x="11626" y="1984"/>
                  </a:lnTo>
                  <a:lnTo>
                    <a:pt x="11924" y="2171"/>
                  </a:lnTo>
                  <a:lnTo>
                    <a:pt x="12211" y="2370"/>
                  </a:lnTo>
                  <a:lnTo>
                    <a:pt x="12486" y="2582"/>
                  </a:lnTo>
                  <a:lnTo>
                    <a:pt x="12748" y="2807"/>
                  </a:lnTo>
                  <a:lnTo>
                    <a:pt x="12998" y="3043"/>
                  </a:lnTo>
                  <a:lnTo>
                    <a:pt x="13234" y="3289"/>
                  </a:lnTo>
                  <a:lnTo>
                    <a:pt x="13458" y="3547"/>
                  </a:lnTo>
                  <a:lnTo>
                    <a:pt x="13669" y="3814"/>
                  </a:lnTo>
                  <a:lnTo>
                    <a:pt x="13866" y="4090"/>
                  </a:lnTo>
                  <a:lnTo>
                    <a:pt x="14049" y="4375"/>
                  </a:lnTo>
                  <a:lnTo>
                    <a:pt x="14219" y="4669"/>
                  </a:lnTo>
                  <a:lnTo>
                    <a:pt x="14374" y="4968"/>
                  </a:lnTo>
                  <a:lnTo>
                    <a:pt x="14514" y="5276"/>
                  </a:lnTo>
                  <a:lnTo>
                    <a:pt x="14639" y="5590"/>
                  </a:lnTo>
                  <a:lnTo>
                    <a:pt x="14750" y="5910"/>
                  </a:lnTo>
                  <a:lnTo>
                    <a:pt x="14846" y="6234"/>
                  </a:lnTo>
                  <a:lnTo>
                    <a:pt x="14925" y="6564"/>
                  </a:lnTo>
                  <a:lnTo>
                    <a:pt x="14989" y="6897"/>
                  </a:lnTo>
                  <a:lnTo>
                    <a:pt x="15037" y="7234"/>
                  </a:lnTo>
                  <a:lnTo>
                    <a:pt x="15069" y="7573"/>
                  </a:lnTo>
                  <a:lnTo>
                    <a:pt x="15084" y="7915"/>
                  </a:lnTo>
                  <a:lnTo>
                    <a:pt x="15082" y="8259"/>
                  </a:lnTo>
                  <a:lnTo>
                    <a:pt x="15064" y="8603"/>
                  </a:lnTo>
                  <a:lnTo>
                    <a:pt x="15028" y="8949"/>
                  </a:lnTo>
                  <a:lnTo>
                    <a:pt x="14974" y="9294"/>
                  </a:lnTo>
                  <a:lnTo>
                    <a:pt x="14903" y="9638"/>
                  </a:lnTo>
                  <a:lnTo>
                    <a:pt x="14814" y="9982"/>
                  </a:lnTo>
                  <a:lnTo>
                    <a:pt x="14707" y="10323"/>
                  </a:lnTo>
                  <a:lnTo>
                    <a:pt x="14581" y="10662"/>
                  </a:lnTo>
                  <a:lnTo>
                    <a:pt x="14437" y="10995"/>
                  </a:lnTo>
                  <a:lnTo>
                    <a:pt x="14279" y="11316"/>
                  </a:lnTo>
                  <a:lnTo>
                    <a:pt x="14107" y="11626"/>
                  </a:lnTo>
                  <a:lnTo>
                    <a:pt x="13921" y="11924"/>
                  </a:lnTo>
                  <a:lnTo>
                    <a:pt x="13721" y="12211"/>
                  </a:lnTo>
                  <a:lnTo>
                    <a:pt x="13509" y="12486"/>
                  </a:lnTo>
                  <a:lnTo>
                    <a:pt x="13284" y="12748"/>
                  </a:lnTo>
                  <a:lnTo>
                    <a:pt x="13049" y="12998"/>
                  </a:lnTo>
                  <a:lnTo>
                    <a:pt x="12802" y="13235"/>
                  </a:lnTo>
                  <a:lnTo>
                    <a:pt x="12544" y="13458"/>
                  </a:lnTo>
                  <a:lnTo>
                    <a:pt x="12277" y="13669"/>
                  </a:lnTo>
                  <a:lnTo>
                    <a:pt x="12001" y="13866"/>
                  </a:lnTo>
                  <a:lnTo>
                    <a:pt x="11716" y="14049"/>
                  </a:lnTo>
                  <a:lnTo>
                    <a:pt x="11422" y="14219"/>
                  </a:lnTo>
                  <a:lnTo>
                    <a:pt x="11123" y="14374"/>
                  </a:lnTo>
                  <a:lnTo>
                    <a:pt x="10815" y="14514"/>
                  </a:lnTo>
                  <a:lnTo>
                    <a:pt x="10501" y="14639"/>
                  </a:lnTo>
                  <a:lnTo>
                    <a:pt x="10181" y="14750"/>
                  </a:lnTo>
                  <a:lnTo>
                    <a:pt x="9857" y="14846"/>
                  </a:lnTo>
                  <a:lnTo>
                    <a:pt x="9527" y="14925"/>
                  </a:lnTo>
                  <a:lnTo>
                    <a:pt x="9194" y="14989"/>
                  </a:lnTo>
                  <a:lnTo>
                    <a:pt x="8857" y="15037"/>
                  </a:lnTo>
                  <a:lnTo>
                    <a:pt x="8518" y="15069"/>
                  </a:lnTo>
                  <a:lnTo>
                    <a:pt x="8176" y="15084"/>
                  </a:lnTo>
                  <a:lnTo>
                    <a:pt x="7832" y="15082"/>
                  </a:lnTo>
                  <a:lnTo>
                    <a:pt x="7487" y="15064"/>
                  </a:lnTo>
                  <a:lnTo>
                    <a:pt x="7142" y="15028"/>
                  </a:lnTo>
                  <a:lnTo>
                    <a:pt x="6797" y="14974"/>
                  </a:lnTo>
                  <a:lnTo>
                    <a:pt x="6453" y="14903"/>
                  </a:lnTo>
                  <a:lnTo>
                    <a:pt x="6109" y="14814"/>
                  </a:lnTo>
                  <a:lnTo>
                    <a:pt x="5768" y="14707"/>
                  </a:lnTo>
                  <a:lnTo>
                    <a:pt x="5429" y="14581"/>
                  </a:lnTo>
                  <a:close/>
                  <a:moveTo>
                    <a:pt x="11036" y="576"/>
                  </a:moveTo>
                  <a:lnTo>
                    <a:pt x="10648" y="433"/>
                  </a:lnTo>
                  <a:lnTo>
                    <a:pt x="10258" y="310"/>
                  </a:lnTo>
                  <a:lnTo>
                    <a:pt x="9864" y="207"/>
                  </a:lnTo>
                  <a:lnTo>
                    <a:pt x="9470" y="126"/>
                  </a:lnTo>
                  <a:lnTo>
                    <a:pt x="9076" y="64"/>
                  </a:lnTo>
                  <a:lnTo>
                    <a:pt x="8681" y="23"/>
                  </a:lnTo>
                  <a:lnTo>
                    <a:pt x="8287" y="2"/>
                  </a:lnTo>
                  <a:lnTo>
                    <a:pt x="7895" y="0"/>
                  </a:lnTo>
                  <a:lnTo>
                    <a:pt x="7503" y="17"/>
                  </a:lnTo>
                  <a:lnTo>
                    <a:pt x="7115" y="52"/>
                  </a:lnTo>
                  <a:lnTo>
                    <a:pt x="6731" y="108"/>
                  </a:lnTo>
                  <a:lnTo>
                    <a:pt x="6349" y="180"/>
                  </a:lnTo>
                  <a:lnTo>
                    <a:pt x="5973" y="272"/>
                  </a:lnTo>
                  <a:lnTo>
                    <a:pt x="5603" y="380"/>
                  </a:lnTo>
                  <a:lnTo>
                    <a:pt x="5238" y="506"/>
                  </a:lnTo>
                  <a:lnTo>
                    <a:pt x="4880" y="650"/>
                  </a:lnTo>
                  <a:lnTo>
                    <a:pt x="4529" y="810"/>
                  </a:lnTo>
                  <a:lnTo>
                    <a:pt x="4185" y="987"/>
                  </a:lnTo>
                  <a:lnTo>
                    <a:pt x="3851" y="1180"/>
                  </a:lnTo>
                  <a:lnTo>
                    <a:pt x="3525" y="1390"/>
                  </a:lnTo>
                  <a:lnTo>
                    <a:pt x="3209" y="1616"/>
                  </a:lnTo>
                  <a:lnTo>
                    <a:pt x="2904" y="1856"/>
                  </a:lnTo>
                  <a:lnTo>
                    <a:pt x="2610" y="2111"/>
                  </a:lnTo>
                  <a:lnTo>
                    <a:pt x="2328" y="2383"/>
                  </a:lnTo>
                  <a:lnTo>
                    <a:pt x="2058" y="2669"/>
                  </a:lnTo>
                  <a:lnTo>
                    <a:pt x="1803" y="2969"/>
                  </a:lnTo>
                  <a:lnTo>
                    <a:pt x="1559" y="3282"/>
                  </a:lnTo>
                  <a:lnTo>
                    <a:pt x="1332" y="3610"/>
                  </a:lnTo>
                  <a:lnTo>
                    <a:pt x="1119" y="3951"/>
                  </a:lnTo>
                  <a:lnTo>
                    <a:pt x="921" y="4306"/>
                  </a:lnTo>
                  <a:lnTo>
                    <a:pt x="740" y="4675"/>
                  </a:lnTo>
                  <a:lnTo>
                    <a:pt x="577" y="5055"/>
                  </a:lnTo>
                  <a:lnTo>
                    <a:pt x="433" y="5443"/>
                  </a:lnTo>
                  <a:lnTo>
                    <a:pt x="310" y="5833"/>
                  </a:lnTo>
                  <a:lnTo>
                    <a:pt x="207" y="6227"/>
                  </a:lnTo>
                  <a:lnTo>
                    <a:pt x="126" y="6621"/>
                  </a:lnTo>
                  <a:lnTo>
                    <a:pt x="64" y="7015"/>
                  </a:lnTo>
                  <a:lnTo>
                    <a:pt x="23" y="7411"/>
                  </a:lnTo>
                  <a:lnTo>
                    <a:pt x="2" y="7804"/>
                  </a:lnTo>
                  <a:lnTo>
                    <a:pt x="0" y="8197"/>
                  </a:lnTo>
                  <a:lnTo>
                    <a:pt x="17" y="8588"/>
                  </a:lnTo>
                  <a:lnTo>
                    <a:pt x="52" y="8976"/>
                  </a:lnTo>
                  <a:lnTo>
                    <a:pt x="108" y="9360"/>
                  </a:lnTo>
                  <a:lnTo>
                    <a:pt x="180" y="9742"/>
                  </a:lnTo>
                  <a:lnTo>
                    <a:pt x="272" y="10118"/>
                  </a:lnTo>
                  <a:lnTo>
                    <a:pt x="380" y="10489"/>
                  </a:lnTo>
                  <a:lnTo>
                    <a:pt x="506" y="10854"/>
                  </a:lnTo>
                  <a:lnTo>
                    <a:pt x="650" y="11212"/>
                  </a:lnTo>
                  <a:lnTo>
                    <a:pt x="810" y="11563"/>
                  </a:lnTo>
                  <a:lnTo>
                    <a:pt x="987" y="11906"/>
                  </a:lnTo>
                  <a:lnTo>
                    <a:pt x="1180" y="12241"/>
                  </a:lnTo>
                  <a:lnTo>
                    <a:pt x="1389" y="12566"/>
                  </a:lnTo>
                  <a:lnTo>
                    <a:pt x="1615" y="12882"/>
                  </a:lnTo>
                  <a:lnTo>
                    <a:pt x="1856" y="13188"/>
                  </a:lnTo>
                  <a:lnTo>
                    <a:pt x="2111" y="13482"/>
                  </a:lnTo>
                  <a:lnTo>
                    <a:pt x="2383" y="13763"/>
                  </a:lnTo>
                  <a:lnTo>
                    <a:pt x="2669" y="14033"/>
                  </a:lnTo>
                  <a:lnTo>
                    <a:pt x="2969" y="14289"/>
                  </a:lnTo>
                  <a:lnTo>
                    <a:pt x="3282" y="14532"/>
                  </a:lnTo>
                  <a:lnTo>
                    <a:pt x="3610" y="14760"/>
                  </a:lnTo>
                  <a:lnTo>
                    <a:pt x="3951" y="14972"/>
                  </a:lnTo>
                  <a:lnTo>
                    <a:pt x="4306" y="15170"/>
                  </a:lnTo>
                  <a:lnTo>
                    <a:pt x="4675" y="15351"/>
                  </a:lnTo>
                  <a:lnTo>
                    <a:pt x="5055" y="15514"/>
                  </a:lnTo>
                  <a:lnTo>
                    <a:pt x="5443" y="15658"/>
                  </a:lnTo>
                  <a:lnTo>
                    <a:pt x="5833" y="15781"/>
                  </a:lnTo>
                  <a:lnTo>
                    <a:pt x="6227" y="15884"/>
                  </a:lnTo>
                  <a:lnTo>
                    <a:pt x="6621" y="15965"/>
                  </a:lnTo>
                  <a:lnTo>
                    <a:pt x="7015" y="16027"/>
                  </a:lnTo>
                  <a:lnTo>
                    <a:pt x="7410" y="16068"/>
                  </a:lnTo>
                  <a:lnTo>
                    <a:pt x="7804" y="16089"/>
                  </a:lnTo>
                  <a:lnTo>
                    <a:pt x="8196" y="16091"/>
                  </a:lnTo>
                  <a:lnTo>
                    <a:pt x="8588" y="16074"/>
                  </a:lnTo>
                  <a:lnTo>
                    <a:pt x="8976" y="16039"/>
                  </a:lnTo>
                  <a:lnTo>
                    <a:pt x="9360" y="15984"/>
                  </a:lnTo>
                  <a:lnTo>
                    <a:pt x="9742" y="15911"/>
                  </a:lnTo>
                  <a:lnTo>
                    <a:pt x="10118" y="15820"/>
                  </a:lnTo>
                  <a:lnTo>
                    <a:pt x="10488" y="15711"/>
                  </a:lnTo>
                  <a:lnTo>
                    <a:pt x="10853" y="15585"/>
                  </a:lnTo>
                  <a:lnTo>
                    <a:pt x="11211" y="15441"/>
                  </a:lnTo>
                  <a:lnTo>
                    <a:pt x="11563" y="15281"/>
                  </a:lnTo>
                  <a:lnTo>
                    <a:pt x="11906" y="15104"/>
                  </a:lnTo>
                  <a:lnTo>
                    <a:pt x="12241" y="14911"/>
                  </a:lnTo>
                  <a:lnTo>
                    <a:pt x="12566" y="14702"/>
                  </a:lnTo>
                  <a:lnTo>
                    <a:pt x="12882" y="14476"/>
                  </a:lnTo>
                  <a:lnTo>
                    <a:pt x="13187" y="14235"/>
                  </a:lnTo>
                  <a:lnTo>
                    <a:pt x="13481" y="13980"/>
                  </a:lnTo>
                  <a:lnTo>
                    <a:pt x="13763" y="13708"/>
                  </a:lnTo>
                  <a:lnTo>
                    <a:pt x="14033" y="13423"/>
                  </a:lnTo>
                  <a:lnTo>
                    <a:pt x="14289" y="13122"/>
                  </a:lnTo>
                  <a:lnTo>
                    <a:pt x="14532" y="12809"/>
                  </a:lnTo>
                  <a:lnTo>
                    <a:pt x="14760" y="12481"/>
                  </a:lnTo>
                  <a:lnTo>
                    <a:pt x="14972" y="12140"/>
                  </a:lnTo>
                  <a:lnTo>
                    <a:pt x="15170" y="11785"/>
                  </a:lnTo>
                  <a:lnTo>
                    <a:pt x="15351" y="11416"/>
                  </a:lnTo>
                  <a:lnTo>
                    <a:pt x="15515" y="11036"/>
                  </a:lnTo>
                  <a:lnTo>
                    <a:pt x="15658" y="10648"/>
                  </a:lnTo>
                  <a:lnTo>
                    <a:pt x="15781" y="10258"/>
                  </a:lnTo>
                  <a:lnTo>
                    <a:pt x="15884" y="9864"/>
                  </a:lnTo>
                  <a:lnTo>
                    <a:pt x="15965" y="9470"/>
                  </a:lnTo>
                  <a:lnTo>
                    <a:pt x="16027" y="9076"/>
                  </a:lnTo>
                  <a:lnTo>
                    <a:pt x="16068" y="8680"/>
                  </a:lnTo>
                  <a:lnTo>
                    <a:pt x="16089" y="8287"/>
                  </a:lnTo>
                  <a:lnTo>
                    <a:pt x="16092" y="7894"/>
                  </a:lnTo>
                  <a:lnTo>
                    <a:pt x="16075" y="7503"/>
                  </a:lnTo>
                  <a:lnTo>
                    <a:pt x="16039" y="7115"/>
                  </a:lnTo>
                  <a:lnTo>
                    <a:pt x="15984" y="6731"/>
                  </a:lnTo>
                  <a:lnTo>
                    <a:pt x="15911" y="6349"/>
                  </a:lnTo>
                  <a:lnTo>
                    <a:pt x="15820" y="5973"/>
                  </a:lnTo>
                  <a:lnTo>
                    <a:pt x="15711" y="5602"/>
                  </a:lnTo>
                  <a:lnTo>
                    <a:pt x="15585" y="5238"/>
                  </a:lnTo>
                  <a:lnTo>
                    <a:pt x="15441" y="4879"/>
                  </a:lnTo>
                  <a:lnTo>
                    <a:pt x="15281" y="4528"/>
                  </a:lnTo>
                  <a:lnTo>
                    <a:pt x="15104" y="4185"/>
                  </a:lnTo>
                  <a:lnTo>
                    <a:pt x="14911" y="3850"/>
                  </a:lnTo>
                  <a:lnTo>
                    <a:pt x="14701" y="3525"/>
                  </a:lnTo>
                  <a:lnTo>
                    <a:pt x="14476" y="3209"/>
                  </a:lnTo>
                  <a:lnTo>
                    <a:pt x="14235" y="2904"/>
                  </a:lnTo>
                  <a:lnTo>
                    <a:pt x="13980" y="2610"/>
                  </a:lnTo>
                  <a:lnTo>
                    <a:pt x="13708" y="2328"/>
                  </a:lnTo>
                  <a:lnTo>
                    <a:pt x="13422" y="2058"/>
                  </a:lnTo>
                  <a:lnTo>
                    <a:pt x="13122" y="1802"/>
                  </a:lnTo>
                  <a:lnTo>
                    <a:pt x="12809" y="1559"/>
                  </a:lnTo>
                  <a:lnTo>
                    <a:pt x="12481" y="1331"/>
                  </a:lnTo>
                  <a:lnTo>
                    <a:pt x="12139" y="1119"/>
                  </a:lnTo>
                  <a:lnTo>
                    <a:pt x="11785" y="921"/>
                  </a:lnTo>
                  <a:lnTo>
                    <a:pt x="11416" y="740"/>
                  </a:lnTo>
                  <a:lnTo>
                    <a:pt x="11036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6" name="ïSḻïḍê"/>
            <p:cNvSpPr/>
            <p:nvPr/>
          </p:nvSpPr>
          <p:spPr bwMode="auto">
            <a:xfrm>
              <a:off x="6484958" y="3473930"/>
              <a:ext cx="46321" cy="46321"/>
            </a:xfrm>
            <a:custGeom>
              <a:avLst/>
              <a:gdLst>
                <a:gd name="T0" fmla="*/ 728 w 2011"/>
                <a:gd name="T1" fmla="*/ 1425 h 2011"/>
                <a:gd name="T2" fmla="*/ 634 w 2011"/>
                <a:gd name="T3" fmla="*/ 1346 h 2011"/>
                <a:gd name="T4" fmla="*/ 565 w 2011"/>
                <a:gd name="T5" fmla="*/ 1247 h 2011"/>
                <a:gd name="T6" fmla="*/ 520 w 2011"/>
                <a:gd name="T7" fmla="*/ 1135 h 2011"/>
                <a:gd name="T8" fmla="*/ 503 w 2011"/>
                <a:gd name="T9" fmla="*/ 1015 h 2011"/>
                <a:gd name="T10" fmla="*/ 516 w 2011"/>
                <a:gd name="T11" fmla="*/ 892 h 2011"/>
                <a:gd name="T12" fmla="*/ 560 w 2011"/>
                <a:gd name="T13" fmla="*/ 771 h 2011"/>
                <a:gd name="T14" fmla="*/ 631 w 2011"/>
                <a:gd name="T15" fmla="*/ 670 h 2011"/>
                <a:gd name="T16" fmla="*/ 723 w 2011"/>
                <a:gd name="T17" fmla="*/ 590 h 2011"/>
                <a:gd name="T18" fmla="*/ 830 w 2011"/>
                <a:gd name="T19" fmla="*/ 535 h 2011"/>
                <a:gd name="T20" fmla="*/ 947 w 2011"/>
                <a:gd name="T21" fmla="*/ 507 h 2011"/>
                <a:gd name="T22" fmla="*/ 1070 w 2011"/>
                <a:gd name="T23" fmla="*/ 507 h 2011"/>
                <a:gd name="T24" fmla="*/ 1193 w 2011"/>
                <a:gd name="T25" fmla="*/ 539 h 2011"/>
                <a:gd name="T26" fmla="*/ 1303 w 2011"/>
                <a:gd name="T27" fmla="*/ 600 h 2011"/>
                <a:gd name="T28" fmla="*/ 1392 w 2011"/>
                <a:gd name="T29" fmla="*/ 685 h 2011"/>
                <a:gd name="T30" fmla="*/ 1457 w 2011"/>
                <a:gd name="T31" fmla="*/ 786 h 2011"/>
                <a:gd name="T32" fmla="*/ 1496 w 2011"/>
                <a:gd name="T33" fmla="*/ 900 h 2011"/>
                <a:gd name="T34" fmla="*/ 1507 w 2011"/>
                <a:gd name="T35" fmla="*/ 1021 h 2011"/>
                <a:gd name="T36" fmla="*/ 1488 w 2011"/>
                <a:gd name="T37" fmla="*/ 1143 h 2011"/>
                <a:gd name="T38" fmla="*/ 1438 w 2011"/>
                <a:gd name="T39" fmla="*/ 1261 h 2011"/>
                <a:gd name="T40" fmla="*/ 1363 w 2011"/>
                <a:gd name="T41" fmla="*/ 1360 h 2011"/>
                <a:gd name="T42" fmla="*/ 1267 w 2011"/>
                <a:gd name="T43" fmla="*/ 1434 h 2011"/>
                <a:gd name="T44" fmla="*/ 1158 w 2011"/>
                <a:gd name="T45" fmla="*/ 1484 h 2011"/>
                <a:gd name="T46" fmla="*/ 1039 w 2011"/>
                <a:gd name="T47" fmla="*/ 1507 h 2011"/>
                <a:gd name="T48" fmla="*/ 916 w 2011"/>
                <a:gd name="T49" fmla="*/ 1500 h 2011"/>
                <a:gd name="T50" fmla="*/ 1380 w 2011"/>
                <a:gd name="T51" fmla="*/ 72 h 2011"/>
                <a:gd name="T52" fmla="*/ 1134 w 2011"/>
                <a:gd name="T53" fmla="*/ 8 h 2011"/>
                <a:gd name="T54" fmla="*/ 890 w 2011"/>
                <a:gd name="T55" fmla="*/ 7 h 2011"/>
                <a:gd name="T56" fmla="*/ 654 w 2011"/>
                <a:gd name="T57" fmla="*/ 63 h 2011"/>
                <a:gd name="T58" fmla="*/ 440 w 2011"/>
                <a:gd name="T59" fmla="*/ 174 h 2011"/>
                <a:gd name="T60" fmla="*/ 257 w 2011"/>
                <a:gd name="T61" fmla="*/ 334 h 2011"/>
                <a:gd name="T62" fmla="*/ 115 w 2011"/>
                <a:gd name="T63" fmla="*/ 538 h 2011"/>
                <a:gd name="T64" fmla="*/ 26 w 2011"/>
                <a:gd name="T65" fmla="*/ 778 h 2011"/>
                <a:gd name="T66" fmla="*/ 0 w 2011"/>
                <a:gd name="T67" fmla="*/ 1025 h 2011"/>
                <a:gd name="T68" fmla="*/ 34 w 2011"/>
                <a:gd name="T69" fmla="*/ 1265 h 2011"/>
                <a:gd name="T70" fmla="*/ 123 w 2011"/>
                <a:gd name="T71" fmla="*/ 1488 h 2011"/>
                <a:gd name="T72" fmla="*/ 264 w 2011"/>
                <a:gd name="T73" fmla="*/ 1686 h 2011"/>
                <a:gd name="T74" fmla="*/ 451 w 2011"/>
                <a:gd name="T75" fmla="*/ 1844 h 2011"/>
                <a:gd name="T76" fmla="*/ 680 w 2011"/>
                <a:gd name="T77" fmla="*/ 1957 h 2011"/>
                <a:gd name="T78" fmla="*/ 926 w 2011"/>
                <a:gd name="T79" fmla="*/ 2008 h 2011"/>
                <a:gd name="T80" fmla="*/ 1169 w 2011"/>
                <a:gd name="T81" fmla="*/ 1997 h 2011"/>
                <a:gd name="T82" fmla="*/ 1401 w 2011"/>
                <a:gd name="T83" fmla="*/ 1930 h 2011"/>
                <a:gd name="T84" fmla="*/ 1610 w 2011"/>
                <a:gd name="T85" fmla="*/ 1809 h 2011"/>
                <a:gd name="T86" fmla="*/ 1786 w 2011"/>
                <a:gd name="T87" fmla="*/ 1640 h 2011"/>
                <a:gd name="T88" fmla="*/ 1919 w 2011"/>
                <a:gd name="T89" fmla="*/ 1427 h 2011"/>
                <a:gd name="T90" fmla="*/ 1995 w 2011"/>
                <a:gd name="T91" fmla="*/ 1184 h 2011"/>
                <a:gd name="T92" fmla="*/ 2009 w 2011"/>
                <a:gd name="T93" fmla="*/ 938 h 2011"/>
                <a:gd name="T94" fmla="*/ 1964 w 2011"/>
                <a:gd name="T95" fmla="*/ 701 h 2011"/>
                <a:gd name="T96" fmla="*/ 1864 w 2011"/>
                <a:gd name="T97" fmla="*/ 481 h 2011"/>
                <a:gd name="T98" fmla="*/ 1714 w 2011"/>
                <a:gd name="T99" fmla="*/ 291 h 2011"/>
                <a:gd name="T100" fmla="*/ 1518 w 2011"/>
                <a:gd name="T101" fmla="*/ 139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1" h="2011">
                  <a:moveTo>
                    <a:pt x="818" y="1472"/>
                  </a:moveTo>
                  <a:lnTo>
                    <a:pt x="794" y="1462"/>
                  </a:lnTo>
                  <a:lnTo>
                    <a:pt x="772" y="1451"/>
                  </a:lnTo>
                  <a:lnTo>
                    <a:pt x="750" y="1438"/>
                  </a:lnTo>
                  <a:lnTo>
                    <a:pt x="728" y="1425"/>
                  </a:lnTo>
                  <a:lnTo>
                    <a:pt x="708" y="1411"/>
                  </a:lnTo>
                  <a:lnTo>
                    <a:pt x="689" y="1396"/>
                  </a:lnTo>
                  <a:lnTo>
                    <a:pt x="670" y="1380"/>
                  </a:lnTo>
                  <a:lnTo>
                    <a:pt x="651" y="1363"/>
                  </a:lnTo>
                  <a:lnTo>
                    <a:pt x="634" y="1346"/>
                  </a:lnTo>
                  <a:lnTo>
                    <a:pt x="619" y="1326"/>
                  </a:lnTo>
                  <a:lnTo>
                    <a:pt x="604" y="1307"/>
                  </a:lnTo>
                  <a:lnTo>
                    <a:pt x="590" y="1288"/>
                  </a:lnTo>
                  <a:lnTo>
                    <a:pt x="577" y="1268"/>
                  </a:lnTo>
                  <a:lnTo>
                    <a:pt x="565" y="1247"/>
                  </a:lnTo>
                  <a:lnTo>
                    <a:pt x="554" y="1225"/>
                  </a:lnTo>
                  <a:lnTo>
                    <a:pt x="544" y="1204"/>
                  </a:lnTo>
                  <a:lnTo>
                    <a:pt x="535" y="1181"/>
                  </a:lnTo>
                  <a:lnTo>
                    <a:pt x="527" y="1158"/>
                  </a:lnTo>
                  <a:lnTo>
                    <a:pt x="520" y="1135"/>
                  </a:lnTo>
                  <a:lnTo>
                    <a:pt x="514" y="1111"/>
                  </a:lnTo>
                  <a:lnTo>
                    <a:pt x="510" y="1087"/>
                  </a:lnTo>
                  <a:lnTo>
                    <a:pt x="507" y="1064"/>
                  </a:lnTo>
                  <a:lnTo>
                    <a:pt x="504" y="1039"/>
                  </a:lnTo>
                  <a:lnTo>
                    <a:pt x="503" y="1015"/>
                  </a:lnTo>
                  <a:lnTo>
                    <a:pt x="503" y="990"/>
                  </a:lnTo>
                  <a:lnTo>
                    <a:pt x="505" y="965"/>
                  </a:lnTo>
                  <a:lnTo>
                    <a:pt x="507" y="941"/>
                  </a:lnTo>
                  <a:lnTo>
                    <a:pt x="511" y="916"/>
                  </a:lnTo>
                  <a:lnTo>
                    <a:pt x="516" y="892"/>
                  </a:lnTo>
                  <a:lnTo>
                    <a:pt x="522" y="867"/>
                  </a:lnTo>
                  <a:lnTo>
                    <a:pt x="530" y="843"/>
                  </a:lnTo>
                  <a:lnTo>
                    <a:pt x="539" y="818"/>
                  </a:lnTo>
                  <a:lnTo>
                    <a:pt x="549" y="794"/>
                  </a:lnTo>
                  <a:lnTo>
                    <a:pt x="560" y="771"/>
                  </a:lnTo>
                  <a:lnTo>
                    <a:pt x="572" y="749"/>
                  </a:lnTo>
                  <a:lnTo>
                    <a:pt x="586" y="728"/>
                  </a:lnTo>
                  <a:lnTo>
                    <a:pt x="600" y="708"/>
                  </a:lnTo>
                  <a:lnTo>
                    <a:pt x="615" y="689"/>
                  </a:lnTo>
                  <a:lnTo>
                    <a:pt x="631" y="670"/>
                  </a:lnTo>
                  <a:lnTo>
                    <a:pt x="648" y="651"/>
                  </a:lnTo>
                  <a:lnTo>
                    <a:pt x="665" y="634"/>
                  </a:lnTo>
                  <a:lnTo>
                    <a:pt x="685" y="619"/>
                  </a:lnTo>
                  <a:lnTo>
                    <a:pt x="703" y="604"/>
                  </a:lnTo>
                  <a:lnTo>
                    <a:pt x="723" y="590"/>
                  </a:lnTo>
                  <a:lnTo>
                    <a:pt x="743" y="577"/>
                  </a:lnTo>
                  <a:lnTo>
                    <a:pt x="764" y="565"/>
                  </a:lnTo>
                  <a:lnTo>
                    <a:pt x="786" y="554"/>
                  </a:lnTo>
                  <a:lnTo>
                    <a:pt x="807" y="544"/>
                  </a:lnTo>
                  <a:lnTo>
                    <a:pt x="830" y="535"/>
                  </a:lnTo>
                  <a:lnTo>
                    <a:pt x="853" y="527"/>
                  </a:lnTo>
                  <a:lnTo>
                    <a:pt x="876" y="520"/>
                  </a:lnTo>
                  <a:lnTo>
                    <a:pt x="900" y="515"/>
                  </a:lnTo>
                  <a:lnTo>
                    <a:pt x="923" y="510"/>
                  </a:lnTo>
                  <a:lnTo>
                    <a:pt x="947" y="507"/>
                  </a:lnTo>
                  <a:lnTo>
                    <a:pt x="972" y="504"/>
                  </a:lnTo>
                  <a:lnTo>
                    <a:pt x="996" y="503"/>
                  </a:lnTo>
                  <a:lnTo>
                    <a:pt x="1021" y="503"/>
                  </a:lnTo>
                  <a:lnTo>
                    <a:pt x="1046" y="505"/>
                  </a:lnTo>
                  <a:lnTo>
                    <a:pt x="1070" y="507"/>
                  </a:lnTo>
                  <a:lnTo>
                    <a:pt x="1095" y="511"/>
                  </a:lnTo>
                  <a:lnTo>
                    <a:pt x="1119" y="516"/>
                  </a:lnTo>
                  <a:lnTo>
                    <a:pt x="1144" y="522"/>
                  </a:lnTo>
                  <a:lnTo>
                    <a:pt x="1168" y="530"/>
                  </a:lnTo>
                  <a:lnTo>
                    <a:pt x="1193" y="539"/>
                  </a:lnTo>
                  <a:lnTo>
                    <a:pt x="1217" y="549"/>
                  </a:lnTo>
                  <a:lnTo>
                    <a:pt x="1239" y="560"/>
                  </a:lnTo>
                  <a:lnTo>
                    <a:pt x="1261" y="573"/>
                  </a:lnTo>
                  <a:lnTo>
                    <a:pt x="1282" y="586"/>
                  </a:lnTo>
                  <a:lnTo>
                    <a:pt x="1303" y="600"/>
                  </a:lnTo>
                  <a:lnTo>
                    <a:pt x="1322" y="615"/>
                  </a:lnTo>
                  <a:lnTo>
                    <a:pt x="1341" y="631"/>
                  </a:lnTo>
                  <a:lnTo>
                    <a:pt x="1360" y="648"/>
                  </a:lnTo>
                  <a:lnTo>
                    <a:pt x="1376" y="665"/>
                  </a:lnTo>
                  <a:lnTo>
                    <a:pt x="1392" y="685"/>
                  </a:lnTo>
                  <a:lnTo>
                    <a:pt x="1407" y="704"/>
                  </a:lnTo>
                  <a:lnTo>
                    <a:pt x="1421" y="723"/>
                  </a:lnTo>
                  <a:lnTo>
                    <a:pt x="1434" y="743"/>
                  </a:lnTo>
                  <a:lnTo>
                    <a:pt x="1446" y="764"/>
                  </a:lnTo>
                  <a:lnTo>
                    <a:pt x="1457" y="786"/>
                  </a:lnTo>
                  <a:lnTo>
                    <a:pt x="1467" y="807"/>
                  </a:lnTo>
                  <a:lnTo>
                    <a:pt x="1476" y="830"/>
                  </a:lnTo>
                  <a:lnTo>
                    <a:pt x="1484" y="853"/>
                  </a:lnTo>
                  <a:lnTo>
                    <a:pt x="1491" y="876"/>
                  </a:lnTo>
                  <a:lnTo>
                    <a:pt x="1496" y="900"/>
                  </a:lnTo>
                  <a:lnTo>
                    <a:pt x="1501" y="923"/>
                  </a:lnTo>
                  <a:lnTo>
                    <a:pt x="1504" y="947"/>
                  </a:lnTo>
                  <a:lnTo>
                    <a:pt x="1506" y="971"/>
                  </a:lnTo>
                  <a:lnTo>
                    <a:pt x="1508" y="996"/>
                  </a:lnTo>
                  <a:lnTo>
                    <a:pt x="1507" y="1021"/>
                  </a:lnTo>
                  <a:lnTo>
                    <a:pt x="1506" y="1046"/>
                  </a:lnTo>
                  <a:lnTo>
                    <a:pt x="1504" y="1070"/>
                  </a:lnTo>
                  <a:lnTo>
                    <a:pt x="1500" y="1095"/>
                  </a:lnTo>
                  <a:lnTo>
                    <a:pt x="1495" y="1119"/>
                  </a:lnTo>
                  <a:lnTo>
                    <a:pt x="1488" y="1143"/>
                  </a:lnTo>
                  <a:lnTo>
                    <a:pt x="1481" y="1168"/>
                  </a:lnTo>
                  <a:lnTo>
                    <a:pt x="1472" y="1193"/>
                  </a:lnTo>
                  <a:lnTo>
                    <a:pt x="1462" y="1216"/>
                  </a:lnTo>
                  <a:lnTo>
                    <a:pt x="1451" y="1239"/>
                  </a:lnTo>
                  <a:lnTo>
                    <a:pt x="1438" y="1261"/>
                  </a:lnTo>
                  <a:lnTo>
                    <a:pt x="1425" y="1282"/>
                  </a:lnTo>
                  <a:lnTo>
                    <a:pt x="1411" y="1303"/>
                  </a:lnTo>
                  <a:lnTo>
                    <a:pt x="1396" y="1322"/>
                  </a:lnTo>
                  <a:lnTo>
                    <a:pt x="1380" y="1341"/>
                  </a:lnTo>
                  <a:lnTo>
                    <a:pt x="1363" y="1360"/>
                  </a:lnTo>
                  <a:lnTo>
                    <a:pt x="1346" y="1376"/>
                  </a:lnTo>
                  <a:lnTo>
                    <a:pt x="1326" y="1392"/>
                  </a:lnTo>
                  <a:lnTo>
                    <a:pt x="1307" y="1407"/>
                  </a:lnTo>
                  <a:lnTo>
                    <a:pt x="1288" y="1421"/>
                  </a:lnTo>
                  <a:lnTo>
                    <a:pt x="1267" y="1434"/>
                  </a:lnTo>
                  <a:lnTo>
                    <a:pt x="1247" y="1446"/>
                  </a:lnTo>
                  <a:lnTo>
                    <a:pt x="1225" y="1457"/>
                  </a:lnTo>
                  <a:lnTo>
                    <a:pt x="1204" y="1467"/>
                  </a:lnTo>
                  <a:lnTo>
                    <a:pt x="1181" y="1476"/>
                  </a:lnTo>
                  <a:lnTo>
                    <a:pt x="1158" y="1484"/>
                  </a:lnTo>
                  <a:lnTo>
                    <a:pt x="1134" y="1491"/>
                  </a:lnTo>
                  <a:lnTo>
                    <a:pt x="1111" y="1496"/>
                  </a:lnTo>
                  <a:lnTo>
                    <a:pt x="1087" y="1501"/>
                  </a:lnTo>
                  <a:lnTo>
                    <a:pt x="1063" y="1504"/>
                  </a:lnTo>
                  <a:lnTo>
                    <a:pt x="1039" y="1507"/>
                  </a:lnTo>
                  <a:lnTo>
                    <a:pt x="1015" y="1508"/>
                  </a:lnTo>
                  <a:lnTo>
                    <a:pt x="990" y="1508"/>
                  </a:lnTo>
                  <a:lnTo>
                    <a:pt x="965" y="1506"/>
                  </a:lnTo>
                  <a:lnTo>
                    <a:pt x="941" y="1504"/>
                  </a:lnTo>
                  <a:lnTo>
                    <a:pt x="916" y="1500"/>
                  </a:lnTo>
                  <a:lnTo>
                    <a:pt x="892" y="1495"/>
                  </a:lnTo>
                  <a:lnTo>
                    <a:pt x="867" y="1489"/>
                  </a:lnTo>
                  <a:lnTo>
                    <a:pt x="843" y="1481"/>
                  </a:lnTo>
                  <a:lnTo>
                    <a:pt x="818" y="1472"/>
                  </a:lnTo>
                  <a:close/>
                  <a:moveTo>
                    <a:pt x="1380" y="72"/>
                  </a:moveTo>
                  <a:lnTo>
                    <a:pt x="1331" y="54"/>
                  </a:lnTo>
                  <a:lnTo>
                    <a:pt x="1282" y="39"/>
                  </a:lnTo>
                  <a:lnTo>
                    <a:pt x="1233" y="26"/>
                  </a:lnTo>
                  <a:lnTo>
                    <a:pt x="1184" y="16"/>
                  </a:lnTo>
                  <a:lnTo>
                    <a:pt x="1134" y="8"/>
                  </a:lnTo>
                  <a:lnTo>
                    <a:pt x="1085" y="3"/>
                  </a:lnTo>
                  <a:lnTo>
                    <a:pt x="1036" y="1"/>
                  </a:lnTo>
                  <a:lnTo>
                    <a:pt x="987" y="0"/>
                  </a:lnTo>
                  <a:lnTo>
                    <a:pt x="938" y="2"/>
                  </a:lnTo>
                  <a:lnTo>
                    <a:pt x="890" y="7"/>
                  </a:lnTo>
                  <a:lnTo>
                    <a:pt x="842" y="14"/>
                  </a:lnTo>
                  <a:lnTo>
                    <a:pt x="794" y="23"/>
                  </a:lnTo>
                  <a:lnTo>
                    <a:pt x="747" y="34"/>
                  </a:lnTo>
                  <a:lnTo>
                    <a:pt x="701" y="48"/>
                  </a:lnTo>
                  <a:lnTo>
                    <a:pt x="654" y="63"/>
                  </a:lnTo>
                  <a:lnTo>
                    <a:pt x="610" y="81"/>
                  </a:lnTo>
                  <a:lnTo>
                    <a:pt x="566" y="101"/>
                  </a:lnTo>
                  <a:lnTo>
                    <a:pt x="524" y="123"/>
                  </a:lnTo>
                  <a:lnTo>
                    <a:pt x="481" y="147"/>
                  </a:lnTo>
                  <a:lnTo>
                    <a:pt x="440" y="174"/>
                  </a:lnTo>
                  <a:lnTo>
                    <a:pt x="401" y="202"/>
                  </a:lnTo>
                  <a:lnTo>
                    <a:pt x="363" y="232"/>
                  </a:lnTo>
                  <a:lnTo>
                    <a:pt x="326" y="264"/>
                  </a:lnTo>
                  <a:lnTo>
                    <a:pt x="291" y="297"/>
                  </a:lnTo>
                  <a:lnTo>
                    <a:pt x="257" y="334"/>
                  </a:lnTo>
                  <a:lnTo>
                    <a:pt x="225" y="371"/>
                  </a:lnTo>
                  <a:lnTo>
                    <a:pt x="195" y="410"/>
                  </a:lnTo>
                  <a:lnTo>
                    <a:pt x="167" y="451"/>
                  </a:lnTo>
                  <a:lnTo>
                    <a:pt x="139" y="493"/>
                  </a:lnTo>
                  <a:lnTo>
                    <a:pt x="115" y="538"/>
                  </a:lnTo>
                  <a:lnTo>
                    <a:pt x="93" y="584"/>
                  </a:lnTo>
                  <a:lnTo>
                    <a:pt x="72" y="631"/>
                  </a:lnTo>
                  <a:lnTo>
                    <a:pt x="54" y="681"/>
                  </a:lnTo>
                  <a:lnTo>
                    <a:pt x="39" y="729"/>
                  </a:lnTo>
                  <a:lnTo>
                    <a:pt x="26" y="778"/>
                  </a:lnTo>
                  <a:lnTo>
                    <a:pt x="16" y="827"/>
                  </a:lnTo>
                  <a:lnTo>
                    <a:pt x="8" y="877"/>
                  </a:lnTo>
                  <a:lnTo>
                    <a:pt x="3" y="926"/>
                  </a:lnTo>
                  <a:lnTo>
                    <a:pt x="1" y="975"/>
                  </a:lnTo>
                  <a:lnTo>
                    <a:pt x="0" y="1025"/>
                  </a:lnTo>
                  <a:lnTo>
                    <a:pt x="3" y="1074"/>
                  </a:lnTo>
                  <a:lnTo>
                    <a:pt x="7" y="1122"/>
                  </a:lnTo>
                  <a:lnTo>
                    <a:pt x="14" y="1170"/>
                  </a:lnTo>
                  <a:lnTo>
                    <a:pt x="23" y="1218"/>
                  </a:lnTo>
                  <a:lnTo>
                    <a:pt x="34" y="1265"/>
                  </a:lnTo>
                  <a:lnTo>
                    <a:pt x="48" y="1311"/>
                  </a:lnTo>
                  <a:lnTo>
                    <a:pt x="63" y="1357"/>
                  </a:lnTo>
                  <a:lnTo>
                    <a:pt x="81" y="1402"/>
                  </a:lnTo>
                  <a:lnTo>
                    <a:pt x="101" y="1445"/>
                  </a:lnTo>
                  <a:lnTo>
                    <a:pt x="123" y="1488"/>
                  </a:lnTo>
                  <a:lnTo>
                    <a:pt x="147" y="1531"/>
                  </a:lnTo>
                  <a:lnTo>
                    <a:pt x="174" y="1571"/>
                  </a:lnTo>
                  <a:lnTo>
                    <a:pt x="202" y="1610"/>
                  </a:lnTo>
                  <a:lnTo>
                    <a:pt x="232" y="1648"/>
                  </a:lnTo>
                  <a:lnTo>
                    <a:pt x="264" y="1686"/>
                  </a:lnTo>
                  <a:lnTo>
                    <a:pt x="297" y="1721"/>
                  </a:lnTo>
                  <a:lnTo>
                    <a:pt x="334" y="1754"/>
                  </a:lnTo>
                  <a:lnTo>
                    <a:pt x="371" y="1786"/>
                  </a:lnTo>
                  <a:lnTo>
                    <a:pt x="410" y="1816"/>
                  </a:lnTo>
                  <a:lnTo>
                    <a:pt x="451" y="1844"/>
                  </a:lnTo>
                  <a:lnTo>
                    <a:pt x="493" y="1872"/>
                  </a:lnTo>
                  <a:lnTo>
                    <a:pt x="538" y="1896"/>
                  </a:lnTo>
                  <a:lnTo>
                    <a:pt x="584" y="1919"/>
                  </a:lnTo>
                  <a:lnTo>
                    <a:pt x="631" y="1939"/>
                  </a:lnTo>
                  <a:lnTo>
                    <a:pt x="680" y="1957"/>
                  </a:lnTo>
                  <a:lnTo>
                    <a:pt x="729" y="1972"/>
                  </a:lnTo>
                  <a:lnTo>
                    <a:pt x="778" y="1985"/>
                  </a:lnTo>
                  <a:lnTo>
                    <a:pt x="827" y="1995"/>
                  </a:lnTo>
                  <a:lnTo>
                    <a:pt x="877" y="2003"/>
                  </a:lnTo>
                  <a:lnTo>
                    <a:pt x="926" y="2008"/>
                  </a:lnTo>
                  <a:lnTo>
                    <a:pt x="975" y="2011"/>
                  </a:lnTo>
                  <a:lnTo>
                    <a:pt x="1025" y="2011"/>
                  </a:lnTo>
                  <a:lnTo>
                    <a:pt x="1073" y="2009"/>
                  </a:lnTo>
                  <a:lnTo>
                    <a:pt x="1122" y="2004"/>
                  </a:lnTo>
                  <a:lnTo>
                    <a:pt x="1169" y="1997"/>
                  </a:lnTo>
                  <a:lnTo>
                    <a:pt x="1218" y="1988"/>
                  </a:lnTo>
                  <a:lnTo>
                    <a:pt x="1264" y="1977"/>
                  </a:lnTo>
                  <a:lnTo>
                    <a:pt x="1311" y="1964"/>
                  </a:lnTo>
                  <a:lnTo>
                    <a:pt x="1357" y="1948"/>
                  </a:lnTo>
                  <a:lnTo>
                    <a:pt x="1401" y="1930"/>
                  </a:lnTo>
                  <a:lnTo>
                    <a:pt x="1445" y="1910"/>
                  </a:lnTo>
                  <a:lnTo>
                    <a:pt x="1488" y="1888"/>
                  </a:lnTo>
                  <a:lnTo>
                    <a:pt x="1530" y="1864"/>
                  </a:lnTo>
                  <a:lnTo>
                    <a:pt x="1571" y="1837"/>
                  </a:lnTo>
                  <a:lnTo>
                    <a:pt x="1610" y="1809"/>
                  </a:lnTo>
                  <a:lnTo>
                    <a:pt x="1648" y="1779"/>
                  </a:lnTo>
                  <a:lnTo>
                    <a:pt x="1685" y="1747"/>
                  </a:lnTo>
                  <a:lnTo>
                    <a:pt x="1721" y="1714"/>
                  </a:lnTo>
                  <a:lnTo>
                    <a:pt x="1754" y="1677"/>
                  </a:lnTo>
                  <a:lnTo>
                    <a:pt x="1786" y="1640"/>
                  </a:lnTo>
                  <a:lnTo>
                    <a:pt x="1816" y="1601"/>
                  </a:lnTo>
                  <a:lnTo>
                    <a:pt x="1844" y="1560"/>
                  </a:lnTo>
                  <a:lnTo>
                    <a:pt x="1872" y="1518"/>
                  </a:lnTo>
                  <a:lnTo>
                    <a:pt x="1896" y="1473"/>
                  </a:lnTo>
                  <a:lnTo>
                    <a:pt x="1919" y="1427"/>
                  </a:lnTo>
                  <a:lnTo>
                    <a:pt x="1939" y="1380"/>
                  </a:lnTo>
                  <a:lnTo>
                    <a:pt x="1957" y="1330"/>
                  </a:lnTo>
                  <a:lnTo>
                    <a:pt x="1972" y="1282"/>
                  </a:lnTo>
                  <a:lnTo>
                    <a:pt x="1985" y="1233"/>
                  </a:lnTo>
                  <a:lnTo>
                    <a:pt x="1995" y="1184"/>
                  </a:lnTo>
                  <a:lnTo>
                    <a:pt x="2003" y="1134"/>
                  </a:lnTo>
                  <a:lnTo>
                    <a:pt x="2008" y="1085"/>
                  </a:lnTo>
                  <a:lnTo>
                    <a:pt x="2011" y="1036"/>
                  </a:lnTo>
                  <a:lnTo>
                    <a:pt x="2011" y="986"/>
                  </a:lnTo>
                  <a:lnTo>
                    <a:pt x="2009" y="938"/>
                  </a:lnTo>
                  <a:lnTo>
                    <a:pt x="2004" y="890"/>
                  </a:lnTo>
                  <a:lnTo>
                    <a:pt x="1998" y="842"/>
                  </a:lnTo>
                  <a:lnTo>
                    <a:pt x="1988" y="794"/>
                  </a:lnTo>
                  <a:lnTo>
                    <a:pt x="1977" y="747"/>
                  </a:lnTo>
                  <a:lnTo>
                    <a:pt x="1964" y="701"/>
                  </a:lnTo>
                  <a:lnTo>
                    <a:pt x="1948" y="654"/>
                  </a:lnTo>
                  <a:lnTo>
                    <a:pt x="1930" y="610"/>
                  </a:lnTo>
                  <a:lnTo>
                    <a:pt x="1910" y="566"/>
                  </a:lnTo>
                  <a:lnTo>
                    <a:pt x="1888" y="523"/>
                  </a:lnTo>
                  <a:lnTo>
                    <a:pt x="1864" y="481"/>
                  </a:lnTo>
                  <a:lnTo>
                    <a:pt x="1837" y="441"/>
                  </a:lnTo>
                  <a:lnTo>
                    <a:pt x="1809" y="401"/>
                  </a:lnTo>
                  <a:lnTo>
                    <a:pt x="1780" y="363"/>
                  </a:lnTo>
                  <a:lnTo>
                    <a:pt x="1748" y="326"/>
                  </a:lnTo>
                  <a:lnTo>
                    <a:pt x="1714" y="291"/>
                  </a:lnTo>
                  <a:lnTo>
                    <a:pt x="1678" y="257"/>
                  </a:lnTo>
                  <a:lnTo>
                    <a:pt x="1640" y="225"/>
                  </a:lnTo>
                  <a:lnTo>
                    <a:pt x="1601" y="195"/>
                  </a:lnTo>
                  <a:lnTo>
                    <a:pt x="1561" y="167"/>
                  </a:lnTo>
                  <a:lnTo>
                    <a:pt x="1518" y="139"/>
                  </a:lnTo>
                  <a:lnTo>
                    <a:pt x="1473" y="115"/>
                  </a:lnTo>
                  <a:lnTo>
                    <a:pt x="1427" y="92"/>
                  </a:lnTo>
                  <a:lnTo>
                    <a:pt x="138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7" name="íSḻiďe"/>
            <p:cNvSpPr/>
            <p:nvPr/>
          </p:nvSpPr>
          <p:spPr bwMode="auto">
            <a:xfrm>
              <a:off x="6439479" y="3428451"/>
              <a:ext cx="137279" cy="137279"/>
            </a:xfrm>
            <a:custGeom>
              <a:avLst/>
              <a:gdLst>
                <a:gd name="T0" fmla="*/ 1909 w 6034"/>
                <a:gd name="T1" fmla="*/ 4695 h 6033"/>
                <a:gd name="T2" fmla="*/ 1534 w 6034"/>
                <a:gd name="T3" fmla="*/ 4376 h 6033"/>
                <a:gd name="T4" fmla="*/ 1253 w 6034"/>
                <a:gd name="T5" fmla="*/ 3981 h 6033"/>
                <a:gd name="T6" fmla="*/ 1074 w 6034"/>
                <a:gd name="T7" fmla="*/ 3534 h 6033"/>
                <a:gd name="T8" fmla="*/ 1006 w 6034"/>
                <a:gd name="T9" fmla="*/ 3054 h 6033"/>
                <a:gd name="T10" fmla="*/ 1057 w 6034"/>
                <a:gd name="T11" fmla="*/ 2561 h 6033"/>
                <a:gd name="T12" fmla="*/ 1235 w 6034"/>
                <a:gd name="T13" fmla="*/ 2082 h 6033"/>
                <a:gd name="T14" fmla="*/ 1520 w 6034"/>
                <a:gd name="T15" fmla="*/ 1673 h 6033"/>
                <a:gd name="T16" fmla="*/ 1886 w 6034"/>
                <a:gd name="T17" fmla="*/ 1354 h 6033"/>
                <a:gd name="T18" fmla="*/ 2314 w 6034"/>
                <a:gd name="T19" fmla="*/ 1132 h 6033"/>
                <a:gd name="T20" fmla="*/ 2784 w 6034"/>
                <a:gd name="T21" fmla="*/ 1019 h 6033"/>
                <a:gd name="T22" fmla="*/ 3274 w 6034"/>
                <a:gd name="T23" fmla="*/ 1022 h 6033"/>
                <a:gd name="T24" fmla="*/ 3764 w 6034"/>
                <a:gd name="T25" fmla="*/ 1148 h 6033"/>
                <a:gd name="T26" fmla="*/ 4207 w 6034"/>
                <a:gd name="T27" fmla="*/ 1395 h 6033"/>
                <a:gd name="T28" fmla="*/ 4563 w 6034"/>
                <a:gd name="T29" fmla="*/ 1731 h 6033"/>
                <a:gd name="T30" fmla="*/ 4824 w 6034"/>
                <a:gd name="T31" fmla="*/ 2137 h 6033"/>
                <a:gd name="T32" fmla="*/ 4982 w 6034"/>
                <a:gd name="T33" fmla="*/ 2593 h 6033"/>
                <a:gd name="T34" fmla="*/ 5027 w 6034"/>
                <a:gd name="T35" fmla="*/ 3078 h 6033"/>
                <a:gd name="T36" fmla="*/ 4951 w 6034"/>
                <a:gd name="T37" fmla="*/ 3570 h 6033"/>
                <a:gd name="T38" fmla="*/ 4749 w 6034"/>
                <a:gd name="T39" fmla="*/ 4040 h 6033"/>
                <a:gd name="T40" fmla="*/ 4446 w 6034"/>
                <a:gd name="T41" fmla="*/ 4431 h 6033"/>
                <a:gd name="T42" fmla="*/ 4066 w 6034"/>
                <a:gd name="T43" fmla="*/ 4732 h 6033"/>
                <a:gd name="T44" fmla="*/ 3627 w 6034"/>
                <a:gd name="T45" fmla="*/ 4932 h 6033"/>
                <a:gd name="T46" fmla="*/ 3151 w 6034"/>
                <a:gd name="T47" fmla="*/ 5023 h 6033"/>
                <a:gd name="T48" fmla="*/ 2660 w 6034"/>
                <a:gd name="T49" fmla="*/ 4996 h 6033"/>
                <a:gd name="T50" fmla="*/ 4138 w 6034"/>
                <a:gd name="T51" fmla="*/ 216 h 6033"/>
                <a:gd name="T52" fmla="*/ 3403 w 6034"/>
                <a:gd name="T53" fmla="*/ 24 h 6033"/>
                <a:gd name="T54" fmla="*/ 2667 w 6034"/>
                <a:gd name="T55" fmla="*/ 19 h 6033"/>
                <a:gd name="T56" fmla="*/ 1963 w 6034"/>
                <a:gd name="T57" fmla="*/ 190 h 6033"/>
                <a:gd name="T58" fmla="*/ 1321 w 6034"/>
                <a:gd name="T59" fmla="*/ 521 h 6033"/>
                <a:gd name="T60" fmla="*/ 771 w 6034"/>
                <a:gd name="T61" fmla="*/ 1001 h 6033"/>
                <a:gd name="T62" fmla="*/ 346 w 6034"/>
                <a:gd name="T63" fmla="*/ 1614 h 6033"/>
                <a:gd name="T64" fmla="*/ 78 w 6034"/>
                <a:gd name="T65" fmla="*/ 2334 h 6033"/>
                <a:gd name="T66" fmla="*/ 0 w 6034"/>
                <a:gd name="T67" fmla="*/ 3073 h 6033"/>
                <a:gd name="T68" fmla="*/ 101 w 6034"/>
                <a:gd name="T69" fmla="*/ 3793 h 6033"/>
                <a:gd name="T70" fmla="*/ 370 w 6034"/>
                <a:gd name="T71" fmla="*/ 4464 h 6033"/>
                <a:gd name="T72" fmla="*/ 791 w 6034"/>
                <a:gd name="T73" fmla="*/ 5055 h 6033"/>
                <a:gd name="T74" fmla="*/ 1354 w 6034"/>
                <a:gd name="T75" fmla="*/ 5534 h 6033"/>
                <a:gd name="T76" fmla="*/ 2041 w 6034"/>
                <a:gd name="T77" fmla="*/ 5870 h 6033"/>
                <a:gd name="T78" fmla="*/ 2778 w 6034"/>
                <a:gd name="T79" fmla="*/ 6024 h 6033"/>
                <a:gd name="T80" fmla="*/ 3509 w 6034"/>
                <a:gd name="T81" fmla="*/ 5993 h 6033"/>
                <a:gd name="T82" fmla="*/ 4205 w 6034"/>
                <a:gd name="T83" fmla="*/ 5790 h 6033"/>
                <a:gd name="T84" fmla="*/ 4830 w 6034"/>
                <a:gd name="T85" fmla="*/ 5428 h 6033"/>
                <a:gd name="T86" fmla="*/ 5358 w 6034"/>
                <a:gd name="T87" fmla="*/ 4921 h 6033"/>
                <a:gd name="T88" fmla="*/ 5757 w 6034"/>
                <a:gd name="T89" fmla="*/ 4281 h 6033"/>
                <a:gd name="T90" fmla="*/ 5987 w 6034"/>
                <a:gd name="T91" fmla="*/ 3551 h 6033"/>
                <a:gd name="T92" fmla="*/ 6027 w 6034"/>
                <a:gd name="T93" fmla="*/ 2813 h 6033"/>
                <a:gd name="T94" fmla="*/ 5891 w 6034"/>
                <a:gd name="T95" fmla="*/ 2100 h 6033"/>
                <a:gd name="T96" fmla="*/ 5591 w 6034"/>
                <a:gd name="T97" fmla="*/ 1443 h 6033"/>
                <a:gd name="T98" fmla="*/ 5140 w 6034"/>
                <a:gd name="T99" fmla="*/ 873 h 6033"/>
                <a:gd name="T100" fmla="*/ 4552 w 6034"/>
                <a:gd name="T101" fmla="*/ 419 h 6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4" h="6033">
                  <a:moveTo>
                    <a:pt x="2269" y="4884"/>
                  </a:moveTo>
                  <a:lnTo>
                    <a:pt x="2175" y="4842"/>
                  </a:lnTo>
                  <a:lnTo>
                    <a:pt x="2082" y="4797"/>
                  </a:lnTo>
                  <a:lnTo>
                    <a:pt x="1993" y="4749"/>
                  </a:lnTo>
                  <a:lnTo>
                    <a:pt x="1909" y="4695"/>
                  </a:lnTo>
                  <a:lnTo>
                    <a:pt x="1826" y="4638"/>
                  </a:lnTo>
                  <a:lnTo>
                    <a:pt x="1748" y="4578"/>
                  </a:lnTo>
                  <a:lnTo>
                    <a:pt x="1674" y="4513"/>
                  </a:lnTo>
                  <a:lnTo>
                    <a:pt x="1602" y="4446"/>
                  </a:lnTo>
                  <a:lnTo>
                    <a:pt x="1534" y="4376"/>
                  </a:lnTo>
                  <a:lnTo>
                    <a:pt x="1470" y="4302"/>
                  </a:lnTo>
                  <a:lnTo>
                    <a:pt x="1410" y="4226"/>
                  </a:lnTo>
                  <a:lnTo>
                    <a:pt x="1354" y="4146"/>
                  </a:lnTo>
                  <a:lnTo>
                    <a:pt x="1301" y="4065"/>
                  </a:lnTo>
                  <a:lnTo>
                    <a:pt x="1253" y="3981"/>
                  </a:lnTo>
                  <a:lnTo>
                    <a:pt x="1209" y="3896"/>
                  </a:lnTo>
                  <a:lnTo>
                    <a:pt x="1169" y="3807"/>
                  </a:lnTo>
                  <a:lnTo>
                    <a:pt x="1132" y="3718"/>
                  </a:lnTo>
                  <a:lnTo>
                    <a:pt x="1101" y="3627"/>
                  </a:lnTo>
                  <a:lnTo>
                    <a:pt x="1074" y="3534"/>
                  </a:lnTo>
                  <a:lnTo>
                    <a:pt x="1051" y="3440"/>
                  </a:lnTo>
                  <a:lnTo>
                    <a:pt x="1033" y="3344"/>
                  </a:lnTo>
                  <a:lnTo>
                    <a:pt x="1019" y="3248"/>
                  </a:lnTo>
                  <a:lnTo>
                    <a:pt x="1010" y="3151"/>
                  </a:lnTo>
                  <a:lnTo>
                    <a:pt x="1006" y="3054"/>
                  </a:lnTo>
                  <a:lnTo>
                    <a:pt x="1007" y="2955"/>
                  </a:lnTo>
                  <a:lnTo>
                    <a:pt x="1012" y="2857"/>
                  </a:lnTo>
                  <a:lnTo>
                    <a:pt x="1022" y="2758"/>
                  </a:lnTo>
                  <a:lnTo>
                    <a:pt x="1037" y="2659"/>
                  </a:lnTo>
                  <a:lnTo>
                    <a:pt x="1057" y="2561"/>
                  </a:lnTo>
                  <a:lnTo>
                    <a:pt x="1083" y="2463"/>
                  </a:lnTo>
                  <a:lnTo>
                    <a:pt x="1113" y="2366"/>
                  </a:lnTo>
                  <a:lnTo>
                    <a:pt x="1149" y="2269"/>
                  </a:lnTo>
                  <a:lnTo>
                    <a:pt x="1190" y="2174"/>
                  </a:lnTo>
                  <a:lnTo>
                    <a:pt x="1235" y="2082"/>
                  </a:lnTo>
                  <a:lnTo>
                    <a:pt x="1284" y="1993"/>
                  </a:lnTo>
                  <a:lnTo>
                    <a:pt x="1338" y="1908"/>
                  </a:lnTo>
                  <a:lnTo>
                    <a:pt x="1395" y="1826"/>
                  </a:lnTo>
                  <a:lnTo>
                    <a:pt x="1455" y="1748"/>
                  </a:lnTo>
                  <a:lnTo>
                    <a:pt x="1520" y="1673"/>
                  </a:lnTo>
                  <a:lnTo>
                    <a:pt x="1587" y="1601"/>
                  </a:lnTo>
                  <a:lnTo>
                    <a:pt x="1657" y="1534"/>
                  </a:lnTo>
                  <a:lnTo>
                    <a:pt x="1731" y="1470"/>
                  </a:lnTo>
                  <a:lnTo>
                    <a:pt x="1807" y="1410"/>
                  </a:lnTo>
                  <a:lnTo>
                    <a:pt x="1886" y="1354"/>
                  </a:lnTo>
                  <a:lnTo>
                    <a:pt x="1967" y="1301"/>
                  </a:lnTo>
                  <a:lnTo>
                    <a:pt x="2052" y="1253"/>
                  </a:lnTo>
                  <a:lnTo>
                    <a:pt x="2137" y="1209"/>
                  </a:lnTo>
                  <a:lnTo>
                    <a:pt x="2225" y="1169"/>
                  </a:lnTo>
                  <a:lnTo>
                    <a:pt x="2314" y="1132"/>
                  </a:lnTo>
                  <a:lnTo>
                    <a:pt x="2406" y="1101"/>
                  </a:lnTo>
                  <a:lnTo>
                    <a:pt x="2498" y="1074"/>
                  </a:lnTo>
                  <a:lnTo>
                    <a:pt x="2593" y="1051"/>
                  </a:lnTo>
                  <a:lnTo>
                    <a:pt x="2689" y="1033"/>
                  </a:lnTo>
                  <a:lnTo>
                    <a:pt x="2784" y="1019"/>
                  </a:lnTo>
                  <a:lnTo>
                    <a:pt x="2882" y="1010"/>
                  </a:lnTo>
                  <a:lnTo>
                    <a:pt x="2979" y="1006"/>
                  </a:lnTo>
                  <a:lnTo>
                    <a:pt x="3077" y="1006"/>
                  </a:lnTo>
                  <a:lnTo>
                    <a:pt x="3175" y="1011"/>
                  </a:lnTo>
                  <a:lnTo>
                    <a:pt x="3274" y="1022"/>
                  </a:lnTo>
                  <a:lnTo>
                    <a:pt x="3373" y="1037"/>
                  </a:lnTo>
                  <a:lnTo>
                    <a:pt x="3471" y="1057"/>
                  </a:lnTo>
                  <a:lnTo>
                    <a:pt x="3570" y="1082"/>
                  </a:lnTo>
                  <a:lnTo>
                    <a:pt x="3667" y="1113"/>
                  </a:lnTo>
                  <a:lnTo>
                    <a:pt x="3764" y="1148"/>
                  </a:lnTo>
                  <a:lnTo>
                    <a:pt x="3859" y="1190"/>
                  </a:lnTo>
                  <a:lnTo>
                    <a:pt x="3951" y="1235"/>
                  </a:lnTo>
                  <a:lnTo>
                    <a:pt x="4040" y="1284"/>
                  </a:lnTo>
                  <a:lnTo>
                    <a:pt x="4125" y="1338"/>
                  </a:lnTo>
                  <a:lnTo>
                    <a:pt x="4207" y="1395"/>
                  </a:lnTo>
                  <a:lnTo>
                    <a:pt x="4285" y="1455"/>
                  </a:lnTo>
                  <a:lnTo>
                    <a:pt x="4360" y="1520"/>
                  </a:lnTo>
                  <a:lnTo>
                    <a:pt x="4432" y="1587"/>
                  </a:lnTo>
                  <a:lnTo>
                    <a:pt x="4499" y="1657"/>
                  </a:lnTo>
                  <a:lnTo>
                    <a:pt x="4563" y="1731"/>
                  </a:lnTo>
                  <a:lnTo>
                    <a:pt x="4623" y="1807"/>
                  </a:lnTo>
                  <a:lnTo>
                    <a:pt x="4679" y="1887"/>
                  </a:lnTo>
                  <a:lnTo>
                    <a:pt x="4732" y="1968"/>
                  </a:lnTo>
                  <a:lnTo>
                    <a:pt x="4780" y="2052"/>
                  </a:lnTo>
                  <a:lnTo>
                    <a:pt x="4824" y="2137"/>
                  </a:lnTo>
                  <a:lnTo>
                    <a:pt x="4864" y="2226"/>
                  </a:lnTo>
                  <a:lnTo>
                    <a:pt x="4901" y="2315"/>
                  </a:lnTo>
                  <a:lnTo>
                    <a:pt x="4932" y="2407"/>
                  </a:lnTo>
                  <a:lnTo>
                    <a:pt x="4960" y="2499"/>
                  </a:lnTo>
                  <a:lnTo>
                    <a:pt x="4982" y="2593"/>
                  </a:lnTo>
                  <a:lnTo>
                    <a:pt x="5000" y="2689"/>
                  </a:lnTo>
                  <a:lnTo>
                    <a:pt x="5014" y="2785"/>
                  </a:lnTo>
                  <a:lnTo>
                    <a:pt x="5023" y="2882"/>
                  </a:lnTo>
                  <a:lnTo>
                    <a:pt x="5027" y="2979"/>
                  </a:lnTo>
                  <a:lnTo>
                    <a:pt x="5027" y="3078"/>
                  </a:lnTo>
                  <a:lnTo>
                    <a:pt x="5021" y="3176"/>
                  </a:lnTo>
                  <a:lnTo>
                    <a:pt x="5011" y="3275"/>
                  </a:lnTo>
                  <a:lnTo>
                    <a:pt x="4996" y="3374"/>
                  </a:lnTo>
                  <a:lnTo>
                    <a:pt x="4976" y="3472"/>
                  </a:lnTo>
                  <a:lnTo>
                    <a:pt x="4951" y="3570"/>
                  </a:lnTo>
                  <a:lnTo>
                    <a:pt x="4920" y="3667"/>
                  </a:lnTo>
                  <a:lnTo>
                    <a:pt x="4884" y="3764"/>
                  </a:lnTo>
                  <a:lnTo>
                    <a:pt x="4843" y="3859"/>
                  </a:lnTo>
                  <a:lnTo>
                    <a:pt x="4798" y="3951"/>
                  </a:lnTo>
                  <a:lnTo>
                    <a:pt x="4749" y="4040"/>
                  </a:lnTo>
                  <a:lnTo>
                    <a:pt x="4695" y="4125"/>
                  </a:lnTo>
                  <a:lnTo>
                    <a:pt x="4638" y="4207"/>
                  </a:lnTo>
                  <a:lnTo>
                    <a:pt x="4578" y="4285"/>
                  </a:lnTo>
                  <a:lnTo>
                    <a:pt x="4513" y="4359"/>
                  </a:lnTo>
                  <a:lnTo>
                    <a:pt x="4446" y="4431"/>
                  </a:lnTo>
                  <a:lnTo>
                    <a:pt x="4376" y="4499"/>
                  </a:lnTo>
                  <a:lnTo>
                    <a:pt x="4302" y="4563"/>
                  </a:lnTo>
                  <a:lnTo>
                    <a:pt x="4226" y="4623"/>
                  </a:lnTo>
                  <a:lnTo>
                    <a:pt x="4147" y="4679"/>
                  </a:lnTo>
                  <a:lnTo>
                    <a:pt x="4066" y="4732"/>
                  </a:lnTo>
                  <a:lnTo>
                    <a:pt x="3981" y="4780"/>
                  </a:lnTo>
                  <a:lnTo>
                    <a:pt x="3896" y="4824"/>
                  </a:lnTo>
                  <a:lnTo>
                    <a:pt x="3808" y="4864"/>
                  </a:lnTo>
                  <a:lnTo>
                    <a:pt x="3719" y="4901"/>
                  </a:lnTo>
                  <a:lnTo>
                    <a:pt x="3627" y="4932"/>
                  </a:lnTo>
                  <a:lnTo>
                    <a:pt x="3535" y="4959"/>
                  </a:lnTo>
                  <a:lnTo>
                    <a:pt x="3440" y="4982"/>
                  </a:lnTo>
                  <a:lnTo>
                    <a:pt x="3344" y="5000"/>
                  </a:lnTo>
                  <a:lnTo>
                    <a:pt x="3249" y="5014"/>
                  </a:lnTo>
                  <a:lnTo>
                    <a:pt x="3151" y="5023"/>
                  </a:lnTo>
                  <a:lnTo>
                    <a:pt x="3054" y="5027"/>
                  </a:lnTo>
                  <a:lnTo>
                    <a:pt x="2956" y="5027"/>
                  </a:lnTo>
                  <a:lnTo>
                    <a:pt x="2858" y="5021"/>
                  </a:lnTo>
                  <a:lnTo>
                    <a:pt x="2759" y="5011"/>
                  </a:lnTo>
                  <a:lnTo>
                    <a:pt x="2660" y="4996"/>
                  </a:lnTo>
                  <a:lnTo>
                    <a:pt x="2562" y="4976"/>
                  </a:lnTo>
                  <a:lnTo>
                    <a:pt x="2463" y="4950"/>
                  </a:lnTo>
                  <a:lnTo>
                    <a:pt x="2366" y="4920"/>
                  </a:lnTo>
                  <a:lnTo>
                    <a:pt x="2269" y="4884"/>
                  </a:lnTo>
                  <a:close/>
                  <a:moveTo>
                    <a:pt x="4138" y="216"/>
                  </a:moveTo>
                  <a:lnTo>
                    <a:pt x="3992" y="162"/>
                  </a:lnTo>
                  <a:lnTo>
                    <a:pt x="3846" y="115"/>
                  </a:lnTo>
                  <a:lnTo>
                    <a:pt x="3699" y="77"/>
                  </a:lnTo>
                  <a:lnTo>
                    <a:pt x="3551" y="47"/>
                  </a:lnTo>
                  <a:lnTo>
                    <a:pt x="3403" y="24"/>
                  </a:lnTo>
                  <a:lnTo>
                    <a:pt x="3255" y="9"/>
                  </a:lnTo>
                  <a:lnTo>
                    <a:pt x="3107" y="1"/>
                  </a:lnTo>
                  <a:lnTo>
                    <a:pt x="2960" y="0"/>
                  </a:lnTo>
                  <a:lnTo>
                    <a:pt x="2813" y="6"/>
                  </a:lnTo>
                  <a:lnTo>
                    <a:pt x="2667" y="19"/>
                  </a:lnTo>
                  <a:lnTo>
                    <a:pt x="2524" y="40"/>
                  </a:lnTo>
                  <a:lnTo>
                    <a:pt x="2381" y="67"/>
                  </a:lnTo>
                  <a:lnTo>
                    <a:pt x="2240" y="101"/>
                  </a:lnTo>
                  <a:lnTo>
                    <a:pt x="2100" y="142"/>
                  </a:lnTo>
                  <a:lnTo>
                    <a:pt x="1963" y="190"/>
                  </a:lnTo>
                  <a:lnTo>
                    <a:pt x="1829" y="243"/>
                  </a:lnTo>
                  <a:lnTo>
                    <a:pt x="1698" y="303"/>
                  </a:lnTo>
                  <a:lnTo>
                    <a:pt x="1569" y="370"/>
                  </a:lnTo>
                  <a:lnTo>
                    <a:pt x="1443" y="442"/>
                  </a:lnTo>
                  <a:lnTo>
                    <a:pt x="1321" y="521"/>
                  </a:lnTo>
                  <a:lnTo>
                    <a:pt x="1203" y="605"/>
                  </a:lnTo>
                  <a:lnTo>
                    <a:pt x="1088" y="696"/>
                  </a:lnTo>
                  <a:lnTo>
                    <a:pt x="978" y="791"/>
                  </a:lnTo>
                  <a:lnTo>
                    <a:pt x="873" y="893"/>
                  </a:lnTo>
                  <a:lnTo>
                    <a:pt x="771" y="1001"/>
                  </a:lnTo>
                  <a:lnTo>
                    <a:pt x="676" y="1112"/>
                  </a:lnTo>
                  <a:lnTo>
                    <a:pt x="584" y="1231"/>
                  </a:lnTo>
                  <a:lnTo>
                    <a:pt x="499" y="1354"/>
                  </a:lnTo>
                  <a:lnTo>
                    <a:pt x="419" y="1481"/>
                  </a:lnTo>
                  <a:lnTo>
                    <a:pt x="346" y="1614"/>
                  </a:lnTo>
                  <a:lnTo>
                    <a:pt x="277" y="1752"/>
                  </a:lnTo>
                  <a:lnTo>
                    <a:pt x="216" y="1895"/>
                  </a:lnTo>
                  <a:lnTo>
                    <a:pt x="162" y="2041"/>
                  </a:lnTo>
                  <a:lnTo>
                    <a:pt x="116" y="2188"/>
                  </a:lnTo>
                  <a:lnTo>
                    <a:pt x="78" y="2334"/>
                  </a:lnTo>
                  <a:lnTo>
                    <a:pt x="47" y="2482"/>
                  </a:lnTo>
                  <a:lnTo>
                    <a:pt x="24" y="2630"/>
                  </a:lnTo>
                  <a:lnTo>
                    <a:pt x="9" y="2778"/>
                  </a:lnTo>
                  <a:lnTo>
                    <a:pt x="1" y="2926"/>
                  </a:lnTo>
                  <a:lnTo>
                    <a:pt x="0" y="3073"/>
                  </a:lnTo>
                  <a:lnTo>
                    <a:pt x="6" y="3220"/>
                  </a:lnTo>
                  <a:lnTo>
                    <a:pt x="20" y="3366"/>
                  </a:lnTo>
                  <a:lnTo>
                    <a:pt x="40" y="3509"/>
                  </a:lnTo>
                  <a:lnTo>
                    <a:pt x="67" y="3652"/>
                  </a:lnTo>
                  <a:lnTo>
                    <a:pt x="101" y="3793"/>
                  </a:lnTo>
                  <a:lnTo>
                    <a:pt x="143" y="3933"/>
                  </a:lnTo>
                  <a:lnTo>
                    <a:pt x="190" y="4070"/>
                  </a:lnTo>
                  <a:lnTo>
                    <a:pt x="243" y="4204"/>
                  </a:lnTo>
                  <a:lnTo>
                    <a:pt x="303" y="4335"/>
                  </a:lnTo>
                  <a:lnTo>
                    <a:pt x="370" y="4464"/>
                  </a:lnTo>
                  <a:lnTo>
                    <a:pt x="442" y="4590"/>
                  </a:lnTo>
                  <a:lnTo>
                    <a:pt x="521" y="4712"/>
                  </a:lnTo>
                  <a:lnTo>
                    <a:pt x="605" y="4830"/>
                  </a:lnTo>
                  <a:lnTo>
                    <a:pt x="696" y="4945"/>
                  </a:lnTo>
                  <a:lnTo>
                    <a:pt x="791" y="5055"/>
                  </a:lnTo>
                  <a:lnTo>
                    <a:pt x="893" y="5160"/>
                  </a:lnTo>
                  <a:lnTo>
                    <a:pt x="1001" y="5262"/>
                  </a:lnTo>
                  <a:lnTo>
                    <a:pt x="1113" y="5357"/>
                  </a:lnTo>
                  <a:lnTo>
                    <a:pt x="1231" y="5449"/>
                  </a:lnTo>
                  <a:lnTo>
                    <a:pt x="1354" y="5534"/>
                  </a:lnTo>
                  <a:lnTo>
                    <a:pt x="1481" y="5614"/>
                  </a:lnTo>
                  <a:lnTo>
                    <a:pt x="1614" y="5687"/>
                  </a:lnTo>
                  <a:lnTo>
                    <a:pt x="1752" y="5756"/>
                  </a:lnTo>
                  <a:lnTo>
                    <a:pt x="1895" y="5817"/>
                  </a:lnTo>
                  <a:lnTo>
                    <a:pt x="2041" y="5870"/>
                  </a:lnTo>
                  <a:lnTo>
                    <a:pt x="2188" y="5917"/>
                  </a:lnTo>
                  <a:lnTo>
                    <a:pt x="2334" y="5955"/>
                  </a:lnTo>
                  <a:lnTo>
                    <a:pt x="2482" y="5986"/>
                  </a:lnTo>
                  <a:lnTo>
                    <a:pt x="2630" y="6009"/>
                  </a:lnTo>
                  <a:lnTo>
                    <a:pt x="2778" y="6024"/>
                  </a:lnTo>
                  <a:lnTo>
                    <a:pt x="2926" y="6032"/>
                  </a:lnTo>
                  <a:lnTo>
                    <a:pt x="3074" y="6033"/>
                  </a:lnTo>
                  <a:lnTo>
                    <a:pt x="3220" y="6027"/>
                  </a:lnTo>
                  <a:lnTo>
                    <a:pt x="3366" y="6013"/>
                  </a:lnTo>
                  <a:lnTo>
                    <a:pt x="3509" y="5993"/>
                  </a:lnTo>
                  <a:lnTo>
                    <a:pt x="3652" y="5966"/>
                  </a:lnTo>
                  <a:lnTo>
                    <a:pt x="3794" y="5932"/>
                  </a:lnTo>
                  <a:lnTo>
                    <a:pt x="3933" y="5891"/>
                  </a:lnTo>
                  <a:lnTo>
                    <a:pt x="4070" y="5843"/>
                  </a:lnTo>
                  <a:lnTo>
                    <a:pt x="4205" y="5790"/>
                  </a:lnTo>
                  <a:lnTo>
                    <a:pt x="4336" y="5730"/>
                  </a:lnTo>
                  <a:lnTo>
                    <a:pt x="4465" y="5663"/>
                  </a:lnTo>
                  <a:lnTo>
                    <a:pt x="4590" y="5591"/>
                  </a:lnTo>
                  <a:lnTo>
                    <a:pt x="4713" y="5512"/>
                  </a:lnTo>
                  <a:lnTo>
                    <a:pt x="4830" y="5428"/>
                  </a:lnTo>
                  <a:lnTo>
                    <a:pt x="4945" y="5338"/>
                  </a:lnTo>
                  <a:lnTo>
                    <a:pt x="5056" y="5242"/>
                  </a:lnTo>
                  <a:lnTo>
                    <a:pt x="5161" y="5140"/>
                  </a:lnTo>
                  <a:lnTo>
                    <a:pt x="5262" y="5033"/>
                  </a:lnTo>
                  <a:lnTo>
                    <a:pt x="5358" y="4921"/>
                  </a:lnTo>
                  <a:lnTo>
                    <a:pt x="5449" y="4803"/>
                  </a:lnTo>
                  <a:lnTo>
                    <a:pt x="5534" y="4680"/>
                  </a:lnTo>
                  <a:lnTo>
                    <a:pt x="5615" y="4552"/>
                  </a:lnTo>
                  <a:lnTo>
                    <a:pt x="5688" y="4419"/>
                  </a:lnTo>
                  <a:lnTo>
                    <a:pt x="5757" y="4281"/>
                  </a:lnTo>
                  <a:lnTo>
                    <a:pt x="5818" y="4138"/>
                  </a:lnTo>
                  <a:lnTo>
                    <a:pt x="5871" y="3992"/>
                  </a:lnTo>
                  <a:lnTo>
                    <a:pt x="5918" y="3846"/>
                  </a:lnTo>
                  <a:lnTo>
                    <a:pt x="5956" y="3699"/>
                  </a:lnTo>
                  <a:lnTo>
                    <a:pt x="5987" y="3551"/>
                  </a:lnTo>
                  <a:lnTo>
                    <a:pt x="6009" y="3403"/>
                  </a:lnTo>
                  <a:lnTo>
                    <a:pt x="6025" y="3255"/>
                  </a:lnTo>
                  <a:lnTo>
                    <a:pt x="6033" y="3107"/>
                  </a:lnTo>
                  <a:lnTo>
                    <a:pt x="6034" y="2960"/>
                  </a:lnTo>
                  <a:lnTo>
                    <a:pt x="6027" y="2813"/>
                  </a:lnTo>
                  <a:lnTo>
                    <a:pt x="6014" y="2667"/>
                  </a:lnTo>
                  <a:lnTo>
                    <a:pt x="5993" y="2524"/>
                  </a:lnTo>
                  <a:lnTo>
                    <a:pt x="5966" y="2381"/>
                  </a:lnTo>
                  <a:lnTo>
                    <a:pt x="5932" y="2240"/>
                  </a:lnTo>
                  <a:lnTo>
                    <a:pt x="5891" y="2100"/>
                  </a:lnTo>
                  <a:lnTo>
                    <a:pt x="5844" y="1963"/>
                  </a:lnTo>
                  <a:lnTo>
                    <a:pt x="5790" y="1829"/>
                  </a:lnTo>
                  <a:lnTo>
                    <a:pt x="5730" y="1698"/>
                  </a:lnTo>
                  <a:lnTo>
                    <a:pt x="5663" y="1569"/>
                  </a:lnTo>
                  <a:lnTo>
                    <a:pt x="5591" y="1443"/>
                  </a:lnTo>
                  <a:lnTo>
                    <a:pt x="5512" y="1321"/>
                  </a:lnTo>
                  <a:lnTo>
                    <a:pt x="5428" y="1203"/>
                  </a:lnTo>
                  <a:lnTo>
                    <a:pt x="5338" y="1088"/>
                  </a:lnTo>
                  <a:lnTo>
                    <a:pt x="5242" y="978"/>
                  </a:lnTo>
                  <a:lnTo>
                    <a:pt x="5140" y="873"/>
                  </a:lnTo>
                  <a:lnTo>
                    <a:pt x="5033" y="771"/>
                  </a:lnTo>
                  <a:lnTo>
                    <a:pt x="4921" y="676"/>
                  </a:lnTo>
                  <a:lnTo>
                    <a:pt x="4803" y="584"/>
                  </a:lnTo>
                  <a:lnTo>
                    <a:pt x="4679" y="499"/>
                  </a:lnTo>
                  <a:lnTo>
                    <a:pt x="4552" y="419"/>
                  </a:lnTo>
                  <a:lnTo>
                    <a:pt x="4419" y="345"/>
                  </a:lnTo>
                  <a:lnTo>
                    <a:pt x="4281" y="277"/>
                  </a:lnTo>
                  <a:lnTo>
                    <a:pt x="4138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8" name="iṡlïdè"/>
            <p:cNvSpPr/>
            <p:nvPr/>
          </p:nvSpPr>
          <p:spPr bwMode="auto">
            <a:xfrm>
              <a:off x="6536332" y="3523619"/>
              <a:ext cx="57270" cy="58112"/>
            </a:xfrm>
            <a:custGeom>
              <a:avLst/>
              <a:gdLst>
                <a:gd name="T0" fmla="*/ 2514 w 2520"/>
                <a:gd name="T1" fmla="*/ 308 h 2567"/>
                <a:gd name="T2" fmla="*/ 2520 w 2520"/>
                <a:gd name="T3" fmla="*/ 259 h 2567"/>
                <a:gd name="T4" fmla="*/ 2517 w 2520"/>
                <a:gd name="T5" fmla="*/ 211 h 2567"/>
                <a:gd name="T6" fmla="*/ 2505 w 2520"/>
                <a:gd name="T7" fmla="*/ 163 h 2567"/>
                <a:gd name="T8" fmla="*/ 2483 w 2520"/>
                <a:gd name="T9" fmla="*/ 120 h 2567"/>
                <a:gd name="T10" fmla="*/ 2454 w 2520"/>
                <a:gd name="T11" fmla="*/ 82 h 2567"/>
                <a:gd name="T12" fmla="*/ 2417 w 2520"/>
                <a:gd name="T13" fmla="*/ 49 h 2567"/>
                <a:gd name="T14" fmla="*/ 2374 w 2520"/>
                <a:gd name="T15" fmla="*/ 23 h 2567"/>
                <a:gd name="T16" fmla="*/ 2326 w 2520"/>
                <a:gd name="T17" fmla="*/ 6 h 2567"/>
                <a:gd name="T18" fmla="*/ 2276 w 2520"/>
                <a:gd name="T19" fmla="*/ 0 h 2567"/>
                <a:gd name="T20" fmla="*/ 2227 w 2520"/>
                <a:gd name="T21" fmla="*/ 3 h 2567"/>
                <a:gd name="T22" fmla="*/ 2181 w 2520"/>
                <a:gd name="T23" fmla="*/ 15 h 2567"/>
                <a:gd name="T24" fmla="*/ 2137 w 2520"/>
                <a:gd name="T25" fmla="*/ 37 h 2567"/>
                <a:gd name="T26" fmla="*/ 2098 w 2520"/>
                <a:gd name="T27" fmla="*/ 66 h 2567"/>
                <a:gd name="T28" fmla="*/ 2066 w 2520"/>
                <a:gd name="T29" fmla="*/ 103 h 2567"/>
                <a:gd name="T30" fmla="*/ 2041 w 2520"/>
                <a:gd name="T31" fmla="*/ 146 h 2567"/>
                <a:gd name="T32" fmla="*/ 1963 w 2520"/>
                <a:gd name="T33" fmla="*/ 324 h 2567"/>
                <a:gd name="T34" fmla="*/ 1797 w 2520"/>
                <a:gd name="T35" fmla="*/ 640 h 2567"/>
                <a:gd name="T36" fmla="*/ 1605 w 2520"/>
                <a:gd name="T37" fmla="*/ 934 h 2567"/>
                <a:gd name="T38" fmla="*/ 1387 w 2520"/>
                <a:gd name="T39" fmla="*/ 1202 h 2567"/>
                <a:gd name="T40" fmla="*/ 1146 w 2520"/>
                <a:gd name="T41" fmla="*/ 1446 h 2567"/>
                <a:gd name="T42" fmla="*/ 883 w 2520"/>
                <a:gd name="T43" fmla="*/ 1663 h 2567"/>
                <a:gd name="T44" fmla="*/ 602 w 2520"/>
                <a:gd name="T45" fmla="*/ 1853 h 2567"/>
                <a:gd name="T46" fmla="*/ 306 w 2520"/>
                <a:gd name="T47" fmla="*/ 2015 h 2567"/>
                <a:gd name="T48" fmla="*/ 130 w 2520"/>
                <a:gd name="T49" fmla="*/ 2097 h 2567"/>
                <a:gd name="T50" fmla="*/ 88 w 2520"/>
                <a:gd name="T51" fmla="*/ 2125 h 2567"/>
                <a:gd name="T52" fmla="*/ 54 w 2520"/>
                <a:gd name="T53" fmla="*/ 2160 h 2567"/>
                <a:gd name="T54" fmla="*/ 28 w 2520"/>
                <a:gd name="T55" fmla="*/ 2201 h 2567"/>
                <a:gd name="T56" fmla="*/ 10 w 2520"/>
                <a:gd name="T57" fmla="*/ 2246 h 2567"/>
                <a:gd name="T58" fmla="*/ 1 w 2520"/>
                <a:gd name="T59" fmla="*/ 2293 h 2567"/>
                <a:gd name="T60" fmla="*/ 2 w 2520"/>
                <a:gd name="T61" fmla="*/ 2342 h 2567"/>
                <a:gd name="T62" fmla="*/ 12 w 2520"/>
                <a:gd name="T63" fmla="*/ 2390 h 2567"/>
                <a:gd name="T64" fmla="*/ 32 w 2520"/>
                <a:gd name="T65" fmla="*/ 2438 h 2567"/>
                <a:gd name="T66" fmla="*/ 60 w 2520"/>
                <a:gd name="T67" fmla="*/ 2479 h 2567"/>
                <a:gd name="T68" fmla="*/ 95 w 2520"/>
                <a:gd name="T69" fmla="*/ 2513 h 2567"/>
                <a:gd name="T70" fmla="*/ 137 w 2520"/>
                <a:gd name="T71" fmla="*/ 2539 h 2567"/>
                <a:gd name="T72" fmla="*/ 181 w 2520"/>
                <a:gd name="T73" fmla="*/ 2557 h 2567"/>
                <a:gd name="T74" fmla="*/ 228 w 2520"/>
                <a:gd name="T75" fmla="*/ 2566 h 2567"/>
                <a:gd name="T76" fmla="*/ 277 w 2520"/>
                <a:gd name="T77" fmla="*/ 2566 h 2567"/>
                <a:gd name="T78" fmla="*/ 327 w 2520"/>
                <a:gd name="T79" fmla="*/ 2556 h 2567"/>
                <a:gd name="T80" fmla="*/ 362 w 2520"/>
                <a:gd name="T81" fmla="*/ 2540 h 2567"/>
                <a:gd name="T82" fmla="*/ 707 w 2520"/>
                <a:gd name="T83" fmla="*/ 2371 h 2567"/>
                <a:gd name="T84" fmla="*/ 1036 w 2520"/>
                <a:gd name="T85" fmla="*/ 2169 h 2567"/>
                <a:gd name="T86" fmla="*/ 1344 w 2520"/>
                <a:gd name="T87" fmla="*/ 1937 h 2567"/>
                <a:gd name="T88" fmla="*/ 1630 w 2520"/>
                <a:gd name="T89" fmla="*/ 1674 h 2567"/>
                <a:gd name="T90" fmla="*/ 1892 w 2520"/>
                <a:gd name="T91" fmla="*/ 1382 h 2567"/>
                <a:gd name="T92" fmla="*/ 2126 w 2520"/>
                <a:gd name="T93" fmla="*/ 1063 h 2567"/>
                <a:gd name="T94" fmla="*/ 2331 w 2520"/>
                <a:gd name="T95" fmla="*/ 717 h 2567"/>
                <a:gd name="T96" fmla="*/ 2502 w 2520"/>
                <a:gd name="T97" fmla="*/ 34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2" y="344"/>
                  </a:moveTo>
                  <a:lnTo>
                    <a:pt x="2507" y="332"/>
                  </a:lnTo>
                  <a:lnTo>
                    <a:pt x="2511" y="320"/>
                  </a:lnTo>
                  <a:lnTo>
                    <a:pt x="2514" y="308"/>
                  </a:lnTo>
                  <a:lnTo>
                    <a:pt x="2516" y="296"/>
                  </a:lnTo>
                  <a:lnTo>
                    <a:pt x="2518" y="284"/>
                  </a:lnTo>
                  <a:lnTo>
                    <a:pt x="2520" y="271"/>
                  </a:lnTo>
                  <a:lnTo>
                    <a:pt x="2520" y="259"/>
                  </a:lnTo>
                  <a:lnTo>
                    <a:pt x="2520" y="247"/>
                  </a:lnTo>
                  <a:lnTo>
                    <a:pt x="2520" y="235"/>
                  </a:lnTo>
                  <a:lnTo>
                    <a:pt x="2519" y="223"/>
                  </a:lnTo>
                  <a:lnTo>
                    <a:pt x="2517" y="211"/>
                  </a:lnTo>
                  <a:lnTo>
                    <a:pt x="2515" y="198"/>
                  </a:lnTo>
                  <a:lnTo>
                    <a:pt x="2512" y="186"/>
                  </a:lnTo>
                  <a:lnTo>
                    <a:pt x="2509" y="175"/>
                  </a:lnTo>
                  <a:lnTo>
                    <a:pt x="2505" y="163"/>
                  </a:lnTo>
                  <a:lnTo>
                    <a:pt x="2500" y="152"/>
                  </a:lnTo>
                  <a:lnTo>
                    <a:pt x="2494" y="141"/>
                  </a:lnTo>
                  <a:lnTo>
                    <a:pt x="2489" y="131"/>
                  </a:lnTo>
                  <a:lnTo>
                    <a:pt x="2483" y="120"/>
                  </a:lnTo>
                  <a:lnTo>
                    <a:pt x="2476" y="110"/>
                  </a:lnTo>
                  <a:lnTo>
                    <a:pt x="2469" y="100"/>
                  </a:lnTo>
                  <a:lnTo>
                    <a:pt x="2462" y="91"/>
                  </a:lnTo>
                  <a:lnTo>
                    <a:pt x="2454" y="82"/>
                  </a:lnTo>
                  <a:lnTo>
                    <a:pt x="2445" y="73"/>
                  </a:lnTo>
                  <a:lnTo>
                    <a:pt x="2437" y="65"/>
                  </a:lnTo>
                  <a:lnTo>
                    <a:pt x="2427" y="57"/>
                  </a:lnTo>
                  <a:lnTo>
                    <a:pt x="2417" y="49"/>
                  </a:lnTo>
                  <a:lnTo>
                    <a:pt x="2407" y="42"/>
                  </a:lnTo>
                  <a:lnTo>
                    <a:pt x="2397" y="36"/>
                  </a:lnTo>
                  <a:lnTo>
                    <a:pt x="2386" y="29"/>
                  </a:lnTo>
                  <a:lnTo>
                    <a:pt x="2374" y="23"/>
                  </a:lnTo>
                  <a:lnTo>
                    <a:pt x="2362" y="18"/>
                  </a:lnTo>
                  <a:lnTo>
                    <a:pt x="2350" y="13"/>
                  </a:lnTo>
                  <a:lnTo>
                    <a:pt x="2338" y="9"/>
                  </a:lnTo>
                  <a:lnTo>
                    <a:pt x="2326" y="6"/>
                  </a:lnTo>
                  <a:lnTo>
                    <a:pt x="2313" y="4"/>
                  </a:lnTo>
                  <a:lnTo>
                    <a:pt x="2300" y="2"/>
                  </a:lnTo>
                  <a:lnTo>
                    <a:pt x="2288" y="0"/>
                  </a:lnTo>
                  <a:lnTo>
                    <a:pt x="2276" y="0"/>
                  </a:lnTo>
                  <a:lnTo>
                    <a:pt x="2264" y="0"/>
                  </a:lnTo>
                  <a:lnTo>
                    <a:pt x="2251" y="0"/>
                  </a:lnTo>
                  <a:lnTo>
                    <a:pt x="2239" y="1"/>
                  </a:lnTo>
                  <a:lnTo>
                    <a:pt x="2227" y="3"/>
                  </a:lnTo>
                  <a:lnTo>
                    <a:pt x="2216" y="5"/>
                  </a:lnTo>
                  <a:lnTo>
                    <a:pt x="2204" y="8"/>
                  </a:lnTo>
                  <a:lnTo>
                    <a:pt x="2192" y="11"/>
                  </a:lnTo>
                  <a:lnTo>
                    <a:pt x="2181" y="15"/>
                  </a:lnTo>
                  <a:lnTo>
                    <a:pt x="2170" y="20"/>
                  </a:lnTo>
                  <a:lnTo>
                    <a:pt x="2159" y="25"/>
                  </a:lnTo>
                  <a:lnTo>
                    <a:pt x="2147" y="30"/>
                  </a:lnTo>
                  <a:lnTo>
                    <a:pt x="2137" y="37"/>
                  </a:lnTo>
                  <a:lnTo>
                    <a:pt x="2127" y="44"/>
                  </a:lnTo>
                  <a:lnTo>
                    <a:pt x="2117" y="51"/>
                  </a:lnTo>
                  <a:lnTo>
                    <a:pt x="2108" y="58"/>
                  </a:lnTo>
                  <a:lnTo>
                    <a:pt x="2098" y="66"/>
                  </a:lnTo>
                  <a:lnTo>
                    <a:pt x="2090" y="75"/>
                  </a:lnTo>
                  <a:lnTo>
                    <a:pt x="2081" y="83"/>
                  </a:lnTo>
                  <a:lnTo>
                    <a:pt x="2073" y="93"/>
                  </a:lnTo>
                  <a:lnTo>
                    <a:pt x="2066" y="103"/>
                  </a:lnTo>
                  <a:lnTo>
                    <a:pt x="2059" y="113"/>
                  </a:lnTo>
                  <a:lnTo>
                    <a:pt x="2052" y="124"/>
                  </a:lnTo>
                  <a:lnTo>
                    <a:pt x="2046" y="135"/>
                  </a:lnTo>
                  <a:lnTo>
                    <a:pt x="2041" y="146"/>
                  </a:lnTo>
                  <a:lnTo>
                    <a:pt x="2036" y="158"/>
                  </a:lnTo>
                  <a:lnTo>
                    <a:pt x="2035" y="157"/>
                  </a:lnTo>
                  <a:lnTo>
                    <a:pt x="2000" y="242"/>
                  </a:lnTo>
                  <a:lnTo>
                    <a:pt x="1963" y="324"/>
                  </a:lnTo>
                  <a:lnTo>
                    <a:pt x="1924" y="406"/>
                  </a:lnTo>
                  <a:lnTo>
                    <a:pt x="1884" y="485"/>
                  </a:lnTo>
                  <a:lnTo>
                    <a:pt x="1842" y="564"/>
                  </a:lnTo>
                  <a:lnTo>
                    <a:pt x="1797" y="640"/>
                  </a:lnTo>
                  <a:lnTo>
                    <a:pt x="1752" y="716"/>
                  </a:lnTo>
                  <a:lnTo>
                    <a:pt x="1705" y="790"/>
                  </a:lnTo>
                  <a:lnTo>
                    <a:pt x="1656" y="862"/>
                  </a:lnTo>
                  <a:lnTo>
                    <a:pt x="1605" y="934"/>
                  </a:lnTo>
                  <a:lnTo>
                    <a:pt x="1553" y="1003"/>
                  </a:lnTo>
                  <a:lnTo>
                    <a:pt x="1499" y="1071"/>
                  </a:lnTo>
                  <a:lnTo>
                    <a:pt x="1443" y="1137"/>
                  </a:lnTo>
                  <a:lnTo>
                    <a:pt x="1387" y="1202"/>
                  </a:lnTo>
                  <a:lnTo>
                    <a:pt x="1329" y="1266"/>
                  </a:lnTo>
                  <a:lnTo>
                    <a:pt x="1268" y="1327"/>
                  </a:lnTo>
                  <a:lnTo>
                    <a:pt x="1208" y="1387"/>
                  </a:lnTo>
                  <a:lnTo>
                    <a:pt x="1146" y="1446"/>
                  </a:lnTo>
                  <a:lnTo>
                    <a:pt x="1081" y="1502"/>
                  </a:lnTo>
                  <a:lnTo>
                    <a:pt x="1017" y="1557"/>
                  </a:lnTo>
                  <a:lnTo>
                    <a:pt x="950" y="1612"/>
                  </a:lnTo>
                  <a:lnTo>
                    <a:pt x="883" y="1663"/>
                  </a:lnTo>
                  <a:lnTo>
                    <a:pt x="815" y="1713"/>
                  </a:lnTo>
                  <a:lnTo>
                    <a:pt x="745" y="1762"/>
                  </a:lnTo>
                  <a:lnTo>
                    <a:pt x="674" y="1808"/>
                  </a:lnTo>
                  <a:lnTo>
                    <a:pt x="602" y="1853"/>
                  </a:lnTo>
                  <a:lnTo>
                    <a:pt x="530" y="1896"/>
                  </a:lnTo>
                  <a:lnTo>
                    <a:pt x="456" y="1938"/>
                  </a:lnTo>
                  <a:lnTo>
                    <a:pt x="381" y="1978"/>
                  </a:lnTo>
                  <a:lnTo>
                    <a:pt x="306" y="2015"/>
                  </a:lnTo>
                  <a:lnTo>
                    <a:pt x="229" y="2051"/>
                  </a:lnTo>
                  <a:lnTo>
                    <a:pt x="153" y="2086"/>
                  </a:lnTo>
                  <a:lnTo>
                    <a:pt x="141" y="2091"/>
                  </a:lnTo>
                  <a:lnTo>
                    <a:pt x="130" y="2097"/>
                  </a:lnTo>
                  <a:lnTo>
                    <a:pt x="118" y="2103"/>
                  </a:lnTo>
                  <a:lnTo>
                    <a:pt x="107" y="2110"/>
                  </a:lnTo>
                  <a:lnTo>
                    <a:pt x="97" y="2118"/>
                  </a:lnTo>
                  <a:lnTo>
                    <a:pt x="88" y="2125"/>
                  </a:lnTo>
                  <a:lnTo>
                    <a:pt x="79" y="2133"/>
                  </a:lnTo>
                  <a:lnTo>
                    <a:pt x="70" y="2142"/>
                  </a:lnTo>
                  <a:lnTo>
                    <a:pt x="62" y="2151"/>
                  </a:lnTo>
                  <a:lnTo>
                    <a:pt x="54" y="2160"/>
                  </a:lnTo>
                  <a:lnTo>
                    <a:pt x="47" y="2170"/>
                  </a:lnTo>
                  <a:lnTo>
                    <a:pt x="40" y="2180"/>
                  </a:lnTo>
                  <a:lnTo>
                    <a:pt x="34" y="2190"/>
                  </a:lnTo>
                  <a:lnTo>
                    <a:pt x="28" y="2201"/>
                  </a:lnTo>
                  <a:lnTo>
                    <a:pt x="23" y="2211"/>
                  </a:lnTo>
                  <a:lnTo>
                    <a:pt x="18" y="2222"/>
                  </a:lnTo>
                  <a:lnTo>
                    <a:pt x="14" y="2234"/>
                  </a:lnTo>
                  <a:lnTo>
                    <a:pt x="10" y="2246"/>
                  </a:lnTo>
                  <a:lnTo>
                    <a:pt x="7" y="2258"/>
                  </a:lnTo>
                  <a:lnTo>
                    <a:pt x="5" y="2269"/>
                  </a:lnTo>
                  <a:lnTo>
                    <a:pt x="3" y="2281"/>
                  </a:lnTo>
                  <a:lnTo>
                    <a:pt x="1" y="2293"/>
                  </a:lnTo>
                  <a:lnTo>
                    <a:pt x="1" y="2305"/>
                  </a:lnTo>
                  <a:lnTo>
                    <a:pt x="0" y="2317"/>
                  </a:lnTo>
                  <a:lnTo>
                    <a:pt x="1" y="2330"/>
                  </a:lnTo>
                  <a:lnTo>
                    <a:pt x="2" y="2342"/>
                  </a:lnTo>
                  <a:lnTo>
                    <a:pt x="3" y="2354"/>
                  </a:lnTo>
                  <a:lnTo>
                    <a:pt x="5" y="2366"/>
                  </a:lnTo>
                  <a:lnTo>
                    <a:pt x="8" y="2378"/>
                  </a:lnTo>
                  <a:lnTo>
                    <a:pt x="12" y="2390"/>
                  </a:lnTo>
                  <a:lnTo>
                    <a:pt x="16" y="2402"/>
                  </a:lnTo>
                  <a:lnTo>
                    <a:pt x="21" y="2415"/>
                  </a:lnTo>
                  <a:lnTo>
                    <a:pt x="26" y="2427"/>
                  </a:lnTo>
                  <a:lnTo>
                    <a:pt x="32" y="2438"/>
                  </a:lnTo>
                  <a:lnTo>
                    <a:pt x="38" y="2449"/>
                  </a:lnTo>
                  <a:lnTo>
                    <a:pt x="45" y="2460"/>
                  </a:lnTo>
                  <a:lnTo>
                    <a:pt x="52" y="2470"/>
                  </a:lnTo>
                  <a:lnTo>
                    <a:pt x="60" y="2479"/>
                  </a:lnTo>
                  <a:lnTo>
                    <a:pt x="68" y="2489"/>
                  </a:lnTo>
                  <a:lnTo>
                    <a:pt x="77" y="2497"/>
                  </a:lnTo>
                  <a:lnTo>
                    <a:pt x="86" y="2506"/>
                  </a:lnTo>
                  <a:lnTo>
                    <a:pt x="95" y="2513"/>
                  </a:lnTo>
                  <a:lnTo>
                    <a:pt x="105" y="2521"/>
                  </a:lnTo>
                  <a:lnTo>
                    <a:pt x="115" y="2527"/>
                  </a:lnTo>
                  <a:lnTo>
                    <a:pt x="126" y="2534"/>
                  </a:lnTo>
                  <a:lnTo>
                    <a:pt x="137" y="2539"/>
                  </a:lnTo>
                  <a:lnTo>
                    <a:pt x="148" y="2545"/>
                  </a:lnTo>
                  <a:lnTo>
                    <a:pt x="159" y="2549"/>
                  </a:lnTo>
                  <a:lnTo>
                    <a:pt x="170" y="2553"/>
                  </a:lnTo>
                  <a:lnTo>
                    <a:pt x="181" y="2557"/>
                  </a:lnTo>
                  <a:lnTo>
                    <a:pt x="193" y="2560"/>
                  </a:lnTo>
                  <a:lnTo>
                    <a:pt x="204" y="2563"/>
                  </a:lnTo>
                  <a:lnTo>
                    <a:pt x="216" y="2565"/>
                  </a:lnTo>
                  <a:lnTo>
                    <a:pt x="228" y="2566"/>
                  </a:lnTo>
                  <a:lnTo>
                    <a:pt x="240" y="2567"/>
                  </a:lnTo>
                  <a:lnTo>
                    <a:pt x="253" y="2567"/>
                  </a:lnTo>
                  <a:lnTo>
                    <a:pt x="265" y="2567"/>
                  </a:lnTo>
                  <a:lnTo>
                    <a:pt x="277" y="2566"/>
                  </a:lnTo>
                  <a:lnTo>
                    <a:pt x="289" y="2564"/>
                  </a:lnTo>
                  <a:lnTo>
                    <a:pt x="302" y="2562"/>
                  </a:lnTo>
                  <a:lnTo>
                    <a:pt x="314" y="2559"/>
                  </a:lnTo>
                  <a:lnTo>
                    <a:pt x="327" y="2556"/>
                  </a:lnTo>
                  <a:lnTo>
                    <a:pt x="339" y="2552"/>
                  </a:lnTo>
                  <a:lnTo>
                    <a:pt x="351" y="2547"/>
                  </a:lnTo>
                  <a:lnTo>
                    <a:pt x="356" y="2543"/>
                  </a:lnTo>
                  <a:lnTo>
                    <a:pt x="362" y="2540"/>
                  </a:lnTo>
                  <a:lnTo>
                    <a:pt x="449" y="2501"/>
                  </a:lnTo>
                  <a:lnTo>
                    <a:pt x="536" y="2460"/>
                  </a:lnTo>
                  <a:lnTo>
                    <a:pt x="622" y="2417"/>
                  </a:lnTo>
                  <a:lnTo>
                    <a:pt x="707" y="2371"/>
                  </a:lnTo>
                  <a:lnTo>
                    <a:pt x="790" y="2324"/>
                  </a:lnTo>
                  <a:lnTo>
                    <a:pt x="874" y="2275"/>
                  </a:lnTo>
                  <a:lnTo>
                    <a:pt x="955" y="2222"/>
                  </a:lnTo>
                  <a:lnTo>
                    <a:pt x="1036" y="2169"/>
                  </a:lnTo>
                  <a:lnTo>
                    <a:pt x="1114" y="2114"/>
                  </a:lnTo>
                  <a:lnTo>
                    <a:pt x="1193" y="2057"/>
                  </a:lnTo>
                  <a:lnTo>
                    <a:pt x="1269" y="1998"/>
                  </a:lnTo>
                  <a:lnTo>
                    <a:pt x="1344" y="1937"/>
                  </a:lnTo>
                  <a:lnTo>
                    <a:pt x="1418" y="1874"/>
                  </a:lnTo>
                  <a:lnTo>
                    <a:pt x="1491" y="1809"/>
                  </a:lnTo>
                  <a:lnTo>
                    <a:pt x="1561" y="1743"/>
                  </a:lnTo>
                  <a:lnTo>
                    <a:pt x="1630" y="1674"/>
                  </a:lnTo>
                  <a:lnTo>
                    <a:pt x="1699" y="1604"/>
                  </a:lnTo>
                  <a:lnTo>
                    <a:pt x="1765" y="1532"/>
                  </a:lnTo>
                  <a:lnTo>
                    <a:pt x="1830" y="1458"/>
                  </a:lnTo>
                  <a:lnTo>
                    <a:pt x="1892" y="1382"/>
                  </a:lnTo>
                  <a:lnTo>
                    <a:pt x="1953" y="1305"/>
                  </a:lnTo>
                  <a:lnTo>
                    <a:pt x="2013" y="1227"/>
                  </a:lnTo>
                  <a:lnTo>
                    <a:pt x="2071" y="1145"/>
                  </a:lnTo>
                  <a:lnTo>
                    <a:pt x="2126" y="1063"/>
                  </a:lnTo>
                  <a:lnTo>
                    <a:pt x="2181" y="979"/>
                  </a:lnTo>
                  <a:lnTo>
                    <a:pt x="2232" y="894"/>
                  </a:lnTo>
                  <a:lnTo>
                    <a:pt x="2282" y="806"/>
                  </a:lnTo>
                  <a:lnTo>
                    <a:pt x="2331" y="717"/>
                  </a:lnTo>
                  <a:lnTo>
                    <a:pt x="2376" y="626"/>
                  </a:lnTo>
                  <a:lnTo>
                    <a:pt x="2420" y="533"/>
                  </a:lnTo>
                  <a:lnTo>
                    <a:pt x="2462" y="440"/>
                  </a:lnTo>
                  <a:lnTo>
                    <a:pt x="2502" y="344"/>
                  </a:lnTo>
                  <a:lnTo>
                    <a:pt x="2502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9" name="í$ļiḍé"/>
            <p:cNvSpPr/>
            <p:nvPr/>
          </p:nvSpPr>
          <p:spPr bwMode="auto">
            <a:xfrm>
              <a:off x="6554018" y="3540463"/>
              <a:ext cx="81693" cy="83378"/>
            </a:xfrm>
            <a:custGeom>
              <a:avLst/>
              <a:gdLst>
                <a:gd name="T0" fmla="*/ 3402 w 3596"/>
                <a:gd name="T1" fmla="*/ 6 h 3668"/>
                <a:gd name="T2" fmla="*/ 3352 w 3596"/>
                <a:gd name="T3" fmla="*/ 0 h 3668"/>
                <a:gd name="T4" fmla="*/ 3303 w 3596"/>
                <a:gd name="T5" fmla="*/ 3 h 3668"/>
                <a:gd name="T6" fmla="*/ 3257 w 3596"/>
                <a:gd name="T7" fmla="*/ 15 h 3668"/>
                <a:gd name="T8" fmla="*/ 3213 w 3596"/>
                <a:gd name="T9" fmla="*/ 36 h 3668"/>
                <a:gd name="T10" fmla="*/ 3174 w 3596"/>
                <a:gd name="T11" fmla="*/ 65 h 3668"/>
                <a:gd name="T12" fmla="*/ 3142 w 3596"/>
                <a:gd name="T13" fmla="*/ 102 h 3668"/>
                <a:gd name="T14" fmla="*/ 3116 w 3596"/>
                <a:gd name="T15" fmla="*/ 146 h 3668"/>
                <a:gd name="T16" fmla="*/ 2938 w 3596"/>
                <a:gd name="T17" fmla="*/ 547 h 3668"/>
                <a:gd name="T18" fmla="*/ 2666 w 3596"/>
                <a:gd name="T19" fmla="*/ 1035 h 3668"/>
                <a:gd name="T20" fmla="*/ 2353 w 3596"/>
                <a:gd name="T21" fmla="*/ 1485 h 3668"/>
                <a:gd name="T22" fmla="*/ 2000 w 3596"/>
                <a:gd name="T23" fmla="*/ 1898 h 3668"/>
                <a:gd name="T24" fmla="*/ 1613 w 3596"/>
                <a:gd name="T25" fmla="*/ 2270 h 3668"/>
                <a:gd name="T26" fmla="*/ 1193 w 3596"/>
                <a:gd name="T27" fmla="*/ 2601 h 3668"/>
                <a:gd name="T28" fmla="*/ 746 w 3596"/>
                <a:gd name="T29" fmla="*/ 2889 h 3668"/>
                <a:gd name="T30" fmla="*/ 274 w 3596"/>
                <a:gd name="T31" fmla="*/ 3133 h 3668"/>
                <a:gd name="T32" fmla="*/ 119 w 3596"/>
                <a:gd name="T33" fmla="*/ 3204 h 3668"/>
                <a:gd name="T34" fmla="*/ 80 w 3596"/>
                <a:gd name="T35" fmla="*/ 3234 h 3668"/>
                <a:gd name="T36" fmla="*/ 48 w 3596"/>
                <a:gd name="T37" fmla="*/ 3271 h 3668"/>
                <a:gd name="T38" fmla="*/ 24 w 3596"/>
                <a:gd name="T39" fmla="*/ 3312 h 3668"/>
                <a:gd name="T40" fmla="*/ 7 w 3596"/>
                <a:gd name="T41" fmla="*/ 3359 h 3668"/>
                <a:gd name="T42" fmla="*/ 1 w 3596"/>
                <a:gd name="T43" fmla="*/ 3406 h 3668"/>
                <a:gd name="T44" fmla="*/ 3 w 3596"/>
                <a:gd name="T45" fmla="*/ 3455 h 3668"/>
                <a:gd name="T46" fmla="*/ 17 w 3596"/>
                <a:gd name="T47" fmla="*/ 3504 h 3668"/>
                <a:gd name="T48" fmla="*/ 39 w 3596"/>
                <a:gd name="T49" fmla="*/ 3551 h 3668"/>
                <a:gd name="T50" fmla="*/ 69 w 3596"/>
                <a:gd name="T51" fmla="*/ 3590 h 3668"/>
                <a:gd name="T52" fmla="*/ 106 w 3596"/>
                <a:gd name="T53" fmla="*/ 3622 h 3668"/>
                <a:gd name="T54" fmla="*/ 147 w 3596"/>
                <a:gd name="T55" fmla="*/ 3646 h 3668"/>
                <a:gd name="T56" fmla="*/ 194 w 3596"/>
                <a:gd name="T57" fmla="*/ 3661 h 3668"/>
                <a:gd name="T58" fmla="*/ 241 w 3596"/>
                <a:gd name="T59" fmla="*/ 3668 h 3668"/>
                <a:gd name="T60" fmla="*/ 290 w 3596"/>
                <a:gd name="T61" fmla="*/ 3666 h 3668"/>
                <a:gd name="T62" fmla="*/ 339 w 3596"/>
                <a:gd name="T63" fmla="*/ 3653 h 3668"/>
                <a:gd name="T64" fmla="*/ 499 w 3596"/>
                <a:gd name="T65" fmla="*/ 3578 h 3668"/>
                <a:gd name="T66" fmla="*/ 1011 w 3596"/>
                <a:gd name="T67" fmla="*/ 3312 h 3668"/>
                <a:gd name="T68" fmla="*/ 1497 w 3596"/>
                <a:gd name="T69" fmla="*/ 2998 h 3668"/>
                <a:gd name="T70" fmla="*/ 1952 w 3596"/>
                <a:gd name="T71" fmla="*/ 2638 h 3668"/>
                <a:gd name="T72" fmla="*/ 2373 w 3596"/>
                <a:gd name="T73" fmla="*/ 2233 h 3668"/>
                <a:gd name="T74" fmla="*/ 2756 w 3596"/>
                <a:gd name="T75" fmla="*/ 1785 h 3668"/>
                <a:gd name="T76" fmla="*/ 3096 w 3596"/>
                <a:gd name="T77" fmla="*/ 1295 h 3668"/>
                <a:gd name="T78" fmla="*/ 3390 w 3596"/>
                <a:gd name="T79" fmla="*/ 766 h 3668"/>
                <a:gd name="T80" fmla="*/ 3583 w 3596"/>
                <a:gd name="T81" fmla="*/ 333 h 3668"/>
                <a:gd name="T82" fmla="*/ 3594 w 3596"/>
                <a:gd name="T83" fmla="*/ 283 h 3668"/>
                <a:gd name="T84" fmla="*/ 3596 w 3596"/>
                <a:gd name="T85" fmla="*/ 234 h 3668"/>
                <a:gd name="T86" fmla="*/ 3587 w 3596"/>
                <a:gd name="T87" fmla="*/ 186 h 3668"/>
                <a:gd name="T88" fmla="*/ 3571 w 3596"/>
                <a:gd name="T89" fmla="*/ 142 h 3668"/>
                <a:gd name="T90" fmla="*/ 3545 w 3596"/>
                <a:gd name="T91" fmla="*/ 100 h 3668"/>
                <a:gd name="T92" fmla="*/ 3512 w 3596"/>
                <a:gd name="T93" fmla="*/ 64 h 3668"/>
                <a:gd name="T94" fmla="*/ 3472 w 3596"/>
                <a:gd name="T95" fmla="*/ 35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438" y="18"/>
                  </a:moveTo>
                  <a:lnTo>
                    <a:pt x="3426" y="13"/>
                  </a:lnTo>
                  <a:lnTo>
                    <a:pt x="3414" y="9"/>
                  </a:lnTo>
                  <a:lnTo>
                    <a:pt x="3402" y="6"/>
                  </a:lnTo>
                  <a:lnTo>
                    <a:pt x="3388" y="4"/>
                  </a:lnTo>
                  <a:lnTo>
                    <a:pt x="3376" y="2"/>
                  </a:lnTo>
                  <a:lnTo>
                    <a:pt x="3364" y="0"/>
                  </a:lnTo>
                  <a:lnTo>
                    <a:pt x="3352" y="0"/>
                  </a:lnTo>
                  <a:lnTo>
                    <a:pt x="3339" y="0"/>
                  </a:lnTo>
                  <a:lnTo>
                    <a:pt x="3327" y="0"/>
                  </a:lnTo>
                  <a:lnTo>
                    <a:pt x="3315" y="1"/>
                  </a:lnTo>
                  <a:lnTo>
                    <a:pt x="3303" y="3"/>
                  </a:lnTo>
                  <a:lnTo>
                    <a:pt x="3291" y="5"/>
                  </a:lnTo>
                  <a:lnTo>
                    <a:pt x="3280" y="8"/>
                  </a:lnTo>
                  <a:lnTo>
                    <a:pt x="3268" y="11"/>
                  </a:lnTo>
                  <a:lnTo>
                    <a:pt x="3257" y="15"/>
                  </a:lnTo>
                  <a:lnTo>
                    <a:pt x="3246" y="20"/>
                  </a:lnTo>
                  <a:lnTo>
                    <a:pt x="3235" y="25"/>
                  </a:lnTo>
                  <a:lnTo>
                    <a:pt x="3223" y="30"/>
                  </a:lnTo>
                  <a:lnTo>
                    <a:pt x="3213" y="36"/>
                  </a:lnTo>
                  <a:lnTo>
                    <a:pt x="3203" y="43"/>
                  </a:lnTo>
                  <a:lnTo>
                    <a:pt x="3193" y="50"/>
                  </a:lnTo>
                  <a:lnTo>
                    <a:pt x="3183" y="57"/>
                  </a:lnTo>
                  <a:lnTo>
                    <a:pt x="3174" y="65"/>
                  </a:lnTo>
                  <a:lnTo>
                    <a:pt x="3165" y="74"/>
                  </a:lnTo>
                  <a:lnTo>
                    <a:pt x="3157" y="83"/>
                  </a:lnTo>
                  <a:lnTo>
                    <a:pt x="3149" y="92"/>
                  </a:lnTo>
                  <a:lnTo>
                    <a:pt x="3142" y="102"/>
                  </a:lnTo>
                  <a:lnTo>
                    <a:pt x="3135" y="112"/>
                  </a:lnTo>
                  <a:lnTo>
                    <a:pt x="3128" y="122"/>
                  </a:lnTo>
                  <a:lnTo>
                    <a:pt x="3122" y="133"/>
                  </a:lnTo>
                  <a:lnTo>
                    <a:pt x="3116" y="146"/>
                  </a:lnTo>
                  <a:lnTo>
                    <a:pt x="3111" y="158"/>
                  </a:lnTo>
                  <a:lnTo>
                    <a:pt x="3056" y="289"/>
                  </a:lnTo>
                  <a:lnTo>
                    <a:pt x="2998" y="419"/>
                  </a:lnTo>
                  <a:lnTo>
                    <a:pt x="2938" y="547"/>
                  </a:lnTo>
                  <a:lnTo>
                    <a:pt x="2874" y="672"/>
                  </a:lnTo>
                  <a:lnTo>
                    <a:pt x="2808" y="795"/>
                  </a:lnTo>
                  <a:lnTo>
                    <a:pt x="2739" y="916"/>
                  </a:lnTo>
                  <a:lnTo>
                    <a:pt x="2666" y="1035"/>
                  </a:lnTo>
                  <a:lnTo>
                    <a:pt x="2592" y="1150"/>
                  </a:lnTo>
                  <a:lnTo>
                    <a:pt x="2515" y="1264"/>
                  </a:lnTo>
                  <a:lnTo>
                    <a:pt x="2435" y="1376"/>
                  </a:lnTo>
                  <a:lnTo>
                    <a:pt x="2353" y="1485"/>
                  </a:lnTo>
                  <a:lnTo>
                    <a:pt x="2269" y="1592"/>
                  </a:lnTo>
                  <a:lnTo>
                    <a:pt x="2181" y="1697"/>
                  </a:lnTo>
                  <a:lnTo>
                    <a:pt x="2092" y="1798"/>
                  </a:lnTo>
                  <a:lnTo>
                    <a:pt x="2000" y="1898"/>
                  </a:lnTo>
                  <a:lnTo>
                    <a:pt x="1907" y="1994"/>
                  </a:lnTo>
                  <a:lnTo>
                    <a:pt x="1811" y="2089"/>
                  </a:lnTo>
                  <a:lnTo>
                    <a:pt x="1713" y="2181"/>
                  </a:lnTo>
                  <a:lnTo>
                    <a:pt x="1613" y="2270"/>
                  </a:lnTo>
                  <a:lnTo>
                    <a:pt x="1511" y="2357"/>
                  </a:lnTo>
                  <a:lnTo>
                    <a:pt x="1407" y="2441"/>
                  </a:lnTo>
                  <a:lnTo>
                    <a:pt x="1301" y="2523"/>
                  </a:lnTo>
                  <a:lnTo>
                    <a:pt x="1193" y="2601"/>
                  </a:lnTo>
                  <a:lnTo>
                    <a:pt x="1084" y="2678"/>
                  </a:lnTo>
                  <a:lnTo>
                    <a:pt x="973" y="2751"/>
                  </a:lnTo>
                  <a:lnTo>
                    <a:pt x="861" y="2821"/>
                  </a:lnTo>
                  <a:lnTo>
                    <a:pt x="746" y="2889"/>
                  </a:lnTo>
                  <a:lnTo>
                    <a:pt x="630" y="2954"/>
                  </a:lnTo>
                  <a:lnTo>
                    <a:pt x="512" y="3017"/>
                  </a:lnTo>
                  <a:lnTo>
                    <a:pt x="394" y="3076"/>
                  </a:lnTo>
                  <a:lnTo>
                    <a:pt x="274" y="3133"/>
                  </a:lnTo>
                  <a:lnTo>
                    <a:pt x="152" y="3187"/>
                  </a:lnTo>
                  <a:lnTo>
                    <a:pt x="141" y="3192"/>
                  </a:lnTo>
                  <a:lnTo>
                    <a:pt x="129" y="3198"/>
                  </a:lnTo>
                  <a:lnTo>
                    <a:pt x="119" y="3204"/>
                  </a:lnTo>
                  <a:lnTo>
                    <a:pt x="108" y="3211"/>
                  </a:lnTo>
                  <a:lnTo>
                    <a:pt x="98" y="3219"/>
                  </a:lnTo>
                  <a:lnTo>
                    <a:pt x="89" y="3226"/>
                  </a:lnTo>
                  <a:lnTo>
                    <a:pt x="80" y="3234"/>
                  </a:lnTo>
                  <a:lnTo>
                    <a:pt x="71" y="3243"/>
                  </a:lnTo>
                  <a:lnTo>
                    <a:pt x="63" y="3252"/>
                  </a:lnTo>
                  <a:lnTo>
                    <a:pt x="55" y="3261"/>
                  </a:lnTo>
                  <a:lnTo>
                    <a:pt x="48" y="3271"/>
                  </a:lnTo>
                  <a:lnTo>
                    <a:pt x="41" y="3281"/>
                  </a:lnTo>
                  <a:lnTo>
                    <a:pt x="35" y="3291"/>
                  </a:lnTo>
                  <a:lnTo>
                    <a:pt x="29" y="3302"/>
                  </a:lnTo>
                  <a:lnTo>
                    <a:pt x="24" y="3312"/>
                  </a:lnTo>
                  <a:lnTo>
                    <a:pt x="19" y="3324"/>
                  </a:lnTo>
                  <a:lnTo>
                    <a:pt x="15" y="3335"/>
                  </a:lnTo>
                  <a:lnTo>
                    <a:pt x="11" y="3346"/>
                  </a:lnTo>
                  <a:lnTo>
                    <a:pt x="7" y="3359"/>
                  </a:lnTo>
                  <a:lnTo>
                    <a:pt x="5" y="3370"/>
                  </a:lnTo>
                  <a:lnTo>
                    <a:pt x="3" y="3382"/>
                  </a:lnTo>
                  <a:lnTo>
                    <a:pt x="1" y="3394"/>
                  </a:lnTo>
                  <a:lnTo>
                    <a:pt x="1" y="3406"/>
                  </a:lnTo>
                  <a:lnTo>
                    <a:pt x="0" y="3419"/>
                  </a:lnTo>
                  <a:lnTo>
                    <a:pt x="1" y="3431"/>
                  </a:lnTo>
                  <a:lnTo>
                    <a:pt x="2" y="3443"/>
                  </a:lnTo>
                  <a:lnTo>
                    <a:pt x="3" y="3455"/>
                  </a:lnTo>
                  <a:lnTo>
                    <a:pt x="6" y="3467"/>
                  </a:lnTo>
                  <a:lnTo>
                    <a:pt x="8" y="3480"/>
                  </a:lnTo>
                  <a:lnTo>
                    <a:pt x="13" y="3492"/>
                  </a:lnTo>
                  <a:lnTo>
                    <a:pt x="17" y="3504"/>
                  </a:lnTo>
                  <a:lnTo>
                    <a:pt x="22" y="3516"/>
                  </a:lnTo>
                  <a:lnTo>
                    <a:pt x="27" y="3529"/>
                  </a:lnTo>
                  <a:lnTo>
                    <a:pt x="33" y="3540"/>
                  </a:lnTo>
                  <a:lnTo>
                    <a:pt x="39" y="3551"/>
                  </a:lnTo>
                  <a:lnTo>
                    <a:pt x="46" y="3561"/>
                  </a:lnTo>
                  <a:lnTo>
                    <a:pt x="54" y="3571"/>
                  </a:lnTo>
                  <a:lnTo>
                    <a:pt x="61" y="3581"/>
                  </a:lnTo>
                  <a:lnTo>
                    <a:pt x="69" y="3590"/>
                  </a:lnTo>
                  <a:lnTo>
                    <a:pt x="78" y="3599"/>
                  </a:lnTo>
                  <a:lnTo>
                    <a:pt x="87" y="3607"/>
                  </a:lnTo>
                  <a:lnTo>
                    <a:pt x="96" y="3615"/>
                  </a:lnTo>
                  <a:lnTo>
                    <a:pt x="106" y="3622"/>
                  </a:lnTo>
                  <a:lnTo>
                    <a:pt x="116" y="3629"/>
                  </a:lnTo>
                  <a:lnTo>
                    <a:pt x="126" y="3635"/>
                  </a:lnTo>
                  <a:lnTo>
                    <a:pt x="137" y="3641"/>
                  </a:lnTo>
                  <a:lnTo>
                    <a:pt x="147" y="3646"/>
                  </a:lnTo>
                  <a:lnTo>
                    <a:pt x="158" y="3651"/>
                  </a:lnTo>
                  <a:lnTo>
                    <a:pt x="170" y="3655"/>
                  </a:lnTo>
                  <a:lnTo>
                    <a:pt x="182" y="3658"/>
                  </a:lnTo>
                  <a:lnTo>
                    <a:pt x="194" y="3661"/>
                  </a:lnTo>
                  <a:lnTo>
                    <a:pt x="205" y="3664"/>
                  </a:lnTo>
                  <a:lnTo>
                    <a:pt x="217" y="3666"/>
                  </a:lnTo>
                  <a:lnTo>
                    <a:pt x="229" y="3667"/>
                  </a:lnTo>
                  <a:lnTo>
                    <a:pt x="241" y="3668"/>
                  </a:lnTo>
                  <a:lnTo>
                    <a:pt x="254" y="3668"/>
                  </a:lnTo>
                  <a:lnTo>
                    <a:pt x="266" y="3668"/>
                  </a:lnTo>
                  <a:lnTo>
                    <a:pt x="278" y="3667"/>
                  </a:lnTo>
                  <a:lnTo>
                    <a:pt x="290" y="3666"/>
                  </a:lnTo>
                  <a:lnTo>
                    <a:pt x="302" y="3663"/>
                  </a:lnTo>
                  <a:lnTo>
                    <a:pt x="315" y="3661"/>
                  </a:lnTo>
                  <a:lnTo>
                    <a:pt x="327" y="3657"/>
                  </a:lnTo>
                  <a:lnTo>
                    <a:pt x="339" y="3653"/>
                  </a:lnTo>
                  <a:lnTo>
                    <a:pt x="352" y="3648"/>
                  </a:lnTo>
                  <a:lnTo>
                    <a:pt x="360" y="3642"/>
                  </a:lnTo>
                  <a:lnTo>
                    <a:pt x="368" y="3637"/>
                  </a:lnTo>
                  <a:lnTo>
                    <a:pt x="499" y="3578"/>
                  </a:lnTo>
                  <a:lnTo>
                    <a:pt x="629" y="3516"/>
                  </a:lnTo>
                  <a:lnTo>
                    <a:pt x="758" y="3451"/>
                  </a:lnTo>
                  <a:lnTo>
                    <a:pt x="886" y="3384"/>
                  </a:lnTo>
                  <a:lnTo>
                    <a:pt x="1011" y="3312"/>
                  </a:lnTo>
                  <a:lnTo>
                    <a:pt x="1135" y="3238"/>
                  </a:lnTo>
                  <a:lnTo>
                    <a:pt x="1258" y="3161"/>
                  </a:lnTo>
                  <a:lnTo>
                    <a:pt x="1379" y="3081"/>
                  </a:lnTo>
                  <a:lnTo>
                    <a:pt x="1497" y="2998"/>
                  </a:lnTo>
                  <a:lnTo>
                    <a:pt x="1614" y="2913"/>
                  </a:lnTo>
                  <a:lnTo>
                    <a:pt x="1729" y="2824"/>
                  </a:lnTo>
                  <a:lnTo>
                    <a:pt x="1841" y="2733"/>
                  </a:lnTo>
                  <a:lnTo>
                    <a:pt x="1952" y="2638"/>
                  </a:lnTo>
                  <a:lnTo>
                    <a:pt x="2061" y="2541"/>
                  </a:lnTo>
                  <a:lnTo>
                    <a:pt x="2167" y="2441"/>
                  </a:lnTo>
                  <a:lnTo>
                    <a:pt x="2271" y="2339"/>
                  </a:lnTo>
                  <a:lnTo>
                    <a:pt x="2373" y="2233"/>
                  </a:lnTo>
                  <a:lnTo>
                    <a:pt x="2472" y="2125"/>
                  </a:lnTo>
                  <a:lnTo>
                    <a:pt x="2570" y="2015"/>
                  </a:lnTo>
                  <a:lnTo>
                    <a:pt x="2664" y="1901"/>
                  </a:lnTo>
                  <a:lnTo>
                    <a:pt x="2756" y="1785"/>
                  </a:lnTo>
                  <a:lnTo>
                    <a:pt x="2845" y="1667"/>
                  </a:lnTo>
                  <a:lnTo>
                    <a:pt x="2932" y="1546"/>
                  </a:lnTo>
                  <a:lnTo>
                    <a:pt x="3015" y="1422"/>
                  </a:lnTo>
                  <a:lnTo>
                    <a:pt x="3096" y="1295"/>
                  </a:lnTo>
                  <a:lnTo>
                    <a:pt x="3174" y="1167"/>
                  </a:lnTo>
                  <a:lnTo>
                    <a:pt x="3249" y="1036"/>
                  </a:lnTo>
                  <a:lnTo>
                    <a:pt x="3321" y="902"/>
                  </a:lnTo>
                  <a:lnTo>
                    <a:pt x="3390" y="766"/>
                  </a:lnTo>
                  <a:lnTo>
                    <a:pt x="3456" y="628"/>
                  </a:lnTo>
                  <a:lnTo>
                    <a:pt x="3518" y="488"/>
                  </a:lnTo>
                  <a:lnTo>
                    <a:pt x="3578" y="345"/>
                  </a:lnTo>
                  <a:lnTo>
                    <a:pt x="3583" y="333"/>
                  </a:lnTo>
                  <a:lnTo>
                    <a:pt x="3587" y="320"/>
                  </a:lnTo>
                  <a:lnTo>
                    <a:pt x="3590" y="308"/>
                  </a:lnTo>
                  <a:lnTo>
                    <a:pt x="3592" y="295"/>
                  </a:lnTo>
                  <a:lnTo>
                    <a:pt x="3594" y="283"/>
                  </a:lnTo>
                  <a:lnTo>
                    <a:pt x="3595" y="271"/>
                  </a:lnTo>
                  <a:lnTo>
                    <a:pt x="3596" y="258"/>
                  </a:lnTo>
                  <a:lnTo>
                    <a:pt x="3596" y="246"/>
                  </a:lnTo>
                  <a:lnTo>
                    <a:pt x="3596" y="234"/>
                  </a:lnTo>
                  <a:lnTo>
                    <a:pt x="3594" y="222"/>
                  </a:lnTo>
                  <a:lnTo>
                    <a:pt x="3593" y="210"/>
                  </a:lnTo>
                  <a:lnTo>
                    <a:pt x="3590" y="198"/>
                  </a:lnTo>
                  <a:lnTo>
                    <a:pt x="3587" y="186"/>
                  </a:lnTo>
                  <a:lnTo>
                    <a:pt x="3584" y="175"/>
                  </a:lnTo>
                  <a:lnTo>
                    <a:pt x="3580" y="164"/>
                  </a:lnTo>
                  <a:lnTo>
                    <a:pt x="3576" y="153"/>
                  </a:lnTo>
                  <a:lnTo>
                    <a:pt x="3571" y="142"/>
                  </a:lnTo>
                  <a:lnTo>
                    <a:pt x="3564" y="130"/>
                  </a:lnTo>
                  <a:lnTo>
                    <a:pt x="3558" y="119"/>
                  </a:lnTo>
                  <a:lnTo>
                    <a:pt x="3552" y="109"/>
                  </a:lnTo>
                  <a:lnTo>
                    <a:pt x="3545" y="100"/>
                  </a:lnTo>
                  <a:lnTo>
                    <a:pt x="3537" y="90"/>
                  </a:lnTo>
                  <a:lnTo>
                    <a:pt x="3529" y="81"/>
                  </a:lnTo>
                  <a:lnTo>
                    <a:pt x="3521" y="72"/>
                  </a:lnTo>
                  <a:lnTo>
                    <a:pt x="3512" y="64"/>
                  </a:lnTo>
                  <a:lnTo>
                    <a:pt x="3503" y="56"/>
                  </a:lnTo>
                  <a:lnTo>
                    <a:pt x="3493" y="48"/>
                  </a:lnTo>
                  <a:lnTo>
                    <a:pt x="3483" y="41"/>
                  </a:lnTo>
                  <a:lnTo>
                    <a:pt x="3472" y="35"/>
                  </a:lnTo>
                  <a:lnTo>
                    <a:pt x="3461" y="29"/>
                  </a:lnTo>
                  <a:lnTo>
                    <a:pt x="3450" y="23"/>
                  </a:lnTo>
                  <a:lnTo>
                    <a:pt x="34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0" name="íšlíḍé"/>
            <p:cNvSpPr/>
            <p:nvPr/>
          </p:nvSpPr>
          <p:spPr bwMode="auto">
            <a:xfrm>
              <a:off x="6545596" y="3532041"/>
              <a:ext cx="69061" cy="70745"/>
            </a:xfrm>
            <a:custGeom>
              <a:avLst/>
              <a:gdLst>
                <a:gd name="T0" fmla="*/ 2862 w 3057"/>
                <a:gd name="T1" fmla="*/ 8 h 3119"/>
                <a:gd name="T2" fmla="*/ 2813 w 3057"/>
                <a:gd name="T3" fmla="*/ 0 h 3119"/>
                <a:gd name="T4" fmla="*/ 2764 w 3057"/>
                <a:gd name="T5" fmla="*/ 4 h 3119"/>
                <a:gd name="T6" fmla="*/ 2718 w 3057"/>
                <a:gd name="T7" fmla="*/ 17 h 3119"/>
                <a:gd name="T8" fmla="*/ 2674 w 3057"/>
                <a:gd name="T9" fmla="*/ 38 h 3119"/>
                <a:gd name="T10" fmla="*/ 2636 w 3057"/>
                <a:gd name="T11" fmla="*/ 67 h 3119"/>
                <a:gd name="T12" fmla="*/ 2602 w 3057"/>
                <a:gd name="T13" fmla="*/ 103 h 3119"/>
                <a:gd name="T14" fmla="*/ 2577 w 3057"/>
                <a:gd name="T15" fmla="*/ 146 h 3119"/>
                <a:gd name="T16" fmla="*/ 2430 w 3057"/>
                <a:gd name="T17" fmla="*/ 477 h 3119"/>
                <a:gd name="T18" fmla="*/ 2209 w 3057"/>
                <a:gd name="T19" fmla="*/ 877 h 3119"/>
                <a:gd name="T20" fmla="*/ 1953 w 3057"/>
                <a:gd name="T21" fmla="*/ 1245 h 3119"/>
                <a:gd name="T22" fmla="*/ 1664 w 3057"/>
                <a:gd name="T23" fmla="*/ 1583 h 3119"/>
                <a:gd name="T24" fmla="*/ 1347 w 3057"/>
                <a:gd name="T25" fmla="*/ 1888 h 3119"/>
                <a:gd name="T26" fmla="*/ 1004 w 3057"/>
                <a:gd name="T27" fmla="*/ 2158 h 3119"/>
                <a:gd name="T28" fmla="*/ 638 w 3057"/>
                <a:gd name="T29" fmla="*/ 2394 h 3119"/>
                <a:gd name="T30" fmla="*/ 252 w 3057"/>
                <a:gd name="T31" fmla="*/ 2593 h 3119"/>
                <a:gd name="T32" fmla="*/ 129 w 3057"/>
                <a:gd name="T33" fmla="*/ 2648 h 3119"/>
                <a:gd name="T34" fmla="*/ 88 w 3057"/>
                <a:gd name="T35" fmla="*/ 2676 h 3119"/>
                <a:gd name="T36" fmla="*/ 54 w 3057"/>
                <a:gd name="T37" fmla="*/ 2711 h 3119"/>
                <a:gd name="T38" fmla="*/ 28 w 3057"/>
                <a:gd name="T39" fmla="*/ 2753 h 3119"/>
                <a:gd name="T40" fmla="*/ 10 w 3057"/>
                <a:gd name="T41" fmla="*/ 2797 h 3119"/>
                <a:gd name="T42" fmla="*/ 1 w 3057"/>
                <a:gd name="T43" fmla="*/ 2844 h 3119"/>
                <a:gd name="T44" fmla="*/ 1 w 3057"/>
                <a:gd name="T45" fmla="*/ 2894 h 3119"/>
                <a:gd name="T46" fmla="*/ 11 w 3057"/>
                <a:gd name="T47" fmla="*/ 2943 h 3119"/>
                <a:gd name="T48" fmla="*/ 31 w 3057"/>
                <a:gd name="T49" fmla="*/ 2990 h 3119"/>
                <a:gd name="T50" fmla="*/ 60 w 3057"/>
                <a:gd name="T51" fmla="*/ 3031 h 3119"/>
                <a:gd name="T52" fmla="*/ 96 w 3057"/>
                <a:gd name="T53" fmla="*/ 3066 h 3119"/>
                <a:gd name="T54" fmla="*/ 136 w 3057"/>
                <a:gd name="T55" fmla="*/ 3092 h 3119"/>
                <a:gd name="T56" fmla="*/ 181 w 3057"/>
                <a:gd name="T57" fmla="*/ 3109 h 3119"/>
                <a:gd name="T58" fmla="*/ 228 w 3057"/>
                <a:gd name="T59" fmla="*/ 3118 h 3119"/>
                <a:gd name="T60" fmla="*/ 278 w 3057"/>
                <a:gd name="T61" fmla="*/ 3118 h 3119"/>
                <a:gd name="T62" fmla="*/ 326 w 3057"/>
                <a:gd name="T63" fmla="*/ 3108 h 3119"/>
                <a:gd name="T64" fmla="*/ 363 w 3057"/>
                <a:gd name="T65" fmla="*/ 3089 h 3119"/>
                <a:gd name="T66" fmla="*/ 796 w 3057"/>
                <a:gd name="T67" fmla="*/ 2877 h 3119"/>
                <a:gd name="T68" fmla="*/ 1206 w 3057"/>
                <a:gd name="T69" fmla="*/ 2626 h 3119"/>
                <a:gd name="T70" fmla="*/ 1593 w 3057"/>
                <a:gd name="T71" fmla="*/ 2336 h 3119"/>
                <a:gd name="T72" fmla="*/ 1951 w 3057"/>
                <a:gd name="T73" fmla="*/ 2007 h 3119"/>
                <a:gd name="T74" fmla="*/ 2278 w 3057"/>
                <a:gd name="T75" fmla="*/ 1643 h 3119"/>
                <a:gd name="T76" fmla="*/ 2570 w 3057"/>
                <a:gd name="T77" fmla="*/ 1244 h 3119"/>
                <a:gd name="T78" fmla="*/ 2825 w 3057"/>
                <a:gd name="T79" fmla="*/ 810 h 3119"/>
                <a:gd name="T80" fmla="*/ 3039 w 3057"/>
                <a:gd name="T81" fmla="*/ 346 h 3119"/>
                <a:gd name="T82" fmla="*/ 3053 w 3057"/>
                <a:gd name="T83" fmla="*/ 297 h 3119"/>
                <a:gd name="T84" fmla="*/ 3057 w 3057"/>
                <a:gd name="T85" fmla="*/ 248 h 3119"/>
                <a:gd name="T86" fmla="*/ 3051 w 3057"/>
                <a:gd name="T87" fmla="*/ 200 h 3119"/>
                <a:gd name="T88" fmla="*/ 3036 w 3057"/>
                <a:gd name="T89" fmla="*/ 153 h 3119"/>
                <a:gd name="T90" fmla="*/ 3013 w 3057"/>
                <a:gd name="T91" fmla="*/ 111 h 3119"/>
                <a:gd name="T92" fmla="*/ 2983 w 3057"/>
                <a:gd name="T93" fmla="*/ 74 h 3119"/>
                <a:gd name="T94" fmla="*/ 2943 w 3057"/>
                <a:gd name="T95" fmla="*/ 43 h 3119"/>
                <a:gd name="T96" fmla="*/ 2899 w 3057"/>
                <a:gd name="T97" fmla="*/ 19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899" y="19"/>
                  </a:moveTo>
                  <a:lnTo>
                    <a:pt x="2887" y="15"/>
                  </a:lnTo>
                  <a:lnTo>
                    <a:pt x="2874" y="11"/>
                  </a:lnTo>
                  <a:lnTo>
                    <a:pt x="2862" y="8"/>
                  </a:lnTo>
                  <a:lnTo>
                    <a:pt x="2850" y="5"/>
                  </a:lnTo>
                  <a:lnTo>
                    <a:pt x="2838" y="3"/>
                  </a:lnTo>
                  <a:lnTo>
                    <a:pt x="2825" y="2"/>
                  </a:lnTo>
                  <a:lnTo>
                    <a:pt x="2813" y="0"/>
                  </a:lnTo>
                  <a:lnTo>
                    <a:pt x="2801" y="0"/>
                  </a:lnTo>
                  <a:lnTo>
                    <a:pt x="2789" y="2"/>
                  </a:lnTo>
                  <a:lnTo>
                    <a:pt x="2777" y="3"/>
                  </a:lnTo>
                  <a:lnTo>
                    <a:pt x="2764" y="4"/>
                  </a:lnTo>
                  <a:lnTo>
                    <a:pt x="2752" y="7"/>
                  </a:lnTo>
                  <a:lnTo>
                    <a:pt x="2740" y="9"/>
                  </a:lnTo>
                  <a:lnTo>
                    <a:pt x="2729" y="13"/>
                  </a:lnTo>
                  <a:lnTo>
                    <a:pt x="2718" y="17"/>
                  </a:lnTo>
                  <a:lnTo>
                    <a:pt x="2706" y="21"/>
                  </a:lnTo>
                  <a:lnTo>
                    <a:pt x="2695" y="26"/>
                  </a:lnTo>
                  <a:lnTo>
                    <a:pt x="2685" y="32"/>
                  </a:lnTo>
                  <a:lnTo>
                    <a:pt x="2674" y="38"/>
                  </a:lnTo>
                  <a:lnTo>
                    <a:pt x="2664" y="44"/>
                  </a:lnTo>
                  <a:lnTo>
                    <a:pt x="2655" y="51"/>
                  </a:lnTo>
                  <a:lnTo>
                    <a:pt x="2645" y="59"/>
                  </a:lnTo>
                  <a:lnTo>
                    <a:pt x="2636" y="67"/>
                  </a:lnTo>
                  <a:lnTo>
                    <a:pt x="2627" y="75"/>
                  </a:lnTo>
                  <a:lnTo>
                    <a:pt x="2619" y="84"/>
                  </a:lnTo>
                  <a:lnTo>
                    <a:pt x="2611" y="93"/>
                  </a:lnTo>
                  <a:lnTo>
                    <a:pt x="2602" y="103"/>
                  </a:lnTo>
                  <a:lnTo>
                    <a:pt x="2595" y="113"/>
                  </a:lnTo>
                  <a:lnTo>
                    <a:pt x="2589" y="124"/>
                  </a:lnTo>
                  <a:lnTo>
                    <a:pt x="2582" y="135"/>
                  </a:lnTo>
                  <a:lnTo>
                    <a:pt x="2577" y="146"/>
                  </a:lnTo>
                  <a:lnTo>
                    <a:pt x="2572" y="158"/>
                  </a:lnTo>
                  <a:lnTo>
                    <a:pt x="2527" y="266"/>
                  </a:lnTo>
                  <a:lnTo>
                    <a:pt x="2480" y="373"/>
                  </a:lnTo>
                  <a:lnTo>
                    <a:pt x="2430" y="477"/>
                  </a:lnTo>
                  <a:lnTo>
                    <a:pt x="2378" y="580"/>
                  </a:lnTo>
                  <a:lnTo>
                    <a:pt x="2324" y="681"/>
                  </a:lnTo>
                  <a:lnTo>
                    <a:pt x="2267" y="779"/>
                  </a:lnTo>
                  <a:lnTo>
                    <a:pt x="2209" y="877"/>
                  </a:lnTo>
                  <a:lnTo>
                    <a:pt x="2148" y="971"/>
                  </a:lnTo>
                  <a:lnTo>
                    <a:pt x="2084" y="1065"/>
                  </a:lnTo>
                  <a:lnTo>
                    <a:pt x="2020" y="1156"/>
                  </a:lnTo>
                  <a:lnTo>
                    <a:pt x="1953" y="1245"/>
                  </a:lnTo>
                  <a:lnTo>
                    <a:pt x="1883" y="1332"/>
                  </a:lnTo>
                  <a:lnTo>
                    <a:pt x="1812" y="1418"/>
                  </a:lnTo>
                  <a:lnTo>
                    <a:pt x="1739" y="1501"/>
                  </a:lnTo>
                  <a:lnTo>
                    <a:pt x="1664" y="1583"/>
                  </a:lnTo>
                  <a:lnTo>
                    <a:pt x="1587" y="1662"/>
                  </a:lnTo>
                  <a:lnTo>
                    <a:pt x="1509" y="1739"/>
                  </a:lnTo>
                  <a:lnTo>
                    <a:pt x="1429" y="1814"/>
                  </a:lnTo>
                  <a:lnTo>
                    <a:pt x="1347" y="1888"/>
                  </a:lnTo>
                  <a:lnTo>
                    <a:pt x="1264" y="1958"/>
                  </a:lnTo>
                  <a:lnTo>
                    <a:pt x="1178" y="2027"/>
                  </a:lnTo>
                  <a:lnTo>
                    <a:pt x="1092" y="2094"/>
                  </a:lnTo>
                  <a:lnTo>
                    <a:pt x="1004" y="2158"/>
                  </a:lnTo>
                  <a:lnTo>
                    <a:pt x="915" y="2221"/>
                  </a:lnTo>
                  <a:lnTo>
                    <a:pt x="823" y="2280"/>
                  </a:lnTo>
                  <a:lnTo>
                    <a:pt x="731" y="2338"/>
                  </a:lnTo>
                  <a:lnTo>
                    <a:pt x="638" y="2394"/>
                  </a:lnTo>
                  <a:lnTo>
                    <a:pt x="542" y="2447"/>
                  </a:lnTo>
                  <a:lnTo>
                    <a:pt x="447" y="2498"/>
                  </a:lnTo>
                  <a:lnTo>
                    <a:pt x="349" y="2547"/>
                  </a:lnTo>
                  <a:lnTo>
                    <a:pt x="252" y="2593"/>
                  </a:lnTo>
                  <a:lnTo>
                    <a:pt x="152" y="2636"/>
                  </a:lnTo>
                  <a:lnTo>
                    <a:pt x="152" y="2636"/>
                  </a:lnTo>
                  <a:lnTo>
                    <a:pt x="141" y="2642"/>
                  </a:lnTo>
                  <a:lnTo>
                    <a:pt x="129" y="2648"/>
                  </a:lnTo>
                  <a:lnTo>
                    <a:pt x="119" y="2654"/>
                  </a:lnTo>
                  <a:lnTo>
                    <a:pt x="108" y="2661"/>
                  </a:lnTo>
                  <a:lnTo>
                    <a:pt x="98" y="2668"/>
                  </a:lnTo>
                  <a:lnTo>
                    <a:pt x="88" y="2676"/>
                  </a:lnTo>
                  <a:lnTo>
                    <a:pt x="79" y="2684"/>
                  </a:lnTo>
                  <a:lnTo>
                    <a:pt x="71" y="2693"/>
                  </a:lnTo>
                  <a:lnTo>
                    <a:pt x="61" y="2702"/>
                  </a:lnTo>
                  <a:lnTo>
                    <a:pt x="54" y="2711"/>
                  </a:lnTo>
                  <a:lnTo>
                    <a:pt x="46" y="2722"/>
                  </a:lnTo>
                  <a:lnTo>
                    <a:pt x="40" y="2732"/>
                  </a:lnTo>
                  <a:lnTo>
                    <a:pt x="33" y="2742"/>
                  </a:lnTo>
                  <a:lnTo>
                    <a:pt x="28" y="2753"/>
                  </a:lnTo>
                  <a:lnTo>
                    <a:pt x="22" y="2763"/>
                  </a:lnTo>
                  <a:lnTo>
                    <a:pt x="18" y="2775"/>
                  </a:lnTo>
                  <a:lnTo>
                    <a:pt x="13" y="2786"/>
                  </a:lnTo>
                  <a:lnTo>
                    <a:pt x="10" y="2797"/>
                  </a:lnTo>
                  <a:lnTo>
                    <a:pt x="7" y="2809"/>
                  </a:lnTo>
                  <a:lnTo>
                    <a:pt x="4" y="2821"/>
                  </a:lnTo>
                  <a:lnTo>
                    <a:pt x="2" y="2832"/>
                  </a:lnTo>
                  <a:lnTo>
                    <a:pt x="1" y="2844"/>
                  </a:lnTo>
                  <a:lnTo>
                    <a:pt x="0" y="2857"/>
                  </a:lnTo>
                  <a:lnTo>
                    <a:pt x="0" y="2869"/>
                  </a:lnTo>
                  <a:lnTo>
                    <a:pt x="0" y="2882"/>
                  </a:lnTo>
                  <a:lnTo>
                    <a:pt x="1" y="2894"/>
                  </a:lnTo>
                  <a:lnTo>
                    <a:pt x="3" y="2906"/>
                  </a:lnTo>
                  <a:lnTo>
                    <a:pt x="5" y="2919"/>
                  </a:lnTo>
                  <a:lnTo>
                    <a:pt x="8" y="2931"/>
                  </a:lnTo>
                  <a:lnTo>
                    <a:pt x="11" y="2943"/>
                  </a:lnTo>
                  <a:lnTo>
                    <a:pt x="15" y="2955"/>
                  </a:lnTo>
                  <a:lnTo>
                    <a:pt x="20" y="2967"/>
                  </a:lnTo>
                  <a:lnTo>
                    <a:pt x="25" y="2979"/>
                  </a:lnTo>
                  <a:lnTo>
                    <a:pt x="31" y="2990"/>
                  </a:lnTo>
                  <a:lnTo>
                    <a:pt x="38" y="3001"/>
                  </a:lnTo>
                  <a:lnTo>
                    <a:pt x="45" y="3011"/>
                  </a:lnTo>
                  <a:lnTo>
                    <a:pt x="52" y="3021"/>
                  </a:lnTo>
                  <a:lnTo>
                    <a:pt x="60" y="3031"/>
                  </a:lnTo>
                  <a:lnTo>
                    <a:pt x="69" y="3040"/>
                  </a:lnTo>
                  <a:lnTo>
                    <a:pt x="77" y="3049"/>
                  </a:lnTo>
                  <a:lnTo>
                    <a:pt x="86" y="3058"/>
                  </a:lnTo>
                  <a:lnTo>
                    <a:pt x="96" y="3066"/>
                  </a:lnTo>
                  <a:lnTo>
                    <a:pt x="105" y="3073"/>
                  </a:lnTo>
                  <a:lnTo>
                    <a:pt x="115" y="3080"/>
                  </a:lnTo>
                  <a:lnTo>
                    <a:pt x="126" y="3086"/>
                  </a:lnTo>
                  <a:lnTo>
                    <a:pt x="136" y="3092"/>
                  </a:lnTo>
                  <a:lnTo>
                    <a:pt x="147" y="3097"/>
                  </a:lnTo>
                  <a:lnTo>
                    <a:pt x="158" y="3101"/>
                  </a:lnTo>
                  <a:lnTo>
                    <a:pt x="169" y="3106"/>
                  </a:lnTo>
                  <a:lnTo>
                    <a:pt x="181" y="3109"/>
                  </a:lnTo>
                  <a:lnTo>
                    <a:pt x="192" y="3112"/>
                  </a:lnTo>
                  <a:lnTo>
                    <a:pt x="204" y="3115"/>
                  </a:lnTo>
                  <a:lnTo>
                    <a:pt x="216" y="3117"/>
                  </a:lnTo>
                  <a:lnTo>
                    <a:pt x="228" y="3118"/>
                  </a:lnTo>
                  <a:lnTo>
                    <a:pt x="241" y="3119"/>
                  </a:lnTo>
                  <a:lnTo>
                    <a:pt x="253" y="3119"/>
                  </a:lnTo>
                  <a:lnTo>
                    <a:pt x="265" y="3119"/>
                  </a:lnTo>
                  <a:lnTo>
                    <a:pt x="278" y="3118"/>
                  </a:lnTo>
                  <a:lnTo>
                    <a:pt x="290" y="3117"/>
                  </a:lnTo>
                  <a:lnTo>
                    <a:pt x="302" y="3114"/>
                  </a:lnTo>
                  <a:lnTo>
                    <a:pt x="314" y="3112"/>
                  </a:lnTo>
                  <a:lnTo>
                    <a:pt x="326" y="3108"/>
                  </a:lnTo>
                  <a:lnTo>
                    <a:pt x="338" y="3104"/>
                  </a:lnTo>
                  <a:lnTo>
                    <a:pt x="350" y="3099"/>
                  </a:lnTo>
                  <a:lnTo>
                    <a:pt x="357" y="3094"/>
                  </a:lnTo>
                  <a:lnTo>
                    <a:pt x="363" y="3089"/>
                  </a:lnTo>
                  <a:lnTo>
                    <a:pt x="474" y="3040"/>
                  </a:lnTo>
                  <a:lnTo>
                    <a:pt x="582" y="2988"/>
                  </a:lnTo>
                  <a:lnTo>
                    <a:pt x="689" y="2935"/>
                  </a:lnTo>
                  <a:lnTo>
                    <a:pt x="796" y="2877"/>
                  </a:lnTo>
                  <a:lnTo>
                    <a:pt x="900" y="2819"/>
                  </a:lnTo>
                  <a:lnTo>
                    <a:pt x="1004" y="2757"/>
                  </a:lnTo>
                  <a:lnTo>
                    <a:pt x="1106" y="2693"/>
                  </a:lnTo>
                  <a:lnTo>
                    <a:pt x="1206" y="2626"/>
                  </a:lnTo>
                  <a:lnTo>
                    <a:pt x="1305" y="2558"/>
                  </a:lnTo>
                  <a:lnTo>
                    <a:pt x="1402" y="2486"/>
                  </a:lnTo>
                  <a:lnTo>
                    <a:pt x="1498" y="2412"/>
                  </a:lnTo>
                  <a:lnTo>
                    <a:pt x="1593" y="2336"/>
                  </a:lnTo>
                  <a:lnTo>
                    <a:pt x="1684" y="2257"/>
                  </a:lnTo>
                  <a:lnTo>
                    <a:pt x="1775" y="2176"/>
                  </a:lnTo>
                  <a:lnTo>
                    <a:pt x="1863" y="2093"/>
                  </a:lnTo>
                  <a:lnTo>
                    <a:pt x="1951" y="2007"/>
                  </a:lnTo>
                  <a:lnTo>
                    <a:pt x="2035" y="1920"/>
                  </a:lnTo>
                  <a:lnTo>
                    <a:pt x="2118" y="1829"/>
                  </a:lnTo>
                  <a:lnTo>
                    <a:pt x="2199" y="1738"/>
                  </a:lnTo>
                  <a:lnTo>
                    <a:pt x="2278" y="1643"/>
                  </a:lnTo>
                  <a:lnTo>
                    <a:pt x="2354" y="1547"/>
                  </a:lnTo>
                  <a:lnTo>
                    <a:pt x="2428" y="1448"/>
                  </a:lnTo>
                  <a:lnTo>
                    <a:pt x="2500" y="1346"/>
                  </a:lnTo>
                  <a:lnTo>
                    <a:pt x="2570" y="1244"/>
                  </a:lnTo>
                  <a:lnTo>
                    <a:pt x="2638" y="1138"/>
                  </a:lnTo>
                  <a:lnTo>
                    <a:pt x="2702" y="1032"/>
                  </a:lnTo>
                  <a:lnTo>
                    <a:pt x="2764" y="922"/>
                  </a:lnTo>
                  <a:lnTo>
                    <a:pt x="2825" y="810"/>
                  </a:lnTo>
                  <a:lnTo>
                    <a:pt x="2882" y="698"/>
                  </a:lnTo>
                  <a:lnTo>
                    <a:pt x="2937" y="582"/>
                  </a:lnTo>
                  <a:lnTo>
                    <a:pt x="2989" y="465"/>
                  </a:lnTo>
                  <a:lnTo>
                    <a:pt x="3039" y="346"/>
                  </a:lnTo>
                  <a:lnTo>
                    <a:pt x="3043" y="333"/>
                  </a:lnTo>
                  <a:lnTo>
                    <a:pt x="3047" y="321"/>
                  </a:lnTo>
                  <a:lnTo>
                    <a:pt x="3050" y="309"/>
                  </a:lnTo>
                  <a:lnTo>
                    <a:pt x="3053" y="297"/>
                  </a:lnTo>
                  <a:lnTo>
                    <a:pt x="3055" y="284"/>
                  </a:lnTo>
                  <a:lnTo>
                    <a:pt x="3056" y="272"/>
                  </a:lnTo>
                  <a:lnTo>
                    <a:pt x="3057" y="260"/>
                  </a:lnTo>
                  <a:lnTo>
                    <a:pt x="3057" y="248"/>
                  </a:lnTo>
                  <a:lnTo>
                    <a:pt x="3056" y="236"/>
                  </a:lnTo>
                  <a:lnTo>
                    <a:pt x="3055" y="223"/>
                  </a:lnTo>
                  <a:lnTo>
                    <a:pt x="3053" y="212"/>
                  </a:lnTo>
                  <a:lnTo>
                    <a:pt x="3051" y="200"/>
                  </a:lnTo>
                  <a:lnTo>
                    <a:pt x="3048" y="188"/>
                  </a:lnTo>
                  <a:lnTo>
                    <a:pt x="3045" y="176"/>
                  </a:lnTo>
                  <a:lnTo>
                    <a:pt x="3041" y="164"/>
                  </a:lnTo>
                  <a:lnTo>
                    <a:pt x="3036" y="153"/>
                  </a:lnTo>
                  <a:lnTo>
                    <a:pt x="3031" y="142"/>
                  </a:lnTo>
                  <a:lnTo>
                    <a:pt x="3026" y="131"/>
                  </a:lnTo>
                  <a:lnTo>
                    <a:pt x="3020" y="121"/>
                  </a:lnTo>
                  <a:lnTo>
                    <a:pt x="3013" y="111"/>
                  </a:lnTo>
                  <a:lnTo>
                    <a:pt x="3006" y="101"/>
                  </a:lnTo>
                  <a:lnTo>
                    <a:pt x="2999" y="92"/>
                  </a:lnTo>
                  <a:lnTo>
                    <a:pt x="2991" y="83"/>
                  </a:lnTo>
                  <a:lnTo>
                    <a:pt x="2983" y="74"/>
                  </a:lnTo>
                  <a:lnTo>
                    <a:pt x="2974" y="65"/>
                  </a:lnTo>
                  <a:lnTo>
                    <a:pt x="2964" y="57"/>
                  </a:lnTo>
                  <a:lnTo>
                    <a:pt x="2955" y="50"/>
                  </a:lnTo>
                  <a:lnTo>
                    <a:pt x="2943" y="43"/>
                  </a:lnTo>
                  <a:lnTo>
                    <a:pt x="2933" y="36"/>
                  </a:lnTo>
                  <a:lnTo>
                    <a:pt x="2922" y="30"/>
                  </a:lnTo>
                  <a:lnTo>
                    <a:pt x="2910" y="24"/>
                  </a:lnTo>
                  <a:lnTo>
                    <a:pt x="289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1" name="î$ḷîḍè"/>
            <p:cNvSpPr/>
            <p:nvPr/>
          </p:nvSpPr>
          <p:spPr bwMode="auto">
            <a:xfrm>
              <a:off x="6422635" y="3412448"/>
              <a:ext cx="57270" cy="58112"/>
            </a:xfrm>
            <a:custGeom>
              <a:avLst/>
              <a:gdLst>
                <a:gd name="T0" fmla="*/ 2482 w 2520"/>
                <a:gd name="T1" fmla="*/ 117 h 2567"/>
                <a:gd name="T2" fmla="*/ 2452 w 2520"/>
                <a:gd name="T3" fmla="*/ 78 h 2567"/>
                <a:gd name="T4" fmla="*/ 2415 w 2520"/>
                <a:gd name="T5" fmla="*/ 46 h 2567"/>
                <a:gd name="T6" fmla="*/ 2373 w 2520"/>
                <a:gd name="T7" fmla="*/ 22 h 2567"/>
                <a:gd name="T8" fmla="*/ 2327 w 2520"/>
                <a:gd name="T9" fmla="*/ 6 h 2567"/>
                <a:gd name="T10" fmla="*/ 2280 w 2520"/>
                <a:gd name="T11" fmla="*/ 0 h 2567"/>
                <a:gd name="T12" fmla="*/ 2231 w 2520"/>
                <a:gd name="T13" fmla="*/ 3 h 2567"/>
                <a:gd name="T14" fmla="*/ 2181 w 2520"/>
                <a:gd name="T15" fmla="*/ 15 h 2567"/>
                <a:gd name="T16" fmla="*/ 2072 w 2520"/>
                <a:gd name="T17" fmla="*/ 66 h 2567"/>
                <a:gd name="T18" fmla="*/ 1730 w 2520"/>
                <a:gd name="T19" fmla="*/ 243 h 2567"/>
                <a:gd name="T20" fmla="*/ 1406 w 2520"/>
                <a:gd name="T21" fmla="*/ 453 h 2567"/>
                <a:gd name="T22" fmla="*/ 1102 w 2520"/>
                <a:gd name="T23" fmla="*/ 693 h 2567"/>
                <a:gd name="T24" fmla="*/ 822 w 2520"/>
                <a:gd name="T25" fmla="*/ 963 h 2567"/>
                <a:gd name="T26" fmla="*/ 567 w 2520"/>
                <a:gd name="T27" fmla="*/ 1262 h 2567"/>
                <a:gd name="T28" fmla="*/ 340 w 2520"/>
                <a:gd name="T29" fmla="*/ 1588 h 2567"/>
                <a:gd name="T30" fmla="*/ 144 w 2520"/>
                <a:gd name="T31" fmla="*/ 1941 h 2567"/>
                <a:gd name="T32" fmla="*/ 18 w 2520"/>
                <a:gd name="T33" fmla="*/ 2222 h 2567"/>
                <a:gd name="T34" fmla="*/ 4 w 2520"/>
                <a:gd name="T35" fmla="*/ 2271 h 2567"/>
                <a:gd name="T36" fmla="*/ 0 w 2520"/>
                <a:gd name="T37" fmla="*/ 2320 h 2567"/>
                <a:gd name="T38" fmla="*/ 5 w 2520"/>
                <a:gd name="T39" fmla="*/ 2369 h 2567"/>
                <a:gd name="T40" fmla="*/ 20 w 2520"/>
                <a:gd name="T41" fmla="*/ 2415 h 2567"/>
                <a:gd name="T42" fmla="*/ 44 w 2520"/>
                <a:gd name="T43" fmla="*/ 2457 h 2567"/>
                <a:gd name="T44" fmla="*/ 75 w 2520"/>
                <a:gd name="T45" fmla="*/ 2494 h 2567"/>
                <a:gd name="T46" fmla="*/ 113 w 2520"/>
                <a:gd name="T47" fmla="*/ 2525 h 2567"/>
                <a:gd name="T48" fmla="*/ 158 w 2520"/>
                <a:gd name="T49" fmla="*/ 2549 h 2567"/>
                <a:gd name="T50" fmla="*/ 208 w 2520"/>
                <a:gd name="T51" fmla="*/ 2563 h 2567"/>
                <a:gd name="T52" fmla="*/ 257 w 2520"/>
                <a:gd name="T53" fmla="*/ 2567 h 2567"/>
                <a:gd name="T54" fmla="*/ 305 w 2520"/>
                <a:gd name="T55" fmla="*/ 2561 h 2567"/>
                <a:gd name="T56" fmla="*/ 351 w 2520"/>
                <a:gd name="T57" fmla="*/ 2547 h 2567"/>
                <a:gd name="T58" fmla="*/ 394 w 2520"/>
                <a:gd name="T59" fmla="*/ 2523 h 2567"/>
                <a:gd name="T60" fmla="*/ 431 w 2520"/>
                <a:gd name="T61" fmla="*/ 2492 h 2567"/>
                <a:gd name="T62" fmla="*/ 462 w 2520"/>
                <a:gd name="T63" fmla="*/ 2454 h 2567"/>
                <a:gd name="T64" fmla="*/ 485 w 2520"/>
                <a:gd name="T65" fmla="*/ 2409 h 2567"/>
                <a:gd name="T66" fmla="*/ 596 w 2520"/>
                <a:gd name="T67" fmla="*/ 2161 h 2567"/>
                <a:gd name="T68" fmla="*/ 768 w 2520"/>
                <a:gd name="T69" fmla="*/ 1850 h 2567"/>
                <a:gd name="T70" fmla="*/ 968 w 2520"/>
                <a:gd name="T71" fmla="*/ 1564 h 2567"/>
                <a:gd name="T72" fmla="*/ 1192 w 2520"/>
                <a:gd name="T73" fmla="*/ 1301 h 2567"/>
                <a:gd name="T74" fmla="*/ 1439 w 2520"/>
                <a:gd name="T75" fmla="*/ 1065 h 2567"/>
                <a:gd name="T76" fmla="*/ 1705 w 2520"/>
                <a:gd name="T77" fmla="*/ 854 h 2567"/>
                <a:gd name="T78" fmla="*/ 1990 w 2520"/>
                <a:gd name="T79" fmla="*/ 671 h 2567"/>
                <a:gd name="T80" fmla="*/ 2291 w 2520"/>
                <a:gd name="T81" fmla="*/ 516 h 2567"/>
                <a:gd name="T82" fmla="*/ 2402 w 2520"/>
                <a:gd name="T83" fmla="*/ 464 h 2567"/>
                <a:gd name="T84" fmla="*/ 2441 w 2520"/>
                <a:gd name="T85" fmla="*/ 434 h 2567"/>
                <a:gd name="T86" fmla="*/ 2473 w 2520"/>
                <a:gd name="T87" fmla="*/ 397 h 2567"/>
                <a:gd name="T88" fmla="*/ 2497 w 2520"/>
                <a:gd name="T89" fmla="*/ 356 h 2567"/>
                <a:gd name="T90" fmla="*/ 2513 w 2520"/>
                <a:gd name="T91" fmla="*/ 309 h 2567"/>
                <a:gd name="T92" fmla="*/ 2520 w 2520"/>
                <a:gd name="T93" fmla="*/ 262 h 2567"/>
                <a:gd name="T94" fmla="*/ 2517 w 2520"/>
                <a:gd name="T95" fmla="*/ 213 h 2567"/>
                <a:gd name="T96" fmla="*/ 2505 w 2520"/>
                <a:gd name="T97" fmla="*/ 164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0" h="2567">
                  <a:moveTo>
                    <a:pt x="2500" y="151"/>
                  </a:moveTo>
                  <a:lnTo>
                    <a:pt x="2494" y="139"/>
                  </a:lnTo>
                  <a:lnTo>
                    <a:pt x="2489" y="128"/>
                  </a:lnTo>
                  <a:lnTo>
                    <a:pt x="2482" y="117"/>
                  </a:lnTo>
                  <a:lnTo>
                    <a:pt x="2475" y="107"/>
                  </a:lnTo>
                  <a:lnTo>
                    <a:pt x="2468" y="97"/>
                  </a:lnTo>
                  <a:lnTo>
                    <a:pt x="2460" y="87"/>
                  </a:lnTo>
                  <a:lnTo>
                    <a:pt x="2452" y="78"/>
                  </a:lnTo>
                  <a:lnTo>
                    <a:pt x="2443" y="69"/>
                  </a:lnTo>
                  <a:lnTo>
                    <a:pt x="2434" y="61"/>
                  </a:lnTo>
                  <a:lnTo>
                    <a:pt x="2425" y="53"/>
                  </a:lnTo>
                  <a:lnTo>
                    <a:pt x="2415" y="46"/>
                  </a:lnTo>
                  <a:lnTo>
                    <a:pt x="2405" y="39"/>
                  </a:lnTo>
                  <a:lnTo>
                    <a:pt x="2394" y="33"/>
                  </a:lnTo>
                  <a:lnTo>
                    <a:pt x="2384" y="27"/>
                  </a:lnTo>
                  <a:lnTo>
                    <a:pt x="2373" y="22"/>
                  </a:lnTo>
                  <a:lnTo>
                    <a:pt x="2362" y="17"/>
                  </a:lnTo>
                  <a:lnTo>
                    <a:pt x="2351" y="13"/>
                  </a:lnTo>
                  <a:lnTo>
                    <a:pt x="2339" y="10"/>
                  </a:lnTo>
                  <a:lnTo>
                    <a:pt x="2327" y="6"/>
                  </a:lnTo>
                  <a:lnTo>
                    <a:pt x="2316" y="4"/>
                  </a:lnTo>
                  <a:lnTo>
                    <a:pt x="2304" y="2"/>
                  </a:lnTo>
                  <a:lnTo>
                    <a:pt x="2292" y="1"/>
                  </a:lnTo>
                  <a:lnTo>
                    <a:pt x="2280" y="0"/>
                  </a:lnTo>
                  <a:lnTo>
                    <a:pt x="2268" y="0"/>
                  </a:lnTo>
                  <a:lnTo>
                    <a:pt x="2255" y="0"/>
                  </a:lnTo>
                  <a:lnTo>
                    <a:pt x="2243" y="1"/>
                  </a:lnTo>
                  <a:lnTo>
                    <a:pt x="2231" y="3"/>
                  </a:lnTo>
                  <a:lnTo>
                    <a:pt x="2218" y="5"/>
                  </a:lnTo>
                  <a:lnTo>
                    <a:pt x="2206" y="8"/>
                  </a:lnTo>
                  <a:lnTo>
                    <a:pt x="2193" y="11"/>
                  </a:lnTo>
                  <a:lnTo>
                    <a:pt x="2181" y="15"/>
                  </a:lnTo>
                  <a:lnTo>
                    <a:pt x="2169" y="20"/>
                  </a:lnTo>
                  <a:lnTo>
                    <a:pt x="2164" y="24"/>
                  </a:lnTo>
                  <a:lnTo>
                    <a:pt x="2159" y="27"/>
                  </a:lnTo>
                  <a:lnTo>
                    <a:pt x="2072" y="66"/>
                  </a:lnTo>
                  <a:lnTo>
                    <a:pt x="1984" y="107"/>
                  </a:lnTo>
                  <a:lnTo>
                    <a:pt x="1899" y="150"/>
                  </a:lnTo>
                  <a:lnTo>
                    <a:pt x="1813" y="196"/>
                  </a:lnTo>
                  <a:lnTo>
                    <a:pt x="1730" y="243"/>
                  </a:lnTo>
                  <a:lnTo>
                    <a:pt x="1647" y="292"/>
                  </a:lnTo>
                  <a:lnTo>
                    <a:pt x="1566" y="345"/>
                  </a:lnTo>
                  <a:lnTo>
                    <a:pt x="1485" y="398"/>
                  </a:lnTo>
                  <a:lnTo>
                    <a:pt x="1406" y="453"/>
                  </a:lnTo>
                  <a:lnTo>
                    <a:pt x="1328" y="510"/>
                  </a:lnTo>
                  <a:lnTo>
                    <a:pt x="1252" y="569"/>
                  </a:lnTo>
                  <a:lnTo>
                    <a:pt x="1176" y="630"/>
                  </a:lnTo>
                  <a:lnTo>
                    <a:pt x="1102" y="693"/>
                  </a:lnTo>
                  <a:lnTo>
                    <a:pt x="1029" y="758"/>
                  </a:lnTo>
                  <a:lnTo>
                    <a:pt x="959" y="824"/>
                  </a:lnTo>
                  <a:lnTo>
                    <a:pt x="890" y="893"/>
                  </a:lnTo>
                  <a:lnTo>
                    <a:pt x="822" y="963"/>
                  </a:lnTo>
                  <a:lnTo>
                    <a:pt x="756" y="1036"/>
                  </a:lnTo>
                  <a:lnTo>
                    <a:pt x="690" y="1109"/>
                  </a:lnTo>
                  <a:lnTo>
                    <a:pt x="628" y="1185"/>
                  </a:lnTo>
                  <a:lnTo>
                    <a:pt x="567" y="1262"/>
                  </a:lnTo>
                  <a:lnTo>
                    <a:pt x="507" y="1340"/>
                  </a:lnTo>
                  <a:lnTo>
                    <a:pt x="450" y="1422"/>
                  </a:lnTo>
                  <a:lnTo>
                    <a:pt x="394" y="1504"/>
                  </a:lnTo>
                  <a:lnTo>
                    <a:pt x="340" y="1588"/>
                  </a:lnTo>
                  <a:lnTo>
                    <a:pt x="288" y="1673"/>
                  </a:lnTo>
                  <a:lnTo>
                    <a:pt x="238" y="1761"/>
                  </a:lnTo>
                  <a:lnTo>
                    <a:pt x="189" y="1850"/>
                  </a:lnTo>
                  <a:lnTo>
                    <a:pt x="144" y="1941"/>
                  </a:lnTo>
                  <a:lnTo>
                    <a:pt x="100" y="2034"/>
                  </a:lnTo>
                  <a:lnTo>
                    <a:pt x="58" y="2127"/>
                  </a:lnTo>
                  <a:lnTo>
                    <a:pt x="18" y="2222"/>
                  </a:lnTo>
                  <a:lnTo>
                    <a:pt x="18" y="2222"/>
                  </a:lnTo>
                  <a:lnTo>
                    <a:pt x="13" y="2235"/>
                  </a:lnTo>
                  <a:lnTo>
                    <a:pt x="9" y="2247"/>
                  </a:lnTo>
                  <a:lnTo>
                    <a:pt x="6" y="2259"/>
                  </a:lnTo>
                  <a:lnTo>
                    <a:pt x="4" y="2271"/>
                  </a:lnTo>
                  <a:lnTo>
                    <a:pt x="2" y="2283"/>
                  </a:lnTo>
                  <a:lnTo>
                    <a:pt x="1" y="2296"/>
                  </a:lnTo>
                  <a:lnTo>
                    <a:pt x="0" y="2308"/>
                  </a:lnTo>
                  <a:lnTo>
                    <a:pt x="0" y="2320"/>
                  </a:lnTo>
                  <a:lnTo>
                    <a:pt x="0" y="2332"/>
                  </a:lnTo>
                  <a:lnTo>
                    <a:pt x="1" y="2344"/>
                  </a:lnTo>
                  <a:lnTo>
                    <a:pt x="3" y="2356"/>
                  </a:lnTo>
                  <a:lnTo>
                    <a:pt x="5" y="2369"/>
                  </a:lnTo>
                  <a:lnTo>
                    <a:pt x="8" y="2381"/>
                  </a:lnTo>
                  <a:lnTo>
                    <a:pt x="12" y="2392"/>
                  </a:lnTo>
                  <a:lnTo>
                    <a:pt x="16" y="2404"/>
                  </a:lnTo>
                  <a:lnTo>
                    <a:pt x="20" y="2415"/>
                  </a:lnTo>
                  <a:lnTo>
                    <a:pt x="26" y="2426"/>
                  </a:lnTo>
                  <a:lnTo>
                    <a:pt x="31" y="2436"/>
                  </a:lnTo>
                  <a:lnTo>
                    <a:pt x="37" y="2447"/>
                  </a:lnTo>
                  <a:lnTo>
                    <a:pt x="44" y="2457"/>
                  </a:lnTo>
                  <a:lnTo>
                    <a:pt x="51" y="2467"/>
                  </a:lnTo>
                  <a:lnTo>
                    <a:pt x="58" y="2476"/>
                  </a:lnTo>
                  <a:lnTo>
                    <a:pt x="66" y="2485"/>
                  </a:lnTo>
                  <a:lnTo>
                    <a:pt x="75" y="2494"/>
                  </a:lnTo>
                  <a:lnTo>
                    <a:pt x="84" y="2502"/>
                  </a:lnTo>
                  <a:lnTo>
                    <a:pt x="93" y="2510"/>
                  </a:lnTo>
                  <a:lnTo>
                    <a:pt x="103" y="2518"/>
                  </a:lnTo>
                  <a:lnTo>
                    <a:pt x="113" y="2525"/>
                  </a:lnTo>
                  <a:lnTo>
                    <a:pt x="124" y="2533"/>
                  </a:lnTo>
                  <a:lnTo>
                    <a:pt x="135" y="2539"/>
                  </a:lnTo>
                  <a:lnTo>
                    <a:pt x="146" y="2544"/>
                  </a:lnTo>
                  <a:lnTo>
                    <a:pt x="158" y="2549"/>
                  </a:lnTo>
                  <a:lnTo>
                    <a:pt x="170" y="2554"/>
                  </a:lnTo>
                  <a:lnTo>
                    <a:pt x="182" y="2558"/>
                  </a:lnTo>
                  <a:lnTo>
                    <a:pt x="194" y="2561"/>
                  </a:lnTo>
                  <a:lnTo>
                    <a:pt x="208" y="2563"/>
                  </a:lnTo>
                  <a:lnTo>
                    <a:pt x="220" y="2565"/>
                  </a:lnTo>
                  <a:lnTo>
                    <a:pt x="232" y="2566"/>
                  </a:lnTo>
                  <a:lnTo>
                    <a:pt x="245" y="2567"/>
                  </a:lnTo>
                  <a:lnTo>
                    <a:pt x="257" y="2567"/>
                  </a:lnTo>
                  <a:lnTo>
                    <a:pt x="269" y="2567"/>
                  </a:lnTo>
                  <a:lnTo>
                    <a:pt x="281" y="2565"/>
                  </a:lnTo>
                  <a:lnTo>
                    <a:pt x="293" y="2564"/>
                  </a:lnTo>
                  <a:lnTo>
                    <a:pt x="305" y="2561"/>
                  </a:lnTo>
                  <a:lnTo>
                    <a:pt x="316" y="2559"/>
                  </a:lnTo>
                  <a:lnTo>
                    <a:pt x="328" y="2555"/>
                  </a:lnTo>
                  <a:lnTo>
                    <a:pt x="339" y="2551"/>
                  </a:lnTo>
                  <a:lnTo>
                    <a:pt x="351" y="2547"/>
                  </a:lnTo>
                  <a:lnTo>
                    <a:pt x="361" y="2542"/>
                  </a:lnTo>
                  <a:lnTo>
                    <a:pt x="373" y="2536"/>
                  </a:lnTo>
                  <a:lnTo>
                    <a:pt x="383" y="2529"/>
                  </a:lnTo>
                  <a:lnTo>
                    <a:pt x="394" y="2523"/>
                  </a:lnTo>
                  <a:lnTo>
                    <a:pt x="403" y="2516"/>
                  </a:lnTo>
                  <a:lnTo>
                    <a:pt x="413" y="2508"/>
                  </a:lnTo>
                  <a:lnTo>
                    <a:pt x="422" y="2500"/>
                  </a:lnTo>
                  <a:lnTo>
                    <a:pt x="431" y="2492"/>
                  </a:lnTo>
                  <a:lnTo>
                    <a:pt x="439" y="2483"/>
                  </a:lnTo>
                  <a:lnTo>
                    <a:pt x="447" y="2474"/>
                  </a:lnTo>
                  <a:lnTo>
                    <a:pt x="455" y="2464"/>
                  </a:lnTo>
                  <a:lnTo>
                    <a:pt x="462" y="2454"/>
                  </a:lnTo>
                  <a:lnTo>
                    <a:pt x="468" y="2443"/>
                  </a:lnTo>
                  <a:lnTo>
                    <a:pt x="474" y="2432"/>
                  </a:lnTo>
                  <a:lnTo>
                    <a:pt x="480" y="2421"/>
                  </a:lnTo>
                  <a:lnTo>
                    <a:pt x="485" y="2409"/>
                  </a:lnTo>
                  <a:lnTo>
                    <a:pt x="485" y="2409"/>
                  </a:lnTo>
                  <a:lnTo>
                    <a:pt x="520" y="2324"/>
                  </a:lnTo>
                  <a:lnTo>
                    <a:pt x="558" y="2242"/>
                  </a:lnTo>
                  <a:lnTo>
                    <a:pt x="596" y="2161"/>
                  </a:lnTo>
                  <a:lnTo>
                    <a:pt x="636" y="2082"/>
                  </a:lnTo>
                  <a:lnTo>
                    <a:pt x="678" y="2003"/>
                  </a:lnTo>
                  <a:lnTo>
                    <a:pt x="723" y="1926"/>
                  </a:lnTo>
                  <a:lnTo>
                    <a:pt x="768" y="1850"/>
                  </a:lnTo>
                  <a:lnTo>
                    <a:pt x="815" y="1777"/>
                  </a:lnTo>
                  <a:lnTo>
                    <a:pt x="864" y="1705"/>
                  </a:lnTo>
                  <a:lnTo>
                    <a:pt x="916" y="1633"/>
                  </a:lnTo>
                  <a:lnTo>
                    <a:pt x="968" y="1564"/>
                  </a:lnTo>
                  <a:lnTo>
                    <a:pt x="1021" y="1496"/>
                  </a:lnTo>
                  <a:lnTo>
                    <a:pt x="1077" y="1430"/>
                  </a:lnTo>
                  <a:lnTo>
                    <a:pt x="1134" y="1365"/>
                  </a:lnTo>
                  <a:lnTo>
                    <a:pt x="1192" y="1301"/>
                  </a:lnTo>
                  <a:lnTo>
                    <a:pt x="1252" y="1240"/>
                  </a:lnTo>
                  <a:lnTo>
                    <a:pt x="1313" y="1180"/>
                  </a:lnTo>
                  <a:lnTo>
                    <a:pt x="1375" y="1121"/>
                  </a:lnTo>
                  <a:lnTo>
                    <a:pt x="1439" y="1065"/>
                  </a:lnTo>
                  <a:lnTo>
                    <a:pt x="1503" y="1010"/>
                  </a:lnTo>
                  <a:lnTo>
                    <a:pt x="1570" y="956"/>
                  </a:lnTo>
                  <a:lnTo>
                    <a:pt x="1637" y="904"/>
                  </a:lnTo>
                  <a:lnTo>
                    <a:pt x="1705" y="854"/>
                  </a:lnTo>
                  <a:lnTo>
                    <a:pt x="1775" y="805"/>
                  </a:lnTo>
                  <a:lnTo>
                    <a:pt x="1846" y="759"/>
                  </a:lnTo>
                  <a:lnTo>
                    <a:pt x="1918" y="714"/>
                  </a:lnTo>
                  <a:lnTo>
                    <a:pt x="1990" y="671"/>
                  </a:lnTo>
                  <a:lnTo>
                    <a:pt x="2064" y="629"/>
                  </a:lnTo>
                  <a:lnTo>
                    <a:pt x="2139" y="590"/>
                  </a:lnTo>
                  <a:lnTo>
                    <a:pt x="2214" y="552"/>
                  </a:lnTo>
                  <a:lnTo>
                    <a:pt x="2291" y="516"/>
                  </a:lnTo>
                  <a:lnTo>
                    <a:pt x="2367" y="481"/>
                  </a:lnTo>
                  <a:lnTo>
                    <a:pt x="2379" y="476"/>
                  </a:lnTo>
                  <a:lnTo>
                    <a:pt x="2390" y="470"/>
                  </a:lnTo>
                  <a:lnTo>
                    <a:pt x="2402" y="464"/>
                  </a:lnTo>
                  <a:lnTo>
                    <a:pt x="2413" y="457"/>
                  </a:lnTo>
                  <a:lnTo>
                    <a:pt x="2423" y="450"/>
                  </a:lnTo>
                  <a:lnTo>
                    <a:pt x="2432" y="442"/>
                  </a:lnTo>
                  <a:lnTo>
                    <a:pt x="2441" y="434"/>
                  </a:lnTo>
                  <a:lnTo>
                    <a:pt x="2450" y="425"/>
                  </a:lnTo>
                  <a:lnTo>
                    <a:pt x="2458" y="416"/>
                  </a:lnTo>
                  <a:lnTo>
                    <a:pt x="2466" y="407"/>
                  </a:lnTo>
                  <a:lnTo>
                    <a:pt x="2473" y="397"/>
                  </a:lnTo>
                  <a:lnTo>
                    <a:pt x="2480" y="387"/>
                  </a:lnTo>
                  <a:lnTo>
                    <a:pt x="2486" y="377"/>
                  </a:lnTo>
                  <a:lnTo>
                    <a:pt x="2492" y="366"/>
                  </a:lnTo>
                  <a:lnTo>
                    <a:pt x="2497" y="356"/>
                  </a:lnTo>
                  <a:lnTo>
                    <a:pt x="2502" y="345"/>
                  </a:lnTo>
                  <a:lnTo>
                    <a:pt x="2506" y="333"/>
                  </a:lnTo>
                  <a:lnTo>
                    <a:pt x="2510" y="321"/>
                  </a:lnTo>
                  <a:lnTo>
                    <a:pt x="2513" y="309"/>
                  </a:lnTo>
                  <a:lnTo>
                    <a:pt x="2515" y="298"/>
                  </a:lnTo>
                  <a:lnTo>
                    <a:pt x="2517" y="286"/>
                  </a:lnTo>
                  <a:lnTo>
                    <a:pt x="2519" y="274"/>
                  </a:lnTo>
                  <a:lnTo>
                    <a:pt x="2520" y="262"/>
                  </a:lnTo>
                  <a:lnTo>
                    <a:pt x="2520" y="249"/>
                  </a:lnTo>
                  <a:lnTo>
                    <a:pt x="2520" y="237"/>
                  </a:lnTo>
                  <a:lnTo>
                    <a:pt x="2519" y="225"/>
                  </a:lnTo>
                  <a:lnTo>
                    <a:pt x="2517" y="213"/>
                  </a:lnTo>
                  <a:lnTo>
                    <a:pt x="2515" y="200"/>
                  </a:lnTo>
                  <a:lnTo>
                    <a:pt x="2512" y="188"/>
                  </a:lnTo>
                  <a:lnTo>
                    <a:pt x="2509" y="176"/>
                  </a:lnTo>
                  <a:lnTo>
                    <a:pt x="2505" y="164"/>
                  </a:lnTo>
                  <a:lnTo>
                    <a:pt x="2500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2" name="iṧľíde"/>
            <p:cNvSpPr/>
            <p:nvPr/>
          </p:nvSpPr>
          <p:spPr bwMode="auto">
            <a:xfrm>
              <a:off x="6380524" y="3370338"/>
              <a:ext cx="81693" cy="83378"/>
            </a:xfrm>
            <a:custGeom>
              <a:avLst/>
              <a:gdLst>
                <a:gd name="T0" fmla="*/ 3557 w 3596"/>
                <a:gd name="T1" fmla="*/ 117 h 3668"/>
                <a:gd name="T2" fmla="*/ 3527 w 3596"/>
                <a:gd name="T3" fmla="*/ 78 h 3668"/>
                <a:gd name="T4" fmla="*/ 3490 w 3596"/>
                <a:gd name="T5" fmla="*/ 46 h 3668"/>
                <a:gd name="T6" fmla="*/ 3449 w 3596"/>
                <a:gd name="T7" fmla="*/ 22 h 3668"/>
                <a:gd name="T8" fmla="*/ 3402 w 3596"/>
                <a:gd name="T9" fmla="*/ 7 h 3668"/>
                <a:gd name="T10" fmla="*/ 3355 w 3596"/>
                <a:gd name="T11" fmla="*/ 0 h 3668"/>
                <a:gd name="T12" fmla="*/ 3306 w 3596"/>
                <a:gd name="T13" fmla="*/ 2 h 3668"/>
                <a:gd name="T14" fmla="*/ 3257 w 3596"/>
                <a:gd name="T15" fmla="*/ 15 h 3668"/>
                <a:gd name="T16" fmla="*/ 3098 w 3596"/>
                <a:gd name="T17" fmla="*/ 89 h 3668"/>
                <a:gd name="T18" fmla="*/ 2585 w 3596"/>
                <a:gd name="T19" fmla="*/ 356 h 3668"/>
                <a:gd name="T20" fmla="*/ 2100 w 3596"/>
                <a:gd name="T21" fmla="*/ 670 h 3668"/>
                <a:gd name="T22" fmla="*/ 1644 w 3596"/>
                <a:gd name="T23" fmla="*/ 1030 h 3668"/>
                <a:gd name="T24" fmla="*/ 1224 w 3596"/>
                <a:gd name="T25" fmla="*/ 1434 h 3668"/>
                <a:gd name="T26" fmla="*/ 841 w 3596"/>
                <a:gd name="T27" fmla="*/ 1883 h 3668"/>
                <a:gd name="T28" fmla="*/ 500 w 3596"/>
                <a:gd name="T29" fmla="*/ 2372 h 3668"/>
                <a:gd name="T30" fmla="*/ 207 w 3596"/>
                <a:gd name="T31" fmla="*/ 2901 h 3668"/>
                <a:gd name="T32" fmla="*/ 14 w 3596"/>
                <a:gd name="T33" fmla="*/ 3335 h 3668"/>
                <a:gd name="T34" fmla="*/ 2 w 3596"/>
                <a:gd name="T35" fmla="*/ 3385 h 3668"/>
                <a:gd name="T36" fmla="*/ 1 w 3596"/>
                <a:gd name="T37" fmla="*/ 3434 h 3668"/>
                <a:gd name="T38" fmla="*/ 9 w 3596"/>
                <a:gd name="T39" fmla="*/ 3481 h 3668"/>
                <a:gd name="T40" fmla="*/ 25 w 3596"/>
                <a:gd name="T41" fmla="*/ 3526 h 3668"/>
                <a:gd name="T42" fmla="*/ 52 w 3596"/>
                <a:gd name="T43" fmla="*/ 3568 h 3668"/>
                <a:gd name="T44" fmla="*/ 84 w 3596"/>
                <a:gd name="T45" fmla="*/ 3604 h 3668"/>
                <a:gd name="T46" fmla="*/ 124 w 3596"/>
                <a:gd name="T47" fmla="*/ 3633 h 3668"/>
                <a:gd name="T48" fmla="*/ 171 w 3596"/>
                <a:gd name="T49" fmla="*/ 3655 h 3668"/>
                <a:gd name="T50" fmla="*/ 220 w 3596"/>
                <a:gd name="T51" fmla="*/ 3666 h 3668"/>
                <a:gd name="T52" fmla="*/ 269 w 3596"/>
                <a:gd name="T53" fmla="*/ 3668 h 3668"/>
                <a:gd name="T54" fmla="*/ 316 w 3596"/>
                <a:gd name="T55" fmla="*/ 3660 h 3668"/>
                <a:gd name="T56" fmla="*/ 361 w 3596"/>
                <a:gd name="T57" fmla="*/ 3643 h 3668"/>
                <a:gd name="T58" fmla="*/ 403 w 3596"/>
                <a:gd name="T59" fmla="*/ 3618 h 3668"/>
                <a:gd name="T60" fmla="*/ 439 w 3596"/>
                <a:gd name="T61" fmla="*/ 3586 h 3668"/>
                <a:gd name="T62" fmla="*/ 468 w 3596"/>
                <a:gd name="T63" fmla="*/ 3546 h 3668"/>
                <a:gd name="T64" fmla="*/ 540 w 3596"/>
                <a:gd name="T65" fmla="*/ 3379 h 3668"/>
                <a:gd name="T66" fmla="*/ 788 w 3596"/>
                <a:gd name="T67" fmla="*/ 2873 h 3668"/>
                <a:gd name="T68" fmla="*/ 1081 w 3596"/>
                <a:gd name="T69" fmla="*/ 2404 h 3668"/>
                <a:gd name="T70" fmla="*/ 1415 w 3596"/>
                <a:gd name="T71" fmla="*/ 1971 h 3668"/>
                <a:gd name="T72" fmla="*/ 1785 w 3596"/>
                <a:gd name="T73" fmla="*/ 1579 h 3668"/>
                <a:gd name="T74" fmla="*/ 2189 w 3596"/>
                <a:gd name="T75" fmla="*/ 1227 h 3668"/>
                <a:gd name="T76" fmla="*/ 2623 w 3596"/>
                <a:gd name="T77" fmla="*/ 917 h 3668"/>
                <a:gd name="T78" fmla="*/ 3084 w 3596"/>
                <a:gd name="T79" fmla="*/ 651 h 3668"/>
                <a:gd name="T80" fmla="*/ 3455 w 3596"/>
                <a:gd name="T81" fmla="*/ 476 h 3668"/>
                <a:gd name="T82" fmla="*/ 3498 w 3596"/>
                <a:gd name="T83" fmla="*/ 449 h 3668"/>
                <a:gd name="T84" fmla="*/ 3533 w 3596"/>
                <a:gd name="T85" fmla="*/ 416 h 3668"/>
                <a:gd name="T86" fmla="*/ 3561 w 3596"/>
                <a:gd name="T87" fmla="*/ 377 h 3668"/>
                <a:gd name="T88" fmla="*/ 3581 w 3596"/>
                <a:gd name="T89" fmla="*/ 333 h 3668"/>
                <a:gd name="T90" fmla="*/ 3593 w 3596"/>
                <a:gd name="T91" fmla="*/ 286 h 3668"/>
                <a:gd name="T92" fmla="*/ 3596 w 3596"/>
                <a:gd name="T93" fmla="*/ 237 h 3668"/>
                <a:gd name="T94" fmla="*/ 3588 w 3596"/>
                <a:gd name="T95" fmla="*/ 18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6" h="3668">
                  <a:moveTo>
                    <a:pt x="3575" y="152"/>
                  </a:moveTo>
                  <a:lnTo>
                    <a:pt x="3569" y="140"/>
                  </a:lnTo>
                  <a:lnTo>
                    <a:pt x="3563" y="128"/>
                  </a:lnTo>
                  <a:lnTo>
                    <a:pt x="3557" y="117"/>
                  </a:lnTo>
                  <a:lnTo>
                    <a:pt x="3550" y="107"/>
                  </a:lnTo>
                  <a:lnTo>
                    <a:pt x="3543" y="97"/>
                  </a:lnTo>
                  <a:lnTo>
                    <a:pt x="3535" y="87"/>
                  </a:lnTo>
                  <a:lnTo>
                    <a:pt x="3527" y="78"/>
                  </a:lnTo>
                  <a:lnTo>
                    <a:pt x="3518" y="70"/>
                  </a:lnTo>
                  <a:lnTo>
                    <a:pt x="3509" y="61"/>
                  </a:lnTo>
                  <a:lnTo>
                    <a:pt x="3500" y="54"/>
                  </a:lnTo>
                  <a:lnTo>
                    <a:pt x="3490" y="46"/>
                  </a:lnTo>
                  <a:lnTo>
                    <a:pt x="3480" y="40"/>
                  </a:lnTo>
                  <a:lnTo>
                    <a:pt x="3470" y="33"/>
                  </a:lnTo>
                  <a:lnTo>
                    <a:pt x="3459" y="28"/>
                  </a:lnTo>
                  <a:lnTo>
                    <a:pt x="3449" y="22"/>
                  </a:lnTo>
                  <a:lnTo>
                    <a:pt x="3438" y="18"/>
                  </a:lnTo>
                  <a:lnTo>
                    <a:pt x="3426" y="13"/>
                  </a:lnTo>
                  <a:lnTo>
                    <a:pt x="3414" y="10"/>
                  </a:lnTo>
                  <a:lnTo>
                    <a:pt x="3402" y="7"/>
                  </a:lnTo>
                  <a:lnTo>
                    <a:pt x="3391" y="4"/>
                  </a:lnTo>
                  <a:lnTo>
                    <a:pt x="3379" y="2"/>
                  </a:lnTo>
                  <a:lnTo>
                    <a:pt x="3367" y="1"/>
                  </a:lnTo>
                  <a:lnTo>
                    <a:pt x="3355" y="0"/>
                  </a:lnTo>
                  <a:lnTo>
                    <a:pt x="3342" y="0"/>
                  </a:lnTo>
                  <a:lnTo>
                    <a:pt x="3330" y="0"/>
                  </a:lnTo>
                  <a:lnTo>
                    <a:pt x="3318" y="1"/>
                  </a:lnTo>
                  <a:lnTo>
                    <a:pt x="3306" y="2"/>
                  </a:lnTo>
                  <a:lnTo>
                    <a:pt x="3294" y="5"/>
                  </a:lnTo>
                  <a:lnTo>
                    <a:pt x="3281" y="7"/>
                  </a:lnTo>
                  <a:lnTo>
                    <a:pt x="3269" y="11"/>
                  </a:lnTo>
                  <a:lnTo>
                    <a:pt x="3257" y="15"/>
                  </a:lnTo>
                  <a:lnTo>
                    <a:pt x="3244" y="20"/>
                  </a:lnTo>
                  <a:lnTo>
                    <a:pt x="3236" y="25"/>
                  </a:lnTo>
                  <a:lnTo>
                    <a:pt x="3229" y="31"/>
                  </a:lnTo>
                  <a:lnTo>
                    <a:pt x="3098" y="89"/>
                  </a:lnTo>
                  <a:lnTo>
                    <a:pt x="2967" y="152"/>
                  </a:lnTo>
                  <a:lnTo>
                    <a:pt x="2838" y="216"/>
                  </a:lnTo>
                  <a:lnTo>
                    <a:pt x="2710" y="284"/>
                  </a:lnTo>
                  <a:lnTo>
                    <a:pt x="2585" y="356"/>
                  </a:lnTo>
                  <a:lnTo>
                    <a:pt x="2461" y="429"/>
                  </a:lnTo>
                  <a:lnTo>
                    <a:pt x="2338" y="507"/>
                  </a:lnTo>
                  <a:lnTo>
                    <a:pt x="2218" y="586"/>
                  </a:lnTo>
                  <a:lnTo>
                    <a:pt x="2100" y="670"/>
                  </a:lnTo>
                  <a:lnTo>
                    <a:pt x="1982" y="755"/>
                  </a:lnTo>
                  <a:lnTo>
                    <a:pt x="1867" y="844"/>
                  </a:lnTo>
                  <a:lnTo>
                    <a:pt x="1755" y="935"/>
                  </a:lnTo>
                  <a:lnTo>
                    <a:pt x="1644" y="1030"/>
                  </a:lnTo>
                  <a:lnTo>
                    <a:pt x="1535" y="1126"/>
                  </a:lnTo>
                  <a:lnTo>
                    <a:pt x="1429" y="1227"/>
                  </a:lnTo>
                  <a:lnTo>
                    <a:pt x="1325" y="1329"/>
                  </a:lnTo>
                  <a:lnTo>
                    <a:pt x="1224" y="1434"/>
                  </a:lnTo>
                  <a:lnTo>
                    <a:pt x="1124" y="1543"/>
                  </a:lnTo>
                  <a:lnTo>
                    <a:pt x="1027" y="1653"/>
                  </a:lnTo>
                  <a:lnTo>
                    <a:pt x="933" y="1766"/>
                  </a:lnTo>
                  <a:lnTo>
                    <a:pt x="841" y="1883"/>
                  </a:lnTo>
                  <a:lnTo>
                    <a:pt x="752" y="2001"/>
                  </a:lnTo>
                  <a:lnTo>
                    <a:pt x="665" y="2122"/>
                  </a:lnTo>
                  <a:lnTo>
                    <a:pt x="582" y="2246"/>
                  </a:lnTo>
                  <a:lnTo>
                    <a:pt x="500" y="2372"/>
                  </a:lnTo>
                  <a:lnTo>
                    <a:pt x="423" y="2500"/>
                  </a:lnTo>
                  <a:lnTo>
                    <a:pt x="347" y="2631"/>
                  </a:lnTo>
                  <a:lnTo>
                    <a:pt x="276" y="2765"/>
                  </a:lnTo>
                  <a:lnTo>
                    <a:pt x="207" y="2901"/>
                  </a:lnTo>
                  <a:lnTo>
                    <a:pt x="141" y="3040"/>
                  </a:lnTo>
                  <a:lnTo>
                    <a:pt x="78" y="3180"/>
                  </a:lnTo>
                  <a:lnTo>
                    <a:pt x="18" y="3323"/>
                  </a:lnTo>
                  <a:lnTo>
                    <a:pt x="14" y="3335"/>
                  </a:lnTo>
                  <a:lnTo>
                    <a:pt x="10" y="3347"/>
                  </a:lnTo>
                  <a:lnTo>
                    <a:pt x="7" y="3359"/>
                  </a:lnTo>
                  <a:lnTo>
                    <a:pt x="4" y="3373"/>
                  </a:lnTo>
                  <a:lnTo>
                    <a:pt x="2" y="3385"/>
                  </a:lnTo>
                  <a:lnTo>
                    <a:pt x="1" y="3397"/>
                  </a:lnTo>
                  <a:lnTo>
                    <a:pt x="0" y="3409"/>
                  </a:lnTo>
                  <a:lnTo>
                    <a:pt x="0" y="3422"/>
                  </a:lnTo>
                  <a:lnTo>
                    <a:pt x="1" y="3434"/>
                  </a:lnTo>
                  <a:lnTo>
                    <a:pt x="2" y="3446"/>
                  </a:lnTo>
                  <a:lnTo>
                    <a:pt x="4" y="3458"/>
                  </a:lnTo>
                  <a:lnTo>
                    <a:pt x="6" y="3470"/>
                  </a:lnTo>
                  <a:lnTo>
                    <a:pt x="9" y="3481"/>
                  </a:lnTo>
                  <a:lnTo>
                    <a:pt x="12" y="3493"/>
                  </a:lnTo>
                  <a:lnTo>
                    <a:pt x="16" y="3504"/>
                  </a:lnTo>
                  <a:lnTo>
                    <a:pt x="20" y="3515"/>
                  </a:lnTo>
                  <a:lnTo>
                    <a:pt x="25" y="3526"/>
                  </a:lnTo>
                  <a:lnTo>
                    <a:pt x="32" y="3538"/>
                  </a:lnTo>
                  <a:lnTo>
                    <a:pt x="38" y="3548"/>
                  </a:lnTo>
                  <a:lnTo>
                    <a:pt x="45" y="3559"/>
                  </a:lnTo>
                  <a:lnTo>
                    <a:pt x="52" y="3568"/>
                  </a:lnTo>
                  <a:lnTo>
                    <a:pt x="59" y="3578"/>
                  </a:lnTo>
                  <a:lnTo>
                    <a:pt x="67" y="3587"/>
                  </a:lnTo>
                  <a:lnTo>
                    <a:pt x="75" y="3596"/>
                  </a:lnTo>
                  <a:lnTo>
                    <a:pt x="84" y="3604"/>
                  </a:lnTo>
                  <a:lnTo>
                    <a:pt x="94" y="3612"/>
                  </a:lnTo>
                  <a:lnTo>
                    <a:pt x="103" y="3620"/>
                  </a:lnTo>
                  <a:lnTo>
                    <a:pt x="114" y="3627"/>
                  </a:lnTo>
                  <a:lnTo>
                    <a:pt x="124" y="3633"/>
                  </a:lnTo>
                  <a:lnTo>
                    <a:pt x="135" y="3639"/>
                  </a:lnTo>
                  <a:lnTo>
                    <a:pt x="147" y="3645"/>
                  </a:lnTo>
                  <a:lnTo>
                    <a:pt x="159" y="3650"/>
                  </a:lnTo>
                  <a:lnTo>
                    <a:pt x="171" y="3655"/>
                  </a:lnTo>
                  <a:lnTo>
                    <a:pt x="183" y="3659"/>
                  </a:lnTo>
                  <a:lnTo>
                    <a:pt x="195" y="3662"/>
                  </a:lnTo>
                  <a:lnTo>
                    <a:pt x="208" y="3664"/>
                  </a:lnTo>
                  <a:lnTo>
                    <a:pt x="220" y="3666"/>
                  </a:lnTo>
                  <a:lnTo>
                    <a:pt x="232" y="3668"/>
                  </a:lnTo>
                  <a:lnTo>
                    <a:pt x="245" y="3668"/>
                  </a:lnTo>
                  <a:lnTo>
                    <a:pt x="257" y="3668"/>
                  </a:lnTo>
                  <a:lnTo>
                    <a:pt x="269" y="3668"/>
                  </a:lnTo>
                  <a:lnTo>
                    <a:pt x="281" y="3667"/>
                  </a:lnTo>
                  <a:lnTo>
                    <a:pt x="293" y="3665"/>
                  </a:lnTo>
                  <a:lnTo>
                    <a:pt x="305" y="3663"/>
                  </a:lnTo>
                  <a:lnTo>
                    <a:pt x="316" y="3660"/>
                  </a:lnTo>
                  <a:lnTo>
                    <a:pt x="328" y="3657"/>
                  </a:lnTo>
                  <a:lnTo>
                    <a:pt x="339" y="3653"/>
                  </a:lnTo>
                  <a:lnTo>
                    <a:pt x="350" y="3648"/>
                  </a:lnTo>
                  <a:lnTo>
                    <a:pt x="361" y="3643"/>
                  </a:lnTo>
                  <a:lnTo>
                    <a:pt x="373" y="3638"/>
                  </a:lnTo>
                  <a:lnTo>
                    <a:pt x="383" y="3632"/>
                  </a:lnTo>
                  <a:lnTo>
                    <a:pt x="393" y="3625"/>
                  </a:lnTo>
                  <a:lnTo>
                    <a:pt x="403" y="3618"/>
                  </a:lnTo>
                  <a:lnTo>
                    <a:pt x="413" y="3611"/>
                  </a:lnTo>
                  <a:lnTo>
                    <a:pt x="422" y="3603"/>
                  </a:lnTo>
                  <a:lnTo>
                    <a:pt x="431" y="3594"/>
                  </a:lnTo>
                  <a:lnTo>
                    <a:pt x="439" y="3586"/>
                  </a:lnTo>
                  <a:lnTo>
                    <a:pt x="447" y="3576"/>
                  </a:lnTo>
                  <a:lnTo>
                    <a:pt x="454" y="3566"/>
                  </a:lnTo>
                  <a:lnTo>
                    <a:pt x="461" y="3556"/>
                  </a:lnTo>
                  <a:lnTo>
                    <a:pt x="468" y="3546"/>
                  </a:lnTo>
                  <a:lnTo>
                    <a:pt x="474" y="3535"/>
                  </a:lnTo>
                  <a:lnTo>
                    <a:pt x="480" y="3522"/>
                  </a:lnTo>
                  <a:lnTo>
                    <a:pt x="485" y="3510"/>
                  </a:lnTo>
                  <a:lnTo>
                    <a:pt x="540" y="3379"/>
                  </a:lnTo>
                  <a:lnTo>
                    <a:pt x="598" y="3249"/>
                  </a:lnTo>
                  <a:lnTo>
                    <a:pt x="658" y="3121"/>
                  </a:lnTo>
                  <a:lnTo>
                    <a:pt x="722" y="2996"/>
                  </a:lnTo>
                  <a:lnTo>
                    <a:pt x="788" y="2873"/>
                  </a:lnTo>
                  <a:lnTo>
                    <a:pt x="857" y="2752"/>
                  </a:lnTo>
                  <a:lnTo>
                    <a:pt x="929" y="2633"/>
                  </a:lnTo>
                  <a:lnTo>
                    <a:pt x="1004" y="2518"/>
                  </a:lnTo>
                  <a:lnTo>
                    <a:pt x="1081" y="2404"/>
                  </a:lnTo>
                  <a:lnTo>
                    <a:pt x="1160" y="2292"/>
                  </a:lnTo>
                  <a:lnTo>
                    <a:pt x="1243" y="2183"/>
                  </a:lnTo>
                  <a:lnTo>
                    <a:pt x="1327" y="2076"/>
                  </a:lnTo>
                  <a:lnTo>
                    <a:pt x="1415" y="1971"/>
                  </a:lnTo>
                  <a:lnTo>
                    <a:pt x="1503" y="1870"/>
                  </a:lnTo>
                  <a:lnTo>
                    <a:pt x="1595" y="1770"/>
                  </a:lnTo>
                  <a:lnTo>
                    <a:pt x="1689" y="1674"/>
                  </a:lnTo>
                  <a:lnTo>
                    <a:pt x="1785" y="1579"/>
                  </a:lnTo>
                  <a:lnTo>
                    <a:pt x="1882" y="1487"/>
                  </a:lnTo>
                  <a:lnTo>
                    <a:pt x="1983" y="1398"/>
                  </a:lnTo>
                  <a:lnTo>
                    <a:pt x="2085" y="1311"/>
                  </a:lnTo>
                  <a:lnTo>
                    <a:pt x="2189" y="1227"/>
                  </a:lnTo>
                  <a:lnTo>
                    <a:pt x="2295" y="1145"/>
                  </a:lnTo>
                  <a:lnTo>
                    <a:pt x="2403" y="1067"/>
                  </a:lnTo>
                  <a:lnTo>
                    <a:pt x="2512" y="990"/>
                  </a:lnTo>
                  <a:lnTo>
                    <a:pt x="2623" y="917"/>
                  </a:lnTo>
                  <a:lnTo>
                    <a:pt x="2735" y="847"/>
                  </a:lnTo>
                  <a:lnTo>
                    <a:pt x="2850" y="778"/>
                  </a:lnTo>
                  <a:lnTo>
                    <a:pt x="2966" y="714"/>
                  </a:lnTo>
                  <a:lnTo>
                    <a:pt x="3084" y="651"/>
                  </a:lnTo>
                  <a:lnTo>
                    <a:pt x="3202" y="592"/>
                  </a:lnTo>
                  <a:lnTo>
                    <a:pt x="3322" y="535"/>
                  </a:lnTo>
                  <a:lnTo>
                    <a:pt x="3444" y="481"/>
                  </a:lnTo>
                  <a:lnTo>
                    <a:pt x="3455" y="476"/>
                  </a:lnTo>
                  <a:lnTo>
                    <a:pt x="3467" y="470"/>
                  </a:lnTo>
                  <a:lnTo>
                    <a:pt x="3477" y="463"/>
                  </a:lnTo>
                  <a:lnTo>
                    <a:pt x="3488" y="457"/>
                  </a:lnTo>
                  <a:lnTo>
                    <a:pt x="3498" y="449"/>
                  </a:lnTo>
                  <a:lnTo>
                    <a:pt x="3507" y="441"/>
                  </a:lnTo>
                  <a:lnTo>
                    <a:pt x="3517" y="433"/>
                  </a:lnTo>
                  <a:lnTo>
                    <a:pt x="3525" y="425"/>
                  </a:lnTo>
                  <a:lnTo>
                    <a:pt x="3533" y="416"/>
                  </a:lnTo>
                  <a:lnTo>
                    <a:pt x="3541" y="406"/>
                  </a:lnTo>
                  <a:lnTo>
                    <a:pt x="3548" y="397"/>
                  </a:lnTo>
                  <a:lnTo>
                    <a:pt x="3555" y="387"/>
                  </a:lnTo>
                  <a:lnTo>
                    <a:pt x="3561" y="377"/>
                  </a:lnTo>
                  <a:lnTo>
                    <a:pt x="3567" y="366"/>
                  </a:lnTo>
                  <a:lnTo>
                    <a:pt x="3572" y="355"/>
                  </a:lnTo>
                  <a:lnTo>
                    <a:pt x="3577" y="344"/>
                  </a:lnTo>
                  <a:lnTo>
                    <a:pt x="3581" y="333"/>
                  </a:lnTo>
                  <a:lnTo>
                    <a:pt x="3585" y="322"/>
                  </a:lnTo>
                  <a:lnTo>
                    <a:pt x="3589" y="309"/>
                  </a:lnTo>
                  <a:lnTo>
                    <a:pt x="3591" y="297"/>
                  </a:lnTo>
                  <a:lnTo>
                    <a:pt x="3593" y="286"/>
                  </a:lnTo>
                  <a:lnTo>
                    <a:pt x="3595" y="274"/>
                  </a:lnTo>
                  <a:lnTo>
                    <a:pt x="3596" y="261"/>
                  </a:lnTo>
                  <a:lnTo>
                    <a:pt x="3596" y="249"/>
                  </a:lnTo>
                  <a:lnTo>
                    <a:pt x="3596" y="237"/>
                  </a:lnTo>
                  <a:lnTo>
                    <a:pt x="3595" y="225"/>
                  </a:lnTo>
                  <a:lnTo>
                    <a:pt x="3593" y="213"/>
                  </a:lnTo>
                  <a:lnTo>
                    <a:pt x="3591" y="200"/>
                  </a:lnTo>
                  <a:lnTo>
                    <a:pt x="3588" y="188"/>
                  </a:lnTo>
                  <a:lnTo>
                    <a:pt x="3584" y="176"/>
                  </a:lnTo>
                  <a:lnTo>
                    <a:pt x="3579" y="164"/>
                  </a:lnTo>
                  <a:lnTo>
                    <a:pt x="3575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3" name="îşļiḋé"/>
            <p:cNvSpPr/>
            <p:nvPr/>
          </p:nvSpPr>
          <p:spPr bwMode="auto">
            <a:xfrm>
              <a:off x="6401579" y="3391394"/>
              <a:ext cx="69061" cy="70745"/>
            </a:xfrm>
            <a:custGeom>
              <a:avLst/>
              <a:gdLst>
                <a:gd name="T0" fmla="*/ 2939 w 3057"/>
                <a:gd name="T1" fmla="*/ 464 h 3119"/>
                <a:gd name="T2" fmla="*/ 2978 w 3057"/>
                <a:gd name="T3" fmla="*/ 434 h 3119"/>
                <a:gd name="T4" fmla="*/ 3011 w 3057"/>
                <a:gd name="T5" fmla="*/ 397 h 3119"/>
                <a:gd name="T6" fmla="*/ 3035 w 3057"/>
                <a:gd name="T7" fmla="*/ 355 h 3119"/>
                <a:gd name="T8" fmla="*/ 3050 w 3057"/>
                <a:gd name="T9" fmla="*/ 310 h 3119"/>
                <a:gd name="T10" fmla="*/ 3057 w 3057"/>
                <a:gd name="T11" fmla="*/ 263 h 3119"/>
                <a:gd name="T12" fmla="*/ 3055 w 3057"/>
                <a:gd name="T13" fmla="*/ 213 h 3119"/>
                <a:gd name="T14" fmla="*/ 3042 w 3057"/>
                <a:gd name="T15" fmla="*/ 164 h 3119"/>
                <a:gd name="T16" fmla="*/ 3020 w 3057"/>
                <a:gd name="T17" fmla="*/ 118 h 3119"/>
                <a:gd name="T18" fmla="*/ 2988 w 3057"/>
                <a:gd name="T19" fmla="*/ 79 h 3119"/>
                <a:gd name="T20" fmla="*/ 2952 w 3057"/>
                <a:gd name="T21" fmla="*/ 46 h 3119"/>
                <a:gd name="T22" fmla="*/ 2910 w 3057"/>
                <a:gd name="T23" fmla="*/ 22 h 3119"/>
                <a:gd name="T24" fmla="*/ 2865 w 3057"/>
                <a:gd name="T25" fmla="*/ 7 h 3119"/>
                <a:gd name="T26" fmla="*/ 2816 w 3057"/>
                <a:gd name="T27" fmla="*/ 0 h 3119"/>
                <a:gd name="T28" fmla="*/ 2767 w 3057"/>
                <a:gd name="T29" fmla="*/ 3 h 3119"/>
                <a:gd name="T30" fmla="*/ 2719 w 3057"/>
                <a:gd name="T31" fmla="*/ 15 h 3119"/>
                <a:gd name="T32" fmla="*/ 2584 w 3057"/>
                <a:gd name="T33" fmla="*/ 79 h 3119"/>
                <a:gd name="T34" fmla="*/ 2157 w 3057"/>
                <a:gd name="T35" fmla="*/ 300 h 3119"/>
                <a:gd name="T36" fmla="*/ 1752 w 3057"/>
                <a:gd name="T37" fmla="*/ 561 h 3119"/>
                <a:gd name="T38" fmla="*/ 1373 w 3057"/>
                <a:gd name="T39" fmla="*/ 862 h 3119"/>
                <a:gd name="T40" fmla="*/ 1022 w 3057"/>
                <a:gd name="T41" fmla="*/ 1199 h 3119"/>
                <a:gd name="T42" fmla="*/ 703 w 3057"/>
                <a:gd name="T43" fmla="*/ 1573 h 3119"/>
                <a:gd name="T44" fmla="*/ 419 w 3057"/>
                <a:gd name="T45" fmla="*/ 1981 h 3119"/>
                <a:gd name="T46" fmla="*/ 175 w 3057"/>
                <a:gd name="T47" fmla="*/ 2422 h 3119"/>
                <a:gd name="T48" fmla="*/ 14 w 3057"/>
                <a:gd name="T49" fmla="*/ 2786 h 3119"/>
                <a:gd name="T50" fmla="*/ 2 w 3057"/>
                <a:gd name="T51" fmla="*/ 2835 h 3119"/>
                <a:gd name="T52" fmla="*/ 1 w 3057"/>
                <a:gd name="T53" fmla="*/ 2884 h 3119"/>
                <a:gd name="T54" fmla="*/ 9 w 3057"/>
                <a:gd name="T55" fmla="*/ 2931 h 3119"/>
                <a:gd name="T56" fmla="*/ 26 w 3057"/>
                <a:gd name="T57" fmla="*/ 2977 h 3119"/>
                <a:gd name="T58" fmla="*/ 51 w 3057"/>
                <a:gd name="T59" fmla="*/ 3018 h 3119"/>
                <a:gd name="T60" fmla="*/ 83 w 3057"/>
                <a:gd name="T61" fmla="*/ 3054 h 3119"/>
                <a:gd name="T62" fmla="*/ 124 w 3057"/>
                <a:gd name="T63" fmla="*/ 3083 h 3119"/>
                <a:gd name="T64" fmla="*/ 171 w 3057"/>
                <a:gd name="T65" fmla="*/ 3105 h 3119"/>
                <a:gd name="T66" fmla="*/ 219 w 3057"/>
                <a:gd name="T67" fmla="*/ 3116 h 3119"/>
                <a:gd name="T68" fmla="*/ 268 w 3057"/>
                <a:gd name="T69" fmla="*/ 3119 h 3119"/>
                <a:gd name="T70" fmla="*/ 317 w 3057"/>
                <a:gd name="T71" fmla="*/ 3110 h 3119"/>
                <a:gd name="T72" fmla="*/ 361 w 3057"/>
                <a:gd name="T73" fmla="*/ 3093 h 3119"/>
                <a:gd name="T74" fmla="*/ 402 w 3057"/>
                <a:gd name="T75" fmla="*/ 3068 h 3119"/>
                <a:gd name="T76" fmla="*/ 438 w 3057"/>
                <a:gd name="T77" fmla="*/ 3035 h 3119"/>
                <a:gd name="T78" fmla="*/ 469 w 3057"/>
                <a:gd name="T79" fmla="*/ 2996 h 3119"/>
                <a:gd name="T80" fmla="*/ 530 w 3057"/>
                <a:gd name="T81" fmla="*/ 2853 h 3119"/>
                <a:gd name="T82" fmla="*/ 733 w 3057"/>
                <a:gd name="T83" fmla="*/ 2439 h 3119"/>
                <a:gd name="T84" fmla="*/ 973 w 3057"/>
                <a:gd name="T85" fmla="*/ 2055 h 3119"/>
                <a:gd name="T86" fmla="*/ 1245 w 3057"/>
                <a:gd name="T87" fmla="*/ 1701 h 3119"/>
                <a:gd name="T88" fmla="*/ 1548 w 3057"/>
                <a:gd name="T89" fmla="*/ 1380 h 3119"/>
                <a:gd name="T90" fmla="*/ 1879 w 3057"/>
                <a:gd name="T91" fmla="*/ 1092 h 3119"/>
                <a:gd name="T92" fmla="*/ 2234 w 3057"/>
                <a:gd name="T93" fmla="*/ 839 h 3119"/>
                <a:gd name="T94" fmla="*/ 2610 w 3057"/>
                <a:gd name="T95" fmla="*/ 622 h 3119"/>
                <a:gd name="T96" fmla="*/ 2905 w 3057"/>
                <a:gd name="T97" fmla="*/ 482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57" h="3119">
                  <a:moveTo>
                    <a:pt x="2905" y="482"/>
                  </a:moveTo>
                  <a:lnTo>
                    <a:pt x="2917" y="477"/>
                  </a:lnTo>
                  <a:lnTo>
                    <a:pt x="2928" y="471"/>
                  </a:lnTo>
                  <a:lnTo>
                    <a:pt x="2939" y="464"/>
                  </a:lnTo>
                  <a:lnTo>
                    <a:pt x="2949" y="458"/>
                  </a:lnTo>
                  <a:lnTo>
                    <a:pt x="2959" y="450"/>
                  </a:lnTo>
                  <a:lnTo>
                    <a:pt x="2969" y="442"/>
                  </a:lnTo>
                  <a:lnTo>
                    <a:pt x="2978" y="434"/>
                  </a:lnTo>
                  <a:lnTo>
                    <a:pt x="2986" y="426"/>
                  </a:lnTo>
                  <a:lnTo>
                    <a:pt x="2996" y="417"/>
                  </a:lnTo>
                  <a:lnTo>
                    <a:pt x="3003" y="408"/>
                  </a:lnTo>
                  <a:lnTo>
                    <a:pt x="3011" y="397"/>
                  </a:lnTo>
                  <a:lnTo>
                    <a:pt x="3017" y="387"/>
                  </a:lnTo>
                  <a:lnTo>
                    <a:pt x="3024" y="377"/>
                  </a:lnTo>
                  <a:lnTo>
                    <a:pt x="3029" y="366"/>
                  </a:lnTo>
                  <a:lnTo>
                    <a:pt x="3035" y="355"/>
                  </a:lnTo>
                  <a:lnTo>
                    <a:pt x="3039" y="344"/>
                  </a:lnTo>
                  <a:lnTo>
                    <a:pt x="3044" y="333"/>
                  </a:lnTo>
                  <a:lnTo>
                    <a:pt x="3047" y="322"/>
                  </a:lnTo>
                  <a:lnTo>
                    <a:pt x="3050" y="310"/>
                  </a:lnTo>
                  <a:lnTo>
                    <a:pt x="3053" y="298"/>
                  </a:lnTo>
                  <a:lnTo>
                    <a:pt x="3055" y="287"/>
                  </a:lnTo>
                  <a:lnTo>
                    <a:pt x="3056" y="275"/>
                  </a:lnTo>
                  <a:lnTo>
                    <a:pt x="3057" y="263"/>
                  </a:lnTo>
                  <a:lnTo>
                    <a:pt x="3057" y="250"/>
                  </a:lnTo>
                  <a:lnTo>
                    <a:pt x="3057" y="237"/>
                  </a:lnTo>
                  <a:lnTo>
                    <a:pt x="3056" y="225"/>
                  </a:lnTo>
                  <a:lnTo>
                    <a:pt x="3055" y="213"/>
                  </a:lnTo>
                  <a:lnTo>
                    <a:pt x="3052" y="200"/>
                  </a:lnTo>
                  <a:lnTo>
                    <a:pt x="3050" y="188"/>
                  </a:lnTo>
                  <a:lnTo>
                    <a:pt x="3046" y="176"/>
                  </a:lnTo>
                  <a:lnTo>
                    <a:pt x="3042" y="164"/>
                  </a:lnTo>
                  <a:lnTo>
                    <a:pt x="3037" y="152"/>
                  </a:lnTo>
                  <a:lnTo>
                    <a:pt x="3032" y="140"/>
                  </a:lnTo>
                  <a:lnTo>
                    <a:pt x="3026" y="129"/>
                  </a:lnTo>
                  <a:lnTo>
                    <a:pt x="3020" y="118"/>
                  </a:lnTo>
                  <a:lnTo>
                    <a:pt x="3013" y="108"/>
                  </a:lnTo>
                  <a:lnTo>
                    <a:pt x="3005" y="98"/>
                  </a:lnTo>
                  <a:lnTo>
                    <a:pt x="2998" y="88"/>
                  </a:lnTo>
                  <a:lnTo>
                    <a:pt x="2988" y="79"/>
                  </a:lnTo>
                  <a:lnTo>
                    <a:pt x="2980" y="71"/>
                  </a:lnTo>
                  <a:lnTo>
                    <a:pt x="2971" y="61"/>
                  </a:lnTo>
                  <a:lnTo>
                    <a:pt x="2962" y="54"/>
                  </a:lnTo>
                  <a:lnTo>
                    <a:pt x="2952" y="46"/>
                  </a:lnTo>
                  <a:lnTo>
                    <a:pt x="2942" y="40"/>
                  </a:lnTo>
                  <a:lnTo>
                    <a:pt x="2932" y="33"/>
                  </a:lnTo>
                  <a:lnTo>
                    <a:pt x="2921" y="28"/>
                  </a:lnTo>
                  <a:lnTo>
                    <a:pt x="2910" y="22"/>
                  </a:lnTo>
                  <a:lnTo>
                    <a:pt x="2899" y="18"/>
                  </a:lnTo>
                  <a:lnTo>
                    <a:pt x="2888" y="13"/>
                  </a:lnTo>
                  <a:lnTo>
                    <a:pt x="2877" y="10"/>
                  </a:lnTo>
                  <a:lnTo>
                    <a:pt x="2865" y="7"/>
                  </a:lnTo>
                  <a:lnTo>
                    <a:pt x="2853" y="4"/>
                  </a:lnTo>
                  <a:lnTo>
                    <a:pt x="2841" y="2"/>
                  </a:lnTo>
                  <a:lnTo>
                    <a:pt x="2829" y="1"/>
                  </a:lnTo>
                  <a:lnTo>
                    <a:pt x="2816" y="0"/>
                  </a:lnTo>
                  <a:lnTo>
                    <a:pt x="2804" y="0"/>
                  </a:lnTo>
                  <a:lnTo>
                    <a:pt x="2792" y="0"/>
                  </a:lnTo>
                  <a:lnTo>
                    <a:pt x="2780" y="1"/>
                  </a:lnTo>
                  <a:lnTo>
                    <a:pt x="2767" y="3"/>
                  </a:lnTo>
                  <a:lnTo>
                    <a:pt x="2755" y="5"/>
                  </a:lnTo>
                  <a:lnTo>
                    <a:pt x="2743" y="8"/>
                  </a:lnTo>
                  <a:lnTo>
                    <a:pt x="2731" y="11"/>
                  </a:lnTo>
                  <a:lnTo>
                    <a:pt x="2719" y="15"/>
                  </a:lnTo>
                  <a:lnTo>
                    <a:pt x="2707" y="20"/>
                  </a:lnTo>
                  <a:lnTo>
                    <a:pt x="2700" y="25"/>
                  </a:lnTo>
                  <a:lnTo>
                    <a:pt x="2694" y="29"/>
                  </a:lnTo>
                  <a:lnTo>
                    <a:pt x="2584" y="79"/>
                  </a:lnTo>
                  <a:lnTo>
                    <a:pt x="2475" y="130"/>
                  </a:lnTo>
                  <a:lnTo>
                    <a:pt x="2368" y="184"/>
                  </a:lnTo>
                  <a:lnTo>
                    <a:pt x="2262" y="241"/>
                  </a:lnTo>
                  <a:lnTo>
                    <a:pt x="2157" y="300"/>
                  </a:lnTo>
                  <a:lnTo>
                    <a:pt x="2054" y="361"/>
                  </a:lnTo>
                  <a:lnTo>
                    <a:pt x="1951" y="426"/>
                  </a:lnTo>
                  <a:lnTo>
                    <a:pt x="1851" y="492"/>
                  </a:lnTo>
                  <a:lnTo>
                    <a:pt x="1752" y="561"/>
                  </a:lnTo>
                  <a:lnTo>
                    <a:pt x="1655" y="633"/>
                  </a:lnTo>
                  <a:lnTo>
                    <a:pt x="1559" y="707"/>
                  </a:lnTo>
                  <a:lnTo>
                    <a:pt x="1465" y="783"/>
                  </a:lnTo>
                  <a:lnTo>
                    <a:pt x="1373" y="862"/>
                  </a:lnTo>
                  <a:lnTo>
                    <a:pt x="1282" y="943"/>
                  </a:lnTo>
                  <a:lnTo>
                    <a:pt x="1194" y="1026"/>
                  </a:lnTo>
                  <a:lnTo>
                    <a:pt x="1107" y="1112"/>
                  </a:lnTo>
                  <a:lnTo>
                    <a:pt x="1022" y="1199"/>
                  </a:lnTo>
                  <a:lnTo>
                    <a:pt x="939" y="1290"/>
                  </a:lnTo>
                  <a:lnTo>
                    <a:pt x="859" y="1382"/>
                  </a:lnTo>
                  <a:lnTo>
                    <a:pt x="779" y="1477"/>
                  </a:lnTo>
                  <a:lnTo>
                    <a:pt x="703" y="1573"/>
                  </a:lnTo>
                  <a:lnTo>
                    <a:pt x="629" y="1672"/>
                  </a:lnTo>
                  <a:lnTo>
                    <a:pt x="557" y="1773"/>
                  </a:lnTo>
                  <a:lnTo>
                    <a:pt x="487" y="1876"/>
                  </a:lnTo>
                  <a:lnTo>
                    <a:pt x="419" y="1981"/>
                  </a:lnTo>
                  <a:lnTo>
                    <a:pt x="355" y="2088"/>
                  </a:lnTo>
                  <a:lnTo>
                    <a:pt x="293" y="2197"/>
                  </a:lnTo>
                  <a:lnTo>
                    <a:pt x="232" y="2309"/>
                  </a:lnTo>
                  <a:lnTo>
                    <a:pt x="175" y="2422"/>
                  </a:lnTo>
                  <a:lnTo>
                    <a:pt x="120" y="2537"/>
                  </a:lnTo>
                  <a:lnTo>
                    <a:pt x="67" y="2655"/>
                  </a:lnTo>
                  <a:lnTo>
                    <a:pt x="18" y="2773"/>
                  </a:lnTo>
                  <a:lnTo>
                    <a:pt x="14" y="2786"/>
                  </a:lnTo>
                  <a:lnTo>
                    <a:pt x="10" y="2798"/>
                  </a:lnTo>
                  <a:lnTo>
                    <a:pt x="7" y="2811"/>
                  </a:lnTo>
                  <a:lnTo>
                    <a:pt x="4" y="2823"/>
                  </a:lnTo>
                  <a:lnTo>
                    <a:pt x="2" y="2835"/>
                  </a:lnTo>
                  <a:lnTo>
                    <a:pt x="1" y="2847"/>
                  </a:lnTo>
                  <a:lnTo>
                    <a:pt x="0" y="2860"/>
                  </a:lnTo>
                  <a:lnTo>
                    <a:pt x="0" y="2872"/>
                  </a:lnTo>
                  <a:lnTo>
                    <a:pt x="1" y="2884"/>
                  </a:lnTo>
                  <a:lnTo>
                    <a:pt x="2" y="2896"/>
                  </a:lnTo>
                  <a:lnTo>
                    <a:pt x="4" y="2908"/>
                  </a:lnTo>
                  <a:lnTo>
                    <a:pt x="6" y="2920"/>
                  </a:lnTo>
                  <a:lnTo>
                    <a:pt x="9" y="2931"/>
                  </a:lnTo>
                  <a:lnTo>
                    <a:pt x="12" y="2943"/>
                  </a:lnTo>
                  <a:lnTo>
                    <a:pt x="16" y="2955"/>
                  </a:lnTo>
                  <a:lnTo>
                    <a:pt x="21" y="2966"/>
                  </a:lnTo>
                  <a:lnTo>
                    <a:pt x="26" y="2977"/>
                  </a:lnTo>
                  <a:lnTo>
                    <a:pt x="31" y="2988"/>
                  </a:lnTo>
                  <a:lnTo>
                    <a:pt x="37" y="2998"/>
                  </a:lnTo>
                  <a:lnTo>
                    <a:pt x="44" y="3008"/>
                  </a:lnTo>
                  <a:lnTo>
                    <a:pt x="51" y="3018"/>
                  </a:lnTo>
                  <a:lnTo>
                    <a:pt x="58" y="3028"/>
                  </a:lnTo>
                  <a:lnTo>
                    <a:pt x="66" y="3037"/>
                  </a:lnTo>
                  <a:lnTo>
                    <a:pt x="75" y="3045"/>
                  </a:lnTo>
                  <a:lnTo>
                    <a:pt x="83" y="3054"/>
                  </a:lnTo>
                  <a:lnTo>
                    <a:pt x="93" y="3062"/>
                  </a:lnTo>
                  <a:lnTo>
                    <a:pt x="103" y="3069"/>
                  </a:lnTo>
                  <a:lnTo>
                    <a:pt x="114" y="3077"/>
                  </a:lnTo>
                  <a:lnTo>
                    <a:pt x="124" y="3083"/>
                  </a:lnTo>
                  <a:lnTo>
                    <a:pt x="135" y="3089"/>
                  </a:lnTo>
                  <a:lnTo>
                    <a:pt x="147" y="3095"/>
                  </a:lnTo>
                  <a:lnTo>
                    <a:pt x="159" y="3100"/>
                  </a:lnTo>
                  <a:lnTo>
                    <a:pt x="171" y="3105"/>
                  </a:lnTo>
                  <a:lnTo>
                    <a:pt x="183" y="3108"/>
                  </a:lnTo>
                  <a:lnTo>
                    <a:pt x="195" y="3112"/>
                  </a:lnTo>
                  <a:lnTo>
                    <a:pt x="207" y="3114"/>
                  </a:lnTo>
                  <a:lnTo>
                    <a:pt x="219" y="3116"/>
                  </a:lnTo>
                  <a:lnTo>
                    <a:pt x="232" y="3117"/>
                  </a:lnTo>
                  <a:lnTo>
                    <a:pt x="244" y="3119"/>
                  </a:lnTo>
                  <a:lnTo>
                    <a:pt x="256" y="3119"/>
                  </a:lnTo>
                  <a:lnTo>
                    <a:pt x="268" y="3119"/>
                  </a:lnTo>
                  <a:lnTo>
                    <a:pt x="280" y="3116"/>
                  </a:lnTo>
                  <a:lnTo>
                    <a:pt x="293" y="3115"/>
                  </a:lnTo>
                  <a:lnTo>
                    <a:pt x="305" y="3112"/>
                  </a:lnTo>
                  <a:lnTo>
                    <a:pt x="317" y="3110"/>
                  </a:lnTo>
                  <a:lnTo>
                    <a:pt x="328" y="3106"/>
                  </a:lnTo>
                  <a:lnTo>
                    <a:pt x="339" y="3102"/>
                  </a:lnTo>
                  <a:lnTo>
                    <a:pt x="351" y="3098"/>
                  </a:lnTo>
                  <a:lnTo>
                    <a:pt x="361" y="3093"/>
                  </a:lnTo>
                  <a:lnTo>
                    <a:pt x="372" y="3088"/>
                  </a:lnTo>
                  <a:lnTo>
                    <a:pt x="382" y="3082"/>
                  </a:lnTo>
                  <a:lnTo>
                    <a:pt x="393" y="3075"/>
                  </a:lnTo>
                  <a:lnTo>
                    <a:pt x="402" y="3068"/>
                  </a:lnTo>
                  <a:lnTo>
                    <a:pt x="412" y="3061"/>
                  </a:lnTo>
                  <a:lnTo>
                    <a:pt x="421" y="3053"/>
                  </a:lnTo>
                  <a:lnTo>
                    <a:pt x="430" y="3044"/>
                  </a:lnTo>
                  <a:lnTo>
                    <a:pt x="438" y="3035"/>
                  </a:lnTo>
                  <a:lnTo>
                    <a:pt x="446" y="3026"/>
                  </a:lnTo>
                  <a:lnTo>
                    <a:pt x="455" y="3016"/>
                  </a:lnTo>
                  <a:lnTo>
                    <a:pt x="462" y="3006"/>
                  </a:lnTo>
                  <a:lnTo>
                    <a:pt x="469" y="2996"/>
                  </a:lnTo>
                  <a:lnTo>
                    <a:pt x="475" y="2984"/>
                  </a:lnTo>
                  <a:lnTo>
                    <a:pt x="480" y="2973"/>
                  </a:lnTo>
                  <a:lnTo>
                    <a:pt x="486" y="2961"/>
                  </a:lnTo>
                  <a:lnTo>
                    <a:pt x="530" y="2853"/>
                  </a:lnTo>
                  <a:lnTo>
                    <a:pt x="577" y="2746"/>
                  </a:lnTo>
                  <a:lnTo>
                    <a:pt x="627" y="2643"/>
                  </a:lnTo>
                  <a:lnTo>
                    <a:pt x="679" y="2540"/>
                  </a:lnTo>
                  <a:lnTo>
                    <a:pt x="733" y="2439"/>
                  </a:lnTo>
                  <a:lnTo>
                    <a:pt x="790" y="2340"/>
                  </a:lnTo>
                  <a:lnTo>
                    <a:pt x="849" y="2243"/>
                  </a:lnTo>
                  <a:lnTo>
                    <a:pt x="909" y="2148"/>
                  </a:lnTo>
                  <a:lnTo>
                    <a:pt x="973" y="2055"/>
                  </a:lnTo>
                  <a:lnTo>
                    <a:pt x="1038" y="1964"/>
                  </a:lnTo>
                  <a:lnTo>
                    <a:pt x="1104" y="1874"/>
                  </a:lnTo>
                  <a:lnTo>
                    <a:pt x="1174" y="1787"/>
                  </a:lnTo>
                  <a:lnTo>
                    <a:pt x="1245" y="1701"/>
                  </a:lnTo>
                  <a:lnTo>
                    <a:pt x="1319" y="1618"/>
                  </a:lnTo>
                  <a:lnTo>
                    <a:pt x="1393" y="1536"/>
                  </a:lnTo>
                  <a:lnTo>
                    <a:pt x="1470" y="1458"/>
                  </a:lnTo>
                  <a:lnTo>
                    <a:pt x="1548" y="1380"/>
                  </a:lnTo>
                  <a:lnTo>
                    <a:pt x="1628" y="1305"/>
                  </a:lnTo>
                  <a:lnTo>
                    <a:pt x="1710" y="1231"/>
                  </a:lnTo>
                  <a:lnTo>
                    <a:pt x="1793" y="1161"/>
                  </a:lnTo>
                  <a:lnTo>
                    <a:pt x="1879" y="1092"/>
                  </a:lnTo>
                  <a:lnTo>
                    <a:pt x="1965" y="1025"/>
                  </a:lnTo>
                  <a:lnTo>
                    <a:pt x="2053" y="961"/>
                  </a:lnTo>
                  <a:lnTo>
                    <a:pt x="2142" y="898"/>
                  </a:lnTo>
                  <a:lnTo>
                    <a:pt x="2234" y="839"/>
                  </a:lnTo>
                  <a:lnTo>
                    <a:pt x="2326" y="781"/>
                  </a:lnTo>
                  <a:lnTo>
                    <a:pt x="2419" y="725"/>
                  </a:lnTo>
                  <a:lnTo>
                    <a:pt x="2515" y="672"/>
                  </a:lnTo>
                  <a:lnTo>
                    <a:pt x="2610" y="622"/>
                  </a:lnTo>
                  <a:lnTo>
                    <a:pt x="2708" y="572"/>
                  </a:lnTo>
                  <a:lnTo>
                    <a:pt x="2805" y="526"/>
                  </a:lnTo>
                  <a:lnTo>
                    <a:pt x="2905" y="483"/>
                  </a:lnTo>
                  <a:lnTo>
                    <a:pt x="2905" y="4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4" name="ïṣ1íḋe"/>
            <p:cNvSpPr/>
            <p:nvPr/>
          </p:nvSpPr>
          <p:spPr bwMode="auto">
            <a:xfrm>
              <a:off x="7709827" y="2267053"/>
              <a:ext cx="62274" cy="82779"/>
            </a:xfrm>
            <a:custGeom>
              <a:avLst/>
              <a:gdLst>
                <a:gd name="T0" fmla="*/ 503 w 3018"/>
                <a:gd name="T1" fmla="*/ 504 h 4030"/>
                <a:gd name="T2" fmla="*/ 2515 w 3018"/>
                <a:gd name="T3" fmla="*/ 3526 h 4030"/>
                <a:gd name="T4" fmla="*/ 1386 w 3018"/>
                <a:gd name="T5" fmla="*/ 175 h 4030"/>
                <a:gd name="T6" fmla="*/ 1320 w 3018"/>
                <a:gd name="T7" fmla="*/ 110 h 4030"/>
                <a:gd name="T8" fmla="*/ 1244 w 3018"/>
                <a:gd name="T9" fmla="*/ 60 h 4030"/>
                <a:gd name="T10" fmla="*/ 1159 w 3018"/>
                <a:gd name="T11" fmla="*/ 24 h 4030"/>
                <a:gd name="T12" fmla="*/ 1069 w 3018"/>
                <a:gd name="T13" fmla="*/ 3 h 4030"/>
                <a:gd name="T14" fmla="*/ 503 w 3018"/>
                <a:gd name="T15" fmla="*/ 0 h 4030"/>
                <a:gd name="T16" fmla="*/ 427 w 3018"/>
                <a:gd name="T17" fmla="*/ 6 h 4030"/>
                <a:gd name="T18" fmla="*/ 353 w 3018"/>
                <a:gd name="T19" fmla="*/ 23 h 4030"/>
                <a:gd name="T20" fmla="*/ 285 w 3018"/>
                <a:gd name="T21" fmla="*/ 50 h 4030"/>
                <a:gd name="T22" fmla="*/ 222 w 3018"/>
                <a:gd name="T23" fmla="*/ 86 h 4030"/>
                <a:gd name="T24" fmla="*/ 165 w 3018"/>
                <a:gd name="T25" fmla="*/ 130 h 4030"/>
                <a:gd name="T26" fmla="*/ 115 w 3018"/>
                <a:gd name="T27" fmla="*/ 183 h 4030"/>
                <a:gd name="T28" fmla="*/ 74 w 3018"/>
                <a:gd name="T29" fmla="*/ 242 h 4030"/>
                <a:gd name="T30" fmla="*/ 40 w 3018"/>
                <a:gd name="T31" fmla="*/ 308 h 4030"/>
                <a:gd name="T32" fmla="*/ 16 w 3018"/>
                <a:gd name="T33" fmla="*/ 377 h 4030"/>
                <a:gd name="T34" fmla="*/ 3 w 3018"/>
                <a:gd name="T35" fmla="*/ 452 h 4030"/>
                <a:gd name="T36" fmla="*/ 0 w 3018"/>
                <a:gd name="T37" fmla="*/ 3526 h 4030"/>
                <a:gd name="T38" fmla="*/ 6 w 3018"/>
                <a:gd name="T39" fmla="*/ 3604 h 4030"/>
                <a:gd name="T40" fmla="*/ 23 w 3018"/>
                <a:gd name="T41" fmla="*/ 3676 h 4030"/>
                <a:gd name="T42" fmla="*/ 50 w 3018"/>
                <a:gd name="T43" fmla="*/ 3745 h 4030"/>
                <a:gd name="T44" fmla="*/ 86 w 3018"/>
                <a:gd name="T45" fmla="*/ 3808 h 4030"/>
                <a:gd name="T46" fmla="*/ 131 w 3018"/>
                <a:gd name="T47" fmla="*/ 3866 h 4030"/>
                <a:gd name="T48" fmla="*/ 183 w 3018"/>
                <a:gd name="T49" fmla="*/ 3915 h 4030"/>
                <a:gd name="T50" fmla="*/ 243 w 3018"/>
                <a:gd name="T51" fmla="*/ 3957 h 4030"/>
                <a:gd name="T52" fmla="*/ 307 w 3018"/>
                <a:gd name="T53" fmla="*/ 3991 h 4030"/>
                <a:gd name="T54" fmla="*/ 378 w 3018"/>
                <a:gd name="T55" fmla="*/ 4015 h 4030"/>
                <a:gd name="T56" fmla="*/ 452 w 3018"/>
                <a:gd name="T57" fmla="*/ 4028 h 4030"/>
                <a:gd name="T58" fmla="*/ 2515 w 3018"/>
                <a:gd name="T59" fmla="*/ 4030 h 4030"/>
                <a:gd name="T60" fmla="*/ 2592 w 3018"/>
                <a:gd name="T61" fmla="*/ 4025 h 4030"/>
                <a:gd name="T62" fmla="*/ 2665 w 3018"/>
                <a:gd name="T63" fmla="*/ 4008 h 4030"/>
                <a:gd name="T64" fmla="*/ 2733 w 3018"/>
                <a:gd name="T65" fmla="*/ 3981 h 4030"/>
                <a:gd name="T66" fmla="*/ 2797 w 3018"/>
                <a:gd name="T67" fmla="*/ 3944 h 4030"/>
                <a:gd name="T68" fmla="*/ 2853 w 3018"/>
                <a:gd name="T69" fmla="*/ 3899 h 4030"/>
                <a:gd name="T70" fmla="*/ 2903 w 3018"/>
                <a:gd name="T71" fmla="*/ 3848 h 4030"/>
                <a:gd name="T72" fmla="*/ 2946 w 3018"/>
                <a:gd name="T73" fmla="*/ 3788 h 4030"/>
                <a:gd name="T74" fmla="*/ 2979 w 3018"/>
                <a:gd name="T75" fmla="*/ 3723 h 4030"/>
                <a:gd name="T76" fmla="*/ 3002 w 3018"/>
                <a:gd name="T77" fmla="*/ 3652 h 4030"/>
                <a:gd name="T78" fmla="*/ 3015 w 3018"/>
                <a:gd name="T79" fmla="*/ 3578 h 4030"/>
                <a:gd name="T80" fmla="*/ 3018 w 3018"/>
                <a:gd name="T81" fmla="*/ 2770 h 4030"/>
                <a:gd name="T82" fmla="*/ 3015 w 3018"/>
                <a:gd name="T83" fmla="*/ 2715 h 4030"/>
                <a:gd name="T84" fmla="*/ 3006 w 3018"/>
                <a:gd name="T85" fmla="*/ 2661 h 4030"/>
                <a:gd name="T86" fmla="*/ 2991 w 3018"/>
                <a:gd name="T87" fmla="*/ 2607 h 4030"/>
                <a:gd name="T88" fmla="*/ 2970 w 3018"/>
                <a:gd name="T89" fmla="*/ 2556 h 4030"/>
                <a:gd name="T90" fmla="*/ 2944 w 3018"/>
                <a:gd name="T91" fmla="*/ 2506 h 4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4030">
                  <a:moveTo>
                    <a:pt x="2515" y="3526"/>
                  </a:moveTo>
                  <a:lnTo>
                    <a:pt x="503" y="3526"/>
                  </a:lnTo>
                  <a:lnTo>
                    <a:pt x="503" y="504"/>
                  </a:lnTo>
                  <a:lnTo>
                    <a:pt x="1006" y="504"/>
                  </a:lnTo>
                  <a:lnTo>
                    <a:pt x="2515" y="2770"/>
                  </a:lnTo>
                  <a:lnTo>
                    <a:pt x="2515" y="3526"/>
                  </a:lnTo>
                  <a:close/>
                  <a:moveTo>
                    <a:pt x="1425" y="224"/>
                  </a:moveTo>
                  <a:lnTo>
                    <a:pt x="1407" y="199"/>
                  </a:lnTo>
                  <a:lnTo>
                    <a:pt x="1386" y="175"/>
                  </a:lnTo>
                  <a:lnTo>
                    <a:pt x="1365" y="152"/>
                  </a:lnTo>
                  <a:lnTo>
                    <a:pt x="1343" y="130"/>
                  </a:lnTo>
                  <a:lnTo>
                    <a:pt x="1320" y="110"/>
                  </a:lnTo>
                  <a:lnTo>
                    <a:pt x="1296" y="92"/>
                  </a:lnTo>
                  <a:lnTo>
                    <a:pt x="1270" y="75"/>
                  </a:lnTo>
                  <a:lnTo>
                    <a:pt x="1244" y="60"/>
                  </a:lnTo>
                  <a:lnTo>
                    <a:pt x="1216" y="46"/>
                  </a:lnTo>
                  <a:lnTo>
                    <a:pt x="1188" y="34"/>
                  </a:lnTo>
                  <a:lnTo>
                    <a:pt x="1159" y="24"/>
                  </a:lnTo>
                  <a:lnTo>
                    <a:pt x="1130" y="16"/>
                  </a:lnTo>
                  <a:lnTo>
                    <a:pt x="1100" y="9"/>
                  </a:lnTo>
                  <a:lnTo>
                    <a:pt x="1069" y="3"/>
                  </a:lnTo>
                  <a:lnTo>
                    <a:pt x="1037" y="1"/>
                  </a:lnTo>
                  <a:lnTo>
                    <a:pt x="1006" y="0"/>
                  </a:lnTo>
                  <a:lnTo>
                    <a:pt x="503" y="0"/>
                  </a:lnTo>
                  <a:lnTo>
                    <a:pt x="477" y="0"/>
                  </a:lnTo>
                  <a:lnTo>
                    <a:pt x="452" y="2"/>
                  </a:lnTo>
                  <a:lnTo>
                    <a:pt x="427" y="6"/>
                  </a:lnTo>
                  <a:lnTo>
                    <a:pt x="402" y="11"/>
                  </a:lnTo>
                  <a:lnTo>
                    <a:pt x="378" y="16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7" y="40"/>
                  </a:lnTo>
                  <a:lnTo>
                    <a:pt x="285" y="50"/>
                  </a:lnTo>
                  <a:lnTo>
                    <a:pt x="264" y="61"/>
                  </a:lnTo>
                  <a:lnTo>
                    <a:pt x="243" y="73"/>
                  </a:lnTo>
                  <a:lnTo>
                    <a:pt x="222" y="86"/>
                  </a:lnTo>
                  <a:lnTo>
                    <a:pt x="203" y="100"/>
                  </a:lnTo>
                  <a:lnTo>
                    <a:pt x="183" y="115"/>
                  </a:lnTo>
                  <a:lnTo>
                    <a:pt x="165" y="130"/>
                  </a:lnTo>
                  <a:lnTo>
                    <a:pt x="148" y="148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4" y="242"/>
                  </a:lnTo>
                  <a:lnTo>
                    <a:pt x="61" y="263"/>
                  </a:lnTo>
                  <a:lnTo>
                    <a:pt x="50" y="286"/>
                  </a:lnTo>
                  <a:lnTo>
                    <a:pt x="40" y="308"/>
                  </a:lnTo>
                  <a:lnTo>
                    <a:pt x="31" y="331"/>
                  </a:lnTo>
                  <a:lnTo>
                    <a:pt x="23" y="354"/>
                  </a:lnTo>
                  <a:lnTo>
                    <a:pt x="16" y="377"/>
                  </a:lnTo>
                  <a:lnTo>
                    <a:pt x="10" y="403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0" y="3526"/>
                  </a:lnTo>
                  <a:lnTo>
                    <a:pt x="1" y="3552"/>
                  </a:lnTo>
                  <a:lnTo>
                    <a:pt x="3" y="3578"/>
                  </a:lnTo>
                  <a:lnTo>
                    <a:pt x="6" y="3604"/>
                  </a:lnTo>
                  <a:lnTo>
                    <a:pt x="10" y="3628"/>
                  </a:lnTo>
                  <a:lnTo>
                    <a:pt x="16" y="3652"/>
                  </a:lnTo>
                  <a:lnTo>
                    <a:pt x="23" y="3676"/>
                  </a:lnTo>
                  <a:lnTo>
                    <a:pt x="31" y="3699"/>
                  </a:lnTo>
                  <a:lnTo>
                    <a:pt x="40" y="3723"/>
                  </a:lnTo>
                  <a:lnTo>
                    <a:pt x="50" y="3745"/>
                  </a:lnTo>
                  <a:lnTo>
                    <a:pt x="61" y="3767"/>
                  </a:lnTo>
                  <a:lnTo>
                    <a:pt x="74" y="3788"/>
                  </a:lnTo>
                  <a:lnTo>
                    <a:pt x="86" y="3808"/>
                  </a:lnTo>
                  <a:lnTo>
                    <a:pt x="100" y="3828"/>
                  </a:lnTo>
                  <a:lnTo>
                    <a:pt x="115" y="3848"/>
                  </a:lnTo>
                  <a:lnTo>
                    <a:pt x="131" y="3866"/>
                  </a:lnTo>
                  <a:lnTo>
                    <a:pt x="148" y="3883"/>
                  </a:lnTo>
                  <a:lnTo>
                    <a:pt x="165" y="3899"/>
                  </a:lnTo>
                  <a:lnTo>
                    <a:pt x="183" y="3915"/>
                  </a:lnTo>
                  <a:lnTo>
                    <a:pt x="203" y="3930"/>
                  </a:lnTo>
                  <a:lnTo>
                    <a:pt x="222" y="3944"/>
                  </a:lnTo>
                  <a:lnTo>
                    <a:pt x="243" y="3957"/>
                  </a:lnTo>
                  <a:lnTo>
                    <a:pt x="264" y="3969"/>
                  </a:lnTo>
                  <a:lnTo>
                    <a:pt x="285" y="3981"/>
                  </a:lnTo>
                  <a:lnTo>
                    <a:pt x="307" y="3991"/>
                  </a:lnTo>
                  <a:lnTo>
                    <a:pt x="330" y="4000"/>
                  </a:lnTo>
                  <a:lnTo>
                    <a:pt x="353" y="4008"/>
                  </a:lnTo>
                  <a:lnTo>
                    <a:pt x="378" y="4015"/>
                  </a:lnTo>
                  <a:lnTo>
                    <a:pt x="402" y="4020"/>
                  </a:lnTo>
                  <a:lnTo>
                    <a:pt x="427" y="4025"/>
                  </a:lnTo>
                  <a:lnTo>
                    <a:pt x="452" y="4028"/>
                  </a:lnTo>
                  <a:lnTo>
                    <a:pt x="477" y="4030"/>
                  </a:lnTo>
                  <a:lnTo>
                    <a:pt x="503" y="4030"/>
                  </a:lnTo>
                  <a:lnTo>
                    <a:pt x="2515" y="4030"/>
                  </a:lnTo>
                  <a:lnTo>
                    <a:pt x="2541" y="4030"/>
                  </a:lnTo>
                  <a:lnTo>
                    <a:pt x="2566" y="4028"/>
                  </a:lnTo>
                  <a:lnTo>
                    <a:pt x="2592" y="4025"/>
                  </a:lnTo>
                  <a:lnTo>
                    <a:pt x="2617" y="4020"/>
                  </a:lnTo>
                  <a:lnTo>
                    <a:pt x="2641" y="4015"/>
                  </a:lnTo>
                  <a:lnTo>
                    <a:pt x="2665" y="4008"/>
                  </a:lnTo>
                  <a:lnTo>
                    <a:pt x="2688" y="4000"/>
                  </a:lnTo>
                  <a:lnTo>
                    <a:pt x="2711" y="3991"/>
                  </a:lnTo>
                  <a:lnTo>
                    <a:pt x="2733" y="3981"/>
                  </a:lnTo>
                  <a:lnTo>
                    <a:pt x="2756" y="3969"/>
                  </a:lnTo>
                  <a:lnTo>
                    <a:pt x="2777" y="3957"/>
                  </a:lnTo>
                  <a:lnTo>
                    <a:pt x="2797" y="3944"/>
                  </a:lnTo>
                  <a:lnTo>
                    <a:pt x="2816" y="3930"/>
                  </a:lnTo>
                  <a:lnTo>
                    <a:pt x="2835" y="3915"/>
                  </a:lnTo>
                  <a:lnTo>
                    <a:pt x="2853" y="3899"/>
                  </a:lnTo>
                  <a:lnTo>
                    <a:pt x="2871" y="3883"/>
                  </a:lnTo>
                  <a:lnTo>
                    <a:pt x="2887" y="3866"/>
                  </a:lnTo>
                  <a:lnTo>
                    <a:pt x="2903" y="3848"/>
                  </a:lnTo>
                  <a:lnTo>
                    <a:pt x="2919" y="3828"/>
                  </a:lnTo>
                  <a:lnTo>
                    <a:pt x="2933" y="3808"/>
                  </a:lnTo>
                  <a:lnTo>
                    <a:pt x="2946" y="3788"/>
                  </a:lnTo>
                  <a:lnTo>
                    <a:pt x="2958" y="3767"/>
                  </a:lnTo>
                  <a:lnTo>
                    <a:pt x="2969" y="3745"/>
                  </a:lnTo>
                  <a:lnTo>
                    <a:pt x="2979" y="3723"/>
                  </a:lnTo>
                  <a:lnTo>
                    <a:pt x="2988" y="3699"/>
                  </a:lnTo>
                  <a:lnTo>
                    <a:pt x="2996" y="3676"/>
                  </a:lnTo>
                  <a:lnTo>
                    <a:pt x="3002" y="3652"/>
                  </a:lnTo>
                  <a:lnTo>
                    <a:pt x="3008" y="3628"/>
                  </a:lnTo>
                  <a:lnTo>
                    <a:pt x="3012" y="3604"/>
                  </a:lnTo>
                  <a:lnTo>
                    <a:pt x="3015" y="3578"/>
                  </a:lnTo>
                  <a:lnTo>
                    <a:pt x="3017" y="3552"/>
                  </a:lnTo>
                  <a:lnTo>
                    <a:pt x="3018" y="3526"/>
                  </a:lnTo>
                  <a:lnTo>
                    <a:pt x="3018" y="2770"/>
                  </a:lnTo>
                  <a:lnTo>
                    <a:pt x="3018" y="2752"/>
                  </a:lnTo>
                  <a:lnTo>
                    <a:pt x="3017" y="2734"/>
                  </a:lnTo>
                  <a:lnTo>
                    <a:pt x="3015" y="2715"/>
                  </a:lnTo>
                  <a:lnTo>
                    <a:pt x="3013" y="2697"/>
                  </a:lnTo>
                  <a:lnTo>
                    <a:pt x="3010" y="2679"/>
                  </a:lnTo>
                  <a:lnTo>
                    <a:pt x="3006" y="2661"/>
                  </a:lnTo>
                  <a:lnTo>
                    <a:pt x="3002" y="2642"/>
                  </a:lnTo>
                  <a:lnTo>
                    <a:pt x="2997" y="2625"/>
                  </a:lnTo>
                  <a:lnTo>
                    <a:pt x="2991" y="2607"/>
                  </a:lnTo>
                  <a:lnTo>
                    <a:pt x="2985" y="2590"/>
                  </a:lnTo>
                  <a:lnTo>
                    <a:pt x="2978" y="2573"/>
                  </a:lnTo>
                  <a:lnTo>
                    <a:pt x="2970" y="2556"/>
                  </a:lnTo>
                  <a:lnTo>
                    <a:pt x="2962" y="2540"/>
                  </a:lnTo>
                  <a:lnTo>
                    <a:pt x="2953" y="2523"/>
                  </a:lnTo>
                  <a:lnTo>
                    <a:pt x="2944" y="2506"/>
                  </a:lnTo>
                  <a:lnTo>
                    <a:pt x="2934" y="2491"/>
                  </a:lnTo>
                  <a:lnTo>
                    <a:pt x="1425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5" name="íṧļíḍé"/>
            <p:cNvSpPr/>
            <p:nvPr/>
          </p:nvSpPr>
          <p:spPr bwMode="auto">
            <a:xfrm>
              <a:off x="7482755" y="2184274"/>
              <a:ext cx="330356" cy="268841"/>
            </a:xfrm>
            <a:custGeom>
              <a:avLst/>
              <a:gdLst>
                <a:gd name="T0" fmla="*/ 14958 w 16095"/>
                <a:gd name="T1" fmla="*/ 10414 h 13098"/>
                <a:gd name="T2" fmla="*/ 14612 w 16095"/>
                <a:gd name="T3" fmla="*/ 10578 h 13098"/>
                <a:gd name="T4" fmla="*/ 13430 w 16095"/>
                <a:gd name="T5" fmla="*/ 9605 h 13098"/>
                <a:gd name="T6" fmla="*/ 12244 w 16095"/>
                <a:gd name="T7" fmla="*/ 9076 h 13098"/>
                <a:gd name="T8" fmla="*/ 10967 w 16095"/>
                <a:gd name="T9" fmla="*/ 9402 h 13098"/>
                <a:gd name="T10" fmla="*/ 10179 w 16095"/>
                <a:gd name="T11" fmla="*/ 10419 h 13098"/>
                <a:gd name="T12" fmla="*/ 6951 w 16095"/>
                <a:gd name="T13" fmla="*/ 9661 h 13098"/>
                <a:gd name="T14" fmla="*/ 5791 w 16095"/>
                <a:gd name="T15" fmla="*/ 9085 h 13098"/>
                <a:gd name="T16" fmla="*/ 4497 w 16095"/>
                <a:gd name="T17" fmla="*/ 9359 h 13098"/>
                <a:gd name="T18" fmla="*/ 3670 w 16095"/>
                <a:gd name="T19" fmla="*/ 10341 h 13098"/>
                <a:gd name="T20" fmla="*/ 2737 w 16095"/>
                <a:gd name="T21" fmla="*/ 10493 h 13098"/>
                <a:gd name="T22" fmla="*/ 2526 w 16095"/>
                <a:gd name="T23" fmla="*/ 10177 h 13098"/>
                <a:gd name="T24" fmla="*/ 9773 w 16095"/>
                <a:gd name="T25" fmla="*/ 8381 h 13098"/>
                <a:gd name="T26" fmla="*/ 10495 w 16095"/>
                <a:gd name="T27" fmla="*/ 7502 h 13098"/>
                <a:gd name="T28" fmla="*/ 12812 w 16095"/>
                <a:gd name="T29" fmla="*/ 3586 h 13098"/>
                <a:gd name="T30" fmla="*/ 15062 w 16095"/>
                <a:gd name="T31" fmla="*/ 6889 h 13098"/>
                <a:gd name="T32" fmla="*/ 11820 w 16095"/>
                <a:gd name="T33" fmla="*/ 12058 h 13098"/>
                <a:gd name="T34" fmla="*/ 11211 w 16095"/>
                <a:gd name="T35" fmla="*/ 11606 h 13098"/>
                <a:gd name="T36" fmla="*/ 11098 w 16095"/>
                <a:gd name="T37" fmla="*/ 10831 h 13098"/>
                <a:gd name="T38" fmla="*/ 11550 w 16095"/>
                <a:gd name="T39" fmla="*/ 10221 h 13098"/>
                <a:gd name="T40" fmla="*/ 12323 w 16095"/>
                <a:gd name="T41" fmla="*/ 10107 h 13098"/>
                <a:gd name="T42" fmla="*/ 12931 w 16095"/>
                <a:gd name="T43" fmla="*/ 10561 h 13098"/>
                <a:gd name="T44" fmla="*/ 13046 w 16095"/>
                <a:gd name="T45" fmla="*/ 11335 h 13098"/>
                <a:gd name="T46" fmla="*/ 12593 w 16095"/>
                <a:gd name="T47" fmla="*/ 11944 h 13098"/>
                <a:gd name="T48" fmla="*/ 5330 w 16095"/>
                <a:gd name="T49" fmla="*/ 12070 h 13098"/>
                <a:gd name="T50" fmla="*/ 4699 w 16095"/>
                <a:gd name="T51" fmla="*/ 11646 h 13098"/>
                <a:gd name="T52" fmla="*/ 4548 w 16095"/>
                <a:gd name="T53" fmla="*/ 10880 h 13098"/>
                <a:gd name="T54" fmla="*/ 4970 w 16095"/>
                <a:gd name="T55" fmla="*/ 10247 h 13098"/>
                <a:gd name="T56" fmla="*/ 5736 w 16095"/>
                <a:gd name="T57" fmla="*/ 10096 h 13098"/>
                <a:gd name="T58" fmla="*/ 6368 w 16095"/>
                <a:gd name="T59" fmla="*/ 10520 h 13098"/>
                <a:gd name="T60" fmla="*/ 6518 w 16095"/>
                <a:gd name="T61" fmla="*/ 11286 h 13098"/>
                <a:gd name="T62" fmla="*/ 6095 w 16095"/>
                <a:gd name="T63" fmla="*/ 11918 h 13098"/>
                <a:gd name="T64" fmla="*/ 1432 w 16095"/>
                <a:gd name="T65" fmla="*/ 7551 h 13098"/>
                <a:gd name="T66" fmla="*/ 1106 w 16095"/>
                <a:gd name="T67" fmla="*/ 7355 h 13098"/>
                <a:gd name="T68" fmla="*/ 1009 w 16095"/>
                <a:gd name="T69" fmla="*/ 1460 h 13098"/>
                <a:gd name="T70" fmla="*/ 1189 w 16095"/>
                <a:gd name="T71" fmla="*/ 1122 h 13098"/>
                <a:gd name="T72" fmla="*/ 9080 w 16095"/>
                <a:gd name="T73" fmla="*/ 1008 h 13098"/>
                <a:gd name="T74" fmla="*/ 9426 w 16095"/>
                <a:gd name="T75" fmla="*/ 1172 h 13098"/>
                <a:gd name="T76" fmla="*/ 9556 w 16095"/>
                <a:gd name="T77" fmla="*/ 2519 h 13098"/>
                <a:gd name="T78" fmla="*/ 9442 w 16095"/>
                <a:gd name="T79" fmla="*/ 7374 h 13098"/>
                <a:gd name="T80" fmla="*/ 9105 w 16095"/>
                <a:gd name="T81" fmla="*/ 7554 h 13098"/>
                <a:gd name="T82" fmla="*/ 13480 w 16095"/>
                <a:gd name="T83" fmla="*/ 2820 h 13098"/>
                <a:gd name="T84" fmla="*/ 12808 w 16095"/>
                <a:gd name="T85" fmla="*/ 2537 h 13098"/>
                <a:gd name="T86" fmla="*/ 10413 w 16095"/>
                <a:gd name="T87" fmla="*/ 856 h 13098"/>
                <a:gd name="T88" fmla="*/ 9571 w 16095"/>
                <a:gd name="T89" fmla="*/ 92 h 13098"/>
                <a:gd name="T90" fmla="*/ 922 w 16095"/>
                <a:gd name="T91" fmla="*/ 119 h 13098"/>
                <a:gd name="T92" fmla="*/ 119 w 16095"/>
                <a:gd name="T93" fmla="*/ 924 h 13098"/>
                <a:gd name="T94" fmla="*/ 92 w 16095"/>
                <a:gd name="T95" fmla="*/ 7572 h 13098"/>
                <a:gd name="T96" fmla="*/ 855 w 16095"/>
                <a:gd name="T97" fmla="*/ 8415 h 13098"/>
                <a:gd name="T98" fmla="*/ 1557 w 16095"/>
                <a:gd name="T99" fmla="*/ 10453 h 13098"/>
                <a:gd name="T100" fmla="*/ 2236 w 16095"/>
                <a:gd name="T101" fmla="*/ 11368 h 13098"/>
                <a:gd name="T102" fmla="*/ 3702 w 16095"/>
                <a:gd name="T103" fmla="*/ 11901 h 13098"/>
                <a:gd name="T104" fmla="*/ 4567 w 16095"/>
                <a:gd name="T105" fmla="*/ 12848 h 13098"/>
                <a:gd name="T106" fmla="*/ 5876 w 16095"/>
                <a:gd name="T107" fmla="*/ 13069 h 13098"/>
                <a:gd name="T108" fmla="*/ 7006 w 16095"/>
                <a:gd name="T109" fmla="*/ 12446 h 13098"/>
                <a:gd name="T110" fmla="*/ 10208 w 16095"/>
                <a:gd name="T111" fmla="*/ 11824 h 13098"/>
                <a:gd name="T112" fmla="*/ 11035 w 16095"/>
                <a:gd name="T113" fmla="*/ 12807 h 13098"/>
                <a:gd name="T114" fmla="*/ 12330 w 16095"/>
                <a:gd name="T115" fmla="*/ 13081 h 13098"/>
                <a:gd name="T116" fmla="*/ 13489 w 16095"/>
                <a:gd name="T117" fmla="*/ 12505 h 13098"/>
                <a:gd name="T118" fmla="*/ 14740 w 16095"/>
                <a:gd name="T119" fmla="*/ 11579 h 13098"/>
                <a:gd name="T120" fmla="*/ 15750 w 16095"/>
                <a:gd name="T121" fmla="*/ 11036 h 13098"/>
                <a:gd name="T122" fmla="*/ 16095 w 16095"/>
                <a:gd name="T123" fmla="*/ 7025 h 13098"/>
                <a:gd name="T124" fmla="*/ 16023 w 16095"/>
                <a:gd name="T125" fmla="*/ 6588 h 13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3098">
                  <a:moveTo>
                    <a:pt x="15089" y="10075"/>
                  </a:moveTo>
                  <a:lnTo>
                    <a:pt x="15088" y="10101"/>
                  </a:lnTo>
                  <a:lnTo>
                    <a:pt x="15087" y="10127"/>
                  </a:lnTo>
                  <a:lnTo>
                    <a:pt x="15083" y="10152"/>
                  </a:lnTo>
                  <a:lnTo>
                    <a:pt x="15079" y="10177"/>
                  </a:lnTo>
                  <a:lnTo>
                    <a:pt x="15073" y="10201"/>
                  </a:lnTo>
                  <a:lnTo>
                    <a:pt x="15067" y="10225"/>
                  </a:lnTo>
                  <a:lnTo>
                    <a:pt x="15059" y="10248"/>
                  </a:lnTo>
                  <a:lnTo>
                    <a:pt x="15050" y="10272"/>
                  </a:lnTo>
                  <a:lnTo>
                    <a:pt x="15040" y="10294"/>
                  </a:lnTo>
                  <a:lnTo>
                    <a:pt x="15029" y="10316"/>
                  </a:lnTo>
                  <a:lnTo>
                    <a:pt x="15017" y="10337"/>
                  </a:lnTo>
                  <a:lnTo>
                    <a:pt x="15004" y="10357"/>
                  </a:lnTo>
                  <a:lnTo>
                    <a:pt x="14989" y="10376"/>
                  </a:lnTo>
                  <a:lnTo>
                    <a:pt x="14974" y="10396"/>
                  </a:lnTo>
                  <a:lnTo>
                    <a:pt x="14958" y="10414"/>
                  </a:lnTo>
                  <a:lnTo>
                    <a:pt x="14942" y="10432"/>
                  </a:lnTo>
                  <a:lnTo>
                    <a:pt x="14924" y="10448"/>
                  </a:lnTo>
                  <a:lnTo>
                    <a:pt x="14906" y="10464"/>
                  </a:lnTo>
                  <a:lnTo>
                    <a:pt x="14887" y="10479"/>
                  </a:lnTo>
                  <a:lnTo>
                    <a:pt x="14868" y="10493"/>
                  </a:lnTo>
                  <a:lnTo>
                    <a:pt x="14848" y="10506"/>
                  </a:lnTo>
                  <a:lnTo>
                    <a:pt x="14827" y="10519"/>
                  </a:lnTo>
                  <a:lnTo>
                    <a:pt x="14804" y="10530"/>
                  </a:lnTo>
                  <a:lnTo>
                    <a:pt x="14782" y="10540"/>
                  </a:lnTo>
                  <a:lnTo>
                    <a:pt x="14759" y="10549"/>
                  </a:lnTo>
                  <a:lnTo>
                    <a:pt x="14736" y="10557"/>
                  </a:lnTo>
                  <a:lnTo>
                    <a:pt x="14712" y="10563"/>
                  </a:lnTo>
                  <a:lnTo>
                    <a:pt x="14688" y="10569"/>
                  </a:lnTo>
                  <a:lnTo>
                    <a:pt x="14663" y="10573"/>
                  </a:lnTo>
                  <a:lnTo>
                    <a:pt x="14637" y="10577"/>
                  </a:lnTo>
                  <a:lnTo>
                    <a:pt x="14612" y="10578"/>
                  </a:lnTo>
                  <a:lnTo>
                    <a:pt x="14586" y="10579"/>
                  </a:lnTo>
                  <a:lnTo>
                    <a:pt x="14012" y="10579"/>
                  </a:lnTo>
                  <a:lnTo>
                    <a:pt x="13989" y="10498"/>
                  </a:lnTo>
                  <a:lnTo>
                    <a:pt x="13962" y="10419"/>
                  </a:lnTo>
                  <a:lnTo>
                    <a:pt x="13934" y="10341"/>
                  </a:lnTo>
                  <a:lnTo>
                    <a:pt x="13902" y="10266"/>
                  </a:lnTo>
                  <a:lnTo>
                    <a:pt x="13867" y="10191"/>
                  </a:lnTo>
                  <a:lnTo>
                    <a:pt x="13829" y="10117"/>
                  </a:lnTo>
                  <a:lnTo>
                    <a:pt x="13788" y="10047"/>
                  </a:lnTo>
                  <a:lnTo>
                    <a:pt x="13745" y="9977"/>
                  </a:lnTo>
                  <a:lnTo>
                    <a:pt x="13699" y="9910"/>
                  </a:lnTo>
                  <a:lnTo>
                    <a:pt x="13650" y="9844"/>
                  </a:lnTo>
                  <a:lnTo>
                    <a:pt x="13598" y="9781"/>
                  </a:lnTo>
                  <a:lnTo>
                    <a:pt x="13545" y="9719"/>
                  </a:lnTo>
                  <a:lnTo>
                    <a:pt x="13489" y="9661"/>
                  </a:lnTo>
                  <a:lnTo>
                    <a:pt x="13430" y="9605"/>
                  </a:lnTo>
                  <a:lnTo>
                    <a:pt x="13370" y="9550"/>
                  </a:lnTo>
                  <a:lnTo>
                    <a:pt x="13308" y="9499"/>
                  </a:lnTo>
                  <a:lnTo>
                    <a:pt x="13242" y="9449"/>
                  </a:lnTo>
                  <a:lnTo>
                    <a:pt x="13176" y="9402"/>
                  </a:lnTo>
                  <a:lnTo>
                    <a:pt x="13107" y="9359"/>
                  </a:lnTo>
                  <a:lnTo>
                    <a:pt x="13036" y="9317"/>
                  </a:lnTo>
                  <a:lnTo>
                    <a:pt x="12964" y="9279"/>
                  </a:lnTo>
                  <a:lnTo>
                    <a:pt x="12890" y="9244"/>
                  </a:lnTo>
                  <a:lnTo>
                    <a:pt x="12815" y="9212"/>
                  </a:lnTo>
                  <a:lnTo>
                    <a:pt x="12737" y="9182"/>
                  </a:lnTo>
                  <a:lnTo>
                    <a:pt x="12658" y="9156"/>
                  </a:lnTo>
                  <a:lnTo>
                    <a:pt x="12578" y="9133"/>
                  </a:lnTo>
                  <a:lnTo>
                    <a:pt x="12497" y="9113"/>
                  </a:lnTo>
                  <a:lnTo>
                    <a:pt x="12413" y="9097"/>
                  </a:lnTo>
                  <a:lnTo>
                    <a:pt x="12330" y="9085"/>
                  </a:lnTo>
                  <a:lnTo>
                    <a:pt x="12244" y="9076"/>
                  </a:lnTo>
                  <a:lnTo>
                    <a:pt x="12159" y="9070"/>
                  </a:lnTo>
                  <a:lnTo>
                    <a:pt x="12071" y="9068"/>
                  </a:lnTo>
                  <a:lnTo>
                    <a:pt x="11984" y="9070"/>
                  </a:lnTo>
                  <a:lnTo>
                    <a:pt x="11898" y="9076"/>
                  </a:lnTo>
                  <a:lnTo>
                    <a:pt x="11813" y="9085"/>
                  </a:lnTo>
                  <a:lnTo>
                    <a:pt x="11729" y="9097"/>
                  </a:lnTo>
                  <a:lnTo>
                    <a:pt x="11646" y="9113"/>
                  </a:lnTo>
                  <a:lnTo>
                    <a:pt x="11564" y="9133"/>
                  </a:lnTo>
                  <a:lnTo>
                    <a:pt x="11484" y="9156"/>
                  </a:lnTo>
                  <a:lnTo>
                    <a:pt x="11405" y="9182"/>
                  </a:lnTo>
                  <a:lnTo>
                    <a:pt x="11328" y="9212"/>
                  </a:lnTo>
                  <a:lnTo>
                    <a:pt x="11252" y="9244"/>
                  </a:lnTo>
                  <a:lnTo>
                    <a:pt x="11178" y="9279"/>
                  </a:lnTo>
                  <a:lnTo>
                    <a:pt x="11106" y="9317"/>
                  </a:lnTo>
                  <a:lnTo>
                    <a:pt x="11035" y="9359"/>
                  </a:lnTo>
                  <a:lnTo>
                    <a:pt x="10967" y="9402"/>
                  </a:lnTo>
                  <a:lnTo>
                    <a:pt x="10899" y="9449"/>
                  </a:lnTo>
                  <a:lnTo>
                    <a:pt x="10835" y="9499"/>
                  </a:lnTo>
                  <a:lnTo>
                    <a:pt x="10772" y="9550"/>
                  </a:lnTo>
                  <a:lnTo>
                    <a:pt x="10711" y="9605"/>
                  </a:lnTo>
                  <a:lnTo>
                    <a:pt x="10653" y="9661"/>
                  </a:lnTo>
                  <a:lnTo>
                    <a:pt x="10597" y="9719"/>
                  </a:lnTo>
                  <a:lnTo>
                    <a:pt x="10543" y="9781"/>
                  </a:lnTo>
                  <a:lnTo>
                    <a:pt x="10492" y="9844"/>
                  </a:lnTo>
                  <a:lnTo>
                    <a:pt x="10444" y="9910"/>
                  </a:lnTo>
                  <a:lnTo>
                    <a:pt x="10397" y="9977"/>
                  </a:lnTo>
                  <a:lnTo>
                    <a:pt x="10354" y="10047"/>
                  </a:lnTo>
                  <a:lnTo>
                    <a:pt x="10313" y="10117"/>
                  </a:lnTo>
                  <a:lnTo>
                    <a:pt x="10275" y="10191"/>
                  </a:lnTo>
                  <a:lnTo>
                    <a:pt x="10240" y="10266"/>
                  </a:lnTo>
                  <a:lnTo>
                    <a:pt x="10208" y="10341"/>
                  </a:lnTo>
                  <a:lnTo>
                    <a:pt x="10179" y="10419"/>
                  </a:lnTo>
                  <a:lnTo>
                    <a:pt x="10153" y="10498"/>
                  </a:lnTo>
                  <a:lnTo>
                    <a:pt x="10131" y="10579"/>
                  </a:lnTo>
                  <a:lnTo>
                    <a:pt x="7473" y="10579"/>
                  </a:lnTo>
                  <a:lnTo>
                    <a:pt x="7450" y="10498"/>
                  </a:lnTo>
                  <a:lnTo>
                    <a:pt x="7425" y="10419"/>
                  </a:lnTo>
                  <a:lnTo>
                    <a:pt x="7396" y="10341"/>
                  </a:lnTo>
                  <a:lnTo>
                    <a:pt x="7363" y="10266"/>
                  </a:lnTo>
                  <a:lnTo>
                    <a:pt x="7328" y="10191"/>
                  </a:lnTo>
                  <a:lnTo>
                    <a:pt x="7290" y="10117"/>
                  </a:lnTo>
                  <a:lnTo>
                    <a:pt x="7250" y="10047"/>
                  </a:lnTo>
                  <a:lnTo>
                    <a:pt x="7207" y="9977"/>
                  </a:lnTo>
                  <a:lnTo>
                    <a:pt x="7160" y="9910"/>
                  </a:lnTo>
                  <a:lnTo>
                    <a:pt x="7112" y="9844"/>
                  </a:lnTo>
                  <a:lnTo>
                    <a:pt x="7061" y="9781"/>
                  </a:lnTo>
                  <a:lnTo>
                    <a:pt x="7006" y="9719"/>
                  </a:lnTo>
                  <a:lnTo>
                    <a:pt x="6951" y="9661"/>
                  </a:lnTo>
                  <a:lnTo>
                    <a:pt x="6892" y="9605"/>
                  </a:lnTo>
                  <a:lnTo>
                    <a:pt x="6831" y="9550"/>
                  </a:lnTo>
                  <a:lnTo>
                    <a:pt x="6769" y="9499"/>
                  </a:lnTo>
                  <a:lnTo>
                    <a:pt x="6705" y="9449"/>
                  </a:lnTo>
                  <a:lnTo>
                    <a:pt x="6637" y="9402"/>
                  </a:lnTo>
                  <a:lnTo>
                    <a:pt x="6569" y="9359"/>
                  </a:lnTo>
                  <a:lnTo>
                    <a:pt x="6498" y="9317"/>
                  </a:lnTo>
                  <a:lnTo>
                    <a:pt x="6426" y="9279"/>
                  </a:lnTo>
                  <a:lnTo>
                    <a:pt x="6351" y="9244"/>
                  </a:lnTo>
                  <a:lnTo>
                    <a:pt x="6276" y="9212"/>
                  </a:lnTo>
                  <a:lnTo>
                    <a:pt x="6199" y="9182"/>
                  </a:lnTo>
                  <a:lnTo>
                    <a:pt x="6120" y="9156"/>
                  </a:lnTo>
                  <a:lnTo>
                    <a:pt x="6040" y="9133"/>
                  </a:lnTo>
                  <a:lnTo>
                    <a:pt x="5958" y="9113"/>
                  </a:lnTo>
                  <a:lnTo>
                    <a:pt x="5876" y="9097"/>
                  </a:lnTo>
                  <a:lnTo>
                    <a:pt x="5791" y="9085"/>
                  </a:lnTo>
                  <a:lnTo>
                    <a:pt x="5707" y="9076"/>
                  </a:lnTo>
                  <a:lnTo>
                    <a:pt x="5620" y="9070"/>
                  </a:lnTo>
                  <a:lnTo>
                    <a:pt x="5533" y="9068"/>
                  </a:lnTo>
                  <a:lnTo>
                    <a:pt x="5446" y="9070"/>
                  </a:lnTo>
                  <a:lnTo>
                    <a:pt x="5360" y="9076"/>
                  </a:lnTo>
                  <a:lnTo>
                    <a:pt x="5274" y="9085"/>
                  </a:lnTo>
                  <a:lnTo>
                    <a:pt x="5191" y="9097"/>
                  </a:lnTo>
                  <a:lnTo>
                    <a:pt x="5107" y="9113"/>
                  </a:lnTo>
                  <a:lnTo>
                    <a:pt x="5026" y="9133"/>
                  </a:lnTo>
                  <a:lnTo>
                    <a:pt x="4946" y="9156"/>
                  </a:lnTo>
                  <a:lnTo>
                    <a:pt x="4867" y="9182"/>
                  </a:lnTo>
                  <a:lnTo>
                    <a:pt x="4789" y="9212"/>
                  </a:lnTo>
                  <a:lnTo>
                    <a:pt x="4714" y="9244"/>
                  </a:lnTo>
                  <a:lnTo>
                    <a:pt x="4639" y="9279"/>
                  </a:lnTo>
                  <a:lnTo>
                    <a:pt x="4567" y="9317"/>
                  </a:lnTo>
                  <a:lnTo>
                    <a:pt x="4497" y="9359"/>
                  </a:lnTo>
                  <a:lnTo>
                    <a:pt x="4428" y="9402"/>
                  </a:lnTo>
                  <a:lnTo>
                    <a:pt x="4361" y="9449"/>
                  </a:lnTo>
                  <a:lnTo>
                    <a:pt x="4296" y="9499"/>
                  </a:lnTo>
                  <a:lnTo>
                    <a:pt x="4233" y="9550"/>
                  </a:lnTo>
                  <a:lnTo>
                    <a:pt x="4173" y="9605"/>
                  </a:lnTo>
                  <a:lnTo>
                    <a:pt x="4114" y="9661"/>
                  </a:lnTo>
                  <a:lnTo>
                    <a:pt x="4059" y="9719"/>
                  </a:lnTo>
                  <a:lnTo>
                    <a:pt x="4005" y="9781"/>
                  </a:lnTo>
                  <a:lnTo>
                    <a:pt x="3953" y="9844"/>
                  </a:lnTo>
                  <a:lnTo>
                    <a:pt x="3905" y="9910"/>
                  </a:lnTo>
                  <a:lnTo>
                    <a:pt x="3859" y="9977"/>
                  </a:lnTo>
                  <a:lnTo>
                    <a:pt x="3816" y="10047"/>
                  </a:lnTo>
                  <a:lnTo>
                    <a:pt x="3774" y="10117"/>
                  </a:lnTo>
                  <a:lnTo>
                    <a:pt x="3737" y="10191"/>
                  </a:lnTo>
                  <a:lnTo>
                    <a:pt x="3702" y="10266"/>
                  </a:lnTo>
                  <a:lnTo>
                    <a:pt x="3670" y="10341"/>
                  </a:lnTo>
                  <a:lnTo>
                    <a:pt x="3640" y="10419"/>
                  </a:lnTo>
                  <a:lnTo>
                    <a:pt x="3614" y="10498"/>
                  </a:lnTo>
                  <a:lnTo>
                    <a:pt x="3592" y="10579"/>
                  </a:lnTo>
                  <a:lnTo>
                    <a:pt x="3018" y="10579"/>
                  </a:lnTo>
                  <a:lnTo>
                    <a:pt x="2993" y="10578"/>
                  </a:lnTo>
                  <a:lnTo>
                    <a:pt x="2967" y="10577"/>
                  </a:lnTo>
                  <a:lnTo>
                    <a:pt x="2941" y="10573"/>
                  </a:lnTo>
                  <a:lnTo>
                    <a:pt x="2917" y="10569"/>
                  </a:lnTo>
                  <a:lnTo>
                    <a:pt x="2892" y="10563"/>
                  </a:lnTo>
                  <a:lnTo>
                    <a:pt x="2869" y="10557"/>
                  </a:lnTo>
                  <a:lnTo>
                    <a:pt x="2845" y="10549"/>
                  </a:lnTo>
                  <a:lnTo>
                    <a:pt x="2823" y="10540"/>
                  </a:lnTo>
                  <a:lnTo>
                    <a:pt x="2800" y="10530"/>
                  </a:lnTo>
                  <a:lnTo>
                    <a:pt x="2778" y="10519"/>
                  </a:lnTo>
                  <a:lnTo>
                    <a:pt x="2757" y="10506"/>
                  </a:lnTo>
                  <a:lnTo>
                    <a:pt x="2737" y="10493"/>
                  </a:lnTo>
                  <a:lnTo>
                    <a:pt x="2717" y="10479"/>
                  </a:lnTo>
                  <a:lnTo>
                    <a:pt x="2698" y="10464"/>
                  </a:lnTo>
                  <a:lnTo>
                    <a:pt x="2680" y="10448"/>
                  </a:lnTo>
                  <a:lnTo>
                    <a:pt x="2663" y="10432"/>
                  </a:lnTo>
                  <a:lnTo>
                    <a:pt x="2646" y="10414"/>
                  </a:lnTo>
                  <a:lnTo>
                    <a:pt x="2630" y="10396"/>
                  </a:lnTo>
                  <a:lnTo>
                    <a:pt x="2615" y="10376"/>
                  </a:lnTo>
                  <a:lnTo>
                    <a:pt x="2601" y="10357"/>
                  </a:lnTo>
                  <a:lnTo>
                    <a:pt x="2588" y="10337"/>
                  </a:lnTo>
                  <a:lnTo>
                    <a:pt x="2576" y="10316"/>
                  </a:lnTo>
                  <a:lnTo>
                    <a:pt x="2565" y="10294"/>
                  </a:lnTo>
                  <a:lnTo>
                    <a:pt x="2555" y="10272"/>
                  </a:lnTo>
                  <a:lnTo>
                    <a:pt x="2546" y="10248"/>
                  </a:lnTo>
                  <a:lnTo>
                    <a:pt x="2538" y="10225"/>
                  </a:lnTo>
                  <a:lnTo>
                    <a:pt x="2531" y="10201"/>
                  </a:lnTo>
                  <a:lnTo>
                    <a:pt x="2526" y="10177"/>
                  </a:lnTo>
                  <a:lnTo>
                    <a:pt x="2521" y="10152"/>
                  </a:lnTo>
                  <a:lnTo>
                    <a:pt x="2518" y="10127"/>
                  </a:lnTo>
                  <a:lnTo>
                    <a:pt x="2516" y="10101"/>
                  </a:lnTo>
                  <a:lnTo>
                    <a:pt x="2515" y="10075"/>
                  </a:lnTo>
                  <a:lnTo>
                    <a:pt x="2515" y="8564"/>
                  </a:lnTo>
                  <a:lnTo>
                    <a:pt x="9053" y="8564"/>
                  </a:lnTo>
                  <a:lnTo>
                    <a:pt x="9131" y="8562"/>
                  </a:lnTo>
                  <a:lnTo>
                    <a:pt x="9207" y="8557"/>
                  </a:lnTo>
                  <a:lnTo>
                    <a:pt x="9283" y="8547"/>
                  </a:lnTo>
                  <a:lnTo>
                    <a:pt x="9357" y="8533"/>
                  </a:lnTo>
                  <a:lnTo>
                    <a:pt x="9431" y="8516"/>
                  </a:lnTo>
                  <a:lnTo>
                    <a:pt x="9502" y="8496"/>
                  </a:lnTo>
                  <a:lnTo>
                    <a:pt x="9571" y="8472"/>
                  </a:lnTo>
                  <a:lnTo>
                    <a:pt x="9641" y="8445"/>
                  </a:lnTo>
                  <a:lnTo>
                    <a:pt x="9707" y="8415"/>
                  </a:lnTo>
                  <a:lnTo>
                    <a:pt x="9773" y="8381"/>
                  </a:lnTo>
                  <a:lnTo>
                    <a:pt x="9835" y="8345"/>
                  </a:lnTo>
                  <a:lnTo>
                    <a:pt x="9896" y="8306"/>
                  </a:lnTo>
                  <a:lnTo>
                    <a:pt x="9956" y="8263"/>
                  </a:lnTo>
                  <a:lnTo>
                    <a:pt x="10013" y="8218"/>
                  </a:lnTo>
                  <a:lnTo>
                    <a:pt x="10067" y="8171"/>
                  </a:lnTo>
                  <a:lnTo>
                    <a:pt x="10120" y="8120"/>
                  </a:lnTo>
                  <a:lnTo>
                    <a:pt x="10170" y="8068"/>
                  </a:lnTo>
                  <a:lnTo>
                    <a:pt x="10217" y="8014"/>
                  </a:lnTo>
                  <a:lnTo>
                    <a:pt x="10263" y="7956"/>
                  </a:lnTo>
                  <a:lnTo>
                    <a:pt x="10305" y="7897"/>
                  </a:lnTo>
                  <a:lnTo>
                    <a:pt x="10344" y="7836"/>
                  </a:lnTo>
                  <a:lnTo>
                    <a:pt x="10380" y="7773"/>
                  </a:lnTo>
                  <a:lnTo>
                    <a:pt x="10413" y="7707"/>
                  </a:lnTo>
                  <a:lnTo>
                    <a:pt x="10444" y="7641"/>
                  </a:lnTo>
                  <a:lnTo>
                    <a:pt x="10471" y="7572"/>
                  </a:lnTo>
                  <a:lnTo>
                    <a:pt x="10495" y="7502"/>
                  </a:lnTo>
                  <a:lnTo>
                    <a:pt x="10515" y="7430"/>
                  </a:lnTo>
                  <a:lnTo>
                    <a:pt x="10532" y="7357"/>
                  </a:lnTo>
                  <a:lnTo>
                    <a:pt x="10545" y="7283"/>
                  </a:lnTo>
                  <a:lnTo>
                    <a:pt x="10554" y="7207"/>
                  </a:lnTo>
                  <a:lnTo>
                    <a:pt x="10560" y="7131"/>
                  </a:lnTo>
                  <a:lnTo>
                    <a:pt x="10562" y="7052"/>
                  </a:lnTo>
                  <a:lnTo>
                    <a:pt x="10562" y="3527"/>
                  </a:lnTo>
                  <a:lnTo>
                    <a:pt x="12574" y="3527"/>
                  </a:lnTo>
                  <a:lnTo>
                    <a:pt x="12605" y="3528"/>
                  </a:lnTo>
                  <a:lnTo>
                    <a:pt x="12637" y="3530"/>
                  </a:lnTo>
                  <a:lnTo>
                    <a:pt x="12668" y="3535"/>
                  </a:lnTo>
                  <a:lnTo>
                    <a:pt x="12698" y="3542"/>
                  </a:lnTo>
                  <a:lnTo>
                    <a:pt x="12727" y="3550"/>
                  </a:lnTo>
                  <a:lnTo>
                    <a:pt x="12756" y="3560"/>
                  </a:lnTo>
                  <a:lnTo>
                    <a:pt x="12784" y="3572"/>
                  </a:lnTo>
                  <a:lnTo>
                    <a:pt x="12812" y="3586"/>
                  </a:lnTo>
                  <a:lnTo>
                    <a:pt x="12838" y="3601"/>
                  </a:lnTo>
                  <a:lnTo>
                    <a:pt x="12864" y="3618"/>
                  </a:lnTo>
                  <a:lnTo>
                    <a:pt x="12888" y="3636"/>
                  </a:lnTo>
                  <a:lnTo>
                    <a:pt x="12911" y="3657"/>
                  </a:lnTo>
                  <a:lnTo>
                    <a:pt x="12933" y="3678"/>
                  </a:lnTo>
                  <a:lnTo>
                    <a:pt x="12954" y="3701"/>
                  </a:lnTo>
                  <a:lnTo>
                    <a:pt x="12975" y="3725"/>
                  </a:lnTo>
                  <a:lnTo>
                    <a:pt x="12993" y="3750"/>
                  </a:lnTo>
                  <a:lnTo>
                    <a:pt x="15005" y="6773"/>
                  </a:lnTo>
                  <a:lnTo>
                    <a:pt x="15015" y="6788"/>
                  </a:lnTo>
                  <a:lnTo>
                    <a:pt x="15024" y="6804"/>
                  </a:lnTo>
                  <a:lnTo>
                    <a:pt x="15033" y="6822"/>
                  </a:lnTo>
                  <a:lnTo>
                    <a:pt x="15041" y="6838"/>
                  </a:lnTo>
                  <a:lnTo>
                    <a:pt x="15049" y="6855"/>
                  </a:lnTo>
                  <a:lnTo>
                    <a:pt x="15056" y="6872"/>
                  </a:lnTo>
                  <a:lnTo>
                    <a:pt x="15062" y="6889"/>
                  </a:lnTo>
                  <a:lnTo>
                    <a:pt x="15067" y="6907"/>
                  </a:lnTo>
                  <a:lnTo>
                    <a:pt x="15072" y="6924"/>
                  </a:lnTo>
                  <a:lnTo>
                    <a:pt x="15077" y="6942"/>
                  </a:lnTo>
                  <a:lnTo>
                    <a:pt x="15081" y="6961"/>
                  </a:lnTo>
                  <a:lnTo>
                    <a:pt x="15084" y="6979"/>
                  </a:lnTo>
                  <a:lnTo>
                    <a:pt x="15086" y="6997"/>
                  </a:lnTo>
                  <a:lnTo>
                    <a:pt x="15088" y="7016"/>
                  </a:lnTo>
                  <a:lnTo>
                    <a:pt x="15089" y="7034"/>
                  </a:lnTo>
                  <a:lnTo>
                    <a:pt x="15089" y="7052"/>
                  </a:lnTo>
                  <a:lnTo>
                    <a:pt x="15089" y="10075"/>
                  </a:lnTo>
                  <a:close/>
                  <a:moveTo>
                    <a:pt x="12071" y="12090"/>
                  </a:moveTo>
                  <a:lnTo>
                    <a:pt x="12020" y="12089"/>
                  </a:lnTo>
                  <a:lnTo>
                    <a:pt x="11969" y="12085"/>
                  </a:lnTo>
                  <a:lnTo>
                    <a:pt x="11918" y="12078"/>
                  </a:lnTo>
                  <a:lnTo>
                    <a:pt x="11869" y="12070"/>
                  </a:lnTo>
                  <a:lnTo>
                    <a:pt x="11820" y="12058"/>
                  </a:lnTo>
                  <a:lnTo>
                    <a:pt x="11772" y="12045"/>
                  </a:lnTo>
                  <a:lnTo>
                    <a:pt x="11725" y="12029"/>
                  </a:lnTo>
                  <a:lnTo>
                    <a:pt x="11680" y="12011"/>
                  </a:lnTo>
                  <a:lnTo>
                    <a:pt x="11636" y="11991"/>
                  </a:lnTo>
                  <a:lnTo>
                    <a:pt x="11591" y="11968"/>
                  </a:lnTo>
                  <a:lnTo>
                    <a:pt x="11550" y="11944"/>
                  </a:lnTo>
                  <a:lnTo>
                    <a:pt x="11509" y="11918"/>
                  </a:lnTo>
                  <a:lnTo>
                    <a:pt x="11470" y="11890"/>
                  </a:lnTo>
                  <a:lnTo>
                    <a:pt x="11431" y="11861"/>
                  </a:lnTo>
                  <a:lnTo>
                    <a:pt x="11395" y="11828"/>
                  </a:lnTo>
                  <a:lnTo>
                    <a:pt x="11360" y="11795"/>
                  </a:lnTo>
                  <a:lnTo>
                    <a:pt x="11327" y="11760"/>
                  </a:lnTo>
                  <a:lnTo>
                    <a:pt x="11295" y="11724"/>
                  </a:lnTo>
                  <a:lnTo>
                    <a:pt x="11265" y="11685"/>
                  </a:lnTo>
                  <a:lnTo>
                    <a:pt x="11237" y="11646"/>
                  </a:lnTo>
                  <a:lnTo>
                    <a:pt x="11211" y="11606"/>
                  </a:lnTo>
                  <a:lnTo>
                    <a:pt x="11187" y="11563"/>
                  </a:lnTo>
                  <a:lnTo>
                    <a:pt x="11165" y="11520"/>
                  </a:lnTo>
                  <a:lnTo>
                    <a:pt x="11145" y="11475"/>
                  </a:lnTo>
                  <a:lnTo>
                    <a:pt x="11127" y="11429"/>
                  </a:lnTo>
                  <a:lnTo>
                    <a:pt x="11111" y="11382"/>
                  </a:lnTo>
                  <a:lnTo>
                    <a:pt x="11098" y="11335"/>
                  </a:lnTo>
                  <a:lnTo>
                    <a:pt x="11086" y="11286"/>
                  </a:lnTo>
                  <a:lnTo>
                    <a:pt x="11077" y="11236"/>
                  </a:lnTo>
                  <a:lnTo>
                    <a:pt x="11070" y="11186"/>
                  </a:lnTo>
                  <a:lnTo>
                    <a:pt x="11067" y="11135"/>
                  </a:lnTo>
                  <a:lnTo>
                    <a:pt x="11065" y="11083"/>
                  </a:lnTo>
                  <a:lnTo>
                    <a:pt x="11067" y="11031"/>
                  </a:lnTo>
                  <a:lnTo>
                    <a:pt x="11070" y="10980"/>
                  </a:lnTo>
                  <a:lnTo>
                    <a:pt x="11077" y="10930"/>
                  </a:lnTo>
                  <a:lnTo>
                    <a:pt x="11086" y="10880"/>
                  </a:lnTo>
                  <a:lnTo>
                    <a:pt x="11098" y="10831"/>
                  </a:lnTo>
                  <a:lnTo>
                    <a:pt x="11111" y="10784"/>
                  </a:lnTo>
                  <a:lnTo>
                    <a:pt x="11127" y="10736"/>
                  </a:lnTo>
                  <a:lnTo>
                    <a:pt x="11145" y="10691"/>
                  </a:lnTo>
                  <a:lnTo>
                    <a:pt x="11165" y="10646"/>
                  </a:lnTo>
                  <a:lnTo>
                    <a:pt x="11187" y="10603"/>
                  </a:lnTo>
                  <a:lnTo>
                    <a:pt x="11211" y="10561"/>
                  </a:lnTo>
                  <a:lnTo>
                    <a:pt x="11237" y="10520"/>
                  </a:lnTo>
                  <a:lnTo>
                    <a:pt x="11265" y="10480"/>
                  </a:lnTo>
                  <a:lnTo>
                    <a:pt x="11295" y="10442"/>
                  </a:lnTo>
                  <a:lnTo>
                    <a:pt x="11327" y="10406"/>
                  </a:lnTo>
                  <a:lnTo>
                    <a:pt x="11360" y="10370"/>
                  </a:lnTo>
                  <a:lnTo>
                    <a:pt x="11395" y="10337"/>
                  </a:lnTo>
                  <a:lnTo>
                    <a:pt x="11431" y="10306"/>
                  </a:lnTo>
                  <a:lnTo>
                    <a:pt x="11470" y="10276"/>
                  </a:lnTo>
                  <a:lnTo>
                    <a:pt x="11509" y="10247"/>
                  </a:lnTo>
                  <a:lnTo>
                    <a:pt x="11550" y="10221"/>
                  </a:lnTo>
                  <a:lnTo>
                    <a:pt x="11591" y="10197"/>
                  </a:lnTo>
                  <a:lnTo>
                    <a:pt x="11636" y="10175"/>
                  </a:lnTo>
                  <a:lnTo>
                    <a:pt x="11680" y="10155"/>
                  </a:lnTo>
                  <a:lnTo>
                    <a:pt x="11725" y="10137"/>
                  </a:lnTo>
                  <a:lnTo>
                    <a:pt x="11772" y="10120"/>
                  </a:lnTo>
                  <a:lnTo>
                    <a:pt x="11820" y="10107"/>
                  </a:lnTo>
                  <a:lnTo>
                    <a:pt x="11869" y="10096"/>
                  </a:lnTo>
                  <a:lnTo>
                    <a:pt x="11918" y="10087"/>
                  </a:lnTo>
                  <a:lnTo>
                    <a:pt x="11969" y="10080"/>
                  </a:lnTo>
                  <a:lnTo>
                    <a:pt x="12020" y="10076"/>
                  </a:lnTo>
                  <a:lnTo>
                    <a:pt x="12071" y="10075"/>
                  </a:lnTo>
                  <a:lnTo>
                    <a:pt x="12124" y="10076"/>
                  </a:lnTo>
                  <a:lnTo>
                    <a:pt x="12174" y="10080"/>
                  </a:lnTo>
                  <a:lnTo>
                    <a:pt x="12224" y="10087"/>
                  </a:lnTo>
                  <a:lnTo>
                    <a:pt x="12274" y="10096"/>
                  </a:lnTo>
                  <a:lnTo>
                    <a:pt x="12323" y="10107"/>
                  </a:lnTo>
                  <a:lnTo>
                    <a:pt x="12370" y="10120"/>
                  </a:lnTo>
                  <a:lnTo>
                    <a:pt x="12417" y="10137"/>
                  </a:lnTo>
                  <a:lnTo>
                    <a:pt x="12463" y="10155"/>
                  </a:lnTo>
                  <a:lnTo>
                    <a:pt x="12508" y="10175"/>
                  </a:lnTo>
                  <a:lnTo>
                    <a:pt x="12551" y="10197"/>
                  </a:lnTo>
                  <a:lnTo>
                    <a:pt x="12593" y="10221"/>
                  </a:lnTo>
                  <a:lnTo>
                    <a:pt x="12634" y="10247"/>
                  </a:lnTo>
                  <a:lnTo>
                    <a:pt x="12673" y="10276"/>
                  </a:lnTo>
                  <a:lnTo>
                    <a:pt x="12711" y="10306"/>
                  </a:lnTo>
                  <a:lnTo>
                    <a:pt x="12747" y="10337"/>
                  </a:lnTo>
                  <a:lnTo>
                    <a:pt x="12782" y="10370"/>
                  </a:lnTo>
                  <a:lnTo>
                    <a:pt x="12816" y="10406"/>
                  </a:lnTo>
                  <a:lnTo>
                    <a:pt x="12848" y="10442"/>
                  </a:lnTo>
                  <a:lnTo>
                    <a:pt x="12877" y="10480"/>
                  </a:lnTo>
                  <a:lnTo>
                    <a:pt x="12905" y="10520"/>
                  </a:lnTo>
                  <a:lnTo>
                    <a:pt x="12931" y="10561"/>
                  </a:lnTo>
                  <a:lnTo>
                    <a:pt x="12955" y="10603"/>
                  </a:lnTo>
                  <a:lnTo>
                    <a:pt x="12978" y="10646"/>
                  </a:lnTo>
                  <a:lnTo>
                    <a:pt x="12999" y="10691"/>
                  </a:lnTo>
                  <a:lnTo>
                    <a:pt x="13016" y="10736"/>
                  </a:lnTo>
                  <a:lnTo>
                    <a:pt x="13032" y="10784"/>
                  </a:lnTo>
                  <a:lnTo>
                    <a:pt x="13046" y="10831"/>
                  </a:lnTo>
                  <a:lnTo>
                    <a:pt x="13057" y="10880"/>
                  </a:lnTo>
                  <a:lnTo>
                    <a:pt x="13066" y="10930"/>
                  </a:lnTo>
                  <a:lnTo>
                    <a:pt x="13072" y="10980"/>
                  </a:lnTo>
                  <a:lnTo>
                    <a:pt x="13076" y="11031"/>
                  </a:lnTo>
                  <a:lnTo>
                    <a:pt x="13077" y="11083"/>
                  </a:lnTo>
                  <a:lnTo>
                    <a:pt x="13076" y="11135"/>
                  </a:lnTo>
                  <a:lnTo>
                    <a:pt x="13072" y="11186"/>
                  </a:lnTo>
                  <a:lnTo>
                    <a:pt x="13066" y="11236"/>
                  </a:lnTo>
                  <a:lnTo>
                    <a:pt x="13057" y="11286"/>
                  </a:lnTo>
                  <a:lnTo>
                    <a:pt x="13046" y="11335"/>
                  </a:lnTo>
                  <a:lnTo>
                    <a:pt x="13032" y="11382"/>
                  </a:lnTo>
                  <a:lnTo>
                    <a:pt x="13016" y="11429"/>
                  </a:lnTo>
                  <a:lnTo>
                    <a:pt x="12999" y="11475"/>
                  </a:lnTo>
                  <a:lnTo>
                    <a:pt x="12978" y="11520"/>
                  </a:lnTo>
                  <a:lnTo>
                    <a:pt x="12955" y="11563"/>
                  </a:lnTo>
                  <a:lnTo>
                    <a:pt x="12931" y="11606"/>
                  </a:lnTo>
                  <a:lnTo>
                    <a:pt x="12905" y="11646"/>
                  </a:lnTo>
                  <a:lnTo>
                    <a:pt x="12877" y="11685"/>
                  </a:lnTo>
                  <a:lnTo>
                    <a:pt x="12848" y="11724"/>
                  </a:lnTo>
                  <a:lnTo>
                    <a:pt x="12816" y="11760"/>
                  </a:lnTo>
                  <a:lnTo>
                    <a:pt x="12782" y="11795"/>
                  </a:lnTo>
                  <a:lnTo>
                    <a:pt x="12747" y="11828"/>
                  </a:lnTo>
                  <a:lnTo>
                    <a:pt x="12711" y="11861"/>
                  </a:lnTo>
                  <a:lnTo>
                    <a:pt x="12673" y="11890"/>
                  </a:lnTo>
                  <a:lnTo>
                    <a:pt x="12634" y="11918"/>
                  </a:lnTo>
                  <a:lnTo>
                    <a:pt x="12593" y="11944"/>
                  </a:lnTo>
                  <a:lnTo>
                    <a:pt x="12551" y="11968"/>
                  </a:lnTo>
                  <a:lnTo>
                    <a:pt x="12508" y="11991"/>
                  </a:lnTo>
                  <a:lnTo>
                    <a:pt x="12463" y="12011"/>
                  </a:lnTo>
                  <a:lnTo>
                    <a:pt x="12417" y="12029"/>
                  </a:lnTo>
                  <a:lnTo>
                    <a:pt x="12370" y="12045"/>
                  </a:lnTo>
                  <a:lnTo>
                    <a:pt x="12323" y="12058"/>
                  </a:lnTo>
                  <a:lnTo>
                    <a:pt x="12274" y="12070"/>
                  </a:lnTo>
                  <a:lnTo>
                    <a:pt x="12224" y="12078"/>
                  </a:lnTo>
                  <a:lnTo>
                    <a:pt x="12174" y="12085"/>
                  </a:lnTo>
                  <a:lnTo>
                    <a:pt x="12124" y="12089"/>
                  </a:lnTo>
                  <a:lnTo>
                    <a:pt x="12071" y="12090"/>
                  </a:lnTo>
                  <a:close/>
                  <a:moveTo>
                    <a:pt x="5533" y="12090"/>
                  </a:moveTo>
                  <a:lnTo>
                    <a:pt x="5481" y="12089"/>
                  </a:lnTo>
                  <a:lnTo>
                    <a:pt x="5430" y="12085"/>
                  </a:lnTo>
                  <a:lnTo>
                    <a:pt x="5380" y="12078"/>
                  </a:lnTo>
                  <a:lnTo>
                    <a:pt x="5330" y="12070"/>
                  </a:lnTo>
                  <a:lnTo>
                    <a:pt x="5281" y="12058"/>
                  </a:lnTo>
                  <a:lnTo>
                    <a:pt x="5234" y="12045"/>
                  </a:lnTo>
                  <a:lnTo>
                    <a:pt x="5187" y="12029"/>
                  </a:lnTo>
                  <a:lnTo>
                    <a:pt x="5141" y="12011"/>
                  </a:lnTo>
                  <a:lnTo>
                    <a:pt x="5097" y="11991"/>
                  </a:lnTo>
                  <a:lnTo>
                    <a:pt x="5054" y="11968"/>
                  </a:lnTo>
                  <a:lnTo>
                    <a:pt x="5012" y="11944"/>
                  </a:lnTo>
                  <a:lnTo>
                    <a:pt x="4970" y="11918"/>
                  </a:lnTo>
                  <a:lnTo>
                    <a:pt x="4931" y="11890"/>
                  </a:lnTo>
                  <a:lnTo>
                    <a:pt x="4893" y="11861"/>
                  </a:lnTo>
                  <a:lnTo>
                    <a:pt x="4857" y="11828"/>
                  </a:lnTo>
                  <a:lnTo>
                    <a:pt x="4821" y="11795"/>
                  </a:lnTo>
                  <a:lnTo>
                    <a:pt x="4788" y="11760"/>
                  </a:lnTo>
                  <a:lnTo>
                    <a:pt x="4757" y="11724"/>
                  </a:lnTo>
                  <a:lnTo>
                    <a:pt x="4727" y="11685"/>
                  </a:lnTo>
                  <a:lnTo>
                    <a:pt x="4699" y="11646"/>
                  </a:lnTo>
                  <a:lnTo>
                    <a:pt x="4673" y="11606"/>
                  </a:lnTo>
                  <a:lnTo>
                    <a:pt x="4648" y="11563"/>
                  </a:lnTo>
                  <a:lnTo>
                    <a:pt x="4626" y="11520"/>
                  </a:lnTo>
                  <a:lnTo>
                    <a:pt x="4606" y="11475"/>
                  </a:lnTo>
                  <a:lnTo>
                    <a:pt x="4588" y="11429"/>
                  </a:lnTo>
                  <a:lnTo>
                    <a:pt x="4572" y="11382"/>
                  </a:lnTo>
                  <a:lnTo>
                    <a:pt x="4559" y="11335"/>
                  </a:lnTo>
                  <a:lnTo>
                    <a:pt x="4548" y="11286"/>
                  </a:lnTo>
                  <a:lnTo>
                    <a:pt x="4539" y="11236"/>
                  </a:lnTo>
                  <a:lnTo>
                    <a:pt x="4533" y="11186"/>
                  </a:lnTo>
                  <a:lnTo>
                    <a:pt x="4529" y="11135"/>
                  </a:lnTo>
                  <a:lnTo>
                    <a:pt x="4527" y="11083"/>
                  </a:lnTo>
                  <a:lnTo>
                    <a:pt x="4529" y="11031"/>
                  </a:lnTo>
                  <a:lnTo>
                    <a:pt x="4533" y="10980"/>
                  </a:lnTo>
                  <a:lnTo>
                    <a:pt x="4539" y="10930"/>
                  </a:lnTo>
                  <a:lnTo>
                    <a:pt x="4548" y="10880"/>
                  </a:lnTo>
                  <a:lnTo>
                    <a:pt x="4559" y="10831"/>
                  </a:lnTo>
                  <a:lnTo>
                    <a:pt x="4572" y="10784"/>
                  </a:lnTo>
                  <a:lnTo>
                    <a:pt x="4588" y="10736"/>
                  </a:lnTo>
                  <a:lnTo>
                    <a:pt x="4606" y="10691"/>
                  </a:lnTo>
                  <a:lnTo>
                    <a:pt x="4626" y="10646"/>
                  </a:lnTo>
                  <a:lnTo>
                    <a:pt x="4648" y="10603"/>
                  </a:lnTo>
                  <a:lnTo>
                    <a:pt x="4673" y="10561"/>
                  </a:lnTo>
                  <a:lnTo>
                    <a:pt x="4699" y="10520"/>
                  </a:lnTo>
                  <a:lnTo>
                    <a:pt x="4727" y="10480"/>
                  </a:lnTo>
                  <a:lnTo>
                    <a:pt x="4757" y="10442"/>
                  </a:lnTo>
                  <a:lnTo>
                    <a:pt x="4788" y="10406"/>
                  </a:lnTo>
                  <a:lnTo>
                    <a:pt x="4821" y="10370"/>
                  </a:lnTo>
                  <a:lnTo>
                    <a:pt x="4857" y="10337"/>
                  </a:lnTo>
                  <a:lnTo>
                    <a:pt x="4893" y="10306"/>
                  </a:lnTo>
                  <a:lnTo>
                    <a:pt x="4931" y="10276"/>
                  </a:lnTo>
                  <a:lnTo>
                    <a:pt x="4970" y="10247"/>
                  </a:lnTo>
                  <a:lnTo>
                    <a:pt x="5012" y="10221"/>
                  </a:lnTo>
                  <a:lnTo>
                    <a:pt x="5054" y="10197"/>
                  </a:lnTo>
                  <a:lnTo>
                    <a:pt x="5097" y="10175"/>
                  </a:lnTo>
                  <a:lnTo>
                    <a:pt x="5141" y="10155"/>
                  </a:lnTo>
                  <a:lnTo>
                    <a:pt x="5187" y="10137"/>
                  </a:lnTo>
                  <a:lnTo>
                    <a:pt x="5234" y="10120"/>
                  </a:lnTo>
                  <a:lnTo>
                    <a:pt x="5281" y="10107"/>
                  </a:lnTo>
                  <a:lnTo>
                    <a:pt x="5330" y="10096"/>
                  </a:lnTo>
                  <a:lnTo>
                    <a:pt x="5380" y="10087"/>
                  </a:lnTo>
                  <a:lnTo>
                    <a:pt x="5430" y="10080"/>
                  </a:lnTo>
                  <a:lnTo>
                    <a:pt x="5481" y="10076"/>
                  </a:lnTo>
                  <a:lnTo>
                    <a:pt x="5533" y="10075"/>
                  </a:lnTo>
                  <a:lnTo>
                    <a:pt x="5585" y="10076"/>
                  </a:lnTo>
                  <a:lnTo>
                    <a:pt x="5636" y="10080"/>
                  </a:lnTo>
                  <a:lnTo>
                    <a:pt x="5687" y="10087"/>
                  </a:lnTo>
                  <a:lnTo>
                    <a:pt x="5736" y="10096"/>
                  </a:lnTo>
                  <a:lnTo>
                    <a:pt x="5784" y="10107"/>
                  </a:lnTo>
                  <a:lnTo>
                    <a:pt x="5832" y="10120"/>
                  </a:lnTo>
                  <a:lnTo>
                    <a:pt x="5879" y="10137"/>
                  </a:lnTo>
                  <a:lnTo>
                    <a:pt x="5924" y="10155"/>
                  </a:lnTo>
                  <a:lnTo>
                    <a:pt x="5969" y="10175"/>
                  </a:lnTo>
                  <a:lnTo>
                    <a:pt x="6012" y="10197"/>
                  </a:lnTo>
                  <a:lnTo>
                    <a:pt x="6055" y="10221"/>
                  </a:lnTo>
                  <a:lnTo>
                    <a:pt x="6095" y="10247"/>
                  </a:lnTo>
                  <a:lnTo>
                    <a:pt x="6135" y="10276"/>
                  </a:lnTo>
                  <a:lnTo>
                    <a:pt x="6172" y="10306"/>
                  </a:lnTo>
                  <a:lnTo>
                    <a:pt x="6210" y="10337"/>
                  </a:lnTo>
                  <a:lnTo>
                    <a:pt x="6244" y="10370"/>
                  </a:lnTo>
                  <a:lnTo>
                    <a:pt x="6277" y="10406"/>
                  </a:lnTo>
                  <a:lnTo>
                    <a:pt x="6309" y="10442"/>
                  </a:lnTo>
                  <a:lnTo>
                    <a:pt x="6339" y="10480"/>
                  </a:lnTo>
                  <a:lnTo>
                    <a:pt x="6368" y="10520"/>
                  </a:lnTo>
                  <a:lnTo>
                    <a:pt x="6394" y="10561"/>
                  </a:lnTo>
                  <a:lnTo>
                    <a:pt x="6418" y="10603"/>
                  </a:lnTo>
                  <a:lnTo>
                    <a:pt x="6440" y="10646"/>
                  </a:lnTo>
                  <a:lnTo>
                    <a:pt x="6460" y="10691"/>
                  </a:lnTo>
                  <a:lnTo>
                    <a:pt x="6478" y="10736"/>
                  </a:lnTo>
                  <a:lnTo>
                    <a:pt x="6493" y="10784"/>
                  </a:lnTo>
                  <a:lnTo>
                    <a:pt x="6507" y="10831"/>
                  </a:lnTo>
                  <a:lnTo>
                    <a:pt x="6518" y="10880"/>
                  </a:lnTo>
                  <a:lnTo>
                    <a:pt x="6528" y="10930"/>
                  </a:lnTo>
                  <a:lnTo>
                    <a:pt x="6534" y="10980"/>
                  </a:lnTo>
                  <a:lnTo>
                    <a:pt x="6538" y="11031"/>
                  </a:lnTo>
                  <a:lnTo>
                    <a:pt x="6539" y="11083"/>
                  </a:lnTo>
                  <a:lnTo>
                    <a:pt x="6538" y="11135"/>
                  </a:lnTo>
                  <a:lnTo>
                    <a:pt x="6534" y="11186"/>
                  </a:lnTo>
                  <a:lnTo>
                    <a:pt x="6528" y="11236"/>
                  </a:lnTo>
                  <a:lnTo>
                    <a:pt x="6518" y="11286"/>
                  </a:lnTo>
                  <a:lnTo>
                    <a:pt x="6507" y="11335"/>
                  </a:lnTo>
                  <a:lnTo>
                    <a:pt x="6493" y="11382"/>
                  </a:lnTo>
                  <a:lnTo>
                    <a:pt x="6478" y="11429"/>
                  </a:lnTo>
                  <a:lnTo>
                    <a:pt x="6460" y="11475"/>
                  </a:lnTo>
                  <a:lnTo>
                    <a:pt x="6440" y="11520"/>
                  </a:lnTo>
                  <a:lnTo>
                    <a:pt x="6418" y="11563"/>
                  </a:lnTo>
                  <a:lnTo>
                    <a:pt x="6394" y="11606"/>
                  </a:lnTo>
                  <a:lnTo>
                    <a:pt x="6368" y="11646"/>
                  </a:lnTo>
                  <a:lnTo>
                    <a:pt x="6339" y="11685"/>
                  </a:lnTo>
                  <a:lnTo>
                    <a:pt x="6309" y="11724"/>
                  </a:lnTo>
                  <a:lnTo>
                    <a:pt x="6277" y="11760"/>
                  </a:lnTo>
                  <a:lnTo>
                    <a:pt x="6244" y="11795"/>
                  </a:lnTo>
                  <a:lnTo>
                    <a:pt x="6210" y="11828"/>
                  </a:lnTo>
                  <a:lnTo>
                    <a:pt x="6172" y="11861"/>
                  </a:lnTo>
                  <a:lnTo>
                    <a:pt x="6135" y="11890"/>
                  </a:lnTo>
                  <a:lnTo>
                    <a:pt x="6095" y="11918"/>
                  </a:lnTo>
                  <a:lnTo>
                    <a:pt x="6055" y="11944"/>
                  </a:lnTo>
                  <a:lnTo>
                    <a:pt x="6012" y="11968"/>
                  </a:lnTo>
                  <a:lnTo>
                    <a:pt x="5969" y="11991"/>
                  </a:lnTo>
                  <a:lnTo>
                    <a:pt x="5924" y="12011"/>
                  </a:lnTo>
                  <a:lnTo>
                    <a:pt x="5879" y="12029"/>
                  </a:lnTo>
                  <a:lnTo>
                    <a:pt x="5832" y="12045"/>
                  </a:lnTo>
                  <a:lnTo>
                    <a:pt x="5784" y="12058"/>
                  </a:lnTo>
                  <a:lnTo>
                    <a:pt x="5736" y="12070"/>
                  </a:lnTo>
                  <a:lnTo>
                    <a:pt x="5687" y="12078"/>
                  </a:lnTo>
                  <a:lnTo>
                    <a:pt x="5636" y="12085"/>
                  </a:lnTo>
                  <a:lnTo>
                    <a:pt x="5585" y="12089"/>
                  </a:lnTo>
                  <a:lnTo>
                    <a:pt x="5533" y="12090"/>
                  </a:lnTo>
                  <a:close/>
                  <a:moveTo>
                    <a:pt x="1509" y="7556"/>
                  </a:moveTo>
                  <a:lnTo>
                    <a:pt x="1483" y="7556"/>
                  </a:lnTo>
                  <a:lnTo>
                    <a:pt x="1458" y="7554"/>
                  </a:lnTo>
                  <a:lnTo>
                    <a:pt x="1432" y="7551"/>
                  </a:lnTo>
                  <a:lnTo>
                    <a:pt x="1407" y="7546"/>
                  </a:lnTo>
                  <a:lnTo>
                    <a:pt x="1383" y="7541"/>
                  </a:lnTo>
                  <a:lnTo>
                    <a:pt x="1359" y="7534"/>
                  </a:lnTo>
                  <a:lnTo>
                    <a:pt x="1336" y="7526"/>
                  </a:lnTo>
                  <a:lnTo>
                    <a:pt x="1313" y="7517"/>
                  </a:lnTo>
                  <a:lnTo>
                    <a:pt x="1291" y="7507"/>
                  </a:lnTo>
                  <a:lnTo>
                    <a:pt x="1269" y="7496"/>
                  </a:lnTo>
                  <a:lnTo>
                    <a:pt x="1248" y="7484"/>
                  </a:lnTo>
                  <a:lnTo>
                    <a:pt x="1228" y="7470"/>
                  </a:lnTo>
                  <a:lnTo>
                    <a:pt x="1208" y="7456"/>
                  </a:lnTo>
                  <a:lnTo>
                    <a:pt x="1189" y="7441"/>
                  </a:lnTo>
                  <a:lnTo>
                    <a:pt x="1171" y="7426"/>
                  </a:lnTo>
                  <a:lnTo>
                    <a:pt x="1154" y="7409"/>
                  </a:lnTo>
                  <a:lnTo>
                    <a:pt x="1137" y="7392"/>
                  </a:lnTo>
                  <a:lnTo>
                    <a:pt x="1121" y="7374"/>
                  </a:lnTo>
                  <a:lnTo>
                    <a:pt x="1106" y="7355"/>
                  </a:lnTo>
                  <a:lnTo>
                    <a:pt x="1091" y="7334"/>
                  </a:lnTo>
                  <a:lnTo>
                    <a:pt x="1078" y="7314"/>
                  </a:lnTo>
                  <a:lnTo>
                    <a:pt x="1066" y="7293"/>
                  </a:lnTo>
                  <a:lnTo>
                    <a:pt x="1055" y="7271"/>
                  </a:lnTo>
                  <a:lnTo>
                    <a:pt x="1045" y="7249"/>
                  </a:lnTo>
                  <a:lnTo>
                    <a:pt x="1036" y="7226"/>
                  </a:lnTo>
                  <a:lnTo>
                    <a:pt x="1029" y="7202"/>
                  </a:lnTo>
                  <a:lnTo>
                    <a:pt x="1022" y="7179"/>
                  </a:lnTo>
                  <a:lnTo>
                    <a:pt x="1016" y="7154"/>
                  </a:lnTo>
                  <a:lnTo>
                    <a:pt x="1012" y="7130"/>
                  </a:lnTo>
                  <a:lnTo>
                    <a:pt x="1009" y="7105"/>
                  </a:lnTo>
                  <a:lnTo>
                    <a:pt x="1007" y="7079"/>
                  </a:lnTo>
                  <a:lnTo>
                    <a:pt x="1006" y="7052"/>
                  </a:lnTo>
                  <a:lnTo>
                    <a:pt x="1006" y="1511"/>
                  </a:lnTo>
                  <a:lnTo>
                    <a:pt x="1007" y="1485"/>
                  </a:lnTo>
                  <a:lnTo>
                    <a:pt x="1009" y="1460"/>
                  </a:lnTo>
                  <a:lnTo>
                    <a:pt x="1012" y="1435"/>
                  </a:lnTo>
                  <a:lnTo>
                    <a:pt x="1016" y="1410"/>
                  </a:lnTo>
                  <a:lnTo>
                    <a:pt x="1022" y="1385"/>
                  </a:lnTo>
                  <a:lnTo>
                    <a:pt x="1029" y="1361"/>
                  </a:lnTo>
                  <a:lnTo>
                    <a:pt x="1036" y="1338"/>
                  </a:lnTo>
                  <a:lnTo>
                    <a:pt x="1045" y="1315"/>
                  </a:lnTo>
                  <a:lnTo>
                    <a:pt x="1055" y="1293"/>
                  </a:lnTo>
                  <a:lnTo>
                    <a:pt x="1066" y="1271"/>
                  </a:lnTo>
                  <a:lnTo>
                    <a:pt x="1078" y="1249"/>
                  </a:lnTo>
                  <a:lnTo>
                    <a:pt x="1091" y="1229"/>
                  </a:lnTo>
                  <a:lnTo>
                    <a:pt x="1106" y="1209"/>
                  </a:lnTo>
                  <a:lnTo>
                    <a:pt x="1121" y="1191"/>
                  </a:lnTo>
                  <a:lnTo>
                    <a:pt x="1137" y="1172"/>
                  </a:lnTo>
                  <a:lnTo>
                    <a:pt x="1154" y="1155"/>
                  </a:lnTo>
                  <a:lnTo>
                    <a:pt x="1171" y="1138"/>
                  </a:lnTo>
                  <a:lnTo>
                    <a:pt x="1189" y="1122"/>
                  </a:lnTo>
                  <a:lnTo>
                    <a:pt x="1208" y="1107"/>
                  </a:lnTo>
                  <a:lnTo>
                    <a:pt x="1228" y="1093"/>
                  </a:lnTo>
                  <a:lnTo>
                    <a:pt x="1248" y="1080"/>
                  </a:lnTo>
                  <a:lnTo>
                    <a:pt x="1269" y="1068"/>
                  </a:lnTo>
                  <a:lnTo>
                    <a:pt x="1291" y="1057"/>
                  </a:lnTo>
                  <a:lnTo>
                    <a:pt x="1313" y="1047"/>
                  </a:lnTo>
                  <a:lnTo>
                    <a:pt x="1336" y="1038"/>
                  </a:lnTo>
                  <a:lnTo>
                    <a:pt x="1359" y="1030"/>
                  </a:lnTo>
                  <a:lnTo>
                    <a:pt x="1383" y="1023"/>
                  </a:lnTo>
                  <a:lnTo>
                    <a:pt x="1407" y="1018"/>
                  </a:lnTo>
                  <a:lnTo>
                    <a:pt x="1432" y="1013"/>
                  </a:lnTo>
                  <a:lnTo>
                    <a:pt x="1458" y="1010"/>
                  </a:lnTo>
                  <a:lnTo>
                    <a:pt x="1483" y="1008"/>
                  </a:lnTo>
                  <a:lnTo>
                    <a:pt x="1509" y="1008"/>
                  </a:lnTo>
                  <a:lnTo>
                    <a:pt x="9053" y="1008"/>
                  </a:lnTo>
                  <a:lnTo>
                    <a:pt x="9080" y="1008"/>
                  </a:lnTo>
                  <a:lnTo>
                    <a:pt x="9105" y="1010"/>
                  </a:lnTo>
                  <a:lnTo>
                    <a:pt x="9131" y="1013"/>
                  </a:lnTo>
                  <a:lnTo>
                    <a:pt x="9155" y="1018"/>
                  </a:lnTo>
                  <a:lnTo>
                    <a:pt x="9179" y="1023"/>
                  </a:lnTo>
                  <a:lnTo>
                    <a:pt x="9203" y="1030"/>
                  </a:lnTo>
                  <a:lnTo>
                    <a:pt x="9226" y="1038"/>
                  </a:lnTo>
                  <a:lnTo>
                    <a:pt x="9250" y="1047"/>
                  </a:lnTo>
                  <a:lnTo>
                    <a:pt x="9272" y="1057"/>
                  </a:lnTo>
                  <a:lnTo>
                    <a:pt x="9294" y="1068"/>
                  </a:lnTo>
                  <a:lnTo>
                    <a:pt x="9315" y="1080"/>
                  </a:lnTo>
                  <a:lnTo>
                    <a:pt x="9335" y="1093"/>
                  </a:lnTo>
                  <a:lnTo>
                    <a:pt x="9355" y="1107"/>
                  </a:lnTo>
                  <a:lnTo>
                    <a:pt x="9373" y="1122"/>
                  </a:lnTo>
                  <a:lnTo>
                    <a:pt x="9392" y="1138"/>
                  </a:lnTo>
                  <a:lnTo>
                    <a:pt x="9410" y="1155"/>
                  </a:lnTo>
                  <a:lnTo>
                    <a:pt x="9426" y="1172"/>
                  </a:lnTo>
                  <a:lnTo>
                    <a:pt x="9442" y="1191"/>
                  </a:lnTo>
                  <a:lnTo>
                    <a:pt x="9457" y="1209"/>
                  </a:lnTo>
                  <a:lnTo>
                    <a:pt x="9471" y="1229"/>
                  </a:lnTo>
                  <a:lnTo>
                    <a:pt x="9484" y="1249"/>
                  </a:lnTo>
                  <a:lnTo>
                    <a:pt x="9496" y="1271"/>
                  </a:lnTo>
                  <a:lnTo>
                    <a:pt x="9507" y="1293"/>
                  </a:lnTo>
                  <a:lnTo>
                    <a:pt x="9517" y="1315"/>
                  </a:lnTo>
                  <a:lnTo>
                    <a:pt x="9526" y="1338"/>
                  </a:lnTo>
                  <a:lnTo>
                    <a:pt x="9534" y="1361"/>
                  </a:lnTo>
                  <a:lnTo>
                    <a:pt x="9541" y="1385"/>
                  </a:lnTo>
                  <a:lnTo>
                    <a:pt x="9546" y="1410"/>
                  </a:lnTo>
                  <a:lnTo>
                    <a:pt x="9550" y="1435"/>
                  </a:lnTo>
                  <a:lnTo>
                    <a:pt x="9554" y="1460"/>
                  </a:lnTo>
                  <a:lnTo>
                    <a:pt x="9556" y="1485"/>
                  </a:lnTo>
                  <a:lnTo>
                    <a:pt x="9556" y="1511"/>
                  </a:lnTo>
                  <a:lnTo>
                    <a:pt x="9556" y="2519"/>
                  </a:lnTo>
                  <a:lnTo>
                    <a:pt x="9556" y="3527"/>
                  </a:lnTo>
                  <a:lnTo>
                    <a:pt x="9556" y="7052"/>
                  </a:lnTo>
                  <a:lnTo>
                    <a:pt x="9556" y="7079"/>
                  </a:lnTo>
                  <a:lnTo>
                    <a:pt x="9554" y="7105"/>
                  </a:lnTo>
                  <a:lnTo>
                    <a:pt x="9550" y="7130"/>
                  </a:lnTo>
                  <a:lnTo>
                    <a:pt x="9546" y="7154"/>
                  </a:lnTo>
                  <a:lnTo>
                    <a:pt x="9541" y="7179"/>
                  </a:lnTo>
                  <a:lnTo>
                    <a:pt x="9534" y="7202"/>
                  </a:lnTo>
                  <a:lnTo>
                    <a:pt x="9526" y="7226"/>
                  </a:lnTo>
                  <a:lnTo>
                    <a:pt x="9517" y="7249"/>
                  </a:lnTo>
                  <a:lnTo>
                    <a:pt x="9507" y="7271"/>
                  </a:lnTo>
                  <a:lnTo>
                    <a:pt x="9496" y="7293"/>
                  </a:lnTo>
                  <a:lnTo>
                    <a:pt x="9484" y="7314"/>
                  </a:lnTo>
                  <a:lnTo>
                    <a:pt x="9471" y="7334"/>
                  </a:lnTo>
                  <a:lnTo>
                    <a:pt x="9457" y="7355"/>
                  </a:lnTo>
                  <a:lnTo>
                    <a:pt x="9442" y="7374"/>
                  </a:lnTo>
                  <a:lnTo>
                    <a:pt x="9426" y="7392"/>
                  </a:lnTo>
                  <a:lnTo>
                    <a:pt x="9410" y="7409"/>
                  </a:lnTo>
                  <a:lnTo>
                    <a:pt x="9392" y="7426"/>
                  </a:lnTo>
                  <a:lnTo>
                    <a:pt x="9373" y="7441"/>
                  </a:lnTo>
                  <a:lnTo>
                    <a:pt x="9355" y="7456"/>
                  </a:lnTo>
                  <a:lnTo>
                    <a:pt x="9335" y="7470"/>
                  </a:lnTo>
                  <a:lnTo>
                    <a:pt x="9315" y="7484"/>
                  </a:lnTo>
                  <a:lnTo>
                    <a:pt x="9294" y="7496"/>
                  </a:lnTo>
                  <a:lnTo>
                    <a:pt x="9272" y="7507"/>
                  </a:lnTo>
                  <a:lnTo>
                    <a:pt x="9250" y="7517"/>
                  </a:lnTo>
                  <a:lnTo>
                    <a:pt x="9226" y="7526"/>
                  </a:lnTo>
                  <a:lnTo>
                    <a:pt x="9203" y="7534"/>
                  </a:lnTo>
                  <a:lnTo>
                    <a:pt x="9179" y="7541"/>
                  </a:lnTo>
                  <a:lnTo>
                    <a:pt x="9155" y="7546"/>
                  </a:lnTo>
                  <a:lnTo>
                    <a:pt x="9131" y="7551"/>
                  </a:lnTo>
                  <a:lnTo>
                    <a:pt x="9105" y="7554"/>
                  </a:lnTo>
                  <a:lnTo>
                    <a:pt x="9080" y="7556"/>
                  </a:lnTo>
                  <a:lnTo>
                    <a:pt x="9053" y="7556"/>
                  </a:lnTo>
                  <a:lnTo>
                    <a:pt x="1509" y="7556"/>
                  </a:lnTo>
                  <a:close/>
                  <a:moveTo>
                    <a:pt x="15842" y="6214"/>
                  </a:moveTo>
                  <a:lnTo>
                    <a:pt x="13830" y="3192"/>
                  </a:lnTo>
                  <a:lnTo>
                    <a:pt x="13802" y="3153"/>
                  </a:lnTo>
                  <a:lnTo>
                    <a:pt x="13774" y="3115"/>
                  </a:lnTo>
                  <a:lnTo>
                    <a:pt x="13746" y="3077"/>
                  </a:lnTo>
                  <a:lnTo>
                    <a:pt x="13716" y="3042"/>
                  </a:lnTo>
                  <a:lnTo>
                    <a:pt x="13685" y="3007"/>
                  </a:lnTo>
                  <a:lnTo>
                    <a:pt x="13653" y="2973"/>
                  </a:lnTo>
                  <a:lnTo>
                    <a:pt x="13619" y="2940"/>
                  </a:lnTo>
                  <a:lnTo>
                    <a:pt x="13586" y="2909"/>
                  </a:lnTo>
                  <a:lnTo>
                    <a:pt x="13551" y="2878"/>
                  </a:lnTo>
                  <a:lnTo>
                    <a:pt x="13516" y="2849"/>
                  </a:lnTo>
                  <a:lnTo>
                    <a:pt x="13480" y="2820"/>
                  </a:lnTo>
                  <a:lnTo>
                    <a:pt x="13442" y="2793"/>
                  </a:lnTo>
                  <a:lnTo>
                    <a:pt x="13404" y="2768"/>
                  </a:lnTo>
                  <a:lnTo>
                    <a:pt x="13366" y="2743"/>
                  </a:lnTo>
                  <a:lnTo>
                    <a:pt x="13326" y="2720"/>
                  </a:lnTo>
                  <a:lnTo>
                    <a:pt x="13286" y="2697"/>
                  </a:lnTo>
                  <a:lnTo>
                    <a:pt x="13245" y="2676"/>
                  </a:lnTo>
                  <a:lnTo>
                    <a:pt x="13204" y="2656"/>
                  </a:lnTo>
                  <a:lnTo>
                    <a:pt x="13162" y="2638"/>
                  </a:lnTo>
                  <a:lnTo>
                    <a:pt x="13119" y="2621"/>
                  </a:lnTo>
                  <a:lnTo>
                    <a:pt x="13076" y="2605"/>
                  </a:lnTo>
                  <a:lnTo>
                    <a:pt x="13033" y="2590"/>
                  </a:lnTo>
                  <a:lnTo>
                    <a:pt x="12989" y="2576"/>
                  </a:lnTo>
                  <a:lnTo>
                    <a:pt x="12944" y="2564"/>
                  </a:lnTo>
                  <a:lnTo>
                    <a:pt x="12899" y="2554"/>
                  </a:lnTo>
                  <a:lnTo>
                    <a:pt x="12854" y="2544"/>
                  </a:lnTo>
                  <a:lnTo>
                    <a:pt x="12808" y="2537"/>
                  </a:lnTo>
                  <a:lnTo>
                    <a:pt x="12761" y="2530"/>
                  </a:lnTo>
                  <a:lnTo>
                    <a:pt x="12715" y="2525"/>
                  </a:lnTo>
                  <a:lnTo>
                    <a:pt x="12669" y="2522"/>
                  </a:lnTo>
                  <a:lnTo>
                    <a:pt x="12621" y="2519"/>
                  </a:lnTo>
                  <a:lnTo>
                    <a:pt x="12574" y="2519"/>
                  </a:lnTo>
                  <a:lnTo>
                    <a:pt x="10562" y="2519"/>
                  </a:lnTo>
                  <a:lnTo>
                    <a:pt x="10562" y="1511"/>
                  </a:lnTo>
                  <a:lnTo>
                    <a:pt x="10560" y="1434"/>
                  </a:lnTo>
                  <a:lnTo>
                    <a:pt x="10554" y="1357"/>
                  </a:lnTo>
                  <a:lnTo>
                    <a:pt x="10545" y="1282"/>
                  </a:lnTo>
                  <a:lnTo>
                    <a:pt x="10532" y="1207"/>
                  </a:lnTo>
                  <a:lnTo>
                    <a:pt x="10515" y="1134"/>
                  </a:lnTo>
                  <a:lnTo>
                    <a:pt x="10495" y="1062"/>
                  </a:lnTo>
                  <a:lnTo>
                    <a:pt x="10471" y="993"/>
                  </a:lnTo>
                  <a:lnTo>
                    <a:pt x="10444" y="924"/>
                  </a:lnTo>
                  <a:lnTo>
                    <a:pt x="10413" y="856"/>
                  </a:lnTo>
                  <a:lnTo>
                    <a:pt x="10380" y="791"/>
                  </a:lnTo>
                  <a:lnTo>
                    <a:pt x="10344" y="729"/>
                  </a:lnTo>
                  <a:lnTo>
                    <a:pt x="10305" y="667"/>
                  </a:lnTo>
                  <a:lnTo>
                    <a:pt x="10263" y="608"/>
                  </a:lnTo>
                  <a:lnTo>
                    <a:pt x="10217" y="550"/>
                  </a:lnTo>
                  <a:lnTo>
                    <a:pt x="10170" y="496"/>
                  </a:lnTo>
                  <a:lnTo>
                    <a:pt x="10120" y="443"/>
                  </a:lnTo>
                  <a:lnTo>
                    <a:pt x="10067" y="393"/>
                  </a:lnTo>
                  <a:lnTo>
                    <a:pt x="10013" y="346"/>
                  </a:lnTo>
                  <a:lnTo>
                    <a:pt x="9956" y="300"/>
                  </a:lnTo>
                  <a:lnTo>
                    <a:pt x="9896" y="258"/>
                  </a:lnTo>
                  <a:lnTo>
                    <a:pt x="9835" y="219"/>
                  </a:lnTo>
                  <a:lnTo>
                    <a:pt x="9773" y="182"/>
                  </a:lnTo>
                  <a:lnTo>
                    <a:pt x="9707" y="149"/>
                  </a:lnTo>
                  <a:lnTo>
                    <a:pt x="9641" y="119"/>
                  </a:lnTo>
                  <a:lnTo>
                    <a:pt x="9571" y="92"/>
                  </a:lnTo>
                  <a:lnTo>
                    <a:pt x="9502" y="69"/>
                  </a:lnTo>
                  <a:lnTo>
                    <a:pt x="9431" y="47"/>
                  </a:lnTo>
                  <a:lnTo>
                    <a:pt x="9357" y="31"/>
                  </a:lnTo>
                  <a:lnTo>
                    <a:pt x="9283" y="17"/>
                  </a:lnTo>
                  <a:lnTo>
                    <a:pt x="9207" y="8"/>
                  </a:lnTo>
                  <a:lnTo>
                    <a:pt x="9131" y="2"/>
                  </a:lnTo>
                  <a:lnTo>
                    <a:pt x="9053" y="0"/>
                  </a:lnTo>
                  <a:lnTo>
                    <a:pt x="1509" y="0"/>
                  </a:lnTo>
                  <a:lnTo>
                    <a:pt x="1431" y="2"/>
                  </a:lnTo>
                  <a:lnTo>
                    <a:pt x="1355" y="8"/>
                  </a:lnTo>
                  <a:lnTo>
                    <a:pt x="1280" y="17"/>
                  </a:lnTo>
                  <a:lnTo>
                    <a:pt x="1205" y="31"/>
                  </a:lnTo>
                  <a:lnTo>
                    <a:pt x="1133" y="47"/>
                  </a:lnTo>
                  <a:lnTo>
                    <a:pt x="1060" y="69"/>
                  </a:lnTo>
                  <a:lnTo>
                    <a:pt x="991" y="92"/>
                  </a:lnTo>
                  <a:lnTo>
                    <a:pt x="922" y="119"/>
                  </a:lnTo>
                  <a:lnTo>
                    <a:pt x="855" y="149"/>
                  </a:lnTo>
                  <a:lnTo>
                    <a:pt x="791" y="182"/>
                  </a:lnTo>
                  <a:lnTo>
                    <a:pt x="727" y="219"/>
                  </a:lnTo>
                  <a:lnTo>
                    <a:pt x="666" y="258"/>
                  </a:lnTo>
                  <a:lnTo>
                    <a:pt x="607" y="300"/>
                  </a:lnTo>
                  <a:lnTo>
                    <a:pt x="549" y="346"/>
                  </a:lnTo>
                  <a:lnTo>
                    <a:pt x="495" y="393"/>
                  </a:lnTo>
                  <a:lnTo>
                    <a:pt x="443" y="443"/>
                  </a:lnTo>
                  <a:lnTo>
                    <a:pt x="392" y="496"/>
                  </a:lnTo>
                  <a:lnTo>
                    <a:pt x="345" y="550"/>
                  </a:lnTo>
                  <a:lnTo>
                    <a:pt x="300" y="608"/>
                  </a:lnTo>
                  <a:lnTo>
                    <a:pt x="259" y="667"/>
                  </a:lnTo>
                  <a:lnTo>
                    <a:pt x="218" y="729"/>
                  </a:lnTo>
                  <a:lnTo>
                    <a:pt x="182" y="791"/>
                  </a:lnTo>
                  <a:lnTo>
                    <a:pt x="149" y="856"/>
                  </a:lnTo>
                  <a:lnTo>
                    <a:pt x="119" y="924"/>
                  </a:lnTo>
                  <a:lnTo>
                    <a:pt x="92" y="993"/>
                  </a:lnTo>
                  <a:lnTo>
                    <a:pt x="68" y="1062"/>
                  </a:lnTo>
                  <a:lnTo>
                    <a:pt x="47" y="1134"/>
                  </a:lnTo>
                  <a:lnTo>
                    <a:pt x="31" y="1207"/>
                  </a:lnTo>
                  <a:lnTo>
                    <a:pt x="17" y="1282"/>
                  </a:lnTo>
                  <a:lnTo>
                    <a:pt x="8" y="1357"/>
                  </a:lnTo>
                  <a:lnTo>
                    <a:pt x="2" y="1434"/>
                  </a:lnTo>
                  <a:lnTo>
                    <a:pt x="0" y="1511"/>
                  </a:lnTo>
                  <a:lnTo>
                    <a:pt x="0" y="7052"/>
                  </a:lnTo>
                  <a:lnTo>
                    <a:pt x="2" y="7131"/>
                  </a:lnTo>
                  <a:lnTo>
                    <a:pt x="8" y="7207"/>
                  </a:lnTo>
                  <a:lnTo>
                    <a:pt x="17" y="7283"/>
                  </a:lnTo>
                  <a:lnTo>
                    <a:pt x="31" y="7357"/>
                  </a:lnTo>
                  <a:lnTo>
                    <a:pt x="47" y="7430"/>
                  </a:lnTo>
                  <a:lnTo>
                    <a:pt x="68" y="7502"/>
                  </a:lnTo>
                  <a:lnTo>
                    <a:pt x="92" y="7572"/>
                  </a:lnTo>
                  <a:lnTo>
                    <a:pt x="119" y="7641"/>
                  </a:lnTo>
                  <a:lnTo>
                    <a:pt x="149" y="7707"/>
                  </a:lnTo>
                  <a:lnTo>
                    <a:pt x="182" y="7773"/>
                  </a:lnTo>
                  <a:lnTo>
                    <a:pt x="218" y="7836"/>
                  </a:lnTo>
                  <a:lnTo>
                    <a:pt x="259" y="7897"/>
                  </a:lnTo>
                  <a:lnTo>
                    <a:pt x="300" y="7956"/>
                  </a:lnTo>
                  <a:lnTo>
                    <a:pt x="345" y="8014"/>
                  </a:lnTo>
                  <a:lnTo>
                    <a:pt x="392" y="8068"/>
                  </a:lnTo>
                  <a:lnTo>
                    <a:pt x="443" y="8120"/>
                  </a:lnTo>
                  <a:lnTo>
                    <a:pt x="495" y="8171"/>
                  </a:lnTo>
                  <a:lnTo>
                    <a:pt x="549" y="8218"/>
                  </a:lnTo>
                  <a:lnTo>
                    <a:pt x="607" y="8263"/>
                  </a:lnTo>
                  <a:lnTo>
                    <a:pt x="666" y="8306"/>
                  </a:lnTo>
                  <a:lnTo>
                    <a:pt x="727" y="8345"/>
                  </a:lnTo>
                  <a:lnTo>
                    <a:pt x="791" y="8381"/>
                  </a:lnTo>
                  <a:lnTo>
                    <a:pt x="855" y="8415"/>
                  </a:lnTo>
                  <a:lnTo>
                    <a:pt x="922" y="8445"/>
                  </a:lnTo>
                  <a:lnTo>
                    <a:pt x="991" y="8472"/>
                  </a:lnTo>
                  <a:lnTo>
                    <a:pt x="1060" y="8496"/>
                  </a:lnTo>
                  <a:lnTo>
                    <a:pt x="1133" y="8516"/>
                  </a:lnTo>
                  <a:lnTo>
                    <a:pt x="1205" y="8533"/>
                  </a:lnTo>
                  <a:lnTo>
                    <a:pt x="1280" y="8547"/>
                  </a:lnTo>
                  <a:lnTo>
                    <a:pt x="1355" y="8557"/>
                  </a:lnTo>
                  <a:lnTo>
                    <a:pt x="1431" y="8562"/>
                  </a:lnTo>
                  <a:lnTo>
                    <a:pt x="1509" y="8564"/>
                  </a:lnTo>
                  <a:lnTo>
                    <a:pt x="1509" y="8564"/>
                  </a:lnTo>
                  <a:lnTo>
                    <a:pt x="1509" y="10075"/>
                  </a:lnTo>
                  <a:lnTo>
                    <a:pt x="1511" y="10153"/>
                  </a:lnTo>
                  <a:lnTo>
                    <a:pt x="1517" y="10229"/>
                  </a:lnTo>
                  <a:lnTo>
                    <a:pt x="1527" y="10305"/>
                  </a:lnTo>
                  <a:lnTo>
                    <a:pt x="1540" y="10379"/>
                  </a:lnTo>
                  <a:lnTo>
                    <a:pt x="1557" y="10453"/>
                  </a:lnTo>
                  <a:lnTo>
                    <a:pt x="1577" y="10525"/>
                  </a:lnTo>
                  <a:lnTo>
                    <a:pt x="1601" y="10594"/>
                  </a:lnTo>
                  <a:lnTo>
                    <a:pt x="1629" y="10663"/>
                  </a:lnTo>
                  <a:lnTo>
                    <a:pt x="1659" y="10730"/>
                  </a:lnTo>
                  <a:lnTo>
                    <a:pt x="1692" y="10795"/>
                  </a:lnTo>
                  <a:lnTo>
                    <a:pt x="1728" y="10858"/>
                  </a:lnTo>
                  <a:lnTo>
                    <a:pt x="1767" y="10920"/>
                  </a:lnTo>
                  <a:lnTo>
                    <a:pt x="1810" y="10979"/>
                  </a:lnTo>
                  <a:lnTo>
                    <a:pt x="1854" y="11036"/>
                  </a:lnTo>
                  <a:lnTo>
                    <a:pt x="1901" y="11091"/>
                  </a:lnTo>
                  <a:lnTo>
                    <a:pt x="1952" y="11143"/>
                  </a:lnTo>
                  <a:lnTo>
                    <a:pt x="2004" y="11194"/>
                  </a:lnTo>
                  <a:lnTo>
                    <a:pt x="2059" y="11241"/>
                  </a:lnTo>
                  <a:lnTo>
                    <a:pt x="2115" y="11286"/>
                  </a:lnTo>
                  <a:lnTo>
                    <a:pt x="2175" y="11329"/>
                  </a:lnTo>
                  <a:lnTo>
                    <a:pt x="2236" y="11368"/>
                  </a:lnTo>
                  <a:lnTo>
                    <a:pt x="2300" y="11404"/>
                  </a:lnTo>
                  <a:lnTo>
                    <a:pt x="2365" y="11437"/>
                  </a:lnTo>
                  <a:lnTo>
                    <a:pt x="2431" y="11468"/>
                  </a:lnTo>
                  <a:lnTo>
                    <a:pt x="2500" y="11495"/>
                  </a:lnTo>
                  <a:lnTo>
                    <a:pt x="2570" y="11519"/>
                  </a:lnTo>
                  <a:lnTo>
                    <a:pt x="2642" y="11539"/>
                  </a:lnTo>
                  <a:lnTo>
                    <a:pt x="2714" y="11556"/>
                  </a:lnTo>
                  <a:lnTo>
                    <a:pt x="2788" y="11569"/>
                  </a:lnTo>
                  <a:lnTo>
                    <a:pt x="2864" y="11579"/>
                  </a:lnTo>
                  <a:lnTo>
                    <a:pt x="2940" y="11585"/>
                  </a:lnTo>
                  <a:lnTo>
                    <a:pt x="3018" y="11587"/>
                  </a:lnTo>
                  <a:lnTo>
                    <a:pt x="3592" y="11587"/>
                  </a:lnTo>
                  <a:lnTo>
                    <a:pt x="3614" y="11667"/>
                  </a:lnTo>
                  <a:lnTo>
                    <a:pt x="3640" y="11747"/>
                  </a:lnTo>
                  <a:lnTo>
                    <a:pt x="3670" y="11824"/>
                  </a:lnTo>
                  <a:lnTo>
                    <a:pt x="3702" y="11901"/>
                  </a:lnTo>
                  <a:lnTo>
                    <a:pt x="3737" y="11976"/>
                  </a:lnTo>
                  <a:lnTo>
                    <a:pt x="3774" y="12048"/>
                  </a:lnTo>
                  <a:lnTo>
                    <a:pt x="3816" y="12120"/>
                  </a:lnTo>
                  <a:lnTo>
                    <a:pt x="3859" y="12188"/>
                  </a:lnTo>
                  <a:lnTo>
                    <a:pt x="3905" y="12256"/>
                  </a:lnTo>
                  <a:lnTo>
                    <a:pt x="3953" y="12321"/>
                  </a:lnTo>
                  <a:lnTo>
                    <a:pt x="4005" y="12385"/>
                  </a:lnTo>
                  <a:lnTo>
                    <a:pt x="4059" y="12446"/>
                  </a:lnTo>
                  <a:lnTo>
                    <a:pt x="4114" y="12505"/>
                  </a:lnTo>
                  <a:lnTo>
                    <a:pt x="4173" y="12561"/>
                  </a:lnTo>
                  <a:lnTo>
                    <a:pt x="4233" y="12615"/>
                  </a:lnTo>
                  <a:lnTo>
                    <a:pt x="4296" y="12668"/>
                  </a:lnTo>
                  <a:lnTo>
                    <a:pt x="4361" y="12717"/>
                  </a:lnTo>
                  <a:lnTo>
                    <a:pt x="4428" y="12763"/>
                  </a:lnTo>
                  <a:lnTo>
                    <a:pt x="4497" y="12807"/>
                  </a:lnTo>
                  <a:lnTo>
                    <a:pt x="4567" y="12848"/>
                  </a:lnTo>
                  <a:lnTo>
                    <a:pt x="4639" y="12886"/>
                  </a:lnTo>
                  <a:lnTo>
                    <a:pt x="4714" y="12922"/>
                  </a:lnTo>
                  <a:lnTo>
                    <a:pt x="4789" y="12955"/>
                  </a:lnTo>
                  <a:lnTo>
                    <a:pt x="4867" y="12984"/>
                  </a:lnTo>
                  <a:lnTo>
                    <a:pt x="4946" y="13010"/>
                  </a:lnTo>
                  <a:lnTo>
                    <a:pt x="5026" y="13033"/>
                  </a:lnTo>
                  <a:lnTo>
                    <a:pt x="5107" y="13053"/>
                  </a:lnTo>
                  <a:lnTo>
                    <a:pt x="5191" y="13069"/>
                  </a:lnTo>
                  <a:lnTo>
                    <a:pt x="5274" y="13081"/>
                  </a:lnTo>
                  <a:lnTo>
                    <a:pt x="5360" y="13091"/>
                  </a:lnTo>
                  <a:lnTo>
                    <a:pt x="5446" y="13096"/>
                  </a:lnTo>
                  <a:lnTo>
                    <a:pt x="5533" y="13098"/>
                  </a:lnTo>
                  <a:lnTo>
                    <a:pt x="5620" y="13096"/>
                  </a:lnTo>
                  <a:lnTo>
                    <a:pt x="5707" y="13091"/>
                  </a:lnTo>
                  <a:lnTo>
                    <a:pt x="5791" y="13081"/>
                  </a:lnTo>
                  <a:lnTo>
                    <a:pt x="5876" y="13069"/>
                  </a:lnTo>
                  <a:lnTo>
                    <a:pt x="5958" y="13053"/>
                  </a:lnTo>
                  <a:lnTo>
                    <a:pt x="6040" y="13033"/>
                  </a:lnTo>
                  <a:lnTo>
                    <a:pt x="6120" y="13010"/>
                  </a:lnTo>
                  <a:lnTo>
                    <a:pt x="6199" y="12984"/>
                  </a:lnTo>
                  <a:lnTo>
                    <a:pt x="6276" y="12955"/>
                  </a:lnTo>
                  <a:lnTo>
                    <a:pt x="6351" y="12922"/>
                  </a:lnTo>
                  <a:lnTo>
                    <a:pt x="6426" y="12886"/>
                  </a:lnTo>
                  <a:lnTo>
                    <a:pt x="6498" y="12848"/>
                  </a:lnTo>
                  <a:lnTo>
                    <a:pt x="6569" y="12807"/>
                  </a:lnTo>
                  <a:lnTo>
                    <a:pt x="6637" y="12763"/>
                  </a:lnTo>
                  <a:lnTo>
                    <a:pt x="6705" y="12717"/>
                  </a:lnTo>
                  <a:lnTo>
                    <a:pt x="6769" y="12668"/>
                  </a:lnTo>
                  <a:lnTo>
                    <a:pt x="6831" y="12615"/>
                  </a:lnTo>
                  <a:lnTo>
                    <a:pt x="6892" y="12561"/>
                  </a:lnTo>
                  <a:lnTo>
                    <a:pt x="6951" y="12505"/>
                  </a:lnTo>
                  <a:lnTo>
                    <a:pt x="7006" y="12446"/>
                  </a:lnTo>
                  <a:lnTo>
                    <a:pt x="7061" y="12385"/>
                  </a:lnTo>
                  <a:lnTo>
                    <a:pt x="7112" y="12321"/>
                  </a:lnTo>
                  <a:lnTo>
                    <a:pt x="7160" y="12256"/>
                  </a:lnTo>
                  <a:lnTo>
                    <a:pt x="7207" y="12188"/>
                  </a:lnTo>
                  <a:lnTo>
                    <a:pt x="7250" y="12120"/>
                  </a:lnTo>
                  <a:lnTo>
                    <a:pt x="7290" y="12048"/>
                  </a:lnTo>
                  <a:lnTo>
                    <a:pt x="7328" y="11976"/>
                  </a:lnTo>
                  <a:lnTo>
                    <a:pt x="7363" y="11901"/>
                  </a:lnTo>
                  <a:lnTo>
                    <a:pt x="7396" y="11824"/>
                  </a:lnTo>
                  <a:lnTo>
                    <a:pt x="7425" y="11747"/>
                  </a:lnTo>
                  <a:lnTo>
                    <a:pt x="7450" y="11667"/>
                  </a:lnTo>
                  <a:lnTo>
                    <a:pt x="7473" y="11587"/>
                  </a:lnTo>
                  <a:lnTo>
                    <a:pt x="10131" y="11587"/>
                  </a:lnTo>
                  <a:lnTo>
                    <a:pt x="10153" y="11667"/>
                  </a:lnTo>
                  <a:lnTo>
                    <a:pt x="10179" y="11747"/>
                  </a:lnTo>
                  <a:lnTo>
                    <a:pt x="10208" y="11824"/>
                  </a:lnTo>
                  <a:lnTo>
                    <a:pt x="10240" y="11901"/>
                  </a:lnTo>
                  <a:lnTo>
                    <a:pt x="10275" y="11976"/>
                  </a:lnTo>
                  <a:lnTo>
                    <a:pt x="10313" y="12048"/>
                  </a:lnTo>
                  <a:lnTo>
                    <a:pt x="10354" y="12120"/>
                  </a:lnTo>
                  <a:lnTo>
                    <a:pt x="10397" y="12188"/>
                  </a:lnTo>
                  <a:lnTo>
                    <a:pt x="10444" y="12256"/>
                  </a:lnTo>
                  <a:lnTo>
                    <a:pt x="10492" y="12321"/>
                  </a:lnTo>
                  <a:lnTo>
                    <a:pt x="10543" y="12385"/>
                  </a:lnTo>
                  <a:lnTo>
                    <a:pt x="10597" y="12446"/>
                  </a:lnTo>
                  <a:lnTo>
                    <a:pt x="10653" y="12505"/>
                  </a:lnTo>
                  <a:lnTo>
                    <a:pt x="10711" y="12561"/>
                  </a:lnTo>
                  <a:lnTo>
                    <a:pt x="10772" y="12615"/>
                  </a:lnTo>
                  <a:lnTo>
                    <a:pt x="10835" y="12668"/>
                  </a:lnTo>
                  <a:lnTo>
                    <a:pt x="10899" y="12717"/>
                  </a:lnTo>
                  <a:lnTo>
                    <a:pt x="10967" y="12763"/>
                  </a:lnTo>
                  <a:lnTo>
                    <a:pt x="11035" y="12807"/>
                  </a:lnTo>
                  <a:lnTo>
                    <a:pt x="11106" y="12848"/>
                  </a:lnTo>
                  <a:lnTo>
                    <a:pt x="11178" y="12886"/>
                  </a:lnTo>
                  <a:lnTo>
                    <a:pt x="11252" y="12922"/>
                  </a:lnTo>
                  <a:lnTo>
                    <a:pt x="11328" y="12955"/>
                  </a:lnTo>
                  <a:lnTo>
                    <a:pt x="11405" y="12984"/>
                  </a:lnTo>
                  <a:lnTo>
                    <a:pt x="11484" y="13010"/>
                  </a:lnTo>
                  <a:lnTo>
                    <a:pt x="11564" y="13033"/>
                  </a:lnTo>
                  <a:lnTo>
                    <a:pt x="11646" y="13053"/>
                  </a:lnTo>
                  <a:lnTo>
                    <a:pt x="11729" y="13069"/>
                  </a:lnTo>
                  <a:lnTo>
                    <a:pt x="11813" y="13081"/>
                  </a:lnTo>
                  <a:lnTo>
                    <a:pt x="11898" y="13091"/>
                  </a:lnTo>
                  <a:lnTo>
                    <a:pt x="11984" y="13096"/>
                  </a:lnTo>
                  <a:lnTo>
                    <a:pt x="12071" y="13098"/>
                  </a:lnTo>
                  <a:lnTo>
                    <a:pt x="12159" y="13096"/>
                  </a:lnTo>
                  <a:lnTo>
                    <a:pt x="12244" y="13091"/>
                  </a:lnTo>
                  <a:lnTo>
                    <a:pt x="12330" y="13081"/>
                  </a:lnTo>
                  <a:lnTo>
                    <a:pt x="12413" y="13069"/>
                  </a:lnTo>
                  <a:lnTo>
                    <a:pt x="12497" y="13053"/>
                  </a:lnTo>
                  <a:lnTo>
                    <a:pt x="12578" y="13033"/>
                  </a:lnTo>
                  <a:lnTo>
                    <a:pt x="12658" y="13010"/>
                  </a:lnTo>
                  <a:lnTo>
                    <a:pt x="12737" y="12984"/>
                  </a:lnTo>
                  <a:lnTo>
                    <a:pt x="12815" y="12955"/>
                  </a:lnTo>
                  <a:lnTo>
                    <a:pt x="12890" y="12922"/>
                  </a:lnTo>
                  <a:lnTo>
                    <a:pt x="12964" y="12886"/>
                  </a:lnTo>
                  <a:lnTo>
                    <a:pt x="13036" y="12848"/>
                  </a:lnTo>
                  <a:lnTo>
                    <a:pt x="13107" y="12807"/>
                  </a:lnTo>
                  <a:lnTo>
                    <a:pt x="13176" y="12763"/>
                  </a:lnTo>
                  <a:lnTo>
                    <a:pt x="13242" y="12717"/>
                  </a:lnTo>
                  <a:lnTo>
                    <a:pt x="13308" y="12668"/>
                  </a:lnTo>
                  <a:lnTo>
                    <a:pt x="13370" y="12615"/>
                  </a:lnTo>
                  <a:lnTo>
                    <a:pt x="13430" y="12561"/>
                  </a:lnTo>
                  <a:lnTo>
                    <a:pt x="13489" y="12505"/>
                  </a:lnTo>
                  <a:lnTo>
                    <a:pt x="13545" y="12446"/>
                  </a:lnTo>
                  <a:lnTo>
                    <a:pt x="13598" y="12385"/>
                  </a:lnTo>
                  <a:lnTo>
                    <a:pt x="13650" y="12321"/>
                  </a:lnTo>
                  <a:lnTo>
                    <a:pt x="13699" y="12256"/>
                  </a:lnTo>
                  <a:lnTo>
                    <a:pt x="13745" y="12188"/>
                  </a:lnTo>
                  <a:lnTo>
                    <a:pt x="13788" y="12120"/>
                  </a:lnTo>
                  <a:lnTo>
                    <a:pt x="13829" y="12048"/>
                  </a:lnTo>
                  <a:lnTo>
                    <a:pt x="13867" y="11976"/>
                  </a:lnTo>
                  <a:lnTo>
                    <a:pt x="13902" y="11901"/>
                  </a:lnTo>
                  <a:lnTo>
                    <a:pt x="13934" y="11824"/>
                  </a:lnTo>
                  <a:lnTo>
                    <a:pt x="13962" y="11747"/>
                  </a:lnTo>
                  <a:lnTo>
                    <a:pt x="13989" y="11667"/>
                  </a:lnTo>
                  <a:lnTo>
                    <a:pt x="14012" y="11587"/>
                  </a:lnTo>
                  <a:lnTo>
                    <a:pt x="14586" y="11587"/>
                  </a:lnTo>
                  <a:lnTo>
                    <a:pt x="14664" y="11585"/>
                  </a:lnTo>
                  <a:lnTo>
                    <a:pt x="14740" y="11579"/>
                  </a:lnTo>
                  <a:lnTo>
                    <a:pt x="14815" y="11569"/>
                  </a:lnTo>
                  <a:lnTo>
                    <a:pt x="14890" y="11556"/>
                  </a:lnTo>
                  <a:lnTo>
                    <a:pt x="14962" y="11539"/>
                  </a:lnTo>
                  <a:lnTo>
                    <a:pt x="15035" y="11519"/>
                  </a:lnTo>
                  <a:lnTo>
                    <a:pt x="15104" y="11495"/>
                  </a:lnTo>
                  <a:lnTo>
                    <a:pt x="15173" y="11468"/>
                  </a:lnTo>
                  <a:lnTo>
                    <a:pt x="15240" y="11437"/>
                  </a:lnTo>
                  <a:lnTo>
                    <a:pt x="15304" y="11404"/>
                  </a:lnTo>
                  <a:lnTo>
                    <a:pt x="15368" y="11368"/>
                  </a:lnTo>
                  <a:lnTo>
                    <a:pt x="15429" y="11329"/>
                  </a:lnTo>
                  <a:lnTo>
                    <a:pt x="15488" y="11286"/>
                  </a:lnTo>
                  <a:lnTo>
                    <a:pt x="15546" y="11241"/>
                  </a:lnTo>
                  <a:lnTo>
                    <a:pt x="15600" y="11194"/>
                  </a:lnTo>
                  <a:lnTo>
                    <a:pt x="15652" y="11143"/>
                  </a:lnTo>
                  <a:lnTo>
                    <a:pt x="15703" y="11091"/>
                  </a:lnTo>
                  <a:lnTo>
                    <a:pt x="15750" y="11036"/>
                  </a:lnTo>
                  <a:lnTo>
                    <a:pt x="15795" y="10979"/>
                  </a:lnTo>
                  <a:lnTo>
                    <a:pt x="15836" y="10920"/>
                  </a:lnTo>
                  <a:lnTo>
                    <a:pt x="15877" y="10858"/>
                  </a:lnTo>
                  <a:lnTo>
                    <a:pt x="15913" y="10795"/>
                  </a:lnTo>
                  <a:lnTo>
                    <a:pt x="15946" y="10730"/>
                  </a:lnTo>
                  <a:lnTo>
                    <a:pt x="15976" y="10663"/>
                  </a:lnTo>
                  <a:lnTo>
                    <a:pt x="16003" y="10594"/>
                  </a:lnTo>
                  <a:lnTo>
                    <a:pt x="16027" y="10525"/>
                  </a:lnTo>
                  <a:lnTo>
                    <a:pt x="16048" y="10453"/>
                  </a:lnTo>
                  <a:lnTo>
                    <a:pt x="16064" y="10379"/>
                  </a:lnTo>
                  <a:lnTo>
                    <a:pt x="16078" y="10305"/>
                  </a:lnTo>
                  <a:lnTo>
                    <a:pt x="16087" y="10229"/>
                  </a:lnTo>
                  <a:lnTo>
                    <a:pt x="16093" y="10153"/>
                  </a:lnTo>
                  <a:lnTo>
                    <a:pt x="16095" y="10075"/>
                  </a:lnTo>
                  <a:lnTo>
                    <a:pt x="16095" y="7052"/>
                  </a:lnTo>
                  <a:lnTo>
                    <a:pt x="16095" y="7025"/>
                  </a:lnTo>
                  <a:lnTo>
                    <a:pt x="16094" y="6997"/>
                  </a:lnTo>
                  <a:lnTo>
                    <a:pt x="16093" y="6969"/>
                  </a:lnTo>
                  <a:lnTo>
                    <a:pt x="16091" y="6941"/>
                  </a:lnTo>
                  <a:lnTo>
                    <a:pt x="16089" y="6913"/>
                  </a:lnTo>
                  <a:lnTo>
                    <a:pt x="16086" y="6885"/>
                  </a:lnTo>
                  <a:lnTo>
                    <a:pt x="16083" y="6858"/>
                  </a:lnTo>
                  <a:lnTo>
                    <a:pt x="16079" y="6831"/>
                  </a:lnTo>
                  <a:lnTo>
                    <a:pt x="16075" y="6803"/>
                  </a:lnTo>
                  <a:lnTo>
                    <a:pt x="16070" y="6776"/>
                  </a:lnTo>
                  <a:lnTo>
                    <a:pt x="16065" y="6749"/>
                  </a:lnTo>
                  <a:lnTo>
                    <a:pt x="16059" y="6722"/>
                  </a:lnTo>
                  <a:lnTo>
                    <a:pt x="16053" y="6695"/>
                  </a:lnTo>
                  <a:lnTo>
                    <a:pt x="16046" y="6667"/>
                  </a:lnTo>
                  <a:lnTo>
                    <a:pt x="16039" y="6641"/>
                  </a:lnTo>
                  <a:lnTo>
                    <a:pt x="16031" y="6615"/>
                  </a:lnTo>
                  <a:lnTo>
                    <a:pt x="16023" y="6588"/>
                  </a:lnTo>
                  <a:lnTo>
                    <a:pt x="16014" y="6562"/>
                  </a:lnTo>
                  <a:lnTo>
                    <a:pt x="16004" y="6536"/>
                  </a:lnTo>
                  <a:lnTo>
                    <a:pt x="15994" y="6510"/>
                  </a:lnTo>
                  <a:lnTo>
                    <a:pt x="15984" y="6484"/>
                  </a:lnTo>
                  <a:lnTo>
                    <a:pt x="15974" y="6459"/>
                  </a:lnTo>
                  <a:lnTo>
                    <a:pt x="15963" y="6434"/>
                  </a:lnTo>
                  <a:lnTo>
                    <a:pt x="15951" y="6408"/>
                  </a:lnTo>
                  <a:lnTo>
                    <a:pt x="15939" y="6383"/>
                  </a:lnTo>
                  <a:lnTo>
                    <a:pt x="15927" y="6358"/>
                  </a:lnTo>
                  <a:lnTo>
                    <a:pt x="15914" y="6334"/>
                  </a:lnTo>
                  <a:lnTo>
                    <a:pt x="15900" y="6310"/>
                  </a:lnTo>
                  <a:lnTo>
                    <a:pt x="15886" y="6286"/>
                  </a:lnTo>
                  <a:lnTo>
                    <a:pt x="15872" y="6261"/>
                  </a:lnTo>
                  <a:lnTo>
                    <a:pt x="15857" y="6238"/>
                  </a:lnTo>
                  <a:lnTo>
                    <a:pt x="15842" y="6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6" name="îSļíḍé"/>
            <p:cNvSpPr/>
            <p:nvPr/>
          </p:nvSpPr>
          <p:spPr bwMode="auto">
            <a:xfrm>
              <a:off x="6958665" y="1503361"/>
              <a:ext cx="404561" cy="303888"/>
            </a:xfrm>
            <a:custGeom>
              <a:avLst/>
              <a:gdLst>
                <a:gd name="T0" fmla="*/ 3355 w 16058"/>
                <a:gd name="T1" fmla="*/ 1202 h 12062"/>
                <a:gd name="T2" fmla="*/ 12900 w 16058"/>
                <a:gd name="T3" fmla="*/ 3520 h 12062"/>
                <a:gd name="T4" fmla="*/ 6375 w 16058"/>
                <a:gd name="T5" fmla="*/ 9292 h 12062"/>
                <a:gd name="T6" fmla="*/ 7499 w 16058"/>
                <a:gd name="T7" fmla="*/ 10191 h 12062"/>
                <a:gd name="T8" fmla="*/ 3867 w 16058"/>
                <a:gd name="T9" fmla="*/ 3520 h 12062"/>
                <a:gd name="T10" fmla="*/ 4867 w 16058"/>
                <a:gd name="T11" fmla="*/ 1808 h 12062"/>
                <a:gd name="T12" fmla="*/ 10392 w 16058"/>
                <a:gd name="T13" fmla="*/ 1006 h 12062"/>
                <a:gd name="T14" fmla="*/ 11161 w 16058"/>
                <a:gd name="T15" fmla="*/ 2489 h 12062"/>
                <a:gd name="T16" fmla="*/ 8559 w 16058"/>
                <a:gd name="T17" fmla="*/ 10191 h 12062"/>
                <a:gd name="T18" fmla="*/ 9279 w 16058"/>
                <a:gd name="T19" fmla="*/ 4022 h 12062"/>
                <a:gd name="T20" fmla="*/ 6524 w 16058"/>
                <a:gd name="T21" fmla="*/ 3192 h 12062"/>
                <a:gd name="T22" fmla="*/ 8421 w 16058"/>
                <a:gd name="T23" fmla="*/ 2263 h 12062"/>
                <a:gd name="T24" fmla="*/ 15764 w 16058"/>
                <a:gd name="T25" fmla="*/ 2849 h 12062"/>
                <a:gd name="T26" fmla="*/ 13141 w 16058"/>
                <a:gd name="T27" fmla="*/ 228 h 12062"/>
                <a:gd name="T28" fmla="*/ 13041 w 16058"/>
                <a:gd name="T29" fmla="*/ 156 h 12062"/>
                <a:gd name="T30" fmla="*/ 12934 w 16058"/>
                <a:gd name="T31" fmla="*/ 97 h 12062"/>
                <a:gd name="T32" fmla="*/ 12820 w 16058"/>
                <a:gd name="T33" fmla="*/ 51 h 12062"/>
                <a:gd name="T34" fmla="*/ 12702 w 16058"/>
                <a:gd name="T35" fmla="*/ 19 h 12062"/>
                <a:gd name="T36" fmla="*/ 12579 w 16058"/>
                <a:gd name="T37" fmla="*/ 3 h 12062"/>
                <a:gd name="T38" fmla="*/ 3529 w 16058"/>
                <a:gd name="T39" fmla="*/ 0 h 12062"/>
                <a:gd name="T40" fmla="*/ 3405 w 16058"/>
                <a:gd name="T41" fmla="*/ 11 h 12062"/>
                <a:gd name="T42" fmla="*/ 3285 w 16058"/>
                <a:gd name="T43" fmla="*/ 36 h 12062"/>
                <a:gd name="T44" fmla="*/ 3169 w 16058"/>
                <a:gd name="T45" fmla="*/ 76 h 12062"/>
                <a:gd name="T46" fmla="*/ 3059 w 16058"/>
                <a:gd name="T47" fmla="*/ 131 h 12062"/>
                <a:gd name="T48" fmla="*/ 2957 w 16058"/>
                <a:gd name="T49" fmla="*/ 197 h 12062"/>
                <a:gd name="T50" fmla="*/ 2861 w 16058"/>
                <a:gd name="T51" fmla="*/ 278 h 12062"/>
                <a:gd name="T52" fmla="*/ 242 w 16058"/>
                <a:gd name="T53" fmla="*/ 2906 h 12062"/>
                <a:gd name="T54" fmla="*/ 166 w 16058"/>
                <a:gd name="T55" fmla="*/ 3008 h 12062"/>
                <a:gd name="T56" fmla="*/ 103 w 16058"/>
                <a:gd name="T57" fmla="*/ 3116 h 12062"/>
                <a:gd name="T58" fmla="*/ 56 w 16058"/>
                <a:gd name="T59" fmla="*/ 3231 h 12062"/>
                <a:gd name="T60" fmla="*/ 23 w 16058"/>
                <a:gd name="T61" fmla="*/ 3349 h 12062"/>
                <a:gd name="T62" fmla="*/ 5 w 16058"/>
                <a:gd name="T63" fmla="*/ 3469 h 12062"/>
                <a:gd name="T64" fmla="*/ 1 w 16058"/>
                <a:gd name="T65" fmla="*/ 3611 h 12062"/>
                <a:gd name="T66" fmla="*/ 37 w 16058"/>
                <a:gd name="T67" fmla="*/ 3830 h 12062"/>
                <a:gd name="T68" fmla="*/ 90 w 16058"/>
                <a:gd name="T69" fmla="*/ 3978 h 12062"/>
                <a:gd name="T70" fmla="*/ 144 w 16058"/>
                <a:gd name="T71" fmla="*/ 4079 h 12062"/>
                <a:gd name="T72" fmla="*/ 209 w 16058"/>
                <a:gd name="T73" fmla="*/ 4174 h 12062"/>
                <a:gd name="T74" fmla="*/ 7297 w 16058"/>
                <a:gd name="T75" fmla="*/ 11744 h 12062"/>
                <a:gd name="T76" fmla="*/ 7395 w 16058"/>
                <a:gd name="T77" fmla="*/ 11836 h 12062"/>
                <a:gd name="T78" fmla="*/ 7502 w 16058"/>
                <a:gd name="T79" fmla="*/ 11912 h 12062"/>
                <a:gd name="T80" fmla="*/ 7618 w 16058"/>
                <a:gd name="T81" fmla="*/ 11974 h 12062"/>
                <a:gd name="T82" fmla="*/ 7741 w 16058"/>
                <a:gd name="T83" fmla="*/ 12020 h 12062"/>
                <a:gd name="T84" fmla="*/ 7869 w 16058"/>
                <a:gd name="T85" fmla="*/ 12049 h 12062"/>
                <a:gd name="T86" fmla="*/ 8002 w 16058"/>
                <a:gd name="T87" fmla="*/ 12062 h 12062"/>
                <a:gd name="T88" fmla="*/ 8135 w 16058"/>
                <a:gd name="T89" fmla="*/ 12056 h 12062"/>
                <a:gd name="T90" fmla="*/ 8266 w 16058"/>
                <a:gd name="T91" fmla="*/ 12034 h 12062"/>
                <a:gd name="T92" fmla="*/ 8392 w 16058"/>
                <a:gd name="T93" fmla="*/ 11994 h 12062"/>
                <a:gd name="T94" fmla="*/ 8511 w 16058"/>
                <a:gd name="T95" fmla="*/ 11938 h 12062"/>
                <a:gd name="T96" fmla="*/ 8622 w 16058"/>
                <a:gd name="T97" fmla="*/ 11868 h 12062"/>
                <a:gd name="T98" fmla="*/ 8724 w 16058"/>
                <a:gd name="T99" fmla="*/ 11782 h 12062"/>
                <a:gd name="T100" fmla="*/ 15821 w 16058"/>
                <a:gd name="T101" fmla="*/ 4210 h 12062"/>
                <a:gd name="T102" fmla="*/ 15892 w 16058"/>
                <a:gd name="T103" fmla="*/ 4115 h 12062"/>
                <a:gd name="T104" fmla="*/ 15951 w 16058"/>
                <a:gd name="T105" fmla="*/ 4014 h 12062"/>
                <a:gd name="T106" fmla="*/ 15997 w 16058"/>
                <a:gd name="T107" fmla="*/ 3908 h 12062"/>
                <a:gd name="T108" fmla="*/ 16030 w 16058"/>
                <a:gd name="T109" fmla="*/ 3799 h 12062"/>
                <a:gd name="T110" fmla="*/ 16050 w 16058"/>
                <a:gd name="T111" fmla="*/ 3686 h 12062"/>
                <a:gd name="T112" fmla="*/ 16058 w 16058"/>
                <a:gd name="T113" fmla="*/ 3574 h 12062"/>
                <a:gd name="T114" fmla="*/ 16053 w 16058"/>
                <a:gd name="T115" fmla="*/ 3456 h 12062"/>
                <a:gd name="T116" fmla="*/ 16034 w 16058"/>
                <a:gd name="T117" fmla="*/ 3338 h 12062"/>
                <a:gd name="T118" fmla="*/ 16000 w 16058"/>
                <a:gd name="T119" fmla="*/ 3222 h 12062"/>
                <a:gd name="T120" fmla="*/ 15953 w 16058"/>
                <a:gd name="T121" fmla="*/ 3111 h 12062"/>
                <a:gd name="T122" fmla="*/ 15891 w 16058"/>
                <a:gd name="T123" fmla="*/ 3005 h 12062"/>
                <a:gd name="T124" fmla="*/ 15816 w 16058"/>
                <a:gd name="T125" fmla="*/ 2905 h 1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58" h="12062">
                  <a:moveTo>
                    <a:pt x="3355" y="1202"/>
                  </a:moveTo>
                  <a:lnTo>
                    <a:pt x="4509" y="2165"/>
                  </a:lnTo>
                  <a:lnTo>
                    <a:pt x="3157" y="3520"/>
                  </a:lnTo>
                  <a:lnTo>
                    <a:pt x="1007" y="3520"/>
                  </a:lnTo>
                  <a:lnTo>
                    <a:pt x="3355" y="1202"/>
                  </a:lnTo>
                  <a:close/>
                  <a:moveTo>
                    <a:pt x="12900" y="3520"/>
                  </a:moveTo>
                  <a:lnTo>
                    <a:pt x="11549" y="2165"/>
                  </a:lnTo>
                  <a:lnTo>
                    <a:pt x="12702" y="1203"/>
                  </a:lnTo>
                  <a:lnTo>
                    <a:pt x="15013" y="3520"/>
                  </a:lnTo>
                  <a:lnTo>
                    <a:pt x="12900" y="3520"/>
                  </a:lnTo>
                  <a:close/>
                  <a:moveTo>
                    <a:pt x="12837" y="4022"/>
                  </a:moveTo>
                  <a:lnTo>
                    <a:pt x="14621" y="4022"/>
                  </a:lnTo>
                  <a:lnTo>
                    <a:pt x="9682" y="9292"/>
                  </a:lnTo>
                  <a:lnTo>
                    <a:pt x="12837" y="4022"/>
                  </a:lnTo>
                  <a:close/>
                  <a:moveTo>
                    <a:pt x="6375" y="9292"/>
                  </a:moveTo>
                  <a:lnTo>
                    <a:pt x="1438" y="4022"/>
                  </a:lnTo>
                  <a:lnTo>
                    <a:pt x="3221" y="4022"/>
                  </a:lnTo>
                  <a:lnTo>
                    <a:pt x="6375" y="9292"/>
                  </a:lnTo>
                  <a:close/>
                  <a:moveTo>
                    <a:pt x="6268" y="4022"/>
                  </a:moveTo>
                  <a:lnTo>
                    <a:pt x="7499" y="10191"/>
                  </a:lnTo>
                  <a:lnTo>
                    <a:pt x="3806" y="4022"/>
                  </a:lnTo>
                  <a:lnTo>
                    <a:pt x="6268" y="4022"/>
                  </a:lnTo>
                  <a:close/>
                  <a:moveTo>
                    <a:pt x="4897" y="2489"/>
                  </a:moveTo>
                  <a:lnTo>
                    <a:pt x="6132" y="3520"/>
                  </a:lnTo>
                  <a:lnTo>
                    <a:pt x="3867" y="3520"/>
                  </a:lnTo>
                  <a:lnTo>
                    <a:pt x="4897" y="2489"/>
                  </a:lnTo>
                  <a:close/>
                  <a:moveTo>
                    <a:pt x="4867" y="1808"/>
                  </a:moveTo>
                  <a:lnTo>
                    <a:pt x="3905" y="1006"/>
                  </a:lnTo>
                  <a:lnTo>
                    <a:pt x="5666" y="1006"/>
                  </a:lnTo>
                  <a:lnTo>
                    <a:pt x="4867" y="1808"/>
                  </a:lnTo>
                  <a:close/>
                  <a:moveTo>
                    <a:pt x="8029" y="1936"/>
                  </a:moveTo>
                  <a:lnTo>
                    <a:pt x="6915" y="1006"/>
                  </a:lnTo>
                  <a:lnTo>
                    <a:pt x="9143" y="1006"/>
                  </a:lnTo>
                  <a:lnTo>
                    <a:pt x="8029" y="1936"/>
                  </a:lnTo>
                  <a:close/>
                  <a:moveTo>
                    <a:pt x="10392" y="1006"/>
                  </a:moveTo>
                  <a:lnTo>
                    <a:pt x="12154" y="1006"/>
                  </a:lnTo>
                  <a:lnTo>
                    <a:pt x="11192" y="1808"/>
                  </a:lnTo>
                  <a:lnTo>
                    <a:pt x="10392" y="1006"/>
                  </a:lnTo>
                  <a:close/>
                  <a:moveTo>
                    <a:pt x="9926" y="3520"/>
                  </a:moveTo>
                  <a:lnTo>
                    <a:pt x="11161" y="2489"/>
                  </a:lnTo>
                  <a:lnTo>
                    <a:pt x="12190" y="3520"/>
                  </a:lnTo>
                  <a:lnTo>
                    <a:pt x="9926" y="3520"/>
                  </a:lnTo>
                  <a:close/>
                  <a:moveTo>
                    <a:pt x="9790" y="4022"/>
                  </a:moveTo>
                  <a:lnTo>
                    <a:pt x="12252" y="4022"/>
                  </a:lnTo>
                  <a:lnTo>
                    <a:pt x="8559" y="10191"/>
                  </a:lnTo>
                  <a:lnTo>
                    <a:pt x="9790" y="4022"/>
                  </a:lnTo>
                  <a:close/>
                  <a:moveTo>
                    <a:pt x="9279" y="4022"/>
                  </a:moveTo>
                  <a:lnTo>
                    <a:pt x="8029" y="10283"/>
                  </a:lnTo>
                  <a:lnTo>
                    <a:pt x="6779" y="4022"/>
                  </a:lnTo>
                  <a:lnTo>
                    <a:pt x="9279" y="4022"/>
                  </a:lnTo>
                  <a:close/>
                  <a:moveTo>
                    <a:pt x="6524" y="3192"/>
                  </a:moveTo>
                  <a:lnTo>
                    <a:pt x="5253" y="2132"/>
                  </a:lnTo>
                  <a:lnTo>
                    <a:pt x="6266" y="1117"/>
                  </a:lnTo>
                  <a:lnTo>
                    <a:pt x="7637" y="2263"/>
                  </a:lnTo>
                  <a:lnTo>
                    <a:pt x="6524" y="3192"/>
                  </a:lnTo>
                  <a:close/>
                  <a:moveTo>
                    <a:pt x="8421" y="2263"/>
                  </a:moveTo>
                  <a:lnTo>
                    <a:pt x="9792" y="1117"/>
                  </a:lnTo>
                  <a:lnTo>
                    <a:pt x="10806" y="2132"/>
                  </a:lnTo>
                  <a:lnTo>
                    <a:pt x="9534" y="3192"/>
                  </a:lnTo>
                  <a:lnTo>
                    <a:pt x="8421" y="2263"/>
                  </a:lnTo>
                  <a:close/>
                  <a:moveTo>
                    <a:pt x="9143" y="3520"/>
                  </a:moveTo>
                  <a:lnTo>
                    <a:pt x="6915" y="3520"/>
                  </a:lnTo>
                  <a:lnTo>
                    <a:pt x="8029" y="2589"/>
                  </a:lnTo>
                  <a:lnTo>
                    <a:pt x="9143" y="3520"/>
                  </a:lnTo>
                  <a:close/>
                  <a:moveTo>
                    <a:pt x="15764" y="2849"/>
                  </a:moveTo>
                  <a:lnTo>
                    <a:pt x="13215" y="295"/>
                  </a:lnTo>
                  <a:lnTo>
                    <a:pt x="13197" y="278"/>
                  </a:lnTo>
                  <a:lnTo>
                    <a:pt x="13179" y="260"/>
                  </a:lnTo>
                  <a:lnTo>
                    <a:pt x="13160" y="243"/>
                  </a:lnTo>
                  <a:lnTo>
                    <a:pt x="13141" y="228"/>
                  </a:lnTo>
                  <a:lnTo>
                    <a:pt x="13121" y="212"/>
                  </a:lnTo>
                  <a:lnTo>
                    <a:pt x="13102" y="197"/>
                  </a:lnTo>
                  <a:lnTo>
                    <a:pt x="13082" y="183"/>
                  </a:lnTo>
                  <a:lnTo>
                    <a:pt x="13062" y="169"/>
                  </a:lnTo>
                  <a:lnTo>
                    <a:pt x="13041" y="156"/>
                  </a:lnTo>
                  <a:lnTo>
                    <a:pt x="13020" y="143"/>
                  </a:lnTo>
                  <a:lnTo>
                    <a:pt x="12999" y="131"/>
                  </a:lnTo>
                  <a:lnTo>
                    <a:pt x="12978" y="119"/>
                  </a:lnTo>
                  <a:lnTo>
                    <a:pt x="12956" y="108"/>
                  </a:lnTo>
                  <a:lnTo>
                    <a:pt x="12934" y="97"/>
                  </a:lnTo>
                  <a:lnTo>
                    <a:pt x="12912" y="86"/>
                  </a:lnTo>
                  <a:lnTo>
                    <a:pt x="12890" y="76"/>
                  </a:lnTo>
                  <a:lnTo>
                    <a:pt x="12866" y="67"/>
                  </a:lnTo>
                  <a:lnTo>
                    <a:pt x="12843" y="59"/>
                  </a:lnTo>
                  <a:lnTo>
                    <a:pt x="12820" y="51"/>
                  </a:lnTo>
                  <a:lnTo>
                    <a:pt x="12797" y="43"/>
                  </a:lnTo>
                  <a:lnTo>
                    <a:pt x="12773" y="36"/>
                  </a:lnTo>
                  <a:lnTo>
                    <a:pt x="12750" y="30"/>
                  </a:lnTo>
                  <a:lnTo>
                    <a:pt x="12726" y="25"/>
                  </a:lnTo>
                  <a:lnTo>
                    <a:pt x="12702" y="19"/>
                  </a:lnTo>
                  <a:lnTo>
                    <a:pt x="12678" y="15"/>
                  </a:lnTo>
                  <a:lnTo>
                    <a:pt x="12654" y="11"/>
                  </a:lnTo>
                  <a:lnTo>
                    <a:pt x="12629" y="8"/>
                  </a:lnTo>
                  <a:lnTo>
                    <a:pt x="12605" y="5"/>
                  </a:lnTo>
                  <a:lnTo>
                    <a:pt x="12579" y="3"/>
                  </a:lnTo>
                  <a:lnTo>
                    <a:pt x="12555" y="1"/>
                  </a:lnTo>
                  <a:lnTo>
                    <a:pt x="12530" y="0"/>
                  </a:lnTo>
                  <a:lnTo>
                    <a:pt x="12505" y="0"/>
                  </a:lnTo>
                  <a:lnTo>
                    <a:pt x="3554" y="0"/>
                  </a:lnTo>
                  <a:lnTo>
                    <a:pt x="3529" y="0"/>
                  </a:lnTo>
                  <a:lnTo>
                    <a:pt x="3504" y="1"/>
                  </a:lnTo>
                  <a:lnTo>
                    <a:pt x="3480" y="3"/>
                  </a:lnTo>
                  <a:lnTo>
                    <a:pt x="3454" y="5"/>
                  </a:lnTo>
                  <a:lnTo>
                    <a:pt x="3430" y="8"/>
                  </a:lnTo>
                  <a:lnTo>
                    <a:pt x="3405" y="11"/>
                  </a:lnTo>
                  <a:lnTo>
                    <a:pt x="3381" y="15"/>
                  </a:lnTo>
                  <a:lnTo>
                    <a:pt x="3357" y="19"/>
                  </a:lnTo>
                  <a:lnTo>
                    <a:pt x="3333" y="25"/>
                  </a:lnTo>
                  <a:lnTo>
                    <a:pt x="3309" y="30"/>
                  </a:lnTo>
                  <a:lnTo>
                    <a:pt x="3285" y="36"/>
                  </a:lnTo>
                  <a:lnTo>
                    <a:pt x="3262" y="43"/>
                  </a:lnTo>
                  <a:lnTo>
                    <a:pt x="3239" y="51"/>
                  </a:lnTo>
                  <a:lnTo>
                    <a:pt x="3216" y="59"/>
                  </a:lnTo>
                  <a:lnTo>
                    <a:pt x="3193" y="67"/>
                  </a:lnTo>
                  <a:lnTo>
                    <a:pt x="3169" y="76"/>
                  </a:lnTo>
                  <a:lnTo>
                    <a:pt x="3147" y="86"/>
                  </a:lnTo>
                  <a:lnTo>
                    <a:pt x="3124" y="97"/>
                  </a:lnTo>
                  <a:lnTo>
                    <a:pt x="3103" y="108"/>
                  </a:lnTo>
                  <a:lnTo>
                    <a:pt x="3081" y="119"/>
                  </a:lnTo>
                  <a:lnTo>
                    <a:pt x="3059" y="131"/>
                  </a:lnTo>
                  <a:lnTo>
                    <a:pt x="3038" y="143"/>
                  </a:lnTo>
                  <a:lnTo>
                    <a:pt x="3017" y="156"/>
                  </a:lnTo>
                  <a:lnTo>
                    <a:pt x="2997" y="169"/>
                  </a:lnTo>
                  <a:lnTo>
                    <a:pt x="2977" y="183"/>
                  </a:lnTo>
                  <a:lnTo>
                    <a:pt x="2957" y="197"/>
                  </a:lnTo>
                  <a:lnTo>
                    <a:pt x="2937" y="212"/>
                  </a:lnTo>
                  <a:lnTo>
                    <a:pt x="2918" y="228"/>
                  </a:lnTo>
                  <a:lnTo>
                    <a:pt x="2898" y="243"/>
                  </a:lnTo>
                  <a:lnTo>
                    <a:pt x="2880" y="260"/>
                  </a:lnTo>
                  <a:lnTo>
                    <a:pt x="2861" y="278"/>
                  </a:lnTo>
                  <a:lnTo>
                    <a:pt x="2844" y="295"/>
                  </a:lnTo>
                  <a:lnTo>
                    <a:pt x="295" y="2849"/>
                  </a:lnTo>
                  <a:lnTo>
                    <a:pt x="277" y="2868"/>
                  </a:lnTo>
                  <a:lnTo>
                    <a:pt x="259" y="2887"/>
                  </a:lnTo>
                  <a:lnTo>
                    <a:pt x="242" y="2906"/>
                  </a:lnTo>
                  <a:lnTo>
                    <a:pt x="226" y="2926"/>
                  </a:lnTo>
                  <a:lnTo>
                    <a:pt x="210" y="2946"/>
                  </a:lnTo>
                  <a:lnTo>
                    <a:pt x="195" y="2966"/>
                  </a:lnTo>
                  <a:lnTo>
                    <a:pt x="180" y="2987"/>
                  </a:lnTo>
                  <a:lnTo>
                    <a:pt x="166" y="3008"/>
                  </a:lnTo>
                  <a:lnTo>
                    <a:pt x="152" y="3029"/>
                  </a:lnTo>
                  <a:lnTo>
                    <a:pt x="140" y="3051"/>
                  </a:lnTo>
                  <a:lnTo>
                    <a:pt x="126" y="3072"/>
                  </a:lnTo>
                  <a:lnTo>
                    <a:pt x="114" y="3094"/>
                  </a:lnTo>
                  <a:lnTo>
                    <a:pt x="103" y="3116"/>
                  </a:lnTo>
                  <a:lnTo>
                    <a:pt x="93" y="3139"/>
                  </a:lnTo>
                  <a:lnTo>
                    <a:pt x="83" y="3162"/>
                  </a:lnTo>
                  <a:lnTo>
                    <a:pt x="73" y="3185"/>
                  </a:lnTo>
                  <a:lnTo>
                    <a:pt x="64" y="3208"/>
                  </a:lnTo>
                  <a:lnTo>
                    <a:pt x="56" y="3231"/>
                  </a:lnTo>
                  <a:lnTo>
                    <a:pt x="48" y="3254"/>
                  </a:lnTo>
                  <a:lnTo>
                    <a:pt x="41" y="3277"/>
                  </a:lnTo>
                  <a:lnTo>
                    <a:pt x="34" y="3301"/>
                  </a:lnTo>
                  <a:lnTo>
                    <a:pt x="28" y="3324"/>
                  </a:lnTo>
                  <a:lnTo>
                    <a:pt x="23" y="3349"/>
                  </a:lnTo>
                  <a:lnTo>
                    <a:pt x="18" y="3373"/>
                  </a:lnTo>
                  <a:lnTo>
                    <a:pt x="14" y="3397"/>
                  </a:lnTo>
                  <a:lnTo>
                    <a:pt x="10" y="3421"/>
                  </a:lnTo>
                  <a:lnTo>
                    <a:pt x="7" y="3445"/>
                  </a:lnTo>
                  <a:lnTo>
                    <a:pt x="5" y="3469"/>
                  </a:lnTo>
                  <a:lnTo>
                    <a:pt x="3" y="3493"/>
                  </a:lnTo>
                  <a:lnTo>
                    <a:pt x="1" y="3518"/>
                  </a:lnTo>
                  <a:lnTo>
                    <a:pt x="0" y="3543"/>
                  </a:lnTo>
                  <a:lnTo>
                    <a:pt x="0" y="3567"/>
                  </a:lnTo>
                  <a:lnTo>
                    <a:pt x="1" y="3611"/>
                  </a:lnTo>
                  <a:lnTo>
                    <a:pt x="5" y="3655"/>
                  </a:lnTo>
                  <a:lnTo>
                    <a:pt x="10" y="3700"/>
                  </a:lnTo>
                  <a:lnTo>
                    <a:pt x="17" y="3743"/>
                  </a:lnTo>
                  <a:lnTo>
                    <a:pt x="26" y="3787"/>
                  </a:lnTo>
                  <a:lnTo>
                    <a:pt x="37" y="3830"/>
                  </a:lnTo>
                  <a:lnTo>
                    <a:pt x="49" y="3874"/>
                  </a:lnTo>
                  <a:lnTo>
                    <a:pt x="64" y="3916"/>
                  </a:lnTo>
                  <a:lnTo>
                    <a:pt x="72" y="3936"/>
                  </a:lnTo>
                  <a:lnTo>
                    <a:pt x="81" y="3957"/>
                  </a:lnTo>
                  <a:lnTo>
                    <a:pt x="90" y="3978"/>
                  </a:lnTo>
                  <a:lnTo>
                    <a:pt x="100" y="3998"/>
                  </a:lnTo>
                  <a:lnTo>
                    <a:pt x="110" y="4018"/>
                  </a:lnTo>
                  <a:lnTo>
                    <a:pt x="120" y="4039"/>
                  </a:lnTo>
                  <a:lnTo>
                    <a:pt x="132" y="4059"/>
                  </a:lnTo>
                  <a:lnTo>
                    <a:pt x="144" y="4079"/>
                  </a:lnTo>
                  <a:lnTo>
                    <a:pt x="156" y="4099"/>
                  </a:lnTo>
                  <a:lnTo>
                    <a:pt x="169" y="4118"/>
                  </a:lnTo>
                  <a:lnTo>
                    <a:pt x="182" y="4137"/>
                  </a:lnTo>
                  <a:lnTo>
                    <a:pt x="195" y="4156"/>
                  </a:lnTo>
                  <a:lnTo>
                    <a:pt x="209" y="4174"/>
                  </a:lnTo>
                  <a:lnTo>
                    <a:pt x="224" y="4193"/>
                  </a:lnTo>
                  <a:lnTo>
                    <a:pt x="239" y="4211"/>
                  </a:lnTo>
                  <a:lnTo>
                    <a:pt x="254" y="4228"/>
                  </a:lnTo>
                  <a:lnTo>
                    <a:pt x="7278" y="11724"/>
                  </a:lnTo>
                  <a:lnTo>
                    <a:pt x="7297" y="11744"/>
                  </a:lnTo>
                  <a:lnTo>
                    <a:pt x="7315" y="11763"/>
                  </a:lnTo>
                  <a:lnTo>
                    <a:pt x="7334" y="11782"/>
                  </a:lnTo>
                  <a:lnTo>
                    <a:pt x="7354" y="11801"/>
                  </a:lnTo>
                  <a:lnTo>
                    <a:pt x="7374" y="11819"/>
                  </a:lnTo>
                  <a:lnTo>
                    <a:pt x="7395" y="11836"/>
                  </a:lnTo>
                  <a:lnTo>
                    <a:pt x="7415" y="11852"/>
                  </a:lnTo>
                  <a:lnTo>
                    <a:pt x="7436" y="11868"/>
                  </a:lnTo>
                  <a:lnTo>
                    <a:pt x="7458" y="11883"/>
                  </a:lnTo>
                  <a:lnTo>
                    <a:pt x="7480" y="11898"/>
                  </a:lnTo>
                  <a:lnTo>
                    <a:pt x="7502" y="11912"/>
                  </a:lnTo>
                  <a:lnTo>
                    <a:pt x="7524" y="11925"/>
                  </a:lnTo>
                  <a:lnTo>
                    <a:pt x="7547" y="11938"/>
                  </a:lnTo>
                  <a:lnTo>
                    <a:pt x="7570" y="11950"/>
                  </a:lnTo>
                  <a:lnTo>
                    <a:pt x="7594" y="11962"/>
                  </a:lnTo>
                  <a:lnTo>
                    <a:pt x="7618" y="11974"/>
                  </a:lnTo>
                  <a:lnTo>
                    <a:pt x="7642" y="11985"/>
                  </a:lnTo>
                  <a:lnTo>
                    <a:pt x="7667" y="11994"/>
                  </a:lnTo>
                  <a:lnTo>
                    <a:pt x="7691" y="12004"/>
                  </a:lnTo>
                  <a:lnTo>
                    <a:pt x="7716" y="12012"/>
                  </a:lnTo>
                  <a:lnTo>
                    <a:pt x="7741" y="12020"/>
                  </a:lnTo>
                  <a:lnTo>
                    <a:pt x="7766" y="12027"/>
                  </a:lnTo>
                  <a:lnTo>
                    <a:pt x="7792" y="12034"/>
                  </a:lnTo>
                  <a:lnTo>
                    <a:pt x="7817" y="12040"/>
                  </a:lnTo>
                  <a:lnTo>
                    <a:pt x="7843" y="12045"/>
                  </a:lnTo>
                  <a:lnTo>
                    <a:pt x="7869" y="12049"/>
                  </a:lnTo>
                  <a:lnTo>
                    <a:pt x="7896" y="12053"/>
                  </a:lnTo>
                  <a:lnTo>
                    <a:pt x="7923" y="12056"/>
                  </a:lnTo>
                  <a:lnTo>
                    <a:pt x="7949" y="12059"/>
                  </a:lnTo>
                  <a:lnTo>
                    <a:pt x="7976" y="12061"/>
                  </a:lnTo>
                  <a:lnTo>
                    <a:pt x="8002" y="12062"/>
                  </a:lnTo>
                  <a:lnTo>
                    <a:pt x="8029" y="12062"/>
                  </a:lnTo>
                  <a:lnTo>
                    <a:pt x="8056" y="12062"/>
                  </a:lnTo>
                  <a:lnTo>
                    <a:pt x="8082" y="12061"/>
                  </a:lnTo>
                  <a:lnTo>
                    <a:pt x="8109" y="12059"/>
                  </a:lnTo>
                  <a:lnTo>
                    <a:pt x="8135" y="12056"/>
                  </a:lnTo>
                  <a:lnTo>
                    <a:pt x="8162" y="12053"/>
                  </a:lnTo>
                  <a:lnTo>
                    <a:pt x="8189" y="12049"/>
                  </a:lnTo>
                  <a:lnTo>
                    <a:pt x="8215" y="12045"/>
                  </a:lnTo>
                  <a:lnTo>
                    <a:pt x="8241" y="12040"/>
                  </a:lnTo>
                  <a:lnTo>
                    <a:pt x="8266" y="12034"/>
                  </a:lnTo>
                  <a:lnTo>
                    <a:pt x="8292" y="12027"/>
                  </a:lnTo>
                  <a:lnTo>
                    <a:pt x="8317" y="12020"/>
                  </a:lnTo>
                  <a:lnTo>
                    <a:pt x="8342" y="12012"/>
                  </a:lnTo>
                  <a:lnTo>
                    <a:pt x="8367" y="12004"/>
                  </a:lnTo>
                  <a:lnTo>
                    <a:pt x="8392" y="11994"/>
                  </a:lnTo>
                  <a:lnTo>
                    <a:pt x="8416" y="11985"/>
                  </a:lnTo>
                  <a:lnTo>
                    <a:pt x="8440" y="11974"/>
                  </a:lnTo>
                  <a:lnTo>
                    <a:pt x="8465" y="11962"/>
                  </a:lnTo>
                  <a:lnTo>
                    <a:pt x="8488" y="11950"/>
                  </a:lnTo>
                  <a:lnTo>
                    <a:pt x="8511" y="11938"/>
                  </a:lnTo>
                  <a:lnTo>
                    <a:pt x="8534" y="11925"/>
                  </a:lnTo>
                  <a:lnTo>
                    <a:pt x="8557" y="11912"/>
                  </a:lnTo>
                  <a:lnTo>
                    <a:pt x="8579" y="11898"/>
                  </a:lnTo>
                  <a:lnTo>
                    <a:pt x="8601" y="11883"/>
                  </a:lnTo>
                  <a:lnTo>
                    <a:pt x="8622" y="11868"/>
                  </a:lnTo>
                  <a:lnTo>
                    <a:pt x="8643" y="11852"/>
                  </a:lnTo>
                  <a:lnTo>
                    <a:pt x="8664" y="11836"/>
                  </a:lnTo>
                  <a:lnTo>
                    <a:pt x="8684" y="11819"/>
                  </a:lnTo>
                  <a:lnTo>
                    <a:pt x="8704" y="11801"/>
                  </a:lnTo>
                  <a:lnTo>
                    <a:pt x="8724" y="11782"/>
                  </a:lnTo>
                  <a:lnTo>
                    <a:pt x="8743" y="11763"/>
                  </a:lnTo>
                  <a:lnTo>
                    <a:pt x="8762" y="11744"/>
                  </a:lnTo>
                  <a:lnTo>
                    <a:pt x="8780" y="11724"/>
                  </a:lnTo>
                  <a:lnTo>
                    <a:pt x="15805" y="4228"/>
                  </a:lnTo>
                  <a:lnTo>
                    <a:pt x="15821" y="4210"/>
                  </a:lnTo>
                  <a:lnTo>
                    <a:pt x="15836" y="4192"/>
                  </a:lnTo>
                  <a:lnTo>
                    <a:pt x="15851" y="4173"/>
                  </a:lnTo>
                  <a:lnTo>
                    <a:pt x="15865" y="4154"/>
                  </a:lnTo>
                  <a:lnTo>
                    <a:pt x="15878" y="4135"/>
                  </a:lnTo>
                  <a:lnTo>
                    <a:pt x="15892" y="4115"/>
                  </a:lnTo>
                  <a:lnTo>
                    <a:pt x="15904" y="4096"/>
                  </a:lnTo>
                  <a:lnTo>
                    <a:pt x="15917" y="4076"/>
                  </a:lnTo>
                  <a:lnTo>
                    <a:pt x="15929" y="4056"/>
                  </a:lnTo>
                  <a:lnTo>
                    <a:pt x="15940" y="4034"/>
                  </a:lnTo>
                  <a:lnTo>
                    <a:pt x="15951" y="4014"/>
                  </a:lnTo>
                  <a:lnTo>
                    <a:pt x="15961" y="3993"/>
                  </a:lnTo>
                  <a:lnTo>
                    <a:pt x="15971" y="3972"/>
                  </a:lnTo>
                  <a:lnTo>
                    <a:pt x="15980" y="3951"/>
                  </a:lnTo>
                  <a:lnTo>
                    <a:pt x="15989" y="3930"/>
                  </a:lnTo>
                  <a:lnTo>
                    <a:pt x="15997" y="3908"/>
                  </a:lnTo>
                  <a:lnTo>
                    <a:pt x="16004" y="3887"/>
                  </a:lnTo>
                  <a:lnTo>
                    <a:pt x="16011" y="3864"/>
                  </a:lnTo>
                  <a:lnTo>
                    <a:pt x="16018" y="3842"/>
                  </a:lnTo>
                  <a:lnTo>
                    <a:pt x="16024" y="3820"/>
                  </a:lnTo>
                  <a:lnTo>
                    <a:pt x="16030" y="3799"/>
                  </a:lnTo>
                  <a:lnTo>
                    <a:pt x="16035" y="3776"/>
                  </a:lnTo>
                  <a:lnTo>
                    <a:pt x="16039" y="3754"/>
                  </a:lnTo>
                  <a:lnTo>
                    <a:pt x="16044" y="3732"/>
                  </a:lnTo>
                  <a:lnTo>
                    <a:pt x="16047" y="3710"/>
                  </a:lnTo>
                  <a:lnTo>
                    <a:pt x="16050" y="3686"/>
                  </a:lnTo>
                  <a:lnTo>
                    <a:pt x="16053" y="3664"/>
                  </a:lnTo>
                  <a:lnTo>
                    <a:pt x="16055" y="3642"/>
                  </a:lnTo>
                  <a:lnTo>
                    <a:pt x="16056" y="3619"/>
                  </a:lnTo>
                  <a:lnTo>
                    <a:pt x="16057" y="3597"/>
                  </a:lnTo>
                  <a:lnTo>
                    <a:pt x="16058" y="3574"/>
                  </a:lnTo>
                  <a:lnTo>
                    <a:pt x="16058" y="3552"/>
                  </a:lnTo>
                  <a:lnTo>
                    <a:pt x="16057" y="3528"/>
                  </a:lnTo>
                  <a:lnTo>
                    <a:pt x="16056" y="3503"/>
                  </a:lnTo>
                  <a:lnTo>
                    <a:pt x="16055" y="3479"/>
                  </a:lnTo>
                  <a:lnTo>
                    <a:pt x="16053" y="3456"/>
                  </a:lnTo>
                  <a:lnTo>
                    <a:pt x="16050" y="3432"/>
                  </a:lnTo>
                  <a:lnTo>
                    <a:pt x="16047" y="3408"/>
                  </a:lnTo>
                  <a:lnTo>
                    <a:pt x="16043" y="3385"/>
                  </a:lnTo>
                  <a:lnTo>
                    <a:pt x="16039" y="3362"/>
                  </a:lnTo>
                  <a:lnTo>
                    <a:pt x="16034" y="3338"/>
                  </a:lnTo>
                  <a:lnTo>
                    <a:pt x="16028" y="3314"/>
                  </a:lnTo>
                  <a:lnTo>
                    <a:pt x="16022" y="3291"/>
                  </a:lnTo>
                  <a:lnTo>
                    <a:pt x="16015" y="3268"/>
                  </a:lnTo>
                  <a:lnTo>
                    <a:pt x="16008" y="3245"/>
                  </a:lnTo>
                  <a:lnTo>
                    <a:pt x="16000" y="3222"/>
                  </a:lnTo>
                  <a:lnTo>
                    <a:pt x="15992" y="3200"/>
                  </a:lnTo>
                  <a:lnTo>
                    <a:pt x="15983" y="3178"/>
                  </a:lnTo>
                  <a:lnTo>
                    <a:pt x="15974" y="3155"/>
                  </a:lnTo>
                  <a:lnTo>
                    <a:pt x="15964" y="3132"/>
                  </a:lnTo>
                  <a:lnTo>
                    <a:pt x="15953" y="3111"/>
                  </a:lnTo>
                  <a:lnTo>
                    <a:pt x="15942" y="3089"/>
                  </a:lnTo>
                  <a:lnTo>
                    <a:pt x="15930" y="3068"/>
                  </a:lnTo>
                  <a:lnTo>
                    <a:pt x="15917" y="3047"/>
                  </a:lnTo>
                  <a:lnTo>
                    <a:pt x="15904" y="3026"/>
                  </a:lnTo>
                  <a:lnTo>
                    <a:pt x="15891" y="3005"/>
                  </a:lnTo>
                  <a:lnTo>
                    <a:pt x="15877" y="2985"/>
                  </a:lnTo>
                  <a:lnTo>
                    <a:pt x="15863" y="2964"/>
                  </a:lnTo>
                  <a:lnTo>
                    <a:pt x="15848" y="2944"/>
                  </a:lnTo>
                  <a:lnTo>
                    <a:pt x="15832" y="2924"/>
                  </a:lnTo>
                  <a:lnTo>
                    <a:pt x="15816" y="2905"/>
                  </a:lnTo>
                  <a:lnTo>
                    <a:pt x="15799" y="2886"/>
                  </a:lnTo>
                  <a:lnTo>
                    <a:pt x="15782" y="2868"/>
                  </a:lnTo>
                  <a:lnTo>
                    <a:pt x="15764" y="28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7" name="íṡḻïḓe"/>
            <p:cNvSpPr/>
            <p:nvPr/>
          </p:nvSpPr>
          <p:spPr bwMode="auto">
            <a:xfrm>
              <a:off x="7231998" y="1735700"/>
              <a:ext cx="404054" cy="361004"/>
            </a:xfrm>
            <a:custGeom>
              <a:avLst/>
              <a:gdLst>
                <a:gd name="T0" fmla="*/ 8326 w 16095"/>
                <a:gd name="T1" fmla="*/ 13008 h 14096"/>
                <a:gd name="T2" fmla="*/ 8191 w 16095"/>
                <a:gd name="T3" fmla="*/ 13069 h 14096"/>
                <a:gd name="T4" fmla="*/ 8048 w 16095"/>
                <a:gd name="T5" fmla="*/ 13090 h 14096"/>
                <a:gd name="T6" fmla="*/ 7903 w 16095"/>
                <a:gd name="T7" fmla="*/ 13069 h 14096"/>
                <a:gd name="T8" fmla="*/ 7768 w 16095"/>
                <a:gd name="T9" fmla="*/ 13008 h 14096"/>
                <a:gd name="T10" fmla="*/ 1995 w 16095"/>
                <a:gd name="T11" fmla="*/ 7293 h 14096"/>
                <a:gd name="T12" fmla="*/ 1368 w 16095"/>
                <a:gd name="T13" fmla="*/ 6355 h 14096"/>
                <a:gd name="T14" fmla="*/ 1055 w 16095"/>
                <a:gd name="T15" fmla="*/ 5309 h 14096"/>
                <a:gd name="T16" fmla="*/ 1055 w 16095"/>
                <a:gd name="T17" fmla="*/ 4226 h 14096"/>
                <a:gd name="T18" fmla="*/ 1368 w 16095"/>
                <a:gd name="T19" fmla="*/ 3179 h 14096"/>
                <a:gd name="T20" fmla="*/ 1995 w 16095"/>
                <a:gd name="T21" fmla="*/ 2241 h 14096"/>
                <a:gd name="T22" fmla="*/ 2857 w 16095"/>
                <a:gd name="T23" fmla="*/ 1536 h 14096"/>
                <a:gd name="T24" fmla="*/ 3845 w 16095"/>
                <a:gd name="T25" fmla="*/ 1126 h 14096"/>
                <a:gd name="T26" fmla="*/ 4896 w 16095"/>
                <a:gd name="T27" fmla="*/ 1005 h 14096"/>
                <a:gd name="T28" fmla="*/ 5943 w 16095"/>
                <a:gd name="T29" fmla="*/ 1178 h 14096"/>
                <a:gd name="T30" fmla="*/ 6922 w 16095"/>
                <a:gd name="T31" fmla="*/ 1644 h 14096"/>
                <a:gd name="T32" fmla="*/ 8873 w 16095"/>
                <a:gd name="T33" fmla="*/ 1866 h 14096"/>
                <a:gd name="T34" fmla="*/ 9814 w 16095"/>
                <a:gd name="T35" fmla="*/ 1301 h 14096"/>
                <a:gd name="T36" fmla="*/ 10846 w 16095"/>
                <a:gd name="T37" fmla="*/ 1030 h 14096"/>
                <a:gd name="T38" fmla="*/ 11903 w 16095"/>
                <a:gd name="T39" fmla="*/ 1053 h 14096"/>
                <a:gd name="T40" fmla="*/ 12919 w 16095"/>
                <a:gd name="T41" fmla="*/ 1367 h 14096"/>
                <a:gd name="T42" fmla="*/ 13830 w 16095"/>
                <a:gd name="T43" fmla="*/ 1971 h 14096"/>
                <a:gd name="T44" fmla="*/ 14553 w 16095"/>
                <a:gd name="T45" fmla="*/ 2850 h 14096"/>
                <a:gd name="T46" fmla="*/ 14970 w 16095"/>
                <a:gd name="T47" fmla="*/ 3868 h 14096"/>
                <a:gd name="T48" fmla="*/ 15074 w 16095"/>
                <a:gd name="T49" fmla="*/ 4948 h 14096"/>
                <a:gd name="T50" fmla="*/ 14866 w 16095"/>
                <a:gd name="T51" fmla="*/ 6015 h 14096"/>
                <a:gd name="T52" fmla="*/ 14344 w 16095"/>
                <a:gd name="T53" fmla="*/ 6997 h 14096"/>
                <a:gd name="T54" fmla="*/ 14329 w 16095"/>
                <a:gd name="T55" fmla="*/ 1071 h 14096"/>
                <a:gd name="T56" fmla="*/ 13143 w 16095"/>
                <a:gd name="T57" fmla="*/ 364 h 14096"/>
                <a:gd name="T58" fmla="*/ 11837 w 16095"/>
                <a:gd name="T59" fmla="*/ 29 h 14096"/>
                <a:gd name="T60" fmla="*/ 10497 w 16095"/>
                <a:gd name="T61" fmla="*/ 65 h 14096"/>
                <a:gd name="T62" fmla="*/ 9205 w 16095"/>
                <a:gd name="T63" fmla="*/ 471 h 14096"/>
                <a:gd name="T64" fmla="*/ 8046 w 16095"/>
                <a:gd name="T65" fmla="*/ 1245 h 14096"/>
                <a:gd name="T66" fmla="*/ 6889 w 16095"/>
                <a:gd name="T67" fmla="*/ 471 h 14096"/>
                <a:gd name="T68" fmla="*/ 5598 w 16095"/>
                <a:gd name="T69" fmla="*/ 65 h 14096"/>
                <a:gd name="T70" fmla="*/ 4258 w 16095"/>
                <a:gd name="T71" fmla="*/ 29 h 14096"/>
                <a:gd name="T72" fmla="*/ 2953 w 16095"/>
                <a:gd name="T73" fmla="*/ 364 h 14096"/>
                <a:gd name="T74" fmla="*/ 1766 w 16095"/>
                <a:gd name="T75" fmla="*/ 1071 h 14096"/>
                <a:gd name="T76" fmla="*/ 794 w 16095"/>
                <a:gd name="T77" fmla="*/ 2140 h 14096"/>
                <a:gd name="T78" fmla="*/ 198 w 16095"/>
                <a:gd name="T79" fmla="*/ 3407 h 14096"/>
                <a:gd name="T80" fmla="*/ 0 w 16095"/>
                <a:gd name="T81" fmla="*/ 4767 h 14096"/>
                <a:gd name="T82" fmla="*/ 198 w 16095"/>
                <a:gd name="T83" fmla="*/ 6127 h 14096"/>
                <a:gd name="T84" fmla="*/ 794 w 16095"/>
                <a:gd name="T85" fmla="*/ 7395 h 14096"/>
                <a:gd name="T86" fmla="*/ 1805 w 16095"/>
                <a:gd name="T87" fmla="*/ 8534 h 14096"/>
                <a:gd name="T88" fmla="*/ 4393 w 16095"/>
                <a:gd name="T89" fmla="*/ 11099 h 14096"/>
                <a:gd name="T90" fmla="*/ 6755 w 16095"/>
                <a:gd name="T91" fmla="*/ 13439 h 14096"/>
                <a:gd name="T92" fmla="*/ 7211 w 16095"/>
                <a:gd name="T93" fmla="*/ 13847 h 14096"/>
                <a:gd name="T94" fmla="*/ 7614 w 16095"/>
                <a:gd name="T95" fmla="*/ 14034 h 14096"/>
                <a:gd name="T96" fmla="*/ 8048 w 16095"/>
                <a:gd name="T97" fmla="*/ 14096 h 14096"/>
                <a:gd name="T98" fmla="*/ 8480 w 16095"/>
                <a:gd name="T99" fmla="*/ 14034 h 14096"/>
                <a:gd name="T100" fmla="*/ 8884 w 16095"/>
                <a:gd name="T101" fmla="*/ 13847 h 14096"/>
                <a:gd name="T102" fmla="*/ 9360 w 16095"/>
                <a:gd name="T103" fmla="*/ 13419 h 14096"/>
                <a:gd name="T104" fmla="*/ 11881 w 16095"/>
                <a:gd name="T105" fmla="*/ 10921 h 14096"/>
                <a:gd name="T106" fmla="*/ 14427 w 16095"/>
                <a:gd name="T107" fmla="*/ 8398 h 14096"/>
                <a:gd name="T108" fmla="*/ 15301 w 16095"/>
                <a:gd name="T109" fmla="*/ 7395 h 14096"/>
                <a:gd name="T110" fmla="*/ 15897 w 16095"/>
                <a:gd name="T111" fmla="*/ 6127 h 14096"/>
                <a:gd name="T112" fmla="*/ 16095 w 16095"/>
                <a:gd name="T113" fmla="*/ 4767 h 14096"/>
                <a:gd name="T114" fmla="*/ 15897 w 16095"/>
                <a:gd name="T115" fmla="*/ 3407 h 14096"/>
                <a:gd name="T116" fmla="*/ 15301 w 16095"/>
                <a:gd name="T117" fmla="*/ 2140 h 14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095" h="14096">
                  <a:moveTo>
                    <a:pt x="13965" y="7434"/>
                  </a:moveTo>
                  <a:lnTo>
                    <a:pt x="8406" y="12943"/>
                  </a:lnTo>
                  <a:lnTo>
                    <a:pt x="8387" y="12960"/>
                  </a:lnTo>
                  <a:lnTo>
                    <a:pt x="8367" y="12977"/>
                  </a:lnTo>
                  <a:lnTo>
                    <a:pt x="8347" y="12992"/>
                  </a:lnTo>
                  <a:lnTo>
                    <a:pt x="8326" y="13008"/>
                  </a:lnTo>
                  <a:lnTo>
                    <a:pt x="8305" y="13021"/>
                  </a:lnTo>
                  <a:lnTo>
                    <a:pt x="8283" y="13033"/>
                  </a:lnTo>
                  <a:lnTo>
                    <a:pt x="8261" y="13044"/>
                  </a:lnTo>
                  <a:lnTo>
                    <a:pt x="8239" y="13053"/>
                  </a:lnTo>
                  <a:lnTo>
                    <a:pt x="8215" y="13062"/>
                  </a:lnTo>
                  <a:lnTo>
                    <a:pt x="8191" y="13069"/>
                  </a:lnTo>
                  <a:lnTo>
                    <a:pt x="8168" y="13076"/>
                  </a:lnTo>
                  <a:lnTo>
                    <a:pt x="8144" y="13081"/>
                  </a:lnTo>
                  <a:lnTo>
                    <a:pt x="8120" y="13085"/>
                  </a:lnTo>
                  <a:lnTo>
                    <a:pt x="8096" y="13088"/>
                  </a:lnTo>
                  <a:lnTo>
                    <a:pt x="8072" y="13089"/>
                  </a:lnTo>
                  <a:lnTo>
                    <a:pt x="8048" y="13090"/>
                  </a:lnTo>
                  <a:lnTo>
                    <a:pt x="8023" y="13089"/>
                  </a:lnTo>
                  <a:lnTo>
                    <a:pt x="7998" y="13088"/>
                  </a:lnTo>
                  <a:lnTo>
                    <a:pt x="7974" y="13085"/>
                  </a:lnTo>
                  <a:lnTo>
                    <a:pt x="7950" y="13081"/>
                  </a:lnTo>
                  <a:lnTo>
                    <a:pt x="7927" y="13076"/>
                  </a:lnTo>
                  <a:lnTo>
                    <a:pt x="7903" y="13069"/>
                  </a:lnTo>
                  <a:lnTo>
                    <a:pt x="7880" y="13062"/>
                  </a:lnTo>
                  <a:lnTo>
                    <a:pt x="7856" y="13053"/>
                  </a:lnTo>
                  <a:lnTo>
                    <a:pt x="7833" y="13044"/>
                  </a:lnTo>
                  <a:lnTo>
                    <a:pt x="7811" y="13033"/>
                  </a:lnTo>
                  <a:lnTo>
                    <a:pt x="7790" y="13021"/>
                  </a:lnTo>
                  <a:lnTo>
                    <a:pt x="7768" y="13008"/>
                  </a:lnTo>
                  <a:lnTo>
                    <a:pt x="7748" y="12992"/>
                  </a:lnTo>
                  <a:lnTo>
                    <a:pt x="7728" y="12977"/>
                  </a:lnTo>
                  <a:lnTo>
                    <a:pt x="7707" y="12960"/>
                  </a:lnTo>
                  <a:lnTo>
                    <a:pt x="7689" y="12943"/>
                  </a:lnTo>
                  <a:lnTo>
                    <a:pt x="2130" y="7434"/>
                  </a:lnTo>
                  <a:lnTo>
                    <a:pt x="1995" y="7293"/>
                  </a:lnTo>
                  <a:lnTo>
                    <a:pt x="1868" y="7148"/>
                  </a:lnTo>
                  <a:lnTo>
                    <a:pt x="1751" y="6997"/>
                  </a:lnTo>
                  <a:lnTo>
                    <a:pt x="1643" y="6843"/>
                  </a:lnTo>
                  <a:lnTo>
                    <a:pt x="1542" y="6684"/>
                  </a:lnTo>
                  <a:lnTo>
                    <a:pt x="1452" y="6521"/>
                  </a:lnTo>
                  <a:lnTo>
                    <a:pt x="1368" y="6355"/>
                  </a:lnTo>
                  <a:lnTo>
                    <a:pt x="1295" y="6186"/>
                  </a:lnTo>
                  <a:lnTo>
                    <a:pt x="1229" y="6015"/>
                  </a:lnTo>
                  <a:lnTo>
                    <a:pt x="1173" y="5841"/>
                  </a:lnTo>
                  <a:lnTo>
                    <a:pt x="1125" y="5666"/>
                  </a:lnTo>
                  <a:lnTo>
                    <a:pt x="1085" y="5487"/>
                  </a:lnTo>
                  <a:lnTo>
                    <a:pt x="1055" y="5309"/>
                  </a:lnTo>
                  <a:lnTo>
                    <a:pt x="1034" y="5129"/>
                  </a:lnTo>
                  <a:lnTo>
                    <a:pt x="1021" y="4948"/>
                  </a:lnTo>
                  <a:lnTo>
                    <a:pt x="1016" y="4767"/>
                  </a:lnTo>
                  <a:lnTo>
                    <a:pt x="1021" y="4586"/>
                  </a:lnTo>
                  <a:lnTo>
                    <a:pt x="1034" y="4405"/>
                  </a:lnTo>
                  <a:lnTo>
                    <a:pt x="1055" y="4226"/>
                  </a:lnTo>
                  <a:lnTo>
                    <a:pt x="1085" y="4047"/>
                  </a:lnTo>
                  <a:lnTo>
                    <a:pt x="1125" y="3868"/>
                  </a:lnTo>
                  <a:lnTo>
                    <a:pt x="1173" y="3693"/>
                  </a:lnTo>
                  <a:lnTo>
                    <a:pt x="1229" y="3519"/>
                  </a:lnTo>
                  <a:lnTo>
                    <a:pt x="1295" y="3348"/>
                  </a:lnTo>
                  <a:lnTo>
                    <a:pt x="1368" y="3179"/>
                  </a:lnTo>
                  <a:lnTo>
                    <a:pt x="1452" y="3013"/>
                  </a:lnTo>
                  <a:lnTo>
                    <a:pt x="1542" y="2850"/>
                  </a:lnTo>
                  <a:lnTo>
                    <a:pt x="1643" y="2691"/>
                  </a:lnTo>
                  <a:lnTo>
                    <a:pt x="1751" y="2537"/>
                  </a:lnTo>
                  <a:lnTo>
                    <a:pt x="1868" y="2386"/>
                  </a:lnTo>
                  <a:lnTo>
                    <a:pt x="1995" y="2241"/>
                  </a:lnTo>
                  <a:lnTo>
                    <a:pt x="2130" y="2100"/>
                  </a:lnTo>
                  <a:lnTo>
                    <a:pt x="2265" y="1971"/>
                  </a:lnTo>
                  <a:lnTo>
                    <a:pt x="2407" y="1851"/>
                  </a:lnTo>
                  <a:lnTo>
                    <a:pt x="2553" y="1738"/>
                  </a:lnTo>
                  <a:lnTo>
                    <a:pt x="2703" y="1633"/>
                  </a:lnTo>
                  <a:lnTo>
                    <a:pt x="2857" y="1536"/>
                  </a:lnTo>
                  <a:lnTo>
                    <a:pt x="3015" y="1448"/>
                  </a:lnTo>
                  <a:lnTo>
                    <a:pt x="3176" y="1367"/>
                  </a:lnTo>
                  <a:lnTo>
                    <a:pt x="3339" y="1295"/>
                  </a:lnTo>
                  <a:lnTo>
                    <a:pt x="3506" y="1230"/>
                  </a:lnTo>
                  <a:lnTo>
                    <a:pt x="3675" y="1174"/>
                  </a:lnTo>
                  <a:lnTo>
                    <a:pt x="3845" y="1126"/>
                  </a:lnTo>
                  <a:lnTo>
                    <a:pt x="4018" y="1085"/>
                  </a:lnTo>
                  <a:lnTo>
                    <a:pt x="4192" y="1053"/>
                  </a:lnTo>
                  <a:lnTo>
                    <a:pt x="4367" y="1029"/>
                  </a:lnTo>
                  <a:lnTo>
                    <a:pt x="4543" y="1013"/>
                  </a:lnTo>
                  <a:lnTo>
                    <a:pt x="4719" y="1005"/>
                  </a:lnTo>
                  <a:lnTo>
                    <a:pt x="4896" y="1005"/>
                  </a:lnTo>
                  <a:lnTo>
                    <a:pt x="5072" y="1014"/>
                  </a:lnTo>
                  <a:lnTo>
                    <a:pt x="5249" y="1030"/>
                  </a:lnTo>
                  <a:lnTo>
                    <a:pt x="5424" y="1055"/>
                  </a:lnTo>
                  <a:lnTo>
                    <a:pt x="5599" y="1087"/>
                  </a:lnTo>
                  <a:lnTo>
                    <a:pt x="5772" y="1129"/>
                  </a:lnTo>
                  <a:lnTo>
                    <a:pt x="5943" y="1178"/>
                  </a:lnTo>
                  <a:lnTo>
                    <a:pt x="6113" y="1235"/>
                  </a:lnTo>
                  <a:lnTo>
                    <a:pt x="6281" y="1301"/>
                  </a:lnTo>
                  <a:lnTo>
                    <a:pt x="6446" y="1374"/>
                  </a:lnTo>
                  <a:lnTo>
                    <a:pt x="6608" y="1456"/>
                  </a:lnTo>
                  <a:lnTo>
                    <a:pt x="6767" y="1547"/>
                  </a:lnTo>
                  <a:lnTo>
                    <a:pt x="6922" y="1644"/>
                  </a:lnTo>
                  <a:lnTo>
                    <a:pt x="7074" y="1751"/>
                  </a:lnTo>
                  <a:lnTo>
                    <a:pt x="7222" y="1866"/>
                  </a:lnTo>
                  <a:lnTo>
                    <a:pt x="7365" y="1989"/>
                  </a:lnTo>
                  <a:lnTo>
                    <a:pt x="8046" y="2603"/>
                  </a:lnTo>
                  <a:lnTo>
                    <a:pt x="8730" y="1989"/>
                  </a:lnTo>
                  <a:lnTo>
                    <a:pt x="8873" y="1866"/>
                  </a:lnTo>
                  <a:lnTo>
                    <a:pt x="9021" y="1751"/>
                  </a:lnTo>
                  <a:lnTo>
                    <a:pt x="9173" y="1644"/>
                  </a:lnTo>
                  <a:lnTo>
                    <a:pt x="9328" y="1547"/>
                  </a:lnTo>
                  <a:lnTo>
                    <a:pt x="9487" y="1456"/>
                  </a:lnTo>
                  <a:lnTo>
                    <a:pt x="9649" y="1374"/>
                  </a:lnTo>
                  <a:lnTo>
                    <a:pt x="9814" y="1301"/>
                  </a:lnTo>
                  <a:lnTo>
                    <a:pt x="9982" y="1235"/>
                  </a:lnTo>
                  <a:lnTo>
                    <a:pt x="10152" y="1178"/>
                  </a:lnTo>
                  <a:lnTo>
                    <a:pt x="10323" y="1129"/>
                  </a:lnTo>
                  <a:lnTo>
                    <a:pt x="10496" y="1087"/>
                  </a:lnTo>
                  <a:lnTo>
                    <a:pt x="10671" y="1055"/>
                  </a:lnTo>
                  <a:lnTo>
                    <a:pt x="10846" y="1030"/>
                  </a:lnTo>
                  <a:lnTo>
                    <a:pt x="11023" y="1014"/>
                  </a:lnTo>
                  <a:lnTo>
                    <a:pt x="11199" y="1005"/>
                  </a:lnTo>
                  <a:lnTo>
                    <a:pt x="11376" y="1005"/>
                  </a:lnTo>
                  <a:lnTo>
                    <a:pt x="11552" y="1013"/>
                  </a:lnTo>
                  <a:lnTo>
                    <a:pt x="11728" y="1029"/>
                  </a:lnTo>
                  <a:lnTo>
                    <a:pt x="11903" y="1053"/>
                  </a:lnTo>
                  <a:lnTo>
                    <a:pt x="12077" y="1085"/>
                  </a:lnTo>
                  <a:lnTo>
                    <a:pt x="12250" y="1126"/>
                  </a:lnTo>
                  <a:lnTo>
                    <a:pt x="12420" y="1174"/>
                  </a:lnTo>
                  <a:lnTo>
                    <a:pt x="12589" y="1230"/>
                  </a:lnTo>
                  <a:lnTo>
                    <a:pt x="12756" y="1295"/>
                  </a:lnTo>
                  <a:lnTo>
                    <a:pt x="12919" y="1367"/>
                  </a:lnTo>
                  <a:lnTo>
                    <a:pt x="13080" y="1448"/>
                  </a:lnTo>
                  <a:lnTo>
                    <a:pt x="13238" y="1536"/>
                  </a:lnTo>
                  <a:lnTo>
                    <a:pt x="13392" y="1633"/>
                  </a:lnTo>
                  <a:lnTo>
                    <a:pt x="13542" y="1738"/>
                  </a:lnTo>
                  <a:lnTo>
                    <a:pt x="13688" y="1851"/>
                  </a:lnTo>
                  <a:lnTo>
                    <a:pt x="13830" y="1971"/>
                  </a:lnTo>
                  <a:lnTo>
                    <a:pt x="13965" y="2100"/>
                  </a:lnTo>
                  <a:lnTo>
                    <a:pt x="14100" y="2241"/>
                  </a:lnTo>
                  <a:lnTo>
                    <a:pt x="14227" y="2386"/>
                  </a:lnTo>
                  <a:lnTo>
                    <a:pt x="14344" y="2537"/>
                  </a:lnTo>
                  <a:lnTo>
                    <a:pt x="14452" y="2691"/>
                  </a:lnTo>
                  <a:lnTo>
                    <a:pt x="14553" y="2850"/>
                  </a:lnTo>
                  <a:lnTo>
                    <a:pt x="14643" y="3013"/>
                  </a:lnTo>
                  <a:lnTo>
                    <a:pt x="14727" y="3179"/>
                  </a:lnTo>
                  <a:lnTo>
                    <a:pt x="14800" y="3348"/>
                  </a:lnTo>
                  <a:lnTo>
                    <a:pt x="14866" y="3519"/>
                  </a:lnTo>
                  <a:lnTo>
                    <a:pt x="14922" y="3693"/>
                  </a:lnTo>
                  <a:lnTo>
                    <a:pt x="14970" y="3868"/>
                  </a:lnTo>
                  <a:lnTo>
                    <a:pt x="15010" y="4047"/>
                  </a:lnTo>
                  <a:lnTo>
                    <a:pt x="15040" y="4226"/>
                  </a:lnTo>
                  <a:lnTo>
                    <a:pt x="15061" y="4405"/>
                  </a:lnTo>
                  <a:lnTo>
                    <a:pt x="15074" y="4586"/>
                  </a:lnTo>
                  <a:lnTo>
                    <a:pt x="15079" y="4767"/>
                  </a:lnTo>
                  <a:lnTo>
                    <a:pt x="15074" y="4948"/>
                  </a:lnTo>
                  <a:lnTo>
                    <a:pt x="15061" y="5129"/>
                  </a:lnTo>
                  <a:lnTo>
                    <a:pt x="15040" y="5309"/>
                  </a:lnTo>
                  <a:lnTo>
                    <a:pt x="15010" y="5487"/>
                  </a:lnTo>
                  <a:lnTo>
                    <a:pt x="14970" y="5666"/>
                  </a:lnTo>
                  <a:lnTo>
                    <a:pt x="14922" y="5841"/>
                  </a:lnTo>
                  <a:lnTo>
                    <a:pt x="14866" y="6015"/>
                  </a:lnTo>
                  <a:lnTo>
                    <a:pt x="14800" y="6186"/>
                  </a:lnTo>
                  <a:lnTo>
                    <a:pt x="14727" y="6355"/>
                  </a:lnTo>
                  <a:lnTo>
                    <a:pt x="14643" y="6521"/>
                  </a:lnTo>
                  <a:lnTo>
                    <a:pt x="14553" y="6684"/>
                  </a:lnTo>
                  <a:lnTo>
                    <a:pt x="14452" y="6843"/>
                  </a:lnTo>
                  <a:lnTo>
                    <a:pt x="14344" y="6997"/>
                  </a:lnTo>
                  <a:lnTo>
                    <a:pt x="14227" y="7148"/>
                  </a:lnTo>
                  <a:lnTo>
                    <a:pt x="14100" y="7293"/>
                  </a:lnTo>
                  <a:lnTo>
                    <a:pt x="13965" y="7434"/>
                  </a:lnTo>
                  <a:close/>
                  <a:moveTo>
                    <a:pt x="14684" y="1390"/>
                  </a:moveTo>
                  <a:lnTo>
                    <a:pt x="14510" y="1225"/>
                  </a:lnTo>
                  <a:lnTo>
                    <a:pt x="14329" y="1071"/>
                  </a:lnTo>
                  <a:lnTo>
                    <a:pt x="14142" y="927"/>
                  </a:lnTo>
                  <a:lnTo>
                    <a:pt x="13951" y="794"/>
                  </a:lnTo>
                  <a:lnTo>
                    <a:pt x="13755" y="672"/>
                  </a:lnTo>
                  <a:lnTo>
                    <a:pt x="13555" y="559"/>
                  </a:lnTo>
                  <a:lnTo>
                    <a:pt x="13351" y="456"/>
                  </a:lnTo>
                  <a:lnTo>
                    <a:pt x="13143" y="364"/>
                  </a:lnTo>
                  <a:lnTo>
                    <a:pt x="12930" y="282"/>
                  </a:lnTo>
                  <a:lnTo>
                    <a:pt x="12716" y="211"/>
                  </a:lnTo>
                  <a:lnTo>
                    <a:pt x="12499" y="150"/>
                  </a:lnTo>
                  <a:lnTo>
                    <a:pt x="12280" y="100"/>
                  </a:lnTo>
                  <a:lnTo>
                    <a:pt x="12059" y="59"/>
                  </a:lnTo>
                  <a:lnTo>
                    <a:pt x="11837" y="29"/>
                  </a:lnTo>
                  <a:lnTo>
                    <a:pt x="11614" y="9"/>
                  </a:lnTo>
                  <a:lnTo>
                    <a:pt x="11390" y="0"/>
                  </a:lnTo>
                  <a:lnTo>
                    <a:pt x="11166" y="1"/>
                  </a:lnTo>
                  <a:lnTo>
                    <a:pt x="10943" y="12"/>
                  </a:lnTo>
                  <a:lnTo>
                    <a:pt x="10719" y="33"/>
                  </a:lnTo>
                  <a:lnTo>
                    <a:pt x="10497" y="65"/>
                  </a:lnTo>
                  <a:lnTo>
                    <a:pt x="10276" y="107"/>
                  </a:lnTo>
                  <a:lnTo>
                    <a:pt x="10056" y="159"/>
                  </a:lnTo>
                  <a:lnTo>
                    <a:pt x="9840" y="222"/>
                  </a:lnTo>
                  <a:lnTo>
                    <a:pt x="9625" y="295"/>
                  </a:lnTo>
                  <a:lnTo>
                    <a:pt x="9414" y="378"/>
                  </a:lnTo>
                  <a:lnTo>
                    <a:pt x="9205" y="471"/>
                  </a:lnTo>
                  <a:lnTo>
                    <a:pt x="9001" y="574"/>
                  </a:lnTo>
                  <a:lnTo>
                    <a:pt x="8800" y="688"/>
                  </a:lnTo>
                  <a:lnTo>
                    <a:pt x="8605" y="812"/>
                  </a:lnTo>
                  <a:lnTo>
                    <a:pt x="8413" y="946"/>
                  </a:lnTo>
                  <a:lnTo>
                    <a:pt x="8228" y="1090"/>
                  </a:lnTo>
                  <a:lnTo>
                    <a:pt x="8046" y="1245"/>
                  </a:lnTo>
                  <a:lnTo>
                    <a:pt x="7866" y="1090"/>
                  </a:lnTo>
                  <a:lnTo>
                    <a:pt x="7681" y="946"/>
                  </a:lnTo>
                  <a:lnTo>
                    <a:pt x="7490" y="812"/>
                  </a:lnTo>
                  <a:lnTo>
                    <a:pt x="7294" y="688"/>
                  </a:lnTo>
                  <a:lnTo>
                    <a:pt x="7094" y="574"/>
                  </a:lnTo>
                  <a:lnTo>
                    <a:pt x="6889" y="471"/>
                  </a:lnTo>
                  <a:lnTo>
                    <a:pt x="6680" y="378"/>
                  </a:lnTo>
                  <a:lnTo>
                    <a:pt x="6469" y="295"/>
                  </a:lnTo>
                  <a:lnTo>
                    <a:pt x="6255" y="222"/>
                  </a:lnTo>
                  <a:lnTo>
                    <a:pt x="6038" y="159"/>
                  </a:lnTo>
                  <a:lnTo>
                    <a:pt x="5819" y="107"/>
                  </a:lnTo>
                  <a:lnTo>
                    <a:pt x="5598" y="65"/>
                  </a:lnTo>
                  <a:lnTo>
                    <a:pt x="5376" y="33"/>
                  </a:lnTo>
                  <a:lnTo>
                    <a:pt x="5152" y="12"/>
                  </a:lnTo>
                  <a:lnTo>
                    <a:pt x="4929" y="1"/>
                  </a:lnTo>
                  <a:lnTo>
                    <a:pt x="4705" y="0"/>
                  </a:lnTo>
                  <a:lnTo>
                    <a:pt x="4481" y="9"/>
                  </a:lnTo>
                  <a:lnTo>
                    <a:pt x="4258" y="29"/>
                  </a:lnTo>
                  <a:lnTo>
                    <a:pt x="4036" y="59"/>
                  </a:lnTo>
                  <a:lnTo>
                    <a:pt x="3816" y="100"/>
                  </a:lnTo>
                  <a:lnTo>
                    <a:pt x="3596" y="150"/>
                  </a:lnTo>
                  <a:lnTo>
                    <a:pt x="3379" y="211"/>
                  </a:lnTo>
                  <a:lnTo>
                    <a:pt x="3165" y="282"/>
                  </a:lnTo>
                  <a:lnTo>
                    <a:pt x="2953" y="364"/>
                  </a:lnTo>
                  <a:lnTo>
                    <a:pt x="2744" y="456"/>
                  </a:lnTo>
                  <a:lnTo>
                    <a:pt x="2540" y="559"/>
                  </a:lnTo>
                  <a:lnTo>
                    <a:pt x="2340" y="672"/>
                  </a:lnTo>
                  <a:lnTo>
                    <a:pt x="2144" y="794"/>
                  </a:lnTo>
                  <a:lnTo>
                    <a:pt x="1953" y="927"/>
                  </a:lnTo>
                  <a:lnTo>
                    <a:pt x="1766" y="1071"/>
                  </a:lnTo>
                  <a:lnTo>
                    <a:pt x="1586" y="1225"/>
                  </a:lnTo>
                  <a:lnTo>
                    <a:pt x="1411" y="1390"/>
                  </a:lnTo>
                  <a:lnTo>
                    <a:pt x="1240" y="1569"/>
                  </a:lnTo>
                  <a:lnTo>
                    <a:pt x="1080" y="1753"/>
                  </a:lnTo>
                  <a:lnTo>
                    <a:pt x="931" y="1943"/>
                  </a:lnTo>
                  <a:lnTo>
                    <a:pt x="794" y="2140"/>
                  </a:lnTo>
                  <a:lnTo>
                    <a:pt x="667" y="2340"/>
                  </a:lnTo>
                  <a:lnTo>
                    <a:pt x="551" y="2546"/>
                  </a:lnTo>
                  <a:lnTo>
                    <a:pt x="447" y="2756"/>
                  </a:lnTo>
                  <a:lnTo>
                    <a:pt x="353" y="2970"/>
                  </a:lnTo>
                  <a:lnTo>
                    <a:pt x="271" y="3187"/>
                  </a:lnTo>
                  <a:lnTo>
                    <a:pt x="198" y="3407"/>
                  </a:lnTo>
                  <a:lnTo>
                    <a:pt x="138" y="3630"/>
                  </a:lnTo>
                  <a:lnTo>
                    <a:pt x="89" y="3855"/>
                  </a:lnTo>
                  <a:lnTo>
                    <a:pt x="49" y="4082"/>
                  </a:lnTo>
                  <a:lnTo>
                    <a:pt x="22" y="4309"/>
                  </a:lnTo>
                  <a:lnTo>
                    <a:pt x="6" y="4538"/>
                  </a:lnTo>
                  <a:lnTo>
                    <a:pt x="0" y="4767"/>
                  </a:lnTo>
                  <a:lnTo>
                    <a:pt x="6" y="4996"/>
                  </a:lnTo>
                  <a:lnTo>
                    <a:pt x="22" y="5225"/>
                  </a:lnTo>
                  <a:lnTo>
                    <a:pt x="49" y="5453"/>
                  </a:lnTo>
                  <a:lnTo>
                    <a:pt x="89" y="5680"/>
                  </a:lnTo>
                  <a:lnTo>
                    <a:pt x="138" y="5904"/>
                  </a:lnTo>
                  <a:lnTo>
                    <a:pt x="198" y="6127"/>
                  </a:lnTo>
                  <a:lnTo>
                    <a:pt x="271" y="6347"/>
                  </a:lnTo>
                  <a:lnTo>
                    <a:pt x="353" y="6565"/>
                  </a:lnTo>
                  <a:lnTo>
                    <a:pt x="447" y="6778"/>
                  </a:lnTo>
                  <a:lnTo>
                    <a:pt x="551" y="6989"/>
                  </a:lnTo>
                  <a:lnTo>
                    <a:pt x="667" y="7194"/>
                  </a:lnTo>
                  <a:lnTo>
                    <a:pt x="794" y="7395"/>
                  </a:lnTo>
                  <a:lnTo>
                    <a:pt x="931" y="7591"/>
                  </a:lnTo>
                  <a:lnTo>
                    <a:pt x="1080" y="7782"/>
                  </a:lnTo>
                  <a:lnTo>
                    <a:pt x="1240" y="7966"/>
                  </a:lnTo>
                  <a:lnTo>
                    <a:pt x="1411" y="8144"/>
                  </a:lnTo>
                  <a:lnTo>
                    <a:pt x="1562" y="8294"/>
                  </a:lnTo>
                  <a:lnTo>
                    <a:pt x="1805" y="8534"/>
                  </a:lnTo>
                  <a:lnTo>
                    <a:pt x="2125" y="8850"/>
                  </a:lnTo>
                  <a:lnTo>
                    <a:pt x="2507" y="9230"/>
                  </a:lnTo>
                  <a:lnTo>
                    <a:pt x="2939" y="9659"/>
                  </a:lnTo>
                  <a:lnTo>
                    <a:pt x="3407" y="10122"/>
                  </a:lnTo>
                  <a:lnTo>
                    <a:pt x="3896" y="10606"/>
                  </a:lnTo>
                  <a:lnTo>
                    <a:pt x="4393" y="11099"/>
                  </a:lnTo>
                  <a:lnTo>
                    <a:pt x="4884" y="11585"/>
                  </a:lnTo>
                  <a:lnTo>
                    <a:pt x="5354" y="12051"/>
                  </a:lnTo>
                  <a:lnTo>
                    <a:pt x="5790" y="12483"/>
                  </a:lnTo>
                  <a:lnTo>
                    <a:pt x="6178" y="12868"/>
                  </a:lnTo>
                  <a:lnTo>
                    <a:pt x="6504" y="13191"/>
                  </a:lnTo>
                  <a:lnTo>
                    <a:pt x="6755" y="13439"/>
                  </a:lnTo>
                  <a:lnTo>
                    <a:pt x="6915" y="13598"/>
                  </a:lnTo>
                  <a:lnTo>
                    <a:pt x="6971" y="13654"/>
                  </a:lnTo>
                  <a:lnTo>
                    <a:pt x="7028" y="13707"/>
                  </a:lnTo>
                  <a:lnTo>
                    <a:pt x="7087" y="13758"/>
                  </a:lnTo>
                  <a:lnTo>
                    <a:pt x="7148" y="13804"/>
                  </a:lnTo>
                  <a:lnTo>
                    <a:pt x="7211" y="13847"/>
                  </a:lnTo>
                  <a:lnTo>
                    <a:pt x="7274" y="13887"/>
                  </a:lnTo>
                  <a:lnTo>
                    <a:pt x="7340" y="13923"/>
                  </a:lnTo>
                  <a:lnTo>
                    <a:pt x="7407" y="13956"/>
                  </a:lnTo>
                  <a:lnTo>
                    <a:pt x="7475" y="13985"/>
                  </a:lnTo>
                  <a:lnTo>
                    <a:pt x="7545" y="14011"/>
                  </a:lnTo>
                  <a:lnTo>
                    <a:pt x="7614" y="14034"/>
                  </a:lnTo>
                  <a:lnTo>
                    <a:pt x="7685" y="14053"/>
                  </a:lnTo>
                  <a:lnTo>
                    <a:pt x="7757" y="14068"/>
                  </a:lnTo>
                  <a:lnTo>
                    <a:pt x="7829" y="14080"/>
                  </a:lnTo>
                  <a:lnTo>
                    <a:pt x="7902" y="14089"/>
                  </a:lnTo>
                  <a:lnTo>
                    <a:pt x="7974" y="14094"/>
                  </a:lnTo>
                  <a:lnTo>
                    <a:pt x="8048" y="14096"/>
                  </a:lnTo>
                  <a:lnTo>
                    <a:pt x="8120" y="14094"/>
                  </a:lnTo>
                  <a:lnTo>
                    <a:pt x="8193" y="14089"/>
                  </a:lnTo>
                  <a:lnTo>
                    <a:pt x="8266" y="14080"/>
                  </a:lnTo>
                  <a:lnTo>
                    <a:pt x="8338" y="14068"/>
                  </a:lnTo>
                  <a:lnTo>
                    <a:pt x="8410" y="14053"/>
                  </a:lnTo>
                  <a:lnTo>
                    <a:pt x="8480" y="14034"/>
                  </a:lnTo>
                  <a:lnTo>
                    <a:pt x="8550" y="14011"/>
                  </a:lnTo>
                  <a:lnTo>
                    <a:pt x="8620" y="13985"/>
                  </a:lnTo>
                  <a:lnTo>
                    <a:pt x="8688" y="13956"/>
                  </a:lnTo>
                  <a:lnTo>
                    <a:pt x="8755" y="13923"/>
                  </a:lnTo>
                  <a:lnTo>
                    <a:pt x="8820" y="13887"/>
                  </a:lnTo>
                  <a:lnTo>
                    <a:pt x="8884" y="13847"/>
                  </a:lnTo>
                  <a:lnTo>
                    <a:pt x="8947" y="13804"/>
                  </a:lnTo>
                  <a:lnTo>
                    <a:pt x="9008" y="13758"/>
                  </a:lnTo>
                  <a:lnTo>
                    <a:pt x="9067" y="13707"/>
                  </a:lnTo>
                  <a:lnTo>
                    <a:pt x="9124" y="13654"/>
                  </a:lnTo>
                  <a:lnTo>
                    <a:pt x="9185" y="13593"/>
                  </a:lnTo>
                  <a:lnTo>
                    <a:pt x="9360" y="13419"/>
                  </a:lnTo>
                  <a:lnTo>
                    <a:pt x="9632" y="13151"/>
                  </a:lnTo>
                  <a:lnTo>
                    <a:pt x="9984" y="12801"/>
                  </a:lnTo>
                  <a:lnTo>
                    <a:pt x="10400" y="12388"/>
                  </a:lnTo>
                  <a:lnTo>
                    <a:pt x="10867" y="11926"/>
                  </a:lnTo>
                  <a:lnTo>
                    <a:pt x="11365" y="11432"/>
                  </a:lnTo>
                  <a:lnTo>
                    <a:pt x="11881" y="10921"/>
                  </a:lnTo>
                  <a:lnTo>
                    <a:pt x="12397" y="10410"/>
                  </a:lnTo>
                  <a:lnTo>
                    <a:pt x="12897" y="9915"/>
                  </a:lnTo>
                  <a:lnTo>
                    <a:pt x="13367" y="9449"/>
                  </a:lnTo>
                  <a:lnTo>
                    <a:pt x="13789" y="9031"/>
                  </a:lnTo>
                  <a:lnTo>
                    <a:pt x="14148" y="8675"/>
                  </a:lnTo>
                  <a:lnTo>
                    <a:pt x="14427" y="8398"/>
                  </a:lnTo>
                  <a:lnTo>
                    <a:pt x="14611" y="8216"/>
                  </a:lnTo>
                  <a:lnTo>
                    <a:pt x="14684" y="8144"/>
                  </a:lnTo>
                  <a:lnTo>
                    <a:pt x="14855" y="7966"/>
                  </a:lnTo>
                  <a:lnTo>
                    <a:pt x="15015" y="7782"/>
                  </a:lnTo>
                  <a:lnTo>
                    <a:pt x="15164" y="7591"/>
                  </a:lnTo>
                  <a:lnTo>
                    <a:pt x="15301" y="7395"/>
                  </a:lnTo>
                  <a:lnTo>
                    <a:pt x="15428" y="7194"/>
                  </a:lnTo>
                  <a:lnTo>
                    <a:pt x="15544" y="6989"/>
                  </a:lnTo>
                  <a:lnTo>
                    <a:pt x="15648" y="6778"/>
                  </a:lnTo>
                  <a:lnTo>
                    <a:pt x="15742" y="6565"/>
                  </a:lnTo>
                  <a:lnTo>
                    <a:pt x="15824" y="6347"/>
                  </a:lnTo>
                  <a:lnTo>
                    <a:pt x="15897" y="6127"/>
                  </a:lnTo>
                  <a:lnTo>
                    <a:pt x="15957" y="5904"/>
                  </a:lnTo>
                  <a:lnTo>
                    <a:pt x="16006" y="5680"/>
                  </a:lnTo>
                  <a:lnTo>
                    <a:pt x="16046" y="5453"/>
                  </a:lnTo>
                  <a:lnTo>
                    <a:pt x="16073" y="5225"/>
                  </a:lnTo>
                  <a:lnTo>
                    <a:pt x="16089" y="4996"/>
                  </a:lnTo>
                  <a:lnTo>
                    <a:pt x="16095" y="4767"/>
                  </a:lnTo>
                  <a:lnTo>
                    <a:pt x="16089" y="4538"/>
                  </a:lnTo>
                  <a:lnTo>
                    <a:pt x="16073" y="4309"/>
                  </a:lnTo>
                  <a:lnTo>
                    <a:pt x="16046" y="4082"/>
                  </a:lnTo>
                  <a:lnTo>
                    <a:pt x="16006" y="3855"/>
                  </a:lnTo>
                  <a:lnTo>
                    <a:pt x="15957" y="3630"/>
                  </a:lnTo>
                  <a:lnTo>
                    <a:pt x="15897" y="3407"/>
                  </a:lnTo>
                  <a:lnTo>
                    <a:pt x="15824" y="3187"/>
                  </a:lnTo>
                  <a:lnTo>
                    <a:pt x="15742" y="2970"/>
                  </a:lnTo>
                  <a:lnTo>
                    <a:pt x="15648" y="2756"/>
                  </a:lnTo>
                  <a:lnTo>
                    <a:pt x="15544" y="2546"/>
                  </a:lnTo>
                  <a:lnTo>
                    <a:pt x="15428" y="2340"/>
                  </a:lnTo>
                  <a:lnTo>
                    <a:pt x="15301" y="2140"/>
                  </a:lnTo>
                  <a:lnTo>
                    <a:pt x="15164" y="1943"/>
                  </a:lnTo>
                  <a:lnTo>
                    <a:pt x="15015" y="1753"/>
                  </a:lnTo>
                  <a:lnTo>
                    <a:pt x="14855" y="1569"/>
                  </a:lnTo>
                  <a:lnTo>
                    <a:pt x="14684" y="1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8" name="ïSlíḑè"/>
            <p:cNvSpPr/>
            <p:nvPr/>
          </p:nvSpPr>
          <p:spPr bwMode="auto">
            <a:xfrm>
              <a:off x="7295161" y="1800131"/>
              <a:ext cx="60376" cy="61589"/>
            </a:xfrm>
            <a:custGeom>
              <a:avLst/>
              <a:gdLst>
                <a:gd name="T0" fmla="*/ 2026 w 2389"/>
                <a:gd name="T1" fmla="*/ 3 h 2391"/>
                <a:gd name="T2" fmla="*/ 1602 w 2389"/>
                <a:gd name="T3" fmla="*/ 69 h 2391"/>
                <a:gd name="T4" fmla="*/ 1210 w 2389"/>
                <a:gd name="T5" fmla="*/ 213 h 2391"/>
                <a:gd name="T6" fmla="*/ 858 w 2389"/>
                <a:gd name="T7" fmla="*/ 426 h 2391"/>
                <a:gd name="T8" fmla="*/ 554 w 2389"/>
                <a:gd name="T9" fmla="*/ 702 h 2391"/>
                <a:gd name="T10" fmla="*/ 309 w 2389"/>
                <a:gd name="T11" fmla="*/ 1031 h 2391"/>
                <a:gd name="T12" fmla="*/ 130 w 2389"/>
                <a:gd name="T13" fmla="*/ 1405 h 2391"/>
                <a:gd name="T14" fmla="*/ 24 w 2389"/>
                <a:gd name="T15" fmla="*/ 1814 h 2391"/>
                <a:gd name="T16" fmla="*/ 0 w 2389"/>
                <a:gd name="T17" fmla="*/ 2153 h 2391"/>
                <a:gd name="T18" fmla="*/ 8 w 2389"/>
                <a:gd name="T19" fmla="*/ 2203 h 2391"/>
                <a:gd name="T20" fmla="*/ 25 w 2389"/>
                <a:gd name="T21" fmla="*/ 2249 h 2391"/>
                <a:gd name="T22" fmla="*/ 50 w 2389"/>
                <a:gd name="T23" fmla="*/ 2291 h 2391"/>
                <a:gd name="T24" fmla="*/ 82 w 2389"/>
                <a:gd name="T25" fmla="*/ 2327 h 2391"/>
                <a:gd name="T26" fmla="*/ 121 w 2389"/>
                <a:gd name="T27" fmla="*/ 2355 h 2391"/>
                <a:gd name="T28" fmla="*/ 165 w 2389"/>
                <a:gd name="T29" fmla="*/ 2376 h 2391"/>
                <a:gd name="T30" fmla="*/ 213 w 2389"/>
                <a:gd name="T31" fmla="*/ 2389 h 2391"/>
                <a:gd name="T32" fmla="*/ 264 w 2389"/>
                <a:gd name="T33" fmla="*/ 2391 h 2391"/>
                <a:gd name="T34" fmla="*/ 314 w 2389"/>
                <a:gd name="T35" fmla="*/ 2384 h 2391"/>
                <a:gd name="T36" fmla="*/ 360 w 2389"/>
                <a:gd name="T37" fmla="*/ 2367 h 2391"/>
                <a:gd name="T38" fmla="*/ 402 w 2389"/>
                <a:gd name="T39" fmla="*/ 2342 h 2391"/>
                <a:gd name="T40" fmla="*/ 437 w 2389"/>
                <a:gd name="T41" fmla="*/ 2310 h 2391"/>
                <a:gd name="T42" fmla="*/ 467 w 2389"/>
                <a:gd name="T43" fmla="*/ 2271 h 2391"/>
                <a:gd name="T44" fmla="*/ 488 w 2389"/>
                <a:gd name="T45" fmla="*/ 2226 h 2391"/>
                <a:gd name="T46" fmla="*/ 500 w 2389"/>
                <a:gd name="T47" fmla="*/ 2178 h 2391"/>
                <a:gd name="T48" fmla="*/ 503 w 2389"/>
                <a:gd name="T49" fmla="*/ 2140 h 2391"/>
                <a:gd name="T50" fmla="*/ 536 w 2389"/>
                <a:gd name="T51" fmla="*/ 1810 h 2391"/>
                <a:gd name="T52" fmla="*/ 632 w 2389"/>
                <a:gd name="T53" fmla="*/ 1503 h 2391"/>
                <a:gd name="T54" fmla="*/ 782 w 2389"/>
                <a:gd name="T55" fmla="*/ 1225 h 2391"/>
                <a:gd name="T56" fmla="*/ 982 w 2389"/>
                <a:gd name="T57" fmla="*/ 983 h 2391"/>
                <a:gd name="T58" fmla="*/ 1223 w 2389"/>
                <a:gd name="T59" fmla="*/ 783 h 2391"/>
                <a:gd name="T60" fmla="*/ 1501 w 2389"/>
                <a:gd name="T61" fmla="*/ 632 h 2391"/>
                <a:gd name="T62" fmla="*/ 1808 w 2389"/>
                <a:gd name="T63" fmla="*/ 537 h 2391"/>
                <a:gd name="T64" fmla="*/ 2137 w 2389"/>
                <a:gd name="T65" fmla="*/ 504 h 2391"/>
                <a:gd name="T66" fmla="*/ 2176 w 2389"/>
                <a:gd name="T67" fmla="*/ 501 h 2391"/>
                <a:gd name="T68" fmla="*/ 2224 w 2389"/>
                <a:gd name="T69" fmla="*/ 488 h 2391"/>
                <a:gd name="T70" fmla="*/ 2268 w 2389"/>
                <a:gd name="T71" fmla="*/ 467 h 2391"/>
                <a:gd name="T72" fmla="*/ 2306 w 2389"/>
                <a:gd name="T73" fmla="*/ 438 h 2391"/>
                <a:gd name="T74" fmla="*/ 2340 w 2389"/>
                <a:gd name="T75" fmla="*/ 403 h 2391"/>
                <a:gd name="T76" fmla="*/ 2365 w 2389"/>
                <a:gd name="T77" fmla="*/ 362 h 2391"/>
                <a:gd name="T78" fmla="*/ 2381 w 2389"/>
                <a:gd name="T79" fmla="*/ 315 h 2391"/>
                <a:gd name="T80" fmla="*/ 2389 w 2389"/>
                <a:gd name="T81" fmla="*/ 265 h 2391"/>
                <a:gd name="T82" fmla="*/ 2386 w 2389"/>
                <a:gd name="T83" fmla="*/ 214 h 2391"/>
                <a:gd name="T84" fmla="*/ 2374 w 2389"/>
                <a:gd name="T85" fmla="*/ 165 h 2391"/>
                <a:gd name="T86" fmla="*/ 2353 w 2389"/>
                <a:gd name="T87" fmla="*/ 122 h 2391"/>
                <a:gd name="T88" fmla="*/ 2324 w 2389"/>
                <a:gd name="T89" fmla="*/ 83 h 2391"/>
                <a:gd name="T90" fmla="*/ 2288 w 2389"/>
                <a:gd name="T91" fmla="*/ 50 h 2391"/>
                <a:gd name="T92" fmla="*/ 2247 w 2389"/>
                <a:gd name="T93" fmla="*/ 25 h 2391"/>
                <a:gd name="T94" fmla="*/ 2201 w 2389"/>
                <a:gd name="T95" fmla="*/ 8 h 2391"/>
                <a:gd name="T96" fmla="*/ 2151 w 2389"/>
                <a:gd name="T97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89" h="2391">
                  <a:moveTo>
                    <a:pt x="2137" y="0"/>
                  </a:moveTo>
                  <a:lnTo>
                    <a:pt x="2136" y="0"/>
                  </a:lnTo>
                  <a:lnTo>
                    <a:pt x="2135" y="1"/>
                  </a:lnTo>
                  <a:lnTo>
                    <a:pt x="2026" y="3"/>
                  </a:lnTo>
                  <a:lnTo>
                    <a:pt x="1917" y="12"/>
                  </a:lnTo>
                  <a:lnTo>
                    <a:pt x="1811" y="25"/>
                  </a:lnTo>
                  <a:lnTo>
                    <a:pt x="1705" y="44"/>
                  </a:lnTo>
                  <a:lnTo>
                    <a:pt x="1602" y="69"/>
                  </a:lnTo>
                  <a:lnTo>
                    <a:pt x="1501" y="97"/>
                  </a:lnTo>
                  <a:lnTo>
                    <a:pt x="1401" y="131"/>
                  </a:lnTo>
                  <a:lnTo>
                    <a:pt x="1305" y="169"/>
                  </a:lnTo>
                  <a:lnTo>
                    <a:pt x="1210" y="213"/>
                  </a:lnTo>
                  <a:lnTo>
                    <a:pt x="1117" y="259"/>
                  </a:lnTo>
                  <a:lnTo>
                    <a:pt x="1028" y="311"/>
                  </a:lnTo>
                  <a:lnTo>
                    <a:pt x="941" y="367"/>
                  </a:lnTo>
                  <a:lnTo>
                    <a:pt x="858" y="426"/>
                  </a:lnTo>
                  <a:lnTo>
                    <a:pt x="777" y="489"/>
                  </a:lnTo>
                  <a:lnTo>
                    <a:pt x="700" y="557"/>
                  </a:lnTo>
                  <a:lnTo>
                    <a:pt x="626" y="627"/>
                  </a:lnTo>
                  <a:lnTo>
                    <a:pt x="554" y="702"/>
                  </a:lnTo>
                  <a:lnTo>
                    <a:pt x="488" y="779"/>
                  </a:lnTo>
                  <a:lnTo>
                    <a:pt x="424" y="861"/>
                  </a:lnTo>
                  <a:lnTo>
                    <a:pt x="365" y="945"/>
                  </a:lnTo>
                  <a:lnTo>
                    <a:pt x="309" y="1031"/>
                  </a:lnTo>
                  <a:lnTo>
                    <a:pt x="257" y="1121"/>
                  </a:lnTo>
                  <a:lnTo>
                    <a:pt x="210" y="1213"/>
                  </a:lnTo>
                  <a:lnTo>
                    <a:pt x="168" y="1308"/>
                  </a:lnTo>
                  <a:lnTo>
                    <a:pt x="130" y="1405"/>
                  </a:lnTo>
                  <a:lnTo>
                    <a:pt x="95" y="1504"/>
                  </a:lnTo>
                  <a:lnTo>
                    <a:pt x="67" y="1606"/>
                  </a:lnTo>
                  <a:lnTo>
                    <a:pt x="43" y="1709"/>
                  </a:lnTo>
                  <a:lnTo>
                    <a:pt x="24" y="1814"/>
                  </a:lnTo>
                  <a:lnTo>
                    <a:pt x="11" y="1921"/>
                  </a:lnTo>
                  <a:lnTo>
                    <a:pt x="3" y="2030"/>
                  </a:lnTo>
                  <a:lnTo>
                    <a:pt x="0" y="2140"/>
                  </a:lnTo>
                  <a:lnTo>
                    <a:pt x="0" y="2153"/>
                  </a:lnTo>
                  <a:lnTo>
                    <a:pt x="1" y="2166"/>
                  </a:lnTo>
                  <a:lnTo>
                    <a:pt x="3" y="2178"/>
                  </a:lnTo>
                  <a:lnTo>
                    <a:pt x="5" y="2191"/>
                  </a:lnTo>
                  <a:lnTo>
                    <a:pt x="8" y="2203"/>
                  </a:lnTo>
                  <a:lnTo>
                    <a:pt x="11" y="2215"/>
                  </a:lnTo>
                  <a:lnTo>
                    <a:pt x="15" y="2226"/>
                  </a:lnTo>
                  <a:lnTo>
                    <a:pt x="20" y="2238"/>
                  </a:lnTo>
                  <a:lnTo>
                    <a:pt x="25" y="2249"/>
                  </a:lnTo>
                  <a:lnTo>
                    <a:pt x="30" y="2261"/>
                  </a:lnTo>
                  <a:lnTo>
                    <a:pt x="36" y="2271"/>
                  </a:lnTo>
                  <a:lnTo>
                    <a:pt x="43" y="2281"/>
                  </a:lnTo>
                  <a:lnTo>
                    <a:pt x="50" y="2291"/>
                  </a:lnTo>
                  <a:lnTo>
                    <a:pt x="57" y="2300"/>
                  </a:lnTo>
                  <a:lnTo>
                    <a:pt x="65" y="2310"/>
                  </a:lnTo>
                  <a:lnTo>
                    <a:pt x="73" y="2318"/>
                  </a:lnTo>
                  <a:lnTo>
                    <a:pt x="82" y="2327"/>
                  </a:lnTo>
                  <a:lnTo>
                    <a:pt x="91" y="2334"/>
                  </a:lnTo>
                  <a:lnTo>
                    <a:pt x="100" y="2342"/>
                  </a:lnTo>
                  <a:lnTo>
                    <a:pt x="110" y="2349"/>
                  </a:lnTo>
                  <a:lnTo>
                    <a:pt x="121" y="2355"/>
                  </a:lnTo>
                  <a:lnTo>
                    <a:pt x="132" y="2361"/>
                  </a:lnTo>
                  <a:lnTo>
                    <a:pt x="143" y="2367"/>
                  </a:lnTo>
                  <a:lnTo>
                    <a:pt x="154" y="2372"/>
                  </a:lnTo>
                  <a:lnTo>
                    <a:pt x="165" y="2376"/>
                  </a:lnTo>
                  <a:lnTo>
                    <a:pt x="177" y="2380"/>
                  </a:lnTo>
                  <a:lnTo>
                    <a:pt x="188" y="2384"/>
                  </a:lnTo>
                  <a:lnTo>
                    <a:pt x="201" y="2386"/>
                  </a:lnTo>
                  <a:lnTo>
                    <a:pt x="213" y="2389"/>
                  </a:lnTo>
                  <a:lnTo>
                    <a:pt x="225" y="2390"/>
                  </a:lnTo>
                  <a:lnTo>
                    <a:pt x="238" y="2391"/>
                  </a:lnTo>
                  <a:lnTo>
                    <a:pt x="251" y="2391"/>
                  </a:lnTo>
                  <a:lnTo>
                    <a:pt x="264" y="2391"/>
                  </a:lnTo>
                  <a:lnTo>
                    <a:pt x="277" y="2390"/>
                  </a:lnTo>
                  <a:lnTo>
                    <a:pt x="290" y="2389"/>
                  </a:lnTo>
                  <a:lnTo>
                    <a:pt x="302" y="2386"/>
                  </a:lnTo>
                  <a:lnTo>
                    <a:pt x="314" y="2384"/>
                  </a:lnTo>
                  <a:lnTo>
                    <a:pt x="326" y="2380"/>
                  </a:lnTo>
                  <a:lnTo>
                    <a:pt x="338" y="2376"/>
                  </a:lnTo>
                  <a:lnTo>
                    <a:pt x="349" y="2372"/>
                  </a:lnTo>
                  <a:lnTo>
                    <a:pt x="360" y="2367"/>
                  </a:lnTo>
                  <a:lnTo>
                    <a:pt x="371" y="2361"/>
                  </a:lnTo>
                  <a:lnTo>
                    <a:pt x="382" y="2355"/>
                  </a:lnTo>
                  <a:lnTo>
                    <a:pt x="392" y="2349"/>
                  </a:lnTo>
                  <a:lnTo>
                    <a:pt x="402" y="2342"/>
                  </a:lnTo>
                  <a:lnTo>
                    <a:pt x="411" y="2334"/>
                  </a:lnTo>
                  <a:lnTo>
                    <a:pt x="420" y="2327"/>
                  </a:lnTo>
                  <a:lnTo>
                    <a:pt x="429" y="2318"/>
                  </a:lnTo>
                  <a:lnTo>
                    <a:pt x="437" y="2310"/>
                  </a:lnTo>
                  <a:lnTo>
                    <a:pt x="445" y="2300"/>
                  </a:lnTo>
                  <a:lnTo>
                    <a:pt x="453" y="2291"/>
                  </a:lnTo>
                  <a:lnTo>
                    <a:pt x="460" y="2281"/>
                  </a:lnTo>
                  <a:lnTo>
                    <a:pt x="467" y="2271"/>
                  </a:lnTo>
                  <a:lnTo>
                    <a:pt x="473" y="2261"/>
                  </a:lnTo>
                  <a:lnTo>
                    <a:pt x="478" y="2249"/>
                  </a:lnTo>
                  <a:lnTo>
                    <a:pt x="483" y="2238"/>
                  </a:lnTo>
                  <a:lnTo>
                    <a:pt x="488" y="2226"/>
                  </a:lnTo>
                  <a:lnTo>
                    <a:pt x="492" y="2215"/>
                  </a:lnTo>
                  <a:lnTo>
                    <a:pt x="495" y="2203"/>
                  </a:lnTo>
                  <a:lnTo>
                    <a:pt x="498" y="2191"/>
                  </a:lnTo>
                  <a:lnTo>
                    <a:pt x="500" y="2178"/>
                  </a:lnTo>
                  <a:lnTo>
                    <a:pt x="502" y="2166"/>
                  </a:lnTo>
                  <a:lnTo>
                    <a:pt x="503" y="2153"/>
                  </a:lnTo>
                  <a:lnTo>
                    <a:pt x="503" y="2140"/>
                  </a:lnTo>
                  <a:lnTo>
                    <a:pt x="503" y="2140"/>
                  </a:lnTo>
                  <a:lnTo>
                    <a:pt x="505" y="2055"/>
                  </a:lnTo>
                  <a:lnTo>
                    <a:pt x="511" y="1973"/>
                  </a:lnTo>
                  <a:lnTo>
                    <a:pt x="522" y="1890"/>
                  </a:lnTo>
                  <a:lnTo>
                    <a:pt x="536" y="1810"/>
                  </a:lnTo>
                  <a:lnTo>
                    <a:pt x="554" y="1731"/>
                  </a:lnTo>
                  <a:lnTo>
                    <a:pt x="576" y="1653"/>
                  </a:lnTo>
                  <a:lnTo>
                    <a:pt x="602" y="1577"/>
                  </a:lnTo>
                  <a:lnTo>
                    <a:pt x="632" y="1503"/>
                  </a:lnTo>
                  <a:lnTo>
                    <a:pt x="664" y="1431"/>
                  </a:lnTo>
                  <a:lnTo>
                    <a:pt x="700" y="1360"/>
                  </a:lnTo>
                  <a:lnTo>
                    <a:pt x="739" y="1292"/>
                  </a:lnTo>
                  <a:lnTo>
                    <a:pt x="782" y="1225"/>
                  </a:lnTo>
                  <a:lnTo>
                    <a:pt x="828" y="1161"/>
                  </a:lnTo>
                  <a:lnTo>
                    <a:pt x="876" y="1100"/>
                  </a:lnTo>
                  <a:lnTo>
                    <a:pt x="927" y="1040"/>
                  </a:lnTo>
                  <a:lnTo>
                    <a:pt x="982" y="983"/>
                  </a:lnTo>
                  <a:lnTo>
                    <a:pt x="1038" y="928"/>
                  </a:lnTo>
                  <a:lnTo>
                    <a:pt x="1097" y="877"/>
                  </a:lnTo>
                  <a:lnTo>
                    <a:pt x="1160" y="829"/>
                  </a:lnTo>
                  <a:lnTo>
                    <a:pt x="1223" y="783"/>
                  </a:lnTo>
                  <a:lnTo>
                    <a:pt x="1289" y="741"/>
                  </a:lnTo>
                  <a:lnTo>
                    <a:pt x="1358" y="701"/>
                  </a:lnTo>
                  <a:lnTo>
                    <a:pt x="1428" y="666"/>
                  </a:lnTo>
                  <a:lnTo>
                    <a:pt x="1501" y="632"/>
                  </a:lnTo>
                  <a:lnTo>
                    <a:pt x="1575" y="603"/>
                  </a:lnTo>
                  <a:lnTo>
                    <a:pt x="1652" y="577"/>
                  </a:lnTo>
                  <a:lnTo>
                    <a:pt x="1729" y="555"/>
                  </a:lnTo>
                  <a:lnTo>
                    <a:pt x="1808" y="537"/>
                  </a:lnTo>
                  <a:lnTo>
                    <a:pt x="1888" y="523"/>
                  </a:lnTo>
                  <a:lnTo>
                    <a:pt x="1970" y="513"/>
                  </a:lnTo>
                  <a:lnTo>
                    <a:pt x="2053" y="506"/>
                  </a:lnTo>
                  <a:lnTo>
                    <a:pt x="2137" y="504"/>
                  </a:lnTo>
                  <a:lnTo>
                    <a:pt x="2137" y="504"/>
                  </a:lnTo>
                  <a:lnTo>
                    <a:pt x="2151" y="504"/>
                  </a:lnTo>
                  <a:lnTo>
                    <a:pt x="2164" y="503"/>
                  </a:lnTo>
                  <a:lnTo>
                    <a:pt x="2176" y="501"/>
                  </a:lnTo>
                  <a:lnTo>
                    <a:pt x="2189" y="499"/>
                  </a:lnTo>
                  <a:lnTo>
                    <a:pt x="2201" y="496"/>
                  </a:lnTo>
                  <a:lnTo>
                    <a:pt x="2213" y="492"/>
                  </a:lnTo>
                  <a:lnTo>
                    <a:pt x="2224" y="488"/>
                  </a:lnTo>
                  <a:lnTo>
                    <a:pt x="2235" y="484"/>
                  </a:lnTo>
                  <a:lnTo>
                    <a:pt x="2247" y="479"/>
                  </a:lnTo>
                  <a:lnTo>
                    <a:pt x="2257" y="473"/>
                  </a:lnTo>
                  <a:lnTo>
                    <a:pt x="2268" y="467"/>
                  </a:lnTo>
                  <a:lnTo>
                    <a:pt x="2278" y="461"/>
                  </a:lnTo>
                  <a:lnTo>
                    <a:pt x="2288" y="454"/>
                  </a:lnTo>
                  <a:lnTo>
                    <a:pt x="2297" y="446"/>
                  </a:lnTo>
                  <a:lnTo>
                    <a:pt x="2306" y="438"/>
                  </a:lnTo>
                  <a:lnTo>
                    <a:pt x="2316" y="430"/>
                  </a:lnTo>
                  <a:lnTo>
                    <a:pt x="2324" y="421"/>
                  </a:lnTo>
                  <a:lnTo>
                    <a:pt x="2332" y="412"/>
                  </a:lnTo>
                  <a:lnTo>
                    <a:pt x="2340" y="403"/>
                  </a:lnTo>
                  <a:lnTo>
                    <a:pt x="2347" y="393"/>
                  </a:lnTo>
                  <a:lnTo>
                    <a:pt x="2353" y="383"/>
                  </a:lnTo>
                  <a:lnTo>
                    <a:pt x="2359" y="372"/>
                  </a:lnTo>
                  <a:lnTo>
                    <a:pt x="2365" y="362"/>
                  </a:lnTo>
                  <a:lnTo>
                    <a:pt x="2370" y="350"/>
                  </a:lnTo>
                  <a:lnTo>
                    <a:pt x="2374" y="338"/>
                  </a:lnTo>
                  <a:lnTo>
                    <a:pt x="2378" y="326"/>
                  </a:lnTo>
                  <a:lnTo>
                    <a:pt x="2381" y="315"/>
                  </a:lnTo>
                  <a:lnTo>
                    <a:pt x="2384" y="303"/>
                  </a:lnTo>
                  <a:lnTo>
                    <a:pt x="2386" y="290"/>
                  </a:lnTo>
                  <a:lnTo>
                    <a:pt x="2388" y="278"/>
                  </a:lnTo>
                  <a:lnTo>
                    <a:pt x="2389" y="265"/>
                  </a:lnTo>
                  <a:lnTo>
                    <a:pt x="2389" y="252"/>
                  </a:lnTo>
                  <a:lnTo>
                    <a:pt x="2389" y="239"/>
                  </a:lnTo>
                  <a:lnTo>
                    <a:pt x="2388" y="227"/>
                  </a:lnTo>
                  <a:lnTo>
                    <a:pt x="2386" y="214"/>
                  </a:lnTo>
                  <a:lnTo>
                    <a:pt x="2384" y="202"/>
                  </a:lnTo>
                  <a:lnTo>
                    <a:pt x="2381" y="189"/>
                  </a:lnTo>
                  <a:lnTo>
                    <a:pt x="2378" y="177"/>
                  </a:lnTo>
                  <a:lnTo>
                    <a:pt x="2374" y="165"/>
                  </a:lnTo>
                  <a:lnTo>
                    <a:pt x="2370" y="154"/>
                  </a:lnTo>
                  <a:lnTo>
                    <a:pt x="2365" y="143"/>
                  </a:lnTo>
                  <a:lnTo>
                    <a:pt x="2359" y="132"/>
                  </a:lnTo>
                  <a:lnTo>
                    <a:pt x="2353" y="122"/>
                  </a:lnTo>
                  <a:lnTo>
                    <a:pt x="2347" y="111"/>
                  </a:lnTo>
                  <a:lnTo>
                    <a:pt x="2340" y="102"/>
                  </a:lnTo>
                  <a:lnTo>
                    <a:pt x="2332" y="92"/>
                  </a:lnTo>
                  <a:lnTo>
                    <a:pt x="2324" y="83"/>
                  </a:lnTo>
                  <a:lnTo>
                    <a:pt x="2316" y="74"/>
                  </a:lnTo>
                  <a:lnTo>
                    <a:pt x="2306" y="66"/>
                  </a:lnTo>
                  <a:lnTo>
                    <a:pt x="2297" y="58"/>
                  </a:lnTo>
                  <a:lnTo>
                    <a:pt x="2288" y="50"/>
                  </a:lnTo>
                  <a:lnTo>
                    <a:pt x="2278" y="43"/>
                  </a:lnTo>
                  <a:lnTo>
                    <a:pt x="2268" y="36"/>
                  </a:lnTo>
                  <a:lnTo>
                    <a:pt x="2257" y="30"/>
                  </a:lnTo>
                  <a:lnTo>
                    <a:pt x="2247" y="25"/>
                  </a:lnTo>
                  <a:lnTo>
                    <a:pt x="2235" y="20"/>
                  </a:lnTo>
                  <a:lnTo>
                    <a:pt x="2224" y="15"/>
                  </a:lnTo>
                  <a:lnTo>
                    <a:pt x="2213" y="11"/>
                  </a:lnTo>
                  <a:lnTo>
                    <a:pt x="2201" y="8"/>
                  </a:lnTo>
                  <a:lnTo>
                    <a:pt x="2189" y="5"/>
                  </a:lnTo>
                  <a:lnTo>
                    <a:pt x="2176" y="3"/>
                  </a:lnTo>
                  <a:lnTo>
                    <a:pt x="2164" y="1"/>
                  </a:lnTo>
                  <a:lnTo>
                    <a:pt x="2151" y="0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9" name="ïśḷîḍê"/>
            <p:cNvSpPr/>
            <p:nvPr/>
          </p:nvSpPr>
          <p:spPr bwMode="auto">
            <a:xfrm>
              <a:off x="6938792" y="1861423"/>
              <a:ext cx="78763" cy="50669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0" name="î$ḻïḍé"/>
            <p:cNvSpPr/>
            <p:nvPr/>
          </p:nvSpPr>
          <p:spPr bwMode="auto">
            <a:xfrm>
              <a:off x="6904678" y="1827309"/>
              <a:ext cx="218729" cy="190134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1" name="ïṧľïḓê"/>
            <p:cNvSpPr/>
            <p:nvPr/>
          </p:nvSpPr>
          <p:spPr bwMode="auto">
            <a:xfrm>
              <a:off x="7693747" y="1703694"/>
              <a:ext cx="593599" cy="595008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2" name="î$ļïḓê"/>
            <p:cNvSpPr/>
            <p:nvPr/>
          </p:nvSpPr>
          <p:spPr bwMode="auto">
            <a:xfrm>
              <a:off x="8278886" y="2081544"/>
              <a:ext cx="265011" cy="190515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3" name="îSḻïḍe"/>
            <p:cNvSpPr/>
            <p:nvPr/>
          </p:nvSpPr>
          <p:spPr bwMode="auto">
            <a:xfrm>
              <a:off x="8765863" y="1571348"/>
              <a:ext cx="363600" cy="362763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4" name="ïšliḑe"/>
            <p:cNvSpPr/>
            <p:nvPr/>
          </p:nvSpPr>
          <p:spPr bwMode="auto">
            <a:xfrm>
              <a:off x="8578756" y="2031654"/>
              <a:ext cx="265624" cy="385553"/>
            </a:xfrm>
            <a:custGeom>
              <a:avLst/>
              <a:gdLst>
                <a:gd name="T0" fmla="*/ 2887 w 11063"/>
                <a:gd name="T1" fmla="*/ 9929 h 16058"/>
                <a:gd name="T2" fmla="*/ 2451 w 11063"/>
                <a:gd name="T3" fmla="*/ 9123 h 16058"/>
                <a:gd name="T4" fmla="*/ 1855 w 11063"/>
                <a:gd name="T5" fmla="*/ 8041 h 16058"/>
                <a:gd name="T6" fmla="*/ 1427 w 11063"/>
                <a:gd name="T7" fmla="*/ 7165 h 16058"/>
                <a:gd name="T8" fmla="*/ 1122 w 11063"/>
                <a:gd name="T9" fmla="*/ 6318 h 16058"/>
                <a:gd name="T10" fmla="*/ 1006 w 11063"/>
                <a:gd name="T11" fmla="*/ 5520 h 16058"/>
                <a:gd name="T12" fmla="*/ 1362 w 11063"/>
                <a:gd name="T13" fmla="*/ 3764 h 16058"/>
                <a:gd name="T14" fmla="*/ 2332 w 11063"/>
                <a:gd name="T15" fmla="*/ 2327 h 16058"/>
                <a:gd name="T16" fmla="*/ 3771 w 11063"/>
                <a:gd name="T17" fmla="*/ 1359 h 16058"/>
                <a:gd name="T18" fmla="*/ 5532 w 11063"/>
                <a:gd name="T19" fmla="*/ 1004 h 16058"/>
                <a:gd name="T20" fmla="*/ 7292 w 11063"/>
                <a:gd name="T21" fmla="*/ 1359 h 16058"/>
                <a:gd name="T22" fmla="*/ 8731 w 11063"/>
                <a:gd name="T23" fmla="*/ 2327 h 16058"/>
                <a:gd name="T24" fmla="*/ 9701 w 11063"/>
                <a:gd name="T25" fmla="*/ 3764 h 16058"/>
                <a:gd name="T26" fmla="*/ 10057 w 11063"/>
                <a:gd name="T27" fmla="*/ 5520 h 16058"/>
                <a:gd name="T28" fmla="*/ 9941 w 11063"/>
                <a:gd name="T29" fmla="*/ 6314 h 16058"/>
                <a:gd name="T30" fmla="*/ 9636 w 11063"/>
                <a:gd name="T31" fmla="*/ 7163 h 16058"/>
                <a:gd name="T32" fmla="*/ 9207 w 11063"/>
                <a:gd name="T33" fmla="*/ 8042 h 16058"/>
                <a:gd name="T34" fmla="*/ 8612 w 11063"/>
                <a:gd name="T35" fmla="*/ 9129 h 16058"/>
                <a:gd name="T36" fmla="*/ 8179 w 11063"/>
                <a:gd name="T37" fmla="*/ 9932 h 16058"/>
                <a:gd name="T38" fmla="*/ 5484 w 11063"/>
                <a:gd name="T39" fmla="*/ 15054 h 16058"/>
                <a:gd name="T40" fmla="*/ 5160 w 11063"/>
                <a:gd name="T41" fmla="*/ 15030 h 16058"/>
                <a:gd name="T42" fmla="*/ 4907 w 11063"/>
                <a:gd name="T43" fmla="*/ 14937 h 16058"/>
                <a:gd name="T44" fmla="*/ 4698 w 11063"/>
                <a:gd name="T45" fmla="*/ 14732 h 16058"/>
                <a:gd name="T46" fmla="*/ 6658 w 11063"/>
                <a:gd name="T47" fmla="*/ 14161 h 16058"/>
                <a:gd name="T48" fmla="*/ 6436 w 11063"/>
                <a:gd name="T49" fmla="*/ 14651 h 16058"/>
                <a:gd name="T50" fmla="*/ 6202 w 11063"/>
                <a:gd name="T51" fmla="*/ 14919 h 16058"/>
                <a:gd name="T52" fmla="*/ 5915 w 11063"/>
                <a:gd name="T53" fmla="*/ 15031 h 16058"/>
                <a:gd name="T54" fmla="*/ 5532 w 11063"/>
                <a:gd name="T55" fmla="*/ 15054 h 16058"/>
                <a:gd name="T56" fmla="*/ 3763 w 11063"/>
                <a:gd name="T57" fmla="*/ 12094 h 16058"/>
                <a:gd name="T58" fmla="*/ 3603 w 11063"/>
                <a:gd name="T59" fmla="*/ 11605 h 16058"/>
                <a:gd name="T60" fmla="*/ 7351 w 11063"/>
                <a:gd name="T61" fmla="*/ 11943 h 16058"/>
                <a:gd name="T62" fmla="*/ 4290 w 11063"/>
                <a:gd name="T63" fmla="*/ 13799 h 16058"/>
                <a:gd name="T64" fmla="*/ 4145 w 11063"/>
                <a:gd name="T65" fmla="*/ 13340 h 16058"/>
                <a:gd name="T66" fmla="*/ 7149 w 11063"/>
                <a:gd name="T67" fmla="*/ 12594 h 16058"/>
                <a:gd name="T68" fmla="*/ 7016 w 11063"/>
                <a:gd name="T69" fmla="*/ 13038 h 16058"/>
                <a:gd name="T70" fmla="*/ 6835 w 11063"/>
                <a:gd name="T71" fmla="*/ 13637 h 16058"/>
                <a:gd name="T72" fmla="*/ 3630 w 11063"/>
                <a:gd name="T73" fmla="*/ 335 h 16058"/>
                <a:gd name="T74" fmla="*/ 1812 w 11063"/>
                <a:gd name="T75" fmla="*/ 1434 h 16058"/>
                <a:gd name="T76" fmla="*/ 545 w 11063"/>
                <a:gd name="T77" fmla="*/ 3127 h 16058"/>
                <a:gd name="T78" fmla="*/ 7 w 11063"/>
                <a:gd name="T79" fmla="*/ 5236 h 16058"/>
                <a:gd name="T80" fmla="*/ 234 w 11063"/>
                <a:gd name="T81" fmla="*/ 6861 h 16058"/>
                <a:gd name="T82" fmla="*/ 910 w 11063"/>
                <a:gd name="T83" fmla="*/ 8405 h 16058"/>
                <a:gd name="T84" fmla="*/ 1748 w 11063"/>
                <a:gd name="T85" fmla="*/ 9927 h 16058"/>
                <a:gd name="T86" fmla="*/ 2463 w 11063"/>
                <a:gd name="T87" fmla="*/ 11392 h 16058"/>
                <a:gd name="T88" fmla="*/ 3065 w 11063"/>
                <a:gd name="T89" fmla="*/ 13245 h 16058"/>
                <a:gd name="T90" fmla="*/ 3552 w 11063"/>
                <a:gd name="T91" fmla="*/ 14718 h 16058"/>
                <a:gd name="T92" fmla="*/ 4207 w 11063"/>
                <a:gd name="T93" fmla="*/ 15672 h 16058"/>
                <a:gd name="T94" fmla="*/ 5340 w 11063"/>
                <a:gd name="T95" fmla="*/ 16053 h 16058"/>
                <a:gd name="T96" fmla="*/ 6643 w 11063"/>
                <a:gd name="T97" fmla="*/ 15823 h 16058"/>
                <a:gd name="T98" fmla="*/ 7387 w 11063"/>
                <a:gd name="T99" fmla="*/ 15011 h 16058"/>
                <a:gd name="T100" fmla="*/ 7880 w 11063"/>
                <a:gd name="T101" fmla="*/ 13666 h 16058"/>
                <a:gd name="T102" fmla="*/ 8442 w 11063"/>
                <a:gd name="T103" fmla="*/ 11841 h 16058"/>
                <a:gd name="T104" fmla="*/ 9115 w 11063"/>
                <a:gd name="T105" fmla="*/ 10307 h 16058"/>
                <a:gd name="T106" fmla="*/ 9949 w 11063"/>
                <a:gd name="T107" fmla="*/ 8788 h 16058"/>
                <a:gd name="T108" fmla="*/ 10691 w 11063"/>
                <a:gd name="T109" fmla="*/ 7241 h 16058"/>
                <a:gd name="T110" fmla="*/ 11058 w 11063"/>
                <a:gd name="T111" fmla="*/ 5709 h 16058"/>
                <a:gd name="T112" fmla="*/ 10727 w 11063"/>
                <a:gd name="T113" fmla="*/ 3622 h 16058"/>
                <a:gd name="T114" fmla="*/ 9626 w 11063"/>
                <a:gd name="T115" fmla="*/ 1809 h 16058"/>
                <a:gd name="T116" fmla="*/ 7929 w 11063"/>
                <a:gd name="T117" fmla="*/ 544 h 16058"/>
                <a:gd name="T118" fmla="*/ 5816 w 11063"/>
                <a:gd name="T119" fmla="*/ 7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63" h="16058">
                  <a:moveTo>
                    <a:pt x="7881" y="10538"/>
                  </a:moveTo>
                  <a:lnTo>
                    <a:pt x="3187" y="10538"/>
                  </a:lnTo>
                  <a:lnTo>
                    <a:pt x="3140" y="10437"/>
                  </a:lnTo>
                  <a:lnTo>
                    <a:pt x="3092" y="10335"/>
                  </a:lnTo>
                  <a:lnTo>
                    <a:pt x="3041" y="10234"/>
                  </a:lnTo>
                  <a:lnTo>
                    <a:pt x="2991" y="10132"/>
                  </a:lnTo>
                  <a:lnTo>
                    <a:pt x="2940" y="10030"/>
                  </a:lnTo>
                  <a:lnTo>
                    <a:pt x="2887" y="9929"/>
                  </a:lnTo>
                  <a:lnTo>
                    <a:pt x="2835" y="9827"/>
                  </a:lnTo>
                  <a:lnTo>
                    <a:pt x="2781" y="9727"/>
                  </a:lnTo>
                  <a:lnTo>
                    <a:pt x="2728" y="9626"/>
                  </a:lnTo>
                  <a:lnTo>
                    <a:pt x="2672" y="9524"/>
                  </a:lnTo>
                  <a:lnTo>
                    <a:pt x="2618" y="9424"/>
                  </a:lnTo>
                  <a:lnTo>
                    <a:pt x="2563" y="9324"/>
                  </a:lnTo>
                  <a:lnTo>
                    <a:pt x="2507" y="9223"/>
                  </a:lnTo>
                  <a:lnTo>
                    <a:pt x="2451" y="9123"/>
                  </a:lnTo>
                  <a:lnTo>
                    <a:pt x="2396" y="9024"/>
                  </a:lnTo>
                  <a:lnTo>
                    <a:pt x="2340" y="8924"/>
                  </a:lnTo>
                  <a:lnTo>
                    <a:pt x="2217" y="8703"/>
                  </a:lnTo>
                  <a:lnTo>
                    <a:pt x="2094" y="8483"/>
                  </a:lnTo>
                  <a:lnTo>
                    <a:pt x="2034" y="8372"/>
                  </a:lnTo>
                  <a:lnTo>
                    <a:pt x="1973" y="8262"/>
                  </a:lnTo>
                  <a:lnTo>
                    <a:pt x="1914" y="8151"/>
                  </a:lnTo>
                  <a:lnTo>
                    <a:pt x="1855" y="8041"/>
                  </a:lnTo>
                  <a:lnTo>
                    <a:pt x="1796" y="7931"/>
                  </a:lnTo>
                  <a:lnTo>
                    <a:pt x="1740" y="7820"/>
                  </a:lnTo>
                  <a:lnTo>
                    <a:pt x="1684" y="7711"/>
                  </a:lnTo>
                  <a:lnTo>
                    <a:pt x="1629" y="7600"/>
                  </a:lnTo>
                  <a:lnTo>
                    <a:pt x="1576" y="7491"/>
                  </a:lnTo>
                  <a:lnTo>
                    <a:pt x="1525" y="7383"/>
                  </a:lnTo>
                  <a:lnTo>
                    <a:pt x="1475" y="7273"/>
                  </a:lnTo>
                  <a:lnTo>
                    <a:pt x="1427" y="7165"/>
                  </a:lnTo>
                  <a:lnTo>
                    <a:pt x="1381" y="7057"/>
                  </a:lnTo>
                  <a:lnTo>
                    <a:pt x="1337" y="6950"/>
                  </a:lnTo>
                  <a:lnTo>
                    <a:pt x="1294" y="6843"/>
                  </a:lnTo>
                  <a:lnTo>
                    <a:pt x="1255" y="6736"/>
                  </a:lnTo>
                  <a:lnTo>
                    <a:pt x="1218" y="6631"/>
                  </a:lnTo>
                  <a:lnTo>
                    <a:pt x="1183" y="6526"/>
                  </a:lnTo>
                  <a:lnTo>
                    <a:pt x="1151" y="6421"/>
                  </a:lnTo>
                  <a:lnTo>
                    <a:pt x="1122" y="6318"/>
                  </a:lnTo>
                  <a:lnTo>
                    <a:pt x="1095" y="6214"/>
                  </a:lnTo>
                  <a:lnTo>
                    <a:pt x="1072" y="6112"/>
                  </a:lnTo>
                  <a:lnTo>
                    <a:pt x="1053" y="6012"/>
                  </a:lnTo>
                  <a:lnTo>
                    <a:pt x="1036" y="5911"/>
                  </a:lnTo>
                  <a:lnTo>
                    <a:pt x="1023" y="5812"/>
                  </a:lnTo>
                  <a:lnTo>
                    <a:pt x="1014" y="5714"/>
                  </a:lnTo>
                  <a:lnTo>
                    <a:pt x="1008" y="5616"/>
                  </a:lnTo>
                  <a:lnTo>
                    <a:pt x="1006" y="5520"/>
                  </a:lnTo>
                  <a:lnTo>
                    <a:pt x="1012" y="5288"/>
                  </a:lnTo>
                  <a:lnTo>
                    <a:pt x="1029" y="5059"/>
                  </a:lnTo>
                  <a:lnTo>
                    <a:pt x="1058" y="4833"/>
                  </a:lnTo>
                  <a:lnTo>
                    <a:pt x="1098" y="4611"/>
                  </a:lnTo>
                  <a:lnTo>
                    <a:pt x="1149" y="4393"/>
                  </a:lnTo>
                  <a:lnTo>
                    <a:pt x="1210" y="4178"/>
                  </a:lnTo>
                  <a:lnTo>
                    <a:pt x="1280" y="3968"/>
                  </a:lnTo>
                  <a:lnTo>
                    <a:pt x="1362" y="3764"/>
                  </a:lnTo>
                  <a:lnTo>
                    <a:pt x="1452" y="3564"/>
                  </a:lnTo>
                  <a:lnTo>
                    <a:pt x="1553" y="3369"/>
                  </a:lnTo>
                  <a:lnTo>
                    <a:pt x="1661" y="3179"/>
                  </a:lnTo>
                  <a:lnTo>
                    <a:pt x="1779" y="2997"/>
                  </a:lnTo>
                  <a:lnTo>
                    <a:pt x="1906" y="2819"/>
                  </a:lnTo>
                  <a:lnTo>
                    <a:pt x="2041" y="2649"/>
                  </a:lnTo>
                  <a:lnTo>
                    <a:pt x="2182" y="2485"/>
                  </a:lnTo>
                  <a:lnTo>
                    <a:pt x="2332" y="2327"/>
                  </a:lnTo>
                  <a:lnTo>
                    <a:pt x="2490" y="2178"/>
                  </a:lnTo>
                  <a:lnTo>
                    <a:pt x="2654" y="2036"/>
                  </a:lnTo>
                  <a:lnTo>
                    <a:pt x="2825" y="1902"/>
                  </a:lnTo>
                  <a:lnTo>
                    <a:pt x="3003" y="1776"/>
                  </a:lnTo>
                  <a:lnTo>
                    <a:pt x="3186" y="1658"/>
                  </a:lnTo>
                  <a:lnTo>
                    <a:pt x="3376" y="1550"/>
                  </a:lnTo>
                  <a:lnTo>
                    <a:pt x="3571" y="1449"/>
                  </a:lnTo>
                  <a:lnTo>
                    <a:pt x="3771" y="1359"/>
                  </a:lnTo>
                  <a:lnTo>
                    <a:pt x="3977" y="1279"/>
                  </a:lnTo>
                  <a:lnTo>
                    <a:pt x="4187" y="1207"/>
                  </a:lnTo>
                  <a:lnTo>
                    <a:pt x="4402" y="1146"/>
                  </a:lnTo>
                  <a:lnTo>
                    <a:pt x="4620" y="1096"/>
                  </a:lnTo>
                  <a:lnTo>
                    <a:pt x="4843" y="1056"/>
                  </a:lnTo>
                  <a:lnTo>
                    <a:pt x="5069" y="1027"/>
                  </a:lnTo>
                  <a:lnTo>
                    <a:pt x="5299" y="1010"/>
                  </a:lnTo>
                  <a:lnTo>
                    <a:pt x="5532" y="1004"/>
                  </a:lnTo>
                  <a:lnTo>
                    <a:pt x="5764" y="1010"/>
                  </a:lnTo>
                  <a:lnTo>
                    <a:pt x="5993" y="1027"/>
                  </a:lnTo>
                  <a:lnTo>
                    <a:pt x="6219" y="1056"/>
                  </a:lnTo>
                  <a:lnTo>
                    <a:pt x="6443" y="1096"/>
                  </a:lnTo>
                  <a:lnTo>
                    <a:pt x="6661" y="1146"/>
                  </a:lnTo>
                  <a:lnTo>
                    <a:pt x="6876" y="1207"/>
                  </a:lnTo>
                  <a:lnTo>
                    <a:pt x="7086" y="1279"/>
                  </a:lnTo>
                  <a:lnTo>
                    <a:pt x="7292" y="1359"/>
                  </a:lnTo>
                  <a:lnTo>
                    <a:pt x="7492" y="1449"/>
                  </a:lnTo>
                  <a:lnTo>
                    <a:pt x="7687" y="1550"/>
                  </a:lnTo>
                  <a:lnTo>
                    <a:pt x="7877" y="1658"/>
                  </a:lnTo>
                  <a:lnTo>
                    <a:pt x="8060" y="1776"/>
                  </a:lnTo>
                  <a:lnTo>
                    <a:pt x="8238" y="1902"/>
                  </a:lnTo>
                  <a:lnTo>
                    <a:pt x="8409" y="2036"/>
                  </a:lnTo>
                  <a:lnTo>
                    <a:pt x="8573" y="2178"/>
                  </a:lnTo>
                  <a:lnTo>
                    <a:pt x="8731" y="2327"/>
                  </a:lnTo>
                  <a:lnTo>
                    <a:pt x="8881" y="2485"/>
                  </a:lnTo>
                  <a:lnTo>
                    <a:pt x="9022" y="2649"/>
                  </a:lnTo>
                  <a:lnTo>
                    <a:pt x="9157" y="2819"/>
                  </a:lnTo>
                  <a:lnTo>
                    <a:pt x="9283" y="2997"/>
                  </a:lnTo>
                  <a:lnTo>
                    <a:pt x="9402" y="3179"/>
                  </a:lnTo>
                  <a:lnTo>
                    <a:pt x="9510" y="3369"/>
                  </a:lnTo>
                  <a:lnTo>
                    <a:pt x="9611" y="3564"/>
                  </a:lnTo>
                  <a:lnTo>
                    <a:pt x="9701" y="3764"/>
                  </a:lnTo>
                  <a:lnTo>
                    <a:pt x="9783" y="3968"/>
                  </a:lnTo>
                  <a:lnTo>
                    <a:pt x="9853" y="4178"/>
                  </a:lnTo>
                  <a:lnTo>
                    <a:pt x="9914" y="4393"/>
                  </a:lnTo>
                  <a:lnTo>
                    <a:pt x="9965" y="4611"/>
                  </a:lnTo>
                  <a:lnTo>
                    <a:pt x="10005" y="4833"/>
                  </a:lnTo>
                  <a:lnTo>
                    <a:pt x="10034" y="5059"/>
                  </a:lnTo>
                  <a:lnTo>
                    <a:pt x="10051" y="5288"/>
                  </a:lnTo>
                  <a:lnTo>
                    <a:pt x="10057" y="5520"/>
                  </a:lnTo>
                  <a:lnTo>
                    <a:pt x="10055" y="5615"/>
                  </a:lnTo>
                  <a:lnTo>
                    <a:pt x="10049" y="5713"/>
                  </a:lnTo>
                  <a:lnTo>
                    <a:pt x="10040" y="5810"/>
                  </a:lnTo>
                  <a:lnTo>
                    <a:pt x="10027" y="5908"/>
                  </a:lnTo>
                  <a:lnTo>
                    <a:pt x="10010" y="6009"/>
                  </a:lnTo>
                  <a:lnTo>
                    <a:pt x="9990" y="6110"/>
                  </a:lnTo>
                  <a:lnTo>
                    <a:pt x="9967" y="6211"/>
                  </a:lnTo>
                  <a:lnTo>
                    <a:pt x="9941" y="6314"/>
                  </a:lnTo>
                  <a:lnTo>
                    <a:pt x="9911" y="6418"/>
                  </a:lnTo>
                  <a:lnTo>
                    <a:pt x="9880" y="6523"/>
                  </a:lnTo>
                  <a:lnTo>
                    <a:pt x="9845" y="6627"/>
                  </a:lnTo>
                  <a:lnTo>
                    <a:pt x="9808" y="6733"/>
                  </a:lnTo>
                  <a:lnTo>
                    <a:pt x="9769" y="6840"/>
                  </a:lnTo>
                  <a:lnTo>
                    <a:pt x="9726" y="6947"/>
                  </a:lnTo>
                  <a:lnTo>
                    <a:pt x="9682" y="7054"/>
                  </a:lnTo>
                  <a:lnTo>
                    <a:pt x="9636" y="7163"/>
                  </a:lnTo>
                  <a:lnTo>
                    <a:pt x="9588" y="7271"/>
                  </a:lnTo>
                  <a:lnTo>
                    <a:pt x="9538" y="7381"/>
                  </a:lnTo>
                  <a:lnTo>
                    <a:pt x="9486" y="7490"/>
                  </a:lnTo>
                  <a:lnTo>
                    <a:pt x="9433" y="7599"/>
                  </a:lnTo>
                  <a:lnTo>
                    <a:pt x="9378" y="7710"/>
                  </a:lnTo>
                  <a:lnTo>
                    <a:pt x="9323" y="7820"/>
                  </a:lnTo>
                  <a:lnTo>
                    <a:pt x="9266" y="7932"/>
                  </a:lnTo>
                  <a:lnTo>
                    <a:pt x="9207" y="8042"/>
                  </a:lnTo>
                  <a:lnTo>
                    <a:pt x="9149" y="8153"/>
                  </a:lnTo>
                  <a:lnTo>
                    <a:pt x="9089" y="8264"/>
                  </a:lnTo>
                  <a:lnTo>
                    <a:pt x="9028" y="8375"/>
                  </a:lnTo>
                  <a:lnTo>
                    <a:pt x="8968" y="8487"/>
                  </a:lnTo>
                  <a:lnTo>
                    <a:pt x="8845" y="8708"/>
                  </a:lnTo>
                  <a:lnTo>
                    <a:pt x="8722" y="8930"/>
                  </a:lnTo>
                  <a:lnTo>
                    <a:pt x="8667" y="9029"/>
                  </a:lnTo>
                  <a:lnTo>
                    <a:pt x="8612" y="9129"/>
                  </a:lnTo>
                  <a:lnTo>
                    <a:pt x="8557" y="9228"/>
                  </a:lnTo>
                  <a:lnTo>
                    <a:pt x="8501" y="9329"/>
                  </a:lnTo>
                  <a:lnTo>
                    <a:pt x="8447" y="9429"/>
                  </a:lnTo>
                  <a:lnTo>
                    <a:pt x="8392" y="9529"/>
                  </a:lnTo>
                  <a:lnTo>
                    <a:pt x="8338" y="9630"/>
                  </a:lnTo>
                  <a:lnTo>
                    <a:pt x="8284" y="9730"/>
                  </a:lnTo>
                  <a:lnTo>
                    <a:pt x="8231" y="9831"/>
                  </a:lnTo>
                  <a:lnTo>
                    <a:pt x="8179" y="9932"/>
                  </a:lnTo>
                  <a:lnTo>
                    <a:pt x="8127" y="10033"/>
                  </a:lnTo>
                  <a:lnTo>
                    <a:pt x="8076" y="10134"/>
                  </a:lnTo>
                  <a:lnTo>
                    <a:pt x="8026" y="10235"/>
                  </a:lnTo>
                  <a:lnTo>
                    <a:pt x="7976" y="10336"/>
                  </a:lnTo>
                  <a:lnTo>
                    <a:pt x="7928" y="10437"/>
                  </a:lnTo>
                  <a:lnTo>
                    <a:pt x="7881" y="10538"/>
                  </a:lnTo>
                  <a:close/>
                  <a:moveTo>
                    <a:pt x="5532" y="15054"/>
                  </a:moveTo>
                  <a:lnTo>
                    <a:pt x="5484" y="15054"/>
                  </a:lnTo>
                  <a:lnTo>
                    <a:pt x="5439" y="15053"/>
                  </a:lnTo>
                  <a:lnTo>
                    <a:pt x="5395" y="15052"/>
                  </a:lnTo>
                  <a:lnTo>
                    <a:pt x="5352" y="15050"/>
                  </a:lnTo>
                  <a:lnTo>
                    <a:pt x="5311" y="15048"/>
                  </a:lnTo>
                  <a:lnTo>
                    <a:pt x="5272" y="15045"/>
                  </a:lnTo>
                  <a:lnTo>
                    <a:pt x="5234" y="15041"/>
                  </a:lnTo>
                  <a:lnTo>
                    <a:pt x="5197" y="15036"/>
                  </a:lnTo>
                  <a:lnTo>
                    <a:pt x="5160" y="15030"/>
                  </a:lnTo>
                  <a:lnTo>
                    <a:pt x="5125" y="15023"/>
                  </a:lnTo>
                  <a:lnTo>
                    <a:pt x="5091" y="15015"/>
                  </a:lnTo>
                  <a:lnTo>
                    <a:pt x="5059" y="15006"/>
                  </a:lnTo>
                  <a:lnTo>
                    <a:pt x="5027" y="14995"/>
                  </a:lnTo>
                  <a:lnTo>
                    <a:pt x="4995" y="14983"/>
                  </a:lnTo>
                  <a:lnTo>
                    <a:pt x="4965" y="14969"/>
                  </a:lnTo>
                  <a:lnTo>
                    <a:pt x="4936" y="14954"/>
                  </a:lnTo>
                  <a:lnTo>
                    <a:pt x="4907" y="14937"/>
                  </a:lnTo>
                  <a:lnTo>
                    <a:pt x="4880" y="14919"/>
                  </a:lnTo>
                  <a:lnTo>
                    <a:pt x="4852" y="14898"/>
                  </a:lnTo>
                  <a:lnTo>
                    <a:pt x="4825" y="14876"/>
                  </a:lnTo>
                  <a:lnTo>
                    <a:pt x="4799" y="14852"/>
                  </a:lnTo>
                  <a:lnTo>
                    <a:pt x="4773" y="14825"/>
                  </a:lnTo>
                  <a:lnTo>
                    <a:pt x="4748" y="14796"/>
                  </a:lnTo>
                  <a:lnTo>
                    <a:pt x="4723" y="14765"/>
                  </a:lnTo>
                  <a:lnTo>
                    <a:pt x="4698" y="14732"/>
                  </a:lnTo>
                  <a:lnTo>
                    <a:pt x="4673" y="14696"/>
                  </a:lnTo>
                  <a:lnTo>
                    <a:pt x="4648" y="14658"/>
                  </a:lnTo>
                  <a:lnTo>
                    <a:pt x="4624" y="14618"/>
                  </a:lnTo>
                  <a:lnTo>
                    <a:pt x="4600" y="14574"/>
                  </a:lnTo>
                  <a:lnTo>
                    <a:pt x="4576" y="14527"/>
                  </a:lnTo>
                  <a:lnTo>
                    <a:pt x="4552" y="14479"/>
                  </a:lnTo>
                  <a:lnTo>
                    <a:pt x="4527" y="14427"/>
                  </a:lnTo>
                  <a:lnTo>
                    <a:pt x="6658" y="14161"/>
                  </a:lnTo>
                  <a:lnTo>
                    <a:pt x="6630" y="14236"/>
                  </a:lnTo>
                  <a:lnTo>
                    <a:pt x="6602" y="14308"/>
                  </a:lnTo>
                  <a:lnTo>
                    <a:pt x="6573" y="14375"/>
                  </a:lnTo>
                  <a:lnTo>
                    <a:pt x="6546" y="14438"/>
                  </a:lnTo>
                  <a:lnTo>
                    <a:pt x="6518" y="14496"/>
                  </a:lnTo>
                  <a:lnTo>
                    <a:pt x="6491" y="14552"/>
                  </a:lnTo>
                  <a:lnTo>
                    <a:pt x="6464" y="14603"/>
                  </a:lnTo>
                  <a:lnTo>
                    <a:pt x="6436" y="14651"/>
                  </a:lnTo>
                  <a:lnTo>
                    <a:pt x="6408" y="14695"/>
                  </a:lnTo>
                  <a:lnTo>
                    <a:pt x="6380" y="14736"/>
                  </a:lnTo>
                  <a:lnTo>
                    <a:pt x="6352" y="14773"/>
                  </a:lnTo>
                  <a:lnTo>
                    <a:pt x="6323" y="14808"/>
                  </a:lnTo>
                  <a:lnTo>
                    <a:pt x="6294" y="14841"/>
                  </a:lnTo>
                  <a:lnTo>
                    <a:pt x="6264" y="14869"/>
                  </a:lnTo>
                  <a:lnTo>
                    <a:pt x="6233" y="14895"/>
                  </a:lnTo>
                  <a:lnTo>
                    <a:pt x="6202" y="14919"/>
                  </a:lnTo>
                  <a:lnTo>
                    <a:pt x="6170" y="14940"/>
                  </a:lnTo>
                  <a:lnTo>
                    <a:pt x="6137" y="14959"/>
                  </a:lnTo>
                  <a:lnTo>
                    <a:pt x="6103" y="14976"/>
                  </a:lnTo>
                  <a:lnTo>
                    <a:pt x="6068" y="14990"/>
                  </a:lnTo>
                  <a:lnTo>
                    <a:pt x="6031" y="15003"/>
                  </a:lnTo>
                  <a:lnTo>
                    <a:pt x="5994" y="15014"/>
                  </a:lnTo>
                  <a:lnTo>
                    <a:pt x="5955" y="15023"/>
                  </a:lnTo>
                  <a:lnTo>
                    <a:pt x="5915" y="15031"/>
                  </a:lnTo>
                  <a:lnTo>
                    <a:pt x="5873" y="15038"/>
                  </a:lnTo>
                  <a:lnTo>
                    <a:pt x="5829" y="15043"/>
                  </a:lnTo>
                  <a:lnTo>
                    <a:pt x="5785" y="15047"/>
                  </a:lnTo>
                  <a:lnTo>
                    <a:pt x="5738" y="15050"/>
                  </a:lnTo>
                  <a:lnTo>
                    <a:pt x="5689" y="15052"/>
                  </a:lnTo>
                  <a:lnTo>
                    <a:pt x="5638" y="15053"/>
                  </a:lnTo>
                  <a:lnTo>
                    <a:pt x="5586" y="15054"/>
                  </a:lnTo>
                  <a:lnTo>
                    <a:pt x="5532" y="15054"/>
                  </a:lnTo>
                  <a:close/>
                  <a:moveTo>
                    <a:pt x="3890" y="12499"/>
                  </a:moveTo>
                  <a:lnTo>
                    <a:pt x="3873" y="12442"/>
                  </a:lnTo>
                  <a:lnTo>
                    <a:pt x="3855" y="12386"/>
                  </a:lnTo>
                  <a:lnTo>
                    <a:pt x="3838" y="12328"/>
                  </a:lnTo>
                  <a:lnTo>
                    <a:pt x="3820" y="12269"/>
                  </a:lnTo>
                  <a:lnTo>
                    <a:pt x="3802" y="12211"/>
                  </a:lnTo>
                  <a:lnTo>
                    <a:pt x="3783" y="12153"/>
                  </a:lnTo>
                  <a:lnTo>
                    <a:pt x="3763" y="12094"/>
                  </a:lnTo>
                  <a:lnTo>
                    <a:pt x="3744" y="12033"/>
                  </a:lnTo>
                  <a:lnTo>
                    <a:pt x="3725" y="11974"/>
                  </a:lnTo>
                  <a:lnTo>
                    <a:pt x="3705" y="11913"/>
                  </a:lnTo>
                  <a:lnTo>
                    <a:pt x="3685" y="11853"/>
                  </a:lnTo>
                  <a:lnTo>
                    <a:pt x="3665" y="11792"/>
                  </a:lnTo>
                  <a:lnTo>
                    <a:pt x="3645" y="11729"/>
                  </a:lnTo>
                  <a:lnTo>
                    <a:pt x="3624" y="11667"/>
                  </a:lnTo>
                  <a:lnTo>
                    <a:pt x="3603" y="11605"/>
                  </a:lnTo>
                  <a:lnTo>
                    <a:pt x="3581" y="11542"/>
                  </a:lnTo>
                  <a:lnTo>
                    <a:pt x="7487" y="11542"/>
                  </a:lnTo>
                  <a:lnTo>
                    <a:pt x="7464" y="11609"/>
                  </a:lnTo>
                  <a:lnTo>
                    <a:pt x="7440" y="11677"/>
                  </a:lnTo>
                  <a:lnTo>
                    <a:pt x="7417" y="11744"/>
                  </a:lnTo>
                  <a:lnTo>
                    <a:pt x="7395" y="11811"/>
                  </a:lnTo>
                  <a:lnTo>
                    <a:pt x="7373" y="11878"/>
                  </a:lnTo>
                  <a:lnTo>
                    <a:pt x="7351" y="11943"/>
                  </a:lnTo>
                  <a:lnTo>
                    <a:pt x="7330" y="12008"/>
                  </a:lnTo>
                  <a:lnTo>
                    <a:pt x="7309" y="12074"/>
                  </a:lnTo>
                  <a:lnTo>
                    <a:pt x="3890" y="12499"/>
                  </a:lnTo>
                  <a:close/>
                  <a:moveTo>
                    <a:pt x="6835" y="13637"/>
                  </a:moveTo>
                  <a:lnTo>
                    <a:pt x="4342" y="13948"/>
                  </a:lnTo>
                  <a:lnTo>
                    <a:pt x="4325" y="13899"/>
                  </a:lnTo>
                  <a:lnTo>
                    <a:pt x="4309" y="13850"/>
                  </a:lnTo>
                  <a:lnTo>
                    <a:pt x="4290" y="13799"/>
                  </a:lnTo>
                  <a:lnTo>
                    <a:pt x="4273" y="13747"/>
                  </a:lnTo>
                  <a:lnTo>
                    <a:pt x="4256" y="13693"/>
                  </a:lnTo>
                  <a:lnTo>
                    <a:pt x="4238" y="13638"/>
                  </a:lnTo>
                  <a:lnTo>
                    <a:pt x="4220" y="13582"/>
                  </a:lnTo>
                  <a:lnTo>
                    <a:pt x="4202" y="13524"/>
                  </a:lnTo>
                  <a:lnTo>
                    <a:pt x="4183" y="13465"/>
                  </a:lnTo>
                  <a:lnTo>
                    <a:pt x="4164" y="13403"/>
                  </a:lnTo>
                  <a:lnTo>
                    <a:pt x="4145" y="13340"/>
                  </a:lnTo>
                  <a:lnTo>
                    <a:pt x="4124" y="13276"/>
                  </a:lnTo>
                  <a:lnTo>
                    <a:pt x="4104" y="13210"/>
                  </a:lnTo>
                  <a:lnTo>
                    <a:pt x="4083" y="13141"/>
                  </a:lnTo>
                  <a:lnTo>
                    <a:pt x="4062" y="13070"/>
                  </a:lnTo>
                  <a:lnTo>
                    <a:pt x="4041" y="12998"/>
                  </a:lnTo>
                  <a:lnTo>
                    <a:pt x="4038" y="12990"/>
                  </a:lnTo>
                  <a:lnTo>
                    <a:pt x="4036" y="12983"/>
                  </a:lnTo>
                  <a:lnTo>
                    <a:pt x="7149" y="12594"/>
                  </a:lnTo>
                  <a:lnTo>
                    <a:pt x="7132" y="12651"/>
                  </a:lnTo>
                  <a:lnTo>
                    <a:pt x="7116" y="12707"/>
                  </a:lnTo>
                  <a:lnTo>
                    <a:pt x="7098" y="12763"/>
                  </a:lnTo>
                  <a:lnTo>
                    <a:pt x="7081" y="12819"/>
                  </a:lnTo>
                  <a:lnTo>
                    <a:pt x="7064" y="12876"/>
                  </a:lnTo>
                  <a:lnTo>
                    <a:pt x="7047" y="12931"/>
                  </a:lnTo>
                  <a:lnTo>
                    <a:pt x="7031" y="12985"/>
                  </a:lnTo>
                  <a:lnTo>
                    <a:pt x="7016" y="13038"/>
                  </a:lnTo>
                  <a:lnTo>
                    <a:pt x="6992" y="13121"/>
                  </a:lnTo>
                  <a:lnTo>
                    <a:pt x="6968" y="13202"/>
                  </a:lnTo>
                  <a:lnTo>
                    <a:pt x="6945" y="13280"/>
                  </a:lnTo>
                  <a:lnTo>
                    <a:pt x="6921" y="13355"/>
                  </a:lnTo>
                  <a:lnTo>
                    <a:pt x="6899" y="13429"/>
                  </a:lnTo>
                  <a:lnTo>
                    <a:pt x="6878" y="13500"/>
                  </a:lnTo>
                  <a:lnTo>
                    <a:pt x="6856" y="13570"/>
                  </a:lnTo>
                  <a:lnTo>
                    <a:pt x="6835" y="13637"/>
                  </a:lnTo>
                  <a:close/>
                  <a:moveTo>
                    <a:pt x="5532" y="0"/>
                  </a:moveTo>
                  <a:lnTo>
                    <a:pt x="5247" y="7"/>
                  </a:lnTo>
                  <a:lnTo>
                    <a:pt x="4966" y="28"/>
                  </a:lnTo>
                  <a:lnTo>
                    <a:pt x="4689" y="63"/>
                  </a:lnTo>
                  <a:lnTo>
                    <a:pt x="4417" y="112"/>
                  </a:lnTo>
                  <a:lnTo>
                    <a:pt x="4149" y="174"/>
                  </a:lnTo>
                  <a:lnTo>
                    <a:pt x="3886" y="248"/>
                  </a:lnTo>
                  <a:lnTo>
                    <a:pt x="3630" y="335"/>
                  </a:lnTo>
                  <a:lnTo>
                    <a:pt x="3378" y="434"/>
                  </a:lnTo>
                  <a:lnTo>
                    <a:pt x="3133" y="544"/>
                  </a:lnTo>
                  <a:lnTo>
                    <a:pt x="2894" y="666"/>
                  </a:lnTo>
                  <a:lnTo>
                    <a:pt x="2663" y="799"/>
                  </a:lnTo>
                  <a:lnTo>
                    <a:pt x="2439" y="942"/>
                  </a:lnTo>
                  <a:lnTo>
                    <a:pt x="2222" y="1097"/>
                  </a:lnTo>
                  <a:lnTo>
                    <a:pt x="2013" y="1261"/>
                  </a:lnTo>
                  <a:lnTo>
                    <a:pt x="1812" y="1434"/>
                  </a:lnTo>
                  <a:lnTo>
                    <a:pt x="1620" y="1617"/>
                  </a:lnTo>
                  <a:lnTo>
                    <a:pt x="1437" y="1809"/>
                  </a:lnTo>
                  <a:lnTo>
                    <a:pt x="1263" y="2009"/>
                  </a:lnTo>
                  <a:lnTo>
                    <a:pt x="1099" y="2217"/>
                  </a:lnTo>
                  <a:lnTo>
                    <a:pt x="944" y="2434"/>
                  </a:lnTo>
                  <a:lnTo>
                    <a:pt x="801" y="2658"/>
                  </a:lnTo>
                  <a:lnTo>
                    <a:pt x="668" y="2888"/>
                  </a:lnTo>
                  <a:lnTo>
                    <a:pt x="545" y="3127"/>
                  </a:lnTo>
                  <a:lnTo>
                    <a:pt x="434" y="3371"/>
                  </a:lnTo>
                  <a:lnTo>
                    <a:pt x="336" y="3622"/>
                  </a:lnTo>
                  <a:lnTo>
                    <a:pt x="248" y="3879"/>
                  </a:lnTo>
                  <a:lnTo>
                    <a:pt x="174" y="4141"/>
                  </a:lnTo>
                  <a:lnTo>
                    <a:pt x="113" y="4408"/>
                  </a:lnTo>
                  <a:lnTo>
                    <a:pt x="63" y="4679"/>
                  </a:lnTo>
                  <a:lnTo>
                    <a:pt x="28" y="4956"/>
                  </a:lnTo>
                  <a:lnTo>
                    <a:pt x="7" y="5236"/>
                  </a:lnTo>
                  <a:lnTo>
                    <a:pt x="0" y="5520"/>
                  </a:lnTo>
                  <a:lnTo>
                    <a:pt x="5" y="5710"/>
                  </a:lnTo>
                  <a:lnTo>
                    <a:pt x="21" y="5900"/>
                  </a:lnTo>
                  <a:lnTo>
                    <a:pt x="46" y="6092"/>
                  </a:lnTo>
                  <a:lnTo>
                    <a:pt x="81" y="6284"/>
                  </a:lnTo>
                  <a:lnTo>
                    <a:pt x="125" y="6475"/>
                  </a:lnTo>
                  <a:lnTo>
                    <a:pt x="176" y="6668"/>
                  </a:lnTo>
                  <a:lnTo>
                    <a:pt x="234" y="6861"/>
                  </a:lnTo>
                  <a:lnTo>
                    <a:pt x="301" y="7053"/>
                  </a:lnTo>
                  <a:lnTo>
                    <a:pt x="373" y="7247"/>
                  </a:lnTo>
                  <a:lnTo>
                    <a:pt x="451" y="7440"/>
                  </a:lnTo>
                  <a:lnTo>
                    <a:pt x="534" y="7634"/>
                  </a:lnTo>
                  <a:lnTo>
                    <a:pt x="623" y="7826"/>
                  </a:lnTo>
                  <a:lnTo>
                    <a:pt x="715" y="8020"/>
                  </a:lnTo>
                  <a:lnTo>
                    <a:pt x="811" y="8213"/>
                  </a:lnTo>
                  <a:lnTo>
                    <a:pt x="910" y="8405"/>
                  </a:lnTo>
                  <a:lnTo>
                    <a:pt x="1012" y="8597"/>
                  </a:lnTo>
                  <a:lnTo>
                    <a:pt x="1115" y="8789"/>
                  </a:lnTo>
                  <a:lnTo>
                    <a:pt x="1221" y="8980"/>
                  </a:lnTo>
                  <a:lnTo>
                    <a:pt x="1327" y="9171"/>
                  </a:lnTo>
                  <a:lnTo>
                    <a:pt x="1433" y="9361"/>
                  </a:lnTo>
                  <a:lnTo>
                    <a:pt x="1539" y="9550"/>
                  </a:lnTo>
                  <a:lnTo>
                    <a:pt x="1644" y="9739"/>
                  </a:lnTo>
                  <a:lnTo>
                    <a:pt x="1748" y="9927"/>
                  </a:lnTo>
                  <a:lnTo>
                    <a:pt x="1850" y="10115"/>
                  </a:lnTo>
                  <a:lnTo>
                    <a:pt x="1949" y="10300"/>
                  </a:lnTo>
                  <a:lnTo>
                    <a:pt x="2046" y="10485"/>
                  </a:lnTo>
                  <a:lnTo>
                    <a:pt x="2138" y="10670"/>
                  </a:lnTo>
                  <a:lnTo>
                    <a:pt x="2228" y="10852"/>
                  </a:lnTo>
                  <a:lnTo>
                    <a:pt x="2311" y="11033"/>
                  </a:lnTo>
                  <a:lnTo>
                    <a:pt x="2391" y="11214"/>
                  </a:lnTo>
                  <a:lnTo>
                    <a:pt x="2463" y="11392"/>
                  </a:lnTo>
                  <a:lnTo>
                    <a:pt x="2529" y="11569"/>
                  </a:lnTo>
                  <a:lnTo>
                    <a:pt x="2621" y="11829"/>
                  </a:lnTo>
                  <a:lnTo>
                    <a:pt x="2706" y="12083"/>
                  </a:lnTo>
                  <a:lnTo>
                    <a:pt x="2787" y="12329"/>
                  </a:lnTo>
                  <a:lnTo>
                    <a:pt x="2861" y="12568"/>
                  </a:lnTo>
                  <a:lnTo>
                    <a:pt x="2933" y="12801"/>
                  </a:lnTo>
                  <a:lnTo>
                    <a:pt x="3000" y="13026"/>
                  </a:lnTo>
                  <a:lnTo>
                    <a:pt x="3065" y="13245"/>
                  </a:lnTo>
                  <a:lnTo>
                    <a:pt x="3128" y="13456"/>
                  </a:lnTo>
                  <a:lnTo>
                    <a:pt x="3188" y="13658"/>
                  </a:lnTo>
                  <a:lnTo>
                    <a:pt x="3248" y="13855"/>
                  </a:lnTo>
                  <a:lnTo>
                    <a:pt x="3308" y="14043"/>
                  </a:lnTo>
                  <a:lnTo>
                    <a:pt x="3367" y="14223"/>
                  </a:lnTo>
                  <a:lnTo>
                    <a:pt x="3428" y="14396"/>
                  </a:lnTo>
                  <a:lnTo>
                    <a:pt x="3489" y="14562"/>
                  </a:lnTo>
                  <a:lnTo>
                    <a:pt x="3552" y="14718"/>
                  </a:lnTo>
                  <a:lnTo>
                    <a:pt x="3619" y="14867"/>
                  </a:lnTo>
                  <a:lnTo>
                    <a:pt x="3688" y="15007"/>
                  </a:lnTo>
                  <a:lnTo>
                    <a:pt x="3761" y="15140"/>
                  </a:lnTo>
                  <a:lnTo>
                    <a:pt x="3839" y="15263"/>
                  </a:lnTo>
                  <a:lnTo>
                    <a:pt x="3922" y="15379"/>
                  </a:lnTo>
                  <a:lnTo>
                    <a:pt x="4011" y="15485"/>
                  </a:lnTo>
                  <a:lnTo>
                    <a:pt x="4105" y="15582"/>
                  </a:lnTo>
                  <a:lnTo>
                    <a:pt x="4207" y="15672"/>
                  </a:lnTo>
                  <a:lnTo>
                    <a:pt x="4316" y="15752"/>
                  </a:lnTo>
                  <a:lnTo>
                    <a:pt x="4433" y="15822"/>
                  </a:lnTo>
                  <a:lnTo>
                    <a:pt x="4559" y="15884"/>
                  </a:lnTo>
                  <a:lnTo>
                    <a:pt x="4694" y="15937"/>
                  </a:lnTo>
                  <a:lnTo>
                    <a:pt x="4840" y="15981"/>
                  </a:lnTo>
                  <a:lnTo>
                    <a:pt x="4995" y="16014"/>
                  </a:lnTo>
                  <a:lnTo>
                    <a:pt x="5161" y="16038"/>
                  </a:lnTo>
                  <a:lnTo>
                    <a:pt x="5340" y="16053"/>
                  </a:lnTo>
                  <a:lnTo>
                    <a:pt x="5532" y="16058"/>
                  </a:lnTo>
                  <a:lnTo>
                    <a:pt x="5726" y="16053"/>
                  </a:lnTo>
                  <a:lnTo>
                    <a:pt x="5907" y="16039"/>
                  </a:lnTo>
                  <a:lnTo>
                    <a:pt x="6076" y="16014"/>
                  </a:lnTo>
                  <a:lnTo>
                    <a:pt x="6232" y="15981"/>
                  </a:lnTo>
                  <a:lnTo>
                    <a:pt x="6379" y="15938"/>
                  </a:lnTo>
                  <a:lnTo>
                    <a:pt x="6516" y="15885"/>
                  </a:lnTo>
                  <a:lnTo>
                    <a:pt x="6643" y="15823"/>
                  </a:lnTo>
                  <a:lnTo>
                    <a:pt x="6760" y="15753"/>
                  </a:lnTo>
                  <a:lnTo>
                    <a:pt x="6870" y="15673"/>
                  </a:lnTo>
                  <a:lnTo>
                    <a:pt x="6972" y="15584"/>
                  </a:lnTo>
                  <a:lnTo>
                    <a:pt x="7066" y="15487"/>
                  </a:lnTo>
                  <a:lnTo>
                    <a:pt x="7155" y="15381"/>
                  </a:lnTo>
                  <a:lnTo>
                    <a:pt x="7237" y="15266"/>
                  </a:lnTo>
                  <a:lnTo>
                    <a:pt x="7315" y="15143"/>
                  </a:lnTo>
                  <a:lnTo>
                    <a:pt x="7387" y="15011"/>
                  </a:lnTo>
                  <a:lnTo>
                    <a:pt x="7455" y="14871"/>
                  </a:lnTo>
                  <a:lnTo>
                    <a:pt x="7521" y="14723"/>
                  </a:lnTo>
                  <a:lnTo>
                    <a:pt x="7584" y="14567"/>
                  </a:lnTo>
                  <a:lnTo>
                    <a:pt x="7645" y="14402"/>
                  </a:lnTo>
                  <a:lnTo>
                    <a:pt x="7704" y="14229"/>
                  </a:lnTo>
                  <a:lnTo>
                    <a:pt x="7762" y="14050"/>
                  </a:lnTo>
                  <a:lnTo>
                    <a:pt x="7821" y="13862"/>
                  </a:lnTo>
                  <a:lnTo>
                    <a:pt x="7880" y="13666"/>
                  </a:lnTo>
                  <a:lnTo>
                    <a:pt x="7939" y="13464"/>
                  </a:lnTo>
                  <a:lnTo>
                    <a:pt x="8002" y="13253"/>
                  </a:lnTo>
                  <a:lnTo>
                    <a:pt x="8065" y="13035"/>
                  </a:lnTo>
                  <a:lnTo>
                    <a:pt x="8132" y="12810"/>
                  </a:lnTo>
                  <a:lnTo>
                    <a:pt x="8203" y="12578"/>
                  </a:lnTo>
                  <a:lnTo>
                    <a:pt x="8277" y="12340"/>
                  </a:lnTo>
                  <a:lnTo>
                    <a:pt x="8357" y="12094"/>
                  </a:lnTo>
                  <a:lnTo>
                    <a:pt x="8442" y="11841"/>
                  </a:lnTo>
                  <a:lnTo>
                    <a:pt x="8534" y="11581"/>
                  </a:lnTo>
                  <a:lnTo>
                    <a:pt x="8600" y="11403"/>
                  </a:lnTo>
                  <a:lnTo>
                    <a:pt x="8673" y="11224"/>
                  </a:lnTo>
                  <a:lnTo>
                    <a:pt x="8752" y="11043"/>
                  </a:lnTo>
                  <a:lnTo>
                    <a:pt x="8836" y="10861"/>
                  </a:lnTo>
                  <a:lnTo>
                    <a:pt x="8926" y="10678"/>
                  </a:lnTo>
                  <a:lnTo>
                    <a:pt x="9018" y="10493"/>
                  </a:lnTo>
                  <a:lnTo>
                    <a:pt x="9115" y="10307"/>
                  </a:lnTo>
                  <a:lnTo>
                    <a:pt x="9214" y="10121"/>
                  </a:lnTo>
                  <a:lnTo>
                    <a:pt x="9316" y="9932"/>
                  </a:lnTo>
                  <a:lnTo>
                    <a:pt x="9421" y="9743"/>
                  </a:lnTo>
                  <a:lnTo>
                    <a:pt x="9525" y="9554"/>
                  </a:lnTo>
                  <a:lnTo>
                    <a:pt x="9632" y="9363"/>
                  </a:lnTo>
                  <a:lnTo>
                    <a:pt x="9737" y="9172"/>
                  </a:lnTo>
                  <a:lnTo>
                    <a:pt x="9844" y="8980"/>
                  </a:lnTo>
                  <a:lnTo>
                    <a:pt x="9949" y="8788"/>
                  </a:lnTo>
                  <a:lnTo>
                    <a:pt x="10052" y="8596"/>
                  </a:lnTo>
                  <a:lnTo>
                    <a:pt x="10154" y="8402"/>
                  </a:lnTo>
                  <a:lnTo>
                    <a:pt x="10253" y="8210"/>
                  </a:lnTo>
                  <a:lnTo>
                    <a:pt x="10349" y="8016"/>
                  </a:lnTo>
                  <a:lnTo>
                    <a:pt x="10441" y="7822"/>
                  </a:lnTo>
                  <a:lnTo>
                    <a:pt x="10529" y="7629"/>
                  </a:lnTo>
                  <a:lnTo>
                    <a:pt x="10612" y="7435"/>
                  </a:lnTo>
                  <a:lnTo>
                    <a:pt x="10691" y="7241"/>
                  </a:lnTo>
                  <a:lnTo>
                    <a:pt x="10763" y="7048"/>
                  </a:lnTo>
                  <a:lnTo>
                    <a:pt x="10829" y="6856"/>
                  </a:lnTo>
                  <a:lnTo>
                    <a:pt x="10888" y="6663"/>
                  </a:lnTo>
                  <a:lnTo>
                    <a:pt x="10939" y="6470"/>
                  </a:lnTo>
                  <a:lnTo>
                    <a:pt x="10983" y="6280"/>
                  </a:lnTo>
                  <a:lnTo>
                    <a:pt x="11017" y="6088"/>
                  </a:lnTo>
                  <a:lnTo>
                    <a:pt x="11042" y="5898"/>
                  </a:lnTo>
                  <a:lnTo>
                    <a:pt x="11058" y="5709"/>
                  </a:lnTo>
                  <a:lnTo>
                    <a:pt x="11063" y="5520"/>
                  </a:lnTo>
                  <a:lnTo>
                    <a:pt x="11056" y="5236"/>
                  </a:lnTo>
                  <a:lnTo>
                    <a:pt x="11035" y="4956"/>
                  </a:lnTo>
                  <a:lnTo>
                    <a:pt x="11000" y="4679"/>
                  </a:lnTo>
                  <a:lnTo>
                    <a:pt x="10950" y="4408"/>
                  </a:lnTo>
                  <a:lnTo>
                    <a:pt x="10889" y="4141"/>
                  </a:lnTo>
                  <a:lnTo>
                    <a:pt x="10815" y="3879"/>
                  </a:lnTo>
                  <a:lnTo>
                    <a:pt x="10727" y="3622"/>
                  </a:lnTo>
                  <a:lnTo>
                    <a:pt x="10629" y="3371"/>
                  </a:lnTo>
                  <a:lnTo>
                    <a:pt x="10518" y="3127"/>
                  </a:lnTo>
                  <a:lnTo>
                    <a:pt x="10395" y="2888"/>
                  </a:lnTo>
                  <a:lnTo>
                    <a:pt x="10262" y="2658"/>
                  </a:lnTo>
                  <a:lnTo>
                    <a:pt x="10119" y="2434"/>
                  </a:lnTo>
                  <a:lnTo>
                    <a:pt x="9964" y="2217"/>
                  </a:lnTo>
                  <a:lnTo>
                    <a:pt x="9800" y="2009"/>
                  </a:lnTo>
                  <a:lnTo>
                    <a:pt x="9626" y="1809"/>
                  </a:lnTo>
                  <a:lnTo>
                    <a:pt x="9443" y="1617"/>
                  </a:lnTo>
                  <a:lnTo>
                    <a:pt x="9251" y="1434"/>
                  </a:lnTo>
                  <a:lnTo>
                    <a:pt x="9050" y="1261"/>
                  </a:lnTo>
                  <a:lnTo>
                    <a:pt x="8841" y="1097"/>
                  </a:lnTo>
                  <a:lnTo>
                    <a:pt x="8624" y="942"/>
                  </a:lnTo>
                  <a:lnTo>
                    <a:pt x="8400" y="799"/>
                  </a:lnTo>
                  <a:lnTo>
                    <a:pt x="8169" y="666"/>
                  </a:lnTo>
                  <a:lnTo>
                    <a:pt x="7929" y="544"/>
                  </a:lnTo>
                  <a:lnTo>
                    <a:pt x="7685" y="434"/>
                  </a:lnTo>
                  <a:lnTo>
                    <a:pt x="7433" y="335"/>
                  </a:lnTo>
                  <a:lnTo>
                    <a:pt x="7176" y="248"/>
                  </a:lnTo>
                  <a:lnTo>
                    <a:pt x="6913" y="174"/>
                  </a:lnTo>
                  <a:lnTo>
                    <a:pt x="6646" y="112"/>
                  </a:lnTo>
                  <a:lnTo>
                    <a:pt x="6374" y="63"/>
                  </a:lnTo>
                  <a:lnTo>
                    <a:pt x="6097" y="28"/>
                  </a:lnTo>
                  <a:lnTo>
                    <a:pt x="5816" y="7"/>
                  </a:lnTo>
                  <a:lnTo>
                    <a:pt x="55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5" name="ïSḷîḓe"/>
            <p:cNvSpPr/>
            <p:nvPr/>
          </p:nvSpPr>
          <p:spPr bwMode="auto">
            <a:xfrm>
              <a:off x="8639165" y="2092063"/>
              <a:ext cx="78177" cy="78177"/>
            </a:xfrm>
            <a:custGeom>
              <a:avLst/>
              <a:gdLst>
                <a:gd name="T0" fmla="*/ 2559 w 3269"/>
                <a:gd name="T1" fmla="*/ 35 h 3262"/>
                <a:gd name="T2" fmla="*/ 1981 w 3269"/>
                <a:gd name="T3" fmla="*/ 183 h 3262"/>
                <a:gd name="T4" fmla="*/ 1455 w 3269"/>
                <a:gd name="T5" fmla="*/ 437 h 3262"/>
                <a:gd name="T6" fmla="*/ 990 w 3269"/>
                <a:gd name="T7" fmla="*/ 783 h 3262"/>
                <a:gd name="T8" fmla="*/ 601 w 3269"/>
                <a:gd name="T9" fmla="*/ 1210 h 3262"/>
                <a:gd name="T10" fmla="*/ 298 w 3269"/>
                <a:gd name="T11" fmla="*/ 1706 h 3262"/>
                <a:gd name="T12" fmla="*/ 96 w 3269"/>
                <a:gd name="T13" fmla="*/ 2259 h 3262"/>
                <a:gd name="T14" fmla="*/ 4 w 3269"/>
                <a:gd name="T15" fmla="*/ 2856 h 3262"/>
                <a:gd name="T16" fmla="*/ 3 w 3269"/>
                <a:gd name="T17" fmla="*/ 3049 h 3262"/>
                <a:gd name="T18" fmla="*/ 15 w 3269"/>
                <a:gd name="T19" fmla="*/ 3097 h 3262"/>
                <a:gd name="T20" fmla="*/ 37 w 3269"/>
                <a:gd name="T21" fmla="*/ 3141 h 3262"/>
                <a:gd name="T22" fmla="*/ 66 w 3269"/>
                <a:gd name="T23" fmla="*/ 3180 h 3262"/>
                <a:gd name="T24" fmla="*/ 101 w 3269"/>
                <a:gd name="T25" fmla="*/ 3212 h 3262"/>
                <a:gd name="T26" fmla="*/ 143 w 3269"/>
                <a:gd name="T27" fmla="*/ 3237 h 3262"/>
                <a:gd name="T28" fmla="*/ 189 w 3269"/>
                <a:gd name="T29" fmla="*/ 3254 h 3262"/>
                <a:gd name="T30" fmla="*/ 239 w 3269"/>
                <a:gd name="T31" fmla="*/ 3262 h 3262"/>
                <a:gd name="T32" fmla="*/ 290 w 3269"/>
                <a:gd name="T33" fmla="*/ 3259 h 3262"/>
                <a:gd name="T34" fmla="*/ 338 w 3269"/>
                <a:gd name="T35" fmla="*/ 3247 h 3262"/>
                <a:gd name="T36" fmla="*/ 382 w 3269"/>
                <a:gd name="T37" fmla="*/ 3226 h 3262"/>
                <a:gd name="T38" fmla="*/ 421 w 3269"/>
                <a:gd name="T39" fmla="*/ 3197 h 3262"/>
                <a:gd name="T40" fmla="*/ 453 w 3269"/>
                <a:gd name="T41" fmla="*/ 3161 h 3262"/>
                <a:gd name="T42" fmla="*/ 478 w 3269"/>
                <a:gd name="T43" fmla="*/ 3119 h 3262"/>
                <a:gd name="T44" fmla="*/ 495 w 3269"/>
                <a:gd name="T45" fmla="*/ 3073 h 3262"/>
                <a:gd name="T46" fmla="*/ 503 w 3269"/>
                <a:gd name="T47" fmla="*/ 3024 h 3262"/>
                <a:gd name="T48" fmla="*/ 532 w 3269"/>
                <a:gd name="T49" fmla="*/ 2630 h 3262"/>
                <a:gd name="T50" fmla="*/ 656 w 3269"/>
                <a:gd name="T51" fmla="*/ 2149 h 3262"/>
                <a:gd name="T52" fmla="*/ 867 w 3269"/>
                <a:gd name="T53" fmla="*/ 1711 h 3262"/>
                <a:gd name="T54" fmla="*/ 1157 w 3269"/>
                <a:gd name="T55" fmla="*/ 1325 h 3262"/>
                <a:gd name="T56" fmla="*/ 1514 w 3269"/>
                <a:gd name="T57" fmla="*/ 1001 h 3262"/>
                <a:gd name="T58" fmla="*/ 1928 w 3269"/>
                <a:gd name="T59" fmla="*/ 750 h 3262"/>
                <a:gd name="T60" fmla="*/ 2390 w 3269"/>
                <a:gd name="T61" fmla="*/ 581 h 3262"/>
                <a:gd name="T62" fmla="*/ 2889 w 3269"/>
                <a:gd name="T63" fmla="*/ 505 h 3262"/>
                <a:gd name="T64" fmla="*/ 3056 w 3269"/>
                <a:gd name="T65" fmla="*/ 499 h 3262"/>
                <a:gd name="T66" fmla="*/ 3104 w 3269"/>
                <a:gd name="T67" fmla="*/ 487 h 3262"/>
                <a:gd name="T68" fmla="*/ 3148 w 3269"/>
                <a:gd name="T69" fmla="*/ 466 h 3262"/>
                <a:gd name="T70" fmla="*/ 3186 w 3269"/>
                <a:gd name="T71" fmla="*/ 437 h 3262"/>
                <a:gd name="T72" fmla="*/ 3219 w 3269"/>
                <a:gd name="T73" fmla="*/ 402 h 3262"/>
                <a:gd name="T74" fmla="*/ 3244 w 3269"/>
                <a:gd name="T75" fmla="*/ 359 h 3262"/>
                <a:gd name="T76" fmla="*/ 3261 w 3269"/>
                <a:gd name="T77" fmla="*/ 314 h 3262"/>
                <a:gd name="T78" fmla="*/ 3269 w 3269"/>
                <a:gd name="T79" fmla="*/ 264 h 3262"/>
                <a:gd name="T80" fmla="*/ 3266 w 3269"/>
                <a:gd name="T81" fmla="*/ 213 h 3262"/>
                <a:gd name="T82" fmla="*/ 3254 w 3269"/>
                <a:gd name="T83" fmla="*/ 165 h 3262"/>
                <a:gd name="T84" fmla="*/ 3233 w 3269"/>
                <a:gd name="T85" fmla="*/ 120 h 3262"/>
                <a:gd name="T86" fmla="*/ 3204 w 3269"/>
                <a:gd name="T87" fmla="*/ 82 h 3262"/>
                <a:gd name="T88" fmla="*/ 3168 w 3269"/>
                <a:gd name="T89" fmla="*/ 50 h 3262"/>
                <a:gd name="T90" fmla="*/ 3126 w 3269"/>
                <a:gd name="T91" fmla="*/ 25 h 3262"/>
                <a:gd name="T92" fmla="*/ 3080 w 3269"/>
                <a:gd name="T93" fmla="*/ 8 h 3262"/>
                <a:gd name="T94" fmla="*/ 3031 w 3269"/>
                <a:gd name="T95" fmla="*/ 0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69" h="3262">
                  <a:moveTo>
                    <a:pt x="3018" y="0"/>
                  </a:moveTo>
                  <a:lnTo>
                    <a:pt x="2863" y="4"/>
                  </a:lnTo>
                  <a:lnTo>
                    <a:pt x="2710" y="15"/>
                  </a:lnTo>
                  <a:lnTo>
                    <a:pt x="2559" y="35"/>
                  </a:lnTo>
                  <a:lnTo>
                    <a:pt x="2410" y="61"/>
                  </a:lnTo>
                  <a:lnTo>
                    <a:pt x="2264" y="95"/>
                  </a:lnTo>
                  <a:lnTo>
                    <a:pt x="2121" y="136"/>
                  </a:lnTo>
                  <a:lnTo>
                    <a:pt x="1981" y="183"/>
                  </a:lnTo>
                  <a:lnTo>
                    <a:pt x="1844" y="237"/>
                  </a:lnTo>
                  <a:lnTo>
                    <a:pt x="1710" y="297"/>
                  </a:lnTo>
                  <a:lnTo>
                    <a:pt x="1580" y="364"/>
                  </a:lnTo>
                  <a:lnTo>
                    <a:pt x="1455" y="437"/>
                  </a:lnTo>
                  <a:lnTo>
                    <a:pt x="1332" y="515"/>
                  </a:lnTo>
                  <a:lnTo>
                    <a:pt x="1213" y="599"/>
                  </a:lnTo>
                  <a:lnTo>
                    <a:pt x="1100" y="689"/>
                  </a:lnTo>
                  <a:lnTo>
                    <a:pt x="990" y="783"/>
                  </a:lnTo>
                  <a:lnTo>
                    <a:pt x="885" y="883"/>
                  </a:lnTo>
                  <a:lnTo>
                    <a:pt x="785" y="988"/>
                  </a:lnTo>
                  <a:lnTo>
                    <a:pt x="690" y="1097"/>
                  </a:lnTo>
                  <a:lnTo>
                    <a:pt x="601" y="1210"/>
                  </a:lnTo>
                  <a:lnTo>
                    <a:pt x="516" y="1329"/>
                  </a:lnTo>
                  <a:lnTo>
                    <a:pt x="438" y="1450"/>
                  </a:lnTo>
                  <a:lnTo>
                    <a:pt x="365" y="1577"/>
                  </a:lnTo>
                  <a:lnTo>
                    <a:pt x="298" y="1706"/>
                  </a:lnTo>
                  <a:lnTo>
                    <a:pt x="238" y="1840"/>
                  </a:lnTo>
                  <a:lnTo>
                    <a:pt x="183" y="1976"/>
                  </a:lnTo>
                  <a:lnTo>
                    <a:pt x="136" y="2117"/>
                  </a:lnTo>
                  <a:lnTo>
                    <a:pt x="96" y="2259"/>
                  </a:lnTo>
                  <a:lnTo>
                    <a:pt x="62" y="2405"/>
                  </a:lnTo>
                  <a:lnTo>
                    <a:pt x="36" y="2553"/>
                  </a:lnTo>
                  <a:lnTo>
                    <a:pt x="16" y="2704"/>
                  </a:lnTo>
                  <a:lnTo>
                    <a:pt x="4" y="2856"/>
                  </a:lnTo>
                  <a:lnTo>
                    <a:pt x="0" y="3011"/>
                  </a:lnTo>
                  <a:lnTo>
                    <a:pt x="0" y="3024"/>
                  </a:lnTo>
                  <a:lnTo>
                    <a:pt x="1" y="3037"/>
                  </a:lnTo>
                  <a:lnTo>
                    <a:pt x="3" y="3049"/>
                  </a:lnTo>
                  <a:lnTo>
                    <a:pt x="5" y="3061"/>
                  </a:lnTo>
                  <a:lnTo>
                    <a:pt x="8" y="3073"/>
                  </a:lnTo>
                  <a:lnTo>
                    <a:pt x="11" y="3085"/>
                  </a:lnTo>
                  <a:lnTo>
                    <a:pt x="15" y="3097"/>
                  </a:lnTo>
                  <a:lnTo>
                    <a:pt x="20" y="3108"/>
                  </a:lnTo>
                  <a:lnTo>
                    <a:pt x="25" y="3119"/>
                  </a:lnTo>
                  <a:lnTo>
                    <a:pt x="30" y="3130"/>
                  </a:lnTo>
                  <a:lnTo>
                    <a:pt x="37" y="3141"/>
                  </a:lnTo>
                  <a:lnTo>
                    <a:pt x="44" y="3151"/>
                  </a:lnTo>
                  <a:lnTo>
                    <a:pt x="51" y="3161"/>
                  </a:lnTo>
                  <a:lnTo>
                    <a:pt x="58" y="3171"/>
                  </a:lnTo>
                  <a:lnTo>
                    <a:pt x="66" y="3180"/>
                  </a:lnTo>
                  <a:lnTo>
                    <a:pt x="74" y="3189"/>
                  </a:lnTo>
                  <a:lnTo>
                    <a:pt x="83" y="3197"/>
                  </a:lnTo>
                  <a:lnTo>
                    <a:pt x="92" y="3205"/>
                  </a:lnTo>
                  <a:lnTo>
                    <a:pt x="101" y="3212"/>
                  </a:lnTo>
                  <a:lnTo>
                    <a:pt x="111" y="3219"/>
                  </a:lnTo>
                  <a:lnTo>
                    <a:pt x="121" y="3226"/>
                  </a:lnTo>
                  <a:lnTo>
                    <a:pt x="132" y="3232"/>
                  </a:lnTo>
                  <a:lnTo>
                    <a:pt x="143" y="3237"/>
                  </a:lnTo>
                  <a:lnTo>
                    <a:pt x="154" y="3242"/>
                  </a:lnTo>
                  <a:lnTo>
                    <a:pt x="165" y="3247"/>
                  </a:lnTo>
                  <a:lnTo>
                    <a:pt x="177" y="3251"/>
                  </a:lnTo>
                  <a:lnTo>
                    <a:pt x="189" y="3254"/>
                  </a:lnTo>
                  <a:lnTo>
                    <a:pt x="201" y="3257"/>
                  </a:lnTo>
                  <a:lnTo>
                    <a:pt x="214" y="3259"/>
                  </a:lnTo>
                  <a:lnTo>
                    <a:pt x="227" y="3261"/>
                  </a:lnTo>
                  <a:lnTo>
                    <a:pt x="239" y="3262"/>
                  </a:lnTo>
                  <a:lnTo>
                    <a:pt x="252" y="3262"/>
                  </a:lnTo>
                  <a:lnTo>
                    <a:pt x="265" y="3262"/>
                  </a:lnTo>
                  <a:lnTo>
                    <a:pt x="278" y="3261"/>
                  </a:lnTo>
                  <a:lnTo>
                    <a:pt x="290" y="3259"/>
                  </a:lnTo>
                  <a:lnTo>
                    <a:pt x="302" y="3257"/>
                  </a:lnTo>
                  <a:lnTo>
                    <a:pt x="315" y="3254"/>
                  </a:lnTo>
                  <a:lnTo>
                    <a:pt x="326" y="3251"/>
                  </a:lnTo>
                  <a:lnTo>
                    <a:pt x="338" y="3247"/>
                  </a:lnTo>
                  <a:lnTo>
                    <a:pt x="349" y="3242"/>
                  </a:lnTo>
                  <a:lnTo>
                    <a:pt x="360" y="3237"/>
                  </a:lnTo>
                  <a:lnTo>
                    <a:pt x="371" y="3232"/>
                  </a:lnTo>
                  <a:lnTo>
                    <a:pt x="382" y="3226"/>
                  </a:lnTo>
                  <a:lnTo>
                    <a:pt x="393" y="3219"/>
                  </a:lnTo>
                  <a:lnTo>
                    <a:pt x="403" y="3212"/>
                  </a:lnTo>
                  <a:lnTo>
                    <a:pt x="412" y="3205"/>
                  </a:lnTo>
                  <a:lnTo>
                    <a:pt x="421" y="3197"/>
                  </a:lnTo>
                  <a:lnTo>
                    <a:pt x="430" y="3189"/>
                  </a:lnTo>
                  <a:lnTo>
                    <a:pt x="438" y="3180"/>
                  </a:lnTo>
                  <a:lnTo>
                    <a:pt x="446" y="3171"/>
                  </a:lnTo>
                  <a:lnTo>
                    <a:pt x="453" y="3161"/>
                  </a:lnTo>
                  <a:lnTo>
                    <a:pt x="460" y="3151"/>
                  </a:lnTo>
                  <a:lnTo>
                    <a:pt x="467" y="3141"/>
                  </a:lnTo>
                  <a:lnTo>
                    <a:pt x="473" y="3130"/>
                  </a:lnTo>
                  <a:lnTo>
                    <a:pt x="478" y="3119"/>
                  </a:lnTo>
                  <a:lnTo>
                    <a:pt x="483" y="3108"/>
                  </a:lnTo>
                  <a:lnTo>
                    <a:pt x="488" y="3097"/>
                  </a:lnTo>
                  <a:lnTo>
                    <a:pt x="492" y="3085"/>
                  </a:lnTo>
                  <a:lnTo>
                    <a:pt x="495" y="3073"/>
                  </a:lnTo>
                  <a:lnTo>
                    <a:pt x="498" y="3061"/>
                  </a:lnTo>
                  <a:lnTo>
                    <a:pt x="500" y="3049"/>
                  </a:lnTo>
                  <a:lnTo>
                    <a:pt x="502" y="3037"/>
                  </a:lnTo>
                  <a:lnTo>
                    <a:pt x="503" y="3024"/>
                  </a:lnTo>
                  <a:lnTo>
                    <a:pt x="503" y="3011"/>
                  </a:lnTo>
                  <a:lnTo>
                    <a:pt x="506" y="2882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3" y="2385"/>
                  </a:lnTo>
                  <a:lnTo>
                    <a:pt x="617" y="2265"/>
                  </a:lnTo>
                  <a:lnTo>
                    <a:pt x="656" y="2149"/>
                  </a:lnTo>
                  <a:lnTo>
                    <a:pt x="701" y="2035"/>
                  </a:lnTo>
                  <a:lnTo>
                    <a:pt x="752" y="1924"/>
                  </a:lnTo>
                  <a:lnTo>
                    <a:pt x="807" y="1816"/>
                  </a:lnTo>
                  <a:lnTo>
                    <a:pt x="867" y="1711"/>
                  </a:lnTo>
                  <a:lnTo>
                    <a:pt x="934" y="1609"/>
                  </a:lnTo>
                  <a:lnTo>
                    <a:pt x="1003" y="1511"/>
                  </a:lnTo>
                  <a:lnTo>
                    <a:pt x="1078" y="1416"/>
                  </a:lnTo>
                  <a:lnTo>
                    <a:pt x="1157" y="1325"/>
                  </a:lnTo>
                  <a:lnTo>
                    <a:pt x="1240" y="1238"/>
                  </a:lnTo>
                  <a:lnTo>
                    <a:pt x="1328" y="1154"/>
                  </a:lnTo>
                  <a:lnTo>
                    <a:pt x="1419" y="1076"/>
                  </a:lnTo>
                  <a:lnTo>
                    <a:pt x="1514" y="1001"/>
                  </a:lnTo>
                  <a:lnTo>
                    <a:pt x="1612" y="931"/>
                  </a:lnTo>
                  <a:lnTo>
                    <a:pt x="1715" y="865"/>
                  </a:lnTo>
                  <a:lnTo>
                    <a:pt x="1820" y="805"/>
                  </a:lnTo>
                  <a:lnTo>
                    <a:pt x="1928" y="750"/>
                  </a:lnTo>
                  <a:lnTo>
                    <a:pt x="2040" y="700"/>
                  </a:lnTo>
                  <a:lnTo>
                    <a:pt x="2154" y="654"/>
                  </a:lnTo>
                  <a:lnTo>
                    <a:pt x="2270" y="615"/>
                  </a:lnTo>
                  <a:lnTo>
                    <a:pt x="2390" y="581"/>
                  </a:lnTo>
                  <a:lnTo>
                    <a:pt x="2512" y="553"/>
                  </a:lnTo>
                  <a:lnTo>
                    <a:pt x="2635" y="531"/>
                  </a:lnTo>
                  <a:lnTo>
                    <a:pt x="2761" y="515"/>
                  </a:lnTo>
                  <a:lnTo>
                    <a:pt x="2889" y="505"/>
                  </a:lnTo>
                  <a:lnTo>
                    <a:pt x="3018" y="502"/>
                  </a:lnTo>
                  <a:lnTo>
                    <a:pt x="3031" y="502"/>
                  </a:lnTo>
                  <a:lnTo>
                    <a:pt x="3044" y="501"/>
                  </a:lnTo>
                  <a:lnTo>
                    <a:pt x="3056" y="499"/>
                  </a:lnTo>
                  <a:lnTo>
                    <a:pt x="3068" y="497"/>
                  </a:lnTo>
                  <a:lnTo>
                    <a:pt x="3080" y="494"/>
                  </a:lnTo>
                  <a:lnTo>
                    <a:pt x="3092" y="491"/>
                  </a:lnTo>
                  <a:lnTo>
                    <a:pt x="3104" y="487"/>
                  </a:lnTo>
                  <a:lnTo>
                    <a:pt x="3115" y="482"/>
                  </a:lnTo>
                  <a:lnTo>
                    <a:pt x="3126" y="477"/>
                  </a:lnTo>
                  <a:lnTo>
                    <a:pt x="3137" y="472"/>
                  </a:lnTo>
                  <a:lnTo>
                    <a:pt x="3148" y="466"/>
                  </a:lnTo>
                  <a:lnTo>
                    <a:pt x="3158" y="459"/>
                  </a:lnTo>
                  <a:lnTo>
                    <a:pt x="3168" y="452"/>
                  </a:lnTo>
                  <a:lnTo>
                    <a:pt x="3177" y="445"/>
                  </a:lnTo>
                  <a:lnTo>
                    <a:pt x="3186" y="437"/>
                  </a:lnTo>
                  <a:lnTo>
                    <a:pt x="3196" y="429"/>
                  </a:lnTo>
                  <a:lnTo>
                    <a:pt x="3204" y="420"/>
                  </a:lnTo>
                  <a:lnTo>
                    <a:pt x="3212" y="411"/>
                  </a:lnTo>
                  <a:lnTo>
                    <a:pt x="3219" y="402"/>
                  </a:lnTo>
                  <a:lnTo>
                    <a:pt x="3226" y="391"/>
                  </a:lnTo>
                  <a:lnTo>
                    <a:pt x="3233" y="381"/>
                  </a:lnTo>
                  <a:lnTo>
                    <a:pt x="3239" y="370"/>
                  </a:lnTo>
                  <a:lnTo>
                    <a:pt x="3244" y="359"/>
                  </a:lnTo>
                  <a:lnTo>
                    <a:pt x="3249" y="348"/>
                  </a:lnTo>
                  <a:lnTo>
                    <a:pt x="3254" y="337"/>
                  </a:lnTo>
                  <a:lnTo>
                    <a:pt x="3258" y="325"/>
                  </a:lnTo>
                  <a:lnTo>
                    <a:pt x="3261" y="314"/>
                  </a:lnTo>
                  <a:lnTo>
                    <a:pt x="3264" y="301"/>
                  </a:lnTo>
                  <a:lnTo>
                    <a:pt x="3266" y="289"/>
                  </a:lnTo>
                  <a:lnTo>
                    <a:pt x="3268" y="277"/>
                  </a:lnTo>
                  <a:lnTo>
                    <a:pt x="3269" y="264"/>
                  </a:lnTo>
                  <a:lnTo>
                    <a:pt x="3269" y="251"/>
                  </a:lnTo>
                  <a:lnTo>
                    <a:pt x="3269" y="238"/>
                  </a:lnTo>
                  <a:lnTo>
                    <a:pt x="3268" y="226"/>
                  </a:lnTo>
                  <a:lnTo>
                    <a:pt x="3266" y="213"/>
                  </a:lnTo>
                  <a:lnTo>
                    <a:pt x="3264" y="201"/>
                  </a:lnTo>
                  <a:lnTo>
                    <a:pt x="3261" y="189"/>
                  </a:lnTo>
                  <a:lnTo>
                    <a:pt x="3258" y="177"/>
                  </a:lnTo>
                  <a:lnTo>
                    <a:pt x="3254" y="165"/>
                  </a:lnTo>
                  <a:lnTo>
                    <a:pt x="3249" y="154"/>
                  </a:lnTo>
                  <a:lnTo>
                    <a:pt x="3244" y="143"/>
                  </a:lnTo>
                  <a:lnTo>
                    <a:pt x="3239" y="132"/>
                  </a:lnTo>
                  <a:lnTo>
                    <a:pt x="3233" y="120"/>
                  </a:lnTo>
                  <a:lnTo>
                    <a:pt x="3226" y="110"/>
                  </a:lnTo>
                  <a:lnTo>
                    <a:pt x="3219" y="100"/>
                  </a:lnTo>
                  <a:lnTo>
                    <a:pt x="3212" y="91"/>
                  </a:lnTo>
                  <a:lnTo>
                    <a:pt x="3204" y="82"/>
                  </a:lnTo>
                  <a:lnTo>
                    <a:pt x="3196" y="73"/>
                  </a:lnTo>
                  <a:lnTo>
                    <a:pt x="3186" y="65"/>
                  </a:lnTo>
                  <a:lnTo>
                    <a:pt x="3177" y="57"/>
                  </a:lnTo>
                  <a:lnTo>
                    <a:pt x="3168" y="50"/>
                  </a:lnTo>
                  <a:lnTo>
                    <a:pt x="3158" y="43"/>
                  </a:lnTo>
                  <a:lnTo>
                    <a:pt x="3148" y="36"/>
                  </a:lnTo>
                  <a:lnTo>
                    <a:pt x="3137" y="30"/>
                  </a:lnTo>
                  <a:lnTo>
                    <a:pt x="3126" y="25"/>
                  </a:lnTo>
                  <a:lnTo>
                    <a:pt x="3115" y="20"/>
                  </a:lnTo>
                  <a:lnTo>
                    <a:pt x="3104" y="15"/>
                  </a:lnTo>
                  <a:lnTo>
                    <a:pt x="3092" y="11"/>
                  </a:lnTo>
                  <a:lnTo>
                    <a:pt x="3080" y="8"/>
                  </a:lnTo>
                  <a:lnTo>
                    <a:pt x="3068" y="5"/>
                  </a:lnTo>
                  <a:lnTo>
                    <a:pt x="3056" y="3"/>
                  </a:lnTo>
                  <a:lnTo>
                    <a:pt x="3044" y="1"/>
                  </a:lnTo>
                  <a:lnTo>
                    <a:pt x="3031" y="0"/>
                  </a:lnTo>
                  <a:lnTo>
                    <a:pt x="30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6" name="îṥ1ídê"/>
            <p:cNvSpPr/>
            <p:nvPr/>
          </p:nvSpPr>
          <p:spPr bwMode="auto">
            <a:xfrm>
              <a:off x="9484711" y="1127861"/>
              <a:ext cx="459652" cy="611928"/>
            </a:xfrm>
            <a:custGeom>
              <a:avLst/>
              <a:gdLst>
                <a:gd name="T0" fmla="*/ 10946 w 12062"/>
                <a:gd name="T1" fmla="*/ 12419 h 16058"/>
                <a:gd name="T2" fmla="*/ 10253 w 12062"/>
                <a:gd name="T3" fmla="*/ 13775 h 16058"/>
                <a:gd name="T4" fmla="*/ 9063 w 12062"/>
                <a:gd name="T5" fmla="*/ 14707 h 16058"/>
                <a:gd name="T6" fmla="*/ 7539 w 12062"/>
                <a:gd name="T7" fmla="*/ 15054 h 16058"/>
                <a:gd name="T8" fmla="*/ 3155 w 12062"/>
                <a:gd name="T9" fmla="*/ 14778 h 16058"/>
                <a:gd name="T10" fmla="*/ 1920 w 12062"/>
                <a:gd name="T11" fmla="*/ 13902 h 16058"/>
                <a:gd name="T12" fmla="*/ 1164 w 12062"/>
                <a:gd name="T13" fmla="*/ 12585 h 16058"/>
                <a:gd name="T14" fmla="*/ 1005 w 12062"/>
                <a:gd name="T15" fmla="*/ 9534 h 16058"/>
                <a:gd name="T16" fmla="*/ 1044 w 12062"/>
                <a:gd name="T17" fmla="*/ 7834 h 16058"/>
                <a:gd name="T18" fmla="*/ 1170 w 12062"/>
                <a:gd name="T19" fmla="*/ 7658 h 16058"/>
                <a:gd name="T20" fmla="*/ 1358 w 12062"/>
                <a:gd name="T21" fmla="*/ 7550 h 16058"/>
                <a:gd name="T22" fmla="*/ 10554 w 12062"/>
                <a:gd name="T23" fmla="*/ 7527 h 16058"/>
                <a:gd name="T24" fmla="*/ 10772 w 12062"/>
                <a:gd name="T25" fmla="*/ 7576 h 16058"/>
                <a:gd name="T26" fmla="*/ 10942 w 12062"/>
                <a:gd name="T27" fmla="*/ 7710 h 16058"/>
                <a:gd name="T28" fmla="*/ 11041 w 12062"/>
                <a:gd name="T29" fmla="*/ 7904 h 16058"/>
                <a:gd name="T30" fmla="*/ 8041 w 12062"/>
                <a:gd name="T31" fmla="*/ 6524 h 16058"/>
                <a:gd name="T32" fmla="*/ 4111 w 12062"/>
                <a:gd name="T33" fmla="*/ 3919 h 16058"/>
                <a:gd name="T34" fmla="*/ 4543 w 12062"/>
                <a:gd name="T35" fmla="*/ 3166 h 16058"/>
                <a:gd name="T36" fmla="*/ 5248 w 12062"/>
                <a:gd name="T37" fmla="*/ 2667 h 16058"/>
                <a:gd name="T38" fmla="*/ 6135 w 12062"/>
                <a:gd name="T39" fmla="*/ 2512 h 16058"/>
                <a:gd name="T40" fmla="*/ 6989 w 12062"/>
                <a:gd name="T41" fmla="*/ 2751 h 16058"/>
                <a:gd name="T42" fmla="*/ 7642 w 12062"/>
                <a:gd name="T43" fmla="*/ 3315 h 16058"/>
                <a:gd name="T44" fmla="*/ 8000 w 12062"/>
                <a:gd name="T45" fmla="*/ 4112 h 16058"/>
                <a:gd name="T46" fmla="*/ 2584 w 12062"/>
                <a:gd name="T47" fmla="*/ 3809 h 16058"/>
                <a:gd name="T48" fmla="*/ 3212 w 12062"/>
                <a:gd name="T49" fmla="*/ 2415 h 16058"/>
                <a:gd name="T50" fmla="*/ 4354 w 12062"/>
                <a:gd name="T51" fmla="*/ 1427 h 16058"/>
                <a:gd name="T52" fmla="*/ 5850 w 12062"/>
                <a:gd name="T53" fmla="*/ 1009 h 16058"/>
                <a:gd name="T54" fmla="*/ 7400 w 12062"/>
                <a:gd name="T55" fmla="*/ 1280 h 16058"/>
                <a:gd name="T56" fmla="*/ 8635 w 12062"/>
                <a:gd name="T57" fmla="*/ 2155 h 16058"/>
                <a:gd name="T58" fmla="*/ 9391 w 12062"/>
                <a:gd name="T59" fmla="*/ 3472 h 16058"/>
                <a:gd name="T60" fmla="*/ 8544 w 12062"/>
                <a:gd name="T61" fmla="*/ 4518 h 16058"/>
                <a:gd name="T62" fmla="*/ 8297 w 12062"/>
                <a:gd name="T63" fmla="*/ 3430 h 16058"/>
                <a:gd name="T64" fmla="*/ 7629 w 12062"/>
                <a:gd name="T65" fmla="*/ 2581 h 16058"/>
                <a:gd name="T66" fmla="*/ 6659 w 12062"/>
                <a:gd name="T67" fmla="*/ 2088 h 16058"/>
                <a:gd name="T68" fmla="*/ 5524 w 12062"/>
                <a:gd name="T69" fmla="*/ 2059 h 16058"/>
                <a:gd name="T70" fmla="*/ 4527 w 12062"/>
                <a:gd name="T71" fmla="*/ 2507 h 16058"/>
                <a:gd name="T72" fmla="*/ 3822 w 12062"/>
                <a:gd name="T73" fmla="*/ 3322 h 16058"/>
                <a:gd name="T74" fmla="*/ 3521 w 12062"/>
                <a:gd name="T75" fmla="*/ 4389 h 16058"/>
                <a:gd name="T76" fmla="*/ 10502 w 12062"/>
                <a:gd name="T77" fmla="*/ 3829 h 16058"/>
                <a:gd name="T78" fmla="*/ 9782 w 12062"/>
                <a:gd name="T79" fmla="*/ 1991 h 16058"/>
                <a:gd name="T80" fmla="*/ 8376 w 12062"/>
                <a:gd name="T81" fmla="*/ 653 h 16058"/>
                <a:gd name="T82" fmla="*/ 6493 w 12062"/>
                <a:gd name="T83" fmla="*/ 23 h 16058"/>
                <a:gd name="T84" fmla="*/ 4476 w 12062"/>
                <a:gd name="T85" fmla="*/ 274 h 16058"/>
                <a:gd name="T86" fmla="*/ 2833 w 12062"/>
                <a:gd name="T87" fmla="*/ 1323 h 16058"/>
                <a:gd name="T88" fmla="*/ 1782 w 12062"/>
                <a:gd name="T89" fmla="*/ 2964 h 16058"/>
                <a:gd name="T90" fmla="*/ 1430 w 12062"/>
                <a:gd name="T91" fmla="*/ 6526 h 16058"/>
                <a:gd name="T92" fmla="*/ 789 w 12062"/>
                <a:gd name="T93" fmla="*/ 6705 h 16058"/>
                <a:gd name="T94" fmla="*/ 300 w 12062"/>
                <a:gd name="T95" fmla="*/ 7129 h 16058"/>
                <a:gd name="T96" fmla="*/ 30 w 12062"/>
                <a:gd name="T97" fmla="*/ 7726 h 16058"/>
                <a:gd name="T98" fmla="*/ 6 w 12062"/>
                <a:gd name="T99" fmla="*/ 11775 h 16058"/>
                <a:gd name="T100" fmla="*/ 546 w 12062"/>
                <a:gd name="T101" fmla="*/ 13694 h 16058"/>
                <a:gd name="T102" fmla="*/ 1817 w 12062"/>
                <a:gd name="T103" fmla="*/ 15161 h 16058"/>
                <a:gd name="T104" fmla="*/ 3612 w 12062"/>
                <a:gd name="T105" fmla="*/ 15967 h 16058"/>
                <a:gd name="T106" fmla="*/ 8450 w 12062"/>
                <a:gd name="T107" fmla="*/ 15967 h 16058"/>
                <a:gd name="T108" fmla="*/ 10245 w 12062"/>
                <a:gd name="T109" fmla="*/ 15161 h 16058"/>
                <a:gd name="T110" fmla="*/ 11516 w 12062"/>
                <a:gd name="T111" fmla="*/ 13694 h 16058"/>
                <a:gd name="T112" fmla="*/ 12056 w 12062"/>
                <a:gd name="T113" fmla="*/ 11775 h 16058"/>
                <a:gd name="T114" fmla="*/ 12032 w 12062"/>
                <a:gd name="T115" fmla="*/ 7726 h 16058"/>
                <a:gd name="T116" fmla="*/ 11762 w 12062"/>
                <a:gd name="T117" fmla="*/ 7129 h 16058"/>
                <a:gd name="T118" fmla="*/ 11273 w 12062"/>
                <a:gd name="T119" fmla="*/ 6705 h 16058"/>
                <a:gd name="T120" fmla="*/ 10632 w 12062"/>
                <a:gd name="T121" fmla="*/ 6526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62" h="16058">
                  <a:moveTo>
                    <a:pt x="11057" y="9534"/>
                  </a:moveTo>
                  <a:lnTo>
                    <a:pt x="11057" y="10036"/>
                  </a:lnTo>
                  <a:lnTo>
                    <a:pt x="11057" y="11040"/>
                  </a:lnTo>
                  <a:lnTo>
                    <a:pt x="11057" y="11542"/>
                  </a:lnTo>
                  <a:lnTo>
                    <a:pt x="11052" y="11722"/>
                  </a:lnTo>
                  <a:lnTo>
                    <a:pt x="11039" y="11900"/>
                  </a:lnTo>
                  <a:lnTo>
                    <a:pt x="11017" y="12076"/>
                  </a:lnTo>
                  <a:lnTo>
                    <a:pt x="10985" y="12248"/>
                  </a:lnTo>
                  <a:lnTo>
                    <a:pt x="10946" y="12419"/>
                  </a:lnTo>
                  <a:lnTo>
                    <a:pt x="10898" y="12585"/>
                  </a:lnTo>
                  <a:lnTo>
                    <a:pt x="10843" y="12748"/>
                  </a:lnTo>
                  <a:lnTo>
                    <a:pt x="10780" y="12908"/>
                  </a:lnTo>
                  <a:lnTo>
                    <a:pt x="10709" y="13063"/>
                  </a:lnTo>
                  <a:lnTo>
                    <a:pt x="10632" y="13215"/>
                  </a:lnTo>
                  <a:lnTo>
                    <a:pt x="10547" y="13361"/>
                  </a:lnTo>
                  <a:lnTo>
                    <a:pt x="10455" y="13504"/>
                  </a:lnTo>
                  <a:lnTo>
                    <a:pt x="10357" y="13642"/>
                  </a:lnTo>
                  <a:lnTo>
                    <a:pt x="10253" y="13775"/>
                  </a:lnTo>
                  <a:lnTo>
                    <a:pt x="10142" y="13902"/>
                  </a:lnTo>
                  <a:lnTo>
                    <a:pt x="10026" y="14025"/>
                  </a:lnTo>
                  <a:lnTo>
                    <a:pt x="9903" y="14141"/>
                  </a:lnTo>
                  <a:lnTo>
                    <a:pt x="9775" y="14251"/>
                  </a:lnTo>
                  <a:lnTo>
                    <a:pt x="9643" y="14356"/>
                  </a:lnTo>
                  <a:lnTo>
                    <a:pt x="9504" y="14453"/>
                  </a:lnTo>
                  <a:lnTo>
                    <a:pt x="9361" y="14546"/>
                  </a:lnTo>
                  <a:lnTo>
                    <a:pt x="9214" y="14630"/>
                  </a:lnTo>
                  <a:lnTo>
                    <a:pt x="9063" y="14707"/>
                  </a:lnTo>
                  <a:lnTo>
                    <a:pt x="8907" y="14778"/>
                  </a:lnTo>
                  <a:lnTo>
                    <a:pt x="8747" y="14841"/>
                  </a:lnTo>
                  <a:lnTo>
                    <a:pt x="8583" y="14896"/>
                  </a:lnTo>
                  <a:lnTo>
                    <a:pt x="8416" y="14944"/>
                  </a:lnTo>
                  <a:lnTo>
                    <a:pt x="8246" y="14983"/>
                  </a:lnTo>
                  <a:lnTo>
                    <a:pt x="8073" y="15014"/>
                  </a:lnTo>
                  <a:lnTo>
                    <a:pt x="7898" y="15036"/>
                  </a:lnTo>
                  <a:lnTo>
                    <a:pt x="7720" y="15049"/>
                  </a:lnTo>
                  <a:lnTo>
                    <a:pt x="7539" y="15054"/>
                  </a:lnTo>
                  <a:lnTo>
                    <a:pt x="4523" y="15054"/>
                  </a:lnTo>
                  <a:lnTo>
                    <a:pt x="4342" y="15049"/>
                  </a:lnTo>
                  <a:lnTo>
                    <a:pt x="4164" y="15036"/>
                  </a:lnTo>
                  <a:lnTo>
                    <a:pt x="3989" y="15014"/>
                  </a:lnTo>
                  <a:lnTo>
                    <a:pt x="3816" y="14983"/>
                  </a:lnTo>
                  <a:lnTo>
                    <a:pt x="3645" y="14944"/>
                  </a:lnTo>
                  <a:lnTo>
                    <a:pt x="3478" y="14896"/>
                  </a:lnTo>
                  <a:lnTo>
                    <a:pt x="3315" y="14841"/>
                  </a:lnTo>
                  <a:lnTo>
                    <a:pt x="3155" y="14778"/>
                  </a:lnTo>
                  <a:lnTo>
                    <a:pt x="2999" y="14707"/>
                  </a:lnTo>
                  <a:lnTo>
                    <a:pt x="2848" y="14630"/>
                  </a:lnTo>
                  <a:lnTo>
                    <a:pt x="2701" y="14546"/>
                  </a:lnTo>
                  <a:lnTo>
                    <a:pt x="2558" y="14453"/>
                  </a:lnTo>
                  <a:lnTo>
                    <a:pt x="2419" y="14356"/>
                  </a:lnTo>
                  <a:lnTo>
                    <a:pt x="2287" y="14251"/>
                  </a:lnTo>
                  <a:lnTo>
                    <a:pt x="2159" y="14141"/>
                  </a:lnTo>
                  <a:lnTo>
                    <a:pt x="2036" y="14025"/>
                  </a:lnTo>
                  <a:lnTo>
                    <a:pt x="1920" y="13902"/>
                  </a:lnTo>
                  <a:lnTo>
                    <a:pt x="1809" y="13775"/>
                  </a:lnTo>
                  <a:lnTo>
                    <a:pt x="1705" y="13642"/>
                  </a:lnTo>
                  <a:lnTo>
                    <a:pt x="1607" y="13504"/>
                  </a:lnTo>
                  <a:lnTo>
                    <a:pt x="1515" y="13361"/>
                  </a:lnTo>
                  <a:lnTo>
                    <a:pt x="1430" y="13215"/>
                  </a:lnTo>
                  <a:lnTo>
                    <a:pt x="1353" y="13063"/>
                  </a:lnTo>
                  <a:lnTo>
                    <a:pt x="1282" y="12908"/>
                  </a:lnTo>
                  <a:lnTo>
                    <a:pt x="1219" y="12748"/>
                  </a:lnTo>
                  <a:lnTo>
                    <a:pt x="1164" y="12585"/>
                  </a:lnTo>
                  <a:lnTo>
                    <a:pt x="1116" y="12419"/>
                  </a:lnTo>
                  <a:lnTo>
                    <a:pt x="1077" y="12248"/>
                  </a:lnTo>
                  <a:lnTo>
                    <a:pt x="1045" y="12076"/>
                  </a:lnTo>
                  <a:lnTo>
                    <a:pt x="1023" y="11900"/>
                  </a:lnTo>
                  <a:lnTo>
                    <a:pt x="1010" y="11722"/>
                  </a:lnTo>
                  <a:lnTo>
                    <a:pt x="1005" y="11542"/>
                  </a:lnTo>
                  <a:lnTo>
                    <a:pt x="1005" y="11040"/>
                  </a:lnTo>
                  <a:lnTo>
                    <a:pt x="1005" y="10036"/>
                  </a:lnTo>
                  <a:lnTo>
                    <a:pt x="1005" y="9534"/>
                  </a:lnTo>
                  <a:lnTo>
                    <a:pt x="1005" y="8029"/>
                  </a:lnTo>
                  <a:lnTo>
                    <a:pt x="1006" y="8003"/>
                  </a:lnTo>
                  <a:lnTo>
                    <a:pt x="1008" y="7978"/>
                  </a:lnTo>
                  <a:lnTo>
                    <a:pt x="1011" y="7953"/>
                  </a:lnTo>
                  <a:lnTo>
                    <a:pt x="1015" y="7928"/>
                  </a:lnTo>
                  <a:lnTo>
                    <a:pt x="1021" y="7904"/>
                  </a:lnTo>
                  <a:lnTo>
                    <a:pt x="1027" y="7879"/>
                  </a:lnTo>
                  <a:lnTo>
                    <a:pt x="1035" y="7856"/>
                  </a:lnTo>
                  <a:lnTo>
                    <a:pt x="1044" y="7834"/>
                  </a:lnTo>
                  <a:lnTo>
                    <a:pt x="1054" y="7811"/>
                  </a:lnTo>
                  <a:lnTo>
                    <a:pt x="1065" y="7790"/>
                  </a:lnTo>
                  <a:lnTo>
                    <a:pt x="1078" y="7769"/>
                  </a:lnTo>
                  <a:lnTo>
                    <a:pt x="1091" y="7749"/>
                  </a:lnTo>
                  <a:lnTo>
                    <a:pt x="1105" y="7729"/>
                  </a:lnTo>
                  <a:lnTo>
                    <a:pt x="1120" y="7710"/>
                  </a:lnTo>
                  <a:lnTo>
                    <a:pt x="1136" y="7692"/>
                  </a:lnTo>
                  <a:lnTo>
                    <a:pt x="1152" y="7675"/>
                  </a:lnTo>
                  <a:lnTo>
                    <a:pt x="1170" y="7658"/>
                  </a:lnTo>
                  <a:lnTo>
                    <a:pt x="1188" y="7642"/>
                  </a:lnTo>
                  <a:lnTo>
                    <a:pt x="1207" y="7627"/>
                  </a:lnTo>
                  <a:lnTo>
                    <a:pt x="1226" y="7612"/>
                  </a:lnTo>
                  <a:lnTo>
                    <a:pt x="1247" y="7599"/>
                  </a:lnTo>
                  <a:lnTo>
                    <a:pt x="1269" y="7587"/>
                  </a:lnTo>
                  <a:lnTo>
                    <a:pt x="1290" y="7576"/>
                  </a:lnTo>
                  <a:lnTo>
                    <a:pt x="1312" y="7566"/>
                  </a:lnTo>
                  <a:lnTo>
                    <a:pt x="1335" y="7557"/>
                  </a:lnTo>
                  <a:lnTo>
                    <a:pt x="1358" y="7550"/>
                  </a:lnTo>
                  <a:lnTo>
                    <a:pt x="1382" y="7543"/>
                  </a:lnTo>
                  <a:lnTo>
                    <a:pt x="1406" y="7537"/>
                  </a:lnTo>
                  <a:lnTo>
                    <a:pt x="1431" y="7533"/>
                  </a:lnTo>
                  <a:lnTo>
                    <a:pt x="1456" y="7530"/>
                  </a:lnTo>
                  <a:lnTo>
                    <a:pt x="1482" y="7528"/>
                  </a:lnTo>
                  <a:lnTo>
                    <a:pt x="1508" y="7527"/>
                  </a:lnTo>
                  <a:lnTo>
                    <a:pt x="2513" y="7527"/>
                  </a:lnTo>
                  <a:lnTo>
                    <a:pt x="9549" y="7527"/>
                  </a:lnTo>
                  <a:lnTo>
                    <a:pt x="10554" y="7527"/>
                  </a:lnTo>
                  <a:lnTo>
                    <a:pt x="10580" y="7528"/>
                  </a:lnTo>
                  <a:lnTo>
                    <a:pt x="10606" y="7530"/>
                  </a:lnTo>
                  <a:lnTo>
                    <a:pt x="10631" y="7533"/>
                  </a:lnTo>
                  <a:lnTo>
                    <a:pt x="10656" y="7537"/>
                  </a:lnTo>
                  <a:lnTo>
                    <a:pt x="10680" y="7543"/>
                  </a:lnTo>
                  <a:lnTo>
                    <a:pt x="10704" y="7550"/>
                  </a:lnTo>
                  <a:lnTo>
                    <a:pt x="10727" y="7557"/>
                  </a:lnTo>
                  <a:lnTo>
                    <a:pt x="10750" y="7566"/>
                  </a:lnTo>
                  <a:lnTo>
                    <a:pt x="10772" y="7576"/>
                  </a:lnTo>
                  <a:lnTo>
                    <a:pt x="10793" y="7587"/>
                  </a:lnTo>
                  <a:lnTo>
                    <a:pt x="10815" y="7599"/>
                  </a:lnTo>
                  <a:lnTo>
                    <a:pt x="10836" y="7612"/>
                  </a:lnTo>
                  <a:lnTo>
                    <a:pt x="10855" y="7627"/>
                  </a:lnTo>
                  <a:lnTo>
                    <a:pt x="10874" y="7642"/>
                  </a:lnTo>
                  <a:lnTo>
                    <a:pt x="10892" y="7658"/>
                  </a:lnTo>
                  <a:lnTo>
                    <a:pt x="10909" y="7675"/>
                  </a:lnTo>
                  <a:lnTo>
                    <a:pt x="10926" y="7692"/>
                  </a:lnTo>
                  <a:lnTo>
                    <a:pt x="10942" y="7710"/>
                  </a:lnTo>
                  <a:lnTo>
                    <a:pt x="10957" y="7729"/>
                  </a:lnTo>
                  <a:lnTo>
                    <a:pt x="10971" y="7749"/>
                  </a:lnTo>
                  <a:lnTo>
                    <a:pt x="10984" y="7769"/>
                  </a:lnTo>
                  <a:lnTo>
                    <a:pt x="10997" y="7790"/>
                  </a:lnTo>
                  <a:lnTo>
                    <a:pt x="11008" y="7811"/>
                  </a:lnTo>
                  <a:lnTo>
                    <a:pt x="11018" y="7834"/>
                  </a:lnTo>
                  <a:lnTo>
                    <a:pt x="11027" y="7856"/>
                  </a:lnTo>
                  <a:lnTo>
                    <a:pt x="11035" y="7879"/>
                  </a:lnTo>
                  <a:lnTo>
                    <a:pt x="11041" y="7904"/>
                  </a:lnTo>
                  <a:lnTo>
                    <a:pt x="11047" y="7928"/>
                  </a:lnTo>
                  <a:lnTo>
                    <a:pt x="11051" y="7953"/>
                  </a:lnTo>
                  <a:lnTo>
                    <a:pt x="11054" y="7978"/>
                  </a:lnTo>
                  <a:lnTo>
                    <a:pt x="11056" y="8003"/>
                  </a:lnTo>
                  <a:lnTo>
                    <a:pt x="11057" y="8029"/>
                  </a:lnTo>
                  <a:lnTo>
                    <a:pt x="11057" y="9534"/>
                  </a:lnTo>
                  <a:close/>
                  <a:moveTo>
                    <a:pt x="8041" y="4516"/>
                  </a:moveTo>
                  <a:lnTo>
                    <a:pt x="8041" y="4518"/>
                  </a:lnTo>
                  <a:lnTo>
                    <a:pt x="8041" y="6524"/>
                  </a:lnTo>
                  <a:lnTo>
                    <a:pt x="4021" y="6524"/>
                  </a:lnTo>
                  <a:lnTo>
                    <a:pt x="4021" y="4518"/>
                  </a:lnTo>
                  <a:lnTo>
                    <a:pt x="4021" y="4516"/>
                  </a:lnTo>
                  <a:lnTo>
                    <a:pt x="4024" y="4413"/>
                  </a:lnTo>
                  <a:lnTo>
                    <a:pt x="4031" y="4312"/>
                  </a:lnTo>
                  <a:lnTo>
                    <a:pt x="4044" y="4210"/>
                  </a:lnTo>
                  <a:lnTo>
                    <a:pt x="4062" y="4112"/>
                  </a:lnTo>
                  <a:lnTo>
                    <a:pt x="4084" y="4015"/>
                  </a:lnTo>
                  <a:lnTo>
                    <a:pt x="4111" y="3919"/>
                  </a:lnTo>
                  <a:lnTo>
                    <a:pt x="4142" y="3826"/>
                  </a:lnTo>
                  <a:lnTo>
                    <a:pt x="4178" y="3735"/>
                  </a:lnTo>
                  <a:lnTo>
                    <a:pt x="4219" y="3646"/>
                  </a:lnTo>
                  <a:lnTo>
                    <a:pt x="4263" y="3560"/>
                  </a:lnTo>
                  <a:lnTo>
                    <a:pt x="4312" y="3476"/>
                  </a:lnTo>
                  <a:lnTo>
                    <a:pt x="4364" y="3394"/>
                  </a:lnTo>
                  <a:lnTo>
                    <a:pt x="4420" y="3315"/>
                  </a:lnTo>
                  <a:lnTo>
                    <a:pt x="4480" y="3240"/>
                  </a:lnTo>
                  <a:lnTo>
                    <a:pt x="4543" y="3166"/>
                  </a:lnTo>
                  <a:lnTo>
                    <a:pt x="4610" y="3097"/>
                  </a:lnTo>
                  <a:lnTo>
                    <a:pt x="4679" y="3031"/>
                  </a:lnTo>
                  <a:lnTo>
                    <a:pt x="4752" y="2968"/>
                  </a:lnTo>
                  <a:lnTo>
                    <a:pt x="4828" y="2908"/>
                  </a:lnTo>
                  <a:lnTo>
                    <a:pt x="4907" y="2852"/>
                  </a:lnTo>
                  <a:lnTo>
                    <a:pt x="4989" y="2800"/>
                  </a:lnTo>
                  <a:lnTo>
                    <a:pt x="5073" y="2751"/>
                  </a:lnTo>
                  <a:lnTo>
                    <a:pt x="5160" y="2707"/>
                  </a:lnTo>
                  <a:lnTo>
                    <a:pt x="5248" y="2667"/>
                  </a:lnTo>
                  <a:lnTo>
                    <a:pt x="5339" y="2631"/>
                  </a:lnTo>
                  <a:lnTo>
                    <a:pt x="5433" y="2599"/>
                  </a:lnTo>
                  <a:lnTo>
                    <a:pt x="5528" y="2572"/>
                  </a:lnTo>
                  <a:lnTo>
                    <a:pt x="5626" y="2550"/>
                  </a:lnTo>
                  <a:lnTo>
                    <a:pt x="5724" y="2532"/>
                  </a:lnTo>
                  <a:lnTo>
                    <a:pt x="5825" y="2519"/>
                  </a:lnTo>
                  <a:lnTo>
                    <a:pt x="5927" y="2512"/>
                  </a:lnTo>
                  <a:lnTo>
                    <a:pt x="6031" y="2509"/>
                  </a:lnTo>
                  <a:lnTo>
                    <a:pt x="6135" y="2512"/>
                  </a:lnTo>
                  <a:lnTo>
                    <a:pt x="6236" y="2519"/>
                  </a:lnTo>
                  <a:lnTo>
                    <a:pt x="6338" y="2532"/>
                  </a:lnTo>
                  <a:lnTo>
                    <a:pt x="6436" y="2550"/>
                  </a:lnTo>
                  <a:lnTo>
                    <a:pt x="6534" y="2572"/>
                  </a:lnTo>
                  <a:lnTo>
                    <a:pt x="6629" y="2599"/>
                  </a:lnTo>
                  <a:lnTo>
                    <a:pt x="6723" y="2631"/>
                  </a:lnTo>
                  <a:lnTo>
                    <a:pt x="6813" y="2667"/>
                  </a:lnTo>
                  <a:lnTo>
                    <a:pt x="6902" y="2707"/>
                  </a:lnTo>
                  <a:lnTo>
                    <a:pt x="6989" y="2751"/>
                  </a:lnTo>
                  <a:lnTo>
                    <a:pt x="7073" y="2800"/>
                  </a:lnTo>
                  <a:lnTo>
                    <a:pt x="7155" y="2852"/>
                  </a:lnTo>
                  <a:lnTo>
                    <a:pt x="7234" y="2908"/>
                  </a:lnTo>
                  <a:lnTo>
                    <a:pt x="7310" y="2968"/>
                  </a:lnTo>
                  <a:lnTo>
                    <a:pt x="7383" y="3031"/>
                  </a:lnTo>
                  <a:lnTo>
                    <a:pt x="7452" y="3097"/>
                  </a:lnTo>
                  <a:lnTo>
                    <a:pt x="7519" y="3166"/>
                  </a:lnTo>
                  <a:lnTo>
                    <a:pt x="7582" y="3240"/>
                  </a:lnTo>
                  <a:lnTo>
                    <a:pt x="7642" y="3315"/>
                  </a:lnTo>
                  <a:lnTo>
                    <a:pt x="7698" y="3394"/>
                  </a:lnTo>
                  <a:lnTo>
                    <a:pt x="7750" y="3476"/>
                  </a:lnTo>
                  <a:lnTo>
                    <a:pt x="7799" y="3560"/>
                  </a:lnTo>
                  <a:lnTo>
                    <a:pt x="7843" y="3646"/>
                  </a:lnTo>
                  <a:lnTo>
                    <a:pt x="7884" y="3735"/>
                  </a:lnTo>
                  <a:lnTo>
                    <a:pt x="7920" y="3826"/>
                  </a:lnTo>
                  <a:lnTo>
                    <a:pt x="7951" y="3919"/>
                  </a:lnTo>
                  <a:lnTo>
                    <a:pt x="7978" y="4015"/>
                  </a:lnTo>
                  <a:lnTo>
                    <a:pt x="8000" y="4112"/>
                  </a:lnTo>
                  <a:lnTo>
                    <a:pt x="8018" y="4210"/>
                  </a:lnTo>
                  <a:lnTo>
                    <a:pt x="8031" y="4312"/>
                  </a:lnTo>
                  <a:lnTo>
                    <a:pt x="8038" y="4413"/>
                  </a:lnTo>
                  <a:lnTo>
                    <a:pt x="8041" y="4516"/>
                  </a:lnTo>
                  <a:close/>
                  <a:moveTo>
                    <a:pt x="2513" y="4516"/>
                  </a:moveTo>
                  <a:lnTo>
                    <a:pt x="2517" y="4336"/>
                  </a:lnTo>
                  <a:lnTo>
                    <a:pt x="2531" y="4157"/>
                  </a:lnTo>
                  <a:lnTo>
                    <a:pt x="2553" y="3981"/>
                  </a:lnTo>
                  <a:lnTo>
                    <a:pt x="2584" y="3809"/>
                  </a:lnTo>
                  <a:lnTo>
                    <a:pt x="2623" y="3638"/>
                  </a:lnTo>
                  <a:lnTo>
                    <a:pt x="2671" y="3472"/>
                  </a:lnTo>
                  <a:lnTo>
                    <a:pt x="2726" y="3309"/>
                  </a:lnTo>
                  <a:lnTo>
                    <a:pt x="2789" y="3149"/>
                  </a:lnTo>
                  <a:lnTo>
                    <a:pt x="2860" y="2994"/>
                  </a:lnTo>
                  <a:lnTo>
                    <a:pt x="2937" y="2842"/>
                  </a:lnTo>
                  <a:lnTo>
                    <a:pt x="3023" y="2695"/>
                  </a:lnTo>
                  <a:lnTo>
                    <a:pt x="3114" y="2552"/>
                  </a:lnTo>
                  <a:lnTo>
                    <a:pt x="3212" y="2415"/>
                  </a:lnTo>
                  <a:lnTo>
                    <a:pt x="3316" y="2282"/>
                  </a:lnTo>
                  <a:lnTo>
                    <a:pt x="3427" y="2155"/>
                  </a:lnTo>
                  <a:lnTo>
                    <a:pt x="3543" y="2032"/>
                  </a:lnTo>
                  <a:lnTo>
                    <a:pt x="3666" y="1916"/>
                  </a:lnTo>
                  <a:lnTo>
                    <a:pt x="3793" y="1806"/>
                  </a:lnTo>
                  <a:lnTo>
                    <a:pt x="3926" y="1701"/>
                  </a:lnTo>
                  <a:lnTo>
                    <a:pt x="4064" y="1604"/>
                  </a:lnTo>
                  <a:lnTo>
                    <a:pt x="4207" y="1512"/>
                  </a:lnTo>
                  <a:lnTo>
                    <a:pt x="4354" y="1427"/>
                  </a:lnTo>
                  <a:lnTo>
                    <a:pt x="4505" y="1350"/>
                  </a:lnTo>
                  <a:lnTo>
                    <a:pt x="4662" y="1280"/>
                  </a:lnTo>
                  <a:lnTo>
                    <a:pt x="4821" y="1216"/>
                  </a:lnTo>
                  <a:lnTo>
                    <a:pt x="4985" y="1161"/>
                  </a:lnTo>
                  <a:lnTo>
                    <a:pt x="5151" y="1114"/>
                  </a:lnTo>
                  <a:lnTo>
                    <a:pt x="5322" y="1075"/>
                  </a:lnTo>
                  <a:lnTo>
                    <a:pt x="5495" y="1044"/>
                  </a:lnTo>
                  <a:lnTo>
                    <a:pt x="5671" y="1022"/>
                  </a:lnTo>
                  <a:lnTo>
                    <a:pt x="5850" y="1009"/>
                  </a:lnTo>
                  <a:lnTo>
                    <a:pt x="6031" y="1004"/>
                  </a:lnTo>
                  <a:lnTo>
                    <a:pt x="6212" y="1009"/>
                  </a:lnTo>
                  <a:lnTo>
                    <a:pt x="6391" y="1022"/>
                  </a:lnTo>
                  <a:lnTo>
                    <a:pt x="6567" y="1044"/>
                  </a:lnTo>
                  <a:lnTo>
                    <a:pt x="6740" y="1075"/>
                  </a:lnTo>
                  <a:lnTo>
                    <a:pt x="6911" y="1114"/>
                  </a:lnTo>
                  <a:lnTo>
                    <a:pt x="7077" y="1161"/>
                  </a:lnTo>
                  <a:lnTo>
                    <a:pt x="7240" y="1216"/>
                  </a:lnTo>
                  <a:lnTo>
                    <a:pt x="7400" y="1280"/>
                  </a:lnTo>
                  <a:lnTo>
                    <a:pt x="7556" y="1350"/>
                  </a:lnTo>
                  <a:lnTo>
                    <a:pt x="7708" y="1427"/>
                  </a:lnTo>
                  <a:lnTo>
                    <a:pt x="7855" y="1512"/>
                  </a:lnTo>
                  <a:lnTo>
                    <a:pt x="7998" y="1604"/>
                  </a:lnTo>
                  <a:lnTo>
                    <a:pt x="8136" y="1701"/>
                  </a:lnTo>
                  <a:lnTo>
                    <a:pt x="8269" y="1806"/>
                  </a:lnTo>
                  <a:lnTo>
                    <a:pt x="8396" y="1916"/>
                  </a:lnTo>
                  <a:lnTo>
                    <a:pt x="8519" y="2032"/>
                  </a:lnTo>
                  <a:lnTo>
                    <a:pt x="8635" y="2155"/>
                  </a:lnTo>
                  <a:lnTo>
                    <a:pt x="8746" y="2282"/>
                  </a:lnTo>
                  <a:lnTo>
                    <a:pt x="8850" y="2415"/>
                  </a:lnTo>
                  <a:lnTo>
                    <a:pt x="8948" y="2552"/>
                  </a:lnTo>
                  <a:lnTo>
                    <a:pt x="9039" y="2695"/>
                  </a:lnTo>
                  <a:lnTo>
                    <a:pt x="9125" y="2842"/>
                  </a:lnTo>
                  <a:lnTo>
                    <a:pt x="9202" y="2994"/>
                  </a:lnTo>
                  <a:lnTo>
                    <a:pt x="9273" y="3149"/>
                  </a:lnTo>
                  <a:lnTo>
                    <a:pt x="9336" y="3309"/>
                  </a:lnTo>
                  <a:lnTo>
                    <a:pt x="9391" y="3472"/>
                  </a:lnTo>
                  <a:lnTo>
                    <a:pt x="9439" y="3638"/>
                  </a:lnTo>
                  <a:lnTo>
                    <a:pt x="9478" y="3809"/>
                  </a:lnTo>
                  <a:lnTo>
                    <a:pt x="9509" y="3981"/>
                  </a:lnTo>
                  <a:lnTo>
                    <a:pt x="9531" y="4157"/>
                  </a:lnTo>
                  <a:lnTo>
                    <a:pt x="9544" y="4336"/>
                  </a:lnTo>
                  <a:lnTo>
                    <a:pt x="9549" y="4516"/>
                  </a:lnTo>
                  <a:lnTo>
                    <a:pt x="9549" y="6524"/>
                  </a:lnTo>
                  <a:lnTo>
                    <a:pt x="8544" y="6524"/>
                  </a:lnTo>
                  <a:lnTo>
                    <a:pt x="8544" y="4518"/>
                  </a:lnTo>
                  <a:lnTo>
                    <a:pt x="8541" y="4389"/>
                  </a:lnTo>
                  <a:lnTo>
                    <a:pt x="8531" y="4261"/>
                  </a:lnTo>
                  <a:lnTo>
                    <a:pt x="8515" y="4136"/>
                  </a:lnTo>
                  <a:lnTo>
                    <a:pt x="8493" y="4012"/>
                  </a:lnTo>
                  <a:lnTo>
                    <a:pt x="8465" y="3891"/>
                  </a:lnTo>
                  <a:lnTo>
                    <a:pt x="8431" y="3772"/>
                  </a:lnTo>
                  <a:lnTo>
                    <a:pt x="8391" y="3655"/>
                  </a:lnTo>
                  <a:lnTo>
                    <a:pt x="8347" y="3541"/>
                  </a:lnTo>
                  <a:lnTo>
                    <a:pt x="8297" y="3430"/>
                  </a:lnTo>
                  <a:lnTo>
                    <a:pt x="8240" y="3322"/>
                  </a:lnTo>
                  <a:lnTo>
                    <a:pt x="8180" y="3217"/>
                  </a:lnTo>
                  <a:lnTo>
                    <a:pt x="8115" y="3115"/>
                  </a:lnTo>
                  <a:lnTo>
                    <a:pt x="8044" y="3017"/>
                  </a:lnTo>
                  <a:lnTo>
                    <a:pt x="7970" y="2922"/>
                  </a:lnTo>
                  <a:lnTo>
                    <a:pt x="7892" y="2830"/>
                  </a:lnTo>
                  <a:lnTo>
                    <a:pt x="7808" y="2744"/>
                  </a:lnTo>
                  <a:lnTo>
                    <a:pt x="7721" y="2661"/>
                  </a:lnTo>
                  <a:lnTo>
                    <a:pt x="7629" y="2581"/>
                  </a:lnTo>
                  <a:lnTo>
                    <a:pt x="7535" y="2507"/>
                  </a:lnTo>
                  <a:lnTo>
                    <a:pt x="7436" y="2437"/>
                  </a:lnTo>
                  <a:lnTo>
                    <a:pt x="7334" y="2372"/>
                  </a:lnTo>
                  <a:lnTo>
                    <a:pt x="7229" y="2311"/>
                  </a:lnTo>
                  <a:lnTo>
                    <a:pt x="7121" y="2256"/>
                  </a:lnTo>
                  <a:lnTo>
                    <a:pt x="7009" y="2206"/>
                  </a:lnTo>
                  <a:lnTo>
                    <a:pt x="6895" y="2161"/>
                  </a:lnTo>
                  <a:lnTo>
                    <a:pt x="6779" y="2122"/>
                  </a:lnTo>
                  <a:lnTo>
                    <a:pt x="6659" y="2088"/>
                  </a:lnTo>
                  <a:lnTo>
                    <a:pt x="6538" y="2059"/>
                  </a:lnTo>
                  <a:lnTo>
                    <a:pt x="6414" y="2037"/>
                  </a:lnTo>
                  <a:lnTo>
                    <a:pt x="6288" y="2021"/>
                  </a:lnTo>
                  <a:lnTo>
                    <a:pt x="6161" y="2012"/>
                  </a:lnTo>
                  <a:lnTo>
                    <a:pt x="6031" y="2009"/>
                  </a:lnTo>
                  <a:lnTo>
                    <a:pt x="5901" y="2012"/>
                  </a:lnTo>
                  <a:lnTo>
                    <a:pt x="5774" y="2021"/>
                  </a:lnTo>
                  <a:lnTo>
                    <a:pt x="5648" y="2037"/>
                  </a:lnTo>
                  <a:lnTo>
                    <a:pt x="5524" y="2059"/>
                  </a:lnTo>
                  <a:lnTo>
                    <a:pt x="5403" y="2088"/>
                  </a:lnTo>
                  <a:lnTo>
                    <a:pt x="5283" y="2122"/>
                  </a:lnTo>
                  <a:lnTo>
                    <a:pt x="5167" y="2161"/>
                  </a:lnTo>
                  <a:lnTo>
                    <a:pt x="5053" y="2206"/>
                  </a:lnTo>
                  <a:lnTo>
                    <a:pt x="4941" y="2256"/>
                  </a:lnTo>
                  <a:lnTo>
                    <a:pt x="4833" y="2311"/>
                  </a:lnTo>
                  <a:lnTo>
                    <a:pt x="4727" y="2372"/>
                  </a:lnTo>
                  <a:lnTo>
                    <a:pt x="4626" y="2437"/>
                  </a:lnTo>
                  <a:lnTo>
                    <a:pt x="4527" y="2507"/>
                  </a:lnTo>
                  <a:lnTo>
                    <a:pt x="4433" y="2581"/>
                  </a:lnTo>
                  <a:lnTo>
                    <a:pt x="4341" y="2661"/>
                  </a:lnTo>
                  <a:lnTo>
                    <a:pt x="4254" y="2744"/>
                  </a:lnTo>
                  <a:lnTo>
                    <a:pt x="4170" y="2830"/>
                  </a:lnTo>
                  <a:lnTo>
                    <a:pt x="4092" y="2922"/>
                  </a:lnTo>
                  <a:lnTo>
                    <a:pt x="4017" y="3017"/>
                  </a:lnTo>
                  <a:lnTo>
                    <a:pt x="3947" y="3115"/>
                  </a:lnTo>
                  <a:lnTo>
                    <a:pt x="3882" y="3217"/>
                  </a:lnTo>
                  <a:lnTo>
                    <a:pt x="3822" y="3322"/>
                  </a:lnTo>
                  <a:lnTo>
                    <a:pt x="3765" y="3430"/>
                  </a:lnTo>
                  <a:lnTo>
                    <a:pt x="3715" y="3541"/>
                  </a:lnTo>
                  <a:lnTo>
                    <a:pt x="3671" y="3655"/>
                  </a:lnTo>
                  <a:lnTo>
                    <a:pt x="3631" y="3772"/>
                  </a:lnTo>
                  <a:lnTo>
                    <a:pt x="3597" y="3891"/>
                  </a:lnTo>
                  <a:lnTo>
                    <a:pt x="3569" y="4012"/>
                  </a:lnTo>
                  <a:lnTo>
                    <a:pt x="3547" y="4136"/>
                  </a:lnTo>
                  <a:lnTo>
                    <a:pt x="3531" y="4261"/>
                  </a:lnTo>
                  <a:lnTo>
                    <a:pt x="3521" y="4389"/>
                  </a:lnTo>
                  <a:lnTo>
                    <a:pt x="3518" y="4518"/>
                  </a:lnTo>
                  <a:lnTo>
                    <a:pt x="3518" y="6524"/>
                  </a:lnTo>
                  <a:lnTo>
                    <a:pt x="2513" y="6524"/>
                  </a:lnTo>
                  <a:lnTo>
                    <a:pt x="2513" y="4516"/>
                  </a:lnTo>
                  <a:close/>
                  <a:moveTo>
                    <a:pt x="10554" y="6524"/>
                  </a:moveTo>
                  <a:lnTo>
                    <a:pt x="10554" y="4516"/>
                  </a:lnTo>
                  <a:lnTo>
                    <a:pt x="10548" y="4283"/>
                  </a:lnTo>
                  <a:lnTo>
                    <a:pt x="10531" y="4055"/>
                  </a:lnTo>
                  <a:lnTo>
                    <a:pt x="10502" y="3829"/>
                  </a:lnTo>
                  <a:lnTo>
                    <a:pt x="10463" y="3606"/>
                  </a:lnTo>
                  <a:lnTo>
                    <a:pt x="10412" y="3387"/>
                  </a:lnTo>
                  <a:lnTo>
                    <a:pt x="10351" y="3173"/>
                  </a:lnTo>
                  <a:lnTo>
                    <a:pt x="10280" y="2964"/>
                  </a:lnTo>
                  <a:lnTo>
                    <a:pt x="10198" y="2758"/>
                  </a:lnTo>
                  <a:lnTo>
                    <a:pt x="10108" y="2558"/>
                  </a:lnTo>
                  <a:lnTo>
                    <a:pt x="10008" y="2364"/>
                  </a:lnTo>
                  <a:lnTo>
                    <a:pt x="9900" y="2175"/>
                  </a:lnTo>
                  <a:lnTo>
                    <a:pt x="9782" y="1991"/>
                  </a:lnTo>
                  <a:lnTo>
                    <a:pt x="9656" y="1815"/>
                  </a:lnTo>
                  <a:lnTo>
                    <a:pt x="9521" y="1643"/>
                  </a:lnTo>
                  <a:lnTo>
                    <a:pt x="9379" y="1479"/>
                  </a:lnTo>
                  <a:lnTo>
                    <a:pt x="9229" y="1323"/>
                  </a:lnTo>
                  <a:lnTo>
                    <a:pt x="9073" y="1173"/>
                  </a:lnTo>
                  <a:lnTo>
                    <a:pt x="8908" y="1032"/>
                  </a:lnTo>
                  <a:lnTo>
                    <a:pt x="8737" y="897"/>
                  </a:lnTo>
                  <a:lnTo>
                    <a:pt x="8560" y="771"/>
                  </a:lnTo>
                  <a:lnTo>
                    <a:pt x="8376" y="653"/>
                  </a:lnTo>
                  <a:lnTo>
                    <a:pt x="8187" y="545"/>
                  </a:lnTo>
                  <a:lnTo>
                    <a:pt x="7992" y="446"/>
                  </a:lnTo>
                  <a:lnTo>
                    <a:pt x="7792" y="355"/>
                  </a:lnTo>
                  <a:lnTo>
                    <a:pt x="7586" y="274"/>
                  </a:lnTo>
                  <a:lnTo>
                    <a:pt x="7376" y="203"/>
                  </a:lnTo>
                  <a:lnTo>
                    <a:pt x="7162" y="143"/>
                  </a:lnTo>
                  <a:lnTo>
                    <a:pt x="6943" y="91"/>
                  </a:lnTo>
                  <a:lnTo>
                    <a:pt x="6720" y="52"/>
                  </a:lnTo>
                  <a:lnTo>
                    <a:pt x="6493" y="23"/>
                  </a:lnTo>
                  <a:lnTo>
                    <a:pt x="6264" y="6"/>
                  </a:lnTo>
                  <a:lnTo>
                    <a:pt x="6031" y="0"/>
                  </a:lnTo>
                  <a:lnTo>
                    <a:pt x="5798" y="6"/>
                  </a:lnTo>
                  <a:lnTo>
                    <a:pt x="5569" y="23"/>
                  </a:lnTo>
                  <a:lnTo>
                    <a:pt x="5342" y="52"/>
                  </a:lnTo>
                  <a:lnTo>
                    <a:pt x="5119" y="91"/>
                  </a:lnTo>
                  <a:lnTo>
                    <a:pt x="4900" y="143"/>
                  </a:lnTo>
                  <a:lnTo>
                    <a:pt x="4686" y="203"/>
                  </a:lnTo>
                  <a:lnTo>
                    <a:pt x="4476" y="274"/>
                  </a:lnTo>
                  <a:lnTo>
                    <a:pt x="4270" y="355"/>
                  </a:lnTo>
                  <a:lnTo>
                    <a:pt x="4070" y="446"/>
                  </a:lnTo>
                  <a:lnTo>
                    <a:pt x="3875" y="545"/>
                  </a:lnTo>
                  <a:lnTo>
                    <a:pt x="3685" y="653"/>
                  </a:lnTo>
                  <a:lnTo>
                    <a:pt x="3502" y="771"/>
                  </a:lnTo>
                  <a:lnTo>
                    <a:pt x="3324" y="897"/>
                  </a:lnTo>
                  <a:lnTo>
                    <a:pt x="3153" y="1032"/>
                  </a:lnTo>
                  <a:lnTo>
                    <a:pt x="2989" y="1173"/>
                  </a:lnTo>
                  <a:lnTo>
                    <a:pt x="2833" y="1323"/>
                  </a:lnTo>
                  <a:lnTo>
                    <a:pt x="2683" y="1479"/>
                  </a:lnTo>
                  <a:lnTo>
                    <a:pt x="2540" y="1643"/>
                  </a:lnTo>
                  <a:lnTo>
                    <a:pt x="2406" y="1815"/>
                  </a:lnTo>
                  <a:lnTo>
                    <a:pt x="2280" y="1991"/>
                  </a:lnTo>
                  <a:lnTo>
                    <a:pt x="2162" y="2175"/>
                  </a:lnTo>
                  <a:lnTo>
                    <a:pt x="2054" y="2364"/>
                  </a:lnTo>
                  <a:lnTo>
                    <a:pt x="1954" y="2558"/>
                  </a:lnTo>
                  <a:lnTo>
                    <a:pt x="1864" y="2758"/>
                  </a:lnTo>
                  <a:lnTo>
                    <a:pt x="1782" y="2964"/>
                  </a:lnTo>
                  <a:lnTo>
                    <a:pt x="1711" y="3173"/>
                  </a:lnTo>
                  <a:lnTo>
                    <a:pt x="1650" y="3387"/>
                  </a:lnTo>
                  <a:lnTo>
                    <a:pt x="1599" y="3606"/>
                  </a:lnTo>
                  <a:lnTo>
                    <a:pt x="1560" y="3829"/>
                  </a:lnTo>
                  <a:lnTo>
                    <a:pt x="1531" y="4055"/>
                  </a:lnTo>
                  <a:lnTo>
                    <a:pt x="1514" y="4283"/>
                  </a:lnTo>
                  <a:lnTo>
                    <a:pt x="1508" y="4516"/>
                  </a:lnTo>
                  <a:lnTo>
                    <a:pt x="1508" y="6524"/>
                  </a:lnTo>
                  <a:lnTo>
                    <a:pt x="1430" y="6526"/>
                  </a:lnTo>
                  <a:lnTo>
                    <a:pt x="1354" y="6532"/>
                  </a:lnTo>
                  <a:lnTo>
                    <a:pt x="1278" y="6541"/>
                  </a:lnTo>
                  <a:lnTo>
                    <a:pt x="1204" y="6555"/>
                  </a:lnTo>
                  <a:lnTo>
                    <a:pt x="1131" y="6571"/>
                  </a:lnTo>
                  <a:lnTo>
                    <a:pt x="1059" y="6592"/>
                  </a:lnTo>
                  <a:lnTo>
                    <a:pt x="989" y="6615"/>
                  </a:lnTo>
                  <a:lnTo>
                    <a:pt x="921" y="6642"/>
                  </a:lnTo>
                  <a:lnTo>
                    <a:pt x="854" y="6672"/>
                  </a:lnTo>
                  <a:lnTo>
                    <a:pt x="789" y="6705"/>
                  </a:lnTo>
                  <a:lnTo>
                    <a:pt x="726" y="6741"/>
                  </a:lnTo>
                  <a:lnTo>
                    <a:pt x="664" y="6780"/>
                  </a:lnTo>
                  <a:lnTo>
                    <a:pt x="605" y="6823"/>
                  </a:lnTo>
                  <a:lnTo>
                    <a:pt x="549" y="6868"/>
                  </a:lnTo>
                  <a:lnTo>
                    <a:pt x="494" y="6915"/>
                  </a:lnTo>
                  <a:lnTo>
                    <a:pt x="441" y="6964"/>
                  </a:lnTo>
                  <a:lnTo>
                    <a:pt x="392" y="7016"/>
                  </a:lnTo>
                  <a:lnTo>
                    <a:pt x="344" y="7072"/>
                  </a:lnTo>
                  <a:lnTo>
                    <a:pt x="300" y="7129"/>
                  </a:lnTo>
                  <a:lnTo>
                    <a:pt x="257" y="7187"/>
                  </a:lnTo>
                  <a:lnTo>
                    <a:pt x="218" y="7248"/>
                  </a:lnTo>
                  <a:lnTo>
                    <a:pt x="182" y="7311"/>
                  </a:lnTo>
                  <a:lnTo>
                    <a:pt x="149" y="7377"/>
                  </a:lnTo>
                  <a:lnTo>
                    <a:pt x="119" y="7443"/>
                  </a:lnTo>
                  <a:lnTo>
                    <a:pt x="91" y="7511"/>
                  </a:lnTo>
                  <a:lnTo>
                    <a:pt x="67" y="7581"/>
                  </a:lnTo>
                  <a:lnTo>
                    <a:pt x="47" y="7653"/>
                  </a:lnTo>
                  <a:lnTo>
                    <a:pt x="30" y="7726"/>
                  </a:lnTo>
                  <a:lnTo>
                    <a:pt x="17" y="7800"/>
                  </a:lnTo>
                  <a:lnTo>
                    <a:pt x="8" y="7875"/>
                  </a:lnTo>
                  <a:lnTo>
                    <a:pt x="2" y="7952"/>
                  </a:lnTo>
                  <a:lnTo>
                    <a:pt x="0" y="8029"/>
                  </a:lnTo>
                  <a:lnTo>
                    <a:pt x="0" y="9534"/>
                  </a:lnTo>
                  <a:lnTo>
                    <a:pt x="0" y="10036"/>
                  </a:lnTo>
                  <a:lnTo>
                    <a:pt x="0" y="11040"/>
                  </a:lnTo>
                  <a:lnTo>
                    <a:pt x="0" y="11542"/>
                  </a:lnTo>
                  <a:lnTo>
                    <a:pt x="6" y="11775"/>
                  </a:lnTo>
                  <a:lnTo>
                    <a:pt x="23" y="12003"/>
                  </a:lnTo>
                  <a:lnTo>
                    <a:pt x="52" y="12229"/>
                  </a:lnTo>
                  <a:lnTo>
                    <a:pt x="91" y="12452"/>
                  </a:lnTo>
                  <a:lnTo>
                    <a:pt x="143" y="12671"/>
                  </a:lnTo>
                  <a:lnTo>
                    <a:pt x="203" y="12885"/>
                  </a:lnTo>
                  <a:lnTo>
                    <a:pt x="274" y="13094"/>
                  </a:lnTo>
                  <a:lnTo>
                    <a:pt x="356" y="13300"/>
                  </a:lnTo>
                  <a:lnTo>
                    <a:pt x="446" y="13500"/>
                  </a:lnTo>
                  <a:lnTo>
                    <a:pt x="546" y="13694"/>
                  </a:lnTo>
                  <a:lnTo>
                    <a:pt x="654" y="13884"/>
                  </a:lnTo>
                  <a:lnTo>
                    <a:pt x="772" y="14067"/>
                  </a:lnTo>
                  <a:lnTo>
                    <a:pt x="899" y="14243"/>
                  </a:lnTo>
                  <a:lnTo>
                    <a:pt x="1032" y="14415"/>
                  </a:lnTo>
                  <a:lnTo>
                    <a:pt x="1175" y="14579"/>
                  </a:lnTo>
                  <a:lnTo>
                    <a:pt x="1325" y="14735"/>
                  </a:lnTo>
                  <a:lnTo>
                    <a:pt x="1482" y="14885"/>
                  </a:lnTo>
                  <a:lnTo>
                    <a:pt x="1646" y="15027"/>
                  </a:lnTo>
                  <a:lnTo>
                    <a:pt x="1817" y="15161"/>
                  </a:lnTo>
                  <a:lnTo>
                    <a:pt x="1994" y="15287"/>
                  </a:lnTo>
                  <a:lnTo>
                    <a:pt x="2177" y="15405"/>
                  </a:lnTo>
                  <a:lnTo>
                    <a:pt x="2367" y="15513"/>
                  </a:lnTo>
                  <a:lnTo>
                    <a:pt x="2562" y="15612"/>
                  </a:lnTo>
                  <a:lnTo>
                    <a:pt x="2762" y="15703"/>
                  </a:lnTo>
                  <a:lnTo>
                    <a:pt x="2968" y="15784"/>
                  </a:lnTo>
                  <a:lnTo>
                    <a:pt x="3178" y="15855"/>
                  </a:lnTo>
                  <a:lnTo>
                    <a:pt x="3392" y="15915"/>
                  </a:lnTo>
                  <a:lnTo>
                    <a:pt x="3612" y="15967"/>
                  </a:lnTo>
                  <a:lnTo>
                    <a:pt x="3835" y="16006"/>
                  </a:lnTo>
                  <a:lnTo>
                    <a:pt x="4061" y="16035"/>
                  </a:lnTo>
                  <a:lnTo>
                    <a:pt x="4290" y="16052"/>
                  </a:lnTo>
                  <a:lnTo>
                    <a:pt x="4523" y="16058"/>
                  </a:lnTo>
                  <a:lnTo>
                    <a:pt x="7539" y="16058"/>
                  </a:lnTo>
                  <a:lnTo>
                    <a:pt x="7771" y="16052"/>
                  </a:lnTo>
                  <a:lnTo>
                    <a:pt x="8001" y="16035"/>
                  </a:lnTo>
                  <a:lnTo>
                    <a:pt x="8227" y="16006"/>
                  </a:lnTo>
                  <a:lnTo>
                    <a:pt x="8450" y="15967"/>
                  </a:lnTo>
                  <a:lnTo>
                    <a:pt x="8670" y="15915"/>
                  </a:lnTo>
                  <a:lnTo>
                    <a:pt x="8884" y="15855"/>
                  </a:lnTo>
                  <a:lnTo>
                    <a:pt x="9094" y="15784"/>
                  </a:lnTo>
                  <a:lnTo>
                    <a:pt x="9300" y="15703"/>
                  </a:lnTo>
                  <a:lnTo>
                    <a:pt x="9500" y="15612"/>
                  </a:lnTo>
                  <a:lnTo>
                    <a:pt x="9695" y="15513"/>
                  </a:lnTo>
                  <a:lnTo>
                    <a:pt x="9884" y="15405"/>
                  </a:lnTo>
                  <a:lnTo>
                    <a:pt x="10068" y="15287"/>
                  </a:lnTo>
                  <a:lnTo>
                    <a:pt x="10245" y="15161"/>
                  </a:lnTo>
                  <a:lnTo>
                    <a:pt x="10416" y="15027"/>
                  </a:lnTo>
                  <a:lnTo>
                    <a:pt x="10580" y="14885"/>
                  </a:lnTo>
                  <a:lnTo>
                    <a:pt x="10737" y="14735"/>
                  </a:lnTo>
                  <a:lnTo>
                    <a:pt x="10887" y="14579"/>
                  </a:lnTo>
                  <a:lnTo>
                    <a:pt x="11029" y="14415"/>
                  </a:lnTo>
                  <a:lnTo>
                    <a:pt x="11163" y="14243"/>
                  </a:lnTo>
                  <a:lnTo>
                    <a:pt x="11290" y="14067"/>
                  </a:lnTo>
                  <a:lnTo>
                    <a:pt x="11408" y="13884"/>
                  </a:lnTo>
                  <a:lnTo>
                    <a:pt x="11516" y="13694"/>
                  </a:lnTo>
                  <a:lnTo>
                    <a:pt x="11616" y="13500"/>
                  </a:lnTo>
                  <a:lnTo>
                    <a:pt x="11706" y="13300"/>
                  </a:lnTo>
                  <a:lnTo>
                    <a:pt x="11788" y="13094"/>
                  </a:lnTo>
                  <a:lnTo>
                    <a:pt x="11859" y="12885"/>
                  </a:lnTo>
                  <a:lnTo>
                    <a:pt x="11919" y="12671"/>
                  </a:lnTo>
                  <a:lnTo>
                    <a:pt x="11971" y="12452"/>
                  </a:lnTo>
                  <a:lnTo>
                    <a:pt x="12010" y="12229"/>
                  </a:lnTo>
                  <a:lnTo>
                    <a:pt x="12039" y="12003"/>
                  </a:lnTo>
                  <a:lnTo>
                    <a:pt x="12056" y="11775"/>
                  </a:lnTo>
                  <a:lnTo>
                    <a:pt x="12062" y="11542"/>
                  </a:lnTo>
                  <a:lnTo>
                    <a:pt x="12062" y="11040"/>
                  </a:lnTo>
                  <a:lnTo>
                    <a:pt x="12062" y="10036"/>
                  </a:lnTo>
                  <a:lnTo>
                    <a:pt x="12062" y="9534"/>
                  </a:lnTo>
                  <a:lnTo>
                    <a:pt x="12062" y="8029"/>
                  </a:lnTo>
                  <a:lnTo>
                    <a:pt x="12060" y="7952"/>
                  </a:lnTo>
                  <a:lnTo>
                    <a:pt x="12054" y="7875"/>
                  </a:lnTo>
                  <a:lnTo>
                    <a:pt x="12045" y="7800"/>
                  </a:lnTo>
                  <a:lnTo>
                    <a:pt x="12032" y="7726"/>
                  </a:lnTo>
                  <a:lnTo>
                    <a:pt x="12015" y="7653"/>
                  </a:lnTo>
                  <a:lnTo>
                    <a:pt x="11995" y="7581"/>
                  </a:lnTo>
                  <a:lnTo>
                    <a:pt x="11971" y="7511"/>
                  </a:lnTo>
                  <a:lnTo>
                    <a:pt x="11943" y="7443"/>
                  </a:lnTo>
                  <a:lnTo>
                    <a:pt x="11913" y="7377"/>
                  </a:lnTo>
                  <a:lnTo>
                    <a:pt x="11880" y="7311"/>
                  </a:lnTo>
                  <a:lnTo>
                    <a:pt x="11844" y="7248"/>
                  </a:lnTo>
                  <a:lnTo>
                    <a:pt x="11805" y="7187"/>
                  </a:lnTo>
                  <a:lnTo>
                    <a:pt x="11762" y="7129"/>
                  </a:lnTo>
                  <a:lnTo>
                    <a:pt x="11717" y="7072"/>
                  </a:lnTo>
                  <a:lnTo>
                    <a:pt x="11670" y="7016"/>
                  </a:lnTo>
                  <a:lnTo>
                    <a:pt x="11621" y="6964"/>
                  </a:lnTo>
                  <a:lnTo>
                    <a:pt x="11568" y="6915"/>
                  </a:lnTo>
                  <a:lnTo>
                    <a:pt x="11513" y="6868"/>
                  </a:lnTo>
                  <a:lnTo>
                    <a:pt x="11456" y="6823"/>
                  </a:lnTo>
                  <a:lnTo>
                    <a:pt x="11398" y="6780"/>
                  </a:lnTo>
                  <a:lnTo>
                    <a:pt x="11336" y="6741"/>
                  </a:lnTo>
                  <a:lnTo>
                    <a:pt x="11273" y="6705"/>
                  </a:lnTo>
                  <a:lnTo>
                    <a:pt x="11208" y="6672"/>
                  </a:lnTo>
                  <a:lnTo>
                    <a:pt x="11141" y="6642"/>
                  </a:lnTo>
                  <a:lnTo>
                    <a:pt x="11073" y="6615"/>
                  </a:lnTo>
                  <a:lnTo>
                    <a:pt x="11003" y="6592"/>
                  </a:lnTo>
                  <a:lnTo>
                    <a:pt x="10931" y="6571"/>
                  </a:lnTo>
                  <a:lnTo>
                    <a:pt x="10858" y="6555"/>
                  </a:lnTo>
                  <a:lnTo>
                    <a:pt x="10783" y="6541"/>
                  </a:lnTo>
                  <a:lnTo>
                    <a:pt x="10708" y="6532"/>
                  </a:lnTo>
                  <a:lnTo>
                    <a:pt x="10632" y="6526"/>
                  </a:lnTo>
                  <a:lnTo>
                    <a:pt x="10554" y="6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7" name="îşľiďè"/>
            <p:cNvSpPr/>
            <p:nvPr/>
          </p:nvSpPr>
          <p:spPr bwMode="auto">
            <a:xfrm>
              <a:off x="9676468" y="1491634"/>
              <a:ext cx="76139" cy="114208"/>
            </a:xfrm>
            <a:custGeom>
              <a:avLst/>
              <a:gdLst>
                <a:gd name="T0" fmla="*/ 902 w 2010"/>
                <a:gd name="T1" fmla="*/ 5 h 3011"/>
                <a:gd name="T2" fmla="*/ 754 w 2010"/>
                <a:gd name="T3" fmla="*/ 33 h 3011"/>
                <a:gd name="T4" fmla="*/ 614 w 2010"/>
                <a:gd name="T5" fmla="*/ 80 h 3011"/>
                <a:gd name="T6" fmla="*/ 484 w 2010"/>
                <a:gd name="T7" fmla="*/ 146 h 3011"/>
                <a:gd name="T8" fmla="*/ 366 w 2010"/>
                <a:gd name="T9" fmla="*/ 229 h 3011"/>
                <a:gd name="T10" fmla="*/ 261 w 2010"/>
                <a:gd name="T11" fmla="*/ 330 h 3011"/>
                <a:gd name="T12" fmla="*/ 172 w 2010"/>
                <a:gd name="T13" fmla="*/ 443 h 3011"/>
                <a:gd name="T14" fmla="*/ 99 w 2010"/>
                <a:gd name="T15" fmla="*/ 569 h 3011"/>
                <a:gd name="T16" fmla="*/ 45 w 2010"/>
                <a:gd name="T17" fmla="*/ 706 h 3011"/>
                <a:gd name="T18" fmla="*/ 11 w 2010"/>
                <a:gd name="T19" fmla="*/ 852 h 3011"/>
                <a:gd name="T20" fmla="*/ 0 w 2010"/>
                <a:gd name="T21" fmla="*/ 1004 h 3011"/>
                <a:gd name="T22" fmla="*/ 4 w 2010"/>
                <a:gd name="T23" fmla="*/ 1096 h 3011"/>
                <a:gd name="T24" fmla="*/ 16 w 2010"/>
                <a:gd name="T25" fmla="*/ 1202 h 3011"/>
                <a:gd name="T26" fmla="*/ 44 w 2010"/>
                <a:gd name="T27" fmla="*/ 1358 h 3011"/>
                <a:gd name="T28" fmla="*/ 104 w 2010"/>
                <a:gd name="T29" fmla="*/ 1617 h 3011"/>
                <a:gd name="T30" fmla="*/ 183 w 2010"/>
                <a:gd name="T31" fmla="*/ 1892 h 3011"/>
                <a:gd name="T32" fmla="*/ 272 w 2010"/>
                <a:gd name="T33" fmla="*/ 2168 h 3011"/>
                <a:gd name="T34" fmla="*/ 361 w 2010"/>
                <a:gd name="T35" fmla="*/ 2414 h 3011"/>
                <a:gd name="T36" fmla="*/ 417 w 2010"/>
                <a:gd name="T37" fmla="*/ 2545 h 3011"/>
                <a:gd name="T38" fmla="*/ 462 w 2010"/>
                <a:gd name="T39" fmla="*/ 2636 h 3011"/>
                <a:gd name="T40" fmla="*/ 511 w 2010"/>
                <a:gd name="T41" fmla="*/ 2719 h 3011"/>
                <a:gd name="T42" fmla="*/ 567 w 2010"/>
                <a:gd name="T43" fmla="*/ 2795 h 3011"/>
                <a:gd name="T44" fmla="*/ 626 w 2010"/>
                <a:gd name="T45" fmla="*/ 2860 h 3011"/>
                <a:gd name="T46" fmla="*/ 693 w 2010"/>
                <a:gd name="T47" fmla="*/ 2916 h 3011"/>
                <a:gd name="T48" fmla="*/ 767 w 2010"/>
                <a:gd name="T49" fmla="*/ 2959 h 3011"/>
                <a:gd name="T50" fmla="*/ 849 w 2010"/>
                <a:gd name="T51" fmla="*/ 2990 h 3011"/>
                <a:gd name="T52" fmla="*/ 940 w 2010"/>
                <a:gd name="T53" fmla="*/ 3007 h 3011"/>
                <a:gd name="T54" fmla="*/ 1041 w 2010"/>
                <a:gd name="T55" fmla="*/ 3010 h 3011"/>
                <a:gd name="T56" fmla="*/ 1141 w 2010"/>
                <a:gd name="T57" fmla="*/ 2997 h 3011"/>
                <a:gd name="T58" fmla="*/ 1229 w 2010"/>
                <a:gd name="T59" fmla="*/ 2971 h 3011"/>
                <a:gd name="T60" fmla="*/ 1307 w 2010"/>
                <a:gd name="T61" fmla="*/ 2932 h 3011"/>
                <a:gd name="T62" fmla="*/ 1375 w 2010"/>
                <a:gd name="T63" fmla="*/ 2881 h 3011"/>
                <a:gd name="T64" fmla="*/ 1436 w 2010"/>
                <a:gd name="T65" fmla="*/ 2820 h 3011"/>
                <a:gd name="T66" fmla="*/ 1489 w 2010"/>
                <a:gd name="T67" fmla="*/ 2747 h 3011"/>
                <a:gd name="T68" fmla="*/ 1538 w 2010"/>
                <a:gd name="T69" fmla="*/ 2667 h 3011"/>
                <a:gd name="T70" fmla="*/ 1582 w 2010"/>
                <a:gd name="T71" fmla="*/ 2580 h 3011"/>
                <a:gd name="T72" fmla="*/ 1623 w 2010"/>
                <a:gd name="T73" fmla="*/ 2484 h 3011"/>
                <a:gd name="T74" fmla="*/ 1708 w 2010"/>
                <a:gd name="T75" fmla="*/ 2263 h 3011"/>
                <a:gd name="T76" fmla="*/ 1799 w 2010"/>
                <a:gd name="T77" fmla="*/ 1990 h 3011"/>
                <a:gd name="T78" fmla="*/ 1883 w 2010"/>
                <a:gd name="T79" fmla="*/ 1711 h 3011"/>
                <a:gd name="T80" fmla="*/ 1949 w 2010"/>
                <a:gd name="T81" fmla="*/ 1444 h 3011"/>
                <a:gd name="T82" fmla="*/ 1988 w 2010"/>
                <a:gd name="T83" fmla="*/ 1240 h 3011"/>
                <a:gd name="T84" fmla="*/ 2003 w 2010"/>
                <a:gd name="T85" fmla="*/ 1132 h 3011"/>
                <a:gd name="T86" fmla="*/ 2009 w 2010"/>
                <a:gd name="T87" fmla="*/ 1033 h 3011"/>
                <a:gd name="T88" fmla="*/ 2005 w 2010"/>
                <a:gd name="T89" fmla="*/ 902 h 3011"/>
                <a:gd name="T90" fmla="*/ 1978 w 2010"/>
                <a:gd name="T91" fmla="*/ 753 h 3011"/>
                <a:gd name="T92" fmla="*/ 1931 w 2010"/>
                <a:gd name="T93" fmla="*/ 614 h 3011"/>
                <a:gd name="T94" fmla="*/ 1864 w 2010"/>
                <a:gd name="T95" fmla="*/ 484 h 3011"/>
                <a:gd name="T96" fmla="*/ 1780 w 2010"/>
                <a:gd name="T97" fmla="*/ 366 h 3011"/>
                <a:gd name="T98" fmla="*/ 1680 w 2010"/>
                <a:gd name="T99" fmla="*/ 261 h 3011"/>
                <a:gd name="T100" fmla="*/ 1567 w 2010"/>
                <a:gd name="T101" fmla="*/ 172 h 3011"/>
                <a:gd name="T102" fmla="*/ 1440 w 2010"/>
                <a:gd name="T103" fmla="*/ 100 h 3011"/>
                <a:gd name="T104" fmla="*/ 1304 w 2010"/>
                <a:gd name="T105" fmla="*/ 46 h 3011"/>
                <a:gd name="T106" fmla="*/ 1158 w 2010"/>
                <a:gd name="T107" fmla="*/ 11 h 3011"/>
                <a:gd name="T108" fmla="*/ 1005 w 2010"/>
                <a:gd name="T109" fmla="*/ 0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0" h="3011">
                  <a:moveTo>
                    <a:pt x="1005" y="0"/>
                  </a:moveTo>
                  <a:lnTo>
                    <a:pt x="953" y="1"/>
                  </a:lnTo>
                  <a:lnTo>
                    <a:pt x="902" y="5"/>
                  </a:lnTo>
                  <a:lnTo>
                    <a:pt x="852" y="11"/>
                  </a:lnTo>
                  <a:lnTo>
                    <a:pt x="803" y="21"/>
                  </a:lnTo>
                  <a:lnTo>
                    <a:pt x="754" y="33"/>
                  </a:lnTo>
                  <a:lnTo>
                    <a:pt x="706" y="46"/>
                  </a:lnTo>
                  <a:lnTo>
                    <a:pt x="659" y="62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6" y="122"/>
                  </a:lnTo>
                  <a:lnTo>
                    <a:pt x="484" y="146"/>
                  </a:lnTo>
                  <a:lnTo>
                    <a:pt x="443" y="172"/>
                  </a:lnTo>
                  <a:lnTo>
                    <a:pt x="404" y="200"/>
                  </a:lnTo>
                  <a:lnTo>
                    <a:pt x="366" y="229"/>
                  </a:lnTo>
                  <a:lnTo>
                    <a:pt x="330" y="261"/>
                  </a:lnTo>
                  <a:lnTo>
                    <a:pt x="294" y="294"/>
                  </a:lnTo>
                  <a:lnTo>
                    <a:pt x="261" y="330"/>
                  </a:lnTo>
                  <a:lnTo>
                    <a:pt x="229" y="366"/>
                  </a:lnTo>
                  <a:lnTo>
                    <a:pt x="200" y="404"/>
                  </a:lnTo>
                  <a:lnTo>
                    <a:pt x="172" y="443"/>
                  </a:lnTo>
                  <a:lnTo>
                    <a:pt x="146" y="484"/>
                  </a:lnTo>
                  <a:lnTo>
                    <a:pt x="121" y="526"/>
                  </a:lnTo>
                  <a:lnTo>
                    <a:pt x="99" y="569"/>
                  </a:lnTo>
                  <a:lnTo>
                    <a:pt x="79" y="614"/>
                  </a:lnTo>
                  <a:lnTo>
                    <a:pt x="61" y="659"/>
                  </a:lnTo>
                  <a:lnTo>
                    <a:pt x="45" y="706"/>
                  </a:lnTo>
                  <a:lnTo>
                    <a:pt x="31" y="753"/>
                  </a:lnTo>
                  <a:lnTo>
                    <a:pt x="20" y="802"/>
                  </a:lnTo>
                  <a:lnTo>
                    <a:pt x="11" y="852"/>
                  </a:lnTo>
                  <a:lnTo>
                    <a:pt x="5" y="902"/>
                  </a:lnTo>
                  <a:lnTo>
                    <a:pt x="1" y="953"/>
                  </a:lnTo>
                  <a:lnTo>
                    <a:pt x="0" y="1004"/>
                  </a:lnTo>
                  <a:lnTo>
                    <a:pt x="0" y="1033"/>
                  </a:lnTo>
                  <a:lnTo>
                    <a:pt x="2" y="1064"/>
                  </a:lnTo>
                  <a:lnTo>
                    <a:pt x="4" y="1096"/>
                  </a:lnTo>
                  <a:lnTo>
                    <a:pt x="7" y="1131"/>
                  </a:lnTo>
                  <a:lnTo>
                    <a:pt x="12" y="1166"/>
                  </a:lnTo>
                  <a:lnTo>
                    <a:pt x="16" y="1202"/>
                  </a:lnTo>
                  <a:lnTo>
                    <a:pt x="22" y="1239"/>
                  </a:lnTo>
                  <a:lnTo>
                    <a:pt x="29" y="1278"/>
                  </a:lnTo>
                  <a:lnTo>
                    <a:pt x="44" y="1358"/>
                  </a:lnTo>
                  <a:lnTo>
                    <a:pt x="61" y="1442"/>
                  </a:lnTo>
                  <a:lnTo>
                    <a:pt x="82" y="1528"/>
                  </a:lnTo>
                  <a:lnTo>
                    <a:pt x="104" y="1617"/>
                  </a:lnTo>
                  <a:lnTo>
                    <a:pt x="128" y="1708"/>
                  </a:lnTo>
                  <a:lnTo>
                    <a:pt x="156" y="1800"/>
                  </a:lnTo>
                  <a:lnTo>
                    <a:pt x="183" y="1892"/>
                  </a:lnTo>
                  <a:lnTo>
                    <a:pt x="212" y="1986"/>
                  </a:lnTo>
                  <a:lnTo>
                    <a:pt x="242" y="2078"/>
                  </a:lnTo>
                  <a:lnTo>
                    <a:pt x="272" y="2168"/>
                  </a:lnTo>
                  <a:lnTo>
                    <a:pt x="303" y="2258"/>
                  </a:lnTo>
                  <a:lnTo>
                    <a:pt x="335" y="2345"/>
                  </a:lnTo>
                  <a:lnTo>
                    <a:pt x="361" y="2414"/>
                  </a:lnTo>
                  <a:lnTo>
                    <a:pt x="388" y="2480"/>
                  </a:lnTo>
                  <a:lnTo>
                    <a:pt x="402" y="2513"/>
                  </a:lnTo>
                  <a:lnTo>
                    <a:pt x="417" y="2545"/>
                  </a:lnTo>
                  <a:lnTo>
                    <a:pt x="431" y="2576"/>
                  </a:lnTo>
                  <a:lnTo>
                    <a:pt x="446" y="2606"/>
                  </a:lnTo>
                  <a:lnTo>
                    <a:pt x="462" y="2636"/>
                  </a:lnTo>
                  <a:lnTo>
                    <a:pt x="478" y="2664"/>
                  </a:lnTo>
                  <a:lnTo>
                    <a:pt x="494" y="2692"/>
                  </a:lnTo>
                  <a:lnTo>
                    <a:pt x="511" y="2719"/>
                  </a:lnTo>
                  <a:lnTo>
                    <a:pt x="530" y="2745"/>
                  </a:lnTo>
                  <a:lnTo>
                    <a:pt x="548" y="2770"/>
                  </a:lnTo>
                  <a:lnTo>
                    <a:pt x="567" y="2795"/>
                  </a:lnTo>
                  <a:lnTo>
                    <a:pt x="586" y="2818"/>
                  </a:lnTo>
                  <a:lnTo>
                    <a:pt x="606" y="2840"/>
                  </a:lnTo>
                  <a:lnTo>
                    <a:pt x="626" y="2860"/>
                  </a:lnTo>
                  <a:lnTo>
                    <a:pt x="648" y="2880"/>
                  </a:lnTo>
                  <a:lnTo>
                    <a:pt x="670" y="2898"/>
                  </a:lnTo>
                  <a:lnTo>
                    <a:pt x="693" y="2916"/>
                  </a:lnTo>
                  <a:lnTo>
                    <a:pt x="717" y="2931"/>
                  </a:lnTo>
                  <a:lnTo>
                    <a:pt x="742" y="2946"/>
                  </a:lnTo>
                  <a:lnTo>
                    <a:pt x="767" y="2959"/>
                  </a:lnTo>
                  <a:lnTo>
                    <a:pt x="793" y="2971"/>
                  </a:lnTo>
                  <a:lnTo>
                    <a:pt x="821" y="2981"/>
                  </a:lnTo>
                  <a:lnTo>
                    <a:pt x="849" y="2990"/>
                  </a:lnTo>
                  <a:lnTo>
                    <a:pt x="878" y="2997"/>
                  </a:lnTo>
                  <a:lnTo>
                    <a:pt x="909" y="3003"/>
                  </a:lnTo>
                  <a:lnTo>
                    <a:pt x="940" y="3007"/>
                  </a:lnTo>
                  <a:lnTo>
                    <a:pt x="972" y="3010"/>
                  </a:lnTo>
                  <a:lnTo>
                    <a:pt x="1005" y="3011"/>
                  </a:lnTo>
                  <a:lnTo>
                    <a:pt x="1041" y="3010"/>
                  </a:lnTo>
                  <a:lnTo>
                    <a:pt x="1075" y="3007"/>
                  </a:lnTo>
                  <a:lnTo>
                    <a:pt x="1109" y="3003"/>
                  </a:lnTo>
                  <a:lnTo>
                    <a:pt x="1141" y="2997"/>
                  </a:lnTo>
                  <a:lnTo>
                    <a:pt x="1172" y="2990"/>
                  </a:lnTo>
                  <a:lnTo>
                    <a:pt x="1201" y="2981"/>
                  </a:lnTo>
                  <a:lnTo>
                    <a:pt x="1229" y="2971"/>
                  </a:lnTo>
                  <a:lnTo>
                    <a:pt x="1256" y="2960"/>
                  </a:lnTo>
                  <a:lnTo>
                    <a:pt x="1281" y="2947"/>
                  </a:lnTo>
                  <a:lnTo>
                    <a:pt x="1307" y="2932"/>
                  </a:lnTo>
                  <a:lnTo>
                    <a:pt x="1331" y="2916"/>
                  </a:lnTo>
                  <a:lnTo>
                    <a:pt x="1354" y="2899"/>
                  </a:lnTo>
                  <a:lnTo>
                    <a:pt x="1375" y="2881"/>
                  </a:lnTo>
                  <a:lnTo>
                    <a:pt x="1396" y="2862"/>
                  </a:lnTo>
                  <a:lnTo>
                    <a:pt x="1416" y="2841"/>
                  </a:lnTo>
                  <a:lnTo>
                    <a:pt x="1436" y="2820"/>
                  </a:lnTo>
                  <a:lnTo>
                    <a:pt x="1454" y="2797"/>
                  </a:lnTo>
                  <a:lnTo>
                    <a:pt x="1472" y="2772"/>
                  </a:lnTo>
                  <a:lnTo>
                    <a:pt x="1489" y="2747"/>
                  </a:lnTo>
                  <a:lnTo>
                    <a:pt x="1507" y="2722"/>
                  </a:lnTo>
                  <a:lnTo>
                    <a:pt x="1523" y="2695"/>
                  </a:lnTo>
                  <a:lnTo>
                    <a:pt x="1538" y="2667"/>
                  </a:lnTo>
                  <a:lnTo>
                    <a:pt x="1554" y="2639"/>
                  </a:lnTo>
                  <a:lnTo>
                    <a:pt x="1568" y="2610"/>
                  </a:lnTo>
                  <a:lnTo>
                    <a:pt x="1582" y="2580"/>
                  </a:lnTo>
                  <a:lnTo>
                    <a:pt x="1596" y="2549"/>
                  </a:lnTo>
                  <a:lnTo>
                    <a:pt x="1610" y="2517"/>
                  </a:lnTo>
                  <a:lnTo>
                    <a:pt x="1623" y="2484"/>
                  </a:lnTo>
                  <a:lnTo>
                    <a:pt x="1649" y="2418"/>
                  </a:lnTo>
                  <a:lnTo>
                    <a:pt x="1675" y="2350"/>
                  </a:lnTo>
                  <a:lnTo>
                    <a:pt x="1708" y="2263"/>
                  </a:lnTo>
                  <a:lnTo>
                    <a:pt x="1739" y="2173"/>
                  </a:lnTo>
                  <a:lnTo>
                    <a:pt x="1769" y="2082"/>
                  </a:lnTo>
                  <a:lnTo>
                    <a:pt x="1799" y="1990"/>
                  </a:lnTo>
                  <a:lnTo>
                    <a:pt x="1828" y="1896"/>
                  </a:lnTo>
                  <a:lnTo>
                    <a:pt x="1856" y="1803"/>
                  </a:lnTo>
                  <a:lnTo>
                    <a:pt x="1883" y="1711"/>
                  </a:lnTo>
                  <a:lnTo>
                    <a:pt x="1907" y="1620"/>
                  </a:lnTo>
                  <a:lnTo>
                    <a:pt x="1929" y="1531"/>
                  </a:lnTo>
                  <a:lnTo>
                    <a:pt x="1949" y="1444"/>
                  </a:lnTo>
                  <a:lnTo>
                    <a:pt x="1967" y="1359"/>
                  </a:lnTo>
                  <a:lnTo>
                    <a:pt x="1982" y="1279"/>
                  </a:lnTo>
                  <a:lnTo>
                    <a:pt x="1988" y="1240"/>
                  </a:lnTo>
                  <a:lnTo>
                    <a:pt x="1994" y="1203"/>
                  </a:lnTo>
                  <a:lnTo>
                    <a:pt x="1998" y="1167"/>
                  </a:lnTo>
                  <a:lnTo>
                    <a:pt x="2003" y="1132"/>
                  </a:lnTo>
                  <a:lnTo>
                    <a:pt x="2006" y="1097"/>
                  </a:lnTo>
                  <a:lnTo>
                    <a:pt x="2008" y="1064"/>
                  </a:lnTo>
                  <a:lnTo>
                    <a:pt x="2009" y="1033"/>
                  </a:lnTo>
                  <a:lnTo>
                    <a:pt x="2010" y="1004"/>
                  </a:lnTo>
                  <a:lnTo>
                    <a:pt x="2009" y="953"/>
                  </a:lnTo>
                  <a:lnTo>
                    <a:pt x="2005" y="902"/>
                  </a:lnTo>
                  <a:lnTo>
                    <a:pt x="1998" y="852"/>
                  </a:lnTo>
                  <a:lnTo>
                    <a:pt x="1990" y="802"/>
                  </a:lnTo>
                  <a:lnTo>
                    <a:pt x="1978" y="753"/>
                  </a:lnTo>
                  <a:lnTo>
                    <a:pt x="1965" y="706"/>
                  </a:lnTo>
                  <a:lnTo>
                    <a:pt x="1949" y="659"/>
                  </a:lnTo>
                  <a:lnTo>
                    <a:pt x="1931" y="614"/>
                  </a:lnTo>
                  <a:lnTo>
                    <a:pt x="1911" y="569"/>
                  </a:lnTo>
                  <a:lnTo>
                    <a:pt x="1889" y="526"/>
                  </a:lnTo>
                  <a:lnTo>
                    <a:pt x="1864" y="484"/>
                  </a:lnTo>
                  <a:lnTo>
                    <a:pt x="1838" y="443"/>
                  </a:lnTo>
                  <a:lnTo>
                    <a:pt x="1810" y="404"/>
                  </a:lnTo>
                  <a:lnTo>
                    <a:pt x="1780" y="366"/>
                  </a:lnTo>
                  <a:lnTo>
                    <a:pt x="1749" y="330"/>
                  </a:lnTo>
                  <a:lnTo>
                    <a:pt x="1716" y="294"/>
                  </a:lnTo>
                  <a:lnTo>
                    <a:pt x="1680" y="261"/>
                  </a:lnTo>
                  <a:lnTo>
                    <a:pt x="1644" y="229"/>
                  </a:lnTo>
                  <a:lnTo>
                    <a:pt x="1606" y="200"/>
                  </a:lnTo>
                  <a:lnTo>
                    <a:pt x="1567" y="172"/>
                  </a:lnTo>
                  <a:lnTo>
                    <a:pt x="1526" y="146"/>
                  </a:lnTo>
                  <a:lnTo>
                    <a:pt x="1484" y="122"/>
                  </a:lnTo>
                  <a:lnTo>
                    <a:pt x="1440" y="100"/>
                  </a:lnTo>
                  <a:lnTo>
                    <a:pt x="1396" y="80"/>
                  </a:lnTo>
                  <a:lnTo>
                    <a:pt x="1351" y="62"/>
                  </a:lnTo>
                  <a:lnTo>
                    <a:pt x="1304" y="46"/>
                  </a:lnTo>
                  <a:lnTo>
                    <a:pt x="1256" y="33"/>
                  </a:lnTo>
                  <a:lnTo>
                    <a:pt x="1207" y="21"/>
                  </a:lnTo>
                  <a:lnTo>
                    <a:pt x="1158" y="11"/>
                  </a:lnTo>
                  <a:lnTo>
                    <a:pt x="1108" y="5"/>
                  </a:lnTo>
                  <a:lnTo>
                    <a:pt x="1056" y="1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8" name="ïšľïdè"/>
            <p:cNvSpPr/>
            <p:nvPr/>
          </p:nvSpPr>
          <p:spPr bwMode="auto">
            <a:xfrm>
              <a:off x="8930021" y="1306442"/>
              <a:ext cx="171982" cy="249634"/>
            </a:xfrm>
            <a:custGeom>
              <a:avLst/>
              <a:gdLst>
                <a:gd name="T0" fmla="*/ 1009 w 11063"/>
                <a:gd name="T1" fmla="*/ 1454 h 16058"/>
                <a:gd name="T2" fmla="*/ 1036 w 11063"/>
                <a:gd name="T3" fmla="*/ 1334 h 16058"/>
                <a:gd name="T4" fmla="*/ 1091 w 11063"/>
                <a:gd name="T5" fmla="*/ 1225 h 16058"/>
                <a:gd name="T6" fmla="*/ 1171 w 11063"/>
                <a:gd name="T7" fmla="*/ 1134 h 16058"/>
                <a:gd name="T8" fmla="*/ 1268 w 11063"/>
                <a:gd name="T9" fmla="*/ 1065 h 16058"/>
                <a:gd name="T10" fmla="*/ 1383 w 11063"/>
                <a:gd name="T11" fmla="*/ 1020 h 16058"/>
                <a:gd name="T12" fmla="*/ 1509 w 11063"/>
                <a:gd name="T13" fmla="*/ 1004 h 16058"/>
                <a:gd name="T14" fmla="*/ 9655 w 11063"/>
                <a:gd name="T15" fmla="*/ 1014 h 16058"/>
                <a:gd name="T16" fmla="*/ 9772 w 11063"/>
                <a:gd name="T17" fmla="*/ 1053 h 16058"/>
                <a:gd name="T18" fmla="*/ 9874 w 11063"/>
                <a:gd name="T19" fmla="*/ 1118 h 16058"/>
                <a:gd name="T20" fmla="*/ 9957 w 11063"/>
                <a:gd name="T21" fmla="*/ 1205 h 16058"/>
                <a:gd name="T22" fmla="*/ 10018 w 11063"/>
                <a:gd name="T23" fmla="*/ 1310 h 16058"/>
                <a:gd name="T24" fmla="*/ 10051 w 11063"/>
                <a:gd name="T25" fmla="*/ 1429 h 16058"/>
                <a:gd name="T26" fmla="*/ 10057 w 11063"/>
                <a:gd name="T27" fmla="*/ 13044 h 16058"/>
                <a:gd name="T28" fmla="*/ 10057 w 11063"/>
                <a:gd name="T29" fmla="*/ 14553 h 16058"/>
                <a:gd name="T30" fmla="*/ 10041 w 11063"/>
                <a:gd name="T31" fmla="*/ 14677 h 16058"/>
                <a:gd name="T32" fmla="*/ 9996 w 11063"/>
                <a:gd name="T33" fmla="*/ 14791 h 16058"/>
                <a:gd name="T34" fmla="*/ 9927 w 11063"/>
                <a:gd name="T35" fmla="*/ 14890 h 16058"/>
                <a:gd name="T36" fmla="*/ 9835 w 11063"/>
                <a:gd name="T37" fmla="*/ 14968 h 16058"/>
                <a:gd name="T38" fmla="*/ 9727 w 11063"/>
                <a:gd name="T39" fmla="*/ 15023 h 16058"/>
                <a:gd name="T40" fmla="*/ 9606 w 11063"/>
                <a:gd name="T41" fmla="*/ 15051 h 16058"/>
                <a:gd name="T42" fmla="*/ 1457 w 11063"/>
                <a:gd name="T43" fmla="*/ 15051 h 16058"/>
                <a:gd name="T44" fmla="*/ 1336 w 11063"/>
                <a:gd name="T45" fmla="*/ 15024 h 16058"/>
                <a:gd name="T46" fmla="*/ 1227 w 11063"/>
                <a:gd name="T47" fmla="*/ 14969 h 16058"/>
                <a:gd name="T48" fmla="*/ 1136 w 11063"/>
                <a:gd name="T49" fmla="*/ 14890 h 16058"/>
                <a:gd name="T50" fmla="*/ 1066 w 11063"/>
                <a:gd name="T51" fmla="*/ 14791 h 16058"/>
                <a:gd name="T52" fmla="*/ 1022 w 11063"/>
                <a:gd name="T53" fmla="*/ 14678 h 16058"/>
                <a:gd name="T54" fmla="*/ 1006 w 11063"/>
                <a:gd name="T55" fmla="*/ 14553 h 16058"/>
                <a:gd name="T56" fmla="*/ 1509 w 11063"/>
                <a:gd name="T57" fmla="*/ 1 h 16058"/>
                <a:gd name="T58" fmla="*/ 1131 w 11063"/>
                <a:gd name="T59" fmla="*/ 48 h 16058"/>
                <a:gd name="T60" fmla="*/ 789 w 11063"/>
                <a:gd name="T61" fmla="*/ 183 h 16058"/>
                <a:gd name="T62" fmla="*/ 494 w 11063"/>
                <a:gd name="T63" fmla="*/ 391 h 16058"/>
                <a:gd name="T64" fmla="*/ 257 w 11063"/>
                <a:gd name="T65" fmla="*/ 664 h 16058"/>
                <a:gd name="T66" fmla="*/ 92 w 11063"/>
                <a:gd name="T67" fmla="*/ 989 h 16058"/>
                <a:gd name="T68" fmla="*/ 8 w 11063"/>
                <a:gd name="T69" fmla="*/ 1352 h 16058"/>
                <a:gd name="T70" fmla="*/ 8 w 11063"/>
                <a:gd name="T71" fmla="*/ 14706 h 16058"/>
                <a:gd name="T72" fmla="*/ 92 w 11063"/>
                <a:gd name="T73" fmla="*/ 15070 h 16058"/>
                <a:gd name="T74" fmla="*/ 257 w 11063"/>
                <a:gd name="T75" fmla="*/ 15395 h 16058"/>
                <a:gd name="T76" fmla="*/ 494 w 11063"/>
                <a:gd name="T77" fmla="*/ 15667 h 16058"/>
                <a:gd name="T78" fmla="*/ 789 w 11063"/>
                <a:gd name="T79" fmla="*/ 15876 h 16058"/>
                <a:gd name="T80" fmla="*/ 1131 w 11063"/>
                <a:gd name="T81" fmla="*/ 16011 h 16058"/>
                <a:gd name="T82" fmla="*/ 1509 w 11063"/>
                <a:gd name="T83" fmla="*/ 16058 h 16058"/>
                <a:gd name="T84" fmla="*/ 9858 w 11063"/>
                <a:gd name="T85" fmla="*/ 16027 h 16058"/>
                <a:gd name="T86" fmla="*/ 10208 w 11063"/>
                <a:gd name="T87" fmla="*/ 15909 h 16058"/>
                <a:gd name="T88" fmla="*/ 10514 w 11063"/>
                <a:gd name="T89" fmla="*/ 15714 h 16058"/>
                <a:gd name="T90" fmla="*/ 10763 w 11063"/>
                <a:gd name="T91" fmla="*/ 15453 h 16058"/>
                <a:gd name="T92" fmla="*/ 10944 w 11063"/>
                <a:gd name="T93" fmla="*/ 15138 h 16058"/>
                <a:gd name="T94" fmla="*/ 11046 w 11063"/>
                <a:gd name="T95" fmla="*/ 14781 h 16058"/>
                <a:gd name="T96" fmla="*/ 11061 w 11063"/>
                <a:gd name="T97" fmla="*/ 1428 h 16058"/>
                <a:gd name="T98" fmla="*/ 10996 w 11063"/>
                <a:gd name="T99" fmla="*/ 1058 h 16058"/>
                <a:gd name="T100" fmla="*/ 10845 w 11063"/>
                <a:gd name="T101" fmla="*/ 725 h 16058"/>
                <a:gd name="T102" fmla="*/ 10620 w 11063"/>
                <a:gd name="T103" fmla="*/ 441 h 16058"/>
                <a:gd name="T104" fmla="*/ 10337 w 11063"/>
                <a:gd name="T105" fmla="*/ 218 h 16058"/>
                <a:gd name="T106" fmla="*/ 10003 w 11063"/>
                <a:gd name="T107" fmla="*/ 67 h 16058"/>
                <a:gd name="T108" fmla="*/ 9632 w 11063"/>
                <a:gd name="T109" fmla="*/ 2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63" h="16058">
                  <a:moveTo>
                    <a:pt x="10057" y="2509"/>
                  </a:moveTo>
                  <a:lnTo>
                    <a:pt x="1006" y="2510"/>
                  </a:lnTo>
                  <a:lnTo>
                    <a:pt x="1006" y="1505"/>
                  </a:lnTo>
                  <a:lnTo>
                    <a:pt x="1007" y="1480"/>
                  </a:lnTo>
                  <a:lnTo>
                    <a:pt x="1009" y="1454"/>
                  </a:lnTo>
                  <a:lnTo>
                    <a:pt x="1012" y="1429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7"/>
                  </a:lnTo>
                  <a:lnTo>
                    <a:pt x="1036" y="1334"/>
                  </a:lnTo>
                  <a:lnTo>
                    <a:pt x="1045" y="1311"/>
                  </a:lnTo>
                  <a:lnTo>
                    <a:pt x="1055" y="1289"/>
                  </a:lnTo>
                  <a:lnTo>
                    <a:pt x="1066" y="1267"/>
                  </a:lnTo>
                  <a:lnTo>
                    <a:pt x="1078" y="1245"/>
                  </a:lnTo>
                  <a:lnTo>
                    <a:pt x="1091" y="1225"/>
                  </a:lnTo>
                  <a:lnTo>
                    <a:pt x="1105" y="1205"/>
                  </a:lnTo>
                  <a:lnTo>
                    <a:pt x="1120" y="1186"/>
                  </a:lnTo>
                  <a:lnTo>
                    <a:pt x="1136" y="1168"/>
                  </a:lnTo>
                  <a:lnTo>
                    <a:pt x="1153" y="1151"/>
                  </a:lnTo>
                  <a:lnTo>
                    <a:pt x="1171" y="1134"/>
                  </a:lnTo>
                  <a:lnTo>
                    <a:pt x="1189" y="1119"/>
                  </a:lnTo>
                  <a:lnTo>
                    <a:pt x="1208" y="1104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5"/>
                  </a:lnTo>
                  <a:lnTo>
                    <a:pt x="1290" y="1054"/>
                  </a:lnTo>
                  <a:lnTo>
                    <a:pt x="1312" y="1044"/>
                  </a:lnTo>
                  <a:lnTo>
                    <a:pt x="1336" y="1035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5"/>
                  </a:lnTo>
                  <a:lnTo>
                    <a:pt x="1432" y="1010"/>
                  </a:lnTo>
                  <a:lnTo>
                    <a:pt x="1457" y="1007"/>
                  </a:lnTo>
                  <a:lnTo>
                    <a:pt x="1482" y="1005"/>
                  </a:lnTo>
                  <a:lnTo>
                    <a:pt x="1509" y="1004"/>
                  </a:lnTo>
                  <a:lnTo>
                    <a:pt x="9554" y="1004"/>
                  </a:lnTo>
                  <a:lnTo>
                    <a:pt x="9581" y="1005"/>
                  </a:lnTo>
                  <a:lnTo>
                    <a:pt x="9606" y="1007"/>
                  </a:lnTo>
                  <a:lnTo>
                    <a:pt x="9631" y="1010"/>
                  </a:lnTo>
                  <a:lnTo>
                    <a:pt x="9655" y="1014"/>
                  </a:lnTo>
                  <a:lnTo>
                    <a:pt x="9680" y="1020"/>
                  </a:lnTo>
                  <a:lnTo>
                    <a:pt x="9703" y="1027"/>
                  </a:lnTo>
                  <a:lnTo>
                    <a:pt x="9727" y="1034"/>
                  </a:lnTo>
                  <a:lnTo>
                    <a:pt x="9750" y="1043"/>
                  </a:lnTo>
                  <a:lnTo>
                    <a:pt x="9772" y="1053"/>
                  </a:lnTo>
                  <a:lnTo>
                    <a:pt x="9794" y="1064"/>
                  </a:lnTo>
                  <a:lnTo>
                    <a:pt x="9815" y="1076"/>
                  </a:lnTo>
                  <a:lnTo>
                    <a:pt x="9835" y="1089"/>
                  </a:lnTo>
                  <a:lnTo>
                    <a:pt x="9855" y="1103"/>
                  </a:lnTo>
                  <a:lnTo>
                    <a:pt x="9874" y="1118"/>
                  </a:lnTo>
                  <a:lnTo>
                    <a:pt x="9892" y="1134"/>
                  </a:lnTo>
                  <a:lnTo>
                    <a:pt x="9909" y="1151"/>
                  </a:lnTo>
                  <a:lnTo>
                    <a:pt x="9927" y="1168"/>
                  </a:lnTo>
                  <a:lnTo>
                    <a:pt x="9943" y="1186"/>
                  </a:lnTo>
                  <a:lnTo>
                    <a:pt x="9957" y="1205"/>
                  </a:lnTo>
                  <a:lnTo>
                    <a:pt x="9971" y="1225"/>
                  </a:lnTo>
                  <a:lnTo>
                    <a:pt x="9984" y="1245"/>
                  </a:lnTo>
                  <a:lnTo>
                    <a:pt x="9996" y="1267"/>
                  </a:lnTo>
                  <a:lnTo>
                    <a:pt x="10008" y="1288"/>
                  </a:lnTo>
                  <a:lnTo>
                    <a:pt x="10018" y="1310"/>
                  </a:lnTo>
                  <a:lnTo>
                    <a:pt x="10026" y="1333"/>
                  </a:lnTo>
                  <a:lnTo>
                    <a:pt x="10034" y="1356"/>
                  </a:lnTo>
                  <a:lnTo>
                    <a:pt x="10041" y="1380"/>
                  </a:lnTo>
                  <a:lnTo>
                    <a:pt x="10047" y="1404"/>
                  </a:lnTo>
                  <a:lnTo>
                    <a:pt x="10051" y="1429"/>
                  </a:lnTo>
                  <a:lnTo>
                    <a:pt x="10054" y="1454"/>
                  </a:lnTo>
                  <a:lnTo>
                    <a:pt x="10056" y="1479"/>
                  </a:lnTo>
                  <a:lnTo>
                    <a:pt x="10057" y="1505"/>
                  </a:lnTo>
                  <a:lnTo>
                    <a:pt x="10057" y="2509"/>
                  </a:lnTo>
                  <a:close/>
                  <a:moveTo>
                    <a:pt x="10057" y="13044"/>
                  </a:moveTo>
                  <a:lnTo>
                    <a:pt x="1006" y="13045"/>
                  </a:lnTo>
                  <a:lnTo>
                    <a:pt x="1006" y="3011"/>
                  </a:lnTo>
                  <a:lnTo>
                    <a:pt x="10057" y="3011"/>
                  </a:lnTo>
                  <a:lnTo>
                    <a:pt x="10057" y="13044"/>
                  </a:lnTo>
                  <a:close/>
                  <a:moveTo>
                    <a:pt x="10057" y="14553"/>
                  </a:moveTo>
                  <a:lnTo>
                    <a:pt x="10056" y="14578"/>
                  </a:lnTo>
                  <a:lnTo>
                    <a:pt x="10054" y="14604"/>
                  </a:lnTo>
                  <a:lnTo>
                    <a:pt x="10051" y="14629"/>
                  </a:lnTo>
                  <a:lnTo>
                    <a:pt x="10047" y="14653"/>
                  </a:lnTo>
                  <a:lnTo>
                    <a:pt x="10041" y="14677"/>
                  </a:lnTo>
                  <a:lnTo>
                    <a:pt x="10034" y="14701"/>
                  </a:lnTo>
                  <a:lnTo>
                    <a:pt x="10026" y="14724"/>
                  </a:lnTo>
                  <a:lnTo>
                    <a:pt x="10018" y="14747"/>
                  </a:lnTo>
                  <a:lnTo>
                    <a:pt x="10008" y="14769"/>
                  </a:lnTo>
                  <a:lnTo>
                    <a:pt x="9996" y="14791"/>
                  </a:lnTo>
                  <a:lnTo>
                    <a:pt x="9984" y="14813"/>
                  </a:lnTo>
                  <a:lnTo>
                    <a:pt x="9971" y="14833"/>
                  </a:lnTo>
                  <a:lnTo>
                    <a:pt x="9957" y="14853"/>
                  </a:lnTo>
                  <a:lnTo>
                    <a:pt x="9943" y="14872"/>
                  </a:lnTo>
                  <a:lnTo>
                    <a:pt x="9927" y="14890"/>
                  </a:lnTo>
                  <a:lnTo>
                    <a:pt x="9909" y="14907"/>
                  </a:lnTo>
                  <a:lnTo>
                    <a:pt x="9892" y="14924"/>
                  </a:lnTo>
                  <a:lnTo>
                    <a:pt x="9874" y="14939"/>
                  </a:lnTo>
                  <a:lnTo>
                    <a:pt x="9855" y="14954"/>
                  </a:lnTo>
                  <a:lnTo>
                    <a:pt x="9835" y="14968"/>
                  </a:lnTo>
                  <a:lnTo>
                    <a:pt x="9815" y="14981"/>
                  </a:lnTo>
                  <a:lnTo>
                    <a:pt x="9794" y="14993"/>
                  </a:lnTo>
                  <a:lnTo>
                    <a:pt x="9772" y="15004"/>
                  </a:lnTo>
                  <a:lnTo>
                    <a:pt x="9750" y="15014"/>
                  </a:lnTo>
                  <a:lnTo>
                    <a:pt x="9727" y="15023"/>
                  </a:lnTo>
                  <a:lnTo>
                    <a:pt x="9703" y="15031"/>
                  </a:lnTo>
                  <a:lnTo>
                    <a:pt x="9680" y="15038"/>
                  </a:lnTo>
                  <a:lnTo>
                    <a:pt x="9655" y="15043"/>
                  </a:lnTo>
                  <a:lnTo>
                    <a:pt x="9631" y="15048"/>
                  </a:lnTo>
                  <a:lnTo>
                    <a:pt x="9606" y="15051"/>
                  </a:lnTo>
                  <a:lnTo>
                    <a:pt x="9581" y="15053"/>
                  </a:lnTo>
                  <a:lnTo>
                    <a:pt x="9554" y="15054"/>
                  </a:lnTo>
                  <a:lnTo>
                    <a:pt x="1509" y="15054"/>
                  </a:lnTo>
                  <a:lnTo>
                    <a:pt x="1482" y="15053"/>
                  </a:lnTo>
                  <a:lnTo>
                    <a:pt x="1457" y="15051"/>
                  </a:lnTo>
                  <a:lnTo>
                    <a:pt x="1432" y="15048"/>
                  </a:lnTo>
                  <a:lnTo>
                    <a:pt x="1407" y="15044"/>
                  </a:lnTo>
                  <a:lnTo>
                    <a:pt x="1383" y="15038"/>
                  </a:lnTo>
                  <a:lnTo>
                    <a:pt x="1359" y="15031"/>
                  </a:lnTo>
                  <a:lnTo>
                    <a:pt x="1336" y="15024"/>
                  </a:lnTo>
                  <a:lnTo>
                    <a:pt x="1312" y="15015"/>
                  </a:lnTo>
                  <a:lnTo>
                    <a:pt x="1290" y="15005"/>
                  </a:lnTo>
                  <a:lnTo>
                    <a:pt x="1268" y="14994"/>
                  </a:lnTo>
                  <a:lnTo>
                    <a:pt x="1248" y="14982"/>
                  </a:lnTo>
                  <a:lnTo>
                    <a:pt x="1227" y="14969"/>
                  </a:lnTo>
                  <a:lnTo>
                    <a:pt x="1208" y="14955"/>
                  </a:lnTo>
                  <a:lnTo>
                    <a:pt x="1189" y="14940"/>
                  </a:lnTo>
                  <a:lnTo>
                    <a:pt x="1171" y="14924"/>
                  </a:lnTo>
                  <a:lnTo>
                    <a:pt x="1153" y="14907"/>
                  </a:lnTo>
                  <a:lnTo>
                    <a:pt x="1136" y="14890"/>
                  </a:lnTo>
                  <a:lnTo>
                    <a:pt x="1120" y="14872"/>
                  </a:lnTo>
                  <a:lnTo>
                    <a:pt x="1105" y="14853"/>
                  </a:lnTo>
                  <a:lnTo>
                    <a:pt x="1091" y="14833"/>
                  </a:lnTo>
                  <a:lnTo>
                    <a:pt x="1078" y="14813"/>
                  </a:lnTo>
                  <a:lnTo>
                    <a:pt x="1066" y="14791"/>
                  </a:lnTo>
                  <a:lnTo>
                    <a:pt x="1055" y="14770"/>
                  </a:lnTo>
                  <a:lnTo>
                    <a:pt x="1045" y="14748"/>
                  </a:lnTo>
                  <a:lnTo>
                    <a:pt x="1036" y="14725"/>
                  </a:lnTo>
                  <a:lnTo>
                    <a:pt x="1028" y="14702"/>
                  </a:lnTo>
                  <a:lnTo>
                    <a:pt x="1022" y="14678"/>
                  </a:lnTo>
                  <a:lnTo>
                    <a:pt x="1016" y="14654"/>
                  </a:lnTo>
                  <a:lnTo>
                    <a:pt x="1012" y="14629"/>
                  </a:lnTo>
                  <a:lnTo>
                    <a:pt x="1009" y="14604"/>
                  </a:lnTo>
                  <a:lnTo>
                    <a:pt x="1007" y="14579"/>
                  </a:lnTo>
                  <a:lnTo>
                    <a:pt x="1006" y="14553"/>
                  </a:lnTo>
                  <a:lnTo>
                    <a:pt x="1006" y="13547"/>
                  </a:lnTo>
                  <a:lnTo>
                    <a:pt x="10057" y="13546"/>
                  </a:lnTo>
                  <a:lnTo>
                    <a:pt x="10057" y="14553"/>
                  </a:lnTo>
                  <a:close/>
                  <a:moveTo>
                    <a:pt x="9554" y="0"/>
                  </a:moveTo>
                  <a:lnTo>
                    <a:pt x="1509" y="1"/>
                  </a:lnTo>
                  <a:lnTo>
                    <a:pt x="1431" y="3"/>
                  </a:lnTo>
                  <a:lnTo>
                    <a:pt x="1354" y="8"/>
                  </a:lnTo>
                  <a:lnTo>
                    <a:pt x="1278" y="18"/>
                  </a:lnTo>
                  <a:lnTo>
                    <a:pt x="1204" y="31"/>
                  </a:lnTo>
                  <a:lnTo>
                    <a:pt x="1131" y="48"/>
                  </a:lnTo>
                  <a:lnTo>
                    <a:pt x="1060" y="68"/>
                  </a:lnTo>
                  <a:lnTo>
                    <a:pt x="990" y="92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89" y="183"/>
                  </a:lnTo>
                  <a:lnTo>
                    <a:pt x="726" y="219"/>
                  </a:lnTo>
                  <a:lnTo>
                    <a:pt x="665" y="258"/>
                  </a:lnTo>
                  <a:lnTo>
                    <a:pt x="605" y="300"/>
                  </a:lnTo>
                  <a:lnTo>
                    <a:pt x="549" y="344"/>
                  </a:lnTo>
                  <a:lnTo>
                    <a:pt x="494" y="391"/>
                  </a:lnTo>
                  <a:lnTo>
                    <a:pt x="442" y="442"/>
                  </a:lnTo>
                  <a:lnTo>
                    <a:pt x="391" y="494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7" y="664"/>
                  </a:lnTo>
                  <a:lnTo>
                    <a:pt x="218" y="726"/>
                  </a:lnTo>
                  <a:lnTo>
                    <a:pt x="182" y="789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9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2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8"/>
                  </a:lnTo>
                  <a:lnTo>
                    <a:pt x="0" y="1505"/>
                  </a:lnTo>
                  <a:lnTo>
                    <a:pt x="0" y="14553"/>
                  </a:lnTo>
                  <a:lnTo>
                    <a:pt x="2" y="14630"/>
                  </a:lnTo>
                  <a:lnTo>
                    <a:pt x="8" y="14706"/>
                  </a:lnTo>
                  <a:lnTo>
                    <a:pt x="17" y="14781"/>
                  </a:lnTo>
                  <a:lnTo>
                    <a:pt x="30" y="14856"/>
                  </a:lnTo>
                  <a:lnTo>
                    <a:pt x="47" y="14929"/>
                  </a:lnTo>
                  <a:lnTo>
                    <a:pt x="67" y="15000"/>
                  </a:lnTo>
                  <a:lnTo>
                    <a:pt x="92" y="15070"/>
                  </a:lnTo>
                  <a:lnTo>
                    <a:pt x="119" y="15139"/>
                  </a:lnTo>
                  <a:lnTo>
                    <a:pt x="149" y="15205"/>
                  </a:lnTo>
                  <a:lnTo>
                    <a:pt x="182" y="15270"/>
                  </a:lnTo>
                  <a:lnTo>
                    <a:pt x="218" y="15333"/>
                  </a:lnTo>
                  <a:lnTo>
                    <a:pt x="257" y="15395"/>
                  </a:lnTo>
                  <a:lnTo>
                    <a:pt x="300" y="15453"/>
                  </a:lnTo>
                  <a:lnTo>
                    <a:pt x="344" y="15510"/>
                  </a:lnTo>
                  <a:lnTo>
                    <a:pt x="391" y="15565"/>
                  </a:lnTo>
                  <a:lnTo>
                    <a:pt x="442" y="15617"/>
                  </a:lnTo>
                  <a:lnTo>
                    <a:pt x="494" y="15667"/>
                  </a:lnTo>
                  <a:lnTo>
                    <a:pt x="549" y="15714"/>
                  </a:lnTo>
                  <a:lnTo>
                    <a:pt x="605" y="15759"/>
                  </a:lnTo>
                  <a:lnTo>
                    <a:pt x="665" y="15801"/>
                  </a:lnTo>
                  <a:lnTo>
                    <a:pt x="726" y="15840"/>
                  </a:lnTo>
                  <a:lnTo>
                    <a:pt x="789" y="15876"/>
                  </a:lnTo>
                  <a:lnTo>
                    <a:pt x="854" y="15909"/>
                  </a:lnTo>
                  <a:lnTo>
                    <a:pt x="921" y="15940"/>
                  </a:lnTo>
                  <a:lnTo>
                    <a:pt x="990" y="15967"/>
                  </a:lnTo>
                  <a:lnTo>
                    <a:pt x="1060" y="15991"/>
                  </a:lnTo>
                  <a:lnTo>
                    <a:pt x="1131" y="16011"/>
                  </a:lnTo>
                  <a:lnTo>
                    <a:pt x="1204" y="16028"/>
                  </a:lnTo>
                  <a:lnTo>
                    <a:pt x="1278" y="16041"/>
                  </a:lnTo>
                  <a:lnTo>
                    <a:pt x="1354" y="16050"/>
                  </a:lnTo>
                  <a:lnTo>
                    <a:pt x="1431" y="16056"/>
                  </a:lnTo>
                  <a:lnTo>
                    <a:pt x="1509" y="16058"/>
                  </a:lnTo>
                  <a:lnTo>
                    <a:pt x="9554" y="16057"/>
                  </a:lnTo>
                  <a:lnTo>
                    <a:pt x="9632" y="16055"/>
                  </a:lnTo>
                  <a:lnTo>
                    <a:pt x="9708" y="16050"/>
                  </a:lnTo>
                  <a:lnTo>
                    <a:pt x="9784" y="16040"/>
                  </a:lnTo>
                  <a:lnTo>
                    <a:pt x="9858" y="16027"/>
                  </a:lnTo>
                  <a:lnTo>
                    <a:pt x="9932" y="16010"/>
                  </a:lnTo>
                  <a:lnTo>
                    <a:pt x="10003" y="15990"/>
                  </a:lnTo>
                  <a:lnTo>
                    <a:pt x="10073" y="15966"/>
                  </a:lnTo>
                  <a:lnTo>
                    <a:pt x="10142" y="15940"/>
                  </a:lnTo>
                  <a:lnTo>
                    <a:pt x="10208" y="15909"/>
                  </a:lnTo>
                  <a:lnTo>
                    <a:pt x="10274" y="15875"/>
                  </a:lnTo>
                  <a:lnTo>
                    <a:pt x="10337" y="15839"/>
                  </a:lnTo>
                  <a:lnTo>
                    <a:pt x="10397" y="15800"/>
                  </a:lnTo>
                  <a:lnTo>
                    <a:pt x="10457" y="15758"/>
                  </a:lnTo>
                  <a:lnTo>
                    <a:pt x="10514" y="15714"/>
                  </a:lnTo>
                  <a:lnTo>
                    <a:pt x="10568" y="15667"/>
                  </a:lnTo>
                  <a:lnTo>
                    <a:pt x="10620" y="15616"/>
                  </a:lnTo>
                  <a:lnTo>
                    <a:pt x="10671" y="15564"/>
                  </a:lnTo>
                  <a:lnTo>
                    <a:pt x="10718" y="15510"/>
                  </a:lnTo>
                  <a:lnTo>
                    <a:pt x="10763" y="15453"/>
                  </a:lnTo>
                  <a:lnTo>
                    <a:pt x="10806" y="15394"/>
                  </a:lnTo>
                  <a:lnTo>
                    <a:pt x="10845" y="15332"/>
                  </a:lnTo>
                  <a:lnTo>
                    <a:pt x="10881" y="15269"/>
                  </a:lnTo>
                  <a:lnTo>
                    <a:pt x="10914" y="15205"/>
                  </a:lnTo>
                  <a:lnTo>
                    <a:pt x="10944" y="15138"/>
                  </a:lnTo>
                  <a:lnTo>
                    <a:pt x="10971" y="15069"/>
                  </a:lnTo>
                  <a:lnTo>
                    <a:pt x="10996" y="15000"/>
                  </a:lnTo>
                  <a:lnTo>
                    <a:pt x="11016" y="14928"/>
                  </a:lnTo>
                  <a:lnTo>
                    <a:pt x="11032" y="14856"/>
                  </a:lnTo>
                  <a:lnTo>
                    <a:pt x="11046" y="14781"/>
                  </a:lnTo>
                  <a:lnTo>
                    <a:pt x="11055" y="14706"/>
                  </a:lnTo>
                  <a:lnTo>
                    <a:pt x="11061" y="14630"/>
                  </a:lnTo>
                  <a:lnTo>
                    <a:pt x="11063" y="14553"/>
                  </a:lnTo>
                  <a:lnTo>
                    <a:pt x="11063" y="1505"/>
                  </a:lnTo>
                  <a:lnTo>
                    <a:pt x="11061" y="1428"/>
                  </a:lnTo>
                  <a:lnTo>
                    <a:pt x="11055" y="1352"/>
                  </a:lnTo>
                  <a:lnTo>
                    <a:pt x="11046" y="1277"/>
                  </a:lnTo>
                  <a:lnTo>
                    <a:pt x="11032" y="1202"/>
                  </a:lnTo>
                  <a:lnTo>
                    <a:pt x="11016" y="1129"/>
                  </a:lnTo>
                  <a:lnTo>
                    <a:pt x="10996" y="1058"/>
                  </a:lnTo>
                  <a:lnTo>
                    <a:pt x="10971" y="988"/>
                  </a:lnTo>
                  <a:lnTo>
                    <a:pt x="10944" y="919"/>
                  </a:lnTo>
                  <a:lnTo>
                    <a:pt x="10914" y="853"/>
                  </a:lnTo>
                  <a:lnTo>
                    <a:pt x="10881" y="788"/>
                  </a:lnTo>
                  <a:lnTo>
                    <a:pt x="10845" y="725"/>
                  </a:lnTo>
                  <a:lnTo>
                    <a:pt x="10806" y="663"/>
                  </a:lnTo>
                  <a:lnTo>
                    <a:pt x="10763" y="605"/>
                  </a:lnTo>
                  <a:lnTo>
                    <a:pt x="10718" y="548"/>
                  </a:lnTo>
                  <a:lnTo>
                    <a:pt x="10671" y="493"/>
                  </a:lnTo>
                  <a:lnTo>
                    <a:pt x="10620" y="441"/>
                  </a:lnTo>
                  <a:lnTo>
                    <a:pt x="10568" y="391"/>
                  </a:lnTo>
                  <a:lnTo>
                    <a:pt x="10514" y="344"/>
                  </a:lnTo>
                  <a:lnTo>
                    <a:pt x="10457" y="299"/>
                  </a:lnTo>
                  <a:lnTo>
                    <a:pt x="10397" y="257"/>
                  </a:lnTo>
                  <a:lnTo>
                    <a:pt x="10337" y="218"/>
                  </a:lnTo>
                  <a:lnTo>
                    <a:pt x="10274" y="182"/>
                  </a:lnTo>
                  <a:lnTo>
                    <a:pt x="10208" y="149"/>
                  </a:lnTo>
                  <a:lnTo>
                    <a:pt x="10142" y="118"/>
                  </a:lnTo>
                  <a:lnTo>
                    <a:pt x="10073" y="91"/>
                  </a:lnTo>
                  <a:lnTo>
                    <a:pt x="10003" y="67"/>
                  </a:lnTo>
                  <a:lnTo>
                    <a:pt x="9932" y="47"/>
                  </a:lnTo>
                  <a:lnTo>
                    <a:pt x="9858" y="30"/>
                  </a:lnTo>
                  <a:lnTo>
                    <a:pt x="9784" y="17"/>
                  </a:lnTo>
                  <a:lnTo>
                    <a:pt x="9708" y="8"/>
                  </a:lnTo>
                  <a:lnTo>
                    <a:pt x="9632" y="2"/>
                  </a:lnTo>
                  <a:lnTo>
                    <a:pt x="95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9" name="ïŝḷïďé"/>
            <p:cNvSpPr/>
            <p:nvPr/>
          </p:nvSpPr>
          <p:spPr bwMode="auto">
            <a:xfrm>
              <a:off x="9000194" y="1330025"/>
              <a:ext cx="31635" cy="7478"/>
            </a:xfrm>
            <a:custGeom>
              <a:avLst/>
              <a:gdLst>
                <a:gd name="T0" fmla="*/ 2010 w 2011"/>
                <a:gd name="T1" fmla="*/ 276 h 502"/>
                <a:gd name="T2" fmla="*/ 2003 w 2011"/>
                <a:gd name="T3" fmla="*/ 314 h 502"/>
                <a:gd name="T4" fmla="*/ 1991 w 2011"/>
                <a:gd name="T5" fmla="*/ 349 h 502"/>
                <a:gd name="T6" fmla="*/ 1975 w 2011"/>
                <a:gd name="T7" fmla="*/ 382 h 502"/>
                <a:gd name="T8" fmla="*/ 1954 w 2011"/>
                <a:gd name="T9" fmla="*/ 411 h 502"/>
                <a:gd name="T10" fmla="*/ 1929 w 2011"/>
                <a:gd name="T11" fmla="*/ 437 h 502"/>
                <a:gd name="T12" fmla="*/ 1900 w 2011"/>
                <a:gd name="T13" fmla="*/ 459 h 502"/>
                <a:gd name="T14" fmla="*/ 1868 w 2011"/>
                <a:gd name="T15" fmla="*/ 477 h 502"/>
                <a:gd name="T16" fmla="*/ 1834 w 2011"/>
                <a:gd name="T17" fmla="*/ 491 h 502"/>
                <a:gd name="T18" fmla="*/ 1798 w 2011"/>
                <a:gd name="T19" fmla="*/ 499 h 502"/>
                <a:gd name="T20" fmla="*/ 1760 w 2011"/>
                <a:gd name="T21" fmla="*/ 502 h 502"/>
                <a:gd name="T22" fmla="*/ 225 w 2011"/>
                <a:gd name="T23" fmla="*/ 501 h 502"/>
                <a:gd name="T24" fmla="*/ 188 w 2011"/>
                <a:gd name="T25" fmla="*/ 494 h 502"/>
                <a:gd name="T26" fmla="*/ 153 w 2011"/>
                <a:gd name="T27" fmla="*/ 482 h 502"/>
                <a:gd name="T28" fmla="*/ 120 w 2011"/>
                <a:gd name="T29" fmla="*/ 466 h 502"/>
                <a:gd name="T30" fmla="*/ 91 w 2011"/>
                <a:gd name="T31" fmla="*/ 445 h 502"/>
                <a:gd name="T32" fmla="*/ 65 w 2011"/>
                <a:gd name="T33" fmla="*/ 420 h 502"/>
                <a:gd name="T34" fmla="*/ 43 w 2011"/>
                <a:gd name="T35" fmla="*/ 392 h 502"/>
                <a:gd name="T36" fmla="*/ 25 w 2011"/>
                <a:gd name="T37" fmla="*/ 360 h 502"/>
                <a:gd name="T38" fmla="*/ 11 w 2011"/>
                <a:gd name="T39" fmla="*/ 326 h 502"/>
                <a:gd name="T40" fmla="*/ 3 w 2011"/>
                <a:gd name="T41" fmla="*/ 289 h 502"/>
                <a:gd name="T42" fmla="*/ 0 w 2011"/>
                <a:gd name="T43" fmla="*/ 251 h 502"/>
                <a:gd name="T44" fmla="*/ 3 w 2011"/>
                <a:gd name="T45" fmla="*/ 213 h 502"/>
                <a:gd name="T46" fmla="*/ 11 w 2011"/>
                <a:gd name="T47" fmla="*/ 177 h 502"/>
                <a:gd name="T48" fmla="*/ 25 w 2011"/>
                <a:gd name="T49" fmla="*/ 143 h 502"/>
                <a:gd name="T50" fmla="*/ 43 w 2011"/>
                <a:gd name="T51" fmla="*/ 111 h 502"/>
                <a:gd name="T52" fmla="*/ 65 w 2011"/>
                <a:gd name="T53" fmla="*/ 83 h 502"/>
                <a:gd name="T54" fmla="*/ 91 w 2011"/>
                <a:gd name="T55" fmla="*/ 58 h 502"/>
                <a:gd name="T56" fmla="*/ 120 w 2011"/>
                <a:gd name="T57" fmla="*/ 37 h 502"/>
                <a:gd name="T58" fmla="*/ 153 w 2011"/>
                <a:gd name="T59" fmla="*/ 21 h 502"/>
                <a:gd name="T60" fmla="*/ 188 w 2011"/>
                <a:gd name="T61" fmla="*/ 8 h 502"/>
                <a:gd name="T62" fmla="*/ 225 w 2011"/>
                <a:gd name="T63" fmla="*/ 1 h 502"/>
                <a:gd name="T64" fmla="*/ 1760 w 2011"/>
                <a:gd name="T65" fmla="*/ 0 h 502"/>
                <a:gd name="T66" fmla="*/ 1798 w 2011"/>
                <a:gd name="T67" fmla="*/ 3 h 502"/>
                <a:gd name="T68" fmla="*/ 1834 w 2011"/>
                <a:gd name="T69" fmla="*/ 11 h 502"/>
                <a:gd name="T70" fmla="*/ 1868 w 2011"/>
                <a:gd name="T71" fmla="*/ 26 h 502"/>
                <a:gd name="T72" fmla="*/ 1900 w 2011"/>
                <a:gd name="T73" fmla="*/ 44 h 502"/>
                <a:gd name="T74" fmla="*/ 1929 w 2011"/>
                <a:gd name="T75" fmla="*/ 66 h 502"/>
                <a:gd name="T76" fmla="*/ 1954 w 2011"/>
                <a:gd name="T77" fmla="*/ 92 h 502"/>
                <a:gd name="T78" fmla="*/ 1975 w 2011"/>
                <a:gd name="T79" fmla="*/ 121 h 502"/>
                <a:gd name="T80" fmla="*/ 1991 w 2011"/>
                <a:gd name="T81" fmla="*/ 154 h 502"/>
                <a:gd name="T82" fmla="*/ 2003 w 2011"/>
                <a:gd name="T83" fmla="*/ 189 h 502"/>
                <a:gd name="T84" fmla="*/ 2010 w 2011"/>
                <a:gd name="T85" fmla="*/ 22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1" h="502">
                  <a:moveTo>
                    <a:pt x="2011" y="251"/>
                  </a:moveTo>
                  <a:lnTo>
                    <a:pt x="2011" y="264"/>
                  </a:lnTo>
                  <a:lnTo>
                    <a:pt x="2010" y="276"/>
                  </a:lnTo>
                  <a:lnTo>
                    <a:pt x="2008" y="289"/>
                  </a:lnTo>
                  <a:lnTo>
                    <a:pt x="2006" y="302"/>
                  </a:lnTo>
                  <a:lnTo>
                    <a:pt x="2003" y="314"/>
                  </a:lnTo>
                  <a:lnTo>
                    <a:pt x="2000" y="326"/>
                  </a:lnTo>
                  <a:lnTo>
                    <a:pt x="1996" y="338"/>
                  </a:lnTo>
                  <a:lnTo>
                    <a:pt x="1991" y="349"/>
                  </a:lnTo>
                  <a:lnTo>
                    <a:pt x="1986" y="360"/>
                  </a:lnTo>
                  <a:lnTo>
                    <a:pt x="1981" y="371"/>
                  </a:lnTo>
                  <a:lnTo>
                    <a:pt x="1975" y="382"/>
                  </a:lnTo>
                  <a:lnTo>
                    <a:pt x="1968" y="392"/>
                  </a:lnTo>
                  <a:lnTo>
                    <a:pt x="1961" y="402"/>
                  </a:lnTo>
                  <a:lnTo>
                    <a:pt x="1954" y="411"/>
                  </a:lnTo>
                  <a:lnTo>
                    <a:pt x="1946" y="420"/>
                  </a:lnTo>
                  <a:lnTo>
                    <a:pt x="1938" y="429"/>
                  </a:lnTo>
                  <a:lnTo>
                    <a:pt x="1929" y="437"/>
                  </a:lnTo>
                  <a:lnTo>
                    <a:pt x="1920" y="445"/>
                  </a:lnTo>
                  <a:lnTo>
                    <a:pt x="1910" y="452"/>
                  </a:lnTo>
                  <a:lnTo>
                    <a:pt x="1900" y="459"/>
                  </a:lnTo>
                  <a:lnTo>
                    <a:pt x="1890" y="466"/>
                  </a:lnTo>
                  <a:lnTo>
                    <a:pt x="1879" y="472"/>
                  </a:lnTo>
                  <a:lnTo>
                    <a:pt x="1868" y="477"/>
                  </a:lnTo>
                  <a:lnTo>
                    <a:pt x="1857" y="482"/>
                  </a:lnTo>
                  <a:lnTo>
                    <a:pt x="1846" y="487"/>
                  </a:lnTo>
                  <a:lnTo>
                    <a:pt x="1834" y="491"/>
                  </a:lnTo>
                  <a:lnTo>
                    <a:pt x="1822" y="494"/>
                  </a:lnTo>
                  <a:lnTo>
                    <a:pt x="1810" y="497"/>
                  </a:lnTo>
                  <a:lnTo>
                    <a:pt x="1798" y="499"/>
                  </a:lnTo>
                  <a:lnTo>
                    <a:pt x="1785" y="501"/>
                  </a:lnTo>
                  <a:lnTo>
                    <a:pt x="1773" y="502"/>
                  </a:lnTo>
                  <a:lnTo>
                    <a:pt x="1760" y="502"/>
                  </a:lnTo>
                  <a:lnTo>
                    <a:pt x="251" y="502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499"/>
                  </a:lnTo>
                  <a:lnTo>
                    <a:pt x="200" y="497"/>
                  </a:lnTo>
                  <a:lnTo>
                    <a:pt x="188" y="494"/>
                  </a:lnTo>
                  <a:lnTo>
                    <a:pt x="176" y="491"/>
                  </a:lnTo>
                  <a:lnTo>
                    <a:pt x="165" y="487"/>
                  </a:lnTo>
                  <a:lnTo>
                    <a:pt x="153" y="482"/>
                  </a:lnTo>
                  <a:lnTo>
                    <a:pt x="142" y="477"/>
                  </a:lnTo>
                  <a:lnTo>
                    <a:pt x="132" y="472"/>
                  </a:lnTo>
                  <a:lnTo>
                    <a:pt x="120" y="466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5"/>
                  </a:lnTo>
                  <a:lnTo>
                    <a:pt x="82" y="437"/>
                  </a:lnTo>
                  <a:lnTo>
                    <a:pt x="73" y="429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2"/>
                  </a:lnTo>
                  <a:lnTo>
                    <a:pt x="43" y="392"/>
                  </a:lnTo>
                  <a:lnTo>
                    <a:pt x="36" y="382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8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89"/>
                  </a:lnTo>
                  <a:lnTo>
                    <a:pt x="1" y="276"/>
                  </a:lnTo>
                  <a:lnTo>
                    <a:pt x="0" y="264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1" y="225"/>
                  </a:lnTo>
                  <a:lnTo>
                    <a:pt x="3" y="213"/>
                  </a:lnTo>
                  <a:lnTo>
                    <a:pt x="5" y="201"/>
                  </a:lnTo>
                  <a:lnTo>
                    <a:pt x="8" y="189"/>
                  </a:lnTo>
                  <a:lnTo>
                    <a:pt x="11" y="177"/>
                  </a:lnTo>
                  <a:lnTo>
                    <a:pt x="15" y="165"/>
                  </a:lnTo>
                  <a:lnTo>
                    <a:pt x="20" y="154"/>
                  </a:lnTo>
                  <a:lnTo>
                    <a:pt x="25" y="143"/>
                  </a:lnTo>
                  <a:lnTo>
                    <a:pt x="30" y="132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3"/>
                  </a:lnTo>
                  <a:lnTo>
                    <a:pt x="73" y="74"/>
                  </a:lnTo>
                  <a:lnTo>
                    <a:pt x="82" y="66"/>
                  </a:lnTo>
                  <a:lnTo>
                    <a:pt x="91" y="58"/>
                  </a:lnTo>
                  <a:lnTo>
                    <a:pt x="100" y="51"/>
                  </a:lnTo>
                  <a:lnTo>
                    <a:pt x="110" y="44"/>
                  </a:lnTo>
                  <a:lnTo>
                    <a:pt x="120" y="37"/>
                  </a:lnTo>
                  <a:lnTo>
                    <a:pt x="132" y="31"/>
                  </a:lnTo>
                  <a:lnTo>
                    <a:pt x="142" y="26"/>
                  </a:lnTo>
                  <a:lnTo>
                    <a:pt x="153" y="21"/>
                  </a:lnTo>
                  <a:lnTo>
                    <a:pt x="165" y="15"/>
                  </a:lnTo>
                  <a:lnTo>
                    <a:pt x="176" y="11"/>
                  </a:lnTo>
                  <a:lnTo>
                    <a:pt x="188" y="8"/>
                  </a:lnTo>
                  <a:lnTo>
                    <a:pt x="200" y="5"/>
                  </a:lnTo>
                  <a:lnTo>
                    <a:pt x="213" y="3"/>
                  </a:lnTo>
                  <a:lnTo>
                    <a:pt x="225" y="1"/>
                  </a:lnTo>
                  <a:lnTo>
                    <a:pt x="238" y="0"/>
                  </a:lnTo>
                  <a:lnTo>
                    <a:pt x="251" y="0"/>
                  </a:lnTo>
                  <a:lnTo>
                    <a:pt x="1760" y="0"/>
                  </a:lnTo>
                  <a:lnTo>
                    <a:pt x="1773" y="0"/>
                  </a:lnTo>
                  <a:lnTo>
                    <a:pt x="1785" y="1"/>
                  </a:lnTo>
                  <a:lnTo>
                    <a:pt x="1798" y="3"/>
                  </a:lnTo>
                  <a:lnTo>
                    <a:pt x="1810" y="5"/>
                  </a:lnTo>
                  <a:lnTo>
                    <a:pt x="1822" y="8"/>
                  </a:lnTo>
                  <a:lnTo>
                    <a:pt x="1834" y="11"/>
                  </a:lnTo>
                  <a:lnTo>
                    <a:pt x="1846" y="15"/>
                  </a:lnTo>
                  <a:lnTo>
                    <a:pt x="1857" y="21"/>
                  </a:lnTo>
                  <a:lnTo>
                    <a:pt x="1868" y="26"/>
                  </a:lnTo>
                  <a:lnTo>
                    <a:pt x="1879" y="31"/>
                  </a:lnTo>
                  <a:lnTo>
                    <a:pt x="1890" y="37"/>
                  </a:lnTo>
                  <a:lnTo>
                    <a:pt x="1900" y="44"/>
                  </a:lnTo>
                  <a:lnTo>
                    <a:pt x="1910" y="51"/>
                  </a:lnTo>
                  <a:lnTo>
                    <a:pt x="1920" y="58"/>
                  </a:lnTo>
                  <a:lnTo>
                    <a:pt x="1929" y="66"/>
                  </a:lnTo>
                  <a:lnTo>
                    <a:pt x="1938" y="74"/>
                  </a:lnTo>
                  <a:lnTo>
                    <a:pt x="1946" y="83"/>
                  </a:lnTo>
                  <a:lnTo>
                    <a:pt x="1954" y="92"/>
                  </a:lnTo>
                  <a:lnTo>
                    <a:pt x="1961" y="101"/>
                  </a:lnTo>
                  <a:lnTo>
                    <a:pt x="1968" y="111"/>
                  </a:lnTo>
                  <a:lnTo>
                    <a:pt x="1975" y="121"/>
                  </a:lnTo>
                  <a:lnTo>
                    <a:pt x="1981" y="132"/>
                  </a:lnTo>
                  <a:lnTo>
                    <a:pt x="1986" y="143"/>
                  </a:lnTo>
                  <a:lnTo>
                    <a:pt x="1991" y="154"/>
                  </a:lnTo>
                  <a:lnTo>
                    <a:pt x="1996" y="165"/>
                  </a:lnTo>
                  <a:lnTo>
                    <a:pt x="2000" y="177"/>
                  </a:lnTo>
                  <a:lnTo>
                    <a:pt x="2003" y="189"/>
                  </a:lnTo>
                  <a:lnTo>
                    <a:pt x="2006" y="201"/>
                  </a:lnTo>
                  <a:lnTo>
                    <a:pt x="2008" y="213"/>
                  </a:lnTo>
                  <a:lnTo>
                    <a:pt x="2010" y="225"/>
                  </a:lnTo>
                  <a:lnTo>
                    <a:pt x="2011" y="238"/>
                  </a:lnTo>
                  <a:lnTo>
                    <a:pt x="2011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0" name="íṣlídé"/>
            <p:cNvSpPr/>
            <p:nvPr/>
          </p:nvSpPr>
          <p:spPr bwMode="auto">
            <a:xfrm>
              <a:off x="9008247" y="1525016"/>
              <a:ext cx="15530" cy="7478"/>
            </a:xfrm>
            <a:custGeom>
              <a:avLst/>
              <a:gdLst>
                <a:gd name="T0" fmla="*/ 1004 w 1005"/>
                <a:gd name="T1" fmla="*/ 277 h 503"/>
                <a:gd name="T2" fmla="*/ 997 w 1005"/>
                <a:gd name="T3" fmla="*/ 314 h 503"/>
                <a:gd name="T4" fmla="*/ 985 w 1005"/>
                <a:gd name="T5" fmla="*/ 349 h 503"/>
                <a:gd name="T6" fmla="*/ 969 w 1005"/>
                <a:gd name="T7" fmla="*/ 381 h 503"/>
                <a:gd name="T8" fmla="*/ 948 w 1005"/>
                <a:gd name="T9" fmla="*/ 411 h 503"/>
                <a:gd name="T10" fmla="*/ 923 w 1005"/>
                <a:gd name="T11" fmla="*/ 437 h 503"/>
                <a:gd name="T12" fmla="*/ 894 w 1005"/>
                <a:gd name="T13" fmla="*/ 459 h 503"/>
                <a:gd name="T14" fmla="*/ 863 w 1005"/>
                <a:gd name="T15" fmla="*/ 477 h 503"/>
                <a:gd name="T16" fmla="*/ 828 w 1005"/>
                <a:gd name="T17" fmla="*/ 491 h 503"/>
                <a:gd name="T18" fmla="*/ 792 w 1005"/>
                <a:gd name="T19" fmla="*/ 500 h 503"/>
                <a:gd name="T20" fmla="*/ 754 w 1005"/>
                <a:gd name="T21" fmla="*/ 503 h 503"/>
                <a:gd name="T22" fmla="*/ 225 w 1005"/>
                <a:gd name="T23" fmla="*/ 501 h 503"/>
                <a:gd name="T24" fmla="*/ 188 w 1005"/>
                <a:gd name="T25" fmla="*/ 495 h 503"/>
                <a:gd name="T26" fmla="*/ 153 w 1005"/>
                <a:gd name="T27" fmla="*/ 482 h 503"/>
                <a:gd name="T28" fmla="*/ 120 w 1005"/>
                <a:gd name="T29" fmla="*/ 465 h 503"/>
                <a:gd name="T30" fmla="*/ 91 w 1005"/>
                <a:gd name="T31" fmla="*/ 444 h 503"/>
                <a:gd name="T32" fmla="*/ 65 w 1005"/>
                <a:gd name="T33" fmla="*/ 420 h 503"/>
                <a:gd name="T34" fmla="*/ 43 w 1005"/>
                <a:gd name="T35" fmla="*/ 391 h 503"/>
                <a:gd name="T36" fmla="*/ 25 w 1005"/>
                <a:gd name="T37" fmla="*/ 360 h 503"/>
                <a:gd name="T38" fmla="*/ 11 w 1005"/>
                <a:gd name="T39" fmla="*/ 326 h 503"/>
                <a:gd name="T40" fmla="*/ 3 w 1005"/>
                <a:gd name="T41" fmla="*/ 290 h 503"/>
                <a:gd name="T42" fmla="*/ 0 w 1005"/>
                <a:gd name="T43" fmla="*/ 252 h 503"/>
                <a:gd name="T44" fmla="*/ 3 w 1005"/>
                <a:gd name="T45" fmla="*/ 214 h 503"/>
                <a:gd name="T46" fmla="*/ 11 w 1005"/>
                <a:gd name="T47" fmla="*/ 176 h 503"/>
                <a:gd name="T48" fmla="*/ 25 w 1005"/>
                <a:gd name="T49" fmla="*/ 142 h 503"/>
                <a:gd name="T50" fmla="*/ 43 w 1005"/>
                <a:gd name="T51" fmla="*/ 111 h 503"/>
                <a:gd name="T52" fmla="*/ 65 w 1005"/>
                <a:gd name="T53" fmla="*/ 82 h 503"/>
                <a:gd name="T54" fmla="*/ 91 w 1005"/>
                <a:gd name="T55" fmla="*/ 58 h 503"/>
                <a:gd name="T56" fmla="*/ 120 w 1005"/>
                <a:gd name="T57" fmla="*/ 37 h 503"/>
                <a:gd name="T58" fmla="*/ 153 w 1005"/>
                <a:gd name="T59" fmla="*/ 20 h 503"/>
                <a:gd name="T60" fmla="*/ 188 w 1005"/>
                <a:gd name="T61" fmla="*/ 8 h 503"/>
                <a:gd name="T62" fmla="*/ 225 w 1005"/>
                <a:gd name="T63" fmla="*/ 2 h 503"/>
                <a:gd name="T64" fmla="*/ 754 w 1005"/>
                <a:gd name="T65" fmla="*/ 0 h 503"/>
                <a:gd name="T66" fmla="*/ 792 w 1005"/>
                <a:gd name="T67" fmla="*/ 3 h 503"/>
                <a:gd name="T68" fmla="*/ 828 w 1005"/>
                <a:gd name="T69" fmla="*/ 12 h 503"/>
                <a:gd name="T70" fmla="*/ 863 w 1005"/>
                <a:gd name="T71" fmla="*/ 25 h 503"/>
                <a:gd name="T72" fmla="*/ 894 w 1005"/>
                <a:gd name="T73" fmla="*/ 43 h 503"/>
                <a:gd name="T74" fmla="*/ 923 w 1005"/>
                <a:gd name="T75" fmla="*/ 65 h 503"/>
                <a:gd name="T76" fmla="*/ 948 w 1005"/>
                <a:gd name="T77" fmla="*/ 92 h 503"/>
                <a:gd name="T78" fmla="*/ 969 w 1005"/>
                <a:gd name="T79" fmla="*/ 121 h 503"/>
                <a:gd name="T80" fmla="*/ 985 w 1005"/>
                <a:gd name="T81" fmla="*/ 153 h 503"/>
                <a:gd name="T82" fmla="*/ 997 w 1005"/>
                <a:gd name="T83" fmla="*/ 188 h 503"/>
                <a:gd name="T84" fmla="*/ 1004 w 1005"/>
                <a:gd name="T85" fmla="*/ 22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503">
                  <a:moveTo>
                    <a:pt x="1005" y="252"/>
                  </a:moveTo>
                  <a:lnTo>
                    <a:pt x="1005" y="264"/>
                  </a:lnTo>
                  <a:lnTo>
                    <a:pt x="1004" y="277"/>
                  </a:lnTo>
                  <a:lnTo>
                    <a:pt x="1002" y="290"/>
                  </a:lnTo>
                  <a:lnTo>
                    <a:pt x="1000" y="302"/>
                  </a:lnTo>
                  <a:lnTo>
                    <a:pt x="997" y="314"/>
                  </a:lnTo>
                  <a:lnTo>
                    <a:pt x="994" y="326"/>
                  </a:lnTo>
                  <a:lnTo>
                    <a:pt x="990" y="337"/>
                  </a:lnTo>
                  <a:lnTo>
                    <a:pt x="985" y="349"/>
                  </a:lnTo>
                  <a:lnTo>
                    <a:pt x="980" y="360"/>
                  </a:lnTo>
                  <a:lnTo>
                    <a:pt x="975" y="371"/>
                  </a:lnTo>
                  <a:lnTo>
                    <a:pt x="969" y="381"/>
                  </a:lnTo>
                  <a:lnTo>
                    <a:pt x="962" y="391"/>
                  </a:lnTo>
                  <a:lnTo>
                    <a:pt x="955" y="401"/>
                  </a:lnTo>
                  <a:lnTo>
                    <a:pt x="948" y="411"/>
                  </a:lnTo>
                  <a:lnTo>
                    <a:pt x="940" y="420"/>
                  </a:lnTo>
                  <a:lnTo>
                    <a:pt x="932" y="428"/>
                  </a:lnTo>
                  <a:lnTo>
                    <a:pt x="923" y="437"/>
                  </a:lnTo>
                  <a:lnTo>
                    <a:pt x="914" y="444"/>
                  </a:lnTo>
                  <a:lnTo>
                    <a:pt x="904" y="452"/>
                  </a:lnTo>
                  <a:lnTo>
                    <a:pt x="894" y="459"/>
                  </a:lnTo>
                  <a:lnTo>
                    <a:pt x="884" y="465"/>
                  </a:lnTo>
                  <a:lnTo>
                    <a:pt x="874" y="471"/>
                  </a:lnTo>
                  <a:lnTo>
                    <a:pt x="863" y="477"/>
                  </a:lnTo>
                  <a:lnTo>
                    <a:pt x="851" y="482"/>
                  </a:lnTo>
                  <a:lnTo>
                    <a:pt x="840" y="486"/>
                  </a:lnTo>
                  <a:lnTo>
                    <a:pt x="828" y="491"/>
                  </a:lnTo>
                  <a:lnTo>
                    <a:pt x="816" y="495"/>
                  </a:lnTo>
                  <a:lnTo>
                    <a:pt x="804" y="497"/>
                  </a:lnTo>
                  <a:lnTo>
                    <a:pt x="792" y="500"/>
                  </a:lnTo>
                  <a:lnTo>
                    <a:pt x="779" y="501"/>
                  </a:lnTo>
                  <a:lnTo>
                    <a:pt x="767" y="502"/>
                  </a:lnTo>
                  <a:lnTo>
                    <a:pt x="754" y="503"/>
                  </a:lnTo>
                  <a:lnTo>
                    <a:pt x="251" y="503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500"/>
                  </a:lnTo>
                  <a:lnTo>
                    <a:pt x="200" y="497"/>
                  </a:lnTo>
                  <a:lnTo>
                    <a:pt x="188" y="495"/>
                  </a:lnTo>
                  <a:lnTo>
                    <a:pt x="176" y="491"/>
                  </a:lnTo>
                  <a:lnTo>
                    <a:pt x="165" y="486"/>
                  </a:lnTo>
                  <a:lnTo>
                    <a:pt x="153" y="482"/>
                  </a:lnTo>
                  <a:lnTo>
                    <a:pt x="141" y="477"/>
                  </a:lnTo>
                  <a:lnTo>
                    <a:pt x="131" y="471"/>
                  </a:lnTo>
                  <a:lnTo>
                    <a:pt x="120" y="465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4"/>
                  </a:lnTo>
                  <a:lnTo>
                    <a:pt x="82" y="437"/>
                  </a:lnTo>
                  <a:lnTo>
                    <a:pt x="73" y="428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1"/>
                  </a:lnTo>
                  <a:lnTo>
                    <a:pt x="43" y="391"/>
                  </a:lnTo>
                  <a:lnTo>
                    <a:pt x="36" y="381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7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90"/>
                  </a:lnTo>
                  <a:lnTo>
                    <a:pt x="1" y="277"/>
                  </a:lnTo>
                  <a:lnTo>
                    <a:pt x="0" y="264"/>
                  </a:lnTo>
                  <a:lnTo>
                    <a:pt x="0" y="252"/>
                  </a:lnTo>
                  <a:lnTo>
                    <a:pt x="0" y="239"/>
                  </a:lnTo>
                  <a:lnTo>
                    <a:pt x="1" y="226"/>
                  </a:lnTo>
                  <a:lnTo>
                    <a:pt x="3" y="214"/>
                  </a:lnTo>
                  <a:lnTo>
                    <a:pt x="5" y="200"/>
                  </a:lnTo>
                  <a:lnTo>
                    <a:pt x="8" y="188"/>
                  </a:lnTo>
                  <a:lnTo>
                    <a:pt x="11" y="176"/>
                  </a:lnTo>
                  <a:lnTo>
                    <a:pt x="15" y="165"/>
                  </a:lnTo>
                  <a:lnTo>
                    <a:pt x="20" y="153"/>
                  </a:lnTo>
                  <a:lnTo>
                    <a:pt x="25" y="142"/>
                  </a:lnTo>
                  <a:lnTo>
                    <a:pt x="30" y="131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2"/>
                  </a:lnTo>
                  <a:lnTo>
                    <a:pt x="73" y="74"/>
                  </a:lnTo>
                  <a:lnTo>
                    <a:pt x="82" y="65"/>
                  </a:lnTo>
                  <a:lnTo>
                    <a:pt x="91" y="58"/>
                  </a:lnTo>
                  <a:lnTo>
                    <a:pt x="100" y="50"/>
                  </a:lnTo>
                  <a:lnTo>
                    <a:pt x="110" y="43"/>
                  </a:lnTo>
                  <a:lnTo>
                    <a:pt x="120" y="37"/>
                  </a:lnTo>
                  <a:lnTo>
                    <a:pt x="131" y="31"/>
                  </a:lnTo>
                  <a:lnTo>
                    <a:pt x="141" y="25"/>
                  </a:lnTo>
                  <a:lnTo>
                    <a:pt x="153" y="20"/>
                  </a:lnTo>
                  <a:lnTo>
                    <a:pt x="165" y="16"/>
                  </a:lnTo>
                  <a:lnTo>
                    <a:pt x="176" y="12"/>
                  </a:lnTo>
                  <a:lnTo>
                    <a:pt x="188" y="8"/>
                  </a:lnTo>
                  <a:lnTo>
                    <a:pt x="200" y="6"/>
                  </a:lnTo>
                  <a:lnTo>
                    <a:pt x="213" y="3"/>
                  </a:lnTo>
                  <a:lnTo>
                    <a:pt x="225" y="2"/>
                  </a:lnTo>
                  <a:lnTo>
                    <a:pt x="238" y="1"/>
                  </a:lnTo>
                  <a:lnTo>
                    <a:pt x="251" y="0"/>
                  </a:lnTo>
                  <a:lnTo>
                    <a:pt x="754" y="0"/>
                  </a:lnTo>
                  <a:lnTo>
                    <a:pt x="767" y="1"/>
                  </a:lnTo>
                  <a:lnTo>
                    <a:pt x="779" y="2"/>
                  </a:lnTo>
                  <a:lnTo>
                    <a:pt x="792" y="3"/>
                  </a:lnTo>
                  <a:lnTo>
                    <a:pt x="804" y="6"/>
                  </a:lnTo>
                  <a:lnTo>
                    <a:pt x="816" y="8"/>
                  </a:lnTo>
                  <a:lnTo>
                    <a:pt x="828" y="12"/>
                  </a:lnTo>
                  <a:lnTo>
                    <a:pt x="840" y="16"/>
                  </a:lnTo>
                  <a:lnTo>
                    <a:pt x="851" y="20"/>
                  </a:lnTo>
                  <a:lnTo>
                    <a:pt x="863" y="25"/>
                  </a:lnTo>
                  <a:lnTo>
                    <a:pt x="874" y="31"/>
                  </a:lnTo>
                  <a:lnTo>
                    <a:pt x="884" y="37"/>
                  </a:lnTo>
                  <a:lnTo>
                    <a:pt x="894" y="43"/>
                  </a:lnTo>
                  <a:lnTo>
                    <a:pt x="904" y="50"/>
                  </a:lnTo>
                  <a:lnTo>
                    <a:pt x="914" y="58"/>
                  </a:lnTo>
                  <a:lnTo>
                    <a:pt x="923" y="65"/>
                  </a:lnTo>
                  <a:lnTo>
                    <a:pt x="932" y="74"/>
                  </a:lnTo>
                  <a:lnTo>
                    <a:pt x="940" y="82"/>
                  </a:lnTo>
                  <a:lnTo>
                    <a:pt x="948" y="92"/>
                  </a:lnTo>
                  <a:lnTo>
                    <a:pt x="955" y="101"/>
                  </a:lnTo>
                  <a:lnTo>
                    <a:pt x="962" y="111"/>
                  </a:lnTo>
                  <a:lnTo>
                    <a:pt x="969" y="121"/>
                  </a:lnTo>
                  <a:lnTo>
                    <a:pt x="975" y="131"/>
                  </a:lnTo>
                  <a:lnTo>
                    <a:pt x="980" y="142"/>
                  </a:lnTo>
                  <a:lnTo>
                    <a:pt x="985" y="153"/>
                  </a:lnTo>
                  <a:lnTo>
                    <a:pt x="990" y="165"/>
                  </a:lnTo>
                  <a:lnTo>
                    <a:pt x="994" y="176"/>
                  </a:lnTo>
                  <a:lnTo>
                    <a:pt x="997" y="188"/>
                  </a:lnTo>
                  <a:lnTo>
                    <a:pt x="1000" y="200"/>
                  </a:lnTo>
                  <a:lnTo>
                    <a:pt x="1002" y="214"/>
                  </a:lnTo>
                  <a:lnTo>
                    <a:pt x="1004" y="226"/>
                  </a:lnTo>
                  <a:lnTo>
                    <a:pt x="1005" y="239"/>
                  </a:lnTo>
                  <a:lnTo>
                    <a:pt x="1005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1" name="íšļíḋè"/>
            <p:cNvSpPr/>
            <p:nvPr/>
          </p:nvSpPr>
          <p:spPr bwMode="auto">
            <a:xfrm>
              <a:off x="8197203" y="2640891"/>
              <a:ext cx="200484" cy="200483"/>
            </a:xfrm>
            <a:custGeom>
              <a:avLst/>
              <a:gdLst>
                <a:gd name="T0" fmla="*/ 11128 w 16095"/>
                <a:gd name="T1" fmla="*/ 11977 h 16095"/>
                <a:gd name="T2" fmla="*/ 11777 w 16095"/>
                <a:gd name="T3" fmla="*/ 9543 h 16095"/>
                <a:gd name="T4" fmla="*/ 13241 w 16095"/>
                <a:gd name="T5" fmla="*/ 8457 h 16095"/>
                <a:gd name="T6" fmla="*/ 13492 w 16095"/>
                <a:gd name="T7" fmla="*/ 6286 h 16095"/>
                <a:gd name="T8" fmla="*/ 12358 w 16095"/>
                <a:gd name="T9" fmla="*/ 4722 h 16095"/>
                <a:gd name="T10" fmla="*/ 10731 w 16095"/>
                <a:gd name="T11" fmla="*/ 2943 h 16095"/>
                <a:gd name="T12" fmla="*/ 12110 w 16095"/>
                <a:gd name="T13" fmla="*/ 1109 h 16095"/>
                <a:gd name="T14" fmla="*/ 14079 w 16095"/>
                <a:gd name="T15" fmla="*/ 2205 h 16095"/>
                <a:gd name="T16" fmla="*/ 15086 w 16095"/>
                <a:gd name="T17" fmla="*/ 6731 h 16095"/>
                <a:gd name="T18" fmla="*/ 14265 w 16095"/>
                <a:gd name="T19" fmla="*/ 11509 h 16095"/>
                <a:gd name="T20" fmla="*/ 6539 w 16095"/>
                <a:gd name="T21" fmla="*/ 8550 h 16095"/>
                <a:gd name="T22" fmla="*/ 5762 w 16095"/>
                <a:gd name="T23" fmla="*/ 8001 h 16095"/>
                <a:gd name="T24" fmla="*/ 5553 w 16095"/>
                <a:gd name="T25" fmla="*/ 6738 h 16095"/>
                <a:gd name="T26" fmla="*/ 6059 w 16095"/>
                <a:gd name="T27" fmla="*/ 5715 h 16095"/>
                <a:gd name="T28" fmla="*/ 7265 w 16095"/>
                <a:gd name="T29" fmla="*/ 5480 h 16095"/>
                <a:gd name="T30" fmla="*/ 8743 w 16095"/>
                <a:gd name="T31" fmla="*/ 4899 h 16095"/>
                <a:gd name="T32" fmla="*/ 9075 w 16095"/>
                <a:gd name="T33" fmla="*/ 6240 h 16095"/>
                <a:gd name="T34" fmla="*/ 9198 w 16095"/>
                <a:gd name="T35" fmla="*/ 9111 h 16095"/>
                <a:gd name="T36" fmla="*/ 8106 w 16095"/>
                <a:gd name="T37" fmla="*/ 8857 h 16095"/>
                <a:gd name="T38" fmla="*/ 6033 w 16095"/>
                <a:gd name="T39" fmla="*/ 15089 h 16095"/>
                <a:gd name="T40" fmla="*/ 3950 w 16095"/>
                <a:gd name="T41" fmla="*/ 10033 h 16095"/>
                <a:gd name="T42" fmla="*/ 4102 w 16095"/>
                <a:gd name="T43" fmla="*/ 9562 h 16095"/>
                <a:gd name="T44" fmla="*/ 5530 w 16095"/>
                <a:gd name="T45" fmla="*/ 13580 h 16095"/>
                <a:gd name="T46" fmla="*/ 5719 w 16095"/>
                <a:gd name="T47" fmla="*/ 14249 h 16095"/>
                <a:gd name="T48" fmla="*/ 1011 w 16095"/>
                <a:gd name="T49" fmla="*/ 6888 h 16095"/>
                <a:gd name="T50" fmla="*/ 1450 w 16095"/>
                <a:gd name="T51" fmla="*/ 5790 h 16095"/>
                <a:gd name="T52" fmla="*/ 5402 w 16095"/>
                <a:gd name="T53" fmla="*/ 5717 h 16095"/>
                <a:gd name="T54" fmla="*/ 5075 w 16095"/>
                <a:gd name="T55" fmla="*/ 6548 h 16095"/>
                <a:gd name="T56" fmla="*/ 5075 w 16095"/>
                <a:gd name="T57" fmla="*/ 7536 h 16095"/>
                <a:gd name="T58" fmla="*/ 5402 w 16095"/>
                <a:gd name="T59" fmla="*/ 8367 h 16095"/>
                <a:gd name="T60" fmla="*/ 1450 w 16095"/>
                <a:gd name="T61" fmla="*/ 8293 h 16095"/>
                <a:gd name="T62" fmla="*/ 1011 w 16095"/>
                <a:gd name="T63" fmla="*/ 7196 h 16095"/>
                <a:gd name="T64" fmla="*/ 10133 w 16095"/>
                <a:gd name="T65" fmla="*/ 5623 h 16095"/>
                <a:gd name="T66" fmla="*/ 12279 w 16095"/>
                <a:gd name="T67" fmla="*/ 5974 h 16095"/>
                <a:gd name="T68" fmla="*/ 12569 w 16095"/>
                <a:gd name="T69" fmla="*/ 7196 h 16095"/>
                <a:gd name="T70" fmla="*/ 12131 w 16095"/>
                <a:gd name="T71" fmla="*/ 8293 h 16095"/>
                <a:gd name="T72" fmla="*/ 10100 w 16095"/>
                <a:gd name="T73" fmla="*/ 8092 h 16095"/>
                <a:gd name="T74" fmla="*/ 12017 w 16095"/>
                <a:gd name="T75" fmla="*/ 72 h 16095"/>
                <a:gd name="T76" fmla="*/ 10628 w 16095"/>
                <a:gd name="T77" fmla="*/ 1060 h 16095"/>
                <a:gd name="T78" fmla="*/ 9332 w 16095"/>
                <a:gd name="T79" fmla="*/ 3046 h 16095"/>
                <a:gd name="T80" fmla="*/ 7289 w 16095"/>
                <a:gd name="T81" fmla="*/ 4450 h 16095"/>
                <a:gd name="T82" fmla="*/ 1045 w 16095"/>
                <a:gd name="T83" fmla="*/ 4826 h 16095"/>
                <a:gd name="T84" fmla="*/ 40 w 16095"/>
                <a:gd name="T85" fmla="*/ 6529 h 16095"/>
                <a:gd name="T86" fmla="*/ 454 w 16095"/>
                <a:gd name="T87" fmla="*/ 8650 h 16095"/>
                <a:gd name="T88" fmla="*/ 2012 w 16095"/>
                <a:gd name="T89" fmla="*/ 9556 h 16095"/>
                <a:gd name="T90" fmla="*/ 2785 w 16095"/>
                <a:gd name="T91" fmla="*/ 9924 h 16095"/>
                <a:gd name="T92" fmla="*/ 3026 w 16095"/>
                <a:gd name="T93" fmla="*/ 15242 h 16095"/>
                <a:gd name="T94" fmla="*/ 3500 w 16095"/>
                <a:gd name="T95" fmla="*/ 15949 h 16095"/>
                <a:gd name="T96" fmla="*/ 6332 w 16095"/>
                <a:gd name="T97" fmla="*/ 16050 h 16095"/>
                <a:gd name="T98" fmla="*/ 6960 w 16095"/>
                <a:gd name="T99" fmla="*/ 15480 h 16095"/>
                <a:gd name="T100" fmla="*/ 6942 w 16095"/>
                <a:gd name="T101" fmla="*/ 14220 h 16095"/>
                <a:gd name="T102" fmla="*/ 6548 w 16095"/>
                <a:gd name="T103" fmla="*/ 13658 h 16095"/>
                <a:gd name="T104" fmla="*/ 6615 w 16095"/>
                <a:gd name="T105" fmla="*/ 9807 h 16095"/>
                <a:gd name="T106" fmla="*/ 6860 w 16095"/>
                <a:gd name="T107" fmla="*/ 9606 h 16095"/>
                <a:gd name="T108" fmla="*/ 8713 w 16095"/>
                <a:gd name="T109" fmla="*/ 10411 h 16095"/>
                <a:gd name="T110" fmla="*/ 10205 w 16095"/>
                <a:gd name="T111" fmla="*/ 12386 h 16095"/>
                <a:gd name="T112" fmla="*/ 11427 w 16095"/>
                <a:gd name="T113" fmla="*/ 13755 h 16095"/>
                <a:gd name="T114" fmla="*/ 13576 w 16095"/>
                <a:gd name="T115" fmla="*/ 13838 h 16095"/>
                <a:gd name="T116" fmla="*/ 15810 w 16095"/>
                <a:gd name="T117" fmla="*/ 9925 h 16095"/>
                <a:gd name="T118" fmla="*/ 15810 w 16095"/>
                <a:gd name="T119" fmla="*/ 4159 h 16095"/>
                <a:gd name="T120" fmla="*/ 13576 w 16095"/>
                <a:gd name="T121" fmla="*/ 24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5" h="16095">
                  <a:moveTo>
                    <a:pt x="12574" y="13077"/>
                  </a:moveTo>
                  <a:lnTo>
                    <a:pt x="12480" y="13073"/>
                  </a:lnTo>
                  <a:lnTo>
                    <a:pt x="12386" y="13060"/>
                  </a:lnTo>
                  <a:lnTo>
                    <a:pt x="12293" y="13040"/>
                  </a:lnTo>
                  <a:lnTo>
                    <a:pt x="12201" y="13011"/>
                  </a:lnTo>
                  <a:lnTo>
                    <a:pt x="12110" y="12975"/>
                  </a:lnTo>
                  <a:lnTo>
                    <a:pt x="12021" y="12930"/>
                  </a:lnTo>
                  <a:lnTo>
                    <a:pt x="11932" y="12878"/>
                  </a:lnTo>
                  <a:lnTo>
                    <a:pt x="11845" y="12819"/>
                  </a:lnTo>
                  <a:lnTo>
                    <a:pt x="11759" y="12752"/>
                  </a:lnTo>
                  <a:lnTo>
                    <a:pt x="11675" y="12679"/>
                  </a:lnTo>
                  <a:lnTo>
                    <a:pt x="11591" y="12598"/>
                  </a:lnTo>
                  <a:lnTo>
                    <a:pt x="11510" y="12511"/>
                  </a:lnTo>
                  <a:lnTo>
                    <a:pt x="11430" y="12416"/>
                  </a:lnTo>
                  <a:lnTo>
                    <a:pt x="11352" y="12316"/>
                  </a:lnTo>
                  <a:lnTo>
                    <a:pt x="11276" y="12209"/>
                  </a:lnTo>
                  <a:lnTo>
                    <a:pt x="11201" y="12095"/>
                  </a:lnTo>
                  <a:lnTo>
                    <a:pt x="11128" y="11977"/>
                  </a:lnTo>
                  <a:lnTo>
                    <a:pt x="11056" y="11851"/>
                  </a:lnTo>
                  <a:lnTo>
                    <a:pt x="10988" y="11720"/>
                  </a:lnTo>
                  <a:lnTo>
                    <a:pt x="10920" y="11583"/>
                  </a:lnTo>
                  <a:lnTo>
                    <a:pt x="10855" y="11441"/>
                  </a:lnTo>
                  <a:lnTo>
                    <a:pt x="10792" y="11294"/>
                  </a:lnTo>
                  <a:lnTo>
                    <a:pt x="10731" y="11141"/>
                  </a:lnTo>
                  <a:lnTo>
                    <a:pt x="10672" y="10983"/>
                  </a:lnTo>
                  <a:lnTo>
                    <a:pt x="10616" y="10820"/>
                  </a:lnTo>
                  <a:lnTo>
                    <a:pt x="10561" y="10653"/>
                  </a:lnTo>
                  <a:lnTo>
                    <a:pt x="10510" y="10481"/>
                  </a:lnTo>
                  <a:lnTo>
                    <a:pt x="10461" y="10304"/>
                  </a:lnTo>
                  <a:lnTo>
                    <a:pt x="10414" y="10123"/>
                  </a:lnTo>
                  <a:lnTo>
                    <a:pt x="10370" y="9939"/>
                  </a:lnTo>
                  <a:lnTo>
                    <a:pt x="10329" y="9750"/>
                  </a:lnTo>
                  <a:lnTo>
                    <a:pt x="10291" y="9556"/>
                  </a:lnTo>
                  <a:lnTo>
                    <a:pt x="11568" y="9556"/>
                  </a:lnTo>
                  <a:lnTo>
                    <a:pt x="11673" y="9553"/>
                  </a:lnTo>
                  <a:lnTo>
                    <a:pt x="11777" y="9543"/>
                  </a:lnTo>
                  <a:lnTo>
                    <a:pt x="11878" y="9528"/>
                  </a:lnTo>
                  <a:lnTo>
                    <a:pt x="11979" y="9506"/>
                  </a:lnTo>
                  <a:lnTo>
                    <a:pt x="12076" y="9479"/>
                  </a:lnTo>
                  <a:lnTo>
                    <a:pt x="12173" y="9445"/>
                  </a:lnTo>
                  <a:lnTo>
                    <a:pt x="12266" y="9407"/>
                  </a:lnTo>
                  <a:lnTo>
                    <a:pt x="12358" y="9362"/>
                  </a:lnTo>
                  <a:lnTo>
                    <a:pt x="12447" y="9312"/>
                  </a:lnTo>
                  <a:lnTo>
                    <a:pt x="12535" y="9258"/>
                  </a:lnTo>
                  <a:lnTo>
                    <a:pt x="12618" y="9197"/>
                  </a:lnTo>
                  <a:lnTo>
                    <a:pt x="12700" y="9133"/>
                  </a:lnTo>
                  <a:lnTo>
                    <a:pt x="12779" y="9063"/>
                  </a:lnTo>
                  <a:lnTo>
                    <a:pt x="12855" y="8989"/>
                  </a:lnTo>
                  <a:lnTo>
                    <a:pt x="12927" y="8911"/>
                  </a:lnTo>
                  <a:lnTo>
                    <a:pt x="12997" y="8828"/>
                  </a:lnTo>
                  <a:lnTo>
                    <a:pt x="13063" y="8742"/>
                  </a:lnTo>
                  <a:lnTo>
                    <a:pt x="13126" y="8650"/>
                  </a:lnTo>
                  <a:lnTo>
                    <a:pt x="13186" y="8555"/>
                  </a:lnTo>
                  <a:lnTo>
                    <a:pt x="13241" y="8457"/>
                  </a:lnTo>
                  <a:lnTo>
                    <a:pt x="13292" y="8355"/>
                  </a:lnTo>
                  <a:lnTo>
                    <a:pt x="13341" y="8250"/>
                  </a:lnTo>
                  <a:lnTo>
                    <a:pt x="13385" y="8141"/>
                  </a:lnTo>
                  <a:lnTo>
                    <a:pt x="13424" y="8029"/>
                  </a:lnTo>
                  <a:lnTo>
                    <a:pt x="13460" y="7915"/>
                  </a:lnTo>
                  <a:lnTo>
                    <a:pt x="13492" y="7798"/>
                  </a:lnTo>
                  <a:lnTo>
                    <a:pt x="13518" y="7677"/>
                  </a:lnTo>
                  <a:lnTo>
                    <a:pt x="13540" y="7555"/>
                  </a:lnTo>
                  <a:lnTo>
                    <a:pt x="13557" y="7430"/>
                  </a:lnTo>
                  <a:lnTo>
                    <a:pt x="13570" y="7302"/>
                  </a:lnTo>
                  <a:lnTo>
                    <a:pt x="13577" y="7173"/>
                  </a:lnTo>
                  <a:lnTo>
                    <a:pt x="13580" y="7042"/>
                  </a:lnTo>
                  <a:lnTo>
                    <a:pt x="13577" y="6911"/>
                  </a:lnTo>
                  <a:lnTo>
                    <a:pt x="13570" y="6781"/>
                  </a:lnTo>
                  <a:lnTo>
                    <a:pt x="13557" y="6653"/>
                  </a:lnTo>
                  <a:lnTo>
                    <a:pt x="13540" y="6529"/>
                  </a:lnTo>
                  <a:lnTo>
                    <a:pt x="13518" y="6406"/>
                  </a:lnTo>
                  <a:lnTo>
                    <a:pt x="13492" y="6286"/>
                  </a:lnTo>
                  <a:lnTo>
                    <a:pt x="13460" y="6168"/>
                  </a:lnTo>
                  <a:lnTo>
                    <a:pt x="13424" y="6054"/>
                  </a:lnTo>
                  <a:lnTo>
                    <a:pt x="13385" y="5942"/>
                  </a:lnTo>
                  <a:lnTo>
                    <a:pt x="13341" y="5833"/>
                  </a:lnTo>
                  <a:lnTo>
                    <a:pt x="13292" y="5728"/>
                  </a:lnTo>
                  <a:lnTo>
                    <a:pt x="13241" y="5626"/>
                  </a:lnTo>
                  <a:lnTo>
                    <a:pt x="13186" y="5528"/>
                  </a:lnTo>
                  <a:lnTo>
                    <a:pt x="13126" y="5433"/>
                  </a:lnTo>
                  <a:lnTo>
                    <a:pt x="13063" y="5343"/>
                  </a:lnTo>
                  <a:lnTo>
                    <a:pt x="12997" y="5255"/>
                  </a:lnTo>
                  <a:lnTo>
                    <a:pt x="12927" y="5173"/>
                  </a:lnTo>
                  <a:lnTo>
                    <a:pt x="12855" y="5094"/>
                  </a:lnTo>
                  <a:lnTo>
                    <a:pt x="12779" y="5020"/>
                  </a:lnTo>
                  <a:lnTo>
                    <a:pt x="12700" y="4950"/>
                  </a:lnTo>
                  <a:lnTo>
                    <a:pt x="12618" y="4886"/>
                  </a:lnTo>
                  <a:lnTo>
                    <a:pt x="12535" y="4826"/>
                  </a:lnTo>
                  <a:lnTo>
                    <a:pt x="12447" y="4771"/>
                  </a:lnTo>
                  <a:lnTo>
                    <a:pt x="12358" y="4722"/>
                  </a:lnTo>
                  <a:lnTo>
                    <a:pt x="12266" y="4677"/>
                  </a:lnTo>
                  <a:lnTo>
                    <a:pt x="12173" y="4638"/>
                  </a:lnTo>
                  <a:lnTo>
                    <a:pt x="12076" y="4604"/>
                  </a:lnTo>
                  <a:lnTo>
                    <a:pt x="11979" y="4577"/>
                  </a:lnTo>
                  <a:lnTo>
                    <a:pt x="11878" y="4555"/>
                  </a:lnTo>
                  <a:lnTo>
                    <a:pt x="11777" y="4540"/>
                  </a:lnTo>
                  <a:lnTo>
                    <a:pt x="11673" y="4530"/>
                  </a:lnTo>
                  <a:lnTo>
                    <a:pt x="11568" y="4527"/>
                  </a:lnTo>
                  <a:lnTo>
                    <a:pt x="10291" y="4527"/>
                  </a:lnTo>
                  <a:lnTo>
                    <a:pt x="10329" y="4334"/>
                  </a:lnTo>
                  <a:lnTo>
                    <a:pt x="10370" y="4145"/>
                  </a:lnTo>
                  <a:lnTo>
                    <a:pt x="10414" y="3960"/>
                  </a:lnTo>
                  <a:lnTo>
                    <a:pt x="10461" y="3779"/>
                  </a:lnTo>
                  <a:lnTo>
                    <a:pt x="10510" y="3603"/>
                  </a:lnTo>
                  <a:lnTo>
                    <a:pt x="10561" y="3431"/>
                  </a:lnTo>
                  <a:lnTo>
                    <a:pt x="10616" y="3263"/>
                  </a:lnTo>
                  <a:lnTo>
                    <a:pt x="10672" y="3101"/>
                  </a:lnTo>
                  <a:lnTo>
                    <a:pt x="10731" y="2943"/>
                  </a:lnTo>
                  <a:lnTo>
                    <a:pt x="10792" y="2790"/>
                  </a:lnTo>
                  <a:lnTo>
                    <a:pt x="10855" y="2643"/>
                  </a:lnTo>
                  <a:lnTo>
                    <a:pt x="10920" y="2501"/>
                  </a:lnTo>
                  <a:lnTo>
                    <a:pt x="10988" y="2364"/>
                  </a:lnTo>
                  <a:lnTo>
                    <a:pt x="11056" y="2232"/>
                  </a:lnTo>
                  <a:lnTo>
                    <a:pt x="11128" y="2107"/>
                  </a:lnTo>
                  <a:lnTo>
                    <a:pt x="11201" y="1988"/>
                  </a:lnTo>
                  <a:lnTo>
                    <a:pt x="11276" y="1874"/>
                  </a:lnTo>
                  <a:lnTo>
                    <a:pt x="11352" y="1767"/>
                  </a:lnTo>
                  <a:lnTo>
                    <a:pt x="11430" y="1667"/>
                  </a:lnTo>
                  <a:lnTo>
                    <a:pt x="11510" y="1572"/>
                  </a:lnTo>
                  <a:lnTo>
                    <a:pt x="11591" y="1485"/>
                  </a:lnTo>
                  <a:lnTo>
                    <a:pt x="11675" y="1404"/>
                  </a:lnTo>
                  <a:lnTo>
                    <a:pt x="11759" y="1331"/>
                  </a:lnTo>
                  <a:lnTo>
                    <a:pt x="11845" y="1264"/>
                  </a:lnTo>
                  <a:lnTo>
                    <a:pt x="11932" y="1205"/>
                  </a:lnTo>
                  <a:lnTo>
                    <a:pt x="12021" y="1153"/>
                  </a:lnTo>
                  <a:lnTo>
                    <a:pt x="12110" y="1109"/>
                  </a:lnTo>
                  <a:lnTo>
                    <a:pt x="12201" y="1072"/>
                  </a:lnTo>
                  <a:lnTo>
                    <a:pt x="12293" y="1043"/>
                  </a:lnTo>
                  <a:lnTo>
                    <a:pt x="12386" y="1023"/>
                  </a:lnTo>
                  <a:lnTo>
                    <a:pt x="12480" y="1010"/>
                  </a:lnTo>
                  <a:lnTo>
                    <a:pt x="12574" y="1006"/>
                  </a:lnTo>
                  <a:lnTo>
                    <a:pt x="12704" y="1014"/>
                  </a:lnTo>
                  <a:lnTo>
                    <a:pt x="12832" y="1037"/>
                  </a:lnTo>
                  <a:lnTo>
                    <a:pt x="12957" y="1075"/>
                  </a:lnTo>
                  <a:lnTo>
                    <a:pt x="13081" y="1129"/>
                  </a:lnTo>
                  <a:lnTo>
                    <a:pt x="13203" y="1196"/>
                  </a:lnTo>
                  <a:lnTo>
                    <a:pt x="13323" y="1278"/>
                  </a:lnTo>
                  <a:lnTo>
                    <a:pt x="13439" y="1372"/>
                  </a:lnTo>
                  <a:lnTo>
                    <a:pt x="13553" y="1480"/>
                  </a:lnTo>
                  <a:lnTo>
                    <a:pt x="13665" y="1601"/>
                  </a:lnTo>
                  <a:lnTo>
                    <a:pt x="13773" y="1734"/>
                  </a:lnTo>
                  <a:lnTo>
                    <a:pt x="13878" y="1880"/>
                  </a:lnTo>
                  <a:lnTo>
                    <a:pt x="13981" y="2037"/>
                  </a:lnTo>
                  <a:lnTo>
                    <a:pt x="14079" y="2205"/>
                  </a:lnTo>
                  <a:lnTo>
                    <a:pt x="14174" y="2384"/>
                  </a:lnTo>
                  <a:lnTo>
                    <a:pt x="14265" y="2574"/>
                  </a:lnTo>
                  <a:lnTo>
                    <a:pt x="14353" y="2773"/>
                  </a:lnTo>
                  <a:lnTo>
                    <a:pt x="14436" y="2984"/>
                  </a:lnTo>
                  <a:lnTo>
                    <a:pt x="14515" y="3202"/>
                  </a:lnTo>
                  <a:lnTo>
                    <a:pt x="14589" y="3430"/>
                  </a:lnTo>
                  <a:lnTo>
                    <a:pt x="14660" y="3667"/>
                  </a:lnTo>
                  <a:lnTo>
                    <a:pt x="14725" y="3912"/>
                  </a:lnTo>
                  <a:lnTo>
                    <a:pt x="14785" y="4165"/>
                  </a:lnTo>
                  <a:lnTo>
                    <a:pt x="14841" y="4425"/>
                  </a:lnTo>
                  <a:lnTo>
                    <a:pt x="14892" y="4693"/>
                  </a:lnTo>
                  <a:lnTo>
                    <a:pt x="14936" y="4966"/>
                  </a:lnTo>
                  <a:lnTo>
                    <a:pt x="14976" y="5247"/>
                  </a:lnTo>
                  <a:lnTo>
                    <a:pt x="15010" y="5534"/>
                  </a:lnTo>
                  <a:lnTo>
                    <a:pt x="15038" y="5825"/>
                  </a:lnTo>
                  <a:lnTo>
                    <a:pt x="15060" y="6122"/>
                  </a:lnTo>
                  <a:lnTo>
                    <a:pt x="15076" y="6425"/>
                  </a:lnTo>
                  <a:lnTo>
                    <a:pt x="15086" y="6731"/>
                  </a:lnTo>
                  <a:lnTo>
                    <a:pt x="15089" y="7042"/>
                  </a:lnTo>
                  <a:lnTo>
                    <a:pt x="15086" y="7352"/>
                  </a:lnTo>
                  <a:lnTo>
                    <a:pt x="15076" y="7658"/>
                  </a:lnTo>
                  <a:lnTo>
                    <a:pt x="15060" y="7961"/>
                  </a:lnTo>
                  <a:lnTo>
                    <a:pt x="15038" y="8258"/>
                  </a:lnTo>
                  <a:lnTo>
                    <a:pt x="15010" y="8549"/>
                  </a:lnTo>
                  <a:lnTo>
                    <a:pt x="14976" y="8836"/>
                  </a:lnTo>
                  <a:lnTo>
                    <a:pt x="14936" y="9117"/>
                  </a:lnTo>
                  <a:lnTo>
                    <a:pt x="14892" y="9390"/>
                  </a:lnTo>
                  <a:lnTo>
                    <a:pt x="14841" y="9658"/>
                  </a:lnTo>
                  <a:lnTo>
                    <a:pt x="14785" y="9919"/>
                  </a:lnTo>
                  <a:lnTo>
                    <a:pt x="14725" y="10171"/>
                  </a:lnTo>
                  <a:lnTo>
                    <a:pt x="14660" y="10416"/>
                  </a:lnTo>
                  <a:lnTo>
                    <a:pt x="14589" y="10653"/>
                  </a:lnTo>
                  <a:lnTo>
                    <a:pt x="14515" y="10880"/>
                  </a:lnTo>
                  <a:lnTo>
                    <a:pt x="14436" y="11100"/>
                  </a:lnTo>
                  <a:lnTo>
                    <a:pt x="14353" y="11310"/>
                  </a:lnTo>
                  <a:lnTo>
                    <a:pt x="14265" y="11509"/>
                  </a:lnTo>
                  <a:lnTo>
                    <a:pt x="14174" y="11699"/>
                  </a:lnTo>
                  <a:lnTo>
                    <a:pt x="14079" y="11878"/>
                  </a:lnTo>
                  <a:lnTo>
                    <a:pt x="13981" y="12046"/>
                  </a:lnTo>
                  <a:lnTo>
                    <a:pt x="13878" y="12203"/>
                  </a:lnTo>
                  <a:lnTo>
                    <a:pt x="13773" y="12349"/>
                  </a:lnTo>
                  <a:lnTo>
                    <a:pt x="13665" y="12482"/>
                  </a:lnTo>
                  <a:lnTo>
                    <a:pt x="13553" y="12602"/>
                  </a:lnTo>
                  <a:lnTo>
                    <a:pt x="13439" y="12711"/>
                  </a:lnTo>
                  <a:lnTo>
                    <a:pt x="13323" y="12806"/>
                  </a:lnTo>
                  <a:lnTo>
                    <a:pt x="13203" y="12887"/>
                  </a:lnTo>
                  <a:lnTo>
                    <a:pt x="13081" y="12954"/>
                  </a:lnTo>
                  <a:lnTo>
                    <a:pt x="12957" y="13008"/>
                  </a:lnTo>
                  <a:lnTo>
                    <a:pt x="12832" y="13046"/>
                  </a:lnTo>
                  <a:lnTo>
                    <a:pt x="12704" y="13069"/>
                  </a:lnTo>
                  <a:lnTo>
                    <a:pt x="12574" y="13077"/>
                  </a:lnTo>
                  <a:close/>
                  <a:moveTo>
                    <a:pt x="6652" y="8557"/>
                  </a:moveTo>
                  <a:lnTo>
                    <a:pt x="6539" y="8557"/>
                  </a:lnTo>
                  <a:lnTo>
                    <a:pt x="6539" y="8550"/>
                  </a:lnTo>
                  <a:lnTo>
                    <a:pt x="6487" y="8548"/>
                  </a:lnTo>
                  <a:lnTo>
                    <a:pt x="6436" y="8542"/>
                  </a:lnTo>
                  <a:lnTo>
                    <a:pt x="6386" y="8533"/>
                  </a:lnTo>
                  <a:lnTo>
                    <a:pt x="6335" y="8520"/>
                  </a:lnTo>
                  <a:lnTo>
                    <a:pt x="6287" y="8503"/>
                  </a:lnTo>
                  <a:lnTo>
                    <a:pt x="6240" y="8483"/>
                  </a:lnTo>
                  <a:lnTo>
                    <a:pt x="6193" y="8459"/>
                  </a:lnTo>
                  <a:lnTo>
                    <a:pt x="6147" y="8432"/>
                  </a:lnTo>
                  <a:lnTo>
                    <a:pt x="6102" y="8402"/>
                  </a:lnTo>
                  <a:lnTo>
                    <a:pt x="6059" y="8368"/>
                  </a:lnTo>
                  <a:lnTo>
                    <a:pt x="6017" y="8332"/>
                  </a:lnTo>
                  <a:lnTo>
                    <a:pt x="5976" y="8293"/>
                  </a:lnTo>
                  <a:lnTo>
                    <a:pt x="5937" y="8251"/>
                  </a:lnTo>
                  <a:lnTo>
                    <a:pt x="5899" y="8206"/>
                  </a:lnTo>
                  <a:lnTo>
                    <a:pt x="5863" y="8158"/>
                  </a:lnTo>
                  <a:lnTo>
                    <a:pt x="5827" y="8109"/>
                  </a:lnTo>
                  <a:lnTo>
                    <a:pt x="5794" y="8057"/>
                  </a:lnTo>
                  <a:lnTo>
                    <a:pt x="5762" y="8001"/>
                  </a:lnTo>
                  <a:lnTo>
                    <a:pt x="5733" y="7945"/>
                  </a:lnTo>
                  <a:lnTo>
                    <a:pt x="5705" y="7886"/>
                  </a:lnTo>
                  <a:lnTo>
                    <a:pt x="5679" y="7824"/>
                  </a:lnTo>
                  <a:lnTo>
                    <a:pt x="5654" y="7761"/>
                  </a:lnTo>
                  <a:lnTo>
                    <a:pt x="5632" y="7696"/>
                  </a:lnTo>
                  <a:lnTo>
                    <a:pt x="5611" y="7629"/>
                  </a:lnTo>
                  <a:lnTo>
                    <a:pt x="5594" y="7561"/>
                  </a:lnTo>
                  <a:lnTo>
                    <a:pt x="5578" y="7490"/>
                  </a:lnTo>
                  <a:lnTo>
                    <a:pt x="5564" y="7419"/>
                  </a:lnTo>
                  <a:lnTo>
                    <a:pt x="5553" y="7345"/>
                  </a:lnTo>
                  <a:lnTo>
                    <a:pt x="5544" y="7272"/>
                  </a:lnTo>
                  <a:lnTo>
                    <a:pt x="5538" y="7196"/>
                  </a:lnTo>
                  <a:lnTo>
                    <a:pt x="5534" y="7119"/>
                  </a:lnTo>
                  <a:lnTo>
                    <a:pt x="5533" y="7042"/>
                  </a:lnTo>
                  <a:lnTo>
                    <a:pt x="5534" y="6964"/>
                  </a:lnTo>
                  <a:lnTo>
                    <a:pt x="5538" y="6888"/>
                  </a:lnTo>
                  <a:lnTo>
                    <a:pt x="5544" y="6812"/>
                  </a:lnTo>
                  <a:lnTo>
                    <a:pt x="5553" y="6738"/>
                  </a:lnTo>
                  <a:lnTo>
                    <a:pt x="5564" y="6664"/>
                  </a:lnTo>
                  <a:lnTo>
                    <a:pt x="5578" y="6593"/>
                  </a:lnTo>
                  <a:lnTo>
                    <a:pt x="5594" y="6522"/>
                  </a:lnTo>
                  <a:lnTo>
                    <a:pt x="5611" y="6454"/>
                  </a:lnTo>
                  <a:lnTo>
                    <a:pt x="5632" y="6388"/>
                  </a:lnTo>
                  <a:lnTo>
                    <a:pt x="5654" y="6322"/>
                  </a:lnTo>
                  <a:lnTo>
                    <a:pt x="5679" y="6259"/>
                  </a:lnTo>
                  <a:lnTo>
                    <a:pt x="5705" y="6199"/>
                  </a:lnTo>
                  <a:lnTo>
                    <a:pt x="5733" y="6139"/>
                  </a:lnTo>
                  <a:lnTo>
                    <a:pt x="5762" y="6082"/>
                  </a:lnTo>
                  <a:lnTo>
                    <a:pt x="5794" y="6028"/>
                  </a:lnTo>
                  <a:lnTo>
                    <a:pt x="5827" y="5974"/>
                  </a:lnTo>
                  <a:lnTo>
                    <a:pt x="5863" y="5925"/>
                  </a:lnTo>
                  <a:lnTo>
                    <a:pt x="5899" y="5878"/>
                  </a:lnTo>
                  <a:lnTo>
                    <a:pt x="5937" y="5832"/>
                  </a:lnTo>
                  <a:lnTo>
                    <a:pt x="5976" y="5790"/>
                  </a:lnTo>
                  <a:lnTo>
                    <a:pt x="6017" y="5751"/>
                  </a:lnTo>
                  <a:lnTo>
                    <a:pt x="6059" y="5715"/>
                  </a:lnTo>
                  <a:lnTo>
                    <a:pt x="6102" y="5682"/>
                  </a:lnTo>
                  <a:lnTo>
                    <a:pt x="6147" y="5651"/>
                  </a:lnTo>
                  <a:lnTo>
                    <a:pt x="6193" y="5624"/>
                  </a:lnTo>
                  <a:lnTo>
                    <a:pt x="6240" y="5600"/>
                  </a:lnTo>
                  <a:lnTo>
                    <a:pt x="6287" y="5580"/>
                  </a:lnTo>
                  <a:lnTo>
                    <a:pt x="6335" y="5563"/>
                  </a:lnTo>
                  <a:lnTo>
                    <a:pt x="6386" y="5550"/>
                  </a:lnTo>
                  <a:lnTo>
                    <a:pt x="6436" y="5541"/>
                  </a:lnTo>
                  <a:lnTo>
                    <a:pt x="6487" y="5535"/>
                  </a:lnTo>
                  <a:lnTo>
                    <a:pt x="6539" y="5533"/>
                  </a:lnTo>
                  <a:lnTo>
                    <a:pt x="6652" y="5533"/>
                  </a:lnTo>
                  <a:lnTo>
                    <a:pt x="6741" y="5532"/>
                  </a:lnTo>
                  <a:lnTo>
                    <a:pt x="6829" y="5529"/>
                  </a:lnTo>
                  <a:lnTo>
                    <a:pt x="6917" y="5523"/>
                  </a:lnTo>
                  <a:lnTo>
                    <a:pt x="7004" y="5516"/>
                  </a:lnTo>
                  <a:lnTo>
                    <a:pt x="7092" y="5505"/>
                  </a:lnTo>
                  <a:lnTo>
                    <a:pt x="7178" y="5493"/>
                  </a:lnTo>
                  <a:lnTo>
                    <a:pt x="7265" y="5480"/>
                  </a:lnTo>
                  <a:lnTo>
                    <a:pt x="7351" y="5464"/>
                  </a:lnTo>
                  <a:lnTo>
                    <a:pt x="7437" y="5446"/>
                  </a:lnTo>
                  <a:lnTo>
                    <a:pt x="7522" y="5426"/>
                  </a:lnTo>
                  <a:lnTo>
                    <a:pt x="7607" y="5405"/>
                  </a:lnTo>
                  <a:lnTo>
                    <a:pt x="7691" y="5381"/>
                  </a:lnTo>
                  <a:lnTo>
                    <a:pt x="7775" y="5355"/>
                  </a:lnTo>
                  <a:lnTo>
                    <a:pt x="7858" y="5327"/>
                  </a:lnTo>
                  <a:lnTo>
                    <a:pt x="7941" y="5297"/>
                  </a:lnTo>
                  <a:lnTo>
                    <a:pt x="8023" y="5266"/>
                  </a:lnTo>
                  <a:lnTo>
                    <a:pt x="8106" y="5232"/>
                  </a:lnTo>
                  <a:lnTo>
                    <a:pt x="8187" y="5197"/>
                  </a:lnTo>
                  <a:lnTo>
                    <a:pt x="8268" y="5159"/>
                  </a:lnTo>
                  <a:lnTo>
                    <a:pt x="8348" y="5121"/>
                  </a:lnTo>
                  <a:lnTo>
                    <a:pt x="8429" y="5080"/>
                  </a:lnTo>
                  <a:lnTo>
                    <a:pt x="8508" y="5038"/>
                  </a:lnTo>
                  <a:lnTo>
                    <a:pt x="8587" y="4993"/>
                  </a:lnTo>
                  <a:lnTo>
                    <a:pt x="8665" y="4947"/>
                  </a:lnTo>
                  <a:lnTo>
                    <a:pt x="8743" y="4899"/>
                  </a:lnTo>
                  <a:lnTo>
                    <a:pt x="8820" y="4850"/>
                  </a:lnTo>
                  <a:lnTo>
                    <a:pt x="8897" y="4798"/>
                  </a:lnTo>
                  <a:lnTo>
                    <a:pt x="8973" y="4745"/>
                  </a:lnTo>
                  <a:lnTo>
                    <a:pt x="9048" y="4691"/>
                  </a:lnTo>
                  <a:lnTo>
                    <a:pt x="9123" y="4634"/>
                  </a:lnTo>
                  <a:lnTo>
                    <a:pt x="9197" y="4577"/>
                  </a:lnTo>
                  <a:lnTo>
                    <a:pt x="9271" y="4518"/>
                  </a:lnTo>
                  <a:lnTo>
                    <a:pt x="9245" y="4670"/>
                  </a:lnTo>
                  <a:lnTo>
                    <a:pt x="9220" y="4823"/>
                  </a:lnTo>
                  <a:lnTo>
                    <a:pt x="9197" y="4977"/>
                  </a:lnTo>
                  <a:lnTo>
                    <a:pt x="9176" y="5133"/>
                  </a:lnTo>
                  <a:lnTo>
                    <a:pt x="9156" y="5289"/>
                  </a:lnTo>
                  <a:lnTo>
                    <a:pt x="9139" y="5446"/>
                  </a:lnTo>
                  <a:lnTo>
                    <a:pt x="9123" y="5604"/>
                  </a:lnTo>
                  <a:lnTo>
                    <a:pt x="9108" y="5762"/>
                  </a:lnTo>
                  <a:lnTo>
                    <a:pt x="9096" y="5921"/>
                  </a:lnTo>
                  <a:lnTo>
                    <a:pt x="9085" y="6080"/>
                  </a:lnTo>
                  <a:lnTo>
                    <a:pt x="9075" y="6240"/>
                  </a:lnTo>
                  <a:lnTo>
                    <a:pt x="9068" y="6400"/>
                  </a:lnTo>
                  <a:lnTo>
                    <a:pt x="9061" y="6560"/>
                  </a:lnTo>
                  <a:lnTo>
                    <a:pt x="9056" y="6721"/>
                  </a:lnTo>
                  <a:lnTo>
                    <a:pt x="9054" y="6881"/>
                  </a:lnTo>
                  <a:lnTo>
                    <a:pt x="9053" y="7042"/>
                  </a:lnTo>
                  <a:lnTo>
                    <a:pt x="9054" y="7203"/>
                  </a:lnTo>
                  <a:lnTo>
                    <a:pt x="9056" y="7363"/>
                  </a:lnTo>
                  <a:lnTo>
                    <a:pt x="9061" y="7524"/>
                  </a:lnTo>
                  <a:lnTo>
                    <a:pt x="9068" y="7685"/>
                  </a:lnTo>
                  <a:lnTo>
                    <a:pt x="9075" y="7846"/>
                  </a:lnTo>
                  <a:lnTo>
                    <a:pt x="9085" y="8006"/>
                  </a:lnTo>
                  <a:lnTo>
                    <a:pt x="9096" y="8166"/>
                  </a:lnTo>
                  <a:lnTo>
                    <a:pt x="9108" y="8325"/>
                  </a:lnTo>
                  <a:lnTo>
                    <a:pt x="9123" y="8484"/>
                  </a:lnTo>
                  <a:lnTo>
                    <a:pt x="9139" y="8642"/>
                  </a:lnTo>
                  <a:lnTo>
                    <a:pt x="9157" y="8799"/>
                  </a:lnTo>
                  <a:lnTo>
                    <a:pt x="9176" y="8956"/>
                  </a:lnTo>
                  <a:lnTo>
                    <a:pt x="9198" y="9111"/>
                  </a:lnTo>
                  <a:lnTo>
                    <a:pt x="9220" y="9266"/>
                  </a:lnTo>
                  <a:lnTo>
                    <a:pt x="9246" y="9420"/>
                  </a:lnTo>
                  <a:lnTo>
                    <a:pt x="9272" y="9571"/>
                  </a:lnTo>
                  <a:lnTo>
                    <a:pt x="9198" y="9512"/>
                  </a:lnTo>
                  <a:lnTo>
                    <a:pt x="9124" y="9455"/>
                  </a:lnTo>
                  <a:lnTo>
                    <a:pt x="9049" y="9398"/>
                  </a:lnTo>
                  <a:lnTo>
                    <a:pt x="8974" y="9344"/>
                  </a:lnTo>
                  <a:lnTo>
                    <a:pt x="8898" y="9291"/>
                  </a:lnTo>
                  <a:lnTo>
                    <a:pt x="8821" y="9240"/>
                  </a:lnTo>
                  <a:lnTo>
                    <a:pt x="8744" y="9190"/>
                  </a:lnTo>
                  <a:lnTo>
                    <a:pt x="8666" y="9142"/>
                  </a:lnTo>
                  <a:lnTo>
                    <a:pt x="8588" y="9097"/>
                  </a:lnTo>
                  <a:lnTo>
                    <a:pt x="8508" y="9051"/>
                  </a:lnTo>
                  <a:lnTo>
                    <a:pt x="8429" y="9009"/>
                  </a:lnTo>
                  <a:lnTo>
                    <a:pt x="8349" y="8968"/>
                  </a:lnTo>
                  <a:lnTo>
                    <a:pt x="8269" y="8930"/>
                  </a:lnTo>
                  <a:lnTo>
                    <a:pt x="8187" y="8892"/>
                  </a:lnTo>
                  <a:lnTo>
                    <a:pt x="8106" y="8857"/>
                  </a:lnTo>
                  <a:lnTo>
                    <a:pt x="8024" y="8823"/>
                  </a:lnTo>
                  <a:lnTo>
                    <a:pt x="7942" y="8792"/>
                  </a:lnTo>
                  <a:lnTo>
                    <a:pt x="7858" y="8762"/>
                  </a:lnTo>
                  <a:lnTo>
                    <a:pt x="7775" y="8735"/>
                  </a:lnTo>
                  <a:lnTo>
                    <a:pt x="7691" y="8708"/>
                  </a:lnTo>
                  <a:lnTo>
                    <a:pt x="7607" y="8684"/>
                  </a:lnTo>
                  <a:lnTo>
                    <a:pt x="7522" y="8662"/>
                  </a:lnTo>
                  <a:lnTo>
                    <a:pt x="7437" y="8643"/>
                  </a:lnTo>
                  <a:lnTo>
                    <a:pt x="7351" y="8625"/>
                  </a:lnTo>
                  <a:lnTo>
                    <a:pt x="7265" y="8609"/>
                  </a:lnTo>
                  <a:lnTo>
                    <a:pt x="7178" y="8595"/>
                  </a:lnTo>
                  <a:lnTo>
                    <a:pt x="7092" y="8584"/>
                  </a:lnTo>
                  <a:lnTo>
                    <a:pt x="7004" y="8574"/>
                  </a:lnTo>
                  <a:lnTo>
                    <a:pt x="6917" y="8567"/>
                  </a:lnTo>
                  <a:lnTo>
                    <a:pt x="6829" y="8561"/>
                  </a:lnTo>
                  <a:lnTo>
                    <a:pt x="6741" y="8558"/>
                  </a:lnTo>
                  <a:lnTo>
                    <a:pt x="6652" y="8557"/>
                  </a:lnTo>
                  <a:close/>
                  <a:moveTo>
                    <a:pt x="6033" y="15089"/>
                  </a:moveTo>
                  <a:lnTo>
                    <a:pt x="4021" y="15089"/>
                  </a:lnTo>
                  <a:lnTo>
                    <a:pt x="4021" y="10562"/>
                  </a:lnTo>
                  <a:lnTo>
                    <a:pt x="4021" y="10528"/>
                  </a:lnTo>
                  <a:lnTo>
                    <a:pt x="4020" y="10494"/>
                  </a:lnTo>
                  <a:lnTo>
                    <a:pt x="4018" y="10460"/>
                  </a:lnTo>
                  <a:lnTo>
                    <a:pt x="4016" y="10426"/>
                  </a:lnTo>
                  <a:lnTo>
                    <a:pt x="4014" y="10392"/>
                  </a:lnTo>
                  <a:lnTo>
                    <a:pt x="4011" y="10359"/>
                  </a:lnTo>
                  <a:lnTo>
                    <a:pt x="4007" y="10325"/>
                  </a:lnTo>
                  <a:lnTo>
                    <a:pt x="4003" y="10292"/>
                  </a:lnTo>
                  <a:lnTo>
                    <a:pt x="3998" y="10260"/>
                  </a:lnTo>
                  <a:lnTo>
                    <a:pt x="3993" y="10226"/>
                  </a:lnTo>
                  <a:lnTo>
                    <a:pt x="3987" y="10193"/>
                  </a:lnTo>
                  <a:lnTo>
                    <a:pt x="3980" y="10161"/>
                  </a:lnTo>
                  <a:lnTo>
                    <a:pt x="3973" y="10129"/>
                  </a:lnTo>
                  <a:lnTo>
                    <a:pt x="3966" y="10097"/>
                  </a:lnTo>
                  <a:lnTo>
                    <a:pt x="3958" y="10064"/>
                  </a:lnTo>
                  <a:lnTo>
                    <a:pt x="3950" y="10033"/>
                  </a:lnTo>
                  <a:lnTo>
                    <a:pt x="3941" y="10002"/>
                  </a:lnTo>
                  <a:lnTo>
                    <a:pt x="3932" y="9970"/>
                  </a:lnTo>
                  <a:lnTo>
                    <a:pt x="3922" y="9940"/>
                  </a:lnTo>
                  <a:lnTo>
                    <a:pt x="3912" y="9908"/>
                  </a:lnTo>
                  <a:lnTo>
                    <a:pt x="3901" y="9877"/>
                  </a:lnTo>
                  <a:lnTo>
                    <a:pt x="3890" y="9847"/>
                  </a:lnTo>
                  <a:lnTo>
                    <a:pt x="3878" y="9817"/>
                  </a:lnTo>
                  <a:lnTo>
                    <a:pt x="3866" y="9787"/>
                  </a:lnTo>
                  <a:lnTo>
                    <a:pt x="3853" y="9758"/>
                  </a:lnTo>
                  <a:lnTo>
                    <a:pt x="3840" y="9728"/>
                  </a:lnTo>
                  <a:lnTo>
                    <a:pt x="3826" y="9698"/>
                  </a:lnTo>
                  <a:lnTo>
                    <a:pt x="3811" y="9670"/>
                  </a:lnTo>
                  <a:lnTo>
                    <a:pt x="3797" y="9641"/>
                  </a:lnTo>
                  <a:lnTo>
                    <a:pt x="3782" y="9613"/>
                  </a:lnTo>
                  <a:lnTo>
                    <a:pt x="3766" y="9585"/>
                  </a:lnTo>
                  <a:lnTo>
                    <a:pt x="3750" y="9556"/>
                  </a:lnTo>
                  <a:lnTo>
                    <a:pt x="4102" y="9556"/>
                  </a:lnTo>
                  <a:lnTo>
                    <a:pt x="4102" y="9562"/>
                  </a:lnTo>
                  <a:lnTo>
                    <a:pt x="5615" y="9562"/>
                  </a:lnTo>
                  <a:lnTo>
                    <a:pt x="5605" y="9592"/>
                  </a:lnTo>
                  <a:lnTo>
                    <a:pt x="5596" y="9622"/>
                  </a:lnTo>
                  <a:lnTo>
                    <a:pt x="5587" y="9651"/>
                  </a:lnTo>
                  <a:lnTo>
                    <a:pt x="5579" y="9681"/>
                  </a:lnTo>
                  <a:lnTo>
                    <a:pt x="5572" y="9711"/>
                  </a:lnTo>
                  <a:lnTo>
                    <a:pt x="5565" y="9743"/>
                  </a:lnTo>
                  <a:lnTo>
                    <a:pt x="5558" y="9773"/>
                  </a:lnTo>
                  <a:lnTo>
                    <a:pt x="5552" y="9804"/>
                  </a:lnTo>
                  <a:lnTo>
                    <a:pt x="5547" y="9835"/>
                  </a:lnTo>
                  <a:lnTo>
                    <a:pt x="5543" y="9866"/>
                  </a:lnTo>
                  <a:lnTo>
                    <a:pt x="5539" y="9897"/>
                  </a:lnTo>
                  <a:lnTo>
                    <a:pt x="5536" y="9930"/>
                  </a:lnTo>
                  <a:lnTo>
                    <a:pt x="5533" y="9962"/>
                  </a:lnTo>
                  <a:lnTo>
                    <a:pt x="5531" y="9994"/>
                  </a:lnTo>
                  <a:lnTo>
                    <a:pt x="5530" y="10026"/>
                  </a:lnTo>
                  <a:lnTo>
                    <a:pt x="5530" y="10059"/>
                  </a:lnTo>
                  <a:lnTo>
                    <a:pt x="5530" y="13580"/>
                  </a:lnTo>
                  <a:lnTo>
                    <a:pt x="5531" y="13625"/>
                  </a:lnTo>
                  <a:lnTo>
                    <a:pt x="5533" y="13669"/>
                  </a:lnTo>
                  <a:lnTo>
                    <a:pt x="5537" y="13712"/>
                  </a:lnTo>
                  <a:lnTo>
                    <a:pt x="5542" y="13754"/>
                  </a:lnTo>
                  <a:lnTo>
                    <a:pt x="5548" y="13795"/>
                  </a:lnTo>
                  <a:lnTo>
                    <a:pt x="5556" y="13836"/>
                  </a:lnTo>
                  <a:lnTo>
                    <a:pt x="5565" y="13875"/>
                  </a:lnTo>
                  <a:lnTo>
                    <a:pt x="5575" y="13913"/>
                  </a:lnTo>
                  <a:lnTo>
                    <a:pt x="5585" y="13951"/>
                  </a:lnTo>
                  <a:lnTo>
                    <a:pt x="5597" y="13988"/>
                  </a:lnTo>
                  <a:lnTo>
                    <a:pt x="5610" y="14024"/>
                  </a:lnTo>
                  <a:lnTo>
                    <a:pt x="5624" y="14058"/>
                  </a:lnTo>
                  <a:lnTo>
                    <a:pt x="5638" y="14092"/>
                  </a:lnTo>
                  <a:lnTo>
                    <a:pt x="5653" y="14125"/>
                  </a:lnTo>
                  <a:lnTo>
                    <a:pt x="5669" y="14158"/>
                  </a:lnTo>
                  <a:lnTo>
                    <a:pt x="5686" y="14189"/>
                  </a:lnTo>
                  <a:lnTo>
                    <a:pt x="5702" y="14220"/>
                  </a:lnTo>
                  <a:lnTo>
                    <a:pt x="5719" y="14249"/>
                  </a:lnTo>
                  <a:lnTo>
                    <a:pt x="5737" y="14278"/>
                  </a:lnTo>
                  <a:lnTo>
                    <a:pt x="5754" y="14306"/>
                  </a:lnTo>
                  <a:lnTo>
                    <a:pt x="5772" y="14334"/>
                  </a:lnTo>
                  <a:lnTo>
                    <a:pt x="5790" y="14360"/>
                  </a:lnTo>
                  <a:lnTo>
                    <a:pt x="5808" y="14385"/>
                  </a:lnTo>
                  <a:lnTo>
                    <a:pt x="5826" y="14410"/>
                  </a:lnTo>
                  <a:lnTo>
                    <a:pt x="5863" y="14457"/>
                  </a:lnTo>
                  <a:lnTo>
                    <a:pt x="5897" y="14501"/>
                  </a:lnTo>
                  <a:lnTo>
                    <a:pt x="5931" y="14542"/>
                  </a:lnTo>
                  <a:lnTo>
                    <a:pt x="5962" y="14579"/>
                  </a:lnTo>
                  <a:lnTo>
                    <a:pt x="5979" y="14599"/>
                  </a:lnTo>
                  <a:lnTo>
                    <a:pt x="5997" y="14620"/>
                  </a:lnTo>
                  <a:lnTo>
                    <a:pt x="6016" y="14641"/>
                  </a:lnTo>
                  <a:lnTo>
                    <a:pt x="6033" y="14663"/>
                  </a:lnTo>
                  <a:lnTo>
                    <a:pt x="6033" y="15089"/>
                  </a:lnTo>
                  <a:close/>
                  <a:moveTo>
                    <a:pt x="1006" y="7042"/>
                  </a:moveTo>
                  <a:lnTo>
                    <a:pt x="1007" y="6964"/>
                  </a:lnTo>
                  <a:lnTo>
                    <a:pt x="1011" y="6888"/>
                  </a:lnTo>
                  <a:lnTo>
                    <a:pt x="1017" y="6812"/>
                  </a:lnTo>
                  <a:lnTo>
                    <a:pt x="1026" y="6738"/>
                  </a:lnTo>
                  <a:lnTo>
                    <a:pt x="1037" y="6664"/>
                  </a:lnTo>
                  <a:lnTo>
                    <a:pt x="1051" y="6593"/>
                  </a:lnTo>
                  <a:lnTo>
                    <a:pt x="1067" y="6522"/>
                  </a:lnTo>
                  <a:lnTo>
                    <a:pt x="1085" y="6454"/>
                  </a:lnTo>
                  <a:lnTo>
                    <a:pt x="1106" y="6388"/>
                  </a:lnTo>
                  <a:lnTo>
                    <a:pt x="1128" y="6322"/>
                  </a:lnTo>
                  <a:lnTo>
                    <a:pt x="1152" y="6259"/>
                  </a:lnTo>
                  <a:lnTo>
                    <a:pt x="1178" y="6199"/>
                  </a:lnTo>
                  <a:lnTo>
                    <a:pt x="1206" y="6139"/>
                  </a:lnTo>
                  <a:lnTo>
                    <a:pt x="1235" y="6082"/>
                  </a:lnTo>
                  <a:lnTo>
                    <a:pt x="1267" y="6028"/>
                  </a:lnTo>
                  <a:lnTo>
                    <a:pt x="1301" y="5974"/>
                  </a:lnTo>
                  <a:lnTo>
                    <a:pt x="1336" y="5925"/>
                  </a:lnTo>
                  <a:lnTo>
                    <a:pt x="1372" y="5878"/>
                  </a:lnTo>
                  <a:lnTo>
                    <a:pt x="1410" y="5832"/>
                  </a:lnTo>
                  <a:lnTo>
                    <a:pt x="1450" y="5790"/>
                  </a:lnTo>
                  <a:lnTo>
                    <a:pt x="1490" y="5751"/>
                  </a:lnTo>
                  <a:lnTo>
                    <a:pt x="1532" y="5715"/>
                  </a:lnTo>
                  <a:lnTo>
                    <a:pt x="1575" y="5682"/>
                  </a:lnTo>
                  <a:lnTo>
                    <a:pt x="1621" y="5651"/>
                  </a:lnTo>
                  <a:lnTo>
                    <a:pt x="1666" y="5624"/>
                  </a:lnTo>
                  <a:lnTo>
                    <a:pt x="1713" y="5600"/>
                  </a:lnTo>
                  <a:lnTo>
                    <a:pt x="1760" y="5580"/>
                  </a:lnTo>
                  <a:lnTo>
                    <a:pt x="1809" y="5563"/>
                  </a:lnTo>
                  <a:lnTo>
                    <a:pt x="1859" y="5550"/>
                  </a:lnTo>
                  <a:lnTo>
                    <a:pt x="1909" y="5541"/>
                  </a:lnTo>
                  <a:lnTo>
                    <a:pt x="1960" y="5535"/>
                  </a:lnTo>
                  <a:lnTo>
                    <a:pt x="2012" y="5533"/>
                  </a:lnTo>
                  <a:lnTo>
                    <a:pt x="5540" y="5533"/>
                  </a:lnTo>
                  <a:lnTo>
                    <a:pt x="5511" y="5568"/>
                  </a:lnTo>
                  <a:lnTo>
                    <a:pt x="5482" y="5603"/>
                  </a:lnTo>
                  <a:lnTo>
                    <a:pt x="5455" y="5640"/>
                  </a:lnTo>
                  <a:lnTo>
                    <a:pt x="5428" y="5678"/>
                  </a:lnTo>
                  <a:lnTo>
                    <a:pt x="5402" y="5717"/>
                  </a:lnTo>
                  <a:lnTo>
                    <a:pt x="5377" y="5756"/>
                  </a:lnTo>
                  <a:lnTo>
                    <a:pt x="5352" y="5796"/>
                  </a:lnTo>
                  <a:lnTo>
                    <a:pt x="5328" y="5837"/>
                  </a:lnTo>
                  <a:lnTo>
                    <a:pt x="5305" y="5880"/>
                  </a:lnTo>
                  <a:lnTo>
                    <a:pt x="5283" y="5922"/>
                  </a:lnTo>
                  <a:lnTo>
                    <a:pt x="5262" y="5966"/>
                  </a:lnTo>
                  <a:lnTo>
                    <a:pt x="5241" y="6010"/>
                  </a:lnTo>
                  <a:lnTo>
                    <a:pt x="5222" y="6056"/>
                  </a:lnTo>
                  <a:lnTo>
                    <a:pt x="5203" y="6102"/>
                  </a:lnTo>
                  <a:lnTo>
                    <a:pt x="5185" y="6148"/>
                  </a:lnTo>
                  <a:lnTo>
                    <a:pt x="5168" y="6196"/>
                  </a:lnTo>
                  <a:lnTo>
                    <a:pt x="5151" y="6244"/>
                  </a:lnTo>
                  <a:lnTo>
                    <a:pt x="5136" y="6293"/>
                  </a:lnTo>
                  <a:lnTo>
                    <a:pt x="5122" y="6342"/>
                  </a:lnTo>
                  <a:lnTo>
                    <a:pt x="5109" y="6393"/>
                  </a:lnTo>
                  <a:lnTo>
                    <a:pt x="5096" y="6444"/>
                  </a:lnTo>
                  <a:lnTo>
                    <a:pt x="5085" y="6495"/>
                  </a:lnTo>
                  <a:lnTo>
                    <a:pt x="5075" y="6548"/>
                  </a:lnTo>
                  <a:lnTo>
                    <a:pt x="5066" y="6600"/>
                  </a:lnTo>
                  <a:lnTo>
                    <a:pt x="5057" y="6653"/>
                  </a:lnTo>
                  <a:lnTo>
                    <a:pt x="5050" y="6708"/>
                  </a:lnTo>
                  <a:lnTo>
                    <a:pt x="5044" y="6762"/>
                  </a:lnTo>
                  <a:lnTo>
                    <a:pt x="5039" y="6816"/>
                  </a:lnTo>
                  <a:lnTo>
                    <a:pt x="5035" y="6873"/>
                  </a:lnTo>
                  <a:lnTo>
                    <a:pt x="5032" y="6928"/>
                  </a:lnTo>
                  <a:lnTo>
                    <a:pt x="5031" y="6984"/>
                  </a:lnTo>
                  <a:lnTo>
                    <a:pt x="5030" y="7042"/>
                  </a:lnTo>
                  <a:lnTo>
                    <a:pt x="5031" y="7099"/>
                  </a:lnTo>
                  <a:lnTo>
                    <a:pt x="5032" y="7155"/>
                  </a:lnTo>
                  <a:lnTo>
                    <a:pt x="5035" y="7212"/>
                  </a:lnTo>
                  <a:lnTo>
                    <a:pt x="5039" y="7267"/>
                  </a:lnTo>
                  <a:lnTo>
                    <a:pt x="5044" y="7322"/>
                  </a:lnTo>
                  <a:lnTo>
                    <a:pt x="5050" y="7377"/>
                  </a:lnTo>
                  <a:lnTo>
                    <a:pt x="5057" y="7431"/>
                  </a:lnTo>
                  <a:lnTo>
                    <a:pt x="5066" y="7484"/>
                  </a:lnTo>
                  <a:lnTo>
                    <a:pt x="5075" y="7536"/>
                  </a:lnTo>
                  <a:lnTo>
                    <a:pt x="5085" y="7589"/>
                  </a:lnTo>
                  <a:lnTo>
                    <a:pt x="5096" y="7640"/>
                  </a:lnTo>
                  <a:lnTo>
                    <a:pt x="5109" y="7691"/>
                  </a:lnTo>
                  <a:lnTo>
                    <a:pt x="5122" y="7742"/>
                  </a:lnTo>
                  <a:lnTo>
                    <a:pt x="5136" y="7791"/>
                  </a:lnTo>
                  <a:lnTo>
                    <a:pt x="5151" y="7840"/>
                  </a:lnTo>
                  <a:lnTo>
                    <a:pt x="5168" y="7888"/>
                  </a:lnTo>
                  <a:lnTo>
                    <a:pt x="5185" y="7936"/>
                  </a:lnTo>
                  <a:lnTo>
                    <a:pt x="5203" y="7982"/>
                  </a:lnTo>
                  <a:lnTo>
                    <a:pt x="5222" y="8028"/>
                  </a:lnTo>
                  <a:lnTo>
                    <a:pt x="5241" y="8074"/>
                  </a:lnTo>
                  <a:lnTo>
                    <a:pt x="5262" y="8118"/>
                  </a:lnTo>
                  <a:lnTo>
                    <a:pt x="5283" y="8161"/>
                  </a:lnTo>
                  <a:lnTo>
                    <a:pt x="5305" y="8204"/>
                  </a:lnTo>
                  <a:lnTo>
                    <a:pt x="5328" y="8247"/>
                  </a:lnTo>
                  <a:lnTo>
                    <a:pt x="5352" y="8288"/>
                  </a:lnTo>
                  <a:lnTo>
                    <a:pt x="5377" y="8328"/>
                  </a:lnTo>
                  <a:lnTo>
                    <a:pt x="5402" y="8367"/>
                  </a:lnTo>
                  <a:lnTo>
                    <a:pt x="5428" y="8406"/>
                  </a:lnTo>
                  <a:lnTo>
                    <a:pt x="5455" y="8443"/>
                  </a:lnTo>
                  <a:lnTo>
                    <a:pt x="5482" y="8480"/>
                  </a:lnTo>
                  <a:lnTo>
                    <a:pt x="5511" y="8515"/>
                  </a:lnTo>
                  <a:lnTo>
                    <a:pt x="5540" y="8550"/>
                  </a:lnTo>
                  <a:lnTo>
                    <a:pt x="2012" y="8550"/>
                  </a:lnTo>
                  <a:lnTo>
                    <a:pt x="1960" y="8548"/>
                  </a:lnTo>
                  <a:lnTo>
                    <a:pt x="1909" y="8542"/>
                  </a:lnTo>
                  <a:lnTo>
                    <a:pt x="1859" y="8533"/>
                  </a:lnTo>
                  <a:lnTo>
                    <a:pt x="1809" y="8520"/>
                  </a:lnTo>
                  <a:lnTo>
                    <a:pt x="1760" y="8503"/>
                  </a:lnTo>
                  <a:lnTo>
                    <a:pt x="1713" y="8483"/>
                  </a:lnTo>
                  <a:lnTo>
                    <a:pt x="1666" y="8459"/>
                  </a:lnTo>
                  <a:lnTo>
                    <a:pt x="1621" y="8432"/>
                  </a:lnTo>
                  <a:lnTo>
                    <a:pt x="1575" y="8402"/>
                  </a:lnTo>
                  <a:lnTo>
                    <a:pt x="1532" y="8368"/>
                  </a:lnTo>
                  <a:lnTo>
                    <a:pt x="1490" y="8332"/>
                  </a:lnTo>
                  <a:lnTo>
                    <a:pt x="1450" y="8293"/>
                  </a:lnTo>
                  <a:lnTo>
                    <a:pt x="1410" y="8251"/>
                  </a:lnTo>
                  <a:lnTo>
                    <a:pt x="1372" y="8206"/>
                  </a:lnTo>
                  <a:lnTo>
                    <a:pt x="1336" y="8158"/>
                  </a:lnTo>
                  <a:lnTo>
                    <a:pt x="1301" y="8109"/>
                  </a:lnTo>
                  <a:lnTo>
                    <a:pt x="1267" y="8057"/>
                  </a:lnTo>
                  <a:lnTo>
                    <a:pt x="1235" y="8001"/>
                  </a:lnTo>
                  <a:lnTo>
                    <a:pt x="1206" y="7945"/>
                  </a:lnTo>
                  <a:lnTo>
                    <a:pt x="1178" y="7886"/>
                  </a:lnTo>
                  <a:lnTo>
                    <a:pt x="1152" y="7824"/>
                  </a:lnTo>
                  <a:lnTo>
                    <a:pt x="1128" y="7761"/>
                  </a:lnTo>
                  <a:lnTo>
                    <a:pt x="1106" y="7696"/>
                  </a:lnTo>
                  <a:lnTo>
                    <a:pt x="1085" y="7629"/>
                  </a:lnTo>
                  <a:lnTo>
                    <a:pt x="1067" y="7561"/>
                  </a:lnTo>
                  <a:lnTo>
                    <a:pt x="1051" y="7490"/>
                  </a:lnTo>
                  <a:lnTo>
                    <a:pt x="1037" y="7419"/>
                  </a:lnTo>
                  <a:lnTo>
                    <a:pt x="1026" y="7345"/>
                  </a:lnTo>
                  <a:lnTo>
                    <a:pt x="1017" y="7272"/>
                  </a:lnTo>
                  <a:lnTo>
                    <a:pt x="1011" y="7196"/>
                  </a:lnTo>
                  <a:lnTo>
                    <a:pt x="1007" y="7119"/>
                  </a:lnTo>
                  <a:lnTo>
                    <a:pt x="1006" y="7042"/>
                  </a:lnTo>
                  <a:close/>
                  <a:moveTo>
                    <a:pt x="10059" y="7042"/>
                  </a:moveTo>
                  <a:lnTo>
                    <a:pt x="10059" y="6944"/>
                  </a:lnTo>
                  <a:lnTo>
                    <a:pt x="10060" y="6846"/>
                  </a:lnTo>
                  <a:lnTo>
                    <a:pt x="10062" y="6750"/>
                  </a:lnTo>
                  <a:lnTo>
                    <a:pt x="10064" y="6653"/>
                  </a:lnTo>
                  <a:lnTo>
                    <a:pt x="10068" y="6558"/>
                  </a:lnTo>
                  <a:lnTo>
                    <a:pt x="10071" y="6462"/>
                  </a:lnTo>
                  <a:lnTo>
                    <a:pt x="10076" y="6368"/>
                  </a:lnTo>
                  <a:lnTo>
                    <a:pt x="10082" y="6273"/>
                  </a:lnTo>
                  <a:lnTo>
                    <a:pt x="10087" y="6178"/>
                  </a:lnTo>
                  <a:lnTo>
                    <a:pt x="10093" y="6085"/>
                  </a:lnTo>
                  <a:lnTo>
                    <a:pt x="10100" y="5991"/>
                  </a:lnTo>
                  <a:lnTo>
                    <a:pt x="10107" y="5899"/>
                  </a:lnTo>
                  <a:lnTo>
                    <a:pt x="10115" y="5806"/>
                  </a:lnTo>
                  <a:lnTo>
                    <a:pt x="10124" y="5715"/>
                  </a:lnTo>
                  <a:lnTo>
                    <a:pt x="10133" y="5623"/>
                  </a:lnTo>
                  <a:lnTo>
                    <a:pt x="10142" y="5533"/>
                  </a:lnTo>
                  <a:lnTo>
                    <a:pt x="11568" y="5533"/>
                  </a:lnTo>
                  <a:lnTo>
                    <a:pt x="11620" y="5535"/>
                  </a:lnTo>
                  <a:lnTo>
                    <a:pt x="11671" y="5541"/>
                  </a:lnTo>
                  <a:lnTo>
                    <a:pt x="11721" y="5550"/>
                  </a:lnTo>
                  <a:lnTo>
                    <a:pt x="11770" y="5563"/>
                  </a:lnTo>
                  <a:lnTo>
                    <a:pt x="11820" y="5580"/>
                  </a:lnTo>
                  <a:lnTo>
                    <a:pt x="11867" y="5600"/>
                  </a:lnTo>
                  <a:lnTo>
                    <a:pt x="11914" y="5624"/>
                  </a:lnTo>
                  <a:lnTo>
                    <a:pt x="11960" y="5651"/>
                  </a:lnTo>
                  <a:lnTo>
                    <a:pt x="12004" y="5682"/>
                  </a:lnTo>
                  <a:lnTo>
                    <a:pt x="12047" y="5715"/>
                  </a:lnTo>
                  <a:lnTo>
                    <a:pt x="12089" y="5751"/>
                  </a:lnTo>
                  <a:lnTo>
                    <a:pt x="12131" y="5790"/>
                  </a:lnTo>
                  <a:lnTo>
                    <a:pt x="12170" y="5832"/>
                  </a:lnTo>
                  <a:lnTo>
                    <a:pt x="12208" y="5878"/>
                  </a:lnTo>
                  <a:lnTo>
                    <a:pt x="12244" y="5925"/>
                  </a:lnTo>
                  <a:lnTo>
                    <a:pt x="12279" y="5974"/>
                  </a:lnTo>
                  <a:lnTo>
                    <a:pt x="12313" y="6028"/>
                  </a:lnTo>
                  <a:lnTo>
                    <a:pt x="12344" y="6082"/>
                  </a:lnTo>
                  <a:lnTo>
                    <a:pt x="12374" y="6139"/>
                  </a:lnTo>
                  <a:lnTo>
                    <a:pt x="12402" y="6199"/>
                  </a:lnTo>
                  <a:lnTo>
                    <a:pt x="12428" y="6259"/>
                  </a:lnTo>
                  <a:lnTo>
                    <a:pt x="12453" y="6322"/>
                  </a:lnTo>
                  <a:lnTo>
                    <a:pt x="12475" y="6388"/>
                  </a:lnTo>
                  <a:lnTo>
                    <a:pt x="12495" y="6454"/>
                  </a:lnTo>
                  <a:lnTo>
                    <a:pt x="12513" y="6522"/>
                  </a:lnTo>
                  <a:lnTo>
                    <a:pt x="12529" y="6593"/>
                  </a:lnTo>
                  <a:lnTo>
                    <a:pt x="12542" y="6664"/>
                  </a:lnTo>
                  <a:lnTo>
                    <a:pt x="12554" y="6738"/>
                  </a:lnTo>
                  <a:lnTo>
                    <a:pt x="12562" y="6812"/>
                  </a:lnTo>
                  <a:lnTo>
                    <a:pt x="12569" y="6888"/>
                  </a:lnTo>
                  <a:lnTo>
                    <a:pt x="12573" y="6964"/>
                  </a:lnTo>
                  <a:lnTo>
                    <a:pt x="12574" y="7042"/>
                  </a:lnTo>
                  <a:lnTo>
                    <a:pt x="12573" y="7119"/>
                  </a:lnTo>
                  <a:lnTo>
                    <a:pt x="12569" y="7196"/>
                  </a:lnTo>
                  <a:lnTo>
                    <a:pt x="12562" y="7272"/>
                  </a:lnTo>
                  <a:lnTo>
                    <a:pt x="12554" y="7345"/>
                  </a:lnTo>
                  <a:lnTo>
                    <a:pt x="12542" y="7419"/>
                  </a:lnTo>
                  <a:lnTo>
                    <a:pt x="12529" y="7490"/>
                  </a:lnTo>
                  <a:lnTo>
                    <a:pt x="12513" y="7561"/>
                  </a:lnTo>
                  <a:lnTo>
                    <a:pt x="12495" y="7629"/>
                  </a:lnTo>
                  <a:lnTo>
                    <a:pt x="12475" y="7696"/>
                  </a:lnTo>
                  <a:lnTo>
                    <a:pt x="12453" y="7761"/>
                  </a:lnTo>
                  <a:lnTo>
                    <a:pt x="12428" y="7824"/>
                  </a:lnTo>
                  <a:lnTo>
                    <a:pt x="12402" y="7886"/>
                  </a:lnTo>
                  <a:lnTo>
                    <a:pt x="12374" y="7945"/>
                  </a:lnTo>
                  <a:lnTo>
                    <a:pt x="12344" y="8001"/>
                  </a:lnTo>
                  <a:lnTo>
                    <a:pt x="12313" y="8057"/>
                  </a:lnTo>
                  <a:lnTo>
                    <a:pt x="12279" y="8109"/>
                  </a:lnTo>
                  <a:lnTo>
                    <a:pt x="12244" y="8158"/>
                  </a:lnTo>
                  <a:lnTo>
                    <a:pt x="12208" y="8206"/>
                  </a:lnTo>
                  <a:lnTo>
                    <a:pt x="12170" y="8251"/>
                  </a:lnTo>
                  <a:lnTo>
                    <a:pt x="12131" y="8293"/>
                  </a:lnTo>
                  <a:lnTo>
                    <a:pt x="12089" y="8332"/>
                  </a:lnTo>
                  <a:lnTo>
                    <a:pt x="12047" y="8368"/>
                  </a:lnTo>
                  <a:lnTo>
                    <a:pt x="12004" y="8402"/>
                  </a:lnTo>
                  <a:lnTo>
                    <a:pt x="11960" y="8432"/>
                  </a:lnTo>
                  <a:lnTo>
                    <a:pt x="11914" y="8459"/>
                  </a:lnTo>
                  <a:lnTo>
                    <a:pt x="11867" y="8483"/>
                  </a:lnTo>
                  <a:lnTo>
                    <a:pt x="11820" y="8503"/>
                  </a:lnTo>
                  <a:lnTo>
                    <a:pt x="11770" y="8520"/>
                  </a:lnTo>
                  <a:lnTo>
                    <a:pt x="11721" y="8533"/>
                  </a:lnTo>
                  <a:lnTo>
                    <a:pt x="11671" y="8542"/>
                  </a:lnTo>
                  <a:lnTo>
                    <a:pt x="11620" y="8548"/>
                  </a:lnTo>
                  <a:lnTo>
                    <a:pt x="11568" y="8550"/>
                  </a:lnTo>
                  <a:lnTo>
                    <a:pt x="10142" y="8550"/>
                  </a:lnTo>
                  <a:lnTo>
                    <a:pt x="10133" y="8460"/>
                  </a:lnTo>
                  <a:lnTo>
                    <a:pt x="10124" y="8368"/>
                  </a:lnTo>
                  <a:lnTo>
                    <a:pt x="10115" y="8277"/>
                  </a:lnTo>
                  <a:lnTo>
                    <a:pt x="10107" y="8184"/>
                  </a:lnTo>
                  <a:lnTo>
                    <a:pt x="10100" y="8092"/>
                  </a:lnTo>
                  <a:lnTo>
                    <a:pt x="10093" y="7998"/>
                  </a:lnTo>
                  <a:lnTo>
                    <a:pt x="10087" y="7905"/>
                  </a:lnTo>
                  <a:lnTo>
                    <a:pt x="10082" y="7811"/>
                  </a:lnTo>
                  <a:lnTo>
                    <a:pt x="10076" y="7717"/>
                  </a:lnTo>
                  <a:lnTo>
                    <a:pt x="10071" y="7621"/>
                  </a:lnTo>
                  <a:lnTo>
                    <a:pt x="10068" y="7525"/>
                  </a:lnTo>
                  <a:lnTo>
                    <a:pt x="10064" y="7430"/>
                  </a:lnTo>
                  <a:lnTo>
                    <a:pt x="10062" y="7333"/>
                  </a:lnTo>
                  <a:lnTo>
                    <a:pt x="10060" y="7237"/>
                  </a:lnTo>
                  <a:lnTo>
                    <a:pt x="10059" y="7139"/>
                  </a:lnTo>
                  <a:lnTo>
                    <a:pt x="10059" y="7042"/>
                  </a:lnTo>
                  <a:close/>
                  <a:moveTo>
                    <a:pt x="12574" y="0"/>
                  </a:moveTo>
                  <a:lnTo>
                    <a:pt x="12478" y="2"/>
                  </a:lnTo>
                  <a:lnTo>
                    <a:pt x="12383" y="8"/>
                  </a:lnTo>
                  <a:lnTo>
                    <a:pt x="12290" y="18"/>
                  </a:lnTo>
                  <a:lnTo>
                    <a:pt x="12197" y="32"/>
                  </a:lnTo>
                  <a:lnTo>
                    <a:pt x="12106" y="50"/>
                  </a:lnTo>
                  <a:lnTo>
                    <a:pt x="12017" y="72"/>
                  </a:lnTo>
                  <a:lnTo>
                    <a:pt x="11928" y="99"/>
                  </a:lnTo>
                  <a:lnTo>
                    <a:pt x="11841" y="128"/>
                  </a:lnTo>
                  <a:lnTo>
                    <a:pt x="11755" y="161"/>
                  </a:lnTo>
                  <a:lnTo>
                    <a:pt x="11671" y="198"/>
                  </a:lnTo>
                  <a:lnTo>
                    <a:pt x="11588" y="238"/>
                  </a:lnTo>
                  <a:lnTo>
                    <a:pt x="11506" y="282"/>
                  </a:lnTo>
                  <a:lnTo>
                    <a:pt x="11425" y="329"/>
                  </a:lnTo>
                  <a:lnTo>
                    <a:pt x="11347" y="380"/>
                  </a:lnTo>
                  <a:lnTo>
                    <a:pt x="11269" y="435"/>
                  </a:lnTo>
                  <a:lnTo>
                    <a:pt x="11192" y="491"/>
                  </a:lnTo>
                  <a:lnTo>
                    <a:pt x="11117" y="552"/>
                  </a:lnTo>
                  <a:lnTo>
                    <a:pt x="11043" y="616"/>
                  </a:lnTo>
                  <a:lnTo>
                    <a:pt x="10971" y="682"/>
                  </a:lnTo>
                  <a:lnTo>
                    <a:pt x="10899" y="752"/>
                  </a:lnTo>
                  <a:lnTo>
                    <a:pt x="10829" y="825"/>
                  </a:lnTo>
                  <a:lnTo>
                    <a:pt x="10761" y="900"/>
                  </a:lnTo>
                  <a:lnTo>
                    <a:pt x="10693" y="979"/>
                  </a:lnTo>
                  <a:lnTo>
                    <a:pt x="10628" y="1060"/>
                  </a:lnTo>
                  <a:lnTo>
                    <a:pt x="10562" y="1144"/>
                  </a:lnTo>
                  <a:lnTo>
                    <a:pt x="10500" y="1230"/>
                  </a:lnTo>
                  <a:lnTo>
                    <a:pt x="10438" y="1320"/>
                  </a:lnTo>
                  <a:lnTo>
                    <a:pt x="10377" y="1412"/>
                  </a:lnTo>
                  <a:lnTo>
                    <a:pt x="10318" y="1506"/>
                  </a:lnTo>
                  <a:lnTo>
                    <a:pt x="10260" y="1602"/>
                  </a:lnTo>
                  <a:lnTo>
                    <a:pt x="10203" y="1702"/>
                  </a:lnTo>
                  <a:lnTo>
                    <a:pt x="10148" y="1804"/>
                  </a:lnTo>
                  <a:lnTo>
                    <a:pt x="10137" y="1798"/>
                  </a:lnTo>
                  <a:lnTo>
                    <a:pt x="10056" y="1952"/>
                  </a:lnTo>
                  <a:lnTo>
                    <a:pt x="9974" y="2101"/>
                  </a:lnTo>
                  <a:lnTo>
                    <a:pt x="9888" y="2247"/>
                  </a:lnTo>
                  <a:lnTo>
                    <a:pt x="9801" y="2390"/>
                  </a:lnTo>
                  <a:lnTo>
                    <a:pt x="9711" y="2529"/>
                  </a:lnTo>
                  <a:lnTo>
                    <a:pt x="9620" y="2665"/>
                  </a:lnTo>
                  <a:lnTo>
                    <a:pt x="9525" y="2796"/>
                  </a:lnTo>
                  <a:lnTo>
                    <a:pt x="9430" y="2923"/>
                  </a:lnTo>
                  <a:lnTo>
                    <a:pt x="9332" y="3046"/>
                  </a:lnTo>
                  <a:lnTo>
                    <a:pt x="9231" y="3165"/>
                  </a:lnTo>
                  <a:lnTo>
                    <a:pt x="9130" y="3279"/>
                  </a:lnTo>
                  <a:lnTo>
                    <a:pt x="9026" y="3389"/>
                  </a:lnTo>
                  <a:lnTo>
                    <a:pt x="8921" y="3495"/>
                  </a:lnTo>
                  <a:lnTo>
                    <a:pt x="8814" y="3595"/>
                  </a:lnTo>
                  <a:lnTo>
                    <a:pt x="8705" y="3692"/>
                  </a:lnTo>
                  <a:lnTo>
                    <a:pt x="8595" y="3783"/>
                  </a:lnTo>
                  <a:lnTo>
                    <a:pt x="8483" y="3870"/>
                  </a:lnTo>
                  <a:lnTo>
                    <a:pt x="8369" y="3951"/>
                  </a:lnTo>
                  <a:lnTo>
                    <a:pt x="8255" y="4029"/>
                  </a:lnTo>
                  <a:lnTo>
                    <a:pt x="8138" y="4100"/>
                  </a:lnTo>
                  <a:lnTo>
                    <a:pt x="8020" y="4167"/>
                  </a:lnTo>
                  <a:lnTo>
                    <a:pt x="7902" y="4227"/>
                  </a:lnTo>
                  <a:lnTo>
                    <a:pt x="7781" y="4283"/>
                  </a:lnTo>
                  <a:lnTo>
                    <a:pt x="7659" y="4334"/>
                  </a:lnTo>
                  <a:lnTo>
                    <a:pt x="7537" y="4378"/>
                  </a:lnTo>
                  <a:lnTo>
                    <a:pt x="7414" y="4417"/>
                  </a:lnTo>
                  <a:lnTo>
                    <a:pt x="7289" y="4450"/>
                  </a:lnTo>
                  <a:lnTo>
                    <a:pt x="7163" y="4477"/>
                  </a:lnTo>
                  <a:lnTo>
                    <a:pt x="7037" y="4499"/>
                  </a:lnTo>
                  <a:lnTo>
                    <a:pt x="6909" y="4515"/>
                  </a:lnTo>
                  <a:lnTo>
                    <a:pt x="6781" y="4524"/>
                  </a:lnTo>
                  <a:lnTo>
                    <a:pt x="6652" y="4527"/>
                  </a:lnTo>
                  <a:lnTo>
                    <a:pt x="6318" y="4527"/>
                  </a:lnTo>
                  <a:lnTo>
                    <a:pt x="4102" y="4527"/>
                  </a:lnTo>
                  <a:lnTo>
                    <a:pt x="2012" y="4527"/>
                  </a:lnTo>
                  <a:lnTo>
                    <a:pt x="1907" y="4530"/>
                  </a:lnTo>
                  <a:lnTo>
                    <a:pt x="1804" y="4540"/>
                  </a:lnTo>
                  <a:lnTo>
                    <a:pt x="1701" y="4555"/>
                  </a:lnTo>
                  <a:lnTo>
                    <a:pt x="1601" y="4577"/>
                  </a:lnTo>
                  <a:lnTo>
                    <a:pt x="1503" y="4604"/>
                  </a:lnTo>
                  <a:lnTo>
                    <a:pt x="1407" y="4638"/>
                  </a:lnTo>
                  <a:lnTo>
                    <a:pt x="1313" y="4677"/>
                  </a:lnTo>
                  <a:lnTo>
                    <a:pt x="1221" y="4722"/>
                  </a:lnTo>
                  <a:lnTo>
                    <a:pt x="1132" y="4771"/>
                  </a:lnTo>
                  <a:lnTo>
                    <a:pt x="1045" y="4826"/>
                  </a:lnTo>
                  <a:lnTo>
                    <a:pt x="961" y="4886"/>
                  </a:lnTo>
                  <a:lnTo>
                    <a:pt x="879" y="4950"/>
                  </a:lnTo>
                  <a:lnTo>
                    <a:pt x="801" y="5020"/>
                  </a:lnTo>
                  <a:lnTo>
                    <a:pt x="725" y="5094"/>
                  </a:lnTo>
                  <a:lnTo>
                    <a:pt x="652" y="5173"/>
                  </a:lnTo>
                  <a:lnTo>
                    <a:pt x="582" y="5255"/>
                  </a:lnTo>
                  <a:lnTo>
                    <a:pt x="516" y="5343"/>
                  </a:lnTo>
                  <a:lnTo>
                    <a:pt x="454" y="5433"/>
                  </a:lnTo>
                  <a:lnTo>
                    <a:pt x="394" y="5528"/>
                  </a:lnTo>
                  <a:lnTo>
                    <a:pt x="339" y="5626"/>
                  </a:lnTo>
                  <a:lnTo>
                    <a:pt x="288" y="5728"/>
                  </a:lnTo>
                  <a:lnTo>
                    <a:pt x="239" y="5833"/>
                  </a:lnTo>
                  <a:lnTo>
                    <a:pt x="195" y="5942"/>
                  </a:lnTo>
                  <a:lnTo>
                    <a:pt x="156" y="6054"/>
                  </a:lnTo>
                  <a:lnTo>
                    <a:pt x="120" y="6168"/>
                  </a:lnTo>
                  <a:lnTo>
                    <a:pt x="89" y="6286"/>
                  </a:lnTo>
                  <a:lnTo>
                    <a:pt x="62" y="6406"/>
                  </a:lnTo>
                  <a:lnTo>
                    <a:pt x="40" y="6529"/>
                  </a:lnTo>
                  <a:lnTo>
                    <a:pt x="23" y="6653"/>
                  </a:lnTo>
                  <a:lnTo>
                    <a:pt x="10" y="6781"/>
                  </a:lnTo>
                  <a:lnTo>
                    <a:pt x="3" y="6911"/>
                  </a:lnTo>
                  <a:lnTo>
                    <a:pt x="0" y="7042"/>
                  </a:lnTo>
                  <a:lnTo>
                    <a:pt x="3" y="7173"/>
                  </a:lnTo>
                  <a:lnTo>
                    <a:pt x="10" y="7302"/>
                  </a:lnTo>
                  <a:lnTo>
                    <a:pt x="23" y="7430"/>
                  </a:lnTo>
                  <a:lnTo>
                    <a:pt x="40" y="7555"/>
                  </a:lnTo>
                  <a:lnTo>
                    <a:pt x="62" y="7677"/>
                  </a:lnTo>
                  <a:lnTo>
                    <a:pt x="89" y="7798"/>
                  </a:lnTo>
                  <a:lnTo>
                    <a:pt x="120" y="7915"/>
                  </a:lnTo>
                  <a:lnTo>
                    <a:pt x="156" y="8029"/>
                  </a:lnTo>
                  <a:lnTo>
                    <a:pt x="195" y="8141"/>
                  </a:lnTo>
                  <a:lnTo>
                    <a:pt x="239" y="8250"/>
                  </a:lnTo>
                  <a:lnTo>
                    <a:pt x="288" y="8355"/>
                  </a:lnTo>
                  <a:lnTo>
                    <a:pt x="339" y="8457"/>
                  </a:lnTo>
                  <a:lnTo>
                    <a:pt x="394" y="8555"/>
                  </a:lnTo>
                  <a:lnTo>
                    <a:pt x="454" y="8650"/>
                  </a:lnTo>
                  <a:lnTo>
                    <a:pt x="516" y="8742"/>
                  </a:lnTo>
                  <a:lnTo>
                    <a:pt x="582" y="8828"/>
                  </a:lnTo>
                  <a:lnTo>
                    <a:pt x="652" y="8911"/>
                  </a:lnTo>
                  <a:lnTo>
                    <a:pt x="725" y="8989"/>
                  </a:lnTo>
                  <a:lnTo>
                    <a:pt x="801" y="9063"/>
                  </a:lnTo>
                  <a:lnTo>
                    <a:pt x="879" y="9133"/>
                  </a:lnTo>
                  <a:lnTo>
                    <a:pt x="961" y="9197"/>
                  </a:lnTo>
                  <a:lnTo>
                    <a:pt x="1045" y="9258"/>
                  </a:lnTo>
                  <a:lnTo>
                    <a:pt x="1132" y="9312"/>
                  </a:lnTo>
                  <a:lnTo>
                    <a:pt x="1221" y="9362"/>
                  </a:lnTo>
                  <a:lnTo>
                    <a:pt x="1313" y="9407"/>
                  </a:lnTo>
                  <a:lnTo>
                    <a:pt x="1407" y="9445"/>
                  </a:lnTo>
                  <a:lnTo>
                    <a:pt x="1503" y="9479"/>
                  </a:lnTo>
                  <a:lnTo>
                    <a:pt x="1601" y="9506"/>
                  </a:lnTo>
                  <a:lnTo>
                    <a:pt x="1701" y="9528"/>
                  </a:lnTo>
                  <a:lnTo>
                    <a:pt x="1804" y="9543"/>
                  </a:lnTo>
                  <a:lnTo>
                    <a:pt x="1907" y="9553"/>
                  </a:lnTo>
                  <a:lnTo>
                    <a:pt x="2012" y="9556"/>
                  </a:lnTo>
                  <a:lnTo>
                    <a:pt x="2063" y="9557"/>
                  </a:lnTo>
                  <a:lnTo>
                    <a:pt x="2114" y="9561"/>
                  </a:lnTo>
                  <a:lnTo>
                    <a:pt x="2165" y="9568"/>
                  </a:lnTo>
                  <a:lnTo>
                    <a:pt x="2214" y="9578"/>
                  </a:lnTo>
                  <a:lnTo>
                    <a:pt x="2262" y="9589"/>
                  </a:lnTo>
                  <a:lnTo>
                    <a:pt x="2311" y="9603"/>
                  </a:lnTo>
                  <a:lnTo>
                    <a:pt x="2357" y="9618"/>
                  </a:lnTo>
                  <a:lnTo>
                    <a:pt x="2402" y="9636"/>
                  </a:lnTo>
                  <a:lnTo>
                    <a:pt x="2446" y="9656"/>
                  </a:lnTo>
                  <a:lnTo>
                    <a:pt x="2490" y="9679"/>
                  </a:lnTo>
                  <a:lnTo>
                    <a:pt x="2532" y="9703"/>
                  </a:lnTo>
                  <a:lnTo>
                    <a:pt x="2573" y="9729"/>
                  </a:lnTo>
                  <a:lnTo>
                    <a:pt x="2612" y="9758"/>
                  </a:lnTo>
                  <a:lnTo>
                    <a:pt x="2650" y="9787"/>
                  </a:lnTo>
                  <a:lnTo>
                    <a:pt x="2686" y="9819"/>
                  </a:lnTo>
                  <a:lnTo>
                    <a:pt x="2721" y="9852"/>
                  </a:lnTo>
                  <a:lnTo>
                    <a:pt x="2754" y="9886"/>
                  </a:lnTo>
                  <a:lnTo>
                    <a:pt x="2785" y="9924"/>
                  </a:lnTo>
                  <a:lnTo>
                    <a:pt x="2816" y="9961"/>
                  </a:lnTo>
                  <a:lnTo>
                    <a:pt x="2844" y="10000"/>
                  </a:lnTo>
                  <a:lnTo>
                    <a:pt x="2870" y="10041"/>
                  </a:lnTo>
                  <a:lnTo>
                    <a:pt x="2894" y="10084"/>
                  </a:lnTo>
                  <a:lnTo>
                    <a:pt x="2916" y="10127"/>
                  </a:lnTo>
                  <a:lnTo>
                    <a:pt x="2936" y="10171"/>
                  </a:lnTo>
                  <a:lnTo>
                    <a:pt x="2953" y="10216"/>
                  </a:lnTo>
                  <a:lnTo>
                    <a:pt x="2970" y="10264"/>
                  </a:lnTo>
                  <a:lnTo>
                    <a:pt x="2984" y="10311"/>
                  </a:lnTo>
                  <a:lnTo>
                    <a:pt x="2995" y="10360"/>
                  </a:lnTo>
                  <a:lnTo>
                    <a:pt x="3003" y="10409"/>
                  </a:lnTo>
                  <a:lnTo>
                    <a:pt x="3010" y="10460"/>
                  </a:lnTo>
                  <a:lnTo>
                    <a:pt x="3014" y="10510"/>
                  </a:lnTo>
                  <a:lnTo>
                    <a:pt x="3015" y="10562"/>
                  </a:lnTo>
                  <a:lnTo>
                    <a:pt x="3015" y="15089"/>
                  </a:lnTo>
                  <a:lnTo>
                    <a:pt x="3016" y="15140"/>
                  </a:lnTo>
                  <a:lnTo>
                    <a:pt x="3020" y="15192"/>
                  </a:lnTo>
                  <a:lnTo>
                    <a:pt x="3026" y="15242"/>
                  </a:lnTo>
                  <a:lnTo>
                    <a:pt x="3035" y="15292"/>
                  </a:lnTo>
                  <a:lnTo>
                    <a:pt x="3046" y="15341"/>
                  </a:lnTo>
                  <a:lnTo>
                    <a:pt x="3060" y="15388"/>
                  </a:lnTo>
                  <a:lnTo>
                    <a:pt x="3076" y="15435"/>
                  </a:lnTo>
                  <a:lnTo>
                    <a:pt x="3094" y="15480"/>
                  </a:lnTo>
                  <a:lnTo>
                    <a:pt x="3114" y="15526"/>
                  </a:lnTo>
                  <a:lnTo>
                    <a:pt x="3137" y="15569"/>
                  </a:lnTo>
                  <a:lnTo>
                    <a:pt x="3161" y="15611"/>
                  </a:lnTo>
                  <a:lnTo>
                    <a:pt x="3187" y="15651"/>
                  </a:lnTo>
                  <a:lnTo>
                    <a:pt x="3215" y="15691"/>
                  </a:lnTo>
                  <a:lnTo>
                    <a:pt x="3245" y="15729"/>
                  </a:lnTo>
                  <a:lnTo>
                    <a:pt x="3276" y="15765"/>
                  </a:lnTo>
                  <a:lnTo>
                    <a:pt x="3310" y="15800"/>
                  </a:lnTo>
                  <a:lnTo>
                    <a:pt x="3345" y="15833"/>
                  </a:lnTo>
                  <a:lnTo>
                    <a:pt x="3381" y="15866"/>
                  </a:lnTo>
                  <a:lnTo>
                    <a:pt x="3419" y="15895"/>
                  </a:lnTo>
                  <a:lnTo>
                    <a:pt x="3458" y="15923"/>
                  </a:lnTo>
                  <a:lnTo>
                    <a:pt x="3500" y="15949"/>
                  </a:lnTo>
                  <a:lnTo>
                    <a:pt x="3542" y="15973"/>
                  </a:lnTo>
                  <a:lnTo>
                    <a:pt x="3585" y="15995"/>
                  </a:lnTo>
                  <a:lnTo>
                    <a:pt x="3629" y="16016"/>
                  </a:lnTo>
                  <a:lnTo>
                    <a:pt x="3675" y="16034"/>
                  </a:lnTo>
                  <a:lnTo>
                    <a:pt x="3722" y="16050"/>
                  </a:lnTo>
                  <a:lnTo>
                    <a:pt x="3769" y="16064"/>
                  </a:lnTo>
                  <a:lnTo>
                    <a:pt x="3819" y="16075"/>
                  </a:lnTo>
                  <a:lnTo>
                    <a:pt x="3868" y="16083"/>
                  </a:lnTo>
                  <a:lnTo>
                    <a:pt x="3918" y="16090"/>
                  </a:lnTo>
                  <a:lnTo>
                    <a:pt x="3969" y="16094"/>
                  </a:lnTo>
                  <a:lnTo>
                    <a:pt x="4021" y="16095"/>
                  </a:lnTo>
                  <a:lnTo>
                    <a:pt x="6033" y="16095"/>
                  </a:lnTo>
                  <a:lnTo>
                    <a:pt x="6085" y="16094"/>
                  </a:lnTo>
                  <a:lnTo>
                    <a:pt x="6135" y="16090"/>
                  </a:lnTo>
                  <a:lnTo>
                    <a:pt x="6186" y="16083"/>
                  </a:lnTo>
                  <a:lnTo>
                    <a:pt x="6236" y="16075"/>
                  </a:lnTo>
                  <a:lnTo>
                    <a:pt x="6284" y="16064"/>
                  </a:lnTo>
                  <a:lnTo>
                    <a:pt x="6332" y="16050"/>
                  </a:lnTo>
                  <a:lnTo>
                    <a:pt x="6379" y="16034"/>
                  </a:lnTo>
                  <a:lnTo>
                    <a:pt x="6425" y="16016"/>
                  </a:lnTo>
                  <a:lnTo>
                    <a:pt x="6469" y="15995"/>
                  </a:lnTo>
                  <a:lnTo>
                    <a:pt x="6512" y="15973"/>
                  </a:lnTo>
                  <a:lnTo>
                    <a:pt x="6555" y="15949"/>
                  </a:lnTo>
                  <a:lnTo>
                    <a:pt x="6595" y="15923"/>
                  </a:lnTo>
                  <a:lnTo>
                    <a:pt x="6635" y="15895"/>
                  </a:lnTo>
                  <a:lnTo>
                    <a:pt x="6672" y="15866"/>
                  </a:lnTo>
                  <a:lnTo>
                    <a:pt x="6710" y="15833"/>
                  </a:lnTo>
                  <a:lnTo>
                    <a:pt x="6744" y="15800"/>
                  </a:lnTo>
                  <a:lnTo>
                    <a:pt x="6778" y="15765"/>
                  </a:lnTo>
                  <a:lnTo>
                    <a:pt x="6809" y="15729"/>
                  </a:lnTo>
                  <a:lnTo>
                    <a:pt x="6839" y="15691"/>
                  </a:lnTo>
                  <a:lnTo>
                    <a:pt x="6867" y="15651"/>
                  </a:lnTo>
                  <a:lnTo>
                    <a:pt x="6893" y="15611"/>
                  </a:lnTo>
                  <a:lnTo>
                    <a:pt x="6917" y="15569"/>
                  </a:lnTo>
                  <a:lnTo>
                    <a:pt x="6940" y="15526"/>
                  </a:lnTo>
                  <a:lnTo>
                    <a:pt x="6960" y="15480"/>
                  </a:lnTo>
                  <a:lnTo>
                    <a:pt x="6977" y="15435"/>
                  </a:lnTo>
                  <a:lnTo>
                    <a:pt x="6993" y="15388"/>
                  </a:lnTo>
                  <a:lnTo>
                    <a:pt x="7007" y="15341"/>
                  </a:lnTo>
                  <a:lnTo>
                    <a:pt x="7018" y="15292"/>
                  </a:lnTo>
                  <a:lnTo>
                    <a:pt x="7027" y="15242"/>
                  </a:lnTo>
                  <a:lnTo>
                    <a:pt x="7034" y="15192"/>
                  </a:lnTo>
                  <a:lnTo>
                    <a:pt x="7038" y="15140"/>
                  </a:lnTo>
                  <a:lnTo>
                    <a:pt x="7039" y="15089"/>
                  </a:lnTo>
                  <a:lnTo>
                    <a:pt x="7039" y="14586"/>
                  </a:lnTo>
                  <a:lnTo>
                    <a:pt x="7038" y="14540"/>
                  </a:lnTo>
                  <a:lnTo>
                    <a:pt x="7033" y="14495"/>
                  </a:lnTo>
                  <a:lnTo>
                    <a:pt x="7026" y="14451"/>
                  </a:lnTo>
                  <a:lnTo>
                    <a:pt x="7017" y="14410"/>
                  </a:lnTo>
                  <a:lnTo>
                    <a:pt x="7005" y="14370"/>
                  </a:lnTo>
                  <a:lnTo>
                    <a:pt x="6992" y="14331"/>
                  </a:lnTo>
                  <a:lnTo>
                    <a:pt x="6977" y="14292"/>
                  </a:lnTo>
                  <a:lnTo>
                    <a:pt x="6960" y="14256"/>
                  </a:lnTo>
                  <a:lnTo>
                    <a:pt x="6942" y="14220"/>
                  </a:lnTo>
                  <a:lnTo>
                    <a:pt x="6922" y="14186"/>
                  </a:lnTo>
                  <a:lnTo>
                    <a:pt x="6901" y="14153"/>
                  </a:lnTo>
                  <a:lnTo>
                    <a:pt x="6880" y="14120"/>
                  </a:lnTo>
                  <a:lnTo>
                    <a:pt x="6857" y="14088"/>
                  </a:lnTo>
                  <a:lnTo>
                    <a:pt x="6834" y="14058"/>
                  </a:lnTo>
                  <a:lnTo>
                    <a:pt x="6810" y="14028"/>
                  </a:lnTo>
                  <a:lnTo>
                    <a:pt x="6787" y="13999"/>
                  </a:lnTo>
                  <a:lnTo>
                    <a:pt x="6740" y="13942"/>
                  </a:lnTo>
                  <a:lnTo>
                    <a:pt x="6695" y="13888"/>
                  </a:lnTo>
                  <a:lnTo>
                    <a:pt x="6673" y="13862"/>
                  </a:lnTo>
                  <a:lnTo>
                    <a:pt x="6652" y="13836"/>
                  </a:lnTo>
                  <a:lnTo>
                    <a:pt x="6632" y="13810"/>
                  </a:lnTo>
                  <a:lnTo>
                    <a:pt x="6614" y="13784"/>
                  </a:lnTo>
                  <a:lnTo>
                    <a:pt x="6597" y="13758"/>
                  </a:lnTo>
                  <a:lnTo>
                    <a:pt x="6582" y="13733"/>
                  </a:lnTo>
                  <a:lnTo>
                    <a:pt x="6569" y="13708"/>
                  </a:lnTo>
                  <a:lnTo>
                    <a:pt x="6558" y="13683"/>
                  </a:lnTo>
                  <a:lnTo>
                    <a:pt x="6548" y="13658"/>
                  </a:lnTo>
                  <a:lnTo>
                    <a:pt x="6542" y="13631"/>
                  </a:lnTo>
                  <a:lnTo>
                    <a:pt x="6537" y="13606"/>
                  </a:lnTo>
                  <a:lnTo>
                    <a:pt x="6536" y="13580"/>
                  </a:lnTo>
                  <a:lnTo>
                    <a:pt x="6536" y="10059"/>
                  </a:lnTo>
                  <a:lnTo>
                    <a:pt x="6537" y="10051"/>
                  </a:lnTo>
                  <a:lnTo>
                    <a:pt x="6540" y="10043"/>
                  </a:lnTo>
                  <a:lnTo>
                    <a:pt x="6543" y="10036"/>
                  </a:lnTo>
                  <a:lnTo>
                    <a:pt x="6545" y="10028"/>
                  </a:lnTo>
                  <a:lnTo>
                    <a:pt x="6547" y="10001"/>
                  </a:lnTo>
                  <a:lnTo>
                    <a:pt x="6551" y="9975"/>
                  </a:lnTo>
                  <a:lnTo>
                    <a:pt x="6556" y="9950"/>
                  </a:lnTo>
                  <a:lnTo>
                    <a:pt x="6563" y="9925"/>
                  </a:lnTo>
                  <a:lnTo>
                    <a:pt x="6571" y="9899"/>
                  </a:lnTo>
                  <a:lnTo>
                    <a:pt x="6580" y="9875"/>
                  </a:lnTo>
                  <a:lnTo>
                    <a:pt x="6590" y="9852"/>
                  </a:lnTo>
                  <a:lnTo>
                    <a:pt x="6601" y="9829"/>
                  </a:lnTo>
                  <a:lnTo>
                    <a:pt x="6608" y="9818"/>
                  </a:lnTo>
                  <a:lnTo>
                    <a:pt x="6615" y="9807"/>
                  </a:lnTo>
                  <a:lnTo>
                    <a:pt x="6623" y="9796"/>
                  </a:lnTo>
                  <a:lnTo>
                    <a:pt x="6631" y="9785"/>
                  </a:lnTo>
                  <a:lnTo>
                    <a:pt x="6646" y="9764"/>
                  </a:lnTo>
                  <a:lnTo>
                    <a:pt x="6663" y="9743"/>
                  </a:lnTo>
                  <a:lnTo>
                    <a:pt x="6680" y="9722"/>
                  </a:lnTo>
                  <a:lnTo>
                    <a:pt x="6699" y="9703"/>
                  </a:lnTo>
                  <a:lnTo>
                    <a:pt x="6719" y="9685"/>
                  </a:lnTo>
                  <a:lnTo>
                    <a:pt x="6739" y="9669"/>
                  </a:lnTo>
                  <a:lnTo>
                    <a:pt x="6760" y="9653"/>
                  </a:lnTo>
                  <a:lnTo>
                    <a:pt x="6783" y="9638"/>
                  </a:lnTo>
                  <a:lnTo>
                    <a:pt x="6787" y="9634"/>
                  </a:lnTo>
                  <a:lnTo>
                    <a:pt x="6790" y="9631"/>
                  </a:lnTo>
                  <a:lnTo>
                    <a:pt x="6793" y="9630"/>
                  </a:lnTo>
                  <a:lnTo>
                    <a:pt x="6796" y="9629"/>
                  </a:lnTo>
                  <a:lnTo>
                    <a:pt x="6811" y="9622"/>
                  </a:lnTo>
                  <a:lnTo>
                    <a:pt x="6827" y="9615"/>
                  </a:lnTo>
                  <a:lnTo>
                    <a:pt x="6844" y="9610"/>
                  </a:lnTo>
                  <a:lnTo>
                    <a:pt x="6860" y="9606"/>
                  </a:lnTo>
                  <a:lnTo>
                    <a:pt x="6895" y="9598"/>
                  </a:lnTo>
                  <a:lnTo>
                    <a:pt x="6929" y="9589"/>
                  </a:lnTo>
                  <a:lnTo>
                    <a:pt x="7048" y="9604"/>
                  </a:lnTo>
                  <a:lnTo>
                    <a:pt x="7166" y="9624"/>
                  </a:lnTo>
                  <a:lnTo>
                    <a:pt x="7283" y="9650"/>
                  </a:lnTo>
                  <a:lnTo>
                    <a:pt x="7400" y="9680"/>
                  </a:lnTo>
                  <a:lnTo>
                    <a:pt x="7514" y="9715"/>
                  </a:lnTo>
                  <a:lnTo>
                    <a:pt x="7629" y="9756"/>
                  </a:lnTo>
                  <a:lnTo>
                    <a:pt x="7743" y="9801"/>
                  </a:lnTo>
                  <a:lnTo>
                    <a:pt x="7855" y="9851"/>
                  </a:lnTo>
                  <a:lnTo>
                    <a:pt x="7967" y="9905"/>
                  </a:lnTo>
                  <a:lnTo>
                    <a:pt x="8077" y="9964"/>
                  </a:lnTo>
                  <a:lnTo>
                    <a:pt x="8186" y="10028"/>
                  </a:lnTo>
                  <a:lnTo>
                    <a:pt x="8294" y="10096"/>
                  </a:lnTo>
                  <a:lnTo>
                    <a:pt x="8401" y="10169"/>
                  </a:lnTo>
                  <a:lnTo>
                    <a:pt x="8506" y="10245"/>
                  </a:lnTo>
                  <a:lnTo>
                    <a:pt x="8611" y="10327"/>
                  </a:lnTo>
                  <a:lnTo>
                    <a:pt x="8713" y="10411"/>
                  </a:lnTo>
                  <a:lnTo>
                    <a:pt x="8815" y="10501"/>
                  </a:lnTo>
                  <a:lnTo>
                    <a:pt x="8915" y="10595"/>
                  </a:lnTo>
                  <a:lnTo>
                    <a:pt x="9013" y="10692"/>
                  </a:lnTo>
                  <a:lnTo>
                    <a:pt x="9110" y="10794"/>
                  </a:lnTo>
                  <a:lnTo>
                    <a:pt x="9205" y="10898"/>
                  </a:lnTo>
                  <a:lnTo>
                    <a:pt x="9299" y="11008"/>
                  </a:lnTo>
                  <a:lnTo>
                    <a:pt x="9391" y="11121"/>
                  </a:lnTo>
                  <a:lnTo>
                    <a:pt x="9481" y="11237"/>
                  </a:lnTo>
                  <a:lnTo>
                    <a:pt x="9570" y="11357"/>
                  </a:lnTo>
                  <a:lnTo>
                    <a:pt x="9657" y="11481"/>
                  </a:lnTo>
                  <a:lnTo>
                    <a:pt x="9741" y="11608"/>
                  </a:lnTo>
                  <a:lnTo>
                    <a:pt x="9825" y="11737"/>
                  </a:lnTo>
                  <a:lnTo>
                    <a:pt x="9905" y="11871"/>
                  </a:lnTo>
                  <a:lnTo>
                    <a:pt x="9985" y="12008"/>
                  </a:lnTo>
                  <a:lnTo>
                    <a:pt x="10061" y="12149"/>
                  </a:lnTo>
                  <a:lnTo>
                    <a:pt x="10137" y="12292"/>
                  </a:lnTo>
                  <a:lnTo>
                    <a:pt x="10150" y="12286"/>
                  </a:lnTo>
                  <a:lnTo>
                    <a:pt x="10205" y="12386"/>
                  </a:lnTo>
                  <a:lnTo>
                    <a:pt x="10262" y="12486"/>
                  </a:lnTo>
                  <a:lnTo>
                    <a:pt x="10320" y="12581"/>
                  </a:lnTo>
                  <a:lnTo>
                    <a:pt x="10379" y="12676"/>
                  </a:lnTo>
                  <a:lnTo>
                    <a:pt x="10440" y="12767"/>
                  </a:lnTo>
                  <a:lnTo>
                    <a:pt x="10502" y="12856"/>
                  </a:lnTo>
                  <a:lnTo>
                    <a:pt x="10565" y="12942"/>
                  </a:lnTo>
                  <a:lnTo>
                    <a:pt x="10630" y="13026"/>
                  </a:lnTo>
                  <a:lnTo>
                    <a:pt x="10696" y="13107"/>
                  </a:lnTo>
                  <a:lnTo>
                    <a:pt x="10763" y="13186"/>
                  </a:lnTo>
                  <a:lnTo>
                    <a:pt x="10832" y="13261"/>
                  </a:lnTo>
                  <a:lnTo>
                    <a:pt x="10901" y="13334"/>
                  </a:lnTo>
                  <a:lnTo>
                    <a:pt x="10973" y="13403"/>
                  </a:lnTo>
                  <a:lnTo>
                    <a:pt x="11045" y="13470"/>
                  </a:lnTo>
                  <a:lnTo>
                    <a:pt x="11119" y="13533"/>
                  </a:lnTo>
                  <a:lnTo>
                    <a:pt x="11194" y="13593"/>
                  </a:lnTo>
                  <a:lnTo>
                    <a:pt x="11271" y="13651"/>
                  </a:lnTo>
                  <a:lnTo>
                    <a:pt x="11348" y="13704"/>
                  </a:lnTo>
                  <a:lnTo>
                    <a:pt x="11427" y="13755"/>
                  </a:lnTo>
                  <a:lnTo>
                    <a:pt x="11508" y="13801"/>
                  </a:lnTo>
                  <a:lnTo>
                    <a:pt x="11589" y="13846"/>
                  </a:lnTo>
                  <a:lnTo>
                    <a:pt x="11672" y="13886"/>
                  </a:lnTo>
                  <a:lnTo>
                    <a:pt x="11756" y="13922"/>
                  </a:lnTo>
                  <a:lnTo>
                    <a:pt x="11842" y="13955"/>
                  </a:lnTo>
                  <a:lnTo>
                    <a:pt x="11929" y="13986"/>
                  </a:lnTo>
                  <a:lnTo>
                    <a:pt x="12017" y="14011"/>
                  </a:lnTo>
                  <a:lnTo>
                    <a:pt x="12106" y="14033"/>
                  </a:lnTo>
                  <a:lnTo>
                    <a:pt x="12198" y="14051"/>
                  </a:lnTo>
                  <a:lnTo>
                    <a:pt x="12290" y="14065"/>
                  </a:lnTo>
                  <a:lnTo>
                    <a:pt x="12383" y="14075"/>
                  </a:lnTo>
                  <a:lnTo>
                    <a:pt x="12478" y="14081"/>
                  </a:lnTo>
                  <a:lnTo>
                    <a:pt x="12574" y="14083"/>
                  </a:lnTo>
                  <a:lnTo>
                    <a:pt x="12787" y="14073"/>
                  </a:lnTo>
                  <a:lnTo>
                    <a:pt x="12995" y="14043"/>
                  </a:lnTo>
                  <a:lnTo>
                    <a:pt x="13195" y="13993"/>
                  </a:lnTo>
                  <a:lnTo>
                    <a:pt x="13389" y="13924"/>
                  </a:lnTo>
                  <a:lnTo>
                    <a:pt x="13576" y="13838"/>
                  </a:lnTo>
                  <a:lnTo>
                    <a:pt x="13757" y="13733"/>
                  </a:lnTo>
                  <a:lnTo>
                    <a:pt x="13932" y="13612"/>
                  </a:lnTo>
                  <a:lnTo>
                    <a:pt x="14099" y="13475"/>
                  </a:lnTo>
                  <a:lnTo>
                    <a:pt x="14260" y="13323"/>
                  </a:lnTo>
                  <a:lnTo>
                    <a:pt x="14415" y="13155"/>
                  </a:lnTo>
                  <a:lnTo>
                    <a:pt x="14563" y="12973"/>
                  </a:lnTo>
                  <a:lnTo>
                    <a:pt x="14704" y="12777"/>
                  </a:lnTo>
                  <a:lnTo>
                    <a:pt x="14839" y="12569"/>
                  </a:lnTo>
                  <a:lnTo>
                    <a:pt x="14966" y="12349"/>
                  </a:lnTo>
                  <a:lnTo>
                    <a:pt x="15087" y="12118"/>
                  </a:lnTo>
                  <a:lnTo>
                    <a:pt x="15202" y="11874"/>
                  </a:lnTo>
                  <a:lnTo>
                    <a:pt x="15309" y="11622"/>
                  </a:lnTo>
                  <a:lnTo>
                    <a:pt x="15410" y="11359"/>
                  </a:lnTo>
                  <a:lnTo>
                    <a:pt x="15504" y="11087"/>
                  </a:lnTo>
                  <a:lnTo>
                    <a:pt x="15590" y="10807"/>
                  </a:lnTo>
                  <a:lnTo>
                    <a:pt x="15670" y="10520"/>
                  </a:lnTo>
                  <a:lnTo>
                    <a:pt x="15744" y="10225"/>
                  </a:lnTo>
                  <a:lnTo>
                    <a:pt x="15810" y="9925"/>
                  </a:lnTo>
                  <a:lnTo>
                    <a:pt x="15870" y="9618"/>
                  </a:lnTo>
                  <a:lnTo>
                    <a:pt x="15923" y="9307"/>
                  </a:lnTo>
                  <a:lnTo>
                    <a:pt x="15968" y="8991"/>
                  </a:lnTo>
                  <a:lnTo>
                    <a:pt x="16006" y="8671"/>
                  </a:lnTo>
                  <a:lnTo>
                    <a:pt x="16039" y="8349"/>
                  </a:lnTo>
                  <a:lnTo>
                    <a:pt x="16063" y="8024"/>
                  </a:lnTo>
                  <a:lnTo>
                    <a:pt x="16081" y="7697"/>
                  </a:lnTo>
                  <a:lnTo>
                    <a:pt x="16091" y="7369"/>
                  </a:lnTo>
                  <a:lnTo>
                    <a:pt x="16095" y="7042"/>
                  </a:lnTo>
                  <a:lnTo>
                    <a:pt x="16091" y="6714"/>
                  </a:lnTo>
                  <a:lnTo>
                    <a:pt x="16081" y="6386"/>
                  </a:lnTo>
                  <a:lnTo>
                    <a:pt x="16063" y="6060"/>
                  </a:lnTo>
                  <a:lnTo>
                    <a:pt x="16039" y="5735"/>
                  </a:lnTo>
                  <a:lnTo>
                    <a:pt x="16006" y="5412"/>
                  </a:lnTo>
                  <a:lnTo>
                    <a:pt x="15968" y="5092"/>
                  </a:lnTo>
                  <a:lnTo>
                    <a:pt x="15923" y="4776"/>
                  </a:lnTo>
                  <a:lnTo>
                    <a:pt x="15870" y="4465"/>
                  </a:lnTo>
                  <a:lnTo>
                    <a:pt x="15810" y="4159"/>
                  </a:lnTo>
                  <a:lnTo>
                    <a:pt x="15744" y="3858"/>
                  </a:lnTo>
                  <a:lnTo>
                    <a:pt x="15670" y="3563"/>
                  </a:lnTo>
                  <a:lnTo>
                    <a:pt x="15590" y="3276"/>
                  </a:lnTo>
                  <a:lnTo>
                    <a:pt x="15504" y="2996"/>
                  </a:lnTo>
                  <a:lnTo>
                    <a:pt x="15410" y="2724"/>
                  </a:lnTo>
                  <a:lnTo>
                    <a:pt x="15309" y="2462"/>
                  </a:lnTo>
                  <a:lnTo>
                    <a:pt x="15202" y="2209"/>
                  </a:lnTo>
                  <a:lnTo>
                    <a:pt x="15087" y="1966"/>
                  </a:lnTo>
                  <a:lnTo>
                    <a:pt x="14966" y="1734"/>
                  </a:lnTo>
                  <a:lnTo>
                    <a:pt x="14839" y="1514"/>
                  </a:lnTo>
                  <a:lnTo>
                    <a:pt x="14704" y="1306"/>
                  </a:lnTo>
                  <a:lnTo>
                    <a:pt x="14563" y="1111"/>
                  </a:lnTo>
                  <a:lnTo>
                    <a:pt x="14415" y="928"/>
                  </a:lnTo>
                  <a:lnTo>
                    <a:pt x="14260" y="760"/>
                  </a:lnTo>
                  <a:lnTo>
                    <a:pt x="14099" y="609"/>
                  </a:lnTo>
                  <a:lnTo>
                    <a:pt x="13932" y="471"/>
                  </a:lnTo>
                  <a:lnTo>
                    <a:pt x="13757" y="350"/>
                  </a:lnTo>
                  <a:lnTo>
                    <a:pt x="13576" y="245"/>
                  </a:lnTo>
                  <a:lnTo>
                    <a:pt x="13389" y="159"/>
                  </a:lnTo>
                  <a:lnTo>
                    <a:pt x="13195" y="91"/>
                  </a:lnTo>
                  <a:lnTo>
                    <a:pt x="12995" y="40"/>
                  </a:lnTo>
                  <a:lnTo>
                    <a:pt x="12787" y="10"/>
                  </a:lnTo>
                  <a:lnTo>
                    <a:pt x="125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2" name="ï$ḻidè"/>
            <p:cNvSpPr/>
            <p:nvPr/>
          </p:nvSpPr>
          <p:spPr bwMode="auto">
            <a:xfrm>
              <a:off x="8279204" y="2368522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3" name="ïṣḻiḋé"/>
            <p:cNvSpPr/>
            <p:nvPr/>
          </p:nvSpPr>
          <p:spPr bwMode="auto">
            <a:xfrm>
              <a:off x="8416248" y="2455104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4" name="îS1íḓe"/>
            <p:cNvSpPr/>
            <p:nvPr/>
          </p:nvSpPr>
          <p:spPr bwMode="auto">
            <a:xfrm>
              <a:off x="8416248" y="2433326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5" name="íşļîdé"/>
            <p:cNvSpPr/>
            <p:nvPr/>
          </p:nvSpPr>
          <p:spPr bwMode="auto">
            <a:xfrm>
              <a:off x="8416248" y="2412078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6" name="îṩḻîďe"/>
            <p:cNvSpPr/>
            <p:nvPr/>
          </p:nvSpPr>
          <p:spPr bwMode="auto">
            <a:xfrm>
              <a:off x="8337102" y="2563464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7" name="ïṣḷiďê"/>
            <p:cNvSpPr/>
            <p:nvPr/>
          </p:nvSpPr>
          <p:spPr bwMode="auto">
            <a:xfrm>
              <a:off x="8337102" y="2541686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8" name="íṧļíďè"/>
            <p:cNvSpPr/>
            <p:nvPr/>
          </p:nvSpPr>
          <p:spPr bwMode="auto">
            <a:xfrm>
              <a:off x="8337102" y="2520439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9" name="îśľîḓe"/>
            <p:cNvSpPr/>
            <p:nvPr/>
          </p:nvSpPr>
          <p:spPr bwMode="auto">
            <a:xfrm>
              <a:off x="8416248" y="2563464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0" name="îš1íďè"/>
            <p:cNvSpPr/>
            <p:nvPr/>
          </p:nvSpPr>
          <p:spPr bwMode="auto">
            <a:xfrm>
              <a:off x="8416248" y="2541686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1" name="îś1íḑé"/>
            <p:cNvSpPr/>
            <p:nvPr/>
          </p:nvSpPr>
          <p:spPr bwMode="auto">
            <a:xfrm>
              <a:off x="8416248" y="2520439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2" name="î$ļïḋé"/>
            <p:cNvSpPr/>
            <p:nvPr/>
          </p:nvSpPr>
          <p:spPr bwMode="auto">
            <a:xfrm>
              <a:off x="8337102" y="2476882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3" name="ïṡ1iďe"/>
            <p:cNvSpPr/>
            <p:nvPr/>
          </p:nvSpPr>
          <p:spPr bwMode="auto">
            <a:xfrm>
              <a:off x="8337102" y="2498660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4" name="îs1iďê"/>
            <p:cNvSpPr/>
            <p:nvPr/>
          </p:nvSpPr>
          <p:spPr bwMode="auto">
            <a:xfrm>
              <a:off x="8337102" y="2397206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5" name="išḷïde"/>
            <p:cNvSpPr/>
            <p:nvPr/>
          </p:nvSpPr>
          <p:spPr bwMode="auto">
            <a:xfrm>
              <a:off x="7972072" y="2367656"/>
              <a:ext cx="238394" cy="347625"/>
            </a:xfrm>
            <a:custGeom>
              <a:avLst/>
              <a:gdLst>
                <a:gd name="T0" fmla="*/ 9581 w 11062"/>
                <a:gd name="T1" fmla="*/ 13339 h 16132"/>
                <a:gd name="T2" fmla="*/ 8775 w 11062"/>
                <a:gd name="T3" fmla="*/ 14325 h 16132"/>
                <a:gd name="T4" fmla="*/ 6999 w 11062"/>
                <a:gd name="T5" fmla="*/ 14980 h 16132"/>
                <a:gd name="T6" fmla="*/ 4346 w 11062"/>
                <a:gd name="T7" fmla="*/ 15077 h 16132"/>
                <a:gd name="T8" fmla="*/ 2649 w 11062"/>
                <a:gd name="T9" fmla="*/ 14454 h 16132"/>
                <a:gd name="T10" fmla="*/ 1519 w 11062"/>
                <a:gd name="T11" fmla="*/ 13302 h 16132"/>
                <a:gd name="T12" fmla="*/ 1023 w 11062"/>
                <a:gd name="T13" fmla="*/ 11870 h 16132"/>
                <a:gd name="T14" fmla="*/ 1038 w 11062"/>
                <a:gd name="T15" fmla="*/ 10686 h 16132"/>
                <a:gd name="T16" fmla="*/ 1161 w 11062"/>
                <a:gd name="T17" fmla="*/ 9659 h 16132"/>
                <a:gd name="T18" fmla="*/ 1368 w 11062"/>
                <a:gd name="T19" fmla="*/ 8565 h 16132"/>
                <a:gd name="T20" fmla="*/ 1751 w 11062"/>
                <a:gd name="T21" fmla="*/ 6782 h 16132"/>
                <a:gd name="T22" fmla="*/ 1969 w 11062"/>
                <a:gd name="T23" fmla="*/ 5444 h 16132"/>
                <a:gd name="T24" fmla="*/ 2066 w 11062"/>
                <a:gd name="T25" fmla="*/ 3973 h 16132"/>
                <a:gd name="T26" fmla="*/ 2442 w 11062"/>
                <a:gd name="T27" fmla="*/ 3510 h 16132"/>
                <a:gd name="T28" fmla="*/ 3378 w 11062"/>
                <a:gd name="T29" fmla="*/ 5418 h 16132"/>
                <a:gd name="T30" fmla="*/ 3921 w 11062"/>
                <a:gd name="T31" fmla="*/ 7026 h 16132"/>
                <a:gd name="T32" fmla="*/ 4134 w 11062"/>
                <a:gd name="T33" fmla="*/ 7893 h 16132"/>
                <a:gd name="T34" fmla="*/ 4981 w 11062"/>
                <a:gd name="T35" fmla="*/ 6640 h 16132"/>
                <a:gd name="T36" fmla="*/ 5652 w 11062"/>
                <a:gd name="T37" fmla="*/ 5541 h 16132"/>
                <a:gd name="T38" fmla="*/ 6048 w 11062"/>
                <a:gd name="T39" fmla="*/ 5124 h 16132"/>
                <a:gd name="T40" fmla="*/ 6276 w 11062"/>
                <a:gd name="T41" fmla="*/ 6127 h 16132"/>
                <a:gd name="T42" fmla="*/ 6449 w 11062"/>
                <a:gd name="T43" fmla="*/ 7550 h 16132"/>
                <a:gd name="T44" fmla="*/ 6532 w 11062"/>
                <a:gd name="T45" fmla="*/ 9200 h 16132"/>
                <a:gd name="T46" fmla="*/ 6940 w 11062"/>
                <a:gd name="T47" fmla="*/ 9209 h 16132"/>
                <a:gd name="T48" fmla="*/ 7692 w 11062"/>
                <a:gd name="T49" fmla="*/ 8420 h 16132"/>
                <a:gd name="T50" fmla="*/ 8583 w 11062"/>
                <a:gd name="T51" fmla="*/ 7268 h 16132"/>
                <a:gd name="T52" fmla="*/ 9393 w 11062"/>
                <a:gd name="T53" fmla="*/ 7890 h 16132"/>
                <a:gd name="T54" fmla="*/ 9897 w 11062"/>
                <a:gd name="T55" fmla="*/ 9499 h 16132"/>
                <a:gd name="T56" fmla="*/ 10055 w 11062"/>
                <a:gd name="T57" fmla="*/ 11059 h 16132"/>
                <a:gd name="T58" fmla="*/ 8546 w 11062"/>
                <a:gd name="T59" fmla="*/ 4537 h 16132"/>
                <a:gd name="T60" fmla="*/ 8332 w 11062"/>
                <a:gd name="T61" fmla="*/ 5604 h 16132"/>
                <a:gd name="T62" fmla="*/ 7919 w 11062"/>
                <a:gd name="T63" fmla="*/ 6448 h 16132"/>
                <a:gd name="T64" fmla="*/ 7572 w 11062"/>
                <a:gd name="T65" fmla="*/ 6944 h 16132"/>
                <a:gd name="T66" fmla="*/ 7322 w 11062"/>
                <a:gd name="T67" fmla="*/ 5677 h 16132"/>
                <a:gd name="T68" fmla="*/ 6610 w 11062"/>
                <a:gd name="T69" fmla="*/ 3988 h 16132"/>
                <a:gd name="T70" fmla="*/ 5839 w 11062"/>
                <a:gd name="T71" fmla="*/ 2871 h 16132"/>
                <a:gd name="T72" fmla="*/ 5524 w 11062"/>
                <a:gd name="T73" fmla="*/ 2624 h 16132"/>
                <a:gd name="T74" fmla="*/ 5435 w 11062"/>
                <a:gd name="T75" fmla="*/ 3254 h 16132"/>
                <a:gd name="T76" fmla="*/ 5137 w 11062"/>
                <a:gd name="T77" fmla="*/ 4285 h 16132"/>
                <a:gd name="T78" fmla="*/ 4503 w 11062"/>
                <a:gd name="T79" fmla="*/ 5519 h 16132"/>
                <a:gd name="T80" fmla="*/ 3295 w 11062"/>
                <a:gd name="T81" fmla="*/ 2924 h 16132"/>
                <a:gd name="T82" fmla="*/ 1805 w 11062"/>
                <a:gd name="T83" fmla="*/ 1110 h 16132"/>
                <a:gd name="T84" fmla="*/ 701 w 11062"/>
                <a:gd name="T85" fmla="*/ 145 h 16132"/>
                <a:gd name="T86" fmla="*/ 1011 w 11062"/>
                <a:gd name="T87" fmla="*/ 2771 h 16132"/>
                <a:gd name="T88" fmla="*/ 870 w 11062"/>
                <a:gd name="T89" fmla="*/ 6014 h 16132"/>
                <a:gd name="T90" fmla="*/ 290 w 11062"/>
                <a:gd name="T91" fmla="*/ 8820 h 16132"/>
                <a:gd name="T92" fmla="*/ 6 w 11062"/>
                <a:gd name="T93" fmla="*/ 11760 h 16132"/>
                <a:gd name="T94" fmla="*/ 554 w 11062"/>
                <a:gd name="T95" fmla="*/ 13649 h 16132"/>
                <a:gd name="T96" fmla="*/ 1906 w 11062"/>
                <a:gd name="T97" fmla="*/ 15167 h 16132"/>
                <a:gd name="T98" fmla="*/ 3939 w 11062"/>
                <a:gd name="T99" fmla="*/ 16031 h 16132"/>
                <a:gd name="T100" fmla="*/ 6884 w 11062"/>
                <a:gd name="T101" fmla="*/ 16016 h 16132"/>
                <a:gd name="T102" fmla="*/ 9121 w 11062"/>
                <a:gd name="T103" fmla="*/ 15301 h 16132"/>
                <a:gd name="T104" fmla="*/ 10305 w 11062"/>
                <a:gd name="T105" fmla="*/ 14100 h 16132"/>
                <a:gd name="T106" fmla="*/ 10866 w 11062"/>
                <a:gd name="T107" fmla="*/ 12606 h 16132"/>
                <a:gd name="T108" fmla="*/ 11039 w 11062"/>
                <a:gd name="T109" fmla="*/ 10358 h 16132"/>
                <a:gd name="T110" fmla="*/ 10527 w 11062"/>
                <a:gd name="T111" fmla="*/ 8031 h 16132"/>
                <a:gd name="T112" fmla="*/ 9405 w 11062"/>
                <a:gd name="T113" fmla="*/ 5745 h 16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62" h="16132">
                  <a:moveTo>
                    <a:pt x="9891" y="12362"/>
                  </a:moveTo>
                  <a:lnTo>
                    <a:pt x="9860" y="12483"/>
                  </a:lnTo>
                  <a:lnTo>
                    <a:pt x="9829" y="12606"/>
                  </a:lnTo>
                  <a:lnTo>
                    <a:pt x="9795" y="12729"/>
                  </a:lnTo>
                  <a:lnTo>
                    <a:pt x="9760" y="12852"/>
                  </a:lnTo>
                  <a:lnTo>
                    <a:pt x="9722" y="12975"/>
                  </a:lnTo>
                  <a:lnTo>
                    <a:pt x="9680" y="13097"/>
                  </a:lnTo>
                  <a:lnTo>
                    <a:pt x="9634" y="13219"/>
                  </a:lnTo>
                  <a:lnTo>
                    <a:pt x="9581" y="13339"/>
                  </a:lnTo>
                  <a:lnTo>
                    <a:pt x="9524" y="13458"/>
                  </a:lnTo>
                  <a:lnTo>
                    <a:pt x="9461" y="13576"/>
                  </a:lnTo>
                  <a:lnTo>
                    <a:pt x="9389" y="13691"/>
                  </a:lnTo>
                  <a:lnTo>
                    <a:pt x="9311" y="13805"/>
                  </a:lnTo>
                  <a:lnTo>
                    <a:pt x="9223" y="13915"/>
                  </a:lnTo>
                  <a:lnTo>
                    <a:pt x="9127" y="14023"/>
                  </a:lnTo>
                  <a:lnTo>
                    <a:pt x="9020" y="14128"/>
                  </a:lnTo>
                  <a:lnTo>
                    <a:pt x="8904" y="14228"/>
                  </a:lnTo>
                  <a:lnTo>
                    <a:pt x="8775" y="14325"/>
                  </a:lnTo>
                  <a:lnTo>
                    <a:pt x="8635" y="14419"/>
                  </a:lnTo>
                  <a:lnTo>
                    <a:pt x="8482" y="14508"/>
                  </a:lnTo>
                  <a:lnTo>
                    <a:pt x="8316" y="14591"/>
                  </a:lnTo>
                  <a:lnTo>
                    <a:pt x="8136" y="14670"/>
                  </a:lnTo>
                  <a:lnTo>
                    <a:pt x="7941" y="14744"/>
                  </a:lnTo>
                  <a:lnTo>
                    <a:pt x="7730" y="14812"/>
                  </a:lnTo>
                  <a:lnTo>
                    <a:pt x="7503" y="14875"/>
                  </a:lnTo>
                  <a:lnTo>
                    <a:pt x="7260" y="14930"/>
                  </a:lnTo>
                  <a:lnTo>
                    <a:pt x="6999" y="14980"/>
                  </a:lnTo>
                  <a:lnTo>
                    <a:pt x="6719" y="15023"/>
                  </a:lnTo>
                  <a:lnTo>
                    <a:pt x="6422" y="15058"/>
                  </a:lnTo>
                  <a:lnTo>
                    <a:pt x="6104" y="15086"/>
                  </a:lnTo>
                  <a:lnTo>
                    <a:pt x="5766" y="15107"/>
                  </a:lnTo>
                  <a:lnTo>
                    <a:pt x="5407" y="15120"/>
                  </a:lnTo>
                  <a:lnTo>
                    <a:pt x="5027" y="15124"/>
                  </a:lnTo>
                  <a:lnTo>
                    <a:pt x="4794" y="15119"/>
                  </a:lnTo>
                  <a:lnTo>
                    <a:pt x="4567" y="15103"/>
                  </a:lnTo>
                  <a:lnTo>
                    <a:pt x="4346" y="15077"/>
                  </a:lnTo>
                  <a:lnTo>
                    <a:pt x="4132" y="15042"/>
                  </a:lnTo>
                  <a:lnTo>
                    <a:pt x="3924" y="14998"/>
                  </a:lnTo>
                  <a:lnTo>
                    <a:pt x="3722" y="14944"/>
                  </a:lnTo>
                  <a:lnTo>
                    <a:pt x="3525" y="14882"/>
                  </a:lnTo>
                  <a:lnTo>
                    <a:pt x="3336" y="14811"/>
                  </a:lnTo>
                  <a:lnTo>
                    <a:pt x="3155" y="14734"/>
                  </a:lnTo>
                  <a:lnTo>
                    <a:pt x="2979" y="14648"/>
                  </a:lnTo>
                  <a:lnTo>
                    <a:pt x="2811" y="14554"/>
                  </a:lnTo>
                  <a:lnTo>
                    <a:pt x="2649" y="14454"/>
                  </a:lnTo>
                  <a:lnTo>
                    <a:pt x="2494" y="14347"/>
                  </a:lnTo>
                  <a:lnTo>
                    <a:pt x="2346" y="14235"/>
                  </a:lnTo>
                  <a:lnTo>
                    <a:pt x="2206" y="14117"/>
                  </a:lnTo>
                  <a:lnTo>
                    <a:pt x="2073" y="13992"/>
                  </a:lnTo>
                  <a:lnTo>
                    <a:pt x="1946" y="13863"/>
                  </a:lnTo>
                  <a:lnTo>
                    <a:pt x="1829" y="13729"/>
                  </a:lnTo>
                  <a:lnTo>
                    <a:pt x="1718" y="13590"/>
                  </a:lnTo>
                  <a:lnTo>
                    <a:pt x="1614" y="13448"/>
                  </a:lnTo>
                  <a:lnTo>
                    <a:pt x="1519" y="13302"/>
                  </a:lnTo>
                  <a:lnTo>
                    <a:pt x="1432" y="13152"/>
                  </a:lnTo>
                  <a:lnTo>
                    <a:pt x="1352" y="12998"/>
                  </a:lnTo>
                  <a:lnTo>
                    <a:pt x="1280" y="12843"/>
                  </a:lnTo>
                  <a:lnTo>
                    <a:pt x="1216" y="12685"/>
                  </a:lnTo>
                  <a:lnTo>
                    <a:pt x="1161" y="12524"/>
                  </a:lnTo>
                  <a:lnTo>
                    <a:pt x="1114" y="12363"/>
                  </a:lnTo>
                  <a:lnTo>
                    <a:pt x="1076" y="12200"/>
                  </a:lnTo>
                  <a:lnTo>
                    <a:pt x="1045" y="12035"/>
                  </a:lnTo>
                  <a:lnTo>
                    <a:pt x="1023" y="11870"/>
                  </a:lnTo>
                  <a:lnTo>
                    <a:pt x="1010" y="11706"/>
                  </a:lnTo>
                  <a:lnTo>
                    <a:pt x="1006" y="11540"/>
                  </a:lnTo>
                  <a:lnTo>
                    <a:pt x="1006" y="11414"/>
                  </a:lnTo>
                  <a:lnTo>
                    <a:pt x="1008" y="11289"/>
                  </a:lnTo>
                  <a:lnTo>
                    <a:pt x="1012" y="11166"/>
                  </a:lnTo>
                  <a:lnTo>
                    <a:pt x="1017" y="11044"/>
                  </a:lnTo>
                  <a:lnTo>
                    <a:pt x="1023" y="10924"/>
                  </a:lnTo>
                  <a:lnTo>
                    <a:pt x="1030" y="10804"/>
                  </a:lnTo>
                  <a:lnTo>
                    <a:pt x="1038" y="10686"/>
                  </a:lnTo>
                  <a:lnTo>
                    <a:pt x="1048" y="10568"/>
                  </a:lnTo>
                  <a:lnTo>
                    <a:pt x="1059" y="10453"/>
                  </a:lnTo>
                  <a:lnTo>
                    <a:pt x="1071" y="10337"/>
                  </a:lnTo>
                  <a:lnTo>
                    <a:pt x="1084" y="10222"/>
                  </a:lnTo>
                  <a:lnTo>
                    <a:pt x="1097" y="10108"/>
                  </a:lnTo>
                  <a:lnTo>
                    <a:pt x="1112" y="9995"/>
                  </a:lnTo>
                  <a:lnTo>
                    <a:pt x="1128" y="9883"/>
                  </a:lnTo>
                  <a:lnTo>
                    <a:pt x="1144" y="9771"/>
                  </a:lnTo>
                  <a:lnTo>
                    <a:pt x="1161" y="9659"/>
                  </a:lnTo>
                  <a:lnTo>
                    <a:pt x="1179" y="9548"/>
                  </a:lnTo>
                  <a:lnTo>
                    <a:pt x="1197" y="9438"/>
                  </a:lnTo>
                  <a:lnTo>
                    <a:pt x="1217" y="9328"/>
                  </a:lnTo>
                  <a:lnTo>
                    <a:pt x="1237" y="9218"/>
                  </a:lnTo>
                  <a:lnTo>
                    <a:pt x="1258" y="9110"/>
                  </a:lnTo>
                  <a:lnTo>
                    <a:pt x="1279" y="9001"/>
                  </a:lnTo>
                  <a:lnTo>
                    <a:pt x="1301" y="8892"/>
                  </a:lnTo>
                  <a:lnTo>
                    <a:pt x="1322" y="8783"/>
                  </a:lnTo>
                  <a:lnTo>
                    <a:pt x="1368" y="8565"/>
                  </a:lnTo>
                  <a:lnTo>
                    <a:pt x="1414" y="8348"/>
                  </a:lnTo>
                  <a:lnTo>
                    <a:pt x="1463" y="8130"/>
                  </a:lnTo>
                  <a:lnTo>
                    <a:pt x="1511" y="7911"/>
                  </a:lnTo>
                  <a:lnTo>
                    <a:pt x="1572" y="7631"/>
                  </a:lnTo>
                  <a:lnTo>
                    <a:pt x="1634" y="7351"/>
                  </a:lnTo>
                  <a:lnTo>
                    <a:pt x="1664" y="7210"/>
                  </a:lnTo>
                  <a:lnTo>
                    <a:pt x="1694" y="7068"/>
                  </a:lnTo>
                  <a:lnTo>
                    <a:pt x="1723" y="6926"/>
                  </a:lnTo>
                  <a:lnTo>
                    <a:pt x="1751" y="6782"/>
                  </a:lnTo>
                  <a:lnTo>
                    <a:pt x="1779" y="6638"/>
                  </a:lnTo>
                  <a:lnTo>
                    <a:pt x="1806" y="6493"/>
                  </a:lnTo>
                  <a:lnTo>
                    <a:pt x="1834" y="6347"/>
                  </a:lnTo>
                  <a:lnTo>
                    <a:pt x="1859" y="6200"/>
                  </a:lnTo>
                  <a:lnTo>
                    <a:pt x="1883" y="6051"/>
                  </a:lnTo>
                  <a:lnTo>
                    <a:pt x="1907" y="5901"/>
                  </a:lnTo>
                  <a:lnTo>
                    <a:pt x="1929" y="5750"/>
                  </a:lnTo>
                  <a:lnTo>
                    <a:pt x="1949" y="5598"/>
                  </a:lnTo>
                  <a:lnTo>
                    <a:pt x="1969" y="5444"/>
                  </a:lnTo>
                  <a:lnTo>
                    <a:pt x="1987" y="5287"/>
                  </a:lnTo>
                  <a:lnTo>
                    <a:pt x="2004" y="5130"/>
                  </a:lnTo>
                  <a:lnTo>
                    <a:pt x="2018" y="4971"/>
                  </a:lnTo>
                  <a:lnTo>
                    <a:pt x="2031" y="4809"/>
                  </a:lnTo>
                  <a:lnTo>
                    <a:pt x="2042" y="4646"/>
                  </a:lnTo>
                  <a:lnTo>
                    <a:pt x="2051" y="4482"/>
                  </a:lnTo>
                  <a:lnTo>
                    <a:pt x="2059" y="4314"/>
                  </a:lnTo>
                  <a:lnTo>
                    <a:pt x="2064" y="4145"/>
                  </a:lnTo>
                  <a:lnTo>
                    <a:pt x="2066" y="3973"/>
                  </a:lnTo>
                  <a:lnTo>
                    <a:pt x="2067" y="3798"/>
                  </a:lnTo>
                  <a:lnTo>
                    <a:pt x="2065" y="3622"/>
                  </a:lnTo>
                  <a:lnTo>
                    <a:pt x="2061" y="3443"/>
                  </a:lnTo>
                  <a:lnTo>
                    <a:pt x="2054" y="3261"/>
                  </a:lnTo>
                  <a:lnTo>
                    <a:pt x="2044" y="3076"/>
                  </a:lnTo>
                  <a:lnTo>
                    <a:pt x="2032" y="2890"/>
                  </a:lnTo>
                  <a:lnTo>
                    <a:pt x="2174" y="3093"/>
                  </a:lnTo>
                  <a:lnTo>
                    <a:pt x="2311" y="3300"/>
                  </a:lnTo>
                  <a:lnTo>
                    <a:pt x="2442" y="3510"/>
                  </a:lnTo>
                  <a:lnTo>
                    <a:pt x="2567" y="3722"/>
                  </a:lnTo>
                  <a:lnTo>
                    <a:pt x="2687" y="3935"/>
                  </a:lnTo>
                  <a:lnTo>
                    <a:pt x="2802" y="4150"/>
                  </a:lnTo>
                  <a:lnTo>
                    <a:pt x="2910" y="4365"/>
                  </a:lnTo>
                  <a:lnTo>
                    <a:pt x="3014" y="4578"/>
                  </a:lnTo>
                  <a:lnTo>
                    <a:pt x="3112" y="4792"/>
                  </a:lnTo>
                  <a:lnTo>
                    <a:pt x="3206" y="5003"/>
                  </a:lnTo>
                  <a:lnTo>
                    <a:pt x="3294" y="5213"/>
                  </a:lnTo>
                  <a:lnTo>
                    <a:pt x="3378" y="5418"/>
                  </a:lnTo>
                  <a:lnTo>
                    <a:pt x="3457" y="5620"/>
                  </a:lnTo>
                  <a:lnTo>
                    <a:pt x="3531" y="5818"/>
                  </a:lnTo>
                  <a:lnTo>
                    <a:pt x="3600" y="6011"/>
                  </a:lnTo>
                  <a:lnTo>
                    <a:pt x="3664" y="6198"/>
                  </a:lnTo>
                  <a:lnTo>
                    <a:pt x="3725" y="6379"/>
                  </a:lnTo>
                  <a:lnTo>
                    <a:pt x="3780" y="6553"/>
                  </a:lnTo>
                  <a:lnTo>
                    <a:pt x="3831" y="6719"/>
                  </a:lnTo>
                  <a:lnTo>
                    <a:pt x="3877" y="6877"/>
                  </a:lnTo>
                  <a:lnTo>
                    <a:pt x="3921" y="7026"/>
                  </a:lnTo>
                  <a:lnTo>
                    <a:pt x="3959" y="7166"/>
                  </a:lnTo>
                  <a:lnTo>
                    <a:pt x="3993" y="7295"/>
                  </a:lnTo>
                  <a:lnTo>
                    <a:pt x="4023" y="7414"/>
                  </a:lnTo>
                  <a:lnTo>
                    <a:pt x="4050" y="7521"/>
                  </a:lnTo>
                  <a:lnTo>
                    <a:pt x="4072" y="7615"/>
                  </a:lnTo>
                  <a:lnTo>
                    <a:pt x="4091" y="7697"/>
                  </a:lnTo>
                  <a:lnTo>
                    <a:pt x="4108" y="7766"/>
                  </a:lnTo>
                  <a:lnTo>
                    <a:pt x="4128" y="7860"/>
                  </a:lnTo>
                  <a:lnTo>
                    <a:pt x="4134" y="7893"/>
                  </a:lnTo>
                  <a:lnTo>
                    <a:pt x="4150" y="7869"/>
                  </a:lnTo>
                  <a:lnTo>
                    <a:pt x="4197" y="7804"/>
                  </a:lnTo>
                  <a:lnTo>
                    <a:pt x="4269" y="7699"/>
                  </a:lnTo>
                  <a:lnTo>
                    <a:pt x="4366" y="7560"/>
                  </a:lnTo>
                  <a:lnTo>
                    <a:pt x="4480" y="7392"/>
                  </a:lnTo>
                  <a:lnTo>
                    <a:pt x="4611" y="7200"/>
                  </a:lnTo>
                  <a:lnTo>
                    <a:pt x="4753" y="6987"/>
                  </a:lnTo>
                  <a:lnTo>
                    <a:pt x="4904" y="6758"/>
                  </a:lnTo>
                  <a:lnTo>
                    <a:pt x="4981" y="6640"/>
                  </a:lnTo>
                  <a:lnTo>
                    <a:pt x="5059" y="6519"/>
                  </a:lnTo>
                  <a:lnTo>
                    <a:pt x="5137" y="6396"/>
                  </a:lnTo>
                  <a:lnTo>
                    <a:pt x="5215" y="6273"/>
                  </a:lnTo>
                  <a:lnTo>
                    <a:pt x="5292" y="6149"/>
                  </a:lnTo>
                  <a:lnTo>
                    <a:pt x="5368" y="6025"/>
                  </a:lnTo>
                  <a:lnTo>
                    <a:pt x="5443" y="5901"/>
                  </a:lnTo>
                  <a:lnTo>
                    <a:pt x="5515" y="5779"/>
                  </a:lnTo>
                  <a:lnTo>
                    <a:pt x="5585" y="5659"/>
                  </a:lnTo>
                  <a:lnTo>
                    <a:pt x="5652" y="5541"/>
                  </a:lnTo>
                  <a:lnTo>
                    <a:pt x="5715" y="5426"/>
                  </a:lnTo>
                  <a:lnTo>
                    <a:pt x="5774" y="5315"/>
                  </a:lnTo>
                  <a:lnTo>
                    <a:pt x="5830" y="5208"/>
                  </a:lnTo>
                  <a:lnTo>
                    <a:pt x="5880" y="5106"/>
                  </a:lnTo>
                  <a:lnTo>
                    <a:pt x="5925" y="5008"/>
                  </a:lnTo>
                  <a:lnTo>
                    <a:pt x="5964" y="4916"/>
                  </a:lnTo>
                  <a:lnTo>
                    <a:pt x="5992" y="4978"/>
                  </a:lnTo>
                  <a:lnTo>
                    <a:pt x="6020" y="5046"/>
                  </a:lnTo>
                  <a:lnTo>
                    <a:pt x="6048" y="5124"/>
                  </a:lnTo>
                  <a:lnTo>
                    <a:pt x="6075" y="5209"/>
                  </a:lnTo>
                  <a:lnTo>
                    <a:pt x="6101" y="5300"/>
                  </a:lnTo>
                  <a:lnTo>
                    <a:pt x="6128" y="5399"/>
                  </a:lnTo>
                  <a:lnTo>
                    <a:pt x="6153" y="5505"/>
                  </a:lnTo>
                  <a:lnTo>
                    <a:pt x="6179" y="5617"/>
                  </a:lnTo>
                  <a:lnTo>
                    <a:pt x="6205" y="5736"/>
                  </a:lnTo>
                  <a:lnTo>
                    <a:pt x="6229" y="5861"/>
                  </a:lnTo>
                  <a:lnTo>
                    <a:pt x="6253" y="5991"/>
                  </a:lnTo>
                  <a:lnTo>
                    <a:pt x="6276" y="6127"/>
                  </a:lnTo>
                  <a:lnTo>
                    <a:pt x="6298" y="6267"/>
                  </a:lnTo>
                  <a:lnTo>
                    <a:pt x="6320" y="6413"/>
                  </a:lnTo>
                  <a:lnTo>
                    <a:pt x="6341" y="6564"/>
                  </a:lnTo>
                  <a:lnTo>
                    <a:pt x="6361" y="6719"/>
                  </a:lnTo>
                  <a:lnTo>
                    <a:pt x="6380" y="6878"/>
                  </a:lnTo>
                  <a:lnTo>
                    <a:pt x="6400" y="7041"/>
                  </a:lnTo>
                  <a:lnTo>
                    <a:pt x="6417" y="7208"/>
                  </a:lnTo>
                  <a:lnTo>
                    <a:pt x="6433" y="7377"/>
                  </a:lnTo>
                  <a:lnTo>
                    <a:pt x="6449" y="7550"/>
                  </a:lnTo>
                  <a:lnTo>
                    <a:pt x="6463" y="7726"/>
                  </a:lnTo>
                  <a:lnTo>
                    <a:pt x="6476" y="7904"/>
                  </a:lnTo>
                  <a:lnTo>
                    <a:pt x="6488" y="8085"/>
                  </a:lnTo>
                  <a:lnTo>
                    <a:pt x="6498" y="8268"/>
                  </a:lnTo>
                  <a:lnTo>
                    <a:pt x="6508" y="8451"/>
                  </a:lnTo>
                  <a:lnTo>
                    <a:pt x="6516" y="8637"/>
                  </a:lnTo>
                  <a:lnTo>
                    <a:pt x="6523" y="8824"/>
                  </a:lnTo>
                  <a:lnTo>
                    <a:pt x="6528" y="9012"/>
                  </a:lnTo>
                  <a:lnTo>
                    <a:pt x="6532" y="9200"/>
                  </a:lnTo>
                  <a:lnTo>
                    <a:pt x="6534" y="9390"/>
                  </a:lnTo>
                  <a:lnTo>
                    <a:pt x="6535" y="9578"/>
                  </a:lnTo>
                  <a:lnTo>
                    <a:pt x="6550" y="9565"/>
                  </a:lnTo>
                  <a:lnTo>
                    <a:pt x="6595" y="9528"/>
                  </a:lnTo>
                  <a:lnTo>
                    <a:pt x="6665" y="9465"/>
                  </a:lnTo>
                  <a:lnTo>
                    <a:pt x="6759" y="9380"/>
                  </a:lnTo>
                  <a:lnTo>
                    <a:pt x="6815" y="9329"/>
                  </a:lnTo>
                  <a:lnTo>
                    <a:pt x="6875" y="9272"/>
                  </a:lnTo>
                  <a:lnTo>
                    <a:pt x="6940" y="9209"/>
                  </a:lnTo>
                  <a:lnTo>
                    <a:pt x="7011" y="9142"/>
                  </a:lnTo>
                  <a:lnTo>
                    <a:pt x="7084" y="9069"/>
                  </a:lnTo>
                  <a:lnTo>
                    <a:pt x="7162" y="8991"/>
                  </a:lnTo>
                  <a:lnTo>
                    <a:pt x="7243" y="8908"/>
                  </a:lnTo>
                  <a:lnTo>
                    <a:pt x="7327" y="8819"/>
                  </a:lnTo>
                  <a:lnTo>
                    <a:pt x="7415" y="8726"/>
                  </a:lnTo>
                  <a:lnTo>
                    <a:pt x="7505" y="8629"/>
                  </a:lnTo>
                  <a:lnTo>
                    <a:pt x="7598" y="8527"/>
                  </a:lnTo>
                  <a:lnTo>
                    <a:pt x="7692" y="8420"/>
                  </a:lnTo>
                  <a:lnTo>
                    <a:pt x="7789" y="8308"/>
                  </a:lnTo>
                  <a:lnTo>
                    <a:pt x="7886" y="8192"/>
                  </a:lnTo>
                  <a:lnTo>
                    <a:pt x="7985" y="8072"/>
                  </a:lnTo>
                  <a:lnTo>
                    <a:pt x="8084" y="7948"/>
                  </a:lnTo>
                  <a:lnTo>
                    <a:pt x="8184" y="7820"/>
                  </a:lnTo>
                  <a:lnTo>
                    <a:pt x="8284" y="7688"/>
                  </a:lnTo>
                  <a:lnTo>
                    <a:pt x="8384" y="7552"/>
                  </a:lnTo>
                  <a:lnTo>
                    <a:pt x="8483" y="7412"/>
                  </a:lnTo>
                  <a:lnTo>
                    <a:pt x="8583" y="7268"/>
                  </a:lnTo>
                  <a:lnTo>
                    <a:pt x="8681" y="7121"/>
                  </a:lnTo>
                  <a:lnTo>
                    <a:pt x="8777" y="6971"/>
                  </a:lnTo>
                  <a:lnTo>
                    <a:pt x="8872" y="6817"/>
                  </a:lnTo>
                  <a:lnTo>
                    <a:pt x="8969" y="6995"/>
                  </a:lnTo>
                  <a:lnTo>
                    <a:pt x="9062" y="7174"/>
                  </a:lnTo>
                  <a:lnTo>
                    <a:pt x="9150" y="7352"/>
                  </a:lnTo>
                  <a:lnTo>
                    <a:pt x="9235" y="7532"/>
                  </a:lnTo>
                  <a:lnTo>
                    <a:pt x="9316" y="7710"/>
                  </a:lnTo>
                  <a:lnTo>
                    <a:pt x="9393" y="7890"/>
                  </a:lnTo>
                  <a:lnTo>
                    <a:pt x="9466" y="8069"/>
                  </a:lnTo>
                  <a:lnTo>
                    <a:pt x="9534" y="8248"/>
                  </a:lnTo>
                  <a:lnTo>
                    <a:pt x="9598" y="8428"/>
                  </a:lnTo>
                  <a:lnTo>
                    <a:pt x="9659" y="8607"/>
                  </a:lnTo>
                  <a:lnTo>
                    <a:pt x="9715" y="8787"/>
                  </a:lnTo>
                  <a:lnTo>
                    <a:pt x="9767" y="8965"/>
                  </a:lnTo>
                  <a:lnTo>
                    <a:pt x="9814" y="9144"/>
                  </a:lnTo>
                  <a:lnTo>
                    <a:pt x="9858" y="9321"/>
                  </a:lnTo>
                  <a:lnTo>
                    <a:pt x="9897" y="9499"/>
                  </a:lnTo>
                  <a:lnTo>
                    <a:pt x="9932" y="9675"/>
                  </a:lnTo>
                  <a:lnTo>
                    <a:pt x="9963" y="9852"/>
                  </a:lnTo>
                  <a:lnTo>
                    <a:pt x="9989" y="10027"/>
                  </a:lnTo>
                  <a:lnTo>
                    <a:pt x="10011" y="10201"/>
                  </a:lnTo>
                  <a:lnTo>
                    <a:pt x="10029" y="10375"/>
                  </a:lnTo>
                  <a:lnTo>
                    <a:pt x="10042" y="10547"/>
                  </a:lnTo>
                  <a:lnTo>
                    <a:pt x="10051" y="10720"/>
                  </a:lnTo>
                  <a:lnTo>
                    <a:pt x="10055" y="10890"/>
                  </a:lnTo>
                  <a:lnTo>
                    <a:pt x="10055" y="11059"/>
                  </a:lnTo>
                  <a:lnTo>
                    <a:pt x="10051" y="11227"/>
                  </a:lnTo>
                  <a:lnTo>
                    <a:pt x="10042" y="11394"/>
                  </a:lnTo>
                  <a:lnTo>
                    <a:pt x="10028" y="11559"/>
                  </a:lnTo>
                  <a:lnTo>
                    <a:pt x="10009" y="11723"/>
                  </a:lnTo>
                  <a:lnTo>
                    <a:pt x="9986" y="11885"/>
                  </a:lnTo>
                  <a:lnTo>
                    <a:pt x="9959" y="12046"/>
                  </a:lnTo>
                  <a:lnTo>
                    <a:pt x="9927" y="12205"/>
                  </a:lnTo>
                  <a:lnTo>
                    <a:pt x="9891" y="12362"/>
                  </a:lnTo>
                  <a:close/>
                  <a:moveTo>
                    <a:pt x="8546" y="4537"/>
                  </a:moveTo>
                  <a:lnTo>
                    <a:pt x="8540" y="4663"/>
                  </a:lnTo>
                  <a:lnTo>
                    <a:pt x="8529" y="4787"/>
                  </a:lnTo>
                  <a:lnTo>
                    <a:pt x="8513" y="4910"/>
                  </a:lnTo>
                  <a:lnTo>
                    <a:pt x="8492" y="5031"/>
                  </a:lnTo>
                  <a:lnTo>
                    <a:pt x="8467" y="5150"/>
                  </a:lnTo>
                  <a:lnTo>
                    <a:pt x="8438" y="5267"/>
                  </a:lnTo>
                  <a:lnTo>
                    <a:pt x="8406" y="5382"/>
                  </a:lnTo>
                  <a:lnTo>
                    <a:pt x="8370" y="5494"/>
                  </a:lnTo>
                  <a:lnTo>
                    <a:pt x="8332" y="5604"/>
                  </a:lnTo>
                  <a:lnTo>
                    <a:pt x="8290" y="5712"/>
                  </a:lnTo>
                  <a:lnTo>
                    <a:pt x="8247" y="5816"/>
                  </a:lnTo>
                  <a:lnTo>
                    <a:pt x="8203" y="5916"/>
                  </a:lnTo>
                  <a:lnTo>
                    <a:pt x="8157" y="6014"/>
                  </a:lnTo>
                  <a:lnTo>
                    <a:pt x="8110" y="6108"/>
                  </a:lnTo>
                  <a:lnTo>
                    <a:pt x="8061" y="6199"/>
                  </a:lnTo>
                  <a:lnTo>
                    <a:pt x="8014" y="6286"/>
                  </a:lnTo>
                  <a:lnTo>
                    <a:pt x="7966" y="6369"/>
                  </a:lnTo>
                  <a:lnTo>
                    <a:pt x="7919" y="6448"/>
                  </a:lnTo>
                  <a:lnTo>
                    <a:pt x="7871" y="6522"/>
                  </a:lnTo>
                  <a:lnTo>
                    <a:pt x="7826" y="6593"/>
                  </a:lnTo>
                  <a:lnTo>
                    <a:pt x="7782" y="6658"/>
                  </a:lnTo>
                  <a:lnTo>
                    <a:pt x="7741" y="6719"/>
                  </a:lnTo>
                  <a:lnTo>
                    <a:pt x="7700" y="6774"/>
                  </a:lnTo>
                  <a:lnTo>
                    <a:pt x="7663" y="6825"/>
                  </a:lnTo>
                  <a:lnTo>
                    <a:pt x="7629" y="6870"/>
                  </a:lnTo>
                  <a:lnTo>
                    <a:pt x="7599" y="6911"/>
                  </a:lnTo>
                  <a:lnTo>
                    <a:pt x="7572" y="6944"/>
                  </a:lnTo>
                  <a:lnTo>
                    <a:pt x="7549" y="6972"/>
                  </a:lnTo>
                  <a:lnTo>
                    <a:pt x="7516" y="7011"/>
                  </a:lnTo>
                  <a:lnTo>
                    <a:pt x="7505" y="7024"/>
                  </a:lnTo>
                  <a:lnTo>
                    <a:pt x="7499" y="6791"/>
                  </a:lnTo>
                  <a:lnTo>
                    <a:pt x="7483" y="6560"/>
                  </a:lnTo>
                  <a:lnTo>
                    <a:pt x="7456" y="6334"/>
                  </a:lnTo>
                  <a:lnTo>
                    <a:pt x="7420" y="6110"/>
                  </a:lnTo>
                  <a:lnTo>
                    <a:pt x="7376" y="5891"/>
                  </a:lnTo>
                  <a:lnTo>
                    <a:pt x="7322" y="5677"/>
                  </a:lnTo>
                  <a:lnTo>
                    <a:pt x="7263" y="5468"/>
                  </a:lnTo>
                  <a:lnTo>
                    <a:pt x="7197" y="5262"/>
                  </a:lnTo>
                  <a:lnTo>
                    <a:pt x="7124" y="5062"/>
                  </a:lnTo>
                  <a:lnTo>
                    <a:pt x="7047" y="4868"/>
                  </a:lnTo>
                  <a:lnTo>
                    <a:pt x="6966" y="4679"/>
                  </a:lnTo>
                  <a:lnTo>
                    <a:pt x="6880" y="4497"/>
                  </a:lnTo>
                  <a:lnTo>
                    <a:pt x="6792" y="4320"/>
                  </a:lnTo>
                  <a:lnTo>
                    <a:pt x="6702" y="4151"/>
                  </a:lnTo>
                  <a:lnTo>
                    <a:pt x="6610" y="3988"/>
                  </a:lnTo>
                  <a:lnTo>
                    <a:pt x="6517" y="3832"/>
                  </a:lnTo>
                  <a:lnTo>
                    <a:pt x="6425" y="3683"/>
                  </a:lnTo>
                  <a:lnTo>
                    <a:pt x="6333" y="3542"/>
                  </a:lnTo>
                  <a:lnTo>
                    <a:pt x="6243" y="3409"/>
                  </a:lnTo>
                  <a:lnTo>
                    <a:pt x="6154" y="3284"/>
                  </a:lnTo>
                  <a:lnTo>
                    <a:pt x="6070" y="3168"/>
                  </a:lnTo>
                  <a:lnTo>
                    <a:pt x="5987" y="3060"/>
                  </a:lnTo>
                  <a:lnTo>
                    <a:pt x="5911" y="2961"/>
                  </a:lnTo>
                  <a:lnTo>
                    <a:pt x="5839" y="2871"/>
                  </a:lnTo>
                  <a:lnTo>
                    <a:pt x="5772" y="2792"/>
                  </a:lnTo>
                  <a:lnTo>
                    <a:pt x="5712" y="2721"/>
                  </a:lnTo>
                  <a:lnTo>
                    <a:pt x="5660" y="2661"/>
                  </a:lnTo>
                  <a:lnTo>
                    <a:pt x="5614" y="2611"/>
                  </a:lnTo>
                  <a:lnTo>
                    <a:pt x="5552" y="2544"/>
                  </a:lnTo>
                  <a:lnTo>
                    <a:pt x="5530" y="2521"/>
                  </a:lnTo>
                  <a:lnTo>
                    <a:pt x="5529" y="2538"/>
                  </a:lnTo>
                  <a:lnTo>
                    <a:pt x="5527" y="2588"/>
                  </a:lnTo>
                  <a:lnTo>
                    <a:pt x="5524" y="2624"/>
                  </a:lnTo>
                  <a:lnTo>
                    <a:pt x="5521" y="2669"/>
                  </a:lnTo>
                  <a:lnTo>
                    <a:pt x="5516" y="2719"/>
                  </a:lnTo>
                  <a:lnTo>
                    <a:pt x="5510" y="2778"/>
                  </a:lnTo>
                  <a:lnTo>
                    <a:pt x="5503" y="2842"/>
                  </a:lnTo>
                  <a:lnTo>
                    <a:pt x="5493" y="2913"/>
                  </a:lnTo>
                  <a:lnTo>
                    <a:pt x="5482" y="2989"/>
                  </a:lnTo>
                  <a:lnTo>
                    <a:pt x="5469" y="3072"/>
                  </a:lnTo>
                  <a:lnTo>
                    <a:pt x="5453" y="3161"/>
                  </a:lnTo>
                  <a:lnTo>
                    <a:pt x="5435" y="3254"/>
                  </a:lnTo>
                  <a:lnTo>
                    <a:pt x="5414" y="3352"/>
                  </a:lnTo>
                  <a:lnTo>
                    <a:pt x="5391" y="3455"/>
                  </a:lnTo>
                  <a:lnTo>
                    <a:pt x="5365" y="3563"/>
                  </a:lnTo>
                  <a:lnTo>
                    <a:pt x="5336" y="3674"/>
                  </a:lnTo>
                  <a:lnTo>
                    <a:pt x="5304" y="3790"/>
                  </a:lnTo>
                  <a:lnTo>
                    <a:pt x="5268" y="3909"/>
                  </a:lnTo>
                  <a:lnTo>
                    <a:pt x="5227" y="4031"/>
                  </a:lnTo>
                  <a:lnTo>
                    <a:pt x="5184" y="4156"/>
                  </a:lnTo>
                  <a:lnTo>
                    <a:pt x="5137" y="4285"/>
                  </a:lnTo>
                  <a:lnTo>
                    <a:pt x="5086" y="4415"/>
                  </a:lnTo>
                  <a:lnTo>
                    <a:pt x="5029" y="4548"/>
                  </a:lnTo>
                  <a:lnTo>
                    <a:pt x="4969" y="4683"/>
                  </a:lnTo>
                  <a:lnTo>
                    <a:pt x="4904" y="4819"/>
                  </a:lnTo>
                  <a:lnTo>
                    <a:pt x="4834" y="4958"/>
                  </a:lnTo>
                  <a:lnTo>
                    <a:pt x="4759" y="5097"/>
                  </a:lnTo>
                  <a:lnTo>
                    <a:pt x="4680" y="5237"/>
                  </a:lnTo>
                  <a:lnTo>
                    <a:pt x="4594" y="5378"/>
                  </a:lnTo>
                  <a:lnTo>
                    <a:pt x="4503" y="5519"/>
                  </a:lnTo>
                  <a:lnTo>
                    <a:pt x="4403" y="5195"/>
                  </a:lnTo>
                  <a:lnTo>
                    <a:pt x="4293" y="4878"/>
                  </a:lnTo>
                  <a:lnTo>
                    <a:pt x="4173" y="4571"/>
                  </a:lnTo>
                  <a:lnTo>
                    <a:pt x="4043" y="4274"/>
                  </a:lnTo>
                  <a:lnTo>
                    <a:pt x="3906" y="3985"/>
                  </a:lnTo>
                  <a:lnTo>
                    <a:pt x="3762" y="3705"/>
                  </a:lnTo>
                  <a:lnTo>
                    <a:pt x="3611" y="3435"/>
                  </a:lnTo>
                  <a:lnTo>
                    <a:pt x="3455" y="3175"/>
                  </a:lnTo>
                  <a:lnTo>
                    <a:pt x="3295" y="2924"/>
                  </a:lnTo>
                  <a:lnTo>
                    <a:pt x="3131" y="2683"/>
                  </a:lnTo>
                  <a:lnTo>
                    <a:pt x="2965" y="2451"/>
                  </a:lnTo>
                  <a:lnTo>
                    <a:pt x="2797" y="2229"/>
                  </a:lnTo>
                  <a:lnTo>
                    <a:pt x="2628" y="2018"/>
                  </a:lnTo>
                  <a:lnTo>
                    <a:pt x="2459" y="1816"/>
                  </a:lnTo>
                  <a:lnTo>
                    <a:pt x="2292" y="1624"/>
                  </a:lnTo>
                  <a:lnTo>
                    <a:pt x="2126" y="1443"/>
                  </a:lnTo>
                  <a:lnTo>
                    <a:pt x="1964" y="1271"/>
                  </a:lnTo>
                  <a:lnTo>
                    <a:pt x="1805" y="1110"/>
                  </a:lnTo>
                  <a:lnTo>
                    <a:pt x="1651" y="960"/>
                  </a:lnTo>
                  <a:lnTo>
                    <a:pt x="1503" y="820"/>
                  </a:lnTo>
                  <a:lnTo>
                    <a:pt x="1361" y="691"/>
                  </a:lnTo>
                  <a:lnTo>
                    <a:pt x="1227" y="573"/>
                  </a:lnTo>
                  <a:lnTo>
                    <a:pt x="1102" y="465"/>
                  </a:lnTo>
                  <a:lnTo>
                    <a:pt x="985" y="368"/>
                  </a:lnTo>
                  <a:lnTo>
                    <a:pt x="879" y="283"/>
                  </a:lnTo>
                  <a:lnTo>
                    <a:pt x="784" y="209"/>
                  </a:lnTo>
                  <a:lnTo>
                    <a:pt x="701" y="145"/>
                  </a:lnTo>
                  <a:lnTo>
                    <a:pt x="631" y="93"/>
                  </a:lnTo>
                  <a:lnTo>
                    <a:pt x="534" y="23"/>
                  </a:lnTo>
                  <a:lnTo>
                    <a:pt x="501" y="0"/>
                  </a:lnTo>
                  <a:lnTo>
                    <a:pt x="630" y="507"/>
                  </a:lnTo>
                  <a:lnTo>
                    <a:pt x="742" y="995"/>
                  </a:lnTo>
                  <a:lnTo>
                    <a:pt x="834" y="1464"/>
                  </a:lnTo>
                  <a:lnTo>
                    <a:pt x="910" y="1916"/>
                  </a:lnTo>
                  <a:lnTo>
                    <a:pt x="968" y="2351"/>
                  </a:lnTo>
                  <a:lnTo>
                    <a:pt x="1011" y="2771"/>
                  </a:lnTo>
                  <a:lnTo>
                    <a:pt x="1040" y="3176"/>
                  </a:lnTo>
                  <a:lnTo>
                    <a:pt x="1056" y="3567"/>
                  </a:lnTo>
                  <a:lnTo>
                    <a:pt x="1059" y="3946"/>
                  </a:lnTo>
                  <a:lnTo>
                    <a:pt x="1050" y="4313"/>
                  </a:lnTo>
                  <a:lnTo>
                    <a:pt x="1030" y="4671"/>
                  </a:lnTo>
                  <a:lnTo>
                    <a:pt x="1001" y="5018"/>
                  </a:lnTo>
                  <a:lnTo>
                    <a:pt x="965" y="5358"/>
                  </a:lnTo>
                  <a:lnTo>
                    <a:pt x="920" y="5690"/>
                  </a:lnTo>
                  <a:lnTo>
                    <a:pt x="870" y="6014"/>
                  </a:lnTo>
                  <a:lnTo>
                    <a:pt x="813" y="6335"/>
                  </a:lnTo>
                  <a:lnTo>
                    <a:pt x="753" y="6650"/>
                  </a:lnTo>
                  <a:lnTo>
                    <a:pt x="689" y="6962"/>
                  </a:lnTo>
                  <a:lnTo>
                    <a:pt x="622" y="7271"/>
                  </a:lnTo>
                  <a:lnTo>
                    <a:pt x="554" y="7580"/>
                  </a:lnTo>
                  <a:lnTo>
                    <a:pt x="486" y="7888"/>
                  </a:lnTo>
                  <a:lnTo>
                    <a:pt x="418" y="8197"/>
                  </a:lnTo>
                  <a:lnTo>
                    <a:pt x="353" y="8507"/>
                  </a:lnTo>
                  <a:lnTo>
                    <a:pt x="290" y="8820"/>
                  </a:lnTo>
                  <a:lnTo>
                    <a:pt x="229" y="9137"/>
                  </a:lnTo>
                  <a:lnTo>
                    <a:pt x="175" y="9457"/>
                  </a:lnTo>
                  <a:lnTo>
                    <a:pt x="126" y="9784"/>
                  </a:lnTo>
                  <a:lnTo>
                    <a:pt x="83" y="10118"/>
                  </a:lnTo>
                  <a:lnTo>
                    <a:pt x="48" y="10460"/>
                  </a:lnTo>
                  <a:lnTo>
                    <a:pt x="22" y="10809"/>
                  </a:lnTo>
                  <a:lnTo>
                    <a:pt x="6" y="11169"/>
                  </a:lnTo>
                  <a:lnTo>
                    <a:pt x="0" y="11540"/>
                  </a:lnTo>
                  <a:lnTo>
                    <a:pt x="6" y="11760"/>
                  </a:lnTo>
                  <a:lnTo>
                    <a:pt x="23" y="11980"/>
                  </a:lnTo>
                  <a:lnTo>
                    <a:pt x="51" y="12198"/>
                  </a:lnTo>
                  <a:lnTo>
                    <a:pt x="91" y="12414"/>
                  </a:lnTo>
                  <a:lnTo>
                    <a:pt x="142" y="12627"/>
                  </a:lnTo>
                  <a:lnTo>
                    <a:pt x="203" y="12838"/>
                  </a:lnTo>
                  <a:lnTo>
                    <a:pt x="275" y="13047"/>
                  </a:lnTo>
                  <a:lnTo>
                    <a:pt x="358" y="13251"/>
                  </a:lnTo>
                  <a:lnTo>
                    <a:pt x="450" y="13452"/>
                  </a:lnTo>
                  <a:lnTo>
                    <a:pt x="554" y="13649"/>
                  </a:lnTo>
                  <a:lnTo>
                    <a:pt x="666" y="13841"/>
                  </a:lnTo>
                  <a:lnTo>
                    <a:pt x="789" y="14028"/>
                  </a:lnTo>
                  <a:lnTo>
                    <a:pt x="922" y="14210"/>
                  </a:lnTo>
                  <a:lnTo>
                    <a:pt x="1063" y="14386"/>
                  </a:lnTo>
                  <a:lnTo>
                    <a:pt x="1213" y="14556"/>
                  </a:lnTo>
                  <a:lnTo>
                    <a:pt x="1374" y="14719"/>
                  </a:lnTo>
                  <a:lnTo>
                    <a:pt x="1542" y="14876"/>
                  </a:lnTo>
                  <a:lnTo>
                    <a:pt x="1720" y="15025"/>
                  </a:lnTo>
                  <a:lnTo>
                    <a:pt x="1906" y="15167"/>
                  </a:lnTo>
                  <a:lnTo>
                    <a:pt x="2101" y="15300"/>
                  </a:lnTo>
                  <a:lnTo>
                    <a:pt x="2303" y="15425"/>
                  </a:lnTo>
                  <a:lnTo>
                    <a:pt x="2514" y="15541"/>
                  </a:lnTo>
                  <a:lnTo>
                    <a:pt x="2733" y="15648"/>
                  </a:lnTo>
                  <a:lnTo>
                    <a:pt x="2960" y="15746"/>
                  </a:lnTo>
                  <a:lnTo>
                    <a:pt x="3193" y="15834"/>
                  </a:lnTo>
                  <a:lnTo>
                    <a:pt x="3434" y="15910"/>
                  </a:lnTo>
                  <a:lnTo>
                    <a:pt x="3683" y="15977"/>
                  </a:lnTo>
                  <a:lnTo>
                    <a:pt x="3939" y="16031"/>
                  </a:lnTo>
                  <a:lnTo>
                    <a:pt x="4201" y="16075"/>
                  </a:lnTo>
                  <a:lnTo>
                    <a:pt x="4469" y="16107"/>
                  </a:lnTo>
                  <a:lnTo>
                    <a:pt x="4745" y="16126"/>
                  </a:lnTo>
                  <a:lnTo>
                    <a:pt x="5027" y="16132"/>
                  </a:lnTo>
                  <a:lnTo>
                    <a:pt x="5439" y="16127"/>
                  </a:lnTo>
                  <a:lnTo>
                    <a:pt x="5830" y="16113"/>
                  </a:lnTo>
                  <a:lnTo>
                    <a:pt x="6201" y="16090"/>
                  </a:lnTo>
                  <a:lnTo>
                    <a:pt x="6551" y="16057"/>
                  </a:lnTo>
                  <a:lnTo>
                    <a:pt x="6884" y="16016"/>
                  </a:lnTo>
                  <a:lnTo>
                    <a:pt x="7198" y="15967"/>
                  </a:lnTo>
                  <a:lnTo>
                    <a:pt x="7494" y="15909"/>
                  </a:lnTo>
                  <a:lnTo>
                    <a:pt x="7774" y="15844"/>
                  </a:lnTo>
                  <a:lnTo>
                    <a:pt x="8036" y="15771"/>
                  </a:lnTo>
                  <a:lnTo>
                    <a:pt x="8282" y="15690"/>
                  </a:lnTo>
                  <a:lnTo>
                    <a:pt x="8514" y="15603"/>
                  </a:lnTo>
                  <a:lnTo>
                    <a:pt x="8731" y="15509"/>
                  </a:lnTo>
                  <a:lnTo>
                    <a:pt x="8933" y="15408"/>
                  </a:lnTo>
                  <a:lnTo>
                    <a:pt x="9121" y="15301"/>
                  </a:lnTo>
                  <a:lnTo>
                    <a:pt x="9297" y="15188"/>
                  </a:lnTo>
                  <a:lnTo>
                    <a:pt x="9461" y="15069"/>
                  </a:lnTo>
                  <a:lnTo>
                    <a:pt x="9611" y="14945"/>
                  </a:lnTo>
                  <a:lnTo>
                    <a:pt x="9752" y="14816"/>
                  </a:lnTo>
                  <a:lnTo>
                    <a:pt x="9882" y="14681"/>
                  </a:lnTo>
                  <a:lnTo>
                    <a:pt x="10001" y="14543"/>
                  </a:lnTo>
                  <a:lnTo>
                    <a:pt x="10111" y="14399"/>
                  </a:lnTo>
                  <a:lnTo>
                    <a:pt x="10213" y="14252"/>
                  </a:lnTo>
                  <a:lnTo>
                    <a:pt x="10305" y="14100"/>
                  </a:lnTo>
                  <a:lnTo>
                    <a:pt x="10390" y="13945"/>
                  </a:lnTo>
                  <a:lnTo>
                    <a:pt x="10468" y="13787"/>
                  </a:lnTo>
                  <a:lnTo>
                    <a:pt x="10540" y="13625"/>
                  </a:lnTo>
                  <a:lnTo>
                    <a:pt x="10606" y="13461"/>
                  </a:lnTo>
                  <a:lnTo>
                    <a:pt x="10666" y="13294"/>
                  </a:lnTo>
                  <a:lnTo>
                    <a:pt x="10721" y="13124"/>
                  </a:lnTo>
                  <a:lnTo>
                    <a:pt x="10772" y="12954"/>
                  </a:lnTo>
                  <a:lnTo>
                    <a:pt x="10821" y="12781"/>
                  </a:lnTo>
                  <a:lnTo>
                    <a:pt x="10866" y="12606"/>
                  </a:lnTo>
                  <a:lnTo>
                    <a:pt x="10921" y="12364"/>
                  </a:lnTo>
                  <a:lnTo>
                    <a:pt x="10967" y="12119"/>
                  </a:lnTo>
                  <a:lnTo>
                    <a:pt x="11004" y="11873"/>
                  </a:lnTo>
                  <a:lnTo>
                    <a:pt x="11032" y="11624"/>
                  </a:lnTo>
                  <a:lnTo>
                    <a:pt x="11051" y="11374"/>
                  </a:lnTo>
                  <a:lnTo>
                    <a:pt x="11061" y="11122"/>
                  </a:lnTo>
                  <a:lnTo>
                    <a:pt x="11062" y="10868"/>
                  </a:lnTo>
                  <a:lnTo>
                    <a:pt x="11055" y="10614"/>
                  </a:lnTo>
                  <a:lnTo>
                    <a:pt x="11039" y="10358"/>
                  </a:lnTo>
                  <a:lnTo>
                    <a:pt x="11015" y="10101"/>
                  </a:lnTo>
                  <a:lnTo>
                    <a:pt x="10982" y="9843"/>
                  </a:lnTo>
                  <a:lnTo>
                    <a:pt x="10941" y="9584"/>
                  </a:lnTo>
                  <a:lnTo>
                    <a:pt x="10892" y="9325"/>
                  </a:lnTo>
                  <a:lnTo>
                    <a:pt x="10835" y="9066"/>
                  </a:lnTo>
                  <a:lnTo>
                    <a:pt x="10769" y="8807"/>
                  </a:lnTo>
                  <a:lnTo>
                    <a:pt x="10696" y="8548"/>
                  </a:lnTo>
                  <a:lnTo>
                    <a:pt x="10616" y="8289"/>
                  </a:lnTo>
                  <a:lnTo>
                    <a:pt x="10527" y="8031"/>
                  </a:lnTo>
                  <a:lnTo>
                    <a:pt x="10432" y="7772"/>
                  </a:lnTo>
                  <a:lnTo>
                    <a:pt x="10328" y="7514"/>
                  </a:lnTo>
                  <a:lnTo>
                    <a:pt x="10218" y="7257"/>
                  </a:lnTo>
                  <a:lnTo>
                    <a:pt x="10100" y="7002"/>
                  </a:lnTo>
                  <a:lnTo>
                    <a:pt x="9974" y="6747"/>
                  </a:lnTo>
                  <a:lnTo>
                    <a:pt x="9843" y="6494"/>
                  </a:lnTo>
                  <a:lnTo>
                    <a:pt x="9704" y="6243"/>
                  </a:lnTo>
                  <a:lnTo>
                    <a:pt x="9558" y="5993"/>
                  </a:lnTo>
                  <a:lnTo>
                    <a:pt x="9405" y="5745"/>
                  </a:lnTo>
                  <a:lnTo>
                    <a:pt x="9246" y="5498"/>
                  </a:lnTo>
                  <a:lnTo>
                    <a:pt x="9081" y="5254"/>
                  </a:lnTo>
                  <a:lnTo>
                    <a:pt x="8909" y="5013"/>
                  </a:lnTo>
                  <a:lnTo>
                    <a:pt x="8730" y="4774"/>
                  </a:lnTo>
                  <a:lnTo>
                    <a:pt x="8546" y="45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6" name="ïśļíḑé"/>
            <p:cNvSpPr/>
            <p:nvPr/>
          </p:nvSpPr>
          <p:spPr bwMode="auto">
            <a:xfrm>
              <a:off x="8011140" y="2515955"/>
              <a:ext cx="153880" cy="124380"/>
            </a:xfrm>
            <a:custGeom>
              <a:avLst/>
              <a:gdLst>
                <a:gd name="T0" fmla="*/ 6161 w 7135"/>
                <a:gd name="T1" fmla="*/ 2475 h 5775"/>
                <a:gd name="T2" fmla="*/ 5762 w 7135"/>
                <a:gd name="T3" fmla="*/ 2876 h 5775"/>
                <a:gd name="T4" fmla="*/ 5263 w 7135"/>
                <a:gd name="T5" fmla="*/ 3283 h 5775"/>
                <a:gd name="T6" fmla="*/ 4610 w 7135"/>
                <a:gd name="T7" fmla="*/ 3704 h 5775"/>
                <a:gd name="T8" fmla="*/ 4041 w 7135"/>
                <a:gd name="T9" fmla="*/ 3621 h 5775"/>
                <a:gd name="T10" fmla="*/ 3918 w 7135"/>
                <a:gd name="T11" fmla="*/ 3141 h 5775"/>
                <a:gd name="T12" fmla="*/ 3836 w 7135"/>
                <a:gd name="T13" fmla="*/ 2666 h 5775"/>
                <a:gd name="T14" fmla="*/ 3788 w 7135"/>
                <a:gd name="T15" fmla="*/ 2122 h 5775"/>
                <a:gd name="T16" fmla="*/ 2970 w 7135"/>
                <a:gd name="T17" fmla="*/ 2186 h 5775"/>
                <a:gd name="T18" fmla="*/ 2646 w 7135"/>
                <a:gd name="T19" fmla="*/ 2694 h 5775"/>
                <a:gd name="T20" fmla="*/ 2288 w 7135"/>
                <a:gd name="T21" fmla="*/ 3226 h 5775"/>
                <a:gd name="T22" fmla="*/ 1744 w 7135"/>
                <a:gd name="T23" fmla="*/ 2191 h 5775"/>
                <a:gd name="T24" fmla="*/ 1302 w 7135"/>
                <a:gd name="T25" fmla="*/ 1101 h 5775"/>
                <a:gd name="T26" fmla="*/ 523 w 7135"/>
                <a:gd name="T27" fmla="*/ 1126 h 5775"/>
                <a:gd name="T28" fmla="*/ 322 w 7135"/>
                <a:gd name="T29" fmla="*/ 1803 h 5775"/>
                <a:gd name="T30" fmla="*/ 155 w 7135"/>
                <a:gd name="T31" fmla="*/ 2614 h 5775"/>
                <a:gd name="T32" fmla="*/ 42 w 7135"/>
                <a:gd name="T33" fmla="*/ 3654 h 5775"/>
                <a:gd name="T34" fmla="*/ 0 w 7135"/>
                <a:gd name="T35" fmla="*/ 5018 h 5775"/>
                <a:gd name="T36" fmla="*/ 15 w 7135"/>
                <a:gd name="T37" fmla="*/ 5105 h 5775"/>
                <a:gd name="T38" fmla="*/ 57 w 7135"/>
                <a:gd name="T39" fmla="*/ 5179 h 5775"/>
                <a:gd name="T40" fmla="*/ 120 w 7135"/>
                <a:gd name="T41" fmla="*/ 5234 h 5775"/>
                <a:gd name="T42" fmla="*/ 201 w 7135"/>
                <a:gd name="T43" fmla="*/ 5265 h 5775"/>
                <a:gd name="T44" fmla="*/ 289 w 7135"/>
                <a:gd name="T45" fmla="*/ 5267 h 5775"/>
                <a:gd name="T46" fmla="*/ 370 w 7135"/>
                <a:gd name="T47" fmla="*/ 5240 h 5775"/>
                <a:gd name="T48" fmla="*/ 437 w 7135"/>
                <a:gd name="T49" fmla="*/ 5188 h 5775"/>
                <a:gd name="T50" fmla="*/ 482 w 7135"/>
                <a:gd name="T51" fmla="*/ 5117 h 5775"/>
                <a:gd name="T52" fmla="*/ 502 w 7135"/>
                <a:gd name="T53" fmla="*/ 5032 h 5775"/>
                <a:gd name="T54" fmla="*/ 520 w 7135"/>
                <a:gd name="T55" fmla="*/ 4087 h 5775"/>
                <a:gd name="T56" fmla="*/ 584 w 7135"/>
                <a:gd name="T57" fmla="*/ 3203 h 5775"/>
                <a:gd name="T58" fmla="*/ 685 w 7135"/>
                <a:gd name="T59" fmla="*/ 2490 h 5775"/>
                <a:gd name="T60" fmla="*/ 816 w 7135"/>
                <a:gd name="T61" fmla="*/ 1897 h 5775"/>
                <a:gd name="T62" fmla="*/ 1026 w 7135"/>
                <a:gd name="T63" fmla="*/ 1774 h 5775"/>
                <a:gd name="T64" fmla="*/ 1436 w 7135"/>
                <a:gd name="T65" fmla="*/ 2753 h 5775"/>
                <a:gd name="T66" fmla="*/ 1949 w 7135"/>
                <a:gd name="T67" fmla="*/ 3914 h 5775"/>
                <a:gd name="T68" fmla="*/ 2728 w 7135"/>
                <a:gd name="T69" fmla="*/ 3474 h 5775"/>
                <a:gd name="T70" fmla="*/ 3116 w 7135"/>
                <a:gd name="T71" fmla="*/ 2895 h 5775"/>
                <a:gd name="T72" fmla="*/ 3343 w 7135"/>
                <a:gd name="T73" fmla="*/ 2782 h 5775"/>
                <a:gd name="T74" fmla="*/ 3419 w 7135"/>
                <a:gd name="T75" fmla="*/ 3221 h 5775"/>
                <a:gd name="T76" fmla="*/ 3595 w 7135"/>
                <a:gd name="T77" fmla="*/ 3883 h 5775"/>
                <a:gd name="T78" fmla="*/ 4108 w 7135"/>
                <a:gd name="T79" fmla="*/ 4532 h 5775"/>
                <a:gd name="T80" fmla="*/ 4902 w 7135"/>
                <a:gd name="T81" fmla="*/ 4116 h 5775"/>
                <a:gd name="T82" fmla="*/ 5527 w 7135"/>
                <a:gd name="T83" fmla="*/ 3714 h 5775"/>
                <a:gd name="T84" fmla="*/ 6017 w 7135"/>
                <a:gd name="T85" fmla="*/ 3324 h 5775"/>
                <a:gd name="T86" fmla="*/ 6411 w 7135"/>
                <a:gd name="T87" fmla="*/ 2943 h 5775"/>
                <a:gd name="T88" fmla="*/ 6624 w 7135"/>
                <a:gd name="T89" fmla="*/ 2997 h 5775"/>
                <a:gd name="T90" fmla="*/ 6623 w 7135"/>
                <a:gd name="T91" fmla="*/ 3626 h 5775"/>
                <a:gd name="T92" fmla="*/ 6567 w 7135"/>
                <a:gd name="T93" fmla="*/ 4245 h 5775"/>
                <a:gd name="T94" fmla="*/ 6457 w 7135"/>
                <a:gd name="T95" fmla="*/ 4831 h 5775"/>
                <a:gd name="T96" fmla="*/ 6297 w 7135"/>
                <a:gd name="T97" fmla="*/ 5360 h 5775"/>
                <a:gd name="T98" fmla="*/ 6251 w 7135"/>
                <a:gd name="T99" fmla="*/ 5502 h 5775"/>
                <a:gd name="T100" fmla="*/ 6259 w 7135"/>
                <a:gd name="T101" fmla="*/ 5587 h 5775"/>
                <a:gd name="T102" fmla="*/ 6295 w 7135"/>
                <a:gd name="T103" fmla="*/ 5664 h 5775"/>
                <a:gd name="T104" fmla="*/ 6353 w 7135"/>
                <a:gd name="T105" fmla="*/ 5726 h 5775"/>
                <a:gd name="T106" fmla="*/ 6431 w 7135"/>
                <a:gd name="T107" fmla="*/ 5765 h 5775"/>
                <a:gd name="T108" fmla="*/ 6522 w 7135"/>
                <a:gd name="T109" fmla="*/ 5775 h 5775"/>
                <a:gd name="T110" fmla="*/ 6641 w 7135"/>
                <a:gd name="T111" fmla="*/ 5733 h 5775"/>
                <a:gd name="T112" fmla="*/ 6728 w 7135"/>
                <a:gd name="T113" fmla="*/ 5635 h 5775"/>
                <a:gd name="T114" fmla="*/ 6926 w 7135"/>
                <a:gd name="T115" fmla="*/ 5033 h 5775"/>
                <a:gd name="T116" fmla="*/ 7072 w 7135"/>
                <a:gd name="T117" fmla="*/ 4273 h 5775"/>
                <a:gd name="T118" fmla="*/ 7134 w 7135"/>
                <a:gd name="T119" fmla="*/ 3469 h 5775"/>
                <a:gd name="T120" fmla="*/ 7108 w 7135"/>
                <a:gd name="T121" fmla="*/ 2658 h 5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35" h="5775">
                  <a:moveTo>
                    <a:pt x="6940" y="1575"/>
                  </a:moveTo>
                  <a:lnTo>
                    <a:pt x="6513" y="2072"/>
                  </a:lnTo>
                  <a:lnTo>
                    <a:pt x="6413" y="2188"/>
                  </a:lnTo>
                  <a:lnTo>
                    <a:pt x="6314" y="2303"/>
                  </a:lnTo>
                  <a:lnTo>
                    <a:pt x="6263" y="2361"/>
                  </a:lnTo>
                  <a:lnTo>
                    <a:pt x="6212" y="2418"/>
                  </a:lnTo>
                  <a:lnTo>
                    <a:pt x="6161" y="2475"/>
                  </a:lnTo>
                  <a:lnTo>
                    <a:pt x="6108" y="2532"/>
                  </a:lnTo>
                  <a:lnTo>
                    <a:pt x="6053" y="2590"/>
                  </a:lnTo>
                  <a:lnTo>
                    <a:pt x="5999" y="2647"/>
                  </a:lnTo>
                  <a:lnTo>
                    <a:pt x="5942" y="2704"/>
                  </a:lnTo>
                  <a:lnTo>
                    <a:pt x="5883" y="2761"/>
                  </a:lnTo>
                  <a:lnTo>
                    <a:pt x="5824" y="2818"/>
                  </a:lnTo>
                  <a:lnTo>
                    <a:pt x="5762" y="2876"/>
                  </a:lnTo>
                  <a:lnTo>
                    <a:pt x="5698" y="2933"/>
                  </a:lnTo>
                  <a:lnTo>
                    <a:pt x="5632" y="2992"/>
                  </a:lnTo>
                  <a:lnTo>
                    <a:pt x="5564" y="3049"/>
                  </a:lnTo>
                  <a:lnTo>
                    <a:pt x="5492" y="3108"/>
                  </a:lnTo>
                  <a:lnTo>
                    <a:pt x="5419" y="3166"/>
                  </a:lnTo>
                  <a:lnTo>
                    <a:pt x="5343" y="3225"/>
                  </a:lnTo>
                  <a:lnTo>
                    <a:pt x="5263" y="3283"/>
                  </a:lnTo>
                  <a:lnTo>
                    <a:pt x="5181" y="3343"/>
                  </a:lnTo>
                  <a:lnTo>
                    <a:pt x="5094" y="3402"/>
                  </a:lnTo>
                  <a:lnTo>
                    <a:pt x="5005" y="3462"/>
                  </a:lnTo>
                  <a:lnTo>
                    <a:pt x="4912" y="3521"/>
                  </a:lnTo>
                  <a:lnTo>
                    <a:pt x="4815" y="3582"/>
                  </a:lnTo>
                  <a:lnTo>
                    <a:pt x="4714" y="3642"/>
                  </a:lnTo>
                  <a:lnTo>
                    <a:pt x="4610" y="3704"/>
                  </a:lnTo>
                  <a:lnTo>
                    <a:pt x="4500" y="3765"/>
                  </a:lnTo>
                  <a:lnTo>
                    <a:pt x="4387" y="3828"/>
                  </a:lnTo>
                  <a:lnTo>
                    <a:pt x="4268" y="3890"/>
                  </a:lnTo>
                  <a:lnTo>
                    <a:pt x="4145" y="3953"/>
                  </a:lnTo>
                  <a:lnTo>
                    <a:pt x="4110" y="3844"/>
                  </a:lnTo>
                  <a:lnTo>
                    <a:pt x="4075" y="3734"/>
                  </a:lnTo>
                  <a:lnTo>
                    <a:pt x="4041" y="3621"/>
                  </a:lnTo>
                  <a:lnTo>
                    <a:pt x="4008" y="3506"/>
                  </a:lnTo>
                  <a:lnTo>
                    <a:pt x="3991" y="3448"/>
                  </a:lnTo>
                  <a:lnTo>
                    <a:pt x="3976" y="3388"/>
                  </a:lnTo>
                  <a:lnTo>
                    <a:pt x="3961" y="3328"/>
                  </a:lnTo>
                  <a:lnTo>
                    <a:pt x="3946" y="3266"/>
                  </a:lnTo>
                  <a:lnTo>
                    <a:pt x="3931" y="3204"/>
                  </a:lnTo>
                  <a:lnTo>
                    <a:pt x="3918" y="3141"/>
                  </a:lnTo>
                  <a:lnTo>
                    <a:pt x="3904" y="3077"/>
                  </a:lnTo>
                  <a:lnTo>
                    <a:pt x="3891" y="3011"/>
                  </a:lnTo>
                  <a:lnTo>
                    <a:pt x="3879" y="2944"/>
                  </a:lnTo>
                  <a:lnTo>
                    <a:pt x="3867" y="2877"/>
                  </a:lnTo>
                  <a:lnTo>
                    <a:pt x="3856" y="2807"/>
                  </a:lnTo>
                  <a:lnTo>
                    <a:pt x="3846" y="2738"/>
                  </a:lnTo>
                  <a:lnTo>
                    <a:pt x="3836" y="2666"/>
                  </a:lnTo>
                  <a:lnTo>
                    <a:pt x="3827" y="2593"/>
                  </a:lnTo>
                  <a:lnTo>
                    <a:pt x="3819" y="2518"/>
                  </a:lnTo>
                  <a:lnTo>
                    <a:pt x="3811" y="2442"/>
                  </a:lnTo>
                  <a:lnTo>
                    <a:pt x="3803" y="2365"/>
                  </a:lnTo>
                  <a:lnTo>
                    <a:pt x="3797" y="2285"/>
                  </a:lnTo>
                  <a:lnTo>
                    <a:pt x="3792" y="2204"/>
                  </a:lnTo>
                  <a:lnTo>
                    <a:pt x="3788" y="2122"/>
                  </a:lnTo>
                  <a:lnTo>
                    <a:pt x="3785" y="2038"/>
                  </a:lnTo>
                  <a:lnTo>
                    <a:pt x="3782" y="1951"/>
                  </a:lnTo>
                  <a:lnTo>
                    <a:pt x="3781" y="1864"/>
                  </a:lnTo>
                  <a:lnTo>
                    <a:pt x="3780" y="1774"/>
                  </a:lnTo>
                  <a:lnTo>
                    <a:pt x="3780" y="912"/>
                  </a:lnTo>
                  <a:lnTo>
                    <a:pt x="3017" y="2111"/>
                  </a:lnTo>
                  <a:lnTo>
                    <a:pt x="2970" y="2186"/>
                  </a:lnTo>
                  <a:lnTo>
                    <a:pt x="2923" y="2261"/>
                  </a:lnTo>
                  <a:lnTo>
                    <a:pt x="2877" y="2334"/>
                  </a:lnTo>
                  <a:lnTo>
                    <a:pt x="2830" y="2407"/>
                  </a:lnTo>
                  <a:lnTo>
                    <a:pt x="2785" y="2479"/>
                  </a:lnTo>
                  <a:lnTo>
                    <a:pt x="2739" y="2550"/>
                  </a:lnTo>
                  <a:lnTo>
                    <a:pt x="2693" y="2622"/>
                  </a:lnTo>
                  <a:lnTo>
                    <a:pt x="2646" y="2694"/>
                  </a:lnTo>
                  <a:lnTo>
                    <a:pt x="2599" y="2766"/>
                  </a:lnTo>
                  <a:lnTo>
                    <a:pt x="2551" y="2840"/>
                  </a:lnTo>
                  <a:lnTo>
                    <a:pt x="2502" y="2913"/>
                  </a:lnTo>
                  <a:lnTo>
                    <a:pt x="2450" y="2989"/>
                  </a:lnTo>
                  <a:lnTo>
                    <a:pt x="2398" y="3066"/>
                  </a:lnTo>
                  <a:lnTo>
                    <a:pt x="2344" y="3145"/>
                  </a:lnTo>
                  <a:lnTo>
                    <a:pt x="2288" y="3226"/>
                  </a:lnTo>
                  <a:lnTo>
                    <a:pt x="2229" y="3308"/>
                  </a:lnTo>
                  <a:lnTo>
                    <a:pt x="2141" y="3108"/>
                  </a:lnTo>
                  <a:lnTo>
                    <a:pt x="2055" y="2913"/>
                  </a:lnTo>
                  <a:lnTo>
                    <a:pt x="1973" y="2724"/>
                  </a:lnTo>
                  <a:lnTo>
                    <a:pt x="1893" y="2541"/>
                  </a:lnTo>
                  <a:lnTo>
                    <a:pt x="1817" y="2364"/>
                  </a:lnTo>
                  <a:lnTo>
                    <a:pt x="1744" y="2191"/>
                  </a:lnTo>
                  <a:lnTo>
                    <a:pt x="1672" y="2023"/>
                  </a:lnTo>
                  <a:lnTo>
                    <a:pt x="1605" y="1861"/>
                  </a:lnTo>
                  <a:lnTo>
                    <a:pt x="1540" y="1701"/>
                  </a:lnTo>
                  <a:lnTo>
                    <a:pt x="1476" y="1546"/>
                  </a:lnTo>
                  <a:lnTo>
                    <a:pt x="1416" y="1395"/>
                  </a:lnTo>
                  <a:lnTo>
                    <a:pt x="1358" y="1247"/>
                  </a:lnTo>
                  <a:lnTo>
                    <a:pt x="1302" y="1101"/>
                  </a:lnTo>
                  <a:lnTo>
                    <a:pt x="1249" y="959"/>
                  </a:lnTo>
                  <a:lnTo>
                    <a:pt x="1197" y="819"/>
                  </a:lnTo>
                  <a:lnTo>
                    <a:pt x="1148" y="681"/>
                  </a:lnTo>
                  <a:lnTo>
                    <a:pt x="907" y="0"/>
                  </a:lnTo>
                  <a:lnTo>
                    <a:pt x="646" y="762"/>
                  </a:lnTo>
                  <a:lnTo>
                    <a:pt x="584" y="943"/>
                  </a:lnTo>
                  <a:lnTo>
                    <a:pt x="523" y="1126"/>
                  </a:lnTo>
                  <a:lnTo>
                    <a:pt x="493" y="1217"/>
                  </a:lnTo>
                  <a:lnTo>
                    <a:pt x="463" y="1311"/>
                  </a:lnTo>
                  <a:lnTo>
                    <a:pt x="434" y="1406"/>
                  </a:lnTo>
                  <a:lnTo>
                    <a:pt x="405" y="1502"/>
                  </a:lnTo>
                  <a:lnTo>
                    <a:pt x="377" y="1599"/>
                  </a:lnTo>
                  <a:lnTo>
                    <a:pt x="348" y="1700"/>
                  </a:lnTo>
                  <a:lnTo>
                    <a:pt x="322" y="1803"/>
                  </a:lnTo>
                  <a:lnTo>
                    <a:pt x="295" y="1908"/>
                  </a:lnTo>
                  <a:lnTo>
                    <a:pt x="270" y="2017"/>
                  </a:lnTo>
                  <a:lnTo>
                    <a:pt x="245" y="2129"/>
                  </a:lnTo>
                  <a:lnTo>
                    <a:pt x="221" y="2244"/>
                  </a:lnTo>
                  <a:lnTo>
                    <a:pt x="199" y="2363"/>
                  </a:lnTo>
                  <a:lnTo>
                    <a:pt x="176" y="2487"/>
                  </a:lnTo>
                  <a:lnTo>
                    <a:pt x="155" y="2614"/>
                  </a:lnTo>
                  <a:lnTo>
                    <a:pt x="135" y="2747"/>
                  </a:lnTo>
                  <a:lnTo>
                    <a:pt x="116" y="2884"/>
                  </a:lnTo>
                  <a:lnTo>
                    <a:pt x="99" y="3026"/>
                  </a:lnTo>
                  <a:lnTo>
                    <a:pt x="83" y="3174"/>
                  </a:lnTo>
                  <a:lnTo>
                    <a:pt x="68" y="3329"/>
                  </a:lnTo>
                  <a:lnTo>
                    <a:pt x="54" y="3488"/>
                  </a:lnTo>
                  <a:lnTo>
                    <a:pt x="42" y="3654"/>
                  </a:lnTo>
                  <a:lnTo>
                    <a:pt x="31" y="3828"/>
                  </a:lnTo>
                  <a:lnTo>
                    <a:pt x="22" y="4007"/>
                  </a:lnTo>
                  <a:lnTo>
                    <a:pt x="14" y="4194"/>
                  </a:lnTo>
                  <a:lnTo>
                    <a:pt x="8" y="4388"/>
                  </a:lnTo>
                  <a:lnTo>
                    <a:pt x="4" y="4590"/>
                  </a:lnTo>
                  <a:lnTo>
                    <a:pt x="1" y="4801"/>
                  </a:lnTo>
                  <a:lnTo>
                    <a:pt x="0" y="5018"/>
                  </a:lnTo>
                  <a:lnTo>
                    <a:pt x="0" y="5032"/>
                  </a:lnTo>
                  <a:lnTo>
                    <a:pt x="1" y="5045"/>
                  </a:lnTo>
                  <a:lnTo>
                    <a:pt x="3" y="5057"/>
                  </a:lnTo>
                  <a:lnTo>
                    <a:pt x="5" y="5070"/>
                  </a:lnTo>
                  <a:lnTo>
                    <a:pt x="8" y="5082"/>
                  </a:lnTo>
                  <a:lnTo>
                    <a:pt x="11" y="5094"/>
                  </a:lnTo>
                  <a:lnTo>
                    <a:pt x="15" y="5105"/>
                  </a:lnTo>
                  <a:lnTo>
                    <a:pt x="20" y="5117"/>
                  </a:lnTo>
                  <a:lnTo>
                    <a:pt x="25" y="5128"/>
                  </a:lnTo>
                  <a:lnTo>
                    <a:pt x="30" y="5138"/>
                  </a:lnTo>
                  <a:lnTo>
                    <a:pt x="36" y="5150"/>
                  </a:lnTo>
                  <a:lnTo>
                    <a:pt x="43" y="5160"/>
                  </a:lnTo>
                  <a:lnTo>
                    <a:pt x="50" y="5170"/>
                  </a:lnTo>
                  <a:lnTo>
                    <a:pt x="57" y="5179"/>
                  </a:lnTo>
                  <a:lnTo>
                    <a:pt x="65" y="5188"/>
                  </a:lnTo>
                  <a:lnTo>
                    <a:pt x="73" y="5197"/>
                  </a:lnTo>
                  <a:lnTo>
                    <a:pt x="82" y="5205"/>
                  </a:lnTo>
                  <a:lnTo>
                    <a:pt x="91" y="5213"/>
                  </a:lnTo>
                  <a:lnTo>
                    <a:pt x="100" y="5221"/>
                  </a:lnTo>
                  <a:lnTo>
                    <a:pt x="110" y="5228"/>
                  </a:lnTo>
                  <a:lnTo>
                    <a:pt x="120" y="5234"/>
                  </a:lnTo>
                  <a:lnTo>
                    <a:pt x="131" y="5240"/>
                  </a:lnTo>
                  <a:lnTo>
                    <a:pt x="141" y="5246"/>
                  </a:lnTo>
                  <a:lnTo>
                    <a:pt x="152" y="5251"/>
                  </a:lnTo>
                  <a:lnTo>
                    <a:pt x="164" y="5255"/>
                  </a:lnTo>
                  <a:lnTo>
                    <a:pt x="176" y="5259"/>
                  </a:lnTo>
                  <a:lnTo>
                    <a:pt x="188" y="5262"/>
                  </a:lnTo>
                  <a:lnTo>
                    <a:pt x="201" y="5265"/>
                  </a:lnTo>
                  <a:lnTo>
                    <a:pt x="213" y="5267"/>
                  </a:lnTo>
                  <a:lnTo>
                    <a:pt x="225" y="5270"/>
                  </a:lnTo>
                  <a:lnTo>
                    <a:pt x="238" y="5271"/>
                  </a:lnTo>
                  <a:lnTo>
                    <a:pt x="251" y="5271"/>
                  </a:lnTo>
                  <a:lnTo>
                    <a:pt x="264" y="5271"/>
                  </a:lnTo>
                  <a:lnTo>
                    <a:pt x="277" y="5270"/>
                  </a:lnTo>
                  <a:lnTo>
                    <a:pt x="289" y="5267"/>
                  </a:lnTo>
                  <a:lnTo>
                    <a:pt x="301" y="5265"/>
                  </a:lnTo>
                  <a:lnTo>
                    <a:pt x="313" y="5262"/>
                  </a:lnTo>
                  <a:lnTo>
                    <a:pt x="325" y="5259"/>
                  </a:lnTo>
                  <a:lnTo>
                    <a:pt x="337" y="5255"/>
                  </a:lnTo>
                  <a:lnTo>
                    <a:pt x="348" y="5251"/>
                  </a:lnTo>
                  <a:lnTo>
                    <a:pt x="359" y="5246"/>
                  </a:lnTo>
                  <a:lnTo>
                    <a:pt x="370" y="5240"/>
                  </a:lnTo>
                  <a:lnTo>
                    <a:pt x="382" y="5234"/>
                  </a:lnTo>
                  <a:lnTo>
                    <a:pt x="392" y="5228"/>
                  </a:lnTo>
                  <a:lnTo>
                    <a:pt x="402" y="5221"/>
                  </a:lnTo>
                  <a:lnTo>
                    <a:pt x="411" y="5213"/>
                  </a:lnTo>
                  <a:lnTo>
                    <a:pt x="420" y="5205"/>
                  </a:lnTo>
                  <a:lnTo>
                    <a:pt x="429" y="5197"/>
                  </a:lnTo>
                  <a:lnTo>
                    <a:pt x="437" y="5188"/>
                  </a:lnTo>
                  <a:lnTo>
                    <a:pt x="445" y="5179"/>
                  </a:lnTo>
                  <a:lnTo>
                    <a:pt x="452" y="5170"/>
                  </a:lnTo>
                  <a:lnTo>
                    <a:pt x="459" y="5160"/>
                  </a:lnTo>
                  <a:lnTo>
                    <a:pt x="466" y="5150"/>
                  </a:lnTo>
                  <a:lnTo>
                    <a:pt x="472" y="5138"/>
                  </a:lnTo>
                  <a:lnTo>
                    <a:pt x="477" y="5128"/>
                  </a:lnTo>
                  <a:lnTo>
                    <a:pt x="482" y="5117"/>
                  </a:lnTo>
                  <a:lnTo>
                    <a:pt x="487" y="5105"/>
                  </a:lnTo>
                  <a:lnTo>
                    <a:pt x="491" y="5094"/>
                  </a:lnTo>
                  <a:lnTo>
                    <a:pt x="494" y="5082"/>
                  </a:lnTo>
                  <a:lnTo>
                    <a:pt x="497" y="5070"/>
                  </a:lnTo>
                  <a:lnTo>
                    <a:pt x="499" y="5057"/>
                  </a:lnTo>
                  <a:lnTo>
                    <a:pt x="501" y="5045"/>
                  </a:lnTo>
                  <a:lnTo>
                    <a:pt x="502" y="5032"/>
                  </a:lnTo>
                  <a:lnTo>
                    <a:pt x="502" y="5018"/>
                  </a:lnTo>
                  <a:lnTo>
                    <a:pt x="503" y="4851"/>
                  </a:lnTo>
                  <a:lnTo>
                    <a:pt x="504" y="4688"/>
                  </a:lnTo>
                  <a:lnTo>
                    <a:pt x="507" y="4530"/>
                  </a:lnTo>
                  <a:lnTo>
                    <a:pt x="510" y="4378"/>
                  </a:lnTo>
                  <a:lnTo>
                    <a:pt x="515" y="4230"/>
                  </a:lnTo>
                  <a:lnTo>
                    <a:pt x="520" y="4087"/>
                  </a:lnTo>
                  <a:lnTo>
                    <a:pt x="527" y="3949"/>
                  </a:lnTo>
                  <a:lnTo>
                    <a:pt x="534" y="3814"/>
                  </a:lnTo>
                  <a:lnTo>
                    <a:pt x="542" y="3684"/>
                  </a:lnTo>
                  <a:lnTo>
                    <a:pt x="551" y="3557"/>
                  </a:lnTo>
                  <a:lnTo>
                    <a:pt x="562" y="3435"/>
                  </a:lnTo>
                  <a:lnTo>
                    <a:pt x="573" y="3318"/>
                  </a:lnTo>
                  <a:lnTo>
                    <a:pt x="584" y="3203"/>
                  </a:lnTo>
                  <a:lnTo>
                    <a:pt x="596" y="3092"/>
                  </a:lnTo>
                  <a:lnTo>
                    <a:pt x="609" y="2984"/>
                  </a:lnTo>
                  <a:lnTo>
                    <a:pt x="623" y="2879"/>
                  </a:lnTo>
                  <a:lnTo>
                    <a:pt x="637" y="2777"/>
                  </a:lnTo>
                  <a:lnTo>
                    <a:pt x="653" y="2678"/>
                  </a:lnTo>
                  <a:lnTo>
                    <a:pt x="668" y="2583"/>
                  </a:lnTo>
                  <a:lnTo>
                    <a:pt x="685" y="2490"/>
                  </a:lnTo>
                  <a:lnTo>
                    <a:pt x="702" y="2398"/>
                  </a:lnTo>
                  <a:lnTo>
                    <a:pt x="719" y="2310"/>
                  </a:lnTo>
                  <a:lnTo>
                    <a:pt x="737" y="2224"/>
                  </a:lnTo>
                  <a:lnTo>
                    <a:pt x="757" y="2139"/>
                  </a:lnTo>
                  <a:lnTo>
                    <a:pt x="776" y="2056"/>
                  </a:lnTo>
                  <a:lnTo>
                    <a:pt x="796" y="1976"/>
                  </a:lnTo>
                  <a:lnTo>
                    <a:pt x="816" y="1897"/>
                  </a:lnTo>
                  <a:lnTo>
                    <a:pt x="837" y="1819"/>
                  </a:lnTo>
                  <a:lnTo>
                    <a:pt x="858" y="1743"/>
                  </a:lnTo>
                  <a:lnTo>
                    <a:pt x="880" y="1667"/>
                  </a:lnTo>
                  <a:lnTo>
                    <a:pt x="902" y="1593"/>
                  </a:lnTo>
                  <a:lnTo>
                    <a:pt x="924" y="1520"/>
                  </a:lnTo>
                  <a:lnTo>
                    <a:pt x="975" y="1646"/>
                  </a:lnTo>
                  <a:lnTo>
                    <a:pt x="1026" y="1774"/>
                  </a:lnTo>
                  <a:lnTo>
                    <a:pt x="1079" y="1905"/>
                  </a:lnTo>
                  <a:lnTo>
                    <a:pt x="1134" y="2038"/>
                  </a:lnTo>
                  <a:lnTo>
                    <a:pt x="1191" y="2175"/>
                  </a:lnTo>
                  <a:lnTo>
                    <a:pt x="1249" y="2314"/>
                  </a:lnTo>
                  <a:lnTo>
                    <a:pt x="1309" y="2456"/>
                  </a:lnTo>
                  <a:lnTo>
                    <a:pt x="1372" y="2603"/>
                  </a:lnTo>
                  <a:lnTo>
                    <a:pt x="1436" y="2753"/>
                  </a:lnTo>
                  <a:lnTo>
                    <a:pt x="1503" y="2906"/>
                  </a:lnTo>
                  <a:lnTo>
                    <a:pt x="1572" y="3063"/>
                  </a:lnTo>
                  <a:lnTo>
                    <a:pt x="1642" y="3225"/>
                  </a:lnTo>
                  <a:lnTo>
                    <a:pt x="1716" y="3390"/>
                  </a:lnTo>
                  <a:lnTo>
                    <a:pt x="1791" y="3561"/>
                  </a:lnTo>
                  <a:lnTo>
                    <a:pt x="1868" y="3735"/>
                  </a:lnTo>
                  <a:lnTo>
                    <a:pt x="1949" y="3914"/>
                  </a:lnTo>
                  <a:lnTo>
                    <a:pt x="2126" y="4310"/>
                  </a:lnTo>
                  <a:lnTo>
                    <a:pt x="2381" y="3960"/>
                  </a:lnTo>
                  <a:lnTo>
                    <a:pt x="2456" y="3856"/>
                  </a:lnTo>
                  <a:lnTo>
                    <a:pt x="2530" y="3755"/>
                  </a:lnTo>
                  <a:lnTo>
                    <a:pt x="2599" y="3658"/>
                  </a:lnTo>
                  <a:lnTo>
                    <a:pt x="2665" y="3565"/>
                  </a:lnTo>
                  <a:lnTo>
                    <a:pt x="2728" y="3474"/>
                  </a:lnTo>
                  <a:lnTo>
                    <a:pt x="2789" y="3386"/>
                  </a:lnTo>
                  <a:lnTo>
                    <a:pt x="2847" y="3300"/>
                  </a:lnTo>
                  <a:lnTo>
                    <a:pt x="2904" y="3217"/>
                  </a:lnTo>
                  <a:lnTo>
                    <a:pt x="2959" y="3135"/>
                  </a:lnTo>
                  <a:lnTo>
                    <a:pt x="3012" y="3054"/>
                  </a:lnTo>
                  <a:lnTo>
                    <a:pt x="3065" y="2974"/>
                  </a:lnTo>
                  <a:lnTo>
                    <a:pt x="3116" y="2895"/>
                  </a:lnTo>
                  <a:lnTo>
                    <a:pt x="3166" y="2816"/>
                  </a:lnTo>
                  <a:lnTo>
                    <a:pt x="3216" y="2737"/>
                  </a:lnTo>
                  <a:lnTo>
                    <a:pt x="3268" y="2657"/>
                  </a:lnTo>
                  <a:lnTo>
                    <a:pt x="3318" y="2577"/>
                  </a:lnTo>
                  <a:lnTo>
                    <a:pt x="3326" y="2647"/>
                  </a:lnTo>
                  <a:lnTo>
                    <a:pt x="3334" y="2715"/>
                  </a:lnTo>
                  <a:lnTo>
                    <a:pt x="3343" y="2782"/>
                  </a:lnTo>
                  <a:lnTo>
                    <a:pt x="3353" y="2848"/>
                  </a:lnTo>
                  <a:lnTo>
                    <a:pt x="3362" y="2912"/>
                  </a:lnTo>
                  <a:lnTo>
                    <a:pt x="3373" y="2976"/>
                  </a:lnTo>
                  <a:lnTo>
                    <a:pt x="3384" y="3038"/>
                  </a:lnTo>
                  <a:lnTo>
                    <a:pt x="3395" y="3101"/>
                  </a:lnTo>
                  <a:lnTo>
                    <a:pt x="3407" y="3161"/>
                  </a:lnTo>
                  <a:lnTo>
                    <a:pt x="3419" y="3221"/>
                  </a:lnTo>
                  <a:lnTo>
                    <a:pt x="3433" y="3280"/>
                  </a:lnTo>
                  <a:lnTo>
                    <a:pt x="3446" y="3339"/>
                  </a:lnTo>
                  <a:lnTo>
                    <a:pt x="3474" y="3453"/>
                  </a:lnTo>
                  <a:lnTo>
                    <a:pt x="3502" y="3564"/>
                  </a:lnTo>
                  <a:lnTo>
                    <a:pt x="3532" y="3672"/>
                  </a:lnTo>
                  <a:lnTo>
                    <a:pt x="3563" y="3778"/>
                  </a:lnTo>
                  <a:lnTo>
                    <a:pt x="3595" y="3883"/>
                  </a:lnTo>
                  <a:lnTo>
                    <a:pt x="3628" y="3986"/>
                  </a:lnTo>
                  <a:lnTo>
                    <a:pt x="3661" y="4088"/>
                  </a:lnTo>
                  <a:lnTo>
                    <a:pt x="3695" y="4188"/>
                  </a:lnTo>
                  <a:lnTo>
                    <a:pt x="3729" y="4287"/>
                  </a:lnTo>
                  <a:lnTo>
                    <a:pt x="3763" y="4387"/>
                  </a:lnTo>
                  <a:lnTo>
                    <a:pt x="3854" y="4653"/>
                  </a:lnTo>
                  <a:lnTo>
                    <a:pt x="4108" y="4532"/>
                  </a:lnTo>
                  <a:lnTo>
                    <a:pt x="4234" y="4472"/>
                  </a:lnTo>
                  <a:lnTo>
                    <a:pt x="4354" y="4412"/>
                  </a:lnTo>
                  <a:lnTo>
                    <a:pt x="4472" y="4352"/>
                  </a:lnTo>
                  <a:lnTo>
                    <a:pt x="4585" y="4293"/>
                  </a:lnTo>
                  <a:lnTo>
                    <a:pt x="4694" y="4233"/>
                  </a:lnTo>
                  <a:lnTo>
                    <a:pt x="4801" y="4175"/>
                  </a:lnTo>
                  <a:lnTo>
                    <a:pt x="4902" y="4116"/>
                  </a:lnTo>
                  <a:lnTo>
                    <a:pt x="5001" y="4058"/>
                  </a:lnTo>
                  <a:lnTo>
                    <a:pt x="5096" y="4000"/>
                  </a:lnTo>
                  <a:lnTo>
                    <a:pt x="5189" y="3942"/>
                  </a:lnTo>
                  <a:lnTo>
                    <a:pt x="5277" y="3884"/>
                  </a:lnTo>
                  <a:lnTo>
                    <a:pt x="5364" y="3828"/>
                  </a:lnTo>
                  <a:lnTo>
                    <a:pt x="5446" y="3770"/>
                  </a:lnTo>
                  <a:lnTo>
                    <a:pt x="5527" y="3714"/>
                  </a:lnTo>
                  <a:lnTo>
                    <a:pt x="5604" y="3657"/>
                  </a:lnTo>
                  <a:lnTo>
                    <a:pt x="5678" y="3601"/>
                  </a:lnTo>
                  <a:lnTo>
                    <a:pt x="5751" y="3545"/>
                  </a:lnTo>
                  <a:lnTo>
                    <a:pt x="5820" y="3489"/>
                  </a:lnTo>
                  <a:lnTo>
                    <a:pt x="5888" y="3433"/>
                  </a:lnTo>
                  <a:lnTo>
                    <a:pt x="5954" y="3379"/>
                  </a:lnTo>
                  <a:lnTo>
                    <a:pt x="6017" y="3324"/>
                  </a:lnTo>
                  <a:lnTo>
                    <a:pt x="6078" y="3269"/>
                  </a:lnTo>
                  <a:lnTo>
                    <a:pt x="6138" y="3214"/>
                  </a:lnTo>
                  <a:lnTo>
                    <a:pt x="6195" y="3159"/>
                  </a:lnTo>
                  <a:lnTo>
                    <a:pt x="6251" y="3106"/>
                  </a:lnTo>
                  <a:lnTo>
                    <a:pt x="6307" y="3051"/>
                  </a:lnTo>
                  <a:lnTo>
                    <a:pt x="6360" y="2998"/>
                  </a:lnTo>
                  <a:lnTo>
                    <a:pt x="6411" y="2943"/>
                  </a:lnTo>
                  <a:lnTo>
                    <a:pt x="6462" y="2890"/>
                  </a:lnTo>
                  <a:lnTo>
                    <a:pt x="6512" y="2837"/>
                  </a:lnTo>
                  <a:lnTo>
                    <a:pt x="6560" y="2783"/>
                  </a:lnTo>
                  <a:lnTo>
                    <a:pt x="6608" y="2731"/>
                  </a:lnTo>
                  <a:lnTo>
                    <a:pt x="6615" y="2818"/>
                  </a:lnTo>
                  <a:lnTo>
                    <a:pt x="6620" y="2907"/>
                  </a:lnTo>
                  <a:lnTo>
                    <a:pt x="6624" y="2997"/>
                  </a:lnTo>
                  <a:lnTo>
                    <a:pt x="6628" y="3087"/>
                  </a:lnTo>
                  <a:lnTo>
                    <a:pt x="6630" y="3176"/>
                  </a:lnTo>
                  <a:lnTo>
                    <a:pt x="6631" y="3266"/>
                  </a:lnTo>
                  <a:lnTo>
                    <a:pt x="6630" y="3356"/>
                  </a:lnTo>
                  <a:lnTo>
                    <a:pt x="6629" y="3446"/>
                  </a:lnTo>
                  <a:lnTo>
                    <a:pt x="6627" y="3535"/>
                  </a:lnTo>
                  <a:lnTo>
                    <a:pt x="6623" y="3626"/>
                  </a:lnTo>
                  <a:lnTo>
                    <a:pt x="6618" y="3715"/>
                  </a:lnTo>
                  <a:lnTo>
                    <a:pt x="6612" y="3805"/>
                  </a:lnTo>
                  <a:lnTo>
                    <a:pt x="6605" y="3893"/>
                  </a:lnTo>
                  <a:lnTo>
                    <a:pt x="6597" y="3982"/>
                  </a:lnTo>
                  <a:lnTo>
                    <a:pt x="6588" y="4071"/>
                  </a:lnTo>
                  <a:lnTo>
                    <a:pt x="6578" y="4158"/>
                  </a:lnTo>
                  <a:lnTo>
                    <a:pt x="6567" y="4245"/>
                  </a:lnTo>
                  <a:lnTo>
                    <a:pt x="6554" y="4332"/>
                  </a:lnTo>
                  <a:lnTo>
                    <a:pt x="6541" y="4418"/>
                  </a:lnTo>
                  <a:lnTo>
                    <a:pt x="6526" y="4502"/>
                  </a:lnTo>
                  <a:lnTo>
                    <a:pt x="6511" y="4586"/>
                  </a:lnTo>
                  <a:lnTo>
                    <a:pt x="6494" y="4669"/>
                  </a:lnTo>
                  <a:lnTo>
                    <a:pt x="6476" y="4750"/>
                  </a:lnTo>
                  <a:lnTo>
                    <a:pt x="6457" y="4831"/>
                  </a:lnTo>
                  <a:lnTo>
                    <a:pt x="6437" y="4911"/>
                  </a:lnTo>
                  <a:lnTo>
                    <a:pt x="6416" y="4989"/>
                  </a:lnTo>
                  <a:lnTo>
                    <a:pt x="6394" y="5067"/>
                  </a:lnTo>
                  <a:lnTo>
                    <a:pt x="6371" y="5142"/>
                  </a:lnTo>
                  <a:lnTo>
                    <a:pt x="6347" y="5216"/>
                  </a:lnTo>
                  <a:lnTo>
                    <a:pt x="6322" y="5289"/>
                  </a:lnTo>
                  <a:lnTo>
                    <a:pt x="6297" y="5360"/>
                  </a:lnTo>
                  <a:lnTo>
                    <a:pt x="6269" y="5429"/>
                  </a:lnTo>
                  <a:lnTo>
                    <a:pt x="6264" y="5441"/>
                  </a:lnTo>
                  <a:lnTo>
                    <a:pt x="6260" y="5453"/>
                  </a:lnTo>
                  <a:lnTo>
                    <a:pt x="6257" y="5466"/>
                  </a:lnTo>
                  <a:lnTo>
                    <a:pt x="6255" y="5478"/>
                  </a:lnTo>
                  <a:lnTo>
                    <a:pt x="6253" y="5490"/>
                  </a:lnTo>
                  <a:lnTo>
                    <a:pt x="6251" y="5502"/>
                  </a:lnTo>
                  <a:lnTo>
                    <a:pt x="6251" y="5515"/>
                  </a:lnTo>
                  <a:lnTo>
                    <a:pt x="6251" y="5528"/>
                  </a:lnTo>
                  <a:lnTo>
                    <a:pt x="6251" y="5540"/>
                  </a:lnTo>
                  <a:lnTo>
                    <a:pt x="6252" y="5552"/>
                  </a:lnTo>
                  <a:lnTo>
                    <a:pt x="6254" y="5564"/>
                  </a:lnTo>
                  <a:lnTo>
                    <a:pt x="6256" y="5575"/>
                  </a:lnTo>
                  <a:lnTo>
                    <a:pt x="6259" y="5587"/>
                  </a:lnTo>
                  <a:lnTo>
                    <a:pt x="6263" y="5599"/>
                  </a:lnTo>
                  <a:lnTo>
                    <a:pt x="6266" y="5610"/>
                  </a:lnTo>
                  <a:lnTo>
                    <a:pt x="6271" y="5621"/>
                  </a:lnTo>
                  <a:lnTo>
                    <a:pt x="6276" y="5632"/>
                  </a:lnTo>
                  <a:lnTo>
                    <a:pt x="6281" y="5644"/>
                  </a:lnTo>
                  <a:lnTo>
                    <a:pt x="6288" y="5654"/>
                  </a:lnTo>
                  <a:lnTo>
                    <a:pt x="6295" y="5664"/>
                  </a:lnTo>
                  <a:lnTo>
                    <a:pt x="6302" y="5674"/>
                  </a:lnTo>
                  <a:lnTo>
                    <a:pt x="6309" y="5683"/>
                  </a:lnTo>
                  <a:lnTo>
                    <a:pt x="6317" y="5693"/>
                  </a:lnTo>
                  <a:lnTo>
                    <a:pt x="6326" y="5702"/>
                  </a:lnTo>
                  <a:lnTo>
                    <a:pt x="6334" y="5710"/>
                  </a:lnTo>
                  <a:lnTo>
                    <a:pt x="6344" y="5718"/>
                  </a:lnTo>
                  <a:lnTo>
                    <a:pt x="6353" y="5726"/>
                  </a:lnTo>
                  <a:lnTo>
                    <a:pt x="6364" y="5733"/>
                  </a:lnTo>
                  <a:lnTo>
                    <a:pt x="6374" y="5739"/>
                  </a:lnTo>
                  <a:lnTo>
                    <a:pt x="6385" y="5745"/>
                  </a:lnTo>
                  <a:lnTo>
                    <a:pt x="6396" y="5751"/>
                  </a:lnTo>
                  <a:lnTo>
                    <a:pt x="6408" y="5756"/>
                  </a:lnTo>
                  <a:lnTo>
                    <a:pt x="6420" y="5761"/>
                  </a:lnTo>
                  <a:lnTo>
                    <a:pt x="6431" y="5765"/>
                  </a:lnTo>
                  <a:lnTo>
                    <a:pt x="6443" y="5768"/>
                  </a:lnTo>
                  <a:lnTo>
                    <a:pt x="6455" y="5771"/>
                  </a:lnTo>
                  <a:lnTo>
                    <a:pt x="6467" y="5773"/>
                  </a:lnTo>
                  <a:lnTo>
                    <a:pt x="6480" y="5774"/>
                  </a:lnTo>
                  <a:lnTo>
                    <a:pt x="6491" y="5775"/>
                  </a:lnTo>
                  <a:lnTo>
                    <a:pt x="6503" y="5775"/>
                  </a:lnTo>
                  <a:lnTo>
                    <a:pt x="6522" y="5775"/>
                  </a:lnTo>
                  <a:lnTo>
                    <a:pt x="6540" y="5773"/>
                  </a:lnTo>
                  <a:lnTo>
                    <a:pt x="6558" y="5769"/>
                  </a:lnTo>
                  <a:lnTo>
                    <a:pt x="6576" y="5765"/>
                  </a:lnTo>
                  <a:lnTo>
                    <a:pt x="6593" y="5759"/>
                  </a:lnTo>
                  <a:lnTo>
                    <a:pt x="6610" y="5750"/>
                  </a:lnTo>
                  <a:lnTo>
                    <a:pt x="6626" y="5742"/>
                  </a:lnTo>
                  <a:lnTo>
                    <a:pt x="6641" y="5733"/>
                  </a:lnTo>
                  <a:lnTo>
                    <a:pt x="6656" y="5722"/>
                  </a:lnTo>
                  <a:lnTo>
                    <a:pt x="6671" y="5710"/>
                  </a:lnTo>
                  <a:lnTo>
                    <a:pt x="6685" y="5697"/>
                  </a:lnTo>
                  <a:lnTo>
                    <a:pt x="6697" y="5683"/>
                  </a:lnTo>
                  <a:lnTo>
                    <a:pt x="6708" y="5668"/>
                  </a:lnTo>
                  <a:lnTo>
                    <a:pt x="6719" y="5652"/>
                  </a:lnTo>
                  <a:lnTo>
                    <a:pt x="6728" y="5635"/>
                  </a:lnTo>
                  <a:lnTo>
                    <a:pt x="6736" y="5617"/>
                  </a:lnTo>
                  <a:lnTo>
                    <a:pt x="6771" y="5525"/>
                  </a:lnTo>
                  <a:lnTo>
                    <a:pt x="6805" y="5431"/>
                  </a:lnTo>
                  <a:lnTo>
                    <a:pt x="6838" y="5334"/>
                  </a:lnTo>
                  <a:lnTo>
                    <a:pt x="6869" y="5235"/>
                  </a:lnTo>
                  <a:lnTo>
                    <a:pt x="6898" y="5134"/>
                  </a:lnTo>
                  <a:lnTo>
                    <a:pt x="6926" y="5033"/>
                  </a:lnTo>
                  <a:lnTo>
                    <a:pt x="6952" y="4928"/>
                  </a:lnTo>
                  <a:lnTo>
                    <a:pt x="6976" y="4822"/>
                  </a:lnTo>
                  <a:lnTo>
                    <a:pt x="6998" y="4715"/>
                  </a:lnTo>
                  <a:lnTo>
                    <a:pt x="7019" y="4606"/>
                  </a:lnTo>
                  <a:lnTo>
                    <a:pt x="7038" y="4496"/>
                  </a:lnTo>
                  <a:lnTo>
                    <a:pt x="7057" y="4385"/>
                  </a:lnTo>
                  <a:lnTo>
                    <a:pt x="7072" y="4273"/>
                  </a:lnTo>
                  <a:lnTo>
                    <a:pt x="7086" y="4160"/>
                  </a:lnTo>
                  <a:lnTo>
                    <a:pt x="7099" y="4046"/>
                  </a:lnTo>
                  <a:lnTo>
                    <a:pt x="7109" y="3932"/>
                  </a:lnTo>
                  <a:lnTo>
                    <a:pt x="7118" y="3817"/>
                  </a:lnTo>
                  <a:lnTo>
                    <a:pt x="7125" y="3701"/>
                  </a:lnTo>
                  <a:lnTo>
                    <a:pt x="7130" y="3585"/>
                  </a:lnTo>
                  <a:lnTo>
                    <a:pt x="7134" y="3469"/>
                  </a:lnTo>
                  <a:lnTo>
                    <a:pt x="7135" y="3353"/>
                  </a:lnTo>
                  <a:lnTo>
                    <a:pt x="7135" y="3236"/>
                  </a:lnTo>
                  <a:lnTo>
                    <a:pt x="7133" y="3120"/>
                  </a:lnTo>
                  <a:lnTo>
                    <a:pt x="7130" y="3004"/>
                  </a:lnTo>
                  <a:lnTo>
                    <a:pt x="7124" y="2888"/>
                  </a:lnTo>
                  <a:lnTo>
                    <a:pt x="7117" y="2773"/>
                  </a:lnTo>
                  <a:lnTo>
                    <a:pt x="7108" y="2658"/>
                  </a:lnTo>
                  <a:lnTo>
                    <a:pt x="7097" y="2544"/>
                  </a:lnTo>
                  <a:lnTo>
                    <a:pt x="7084" y="2430"/>
                  </a:lnTo>
                  <a:lnTo>
                    <a:pt x="7069" y="2318"/>
                  </a:lnTo>
                  <a:lnTo>
                    <a:pt x="7052" y="2207"/>
                  </a:lnTo>
                  <a:lnTo>
                    <a:pt x="7033" y="2097"/>
                  </a:lnTo>
                  <a:lnTo>
                    <a:pt x="6940" y="1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7" name="îslïḓé"/>
            <p:cNvSpPr/>
            <p:nvPr/>
          </p:nvSpPr>
          <p:spPr bwMode="auto">
            <a:xfrm>
              <a:off x="9865371" y="883005"/>
              <a:ext cx="464950" cy="466054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8" name="ïṣ1ïḓè"/>
            <p:cNvSpPr/>
            <p:nvPr/>
          </p:nvSpPr>
          <p:spPr bwMode="auto">
            <a:xfrm>
              <a:off x="10078620" y="1470466"/>
              <a:ext cx="236122" cy="151900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9" name="ïṡḻiďê"/>
            <p:cNvSpPr/>
            <p:nvPr/>
          </p:nvSpPr>
          <p:spPr bwMode="auto">
            <a:xfrm>
              <a:off x="9976351" y="1368197"/>
              <a:ext cx="655727" cy="570000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0" name="iṥľíḋé"/>
            <p:cNvSpPr/>
            <p:nvPr/>
          </p:nvSpPr>
          <p:spPr bwMode="auto">
            <a:xfrm>
              <a:off x="9232257" y="1507758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1" name="iṣ1îdê"/>
            <p:cNvSpPr/>
            <p:nvPr/>
          </p:nvSpPr>
          <p:spPr bwMode="auto">
            <a:xfrm>
              <a:off x="9166223" y="1444946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2" name="ïṥḻíḑê"/>
            <p:cNvSpPr/>
            <p:nvPr/>
          </p:nvSpPr>
          <p:spPr bwMode="auto">
            <a:xfrm>
              <a:off x="9992589" y="499752"/>
              <a:ext cx="323916" cy="345350"/>
            </a:xfrm>
            <a:custGeom>
              <a:avLst/>
              <a:gdLst>
                <a:gd name="T0" fmla="*/ 14069 w 15096"/>
                <a:gd name="T1" fmla="*/ 14285 h 16095"/>
                <a:gd name="T2" fmla="*/ 13990 w 15096"/>
                <a:gd name="T3" fmla="*/ 14519 h 16095"/>
                <a:gd name="T4" fmla="*/ 13859 w 15096"/>
                <a:gd name="T5" fmla="*/ 14723 h 16095"/>
                <a:gd name="T6" fmla="*/ 13685 w 15096"/>
                <a:gd name="T7" fmla="*/ 14889 h 16095"/>
                <a:gd name="T8" fmla="*/ 13475 w 15096"/>
                <a:gd name="T9" fmla="*/ 15010 h 16095"/>
                <a:gd name="T10" fmla="*/ 13236 w 15096"/>
                <a:gd name="T11" fmla="*/ 15077 h 16095"/>
                <a:gd name="T12" fmla="*/ 1961 w 15096"/>
                <a:gd name="T13" fmla="*/ 15088 h 16095"/>
                <a:gd name="T14" fmla="*/ 1714 w 15096"/>
                <a:gd name="T15" fmla="*/ 15044 h 16095"/>
                <a:gd name="T16" fmla="*/ 1491 w 15096"/>
                <a:gd name="T17" fmla="*/ 14943 h 16095"/>
                <a:gd name="T18" fmla="*/ 1301 w 15096"/>
                <a:gd name="T19" fmla="*/ 14794 h 16095"/>
                <a:gd name="T20" fmla="*/ 1152 w 15096"/>
                <a:gd name="T21" fmla="*/ 14604 h 16095"/>
                <a:gd name="T22" fmla="*/ 1052 w 15096"/>
                <a:gd name="T23" fmla="*/ 14382 h 16095"/>
                <a:gd name="T24" fmla="*/ 1007 w 15096"/>
                <a:gd name="T25" fmla="*/ 14134 h 16095"/>
                <a:gd name="T26" fmla="*/ 1018 w 15096"/>
                <a:gd name="T27" fmla="*/ 1859 h 16095"/>
                <a:gd name="T28" fmla="*/ 1086 w 15096"/>
                <a:gd name="T29" fmla="*/ 1621 h 16095"/>
                <a:gd name="T30" fmla="*/ 1207 w 15096"/>
                <a:gd name="T31" fmla="*/ 1410 h 16095"/>
                <a:gd name="T32" fmla="*/ 1373 w 15096"/>
                <a:gd name="T33" fmla="*/ 1236 h 16095"/>
                <a:gd name="T34" fmla="*/ 1577 w 15096"/>
                <a:gd name="T35" fmla="*/ 1106 h 16095"/>
                <a:gd name="T36" fmla="*/ 1811 w 15096"/>
                <a:gd name="T37" fmla="*/ 1026 h 16095"/>
                <a:gd name="T38" fmla="*/ 13083 w 15096"/>
                <a:gd name="T39" fmla="*/ 1006 h 16095"/>
                <a:gd name="T40" fmla="*/ 13335 w 15096"/>
                <a:gd name="T41" fmla="*/ 1038 h 16095"/>
                <a:gd name="T42" fmla="*/ 13562 w 15096"/>
                <a:gd name="T43" fmla="*/ 1128 h 16095"/>
                <a:gd name="T44" fmla="*/ 13760 w 15096"/>
                <a:gd name="T45" fmla="*/ 1267 h 16095"/>
                <a:gd name="T46" fmla="*/ 13918 w 15096"/>
                <a:gd name="T47" fmla="*/ 1450 h 16095"/>
                <a:gd name="T48" fmla="*/ 14028 w 15096"/>
                <a:gd name="T49" fmla="*/ 1667 h 16095"/>
                <a:gd name="T50" fmla="*/ 14085 w 15096"/>
                <a:gd name="T51" fmla="*/ 1909 h 16095"/>
                <a:gd name="T52" fmla="*/ 2013 w 15096"/>
                <a:gd name="T53" fmla="*/ 0 h 16095"/>
                <a:gd name="T54" fmla="*/ 1510 w 15096"/>
                <a:gd name="T55" fmla="*/ 63 h 16095"/>
                <a:gd name="T56" fmla="*/ 1054 w 15096"/>
                <a:gd name="T57" fmla="*/ 242 h 16095"/>
                <a:gd name="T58" fmla="*/ 659 w 15096"/>
                <a:gd name="T59" fmla="*/ 523 h 16095"/>
                <a:gd name="T60" fmla="*/ 344 w 15096"/>
                <a:gd name="T61" fmla="*/ 887 h 16095"/>
                <a:gd name="T62" fmla="*/ 122 w 15096"/>
                <a:gd name="T63" fmla="*/ 1320 h 16095"/>
                <a:gd name="T64" fmla="*/ 10 w 15096"/>
                <a:gd name="T65" fmla="*/ 1807 h 16095"/>
                <a:gd name="T66" fmla="*/ 10 w 15096"/>
                <a:gd name="T67" fmla="*/ 14289 h 16095"/>
                <a:gd name="T68" fmla="*/ 122 w 15096"/>
                <a:gd name="T69" fmla="*/ 14775 h 16095"/>
                <a:gd name="T70" fmla="*/ 344 w 15096"/>
                <a:gd name="T71" fmla="*/ 15208 h 16095"/>
                <a:gd name="T72" fmla="*/ 659 w 15096"/>
                <a:gd name="T73" fmla="*/ 15572 h 16095"/>
                <a:gd name="T74" fmla="*/ 1054 w 15096"/>
                <a:gd name="T75" fmla="*/ 15853 h 16095"/>
                <a:gd name="T76" fmla="*/ 1510 w 15096"/>
                <a:gd name="T77" fmla="*/ 16032 h 16095"/>
                <a:gd name="T78" fmla="*/ 2013 w 15096"/>
                <a:gd name="T79" fmla="*/ 16095 h 16095"/>
                <a:gd name="T80" fmla="*/ 13489 w 15096"/>
                <a:gd name="T81" fmla="*/ 16054 h 16095"/>
                <a:gd name="T82" fmla="*/ 13956 w 15096"/>
                <a:gd name="T83" fmla="*/ 15897 h 16095"/>
                <a:gd name="T84" fmla="*/ 14363 w 15096"/>
                <a:gd name="T85" fmla="*/ 15635 h 16095"/>
                <a:gd name="T86" fmla="*/ 14696 w 15096"/>
                <a:gd name="T87" fmla="*/ 15287 h 16095"/>
                <a:gd name="T88" fmla="*/ 14938 w 15096"/>
                <a:gd name="T89" fmla="*/ 14867 h 16095"/>
                <a:gd name="T90" fmla="*/ 15073 w 15096"/>
                <a:gd name="T91" fmla="*/ 14390 h 16095"/>
                <a:gd name="T92" fmla="*/ 15093 w 15096"/>
                <a:gd name="T93" fmla="*/ 1908 h 16095"/>
                <a:gd name="T94" fmla="*/ 15005 w 15096"/>
                <a:gd name="T95" fmla="*/ 1413 h 16095"/>
                <a:gd name="T96" fmla="*/ 14804 w 15096"/>
                <a:gd name="T97" fmla="*/ 969 h 16095"/>
                <a:gd name="T98" fmla="*/ 14506 w 15096"/>
                <a:gd name="T99" fmla="*/ 589 h 16095"/>
                <a:gd name="T100" fmla="*/ 14127 w 15096"/>
                <a:gd name="T101" fmla="*/ 292 h 16095"/>
                <a:gd name="T102" fmla="*/ 13682 w 15096"/>
                <a:gd name="T103" fmla="*/ 91 h 16095"/>
                <a:gd name="T104" fmla="*/ 13187 w 15096"/>
                <a:gd name="T105" fmla="*/ 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96" h="16095">
                  <a:moveTo>
                    <a:pt x="14090" y="14083"/>
                  </a:moveTo>
                  <a:lnTo>
                    <a:pt x="14089" y="14134"/>
                  </a:lnTo>
                  <a:lnTo>
                    <a:pt x="14085" y="14186"/>
                  </a:lnTo>
                  <a:lnTo>
                    <a:pt x="14079" y="14236"/>
                  </a:lnTo>
                  <a:lnTo>
                    <a:pt x="14069" y="14285"/>
                  </a:lnTo>
                  <a:lnTo>
                    <a:pt x="14058" y="14334"/>
                  </a:lnTo>
                  <a:lnTo>
                    <a:pt x="14044" y="14382"/>
                  </a:lnTo>
                  <a:lnTo>
                    <a:pt x="14028" y="14428"/>
                  </a:lnTo>
                  <a:lnTo>
                    <a:pt x="14010" y="14474"/>
                  </a:lnTo>
                  <a:lnTo>
                    <a:pt x="13990" y="14519"/>
                  </a:lnTo>
                  <a:lnTo>
                    <a:pt x="13968" y="14562"/>
                  </a:lnTo>
                  <a:lnTo>
                    <a:pt x="13944" y="14604"/>
                  </a:lnTo>
                  <a:lnTo>
                    <a:pt x="13918" y="14645"/>
                  </a:lnTo>
                  <a:lnTo>
                    <a:pt x="13889" y="14685"/>
                  </a:lnTo>
                  <a:lnTo>
                    <a:pt x="13859" y="14723"/>
                  </a:lnTo>
                  <a:lnTo>
                    <a:pt x="13828" y="14759"/>
                  </a:lnTo>
                  <a:lnTo>
                    <a:pt x="13795" y="14794"/>
                  </a:lnTo>
                  <a:lnTo>
                    <a:pt x="13760" y="14828"/>
                  </a:lnTo>
                  <a:lnTo>
                    <a:pt x="13723" y="14859"/>
                  </a:lnTo>
                  <a:lnTo>
                    <a:pt x="13685" y="14889"/>
                  </a:lnTo>
                  <a:lnTo>
                    <a:pt x="13646" y="14917"/>
                  </a:lnTo>
                  <a:lnTo>
                    <a:pt x="13605" y="14943"/>
                  </a:lnTo>
                  <a:lnTo>
                    <a:pt x="13562" y="14967"/>
                  </a:lnTo>
                  <a:lnTo>
                    <a:pt x="13519" y="14989"/>
                  </a:lnTo>
                  <a:lnTo>
                    <a:pt x="13475" y="15010"/>
                  </a:lnTo>
                  <a:lnTo>
                    <a:pt x="13428" y="15028"/>
                  </a:lnTo>
                  <a:lnTo>
                    <a:pt x="13382" y="15044"/>
                  </a:lnTo>
                  <a:lnTo>
                    <a:pt x="13335" y="15057"/>
                  </a:lnTo>
                  <a:lnTo>
                    <a:pt x="13285" y="15069"/>
                  </a:lnTo>
                  <a:lnTo>
                    <a:pt x="13236" y="15077"/>
                  </a:lnTo>
                  <a:lnTo>
                    <a:pt x="13186" y="15084"/>
                  </a:lnTo>
                  <a:lnTo>
                    <a:pt x="13135" y="15088"/>
                  </a:lnTo>
                  <a:lnTo>
                    <a:pt x="13083" y="15089"/>
                  </a:lnTo>
                  <a:lnTo>
                    <a:pt x="2013" y="15089"/>
                  </a:lnTo>
                  <a:lnTo>
                    <a:pt x="1961" y="15088"/>
                  </a:lnTo>
                  <a:lnTo>
                    <a:pt x="1910" y="15084"/>
                  </a:lnTo>
                  <a:lnTo>
                    <a:pt x="1860" y="15077"/>
                  </a:lnTo>
                  <a:lnTo>
                    <a:pt x="1811" y="15069"/>
                  </a:lnTo>
                  <a:lnTo>
                    <a:pt x="1761" y="15057"/>
                  </a:lnTo>
                  <a:lnTo>
                    <a:pt x="1714" y="15044"/>
                  </a:lnTo>
                  <a:lnTo>
                    <a:pt x="1667" y="15028"/>
                  </a:lnTo>
                  <a:lnTo>
                    <a:pt x="1621" y="15010"/>
                  </a:lnTo>
                  <a:lnTo>
                    <a:pt x="1577" y="14989"/>
                  </a:lnTo>
                  <a:lnTo>
                    <a:pt x="1534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1" y="14889"/>
                  </a:lnTo>
                  <a:lnTo>
                    <a:pt x="1373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8" y="14759"/>
                  </a:lnTo>
                  <a:lnTo>
                    <a:pt x="1237" y="14723"/>
                  </a:lnTo>
                  <a:lnTo>
                    <a:pt x="1207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6" y="14474"/>
                  </a:lnTo>
                  <a:lnTo>
                    <a:pt x="1068" y="14428"/>
                  </a:lnTo>
                  <a:lnTo>
                    <a:pt x="1052" y="14382"/>
                  </a:lnTo>
                  <a:lnTo>
                    <a:pt x="1039" y="14334"/>
                  </a:lnTo>
                  <a:lnTo>
                    <a:pt x="1027" y="14285"/>
                  </a:lnTo>
                  <a:lnTo>
                    <a:pt x="1018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2012"/>
                  </a:lnTo>
                  <a:lnTo>
                    <a:pt x="1007" y="1961"/>
                  </a:lnTo>
                  <a:lnTo>
                    <a:pt x="1011" y="1909"/>
                  </a:lnTo>
                  <a:lnTo>
                    <a:pt x="1018" y="1859"/>
                  </a:lnTo>
                  <a:lnTo>
                    <a:pt x="1027" y="1810"/>
                  </a:lnTo>
                  <a:lnTo>
                    <a:pt x="1039" y="1760"/>
                  </a:lnTo>
                  <a:lnTo>
                    <a:pt x="1052" y="1713"/>
                  </a:lnTo>
                  <a:lnTo>
                    <a:pt x="1068" y="1667"/>
                  </a:lnTo>
                  <a:lnTo>
                    <a:pt x="1086" y="1621"/>
                  </a:lnTo>
                  <a:lnTo>
                    <a:pt x="1106" y="1576"/>
                  </a:lnTo>
                  <a:lnTo>
                    <a:pt x="1128" y="1533"/>
                  </a:lnTo>
                  <a:lnTo>
                    <a:pt x="1152" y="1491"/>
                  </a:lnTo>
                  <a:lnTo>
                    <a:pt x="1178" y="1450"/>
                  </a:lnTo>
                  <a:lnTo>
                    <a:pt x="1207" y="1410"/>
                  </a:lnTo>
                  <a:lnTo>
                    <a:pt x="1237" y="1372"/>
                  </a:lnTo>
                  <a:lnTo>
                    <a:pt x="1268" y="1336"/>
                  </a:lnTo>
                  <a:lnTo>
                    <a:pt x="1301" y="1301"/>
                  </a:lnTo>
                  <a:lnTo>
                    <a:pt x="1336" y="1267"/>
                  </a:lnTo>
                  <a:lnTo>
                    <a:pt x="1373" y="1236"/>
                  </a:lnTo>
                  <a:lnTo>
                    <a:pt x="1411" y="1206"/>
                  </a:lnTo>
                  <a:lnTo>
                    <a:pt x="1450" y="1178"/>
                  </a:lnTo>
                  <a:lnTo>
                    <a:pt x="1491" y="1152"/>
                  </a:lnTo>
                  <a:lnTo>
                    <a:pt x="1534" y="1128"/>
                  </a:lnTo>
                  <a:lnTo>
                    <a:pt x="1577" y="1106"/>
                  </a:lnTo>
                  <a:lnTo>
                    <a:pt x="1621" y="1085"/>
                  </a:lnTo>
                  <a:lnTo>
                    <a:pt x="1667" y="1067"/>
                  </a:lnTo>
                  <a:lnTo>
                    <a:pt x="1714" y="1051"/>
                  </a:lnTo>
                  <a:lnTo>
                    <a:pt x="1761" y="1038"/>
                  </a:lnTo>
                  <a:lnTo>
                    <a:pt x="1811" y="1026"/>
                  </a:lnTo>
                  <a:lnTo>
                    <a:pt x="1860" y="1018"/>
                  </a:lnTo>
                  <a:lnTo>
                    <a:pt x="1910" y="1011"/>
                  </a:lnTo>
                  <a:lnTo>
                    <a:pt x="1961" y="1007"/>
                  </a:lnTo>
                  <a:lnTo>
                    <a:pt x="2013" y="1006"/>
                  </a:lnTo>
                  <a:lnTo>
                    <a:pt x="13083" y="1006"/>
                  </a:lnTo>
                  <a:lnTo>
                    <a:pt x="13135" y="1007"/>
                  </a:lnTo>
                  <a:lnTo>
                    <a:pt x="13186" y="1011"/>
                  </a:lnTo>
                  <a:lnTo>
                    <a:pt x="13236" y="1018"/>
                  </a:lnTo>
                  <a:lnTo>
                    <a:pt x="13285" y="1026"/>
                  </a:lnTo>
                  <a:lnTo>
                    <a:pt x="13335" y="1038"/>
                  </a:lnTo>
                  <a:lnTo>
                    <a:pt x="13382" y="1051"/>
                  </a:lnTo>
                  <a:lnTo>
                    <a:pt x="13428" y="1067"/>
                  </a:lnTo>
                  <a:lnTo>
                    <a:pt x="13475" y="1085"/>
                  </a:lnTo>
                  <a:lnTo>
                    <a:pt x="13519" y="1106"/>
                  </a:lnTo>
                  <a:lnTo>
                    <a:pt x="13562" y="1128"/>
                  </a:lnTo>
                  <a:lnTo>
                    <a:pt x="13605" y="1152"/>
                  </a:lnTo>
                  <a:lnTo>
                    <a:pt x="13646" y="1178"/>
                  </a:lnTo>
                  <a:lnTo>
                    <a:pt x="13685" y="1206"/>
                  </a:lnTo>
                  <a:lnTo>
                    <a:pt x="13723" y="1236"/>
                  </a:lnTo>
                  <a:lnTo>
                    <a:pt x="13760" y="1267"/>
                  </a:lnTo>
                  <a:lnTo>
                    <a:pt x="13795" y="1301"/>
                  </a:lnTo>
                  <a:lnTo>
                    <a:pt x="13828" y="1336"/>
                  </a:lnTo>
                  <a:lnTo>
                    <a:pt x="13859" y="1372"/>
                  </a:lnTo>
                  <a:lnTo>
                    <a:pt x="13889" y="1410"/>
                  </a:lnTo>
                  <a:lnTo>
                    <a:pt x="13918" y="1450"/>
                  </a:lnTo>
                  <a:lnTo>
                    <a:pt x="13944" y="1491"/>
                  </a:lnTo>
                  <a:lnTo>
                    <a:pt x="13968" y="1533"/>
                  </a:lnTo>
                  <a:lnTo>
                    <a:pt x="13990" y="1576"/>
                  </a:lnTo>
                  <a:lnTo>
                    <a:pt x="14010" y="1621"/>
                  </a:lnTo>
                  <a:lnTo>
                    <a:pt x="14028" y="1667"/>
                  </a:lnTo>
                  <a:lnTo>
                    <a:pt x="14044" y="1713"/>
                  </a:lnTo>
                  <a:lnTo>
                    <a:pt x="14058" y="1760"/>
                  </a:lnTo>
                  <a:lnTo>
                    <a:pt x="14069" y="1810"/>
                  </a:lnTo>
                  <a:lnTo>
                    <a:pt x="14079" y="1859"/>
                  </a:lnTo>
                  <a:lnTo>
                    <a:pt x="14085" y="1909"/>
                  </a:lnTo>
                  <a:lnTo>
                    <a:pt x="14089" y="1961"/>
                  </a:lnTo>
                  <a:lnTo>
                    <a:pt x="14090" y="2012"/>
                  </a:lnTo>
                  <a:lnTo>
                    <a:pt x="14090" y="14083"/>
                  </a:lnTo>
                  <a:close/>
                  <a:moveTo>
                    <a:pt x="13083" y="0"/>
                  </a:moveTo>
                  <a:lnTo>
                    <a:pt x="2013" y="0"/>
                  </a:lnTo>
                  <a:lnTo>
                    <a:pt x="1909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7" y="41"/>
                  </a:lnTo>
                  <a:lnTo>
                    <a:pt x="1510" y="63"/>
                  </a:lnTo>
                  <a:lnTo>
                    <a:pt x="1414" y="91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4" y="242"/>
                  </a:lnTo>
                  <a:lnTo>
                    <a:pt x="969" y="292"/>
                  </a:lnTo>
                  <a:lnTo>
                    <a:pt x="888" y="344"/>
                  </a:lnTo>
                  <a:lnTo>
                    <a:pt x="808" y="399"/>
                  </a:lnTo>
                  <a:lnTo>
                    <a:pt x="733" y="460"/>
                  </a:lnTo>
                  <a:lnTo>
                    <a:pt x="659" y="523"/>
                  </a:lnTo>
                  <a:lnTo>
                    <a:pt x="590" y="589"/>
                  </a:lnTo>
                  <a:lnTo>
                    <a:pt x="523" y="659"/>
                  </a:lnTo>
                  <a:lnTo>
                    <a:pt x="460" y="732"/>
                  </a:lnTo>
                  <a:lnTo>
                    <a:pt x="400" y="808"/>
                  </a:lnTo>
                  <a:lnTo>
                    <a:pt x="344" y="887"/>
                  </a:lnTo>
                  <a:lnTo>
                    <a:pt x="292" y="969"/>
                  </a:lnTo>
                  <a:lnTo>
                    <a:pt x="243" y="1053"/>
                  </a:lnTo>
                  <a:lnTo>
                    <a:pt x="198" y="1140"/>
                  </a:lnTo>
                  <a:lnTo>
                    <a:pt x="158" y="1229"/>
                  </a:lnTo>
                  <a:lnTo>
                    <a:pt x="122" y="1320"/>
                  </a:lnTo>
                  <a:lnTo>
                    <a:pt x="91" y="1413"/>
                  </a:lnTo>
                  <a:lnTo>
                    <a:pt x="63" y="1509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7"/>
                  </a:lnTo>
                  <a:lnTo>
                    <a:pt x="3" y="1908"/>
                  </a:lnTo>
                  <a:lnTo>
                    <a:pt x="0" y="2012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3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400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90" y="15506"/>
                  </a:lnTo>
                  <a:lnTo>
                    <a:pt x="659" y="15572"/>
                  </a:lnTo>
                  <a:lnTo>
                    <a:pt x="733" y="15635"/>
                  </a:lnTo>
                  <a:lnTo>
                    <a:pt x="808" y="15696"/>
                  </a:lnTo>
                  <a:lnTo>
                    <a:pt x="888" y="15751"/>
                  </a:lnTo>
                  <a:lnTo>
                    <a:pt x="969" y="15803"/>
                  </a:lnTo>
                  <a:lnTo>
                    <a:pt x="1054" y="15853"/>
                  </a:lnTo>
                  <a:lnTo>
                    <a:pt x="1140" y="15897"/>
                  </a:lnTo>
                  <a:lnTo>
                    <a:pt x="1229" y="15937"/>
                  </a:lnTo>
                  <a:lnTo>
                    <a:pt x="1320" y="15973"/>
                  </a:lnTo>
                  <a:lnTo>
                    <a:pt x="1414" y="16004"/>
                  </a:lnTo>
                  <a:lnTo>
                    <a:pt x="1510" y="16032"/>
                  </a:lnTo>
                  <a:lnTo>
                    <a:pt x="1607" y="16054"/>
                  </a:lnTo>
                  <a:lnTo>
                    <a:pt x="1706" y="16072"/>
                  </a:lnTo>
                  <a:lnTo>
                    <a:pt x="1806" y="16085"/>
                  </a:lnTo>
                  <a:lnTo>
                    <a:pt x="1909" y="16092"/>
                  </a:lnTo>
                  <a:lnTo>
                    <a:pt x="2013" y="16095"/>
                  </a:lnTo>
                  <a:lnTo>
                    <a:pt x="13083" y="16095"/>
                  </a:lnTo>
                  <a:lnTo>
                    <a:pt x="13187" y="16092"/>
                  </a:lnTo>
                  <a:lnTo>
                    <a:pt x="13289" y="16085"/>
                  </a:lnTo>
                  <a:lnTo>
                    <a:pt x="13390" y="16072"/>
                  </a:lnTo>
                  <a:lnTo>
                    <a:pt x="13489" y="16054"/>
                  </a:lnTo>
                  <a:lnTo>
                    <a:pt x="13586" y="16032"/>
                  </a:lnTo>
                  <a:lnTo>
                    <a:pt x="13682" y="16004"/>
                  </a:lnTo>
                  <a:lnTo>
                    <a:pt x="13776" y="15973"/>
                  </a:lnTo>
                  <a:lnTo>
                    <a:pt x="13866" y="15937"/>
                  </a:lnTo>
                  <a:lnTo>
                    <a:pt x="13956" y="15897"/>
                  </a:lnTo>
                  <a:lnTo>
                    <a:pt x="14042" y="15853"/>
                  </a:lnTo>
                  <a:lnTo>
                    <a:pt x="14127" y="15803"/>
                  </a:lnTo>
                  <a:lnTo>
                    <a:pt x="14208" y="15751"/>
                  </a:lnTo>
                  <a:lnTo>
                    <a:pt x="14288" y="15696"/>
                  </a:lnTo>
                  <a:lnTo>
                    <a:pt x="14363" y="15635"/>
                  </a:lnTo>
                  <a:lnTo>
                    <a:pt x="14437" y="15572"/>
                  </a:lnTo>
                  <a:lnTo>
                    <a:pt x="14506" y="15506"/>
                  </a:lnTo>
                  <a:lnTo>
                    <a:pt x="14573" y="15436"/>
                  </a:lnTo>
                  <a:lnTo>
                    <a:pt x="14636" y="15363"/>
                  </a:lnTo>
                  <a:lnTo>
                    <a:pt x="14696" y="15287"/>
                  </a:lnTo>
                  <a:lnTo>
                    <a:pt x="14752" y="15208"/>
                  </a:lnTo>
                  <a:lnTo>
                    <a:pt x="14804" y="15126"/>
                  </a:lnTo>
                  <a:lnTo>
                    <a:pt x="14853" y="15042"/>
                  </a:lnTo>
                  <a:lnTo>
                    <a:pt x="14898" y="14955"/>
                  </a:lnTo>
                  <a:lnTo>
                    <a:pt x="14938" y="14867"/>
                  </a:lnTo>
                  <a:lnTo>
                    <a:pt x="14974" y="14775"/>
                  </a:lnTo>
                  <a:lnTo>
                    <a:pt x="15005" y="14682"/>
                  </a:lnTo>
                  <a:lnTo>
                    <a:pt x="15033" y="14586"/>
                  </a:lnTo>
                  <a:lnTo>
                    <a:pt x="15055" y="14489"/>
                  </a:lnTo>
                  <a:lnTo>
                    <a:pt x="15073" y="14390"/>
                  </a:lnTo>
                  <a:lnTo>
                    <a:pt x="15086" y="14289"/>
                  </a:lnTo>
                  <a:lnTo>
                    <a:pt x="15093" y="14187"/>
                  </a:lnTo>
                  <a:lnTo>
                    <a:pt x="15096" y="14083"/>
                  </a:lnTo>
                  <a:lnTo>
                    <a:pt x="15096" y="2012"/>
                  </a:lnTo>
                  <a:lnTo>
                    <a:pt x="15093" y="1908"/>
                  </a:lnTo>
                  <a:lnTo>
                    <a:pt x="15086" y="1807"/>
                  </a:lnTo>
                  <a:lnTo>
                    <a:pt x="15073" y="1705"/>
                  </a:lnTo>
                  <a:lnTo>
                    <a:pt x="15055" y="1606"/>
                  </a:lnTo>
                  <a:lnTo>
                    <a:pt x="15033" y="1509"/>
                  </a:lnTo>
                  <a:lnTo>
                    <a:pt x="15005" y="1413"/>
                  </a:lnTo>
                  <a:lnTo>
                    <a:pt x="14974" y="1320"/>
                  </a:lnTo>
                  <a:lnTo>
                    <a:pt x="14938" y="1229"/>
                  </a:lnTo>
                  <a:lnTo>
                    <a:pt x="14898" y="1140"/>
                  </a:lnTo>
                  <a:lnTo>
                    <a:pt x="14853" y="1053"/>
                  </a:lnTo>
                  <a:lnTo>
                    <a:pt x="14804" y="969"/>
                  </a:lnTo>
                  <a:lnTo>
                    <a:pt x="14752" y="887"/>
                  </a:lnTo>
                  <a:lnTo>
                    <a:pt x="14696" y="808"/>
                  </a:lnTo>
                  <a:lnTo>
                    <a:pt x="14636" y="732"/>
                  </a:lnTo>
                  <a:lnTo>
                    <a:pt x="14573" y="659"/>
                  </a:lnTo>
                  <a:lnTo>
                    <a:pt x="14506" y="589"/>
                  </a:lnTo>
                  <a:lnTo>
                    <a:pt x="14437" y="523"/>
                  </a:lnTo>
                  <a:lnTo>
                    <a:pt x="14363" y="460"/>
                  </a:lnTo>
                  <a:lnTo>
                    <a:pt x="14288" y="399"/>
                  </a:lnTo>
                  <a:lnTo>
                    <a:pt x="14208" y="344"/>
                  </a:lnTo>
                  <a:lnTo>
                    <a:pt x="14127" y="292"/>
                  </a:lnTo>
                  <a:lnTo>
                    <a:pt x="14042" y="242"/>
                  </a:lnTo>
                  <a:lnTo>
                    <a:pt x="13956" y="198"/>
                  </a:lnTo>
                  <a:lnTo>
                    <a:pt x="13866" y="158"/>
                  </a:lnTo>
                  <a:lnTo>
                    <a:pt x="13776" y="122"/>
                  </a:lnTo>
                  <a:lnTo>
                    <a:pt x="13682" y="91"/>
                  </a:lnTo>
                  <a:lnTo>
                    <a:pt x="13586" y="63"/>
                  </a:lnTo>
                  <a:lnTo>
                    <a:pt x="13489" y="41"/>
                  </a:lnTo>
                  <a:lnTo>
                    <a:pt x="13390" y="23"/>
                  </a:lnTo>
                  <a:lnTo>
                    <a:pt x="13289" y="10"/>
                  </a:lnTo>
                  <a:lnTo>
                    <a:pt x="13187" y="3"/>
                  </a:lnTo>
                  <a:lnTo>
                    <a:pt x="130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3" name="ïŝlíḍè"/>
            <p:cNvSpPr/>
            <p:nvPr/>
          </p:nvSpPr>
          <p:spPr bwMode="auto">
            <a:xfrm>
              <a:off x="10035460" y="542623"/>
              <a:ext cx="238174" cy="215943"/>
            </a:xfrm>
            <a:custGeom>
              <a:avLst/>
              <a:gdLst>
                <a:gd name="T0" fmla="*/ 10567 w 11070"/>
                <a:gd name="T1" fmla="*/ 8239 h 10059"/>
                <a:gd name="T2" fmla="*/ 2516 w 11070"/>
                <a:gd name="T3" fmla="*/ 3018 h 10059"/>
                <a:gd name="T4" fmla="*/ 503 w 11070"/>
                <a:gd name="T5" fmla="*/ 9556 h 10059"/>
                <a:gd name="T6" fmla="*/ 8932 w 11070"/>
                <a:gd name="T7" fmla="*/ 5703 h 10059"/>
                <a:gd name="T8" fmla="*/ 8852 w 11070"/>
                <a:gd name="T9" fmla="*/ 5630 h 10059"/>
                <a:gd name="T10" fmla="*/ 8762 w 11070"/>
                <a:gd name="T11" fmla="*/ 5577 h 10059"/>
                <a:gd name="T12" fmla="*/ 8661 w 11070"/>
                <a:gd name="T13" fmla="*/ 5544 h 10059"/>
                <a:gd name="T14" fmla="*/ 8554 w 11070"/>
                <a:gd name="T15" fmla="*/ 5533 h 10059"/>
                <a:gd name="T16" fmla="*/ 8448 w 11070"/>
                <a:gd name="T17" fmla="*/ 5544 h 10059"/>
                <a:gd name="T18" fmla="*/ 8347 w 11070"/>
                <a:gd name="T19" fmla="*/ 5577 h 10059"/>
                <a:gd name="T20" fmla="*/ 8256 w 11070"/>
                <a:gd name="T21" fmla="*/ 5630 h 10059"/>
                <a:gd name="T22" fmla="*/ 8177 w 11070"/>
                <a:gd name="T23" fmla="*/ 5703 h 10059"/>
                <a:gd name="T24" fmla="*/ 2856 w 11070"/>
                <a:gd name="T25" fmla="*/ 2646 h 10059"/>
                <a:gd name="T26" fmla="*/ 2769 w 11070"/>
                <a:gd name="T27" fmla="*/ 2583 h 10059"/>
                <a:gd name="T28" fmla="*/ 2674 w 11070"/>
                <a:gd name="T29" fmla="*/ 2540 h 10059"/>
                <a:gd name="T30" fmla="*/ 2570 w 11070"/>
                <a:gd name="T31" fmla="*/ 2518 h 10059"/>
                <a:gd name="T32" fmla="*/ 2462 w 11070"/>
                <a:gd name="T33" fmla="*/ 2518 h 10059"/>
                <a:gd name="T34" fmla="*/ 2358 w 11070"/>
                <a:gd name="T35" fmla="*/ 2540 h 10059"/>
                <a:gd name="T36" fmla="*/ 2262 w 11070"/>
                <a:gd name="T37" fmla="*/ 2583 h 10059"/>
                <a:gd name="T38" fmla="*/ 2177 w 11070"/>
                <a:gd name="T39" fmla="*/ 2646 h 10059"/>
                <a:gd name="T40" fmla="*/ 503 w 11070"/>
                <a:gd name="T41" fmla="*/ 503 h 10059"/>
                <a:gd name="T42" fmla="*/ 477 w 11070"/>
                <a:gd name="T43" fmla="*/ 1 h 10059"/>
                <a:gd name="T44" fmla="*/ 377 w 11070"/>
                <a:gd name="T45" fmla="*/ 16 h 10059"/>
                <a:gd name="T46" fmla="*/ 285 w 11070"/>
                <a:gd name="T47" fmla="*/ 49 h 10059"/>
                <a:gd name="T48" fmla="*/ 202 w 11070"/>
                <a:gd name="T49" fmla="*/ 99 h 10059"/>
                <a:gd name="T50" fmla="*/ 131 w 11070"/>
                <a:gd name="T51" fmla="*/ 165 h 10059"/>
                <a:gd name="T52" fmla="*/ 72 w 11070"/>
                <a:gd name="T53" fmla="*/ 242 h 10059"/>
                <a:gd name="T54" fmla="*/ 30 w 11070"/>
                <a:gd name="T55" fmla="*/ 330 h 10059"/>
                <a:gd name="T56" fmla="*/ 6 w 11070"/>
                <a:gd name="T57" fmla="*/ 426 h 10059"/>
                <a:gd name="T58" fmla="*/ 0 w 11070"/>
                <a:gd name="T59" fmla="*/ 9556 h 10059"/>
                <a:gd name="T60" fmla="*/ 10 w 11070"/>
                <a:gd name="T61" fmla="*/ 9658 h 10059"/>
                <a:gd name="T62" fmla="*/ 39 w 11070"/>
                <a:gd name="T63" fmla="*/ 9752 h 10059"/>
                <a:gd name="T64" fmla="*/ 85 w 11070"/>
                <a:gd name="T65" fmla="*/ 9838 h 10059"/>
                <a:gd name="T66" fmla="*/ 147 w 11070"/>
                <a:gd name="T67" fmla="*/ 9912 h 10059"/>
                <a:gd name="T68" fmla="*/ 221 w 11070"/>
                <a:gd name="T69" fmla="*/ 9974 h 10059"/>
                <a:gd name="T70" fmla="*/ 307 w 11070"/>
                <a:gd name="T71" fmla="*/ 10020 h 10059"/>
                <a:gd name="T72" fmla="*/ 401 w 11070"/>
                <a:gd name="T73" fmla="*/ 10049 h 10059"/>
                <a:gd name="T74" fmla="*/ 503 w 11070"/>
                <a:gd name="T75" fmla="*/ 10059 h 10059"/>
                <a:gd name="T76" fmla="*/ 10643 w 11070"/>
                <a:gd name="T77" fmla="*/ 10053 h 10059"/>
                <a:gd name="T78" fmla="*/ 10740 w 11070"/>
                <a:gd name="T79" fmla="*/ 10029 h 10059"/>
                <a:gd name="T80" fmla="*/ 10829 w 11070"/>
                <a:gd name="T81" fmla="*/ 9987 h 10059"/>
                <a:gd name="T82" fmla="*/ 10905 w 11070"/>
                <a:gd name="T83" fmla="*/ 9928 h 10059"/>
                <a:gd name="T84" fmla="*/ 10971 w 11070"/>
                <a:gd name="T85" fmla="*/ 9857 h 10059"/>
                <a:gd name="T86" fmla="*/ 11021 w 11070"/>
                <a:gd name="T87" fmla="*/ 9775 h 10059"/>
                <a:gd name="T88" fmla="*/ 11054 w 11070"/>
                <a:gd name="T89" fmla="*/ 9682 h 10059"/>
                <a:gd name="T90" fmla="*/ 11069 w 11070"/>
                <a:gd name="T91" fmla="*/ 9582 h 10059"/>
                <a:gd name="T92" fmla="*/ 11068 w 11070"/>
                <a:gd name="T93" fmla="*/ 452 h 10059"/>
                <a:gd name="T94" fmla="*/ 11048 w 11070"/>
                <a:gd name="T95" fmla="*/ 353 h 10059"/>
                <a:gd name="T96" fmla="*/ 11010 w 11070"/>
                <a:gd name="T97" fmla="*/ 263 h 10059"/>
                <a:gd name="T98" fmla="*/ 10955 w 11070"/>
                <a:gd name="T99" fmla="*/ 183 h 10059"/>
                <a:gd name="T100" fmla="*/ 10887 w 11070"/>
                <a:gd name="T101" fmla="*/ 115 h 10059"/>
                <a:gd name="T102" fmla="*/ 10808 w 11070"/>
                <a:gd name="T103" fmla="*/ 60 h 10059"/>
                <a:gd name="T104" fmla="*/ 10717 w 11070"/>
                <a:gd name="T105" fmla="*/ 22 h 10059"/>
                <a:gd name="T106" fmla="*/ 10618 w 11070"/>
                <a:gd name="T107" fmla="*/ 3 h 10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0" h="10059">
                  <a:moveTo>
                    <a:pt x="8928" y="9556"/>
                  </a:moveTo>
                  <a:lnTo>
                    <a:pt x="7203" y="7568"/>
                  </a:lnTo>
                  <a:lnTo>
                    <a:pt x="8554" y="6036"/>
                  </a:lnTo>
                  <a:lnTo>
                    <a:pt x="10567" y="8239"/>
                  </a:lnTo>
                  <a:lnTo>
                    <a:pt x="10567" y="9556"/>
                  </a:lnTo>
                  <a:lnTo>
                    <a:pt x="8928" y="9556"/>
                  </a:lnTo>
                  <a:close/>
                  <a:moveTo>
                    <a:pt x="503" y="5330"/>
                  </a:moveTo>
                  <a:lnTo>
                    <a:pt x="2516" y="3018"/>
                  </a:lnTo>
                  <a:lnTo>
                    <a:pt x="6575" y="7616"/>
                  </a:lnTo>
                  <a:lnTo>
                    <a:pt x="6866" y="7948"/>
                  </a:lnTo>
                  <a:lnTo>
                    <a:pt x="8256" y="9556"/>
                  </a:lnTo>
                  <a:lnTo>
                    <a:pt x="503" y="9556"/>
                  </a:lnTo>
                  <a:lnTo>
                    <a:pt x="503" y="5330"/>
                  </a:lnTo>
                  <a:close/>
                  <a:moveTo>
                    <a:pt x="10567" y="503"/>
                  </a:moveTo>
                  <a:lnTo>
                    <a:pt x="10567" y="7479"/>
                  </a:lnTo>
                  <a:lnTo>
                    <a:pt x="8932" y="5703"/>
                  </a:lnTo>
                  <a:lnTo>
                    <a:pt x="8913" y="5682"/>
                  </a:lnTo>
                  <a:lnTo>
                    <a:pt x="8894" y="5664"/>
                  </a:lnTo>
                  <a:lnTo>
                    <a:pt x="8873" y="5647"/>
                  </a:lnTo>
                  <a:lnTo>
                    <a:pt x="8852" y="5630"/>
                  </a:lnTo>
                  <a:lnTo>
                    <a:pt x="8831" y="5615"/>
                  </a:lnTo>
                  <a:lnTo>
                    <a:pt x="8808" y="5601"/>
                  </a:lnTo>
                  <a:lnTo>
                    <a:pt x="8785" y="5589"/>
                  </a:lnTo>
                  <a:lnTo>
                    <a:pt x="8762" y="5577"/>
                  </a:lnTo>
                  <a:lnTo>
                    <a:pt x="8736" y="5567"/>
                  </a:lnTo>
                  <a:lnTo>
                    <a:pt x="8712" y="5558"/>
                  </a:lnTo>
                  <a:lnTo>
                    <a:pt x="8686" y="5551"/>
                  </a:lnTo>
                  <a:lnTo>
                    <a:pt x="8661" y="5544"/>
                  </a:lnTo>
                  <a:lnTo>
                    <a:pt x="8635" y="5539"/>
                  </a:lnTo>
                  <a:lnTo>
                    <a:pt x="8608" y="5536"/>
                  </a:lnTo>
                  <a:lnTo>
                    <a:pt x="8581" y="5534"/>
                  </a:lnTo>
                  <a:lnTo>
                    <a:pt x="8554" y="5533"/>
                  </a:lnTo>
                  <a:lnTo>
                    <a:pt x="8527" y="5534"/>
                  </a:lnTo>
                  <a:lnTo>
                    <a:pt x="8501" y="5536"/>
                  </a:lnTo>
                  <a:lnTo>
                    <a:pt x="8474" y="5539"/>
                  </a:lnTo>
                  <a:lnTo>
                    <a:pt x="8448" y="5544"/>
                  </a:lnTo>
                  <a:lnTo>
                    <a:pt x="8422" y="5551"/>
                  </a:lnTo>
                  <a:lnTo>
                    <a:pt x="8396" y="5558"/>
                  </a:lnTo>
                  <a:lnTo>
                    <a:pt x="8372" y="5567"/>
                  </a:lnTo>
                  <a:lnTo>
                    <a:pt x="8347" y="5577"/>
                  </a:lnTo>
                  <a:lnTo>
                    <a:pt x="8324" y="5589"/>
                  </a:lnTo>
                  <a:lnTo>
                    <a:pt x="8301" y="5601"/>
                  </a:lnTo>
                  <a:lnTo>
                    <a:pt x="8277" y="5615"/>
                  </a:lnTo>
                  <a:lnTo>
                    <a:pt x="8256" y="5630"/>
                  </a:lnTo>
                  <a:lnTo>
                    <a:pt x="8235" y="5647"/>
                  </a:lnTo>
                  <a:lnTo>
                    <a:pt x="8215" y="5664"/>
                  </a:lnTo>
                  <a:lnTo>
                    <a:pt x="8195" y="5682"/>
                  </a:lnTo>
                  <a:lnTo>
                    <a:pt x="8177" y="5703"/>
                  </a:lnTo>
                  <a:lnTo>
                    <a:pt x="6867" y="7187"/>
                  </a:lnTo>
                  <a:lnTo>
                    <a:pt x="2893" y="2685"/>
                  </a:lnTo>
                  <a:lnTo>
                    <a:pt x="2875" y="2665"/>
                  </a:lnTo>
                  <a:lnTo>
                    <a:pt x="2856" y="2646"/>
                  </a:lnTo>
                  <a:lnTo>
                    <a:pt x="2835" y="2629"/>
                  </a:lnTo>
                  <a:lnTo>
                    <a:pt x="2814" y="2612"/>
                  </a:lnTo>
                  <a:lnTo>
                    <a:pt x="2793" y="2597"/>
                  </a:lnTo>
                  <a:lnTo>
                    <a:pt x="2769" y="2583"/>
                  </a:lnTo>
                  <a:lnTo>
                    <a:pt x="2746" y="2571"/>
                  </a:lnTo>
                  <a:lnTo>
                    <a:pt x="2723" y="2559"/>
                  </a:lnTo>
                  <a:lnTo>
                    <a:pt x="2698" y="2549"/>
                  </a:lnTo>
                  <a:lnTo>
                    <a:pt x="2674" y="2540"/>
                  </a:lnTo>
                  <a:lnTo>
                    <a:pt x="2648" y="2533"/>
                  </a:lnTo>
                  <a:lnTo>
                    <a:pt x="2622" y="2526"/>
                  </a:lnTo>
                  <a:lnTo>
                    <a:pt x="2596" y="2521"/>
                  </a:lnTo>
                  <a:lnTo>
                    <a:pt x="2570" y="2518"/>
                  </a:lnTo>
                  <a:lnTo>
                    <a:pt x="2543" y="2516"/>
                  </a:lnTo>
                  <a:lnTo>
                    <a:pt x="2516" y="2515"/>
                  </a:lnTo>
                  <a:lnTo>
                    <a:pt x="2489" y="2516"/>
                  </a:lnTo>
                  <a:lnTo>
                    <a:pt x="2462" y="2518"/>
                  </a:lnTo>
                  <a:lnTo>
                    <a:pt x="2435" y="2521"/>
                  </a:lnTo>
                  <a:lnTo>
                    <a:pt x="2409" y="2526"/>
                  </a:lnTo>
                  <a:lnTo>
                    <a:pt x="2384" y="2533"/>
                  </a:lnTo>
                  <a:lnTo>
                    <a:pt x="2358" y="2540"/>
                  </a:lnTo>
                  <a:lnTo>
                    <a:pt x="2334" y="2549"/>
                  </a:lnTo>
                  <a:lnTo>
                    <a:pt x="2308" y="2559"/>
                  </a:lnTo>
                  <a:lnTo>
                    <a:pt x="2285" y="2571"/>
                  </a:lnTo>
                  <a:lnTo>
                    <a:pt x="2262" y="2583"/>
                  </a:lnTo>
                  <a:lnTo>
                    <a:pt x="2239" y="2597"/>
                  </a:lnTo>
                  <a:lnTo>
                    <a:pt x="2218" y="2612"/>
                  </a:lnTo>
                  <a:lnTo>
                    <a:pt x="2197" y="2629"/>
                  </a:lnTo>
                  <a:lnTo>
                    <a:pt x="2177" y="2646"/>
                  </a:lnTo>
                  <a:lnTo>
                    <a:pt x="2157" y="2665"/>
                  </a:lnTo>
                  <a:lnTo>
                    <a:pt x="2138" y="2685"/>
                  </a:lnTo>
                  <a:lnTo>
                    <a:pt x="503" y="4570"/>
                  </a:lnTo>
                  <a:lnTo>
                    <a:pt x="503" y="503"/>
                  </a:lnTo>
                  <a:lnTo>
                    <a:pt x="10567" y="503"/>
                  </a:lnTo>
                  <a:close/>
                  <a:moveTo>
                    <a:pt x="10567" y="0"/>
                  </a:move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9556"/>
                  </a:lnTo>
                  <a:lnTo>
                    <a:pt x="1" y="9582"/>
                  </a:lnTo>
                  <a:lnTo>
                    <a:pt x="3" y="9608"/>
                  </a:lnTo>
                  <a:lnTo>
                    <a:pt x="6" y="9633"/>
                  </a:lnTo>
                  <a:lnTo>
                    <a:pt x="10" y="9658"/>
                  </a:lnTo>
                  <a:lnTo>
                    <a:pt x="16" y="9682"/>
                  </a:lnTo>
                  <a:lnTo>
                    <a:pt x="23" y="9706"/>
                  </a:lnTo>
                  <a:lnTo>
                    <a:pt x="30" y="9729"/>
                  </a:lnTo>
                  <a:lnTo>
                    <a:pt x="39" y="9752"/>
                  </a:lnTo>
                  <a:lnTo>
                    <a:pt x="49" y="9775"/>
                  </a:lnTo>
                  <a:lnTo>
                    <a:pt x="60" y="9797"/>
                  </a:lnTo>
                  <a:lnTo>
                    <a:pt x="72" y="9817"/>
                  </a:lnTo>
                  <a:lnTo>
                    <a:pt x="85" y="9838"/>
                  </a:lnTo>
                  <a:lnTo>
                    <a:pt x="99" y="9857"/>
                  </a:lnTo>
                  <a:lnTo>
                    <a:pt x="115" y="9876"/>
                  </a:lnTo>
                  <a:lnTo>
                    <a:pt x="131" y="9894"/>
                  </a:lnTo>
                  <a:lnTo>
                    <a:pt x="147" y="9912"/>
                  </a:lnTo>
                  <a:lnTo>
                    <a:pt x="165" y="9928"/>
                  </a:lnTo>
                  <a:lnTo>
                    <a:pt x="183" y="9945"/>
                  </a:lnTo>
                  <a:lnTo>
                    <a:pt x="202" y="9960"/>
                  </a:lnTo>
                  <a:lnTo>
                    <a:pt x="221" y="9974"/>
                  </a:lnTo>
                  <a:lnTo>
                    <a:pt x="242" y="9987"/>
                  </a:lnTo>
                  <a:lnTo>
                    <a:pt x="263" y="9999"/>
                  </a:lnTo>
                  <a:lnTo>
                    <a:pt x="285" y="10010"/>
                  </a:lnTo>
                  <a:lnTo>
                    <a:pt x="307" y="10020"/>
                  </a:lnTo>
                  <a:lnTo>
                    <a:pt x="330" y="10029"/>
                  </a:lnTo>
                  <a:lnTo>
                    <a:pt x="353" y="10037"/>
                  </a:lnTo>
                  <a:lnTo>
                    <a:pt x="377" y="10043"/>
                  </a:lnTo>
                  <a:lnTo>
                    <a:pt x="401" y="10049"/>
                  </a:lnTo>
                  <a:lnTo>
                    <a:pt x="427" y="10053"/>
                  </a:lnTo>
                  <a:lnTo>
                    <a:pt x="452" y="10056"/>
                  </a:lnTo>
                  <a:lnTo>
                    <a:pt x="477" y="10058"/>
                  </a:lnTo>
                  <a:lnTo>
                    <a:pt x="503" y="10059"/>
                  </a:lnTo>
                  <a:lnTo>
                    <a:pt x="10567" y="10059"/>
                  </a:lnTo>
                  <a:lnTo>
                    <a:pt x="10593" y="10058"/>
                  </a:lnTo>
                  <a:lnTo>
                    <a:pt x="10618" y="10056"/>
                  </a:lnTo>
                  <a:lnTo>
                    <a:pt x="10643" y="10053"/>
                  </a:lnTo>
                  <a:lnTo>
                    <a:pt x="10669" y="10049"/>
                  </a:lnTo>
                  <a:lnTo>
                    <a:pt x="10693" y="10043"/>
                  </a:lnTo>
                  <a:lnTo>
                    <a:pt x="10717" y="10037"/>
                  </a:lnTo>
                  <a:lnTo>
                    <a:pt x="10740" y="10029"/>
                  </a:lnTo>
                  <a:lnTo>
                    <a:pt x="10763" y="10020"/>
                  </a:lnTo>
                  <a:lnTo>
                    <a:pt x="10785" y="10010"/>
                  </a:lnTo>
                  <a:lnTo>
                    <a:pt x="10808" y="9999"/>
                  </a:lnTo>
                  <a:lnTo>
                    <a:pt x="10829" y="9987"/>
                  </a:lnTo>
                  <a:lnTo>
                    <a:pt x="10849" y="9974"/>
                  </a:lnTo>
                  <a:lnTo>
                    <a:pt x="10868" y="9960"/>
                  </a:lnTo>
                  <a:lnTo>
                    <a:pt x="10887" y="9945"/>
                  </a:lnTo>
                  <a:lnTo>
                    <a:pt x="10905" y="9928"/>
                  </a:lnTo>
                  <a:lnTo>
                    <a:pt x="10923" y="9912"/>
                  </a:lnTo>
                  <a:lnTo>
                    <a:pt x="10939" y="9894"/>
                  </a:lnTo>
                  <a:lnTo>
                    <a:pt x="10955" y="9876"/>
                  </a:lnTo>
                  <a:lnTo>
                    <a:pt x="10971" y="9857"/>
                  </a:lnTo>
                  <a:lnTo>
                    <a:pt x="10985" y="9838"/>
                  </a:lnTo>
                  <a:lnTo>
                    <a:pt x="10998" y="9817"/>
                  </a:lnTo>
                  <a:lnTo>
                    <a:pt x="11010" y="9797"/>
                  </a:lnTo>
                  <a:lnTo>
                    <a:pt x="11021" y="9775"/>
                  </a:lnTo>
                  <a:lnTo>
                    <a:pt x="11031" y="9752"/>
                  </a:lnTo>
                  <a:lnTo>
                    <a:pt x="11040" y="9729"/>
                  </a:lnTo>
                  <a:lnTo>
                    <a:pt x="11048" y="9706"/>
                  </a:lnTo>
                  <a:lnTo>
                    <a:pt x="11054" y="9682"/>
                  </a:lnTo>
                  <a:lnTo>
                    <a:pt x="11060" y="9658"/>
                  </a:lnTo>
                  <a:lnTo>
                    <a:pt x="11064" y="9633"/>
                  </a:lnTo>
                  <a:lnTo>
                    <a:pt x="11068" y="9608"/>
                  </a:lnTo>
                  <a:lnTo>
                    <a:pt x="11069" y="9582"/>
                  </a:lnTo>
                  <a:lnTo>
                    <a:pt x="11070" y="9556"/>
                  </a:lnTo>
                  <a:lnTo>
                    <a:pt x="11070" y="503"/>
                  </a:lnTo>
                  <a:lnTo>
                    <a:pt x="11069" y="477"/>
                  </a:lnTo>
                  <a:lnTo>
                    <a:pt x="11068" y="452"/>
                  </a:lnTo>
                  <a:lnTo>
                    <a:pt x="11064" y="426"/>
                  </a:lnTo>
                  <a:lnTo>
                    <a:pt x="11060" y="401"/>
                  </a:lnTo>
                  <a:lnTo>
                    <a:pt x="11054" y="377"/>
                  </a:lnTo>
                  <a:lnTo>
                    <a:pt x="11048" y="353"/>
                  </a:lnTo>
                  <a:lnTo>
                    <a:pt x="11040" y="330"/>
                  </a:lnTo>
                  <a:lnTo>
                    <a:pt x="11031" y="307"/>
                  </a:lnTo>
                  <a:lnTo>
                    <a:pt x="11021" y="285"/>
                  </a:lnTo>
                  <a:lnTo>
                    <a:pt x="11010" y="263"/>
                  </a:lnTo>
                  <a:lnTo>
                    <a:pt x="10998" y="242"/>
                  </a:lnTo>
                  <a:lnTo>
                    <a:pt x="10985" y="221"/>
                  </a:lnTo>
                  <a:lnTo>
                    <a:pt x="10971" y="202"/>
                  </a:lnTo>
                  <a:lnTo>
                    <a:pt x="10955" y="183"/>
                  </a:lnTo>
                  <a:lnTo>
                    <a:pt x="10939" y="165"/>
                  </a:lnTo>
                  <a:lnTo>
                    <a:pt x="10923" y="147"/>
                  </a:lnTo>
                  <a:lnTo>
                    <a:pt x="10905" y="131"/>
                  </a:lnTo>
                  <a:lnTo>
                    <a:pt x="10887" y="115"/>
                  </a:lnTo>
                  <a:lnTo>
                    <a:pt x="10868" y="99"/>
                  </a:lnTo>
                  <a:lnTo>
                    <a:pt x="10849" y="85"/>
                  </a:lnTo>
                  <a:lnTo>
                    <a:pt x="10829" y="72"/>
                  </a:lnTo>
                  <a:lnTo>
                    <a:pt x="10808" y="60"/>
                  </a:lnTo>
                  <a:lnTo>
                    <a:pt x="10785" y="49"/>
                  </a:lnTo>
                  <a:lnTo>
                    <a:pt x="10763" y="39"/>
                  </a:lnTo>
                  <a:lnTo>
                    <a:pt x="10740" y="30"/>
                  </a:lnTo>
                  <a:lnTo>
                    <a:pt x="10717" y="22"/>
                  </a:lnTo>
                  <a:lnTo>
                    <a:pt x="10693" y="16"/>
                  </a:lnTo>
                  <a:lnTo>
                    <a:pt x="10669" y="10"/>
                  </a:lnTo>
                  <a:lnTo>
                    <a:pt x="10643" y="6"/>
                  </a:lnTo>
                  <a:lnTo>
                    <a:pt x="10618" y="3"/>
                  </a:lnTo>
                  <a:lnTo>
                    <a:pt x="10593" y="1"/>
                  </a:lnTo>
                  <a:lnTo>
                    <a:pt x="105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4" name="ïś1íďé"/>
            <p:cNvSpPr/>
            <p:nvPr/>
          </p:nvSpPr>
          <p:spPr bwMode="auto">
            <a:xfrm>
              <a:off x="10165662" y="575173"/>
              <a:ext cx="64307" cy="65100"/>
            </a:xfrm>
            <a:custGeom>
              <a:avLst/>
              <a:gdLst>
                <a:gd name="T0" fmla="*/ 1712 w 3019"/>
                <a:gd name="T1" fmla="*/ 523 h 3018"/>
                <a:gd name="T2" fmla="*/ 1946 w 3019"/>
                <a:gd name="T3" fmla="*/ 602 h 3018"/>
                <a:gd name="T4" fmla="*/ 2150 w 3019"/>
                <a:gd name="T5" fmla="*/ 732 h 3018"/>
                <a:gd name="T6" fmla="*/ 2316 w 3019"/>
                <a:gd name="T7" fmla="*/ 907 h 3018"/>
                <a:gd name="T8" fmla="*/ 2437 w 3019"/>
                <a:gd name="T9" fmla="*/ 1117 h 3018"/>
                <a:gd name="T10" fmla="*/ 2504 w 3019"/>
                <a:gd name="T11" fmla="*/ 1356 h 3018"/>
                <a:gd name="T12" fmla="*/ 2511 w 3019"/>
                <a:gd name="T13" fmla="*/ 1611 h 3018"/>
                <a:gd name="T14" fmla="*/ 2455 w 3019"/>
                <a:gd name="T15" fmla="*/ 1854 h 3018"/>
                <a:gd name="T16" fmla="*/ 2344 w 3019"/>
                <a:gd name="T17" fmla="*/ 2071 h 3018"/>
                <a:gd name="T18" fmla="*/ 2186 w 3019"/>
                <a:gd name="T19" fmla="*/ 2253 h 3018"/>
                <a:gd name="T20" fmla="*/ 1989 w 3019"/>
                <a:gd name="T21" fmla="*/ 2393 h 3018"/>
                <a:gd name="T22" fmla="*/ 1761 w 3019"/>
                <a:gd name="T23" fmla="*/ 2482 h 3018"/>
                <a:gd name="T24" fmla="*/ 1510 w 3019"/>
                <a:gd name="T25" fmla="*/ 2515 h 3018"/>
                <a:gd name="T26" fmla="*/ 1258 w 3019"/>
                <a:gd name="T27" fmla="*/ 2482 h 3018"/>
                <a:gd name="T28" fmla="*/ 1031 w 3019"/>
                <a:gd name="T29" fmla="*/ 2393 h 3018"/>
                <a:gd name="T30" fmla="*/ 833 w 3019"/>
                <a:gd name="T31" fmla="*/ 2253 h 3018"/>
                <a:gd name="T32" fmla="*/ 675 w 3019"/>
                <a:gd name="T33" fmla="*/ 2071 h 3018"/>
                <a:gd name="T34" fmla="*/ 565 w 3019"/>
                <a:gd name="T35" fmla="*/ 1854 h 3018"/>
                <a:gd name="T36" fmla="*/ 508 w 3019"/>
                <a:gd name="T37" fmla="*/ 1611 h 3018"/>
                <a:gd name="T38" fmla="*/ 514 w 3019"/>
                <a:gd name="T39" fmla="*/ 1356 h 3018"/>
                <a:gd name="T40" fmla="*/ 583 w 3019"/>
                <a:gd name="T41" fmla="*/ 1117 h 3018"/>
                <a:gd name="T42" fmla="*/ 704 w 3019"/>
                <a:gd name="T43" fmla="*/ 907 h 3018"/>
                <a:gd name="T44" fmla="*/ 870 w 3019"/>
                <a:gd name="T45" fmla="*/ 732 h 3018"/>
                <a:gd name="T46" fmla="*/ 1074 w 3019"/>
                <a:gd name="T47" fmla="*/ 602 h 3018"/>
                <a:gd name="T48" fmla="*/ 1308 w 3019"/>
                <a:gd name="T49" fmla="*/ 523 h 3018"/>
                <a:gd name="T50" fmla="*/ 1510 w 3019"/>
                <a:gd name="T51" fmla="*/ 3018 h 3018"/>
                <a:gd name="T52" fmla="*/ 1887 w 3019"/>
                <a:gd name="T53" fmla="*/ 2969 h 3018"/>
                <a:gd name="T54" fmla="*/ 2229 w 3019"/>
                <a:gd name="T55" fmla="*/ 2836 h 3018"/>
                <a:gd name="T56" fmla="*/ 2525 w 3019"/>
                <a:gd name="T57" fmla="*/ 2625 h 3018"/>
                <a:gd name="T58" fmla="*/ 2762 w 3019"/>
                <a:gd name="T59" fmla="*/ 2352 h 3018"/>
                <a:gd name="T60" fmla="*/ 2928 w 3019"/>
                <a:gd name="T61" fmla="*/ 2028 h 3018"/>
                <a:gd name="T62" fmla="*/ 3011 w 3019"/>
                <a:gd name="T63" fmla="*/ 1663 h 3018"/>
                <a:gd name="T64" fmla="*/ 3002 w 3019"/>
                <a:gd name="T65" fmla="*/ 1278 h 3018"/>
                <a:gd name="T66" fmla="*/ 2901 w 3019"/>
                <a:gd name="T67" fmla="*/ 921 h 3018"/>
                <a:gd name="T68" fmla="*/ 2719 w 3019"/>
                <a:gd name="T69" fmla="*/ 605 h 3018"/>
                <a:gd name="T70" fmla="*/ 2470 w 3019"/>
                <a:gd name="T71" fmla="*/ 344 h 3018"/>
                <a:gd name="T72" fmla="*/ 2164 w 3019"/>
                <a:gd name="T73" fmla="*/ 149 h 3018"/>
                <a:gd name="T74" fmla="*/ 1814 w 3019"/>
                <a:gd name="T75" fmla="*/ 30 h 3018"/>
                <a:gd name="T76" fmla="*/ 1432 w 3019"/>
                <a:gd name="T77" fmla="*/ 2 h 3018"/>
                <a:gd name="T78" fmla="*/ 1061 w 3019"/>
                <a:gd name="T79" fmla="*/ 67 h 3018"/>
                <a:gd name="T80" fmla="*/ 727 w 3019"/>
                <a:gd name="T81" fmla="*/ 218 h 3018"/>
                <a:gd name="T82" fmla="*/ 442 w 3019"/>
                <a:gd name="T83" fmla="*/ 441 h 3018"/>
                <a:gd name="T84" fmla="*/ 219 w 3019"/>
                <a:gd name="T85" fmla="*/ 726 h 3018"/>
                <a:gd name="T86" fmla="*/ 68 w 3019"/>
                <a:gd name="T87" fmla="*/ 1060 h 3018"/>
                <a:gd name="T88" fmla="*/ 2 w 3019"/>
                <a:gd name="T89" fmla="*/ 1431 h 3018"/>
                <a:gd name="T90" fmla="*/ 30 w 3019"/>
                <a:gd name="T91" fmla="*/ 1812 h 3018"/>
                <a:gd name="T92" fmla="*/ 149 w 3019"/>
                <a:gd name="T93" fmla="*/ 2163 h 3018"/>
                <a:gd name="T94" fmla="*/ 344 w 3019"/>
                <a:gd name="T95" fmla="*/ 2468 h 3018"/>
                <a:gd name="T96" fmla="*/ 606 w 3019"/>
                <a:gd name="T97" fmla="*/ 2718 h 3018"/>
                <a:gd name="T98" fmla="*/ 922 w 3019"/>
                <a:gd name="T99" fmla="*/ 2899 h 3018"/>
                <a:gd name="T100" fmla="*/ 1280 w 3019"/>
                <a:gd name="T101" fmla="*/ 2999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9" h="3018">
                  <a:moveTo>
                    <a:pt x="1510" y="503"/>
                  </a:moveTo>
                  <a:lnTo>
                    <a:pt x="1561" y="504"/>
                  </a:lnTo>
                  <a:lnTo>
                    <a:pt x="1612" y="508"/>
                  </a:lnTo>
                  <a:lnTo>
                    <a:pt x="1663" y="514"/>
                  </a:lnTo>
                  <a:lnTo>
                    <a:pt x="1712" y="523"/>
                  </a:lnTo>
                  <a:lnTo>
                    <a:pt x="1761" y="534"/>
                  </a:lnTo>
                  <a:lnTo>
                    <a:pt x="1809" y="548"/>
                  </a:lnTo>
                  <a:lnTo>
                    <a:pt x="1856" y="564"/>
                  </a:lnTo>
                  <a:lnTo>
                    <a:pt x="1901" y="581"/>
                  </a:lnTo>
                  <a:lnTo>
                    <a:pt x="1946" y="602"/>
                  </a:lnTo>
                  <a:lnTo>
                    <a:pt x="1989" y="624"/>
                  </a:lnTo>
                  <a:lnTo>
                    <a:pt x="2031" y="649"/>
                  </a:lnTo>
                  <a:lnTo>
                    <a:pt x="2072" y="675"/>
                  </a:lnTo>
                  <a:lnTo>
                    <a:pt x="2112" y="703"/>
                  </a:lnTo>
                  <a:lnTo>
                    <a:pt x="2150" y="732"/>
                  </a:lnTo>
                  <a:lnTo>
                    <a:pt x="2186" y="764"/>
                  </a:lnTo>
                  <a:lnTo>
                    <a:pt x="2221" y="797"/>
                  </a:lnTo>
                  <a:lnTo>
                    <a:pt x="2255" y="833"/>
                  </a:lnTo>
                  <a:lnTo>
                    <a:pt x="2286" y="869"/>
                  </a:lnTo>
                  <a:lnTo>
                    <a:pt x="2316" y="907"/>
                  </a:lnTo>
                  <a:lnTo>
                    <a:pt x="2344" y="946"/>
                  </a:lnTo>
                  <a:lnTo>
                    <a:pt x="2370" y="988"/>
                  </a:lnTo>
                  <a:lnTo>
                    <a:pt x="2394" y="1029"/>
                  </a:lnTo>
                  <a:lnTo>
                    <a:pt x="2417" y="1073"/>
                  </a:lnTo>
                  <a:lnTo>
                    <a:pt x="2437" y="1117"/>
                  </a:lnTo>
                  <a:lnTo>
                    <a:pt x="2455" y="1163"/>
                  </a:lnTo>
                  <a:lnTo>
                    <a:pt x="2471" y="1210"/>
                  </a:lnTo>
                  <a:lnTo>
                    <a:pt x="2484" y="1257"/>
                  </a:lnTo>
                  <a:lnTo>
                    <a:pt x="2496" y="1305"/>
                  </a:lnTo>
                  <a:lnTo>
                    <a:pt x="2504" y="1356"/>
                  </a:lnTo>
                  <a:lnTo>
                    <a:pt x="2511" y="1406"/>
                  </a:lnTo>
                  <a:lnTo>
                    <a:pt x="2515" y="1456"/>
                  </a:lnTo>
                  <a:lnTo>
                    <a:pt x="2516" y="1509"/>
                  </a:lnTo>
                  <a:lnTo>
                    <a:pt x="2515" y="1560"/>
                  </a:lnTo>
                  <a:lnTo>
                    <a:pt x="2511" y="1611"/>
                  </a:lnTo>
                  <a:lnTo>
                    <a:pt x="2504" y="1662"/>
                  </a:lnTo>
                  <a:lnTo>
                    <a:pt x="2496" y="1711"/>
                  </a:lnTo>
                  <a:lnTo>
                    <a:pt x="2484" y="1759"/>
                  </a:lnTo>
                  <a:lnTo>
                    <a:pt x="2471" y="1807"/>
                  </a:lnTo>
                  <a:lnTo>
                    <a:pt x="2455" y="1854"/>
                  </a:lnTo>
                  <a:lnTo>
                    <a:pt x="2437" y="1900"/>
                  </a:lnTo>
                  <a:lnTo>
                    <a:pt x="2417" y="1944"/>
                  </a:lnTo>
                  <a:lnTo>
                    <a:pt x="2394" y="1988"/>
                  </a:lnTo>
                  <a:lnTo>
                    <a:pt x="2370" y="2030"/>
                  </a:lnTo>
                  <a:lnTo>
                    <a:pt x="2344" y="2071"/>
                  </a:lnTo>
                  <a:lnTo>
                    <a:pt x="2316" y="2110"/>
                  </a:lnTo>
                  <a:lnTo>
                    <a:pt x="2286" y="2148"/>
                  </a:lnTo>
                  <a:lnTo>
                    <a:pt x="2255" y="2185"/>
                  </a:lnTo>
                  <a:lnTo>
                    <a:pt x="2221" y="2220"/>
                  </a:lnTo>
                  <a:lnTo>
                    <a:pt x="2186" y="2253"/>
                  </a:lnTo>
                  <a:lnTo>
                    <a:pt x="2150" y="2284"/>
                  </a:lnTo>
                  <a:lnTo>
                    <a:pt x="2112" y="2314"/>
                  </a:lnTo>
                  <a:lnTo>
                    <a:pt x="2072" y="2343"/>
                  </a:lnTo>
                  <a:lnTo>
                    <a:pt x="2031" y="2369"/>
                  </a:lnTo>
                  <a:lnTo>
                    <a:pt x="1989" y="2393"/>
                  </a:lnTo>
                  <a:lnTo>
                    <a:pt x="1946" y="2415"/>
                  </a:lnTo>
                  <a:lnTo>
                    <a:pt x="1901" y="2435"/>
                  </a:lnTo>
                  <a:lnTo>
                    <a:pt x="1856" y="2453"/>
                  </a:lnTo>
                  <a:lnTo>
                    <a:pt x="1809" y="2469"/>
                  </a:lnTo>
                  <a:lnTo>
                    <a:pt x="1761" y="2482"/>
                  </a:lnTo>
                  <a:lnTo>
                    <a:pt x="1712" y="2494"/>
                  </a:lnTo>
                  <a:lnTo>
                    <a:pt x="1663" y="2503"/>
                  </a:lnTo>
                  <a:lnTo>
                    <a:pt x="1612" y="2510"/>
                  </a:lnTo>
                  <a:lnTo>
                    <a:pt x="1561" y="2514"/>
                  </a:lnTo>
                  <a:lnTo>
                    <a:pt x="1510" y="2515"/>
                  </a:lnTo>
                  <a:lnTo>
                    <a:pt x="1458" y="2514"/>
                  </a:lnTo>
                  <a:lnTo>
                    <a:pt x="1407" y="2510"/>
                  </a:lnTo>
                  <a:lnTo>
                    <a:pt x="1357" y="2503"/>
                  </a:lnTo>
                  <a:lnTo>
                    <a:pt x="1308" y="2494"/>
                  </a:lnTo>
                  <a:lnTo>
                    <a:pt x="1258" y="2482"/>
                  </a:lnTo>
                  <a:lnTo>
                    <a:pt x="1211" y="2469"/>
                  </a:lnTo>
                  <a:lnTo>
                    <a:pt x="1165" y="2453"/>
                  </a:lnTo>
                  <a:lnTo>
                    <a:pt x="1118" y="2435"/>
                  </a:lnTo>
                  <a:lnTo>
                    <a:pt x="1074" y="2415"/>
                  </a:lnTo>
                  <a:lnTo>
                    <a:pt x="1031" y="2393"/>
                  </a:lnTo>
                  <a:lnTo>
                    <a:pt x="988" y="2369"/>
                  </a:lnTo>
                  <a:lnTo>
                    <a:pt x="947" y="2343"/>
                  </a:lnTo>
                  <a:lnTo>
                    <a:pt x="908" y="2314"/>
                  </a:lnTo>
                  <a:lnTo>
                    <a:pt x="870" y="2284"/>
                  </a:lnTo>
                  <a:lnTo>
                    <a:pt x="833" y="2253"/>
                  </a:lnTo>
                  <a:lnTo>
                    <a:pt x="798" y="2220"/>
                  </a:lnTo>
                  <a:lnTo>
                    <a:pt x="765" y="2185"/>
                  </a:lnTo>
                  <a:lnTo>
                    <a:pt x="734" y="2148"/>
                  </a:lnTo>
                  <a:lnTo>
                    <a:pt x="704" y="2110"/>
                  </a:lnTo>
                  <a:lnTo>
                    <a:pt x="675" y="2071"/>
                  </a:lnTo>
                  <a:lnTo>
                    <a:pt x="649" y="2030"/>
                  </a:lnTo>
                  <a:lnTo>
                    <a:pt x="625" y="1988"/>
                  </a:lnTo>
                  <a:lnTo>
                    <a:pt x="603" y="1944"/>
                  </a:lnTo>
                  <a:lnTo>
                    <a:pt x="583" y="1900"/>
                  </a:lnTo>
                  <a:lnTo>
                    <a:pt x="565" y="1854"/>
                  </a:lnTo>
                  <a:lnTo>
                    <a:pt x="549" y="1807"/>
                  </a:lnTo>
                  <a:lnTo>
                    <a:pt x="536" y="1759"/>
                  </a:lnTo>
                  <a:lnTo>
                    <a:pt x="524" y="1711"/>
                  </a:lnTo>
                  <a:lnTo>
                    <a:pt x="514" y="1662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9"/>
                  </a:lnTo>
                  <a:lnTo>
                    <a:pt x="504" y="1456"/>
                  </a:lnTo>
                  <a:lnTo>
                    <a:pt x="508" y="1406"/>
                  </a:lnTo>
                  <a:lnTo>
                    <a:pt x="514" y="1356"/>
                  </a:lnTo>
                  <a:lnTo>
                    <a:pt x="524" y="1305"/>
                  </a:lnTo>
                  <a:lnTo>
                    <a:pt x="536" y="1257"/>
                  </a:lnTo>
                  <a:lnTo>
                    <a:pt x="549" y="1210"/>
                  </a:lnTo>
                  <a:lnTo>
                    <a:pt x="565" y="1163"/>
                  </a:lnTo>
                  <a:lnTo>
                    <a:pt x="583" y="1117"/>
                  </a:lnTo>
                  <a:lnTo>
                    <a:pt x="603" y="1073"/>
                  </a:lnTo>
                  <a:lnTo>
                    <a:pt x="625" y="1029"/>
                  </a:lnTo>
                  <a:lnTo>
                    <a:pt x="649" y="988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4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2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8" y="649"/>
                  </a:lnTo>
                  <a:lnTo>
                    <a:pt x="1031" y="624"/>
                  </a:lnTo>
                  <a:lnTo>
                    <a:pt x="1074" y="602"/>
                  </a:lnTo>
                  <a:lnTo>
                    <a:pt x="1118" y="581"/>
                  </a:lnTo>
                  <a:lnTo>
                    <a:pt x="1165" y="564"/>
                  </a:lnTo>
                  <a:lnTo>
                    <a:pt x="1211" y="548"/>
                  </a:lnTo>
                  <a:lnTo>
                    <a:pt x="1258" y="534"/>
                  </a:lnTo>
                  <a:lnTo>
                    <a:pt x="1308" y="523"/>
                  </a:lnTo>
                  <a:lnTo>
                    <a:pt x="1357" y="514"/>
                  </a:lnTo>
                  <a:lnTo>
                    <a:pt x="1407" y="508"/>
                  </a:lnTo>
                  <a:lnTo>
                    <a:pt x="1458" y="504"/>
                  </a:lnTo>
                  <a:lnTo>
                    <a:pt x="1510" y="503"/>
                  </a:lnTo>
                  <a:close/>
                  <a:moveTo>
                    <a:pt x="1510" y="3018"/>
                  </a:moveTo>
                  <a:lnTo>
                    <a:pt x="1587" y="3016"/>
                  </a:lnTo>
                  <a:lnTo>
                    <a:pt x="1664" y="3010"/>
                  </a:lnTo>
                  <a:lnTo>
                    <a:pt x="1739" y="2999"/>
                  </a:lnTo>
                  <a:lnTo>
                    <a:pt x="1814" y="2986"/>
                  </a:lnTo>
                  <a:lnTo>
                    <a:pt x="1887" y="2969"/>
                  </a:lnTo>
                  <a:lnTo>
                    <a:pt x="1959" y="2949"/>
                  </a:lnTo>
                  <a:lnTo>
                    <a:pt x="2029" y="2926"/>
                  </a:lnTo>
                  <a:lnTo>
                    <a:pt x="2098" y="2899"/>
                  </a:lnTo>
                  <a:lnTo>
                    <a:pt x="2164" y="2869"/>
                  </a:lnTo>
                  <a:lnTo>
                    <a:pt x="2229" y="2836"/>
                  </a:lnTo>
                  <a:lnTo>
                    <a:pt x="2293" y="2799"/>
                  </a:lnTo>
                  <a:lnTo>
                    <a:pt x="2354" y="2760"/>
                  </a:lnTo>
                  <a:lnTo>
                    <a:pt x="2413" y="2718"/>
                  </a:lnTo>
                  <a:lnTo>
                    <a:pt x="2470" y="2673"/>
                  </a:lnTo>
                  <a:lnTo>
                    <a:pt x="2525" y="2625"/>
                  </a:lnTo>
                  <a:lnTo>
                    <a:pt x="2578" y="2575"/>
                  </a:lnTo>
                  <a:lnTo>
                    <a:pt x="2627" y="2523"/>
                  </a:lnTo>
                  <a:lnTo>
                    <a:pt x="2675" y="2468"/>
                  </a:lnTo>
                  <a:lnTo>
                    <a:pt x="2719" y="2411"/>
                  </a:lnTo>
                  <a:lnTo>
                    <a:pt x="2762" y="2352"/>
                  </a:lnTo>
                  <a:lnTo>
                    <a:pt x="2801" y="2291"/>
                  </a:lnTo>
                  <a:lnTo>
                    <a:pt x="2837" y="2228"/>
                  </a:lnTo>
                  <a:lnTo>
                    <a:pt x="2870" y="2163"/>
                  </a:lnTo>
                  <a:lnTo>
                    <a:pt x="2901" y="2096"/>
                  </a:lnTo>
                  <a:lnTo>
                    <a:pt x="2928" y="2028"/>
                  </a:lnTo>
                  <a:lnTo>
                    <a:pt x="2952" y="1957"/>
                  </a:lnTo>
                  <a:lnTo>
                    <a:pt x="2972" y="1886"/>
                  </a:lnTo>
                  <a:lnTo>
                    <a:pt x="2989" y="1812"/>
                  </a:lnTo>
                  <a:lnTo>
                    <a:pt x="3002" y="1738"/>
                  </a:lnTo>
                  <a:lnTo>
                    <a:pt x="3011" y="1663"/>
                  </a:lnTo>
                  <a:lnTo>
                    <a:pt x="3017" y="1586"/>
                  </a:lnTo>
                  <a:lnTo>
                    <a:pt x="3019" y="1509"/>
                  </a:lnTo>
                  <a:lnTo>
                    <a:pt x="3017" y="1431"/>
                  </a:lnTo>
                  <a:lnTo>
                    <a:pt x="3011" y="1354"/>
                  </a:lnTo>
                  <a:lnTo>
                    <a:pt x="3002" y="1278"/>
                  </a:lnTo>
                  <a:lnTo>
                    <a:pt x="2989" y="1204"/>
                  </a:lnTo>
                  <a:lnTo>
                    <a:pt x="2972" y="1131"/>
                  </a:lnTo>
                  <a:lnTo>
                    <a:pt x="2952" y="1060"/>
                  </a:lnTo>
                  <a:lnTo>
                    <a:pt x="2928" y="990"/>
                  </a:lnTo>
                  <a:lnTo>
                    <a:pt x="2901" y="921"/>
                  </a:lnTo>
                  <a:lnTo>
                    <a:pt x="2870" y="854"/>
                  </a:lnTo>
                  <a:lnTo>
                    <a:pt x="2837" y="789"/>
                  </a:lnTo>
                  <a:lnTo>
                    <a:pt x="2801" y="726"/>
                  </a:lnTo>
                  <a:lnTo>
                    <a:pt x="2762" y="665"/>
                  </a:lnTo>
                  <a:lnTo>
                    <a:pt x="2719" y="605"/>
                  </a:lnTo>
                  <a:lnTo>
                    <a:pt x="2675" y="549"/>
                  </a:lnTo>
                  <a:lnTo>
                    <a:pt x="2627" y="494"/>
                  </a:lnTo>
                  <a:lnTo>
                    <a:pt x="2578" y="441"/>
                  </a:lnTo>
                  <a:lnTo>
                    <a:pt x="2525" y="391"/>
                  </a:lnTo>
                  <a:lnTo>
                    <a:pt x="2470" y="344"/>
                  </a:lnTo>
                  <a:lnTo>
                    <a:pt x="2413" y="300"/>
                  </a:lnTo>
                  <a:lnTo>
                    <a:pt x="2354" y="257"/>
                  </a:lnTo>
                  <a:lnTo>
                    <a:pt x="2293" y="218"/>
                  </a:lnTo>
                  <a:lnTo>
                    <a:pt x="2229" y="182"/>
                  </a:lnTo>
                  <a:lnTo>
                    <a:pt x="2164" y="149"/>
                  </a:lnTo>
                  <a:lnTo>
                    <a:pt x="2098" y="118"/>
                  </a:lnTo>
                  <a:lnTo>
                    <a:pt x="2029" y="91"/>
                  </a:lnTo>
                  <a:lnTo>
                    <a:pt x="1959" y="67"/>
                  </a:lnTo>
                  <a:lnTo>
                    <a:pt x="1887" y="47"/>
                  </a:lnTo>
                  <a:lnTo>
                    <a:pt x="1814" y="30"/>
                  </a:lnTo>
                  <a:lnTo>
                    <a:pt x="1739" y="17"/>
                  </a:lnTo>
                  <a:lnTo>
                    <a:pt x="1664" y="8"/>
                  </a:lnTo>
                  <a:lnTo>
                    <a:pt x="1587" y="2"/>
                  </a:lnTo>
                  <a:lnTo>
                    <a:pt x="1510" y="0"/>
                  </a:lnTo>
                  <a:lnTo>
                    <a:pt x="1432" y="2"/>
                  </a:lnTo>
                  <a:lnTo>
                    <a:pt x="1356" y="8"/>
                  </a:lnTo>
                  <a:lnTo>
                    <a:pt x="1280" y="17"/>
                  </a:lnTo>
                  <a:lnTo>
                    <a:pt x="1206" y="30"/>
                  </a:lnTo>
                  <a:lnTo>
                    <a:pt x="1132" y="47"/>
                  </a:lnTo>
                  <a:lnTo>
                    <a:pt x="1061" y="67"/>
                  </a:lnTo>
                  <a:lnTo>
                    <a:pt x="990" y="91"/>
                  </a:lnTo>
                  <a:lnTo>
                    <a:pt x="922" y="118"/>
                  </a:lnTo>
                  <a:lnTo>
                    <a:pt x="856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7"/>
                  </a:lnTo>
                  <a:lnTo>
                    <a:pt x="606" y="300"/>
                  </a:lnTo>
                  <a:lnTo>
                    <a:pt x="550" y="344"/>
                  </a:lnTo>
                  <a:lnTo>
                    <a:pt x="494" y="391"/>
                  </a:lnTo>
                  <a:lnTo>
                    <a:pt x="442" y="441"/>
                  </a:lnTo>
                  <a:lnTo>
                    <a:pt x="393" y="494"/>
                  </a:lnTo>
                  <a:lnTo>
                    <a:pt x="344" y="549"/>
                  </a:lnTo>
                  <a:lnTo>
                    <a:pt x="300" y="605"/>
                  </a:lnTo>
                  <a:lnTo>
                    <a:pt x="258" y="665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4"/>
                  </a:lnTo>
                  <a:lnTo>
                    <a:pt x="119" y="921"/>
                  </a:lnTo>
                  <a:lnTo>
                    <a:pt x="92" y="990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0" y="1204"/>
                  </a:lnTo>
                  <a:lnTo>
                    <a:pt x="17" y="1278"/>
                  </a:lnTo>
                  <a:lnTo>
                    <a:pt x="8" y="1354"/>
                  </a:lnTo>
                  <a:lnTo>
                    <a:pt x="2" y="1431"/>
                  </a:lnTo>
                  <a:lnTo>
                    <a:pt x="0" y="1509"/>
                  </a:lnTo>
                  <a:lnTo>
                    <a:pt x="2" y="1586"/>
                  </a:lnTo>
                  <a:lnTo>
                    <a:pt x="8" y="1663"/>
                  </a:lnTo>
                  <a:lnTo>
                    <a:pt x="17" y="1738"/>
                  </a:lnTo>
                  <a:lnTo>
                    <a:pt x="30" y="1812"/>
                  </a:lnTo>
                  <a:lnTo>
                    <a:pt x="48" y="1886"/>
                  </a:lnTo>
                  <a:lnTo>
                    <a:pt x="68" y="1957"/>
                  </a:lnTo>
                  <a:lnTo>
                    <a:pt x="92" y="2028"/>
                  </a:lnTo>
                  <a:lnTo>
                    <a:pt x="119" y="2096"/>
                  </a:lnTo>
                  <a:lnTo>
                    <a:pt x="149" y="2163"/>
                  </a:lnTo>
                  <a:lnTo>
                    <a:pt x="182" y="2228"/>
                  </a:lnTo>
                  <a:lnTo>
                    <a:pt x="219" y="2291"/>
                  </a:lnTo>
                  <a:lnTo>
                    <a:pt x="258" y="2352"/>
                  </a:lnTo>
                  <a:lnTo>
                    <a:pt x="300" y="2411"/>
                  </a:lnTo>
                  <a:lnTo>
                    <a:pt x="344" y="2468"/>
                  </a:lnTo>
                  <a:lnTo>
                    <a:pt x="393" y="2523"/>
                  </a:lnTo>
                  <a:lnTo>
                    <a:pt x="442" y="2575"/>
                  </a:lnTo>
                  <a:lnTo>
                    <a:pt x="494" y="2625"/>
                  </a:lnTo>
                  <a:lnTo>
                    <a:pt x="550" y="2673"/>
                  </a:lnTo>
                  <a:lnTo>
                    <a:pt x="606" y="2718"/>
                  </a:lnTo>
                  <a:lnTo>
                    <a:pt x="665" y="2760"/>
                  </a:lnTo>
                  <a:lnTo>
                    <a:pt x="727" y="2799"/>
                  </a:lnTo>
                  <a:lnTo>
                    <a:pt x="790" y="2836"/>
                  </a:lnTo>
                  <a:lnTo>
                    <a:pt x="856" y="2869"/>
                  </a:lnTo>
                  <a:lnTo>
                    <a:pt x="922" y="2899"/>
                  </a:lnTo>
                  <a:lnTo>
                    <a:pt x="990" y="2926"/>
                  </a:lnTo>
                  <a:lnTo>
                    <a:pt x="1061" y="2949"/>
                  </a:lnTo>
                  <a:lnTo>
                    <a:pt x="1132" y="2969"/>
                  </a:lnTo>
                  <a:lnTo>
                    <a:pt x="1206" y="2986"/>
                  </a:lnTo>
                  <a:lnTo>
                    <a:pt x="1280" y="2999"/>
                  </a:lnTo>
                  <a:lnTo>
                    <a:pt x="1356" y="3010"/>
                  </a:lnTo>
                  <a:lnTo>
                    <a:pt x="1432" y="3016"/>
                  </a:lnTo>
                  <a:lnTo>
                    <a:pt x="1510" y="3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5" name="išľïḋe"/>
            <p:cNvSpPr/>
            <p:nvPr/>
          </p:nvSpPr>
          <p:spPr bwMode="auto">
            <a:xfrm>
              <a:off x="9362132" y="1846415"/>
              <a:ext cx="159468" cy="102588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6" name="íṡḻîḓe"/>
            <p:cNvSpPr/>
            <p:nvPr/>
          </p:nvSpPr>
          <p:spPr bwMode="auto">
            <a:xfrm>
              <a:off x="9293063" y="1777346"/>
              <a:ext cx="442853" cy="384957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7" name="î$ļiďè"/>
            <p:cNvSpPr/>
            <p:nvPr/>
          </p:nvSpPr>
          <p:spPr bwMode="auto">
            <a:xfrm>
              <a:off x="8855979" y="1848262"/>
              <a:ext cx="415238" cy="402829"/>
            </a:xfrm>
            <a:custGeom>
              <a:avLst/>
              <a:gdLst>
                <a:gd name="T0" fmla="*/ 11715 w 16095"/>
                <a:gd name="T1" fmla="*/ 9432 h 15614"/>
                <a:gd name="T2" fmla="*/ 11598 w 16095"/>
                <a:gd name="T3" fmla="*/ 9669 h 15614"/>
                <a:gd name="T4" fmla="*/ 11540 w 16095"/>
                <a:gd name="T5" fmla="*/ 9924 h 15614"/>
                <a:gd name="T6" fmla="*/ 11544 w 16095"/>
                <a:gd name="T7" fmla="*/ 10189 h 15614"/>
                <a:gd name="T8" fmla="*/ 8441 w 16095"/>
                <a:gd name="T9" fmla="*/ 12438 h 15614"/>
                <a:gd name="T10" fmla="*/ 8156 w 16095"/>
                <a:gd name="T11" fmla="*/ 12375 h 15614"/>
                <a:gd name="T12" fmla="*/ 7866 w 16095"/>
                <a:gd name="T13" fmla="*/ 12384 h 15614"/>
                <a:gd name="T14" fmla="*/ 7586 w 16095"/>
                <a:gd name="T15" fmla="*/ 12464 h 15614"/>
                <a:gd name="T16" fmla="*/ 4558 w 16095"/>
                <a:gd name="T17" fmla="*/ 10123 h 15614"/>
                <a:gd name="T18" fmla="*/ 4547 w 16095"/>
                <a:gd name="T19" fmla="*/ 9859 h 15614"/>
                <a:gd name="T20" fmla="*/ 4473 w 16095"/>
                <a:gd name="T21" fmla="*/ 9607 h 15614"/>
                <a:gd name="T22" fmla="*/ 4342 w 16095"/>
                <a:gd name="T23" fmla="*/ 9376 h 15614"/>
                <a:gd name="T24" fmla="*/ 5386 w 16095"/>
                <a:gd name="T25" fmla="*/ 5551 h 15614"/>
                <a:gd name="T26" fmla="*/ 5658 w 16095"/>
                <a:gd name="T27" fmla="*/ 5467 h 15614"/>
                <a:gd name="T28" fmla="*/ 5899 w 16095"/>
                <a:gd name="T29" fmla="*/ 5323 h 15614"/>
                <a:gd name="T30" fmla="*/ 6097 w 16095"/>
                <a:gd name="T31" fmla="*/ 5126 h 15614"/>
                <a:gd name="T32" fmla="*/ 8048 w 16095"/>
                <a:gd name="T33" fmla="*/ 1134 h 15614"/>
                <a:gd name="T34" fmla="*/ 9998 w 16095"/>
                <a:gd name="T35" fmla="*/ 5126 h 15614"/>
                <a:gd name="T36" fmla="*/ 10196 w 16095"/>
                <a:gd name="T37" fmla="*/ 5323 h 15614"/>
                <a:gd name="T38" fmla="*/ 10437 w 16095"/>
                <a:gd name="T39" fmla="*/ 5467 h 15614"/>
                <a:gd name="T40" fmla="*/ 10708 w 16095"/>
                <a:gd name="T41" fmla="*/ 5551 h 15614"/>
                <a:gd name="T42" fmla="*/ 15973 w 16095"/>
                <a:gd name="T43" fmla="*/ 5675 h 15614"/>
                <a:gd name="T44" fmla="*/ 15794 w 16095"/>
                <a:gd name="T45" fmla="*/ 5421 h 15614"/>
                <a:gd name="T46" fmla="*/ 15554 w 16095"/>
                <a:gd name="T47" fmla="*/ 5223 h 15614"/>
                <a:gd name="T48" fmla="*/ 15266 w 16095"/>
                <a:gd name="T49" fmla="*/ 5094 h 15614"/>
                <a:gd name="T50" fmla="*/ 9061 w 16095"/>
                <a:gd name="T51" fmla="*/ 579 h 15614"/>
                <a:gd name="T52" fmla="*/ 8861 w 16095"/>
                <a:gd name="T53" fmla="*/ 324 h 15614"/>
                <a:gd name="T54" fmla="*/ 8601 w 16095"/>
                <a:gd name="T55" fmla="*/ 137 h 15614"/>
                <a:gd name="T56" fmla="*/ 8296 w 16095"/>
                <a:gd name="T57" fmla="*/ 26 h 15614"/>
                <a:gd name="T58" fmla="*/ 7963 w 16095"/>
                <a:gd name="T59" fmla="*/ 3 h 15614"/>
                <a:gd name="T60" fmla="*/ 7642 w 16095"/>
                <a:gd name="T61" fmla="*/ 72 h 15614"/>
                <a:gd name="T62" fmla="*/ 7357 w 16095"/>
                <a:gd name="T63" fmla="*/ 222 h 15614"/>
                <a:gd name="T64" fmla="*/ 7125 w 16095"/>
                <a:gd name="T65" fmla="*/ 444 h 15614"/>
                <a:gd name="T66" fmla="*/ 987 w 16095"/>
                <a:gd name="T67" fmla="*/ 5060 h 15614"/>
                <a:gd name="T68" fmla="*/ 680 w 16095"/>
                <a:gd name="T69" fmla="*/ 5150 h 15614"/>
                <a:gd name="T70" fmla="*/ 414 w 16095"/>
                <a:gd name="T71" fmla="*/ 5314 h 15614"/>
                <a:gd name="T72" fmla="*/ 203 w 16095"/>
                <a:gd name="T73" fmla="*/ 5541 h 15614"/>
                <a:gd name="T74" fmla="*/ 60 w 16095"/>
                <a:gd name="T75" fmla="*/ 5820 h 15614"/>
                <a:gd name="T76" fmla="*/ 1 w 16095"/>
                <a:gd name="T77" fmla="*/ 6128 h 15614"/>
                <a:gd name="T78" fmla="*/ 29 w 16095"/>
                <a:gd name="T79" fmla="*/ 6434 h 15614"/>
                <a:gd name="T80" fmla="*/ 141 w 16095"/>
                <a:gd name="T81" fmla="*/ 6721 h 15614"/>
                <a:gd name="T82" fmla="*/ 330 w 16095"/>
                <a:gd name="T83" fmla="*/ 6972 h 15614"/>
                <a:gd name="T84" fmla="*/ 2674 w 16095"/>
                <a:gd name="T85" fmla="*/ 14537 h 15614"/>
                <a:gd name="T86" fmla="*/ 2734 w 16095"/>
                <a:gd name="T87" fmla="*/ 14845 h 15614"/>
                <a:gd name="T88" fmla="*/ 2878 w 16095"/>
                <a:gd name="T89" fmla="*/ 15124 h 15614"/>
                <a:gd name="T90" fmla="*/ 3098 w 16095"/>
                <a:gd name="T91" fmla="*/ 15358 h 15614"/>
                <a:gd name="T92" fmla="*/ 3402 w 16095"/>
                <a:gd name="T93" fmla="*/ 15532 h 15614"/>
                <a:gd name="T94" fmla="*/ 3746 w 16095"/>
                <a:gd name="T95" fmla="*/ 15611 h 15614"/>
                <a:gd name="T96" fmla="*/ 4051 w 16095"/>
                <a:gd name="T97" fmla="*/ 15594 h 15614"/>
                <a:gd name="T98" fmla="*/ 4330 w 16095"/>
                <a:gd name="T99" fmla="*/ 15505 h 15614"/>
                <a:gd name="T100" fmla="*/ 11834 w 16095"/>
                <a:gd name="T101" fmla="*/ 15534 h 15614"/>
                <a:gd name="T102" fmla="*/ 12117 w 16095"/>
                <a:gd name="T103" fmla="*/ 15605 h 15614"/>
                <a:gd name="T104" fmla="*/ 12436 w 16095"/>
                <a:gd name="T105" fmla="*/ 15601 h 15614"/>
                <a:gd name="T106" fmla="*/ 12774 w 16095"/>
                <a:gd name="T107" fmla="*/ 15497 h 15614"/>
                <a:gd name="T108" fmla="*/ 13058 w 16095"/>
                <a:gd name="T109" fmla="*/ 15305 h 15614"/>
                <a:gd name="T110" fmla="*/ 13260 w 16095"/>
                <a:gd name="T111" fmla="*/ 15059 h 15614"/>
                <a:gd name="T112" fmla="*/ 13384 w 16095"/>
                <a:gd name="T113" fmla="*/ 14771 h 15614"/>
                <a:gd name="T114" fmla="*/ 13422 w 16095"/>
                <a:gd name="T115" fmla="*/ 14458 h 15614"/>
                <a:gd name="T116" fmla="*/ 15819 w 16095"/>
                <a:gd name="T117" fmla="*/ 6913 h 15614"/>
                <a:gd name="T118" fmla="*/ 15989 w 16095"/>
                <a:gd name="T119" fmla="*/ 6652 h 15614"/>
                <a:gd name="T120" fmla="*/ 16080 w 16095"/>
                <a:gd name="T121" fmla="*/ 6358 h 15614"/>
                <a:gd name="T122" fmla="*/ 16087 w 16095"/>
                <a:gd name="T123" fmla="*/ 6050 h 15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95" h="15614">
                  <a:moveTo>
                    <a:pt x="11864" y="9250"/>
                  </a:moveTo>
                  <a:lnTo>
                    <a:pt x="11840" y="9274"/>
                  </a:lnTo>
                  <a:lnTo>
                    <a:pt x="11817" y="9299"/>
                  </a:lnTo>
                  <a:lnTo>
                    <a:pt x="11796" y="9324"/>
                  </a:lnTo>
                  <a:lnTo>
                    <a:pt x="11773" y="9350"/>
                  </a:lnTo>
                  <a:lnTo>
                    <a:pt x="11753" y="9376"/>
                  </a:lnTo>
                  <a:lnTo>
                    <a:pt x="11734" y="9404"/>
                  </a:lnTo>
                  <a:lnTo>
                    <a:pt x="11715" y="9432"/>
                  </a:lnTo>
                  <a:lnTo>
                    <a:pt x="11698" y="9460"/>
                  </a:lnTo>
                  <a:lnTo>
                    <a:pt x="11681" y="9488"/>
                  </a:lnTo>
                  <a:lnTo>
                    <a:pt x="11665" y="9517"/>
                  </a:lnTo>
                  <a:lnTo>
                    <a:pt x="11650" y="9547"/>
                  </a:lnTo>
                  <a:lnTo>
                    <a:pt x="11636" y="9577"/>
                  </a:lnTo>
                  <a:lnTo>
                    <a:pt x="11623" y="9607"/>
                  </a:lnTo>
                  <a:lnTo>
                    <a:pt x="11610" y="9637"/>
                  </a:lnTo>
                  <a:lnTo>
                    <a:pt x="11598" y="9669"/>
                  </a:lnTo>
                  <a:lnTo>
                    <a:pt x="11587" y="9700"/>
                  </a:lnTo>
                  <a:lnTo>
                    <a:pt x="11578" y="9731"/>
                  </a:lnTo>
                  <a:lnTo>
                    <a:pt x="11569" y="9762"/>
                  </a:lnTo>
                  <a:lnTo>
                    <a:pt x="11561" y="9795"/>
                  </a:lnTo>
                  <a:lnTo>
                    <a:pt x="11554" y="9827"/>
                  </a:lnTo>
                  <a:lnTo>
                    <a:pt x="11549" y="9859"/>
                  </a:lnTo>
                  <a:lnTo>
                    <a:pt x="11544" y="9891"/>
                  </a:lnTo>
                  <a:lnTo>
                    <a:pt x="11540" y="9924"/>
                  </a:lnTo>
                  <a:lnTo>
                    <a:pt x="11537" y="9958"/>
                  </a:lnTo>
                  <a:lnTo>
                    <a:pt x="11535" y="9990"/>
                  </a:lnTo>
                  <a:lnTo>
                    <a:pt x="11534" y="10023"/>
                  </a:lnTo>
                  <a:lnTo>
                    <a:pt x="11534" y="10056"/>
                  </a:lnTo>
                  <a:lnTo>
                    <a:pt x="11535" y="10090"/>
                  </a:lnTo>
                  <a:lnTo>
                    <a:pt x="11537" y="10123"/>
                  </a:lnTo>
                  <a:lnTo>
                    <a:pt x="11540" y="10156"/>
                  </a:lnTo>
                  <a:lnTo>
                    <a:pt x="11544" y="10189"/>
                  </a:lnTo>
                  <a:lnTo>
                    <a:pt x="11549" y="10223"/>
                  </a:lnTo>
                  <a:lnTo>
                    <a:pt x="12260" y="14481"/>
                  </a:lnTo>
                  <a:lnTo>
                    <a:pt x="8610" y="12512"/>
                  </a:lnTo>
                  <a:lnTo>
                    <a:pt x="8577" y="12495"/>
                  </a:lnTo>
                  <a:lnTo>
                    <a:pt x="8543" y="12479"/>
                  </a:lnTo>
                  <a:lnTo>
                    <a:pt x="8509" y="12464"/>
                  </a:lnTo>
                  <a:lnTo>
                    <a:pt x="8475" y="12450"/>
                  </a:lnTo>
                  <a:lnTo>
                    <a:pt x="8441" y="12438"/>
                  </a:lnTo>
                  <a:lnTo>
                    <a:pt x="8406" y="12426"/>
                  </a:lnTo>
                  <a:lnTo>
                    <a:pt x="8370" y="12416"/>
                  </a:lnTo>
                  <a:lnTo>
                    <a:pt x="8335" y="12406"/>
                  </a:lnTo>
                  <a:lnTo>
                    <a:pt x="8300" y="12398"/>
                  </a:lnTo>
                  <a:lnTo>
                    <a:pt x="8264" y="12390"/>
                  </a:lnTo>
                  <a:lnTo>
                    <a:pt x="8229" y="12384"/>
                  </a:lnTo>
                  <a:lnTo>
                    <a:pt x="8192" y="12379"/>
                  </a:lnTo>
                  <a:lnTo>
                    <a:pt x="8156" y="12375"/>
                  </a:lnTo>
                  <a:lnTo>
                    <a:pt x="8120" y="12372"/>
                  </a:lnTo>
                  <a:lnTo>
                    <a:pt x="8084" y="12371"/>
                  </a:lnTo>
                  <a:lnTo>
                    <a:pt x="8048" y="12370"/>
                  </a:lnTo>
                  <a:lnTo>
                    <a:pt x="8011" y="12371"/>
                  </a:lnTo>
                  <a:lnTo>
                    <a:pt x="7975" y="12372"/>
                  </a:lnTo>
                  <a:lnTo>
                    <a:pt x="7939" y="12375"/>
                  </a:lnTo>
                  <a:lnTo>
                    <a:pt x="7903" y="12379"/>
                  </a:lnTo>
                  <a:lnTo>
                    <a:pt x="7866" y="12384"/>
                  </a:lnTo>
                  <a:lnTo>
                    <a:pt x="7831" y="12390"/>
                  </a:lnTo>
                  <a:lnTo>
                    <a:pt x="7795" y="12398"/>
                  </a:lnTo>
                  <a:lnTo>
                    <a:pt x="7760" y="12406"/>
                  </a:lnTo>
                  <a:lnTo>
                    <a:pt x="7725" y="12416"/>
                  </a:lnTo>
                  <a:lnTo>
                    <a:pt x="7689" y="12426"/>
                  </a:lnTo>
                  <a:lnTo>
                    <a:pt x="7655" y="12438"/>
                  </a:lnTo>
                  <a:lnTo>
                    <a:pt x="7620" y="12450"/>
                  </a:lnTo>
                  <a:lnTo>
                    <a:pt x="7586" y="12464"/>
                  </a:lnTo>
                  <a:lnTo>
                    <a:pt x="7553" y="12479"/>
                  </a:lnTo>
                  <a:lnTo>
                    <a:pt x="7518" y="12495"/>
                  </a:lnTo>
                  <a:lnTo>
                    <a:pt x="7485" y="12512"/>
                  </a:lnTo>
                  <a:lnTo>
                    <a:pt x="3834" y="14481"/>
                  </a:lnTo>
                  <a:lnTo>
                    <a:pt x="4546" y="10223"/>
                  </a:lnTo>
                  <a:lnTo>
                    <a:pt x="4551" y="10189"/>
                  </a:lnTo>
                  <a:lnTo>
                    <a:pt x="4555" y="10156"/>
                  </a:lnTo>
                  <a:lnTo>
                    <a:pt x="4558" y="10123"/>
                  </a:lnTo>
                  <a:lnTo>
                    <a:pt x="4560" y="10090"/>
                  </a:lnTo>
                  <a:lnTo>
                    <a:pt x="4561" y="10056"/>
                  </a:lnTo>
                  <a:lnTo>
                    <a:pt x="4561" y="10023"/>
                  </a:lnTo>
                  <a:lnTo>
                    <a:pt x="4560" y="9990"/>
                  </a:lnTo>
                  <a:lnTo>
                    <a:pt x="4558" y="9958"/>
                  </a:lnTo>
                  <a:lnTo>
                    <a:pt x="4555" y="9924"/>
                  </a:lnTo>
                  <a:lnTo>
                    <a:pt x="4551" y="9891"/>
                  </a:lnTo>
                  <a:lnTo>
                    <a:pt x="4547" y="9859"/>
                  </a:lnTo>
                  <a:lnTo>
                    <a:pt x="4541" y="9827"/>
                  </a:lnTo>
                  <a:lnTo>
                    <a:pt x="4534" y="9795"/>
                  </a:lnTo>
                  <a:lnTo>
                    <a:pt x="4526" y="9762"/>
                  </a:lnTo>
                  <a:lnTo>
                    <a:pt x="4518" y="9731"/>
                  </a:lnTo>
                  <a:lnTo>
                    <a:pt x="4508" y="9700"/>
                  </a:lnTo>
                  <a:lnTo>
                    <a:pt x="4497" y="9669"/>
                  </a:lnTo>
                  <a:lnTo>
                    <a:pt x="4485" y="9637"/>
                  </a:lnTo>
                  <a:lnTo>
                    <a:pt x="4473" y="9607"/>
                  </a:lnTo>
                  <a:lnTo>
                    <a:pt x="4459" y="9577"/>
                  </a:lnTo>
                  <a:lnTo>
                    <a:pt x="4445" y="9547"/>
                  </a:lnTo>
                  <a:lnTo>
                    <a:pt x="4430" y="9517"/>
                  </a:lnTo>
                  <a:lnTo>
                    <a:pt x="4414" y="9488"/>
                  </a:lnTo>
                  <a:lnTo>
                    <a:pt x="4398" y="9460"/>
                  </a:lnTo>
                  <a:lnTo>
                    <a:pt x="4380" y="9432"/>
                  </a:lnTo>
                  <a:lnTo>
                    <a:pt x="4361" y="9404"/>
                  </a:lnTo>
                  <a:lnTo>
                    <a:pt x="4342" y="9376"/>
                  </a:lnTo>
                  <a:lnTo>
                    <a:pt x="4322" y="9350"/>
                  </a:lnTo>
                  <a:lnTo>
                    <a:pt x="4300" y="9324"/>
                  </a:lnTo>
                  <a:lnTo>
                    <a:pt x="4278" y="9299"/>
                  </a:lnTo>
                  <a:lnTo>
                    <a:pt x="4255" y="9274"/>
                  </a:lnTo>
                  <a:lnTo>
                    <a:pt x="4231" y="9250"/>
                  </a:lnTo>
                  <a:lnTo>
                    <a:pt x="1163" y="6180"/>
                  </a:lnTo>
                  <a:lnTo>
                    <a:pt x="5351" y="5557"/>
                  </a:lnTo>
                  <a:lnTo>
                    <a:pt x="5386" y="5551"/>
                  </a:lnTo>
                  <a:lnTo>
                    <a:pt x="5422" y="5543"/>
                  </a:lnTo>
                  <a:lnTo>
                    <a:pt x="5456" y="5535"/>
                  </a:lnTo>
                  <a:lnTo>
                    <a:pt x="5491" y="5526"/>
                  </a:lnTo>
                  <a:lnTo>
                    <a:pt x="5526" y="5516"/>
                  </a:lnTo>
                  <a:lnTo>
                    <a:pt x="5560" y="5505"/>
                  </a:lnTo>
                  <a:lnTo>
                    <a:pt x="5593" y="5493"/>
                  </a:lnTo>
                  <a:lnTo>
                    <a:pt x="5626" y="5480"/>
                  </a:lnTo>
                  <a:lnTo>
                    <a:pt x="5658" y="5467"/>
                  </a:lnTo>
                  <a:lnTo>
                    <a:pt x="5691" y="5452"/>
                  </a:lnTo>
                  <a:lnTo>
                    <a:pt x="5722" y="5436"/>
                  </a:lnTo>
                  <a:lnTo>
                    <a:pt x="5753" y="5420"/>
                  </a:lnTo>
                  <a:lnTo>
                    <a:pt x="5783" y="5401"/>
                  </a:lnTo>
                  <a:lnTo>
                    <a:pt x="5813" y="5383"/>
                  </a:lnTo>
                  <a:lnTo>
                    <a:pt x="5842" y="5364"/>
                  </a:lnTo>
                  <a:lnTo>
                    <a:pt x="5871" y="5344"/>
                  </a:lnTo>
                  <a:lnTo>
                    <a:pt x="5899" y="5323"/>
                  </a:lnTo>
                  <a:lnTo>
                    <a:pt x="5926" y="5301"/>
                  </a:lnTo>
                  <a:lnTo>
                    <a:pt x="5952" y="5279"/>
                  </a:lnTo>
                  <a:lnTo>
                    <a:pt x="5978" y="5254"/>
                  </a:lnTo>
                  <a:lnTo>
                    <a:pt x="6003" y="5230"/>
                  </a:lnTo>
                  <a:lnTo>
                    <a:pt x="6028" y="5206"/>
                  </a:lnTo>
                  <a:lnTo>
                    <a:pt x="6052" y="5180"/>
                  </a:lnTo>
                  <a:lnTo>
                    <a:pt x="6075" y="5154"/>
                  </a:lnTo>
                  <a:lnTo>
                    <a:pt x="6097" y="5126"/>
                  </a:lnTo>
                  <a:lnTo>
                    <a:pt x="6118" y="5098"/>
                  </a:lnTo>
                  <a:lnTo>
                    <a:pt x="6138" y="5070"/>
                  </a:lnTo>
                  <a:lnTo>
                    <a:pt x="6158" y="5041"/>
                  </a:lnTo>
                  <a:lnTo>
                    <a:pt x="6176" y="5011"/>
                  </a:lnTo>
                  <a:lnTo>
                    <a:pt x="6195" y="4980"/>
                  </a:lnTo>
                  <a:lnTo>
                    <a:pt x="6212" y="4949"/>
                  </a:lnTo>
                  <a:lnTo>
                    <a:pt x="6227" y="4918"/>
                  </a:lnTo>
                  <a:lnTo>
                    <a:pt x="8048" y="1134"/>
                  </a:lnTo>
                  <a:lnTo>
                    <a:pt x="9868" y="4918"/>
                  </a:lnTo>
                  <a:lnTo>
                    <a:pt x="9884" y="4949"/>
                  </a:lnTo>
                  <a:lnTo>
                    <a:pt x="9900" y="4980"/>
                  </a:lnTo>
                  <a:lnTo>
                    <a:pt x="9919" y="5011"/>
                  </a:lnTo>
                  <a:lnTo>
                    <a:pt x="9938" y="5041"/>
                  </a:lnTo>
                  <a:lnTo>
                    <a:pt x="9957" y="5070"/>
                  </a:lnTo>
                  <a:lnTo>
                    <a:pt x="9977" y="5098"/>
                  </a:lnTo>
                  <a:lnTo>
                    <a:pt x="9998" y="5126"/>
                  </a:lnTo>
                  <a:lnTo>
                    <a:pt x="10020" y="5154"/>
                  </a:lnTo>
                  <a:lnTo>
                    <a:pt x="10043" y="5180"/>
                  </a:lnTo>
                  <a:lnTo>
                    <a:pt x="10067" y="5206"/>
                  </a:lnTo>
                  <a:lnTo>
                    <a:pt x="10092" y="5230"/>
                  </a:lnTo>
                  <a:lnTo>
                    <a:pt x="10117" y="5254"/>
                  </a:lnTo>
                  <a:lnTo>
                    <a:pt x="10143" y="5279"/>
                  </a:lnTo>
                  <a:lnTo>
                    <a:pt x="10169" y="5301"/>
                  </a:lnTo>
                  <a:lnTo>
                    <a:pt x="10196" y="5323"/>
                  </a:lnTo>
                  <a:lnTo>
                    <a:pt x="10224" y="5344"/>
                  </a:lnTo>
                  <a:lnTo>
                    <a:pt x="10254" y="5364"/>
                  </a:lnTo>
                  <a:lnTo>
                    <a:pt x="10282" y="5383"/>
                  </a:lnTo>
                  <a:lnTo>
                    <a:pt x="10312" y="5401"/>
                  </a:lnTo>
                  <a:lnTo>
                    <a:pt x="10342" y="5420"/>
                  </a:lnTo>
                  <a:lnTo>
                    <a:pt x="10373" y="5436"/>
                  </a:lnTo>
                  <a:lnTo>
                    <a:pt x="10404" y="5452"/>
                  </a:lnTo>
                  <a:lnTo>
                    <a:pt x="10437" y="5467"/>
                  </a:lnTo>
                  <a:lnTo>
                    <a:pt x="10469" y="5480"/>
                  </a:lnTo>
                  <a:lnTo>
                    <a:pt x="10502" y="5493"/>
                  </a:lnTo>
                  <a:lnTo>
                    <a:pt x="10535" y="5505"/>
                  </a:lnTo>
                  <a:lnTo>
                    <a:pt x="10569" y="5516"/>
                  </a:lnTo>
                  <a:lnTo>
                    <a:pt x="10604" y="5526"/>
                  </a:lnTo>
                  <a:lnTo>
                    <a:pt x="10638" y="5535"/>
                  </a:lnTo>
                  <a:lnTo>
                    <a:pt x="10673" y="5543"/>
                  </a:lnTo>
                  <a:lnTo>
                    <a:pt x="10708" y="5551"/>
                  </a:lnTo>
                  <a:lnTo>
                    <a:pt x="10744" y="5557"/>
                  </a:lnTo>
                  <a:lnTo>
                    <a:pt x="14933" y="6180"/>
                  </a:lnTo>
                  <a:lnTo>
                    <a:pt x="11864" y="9250"/>
                  </a:lnTo>
                  <a:close/>
                  <a:moveTo>
                    <a:pt x="16035" y="5820"/>
                  </a:moveTo>
                  <a:lnTo>
                    <a:pt x="16022" y="5783"/>
                  </a:lnTo>
                  <a:lnTo>
                    <a:pt x="16006" y="5746"/>
                  </a:lnTo>
                  <a:lnTo>
                    <a:pt x="15990" y="5711"/>
                  </a:lnTo>
                  <a:lnTo>
                    <a:pt x="15973" y="5675"/>
                  </a:lnTo>
                  <a:lnTo>
                    <a:pt x="15954" y="5640"/>
                  </a:lnTo>
                  <a:lnTo>
                    <a:pt x="15935" y="5607"/>
                  </a:lnTo>
                  <a:lnTo>
                    <a:pt x="15914" y="5574"/>
                  </a:lnTo>
                  <a:lnTo>
                    <a:pt x="15892" y="5541"/>
                  </a:lnTo>
                  <a:lnTo>
                    <a:pt x="15869" y="5509"/>
                  </a:lnTo>
                  <a:lnTo>
                    <a:pt x="15846" y="5479"/>
                  </a:lnTo>
                  <a:lnTo>
                    <a:pt x="15820" y="5449"/>
                  </a:lnTo>
                  <a:lnTo>
                    <a:pt x="15794" y="5421"/>
                  </a:lnTo>
                  <a:lnTo>
                    <a:pt x="15767" y="5392"/>
                  </a:lnTo>
                  <a:lnTo>
                    <a:pt x="15739" y="5365"/>
                  </a:lnTo>
                  <a:lnTo>
                    <a:pt x="15711" y="5339"/>
                  </a:lnTo>
                  <a:lnTo>
                    <a:pt x="15681" y="5314"/>
                  </a:lnTo>
                  <a:lnTo>
                    <a:pt x="15650" y="5290"/>
                  </a:lnTo>
                  <a:lnTo>
                    <a:pt x="15619" y="5266"/>
                  </a:lnTo>
                  <a:lnTo>
                    <a:pt x="15587" y="5244"/>
                  </a:lnTo>
                  <a:lnTo>
                    <a:pt x="15554" y="5223"/>
                  </a:lnTo>
                  <a:lnTo>
                    <a:pt x="15521" y="5203"/>
                  </a:lnTo>
                  <a:lnTo>
                    <a:pt x="15485" y="5184"/>
                  </a:lnTo>
                  <a:lnTo>
                    <a:pt x="15450" y="5166"/>
                  </a:lnTo>
                  <a:lnTo>
                    <a:pt x="15415" y="5150"/>
                  </a:lnTo>
                  <a:lnTo>
                    <a:pt x="15379" y="5133"/>
                  </a:lnTo>
                  <a:lnTo>
                    <a:pt x="15342" y="5119"/>
                  </a:lnTo>
                  <a:lnTo>
                    <a:pt x="15304" y="5106"/>
                  </a:lnTo>
                  <a:lnTo>
                    <a:pt x="15266" y="5094"/>
                  </a:lnTo>
                  <a:lnTo>
                    <a:pt x="15227" y="5084"/>
                  </a:lnTo>
                  <a:lnTo>
                    <a:pt x="15188" y="5075"/>
                  </a:lnTo>
                  <a:lnTo>
                    <a:pt x="15148" y="5067"/>
                  </a:lnTo>
                  <a:lnTo>
                    <a:pt x="15108" y="5060"/>
                  </a:lnTo>
                  <a:lnTo>
                    <a:pt x="10920" y="4436"/>
                  </a:lnTo>
                  <a:lnTo>
                    <a:pt x="9100" y="652"/>
                  </a:lnTo>
                  <a:lnTo>
                    <a:pt x="9081" y="615"/>
                  </a:lnTo>
                  <a:lnTo>
                    <a:pt x="9061" y="579"/>
                  </a:lnTo>
                  <a:lnTo>
                    <a:pt x="9040" y="544"/>
                  </a:lnTo>
                  <a:lnTo>
                    <a:pt x="9018" y="510"/>
                  </a:lnTo>
                  <a:lnTo>
                    <a:pt x="8995" y="476"/>
                  </a:lnTo>
                  <a:lnTo>
                    <a:pt x="8970" y="444"/>
                  </a:lnTo>
                  <a:lnTo>
                    <a:pt x="8945" y="413"/>
                  </a:lnTo>
                  <a:lnTo>
                    <a:pt x="8918" y="383"/>
                  </a:lnTo>
                  <a:lnTo>
                    <a:pt x="8890" y="353"/>
                  </a:lnTo>
                  <a:lnTo>
                    <a:pt x="8861" y="324"/>
                  </a:lnTo>
                  <a:lnTo>
                    <a:pt x="8832" y="297"/>
                  </a:lnTo>
                  <a:lnTo>
                    <a:pt x="8802" y="271"/>
                  </a:lnTo>
                  <a:lnTo>
                    <a:pt x="8770" y="246"/>
                  </a:lnTo>
                  <a:lnTo>
                    <a:pt x="8738" y="222"/>
                  </a:lnTo>
                  <a:lnTo>
                    <a:pt x="8704" y="198"/>
                  </a:lnTo>
                  <a:lnTo>
                    <a:pt x="8671" y="177"/>
                  </a:lnTo>
                  <a:lnTo>
                    <a:pt x="8636" y="156"/>
                  </a:lnTo>
                  <a:lnTo>
                    <a:pt x="8601" y="137"/>
                  </a:lnTo>
                  <a:lnTo>
                    <a:pt x="8565" y="119"/>
                  </a:lnTo>
                  <a:lnTo>
                    <a:pt x="8528" y="102"/>
                  </a:lnTo>
                  <a:lnTo>
                    <a:pt x="8491" y="86"/>
                  </a:lnTo>
                  <a:lnTo>
                    <a:pt x="8453" y="72"/>
                  </a:lnTo>
                  <a:lnTo>
                    <a:pt x="8415" y="57"/>
                  </a:lnTo>
                  <a:lnTo>
                    <a:pt x="8375" y="46"/>
                  </a:lnTo>
                  <a:lnTo>
                    <a:pt x="8335" y="35"/>
                  </a:lnTo>
                  <a:lnTo>
                    <a:pt x="8296" y="26"/>
                  </a:lnTo>
                  <a:lnTo>
                    <a:pt x="8255" y="18"/>
                  </a:lnTo>
                  <a:lnTo>
                    <a:pt x="8214" y="12"/>
                  </a:lnTo>
                  <a:lnTo>
                    <a:pt x="8173" y="7"/>
                  </a:lnTo>
                  <a:lnTo>
                    <a:pt x="8131" y="3"/>
                  </a:lnTo>
                  <a:lnTo>
                    <a:pt x="8090" y="1"/>
                  </a:lnTo>
                  <a:lnTo>
                    <a:pt x="8048" y="0"/>
                  </a:lnTo>
                  <a:lnTo>
                    <a:pt x="8005" y="1"/>
                  </a:lnTo>
                  <a:lnTo>
                    <a:pt x="7963" y="3"/>
                  </a:lnTo>
                  <a:lnTo>
                    <a:pt x="7922" y="7"/>
                  </a:lnTo>
                  <a:lnTo>
                    <a:pt x="7881" y="12"/>
                  </a:lnTo>
                  <a:lnTo>
                    <a:pt x="7840" y="18"/>
                  </a:lnTo>
                  <a:lnTo>
                    <a:pt x="7799" y="26"/>
                  </a:lnTo>
                  <a:lnTo>
                    <a:pt x="7760" y="35"/>
                  </a:lnTo>
                  <a:lnTo>
                    <a:pt x="7720" y="46"/>
                  </a:lnTo>
                  <a:lnTo>
                    <a:pt x="7681" y="57"/>
                  </a:lnTo>
                  <a:lnTo>
                    <a:pt x="7642" y="72"/>
                  </a:lnTo>
                  <a:lnTo>
                    <a:pt x="7605" y="86"/>
                  </a:lnTo>
                  <a:lnTo>
                    <a:pt x="7567" y="102"/>
                  </a:lnTo>
                  <a:lnTo>
                    <a:pt x="7530" y="119"/>
                  </a:lnTo>
                  <a:lnTo>
                    <a:pt x="7494" y="137"/>
                  </a:lnTo>
                  <a:lnTo>
                    <a:pt x="7459" y="156"/>
                  </a:lnTo>
                  <a:lnTo>
                    <a:pt x="7424" y="177"/>
                  </a:lnTo>
                  <a:lnTo>
                    <a:pt x="7391" y="198"/>
                  </a:lnTo>
                  <a:lnTo>
                    <a:pt x="7357" y="222"/>
                  </a:lnTo>
                  <a:lnTo>
                    <a:pt x="7325" y="246"/>
                  </a:lnTo>
                  <a:lnTo>
                    <a:pt x="7293" y="271"/>
                  </a:lnTo>
                  <a:lnTo>
                    <a:pt x="7263" y="297"/>
                  </a:lnTo>
                  <a:lnTo>
                    <a:pt x="7234" y="324"/>
                  </a:lnTo>
                  <a:lnTo>
                    <a:pt x="7205" y="353"/>
                  </a:lnTo>
                  <a:lnTo>
                    <a:pt x="7177" y="383"/>
                  </a:lnTo>
                  <a:lnTo>
                    <a:pt x="7150" y="413"/>
                  </a:lnTo>
                  <a:lnTo>
                    <a:pt x="7125" y="444"/>
                  </a:lnTo>
                  <a:lnTo>
                    <a:pt x="7100" y="476"/>
                  </a:lnTo>
                  <a:lnTo>
                    <a:pt x="7077" y="510"/>
                  </a:lnTo>
                  <a:lnTo>
                    <a:pt x="7055" y="544"/>
                  </a:lnTo>
                  <a:lnTo>
                    <a:pt x="7034" y="579"/>
                  </a:lnTo>
                  <a:lnTo>
                    <a:pt x="7013" y="615"/>
                  </a:lnTo>
                  <a:lnTo>
                    <a:pt x="6995" y="652"/>
                  </a:lnTo>
                  <a:lnTo>
                    <a:pt x="5175" y="4436"/>
                  </a:lnTo>
                  <a:lnTo>
                    <a:pt x="987" y="5060"/>
                  </a:lnTo>
                  <a:lnTo>
                    <a:pt x="947" y="5067"/>
                  </a:lnTo>
                  <a:lnTo>
                    <a:pt x="907" y="5075"/>
                  </a:lnTo>
                  <a:lnTo>
                    <a:pt x="868" y="5084"/>
                  </a:lnTo>
                  <a:lnTo>
                    <a:pt x="829" y="5094"/>
                  </a:lnTo>
                  <a:lnTo>
                    <a:pt x="791" y="5106"/>
                  </a:lnTo>
                  <a:lnTo>
                    <a:pt x="753" y="5119"/>
                  </a:lnTo>
                  <a:lnTo>
                    <a:pt x="716" y="5133"/>
                  </a:lnTo>
                  <a:lnTo>
                    <a:pt x="680" y="5150"/>
                  </a:lnTo>
                  <a:lnTo>
                    <a:pt x="644" y="5166"/>
                  </a:lnTo>
                  <a:lnTo>
                    <a:pt x="610" y="5184"/>
                  </a:lnTo>
                  <a:lnTo>
                    <a:pt x="574" y="5203"/>
                  </a:lnTo>
                  <a:lnTo>
                    <a:pt x="541" y="5223"/>
                  </a:lnTo>
                  <a:lnTo>
                    <a:pt x="508" y="5244"/>
                  </a:lnTo>
                  <a:lnTo>
                    <a:pt x="476" y="5266"/>
                  </a:lnTo>
                  <a:lnTo>
                    <a:pt x="445" y="5290"/>
                  </a:lnTo>
                  <a:lnTo>
                    <a:pt x="414" y="5314"/>
                  </a:lnTo>
                  <a:lnTo>
                    <a:pt x="384" y="5339"/>
                  </a:lnTo>
                  <a:lnTo>
                    <a:pt x="356" y="5365"/>
                  </a:lnTo>
                  <a:lnTo>
                    <a:pt x="328" y="5392"/>
                  </a:lnTo>
                  <a:lnTo>
                    <a:pt x="301" y="5421"/>
                  </a:lnTo>
                  <a:lnTo>
                    <a:pt x="275" y="5449"/>
                  </a:lnTo>
                  <a:lnTo>
                    <a:pt x="250" y="5479"/>
                  </a:lnTo>
                  <a:lnTo>
                    <a:pt x="226" y="5509"/>
                  </a:lnTo>
                  <a:lnTo>
                    <a:pt x="203" y="5541"/>
                  </a:lnTo>
                  <a:lnTo>
                    <a:pt x="181" y="5574"/>
                  </a:lnTo>
                  <a:lnTo>
                    <a:pt x="160" y="5607"/>
                  </a:lnTo>
                  <a:lnTo>
                    <a:pt x="141" y="5640"/>
                  </a:lnTo>
                  <a:lnTo>
                    <a:pt x="122" y="5675"/>
                  </a:lnTo>
                  <a:lnTo>
                    <a:pt x="105" y="5711"/>
                  </a:lnTo>
                  <a:lnTo>
                    <a:pt x="89" y="5746"/>
                  </a:lnTo>
                  <a:lnTo>
                    <a:pt x="73" y="5783"/>
                  </a:lnTo>
                  <a:lnTo>
                    <a:pt x="60" y="5820"/>
                  </a:lnTo>
                  <a:lnTo>
                    <a:pt x="48" y="5859"/>
                  </a:lnTo>
                  <a:lnTo>
                    <a:pt x="37" y="5897"/>
                  </a:lnTo>
                  <a:lnTo>
                    <a:pt x="27" y="5935"/>
                  </a:lnTo>
                  <a:lnTo>
                    <a:pt x="20" y="5974"/>
                  </a:lnTo>
                  <a:lnTo>
                    <a:pt x="13" y="6012"/>
                  </a:lnTo>
                  <a:lnTo>
                    <a:pt x="8" y="6050"/>
                  </a:lnTo>
                  <a:lnTo>
                    <a:pt x="4" y="6089"/>
                  </a:lnTo>
                  <a:lnTo>
                    <a:pt x="1" y="6128"/>
                  </a:lnTo>
                  <a:lnTo>
                    <a:pt x="0" y="6167"/>
                  </a:lnTo>
                  <a:lnTo>
                    <a:pt x="0" y="6205"/>
                  </a:lnTo>
                  <a:lnTo>
                    <a:pt x="2" y="6244"/>
                  </a:lnTo>
                  <a:lnTo>
                    <a:pt x="5" y="6282"/>
                  </a:lnTo>
                  <a:lnTo>
                    <a:pt x="9" y="6320"/>
                  </a:lnTo>
                  <a:lnTo>
                    <a:pt x="14" y="6358"/>
                  </a:lnTo>
                  <a:lnTo>
                    <a:pt x="21" y="6396"/>
                  </a:lnTo>
                  <a:lnTo>
                    <a:pt x="29" y="6434"/>
                  </a:lnTo>
                  <a:lnTo>
                    <a:pt x="39" y="6471"/>
                  </a:lnTo>
                  <a:lnTo>
                    <a:pt x="49" y="6508"/>
                  </a:lnTo>
                  <a:lnTo>
                    <a:pt x="61" y="6545"/>
                  </a:lnTo>
                  <a:lnTo>
                    <a:pt x="74" y="6580"/>
                  </a:lnTo>
                  <a:lnTo>
                    <a:pt x="90" y="6616"/>
                  </a:lnTo>
                  <a:lnTo>
                    <a:pt x="106" y="6652"/>
                  </a:lnTo>
                  <a:lnTo>
                    <a:pt x="123" y="6687"/>
                  </a:lnTo>
                  <a:lnTo>
                    <a:pt x="141" y="6721"/>
                  </a:lnTo>
                  <a:lnTo>
                    <a:pt x="160" y="6754"/>
                  </a:lnTo>
                  <a:lnTo>
                    <a:pt x="181" y="6788"/>
                  </a:lnTo>
                  <a:lnTo>
                    <a:pt x="203" y="6820"/>
                  </a:lnTo>
                  <a:lnTo>
                    <a:pt x="225" y="6852"/>
                  </a:lnTo>
                  <a:lnTo>
                    <a:pt x="250" y="6883"/>
                  </a:lnTo>
                  <a:lnTo>
                    <a:pt x="276" y="6913"/>
                  </a:lnTo>
                  <a:lnTo>
                    <a:pt x="303" y="6943"/>
                  </a:lnTo>
                  <a:lnTo>
                    <a:pt x="330" y="6972"/>
                  </a:lnTo>
                  <a:lnTo>
                    <a:pt x="3399" y="10040"/>
                  </a:lnTo>
                  <a:lnTo>
                    <a:pt x="2688" y="14297"/>
                  </a:lnTo>
                  <a:lnTo>
                    <a:pt x="2682" y="14337"/>
                  </a:lnTo>
                  <a:lnTo>
                    <a:pt x="2677" y="14377"/>
                  </a:lnTo>
                  <a:lnTo>
                    <a:pt x="2674" y="14417"/>
                  </a:lnTo>
                  <a:lnTo>
                    <a:pt x="2673" y="14458"/>
                  </a:lnTo>
                  <a:lnTo>
                    <a:pt x="2673" y="14497"/>
                  </a:lnTo>
                  <a:lnTo>
                    <a:pt x="2674" y="14537"/>
                  </a:lnTo>
                  <a:lnTo>
                    <a:pt x="2677" y="14576"/>
                  </a:lnTo>
                  <a:lnTo>
                    <a:pt x="2681" y="14616"/>
                  </a:lnTo>
                  <a:lnTo>
                    <a:pt x="2686" y="14655"/>
                  </a:lnTo>
                  <a:lnTo>
                    <a:pt x="2693" y="14694"/>
                  </a:lnTo>
                  <a:lnTo>
                    <a:pt x="2701" y="14733"/>
                  </a:lnTo>
                  <a:lnTo>
                    <a:pt x="2711" y="14771"/>
                  </a:lnTo>
                  <a:lnTo>
                    <a:pt x="2722" y="14808"/>
                  </a:lnTo>
                  <a:lnTo>
                    <a:pt x="2734" y="14845"/>
                  </a:lnTo>
                  <a:lnTo>
                    <a:pt x="2747" y="14883"/>
                  </a:lnTo>
                  <a:lnTo>
                    <a:pt x="2762" y="14919"/>
                  </a:lnTo>
                  <a:lnTo>
                    <a:pt x="2778" y="14954"/>
                  </a:lnTo>
                  <a:lnTo>
                    <a:pt x="2797" y="14989"/>
                  </a:lnTo>
                  <a:lnTo>
                    <a:pt x="2815" y="15025"/>
                  </a:lnTo>
                  <a:lnTo>
                    <a:pt x="2835" y="15059"/>
                  </a:lnTo>
                  <a:lnTo>
                    <a:pt x="2856" y="15092"/>
                  </a:lnTo>
                  <a:lnTo>
                    <a:pt x="2878" y="15124"/>
                  </a:lnTo>
                  <a:lnTo>
                    <a:pt x="2902" y="15157"/>
                  </a:lnTo>
                  <a:lnTo>
                    <a:pt x="2926" y="15188"/>
                  </a:lnTo>
                  <a:lnTo>
                    <a:pt x="2952" y="15218"/>
                  </a:lnTo>
                  <a:lnTo>
                    <a:pt x="2980" y="15248"/>
                  </a:lnTo>
                  <a:lnTo>
                    <a:pt x="3008" y="15277"/>
                  </a:lnTo>
                  <a:lnTo>
                    <a:pt x="3037" y="15305"/>
                  </a:lnTo>
                  <a:lnTo>
                    <a:pt x="3067" y="15332"/>
                  </a:lnTo>
                  <a:lnTo>
                    <a:pt x="3098" y="15358"/>
                  </a:lnTo>
                  <a:lnTo>
                    <a:pt x="3131" y="15383"/>
                  </a:lnTo>
                  <a:lnTo>
                    <a:pt x="3165" y="15407"/>
                  </a:lnTo>
                  <a:lnTo>
                    <a:pt x="3203" y="15432"/>
                  </a:lnTo>
                  <a:lnTo>
                    <a:pt x="3241" y="15455"/>
                  </a:lnTo>
                  <a:lnTo>
                    <a:pt x="3280" y="15477"/>
                  </a:lnTo>
                  <a:lnTo>
                    <a:pt x="3321" y="15497"/>
                  </a:lnTo>
                  <a:lnTo>
                    <a:pt x="3361" y="15515"/>
                  </a:lnTo>
                  <a:lnTo>
                    <a:pt x="3402" y="15532"/>
                  </a:lnTo>
                  <a:lnTo>
                    <a:pt x="3444" y="15549"/>
                  </a:lnTo>
                  <a:lnTo>
                    <a:pt x="3487" y="15562"/>
                  </a:lnTo>
                  <a:lnTo>
                    <a:pt x="3529" y="15574"/>
                  </a:lnTo>
                  <a:lnTo>
                    <a:pt x="3572" y="15585"/>
                  </a:lnTo>
                  <a:lnTo>
                    <a:pt x="3615" y="15594"/>
                  </a:lnTo>
                  <a:lnTo>
                    <a:pt x="3659" y="15601"/>
                  </a:lnTo>
                  <a:lnTo>
                    <a:pt x="3702" y="15607"/>
                  </a:lnTo>
                  <a:lnTo>
                    <a:pt x="3746" y="15611"/>
                  </a:lnTo>
                  <a:lnTo>
                    <a:pt x="3790" y="15613"/>
                  </a:lnTo>
                  <a:lnTo>
                    <a:pt x="3834" y="15614"/>
                  </a:lnTo>
                  <a:lnTo>
                    <a:pt x="3870" y="15613"/>
                  </a:lnTo>
                  <a:lnTo>
                    <a:pt x="3906" y="15612"/>
                  </a:lnTo>
                  <a:lnTo>
                    <a:pt x="3942" y="15609"/>
                  </a:lnTo>
                  <a:lnTo>
                    <a:pt x="3978" y="15605"/>
                  </a:lnTo>
                  <a:lnTo>
                    <a:pt x="4015" y="15600"/>
                  </a:lnTo>
                  <a:lnTo>
                    <a:pt x="4051" y="15594"/>
                  </a:lnTo>
                  <a:lnTo>
                    <a:pt x="4086" y="15587"/>
                  </a:lnTo>
                  <a:lnTo>
                    <a:pt x="4121" y="15579"/>
                  </a:lnTo>
                  <a:lnTo>
                    <a:pt x="4158" y="15570"/>
                  </a:lnTo>
                  <a:lnTo>
                    <a:pt x="4192" y="15559"/>
                  </a:lnTo>
                  <a:lnTo>
                    <a:pt x="4227" y="15548"/>
                  </a:lnTo>
                  <a:lnTo>
                    <a:pt x="4261" y="15534"/>
                  </a:lnTo>
                  <a:lnTo>
                    <a:pt x="4295" y="15520"/>
                  </a:lnTo>
                  <a:lnTo>
                    <a:pt x="4330" y="15505"/>
                  </a:lnTo>
                  <a:lnTo>
                    <a:pt x="4363" y="15490"/>
                  </a:lnTo>
                  <a:lnTo>
                    <a:pt x="4396" y="15473"/>
                  </a:lnTo>
                  <a:lnTo>
                    <a:pt x="8048" y="13505"/>
                  </a:lnTo>
                  <a:lnTo>
                    <a:pt x="11699" y="15473"/>
                  </a:lnTo>
                  <a:lnTo>
                    <a:pt x="11732" y="15490"/>
                  </a:lnTo>
                  <a:lnTo>
                    <a:pt x="11765" y="15505"/>
                  </a:lnTo>
                  <a:lnTo>
                    <a:pt x="11800" y="15520"/>
                  </a:lnTo>
                  <a:lnTo>
                    <a:pt x="11834" y="15534"/>
                  </a:lnTo>
                  <a:lnTo>
                    <a:pt x="11868" y="15548"/>
                  </a:lnTo>
                  <a:lnTo>
                    <a:pt x="11903" y="15559"/>
                  </a:lnTo>
                  <a:lnTo>
                    <a:pt x="11938" y="15570"/>
                  </a:lnTo>
                  <a:lnTo>
                    <a:pt x="11974" y="15579"/>
                  </a:lnTo>
                  <a:lnTo>
                    <a:pt x="12009" y="15587"/>
                  </a:lnTo>
                  <a:lnTo>
                    <a:pt x="12044" y="15594"/>
                  </a:lnTo>
                  <a:lnTo>
                    <a:pt x="12080" y="15600"/>
                  </a:lnTo>
                  <a:lnTo>
                    <a:pt x="12117" y="15605"/>
                  </a:lnTo>
                  <a:lnTo>
                    <a:pt x="12153" y="15609"/>
                  </a:lnTo>
                  <a:lnTo>
                    <a:pt x="12189" y="15612"/>
                  </a:lnTo>
                  <a:lnTo>
                    <a:pt x="12224" y="15613"/>
                  </a:lnTo>
                  <a:lnTo>
                    <a:pt x="12260" y="15614"/>
                  </a:lnTo>
                  <a:lnTo>
                    <a:pt x="12305" y="15613"/>
                  </a:lnTo>
                  <a:lnTo>
                    <a:pt x="12349" y="15611"/>
                  </a:lnTo>
                  <a:lnTo>
                    <a:pt x="12393" y="15607"/>
                  </a:lnTo>
                  <a:lnTo>
                    <a:pt x="12436" y="15601"/>
                  </a:lnTo>
                  <a:lnTo>
                    <a:pt x="12480" y="15594"/>
                  </a:lnTo>
                  <a:lnTo>
                    <a:pt x="12523" y="15585"/>
                  </a:lnTo>
                  <a:lnTo>
                    <a:pt x="12566" y="15574"/>
                  </a:lnTo>
                  <a:lnTo>
                    <a:pt x="12608" y="15562"/>
                  </a:lnTo>
                  <a:lnTo>
                    <a:pt x="12651" y="15549"/>
                  </a:lnTo>
                  <a:lnTo>
                    <a:pt x="12693" y="15532"/>
                  </a:lnTo>
                  <a:lnTo>
                    <a:pt x="12734" y="15515"/>
                  </a:lnTo>
                  <a:lnTo>
                    <a:pt x="12774" y="15497"/>
                  </a:lnTo>
                  <a:lnTo>
                    <a:pt x="12815" y="15477"/>
                  </a:lnTo>
                  <a:lnTo>
                    <a:pt x="12854" y="15455"/>
                  </a:lnTo>
                  <a:lnTo>
                    <a:pt x="12893" y="15432"/>
                  </a:lnTo>
                  <a:lnTo>
                    <a:pt x="12930" y="15407"/>
                  </a:lnTo>
                  <a:lnTo>
                    <a:pt x="12965" y="15383"/>
                  </a:lnTo>
                  <a:lnTo>
                    <a:pt x="12997" y="15358"/>
                  </a:lnTo>
                  <a:lnTo>
                    <a:pt x="13028" y="15332"/>
                  </a:lnTo>
                  <a:lnTo>
                    <a:pt x="13058" y="15305"/>
                  </a:lnTo>
                  <a:lnTo>
                    <a:pt x="13087" y="15277"/>
                  </a:lnTo>
                  <a:lnTo>
                    <a:pt x="13115" y="15248"/>
                  </a:lnTo>
                  <a:lnTo>
                    <a:pt x="13143" y="15218"/>
                  </a:lnTo>
                  <a:lnTo>
                    <a:pt x="13169" y="15188"/>
                  </a:lnTo>
                  <a:lnTo>
                    <a:pt x="13194" y="15157"/>
                  </a:lnTo>
                  <a:lnTo>
                    <a:pt x="13217" y="15124"/>
                  </a:lnTo>
                  <a:lnTo>
                    <a:pt x="13239" y="15092"/>
                  </a:lnTo>
                  <a:lnTo>
                    <a:pt x="13260" y="15059"/>
                  </a:lnTo>
                  <a:lnTo>
                    <a:pt x="13280" y="15025"/>
                  </a:lnTo>
                  <a:lnTo>
                    <a:pt x="13298" y="14989"/>
                  </a:lnTo>
                  <a:lnTo>
                    <a:pt x="13317" y="14954"/>
                  </a:lnTo>
                  <a:lnTo>
                    <a:pt x="13333" y="14919"/>
                  </a:lnTo>
                  <a:lnTo>
                    <a:pt x="13347" y="14883"/>
                  </a:lnTo>
                  <a:lnTo>
                    <a:pt x="13361" y="14845"/>
                  </a:lnTo>
                  <a:lnTo>
                    <a:pt x="13373" y="14808"/>
                  </a:lnTo>
                  <a:lnTo>
                    <a:pt x="13384" y="14771"/>
                  </a:lnTo>
                  <a:lnTo>
                    <a:pt x="13394" y="14733"/>
                  </a:lnTo>
                  <a:lnTo>
                    <a:pt x="13402" y="14694"/>
                  </a:lnTo>
                  <a:lnTo>
                    <a:pt x="13409" y="14655"/>
                  </a:lnTo>
                  <a:lnTo>
                    <a:pt x="13414" y="14616"/>
                  </a:lnTo>
                  <a:lnTo>
                    <a:pt x="13418" y="14576"/>
                  </a:lnTo>
                  <a:lnTo>
                    <a:pt x="13421" y="14537"/>
                  </a:lnTo>
                  <a:lnTo>
                    <a:pt x="13422" y="14497"/>
                  </a:lnTo>
                  <a:lnTo>
                    <a:pt x="13422" y="14458"/>
                  </a:lnTo>
                  <a:lnTo>
                    <a:pt x="13421" y="14417"/>
                  </a:lnTo>
                  <a:lnTo>
                    <a:pt x="13418" y="14377"/>
                  </a:lnTo>
                  <a:lnTo>
                    <a:pt x="13413" y="14337"/>
                  </a:lnTo>
                  <a:lnTo>
                    <a:pt x="13407" y="14297"/>
                  </a:lnTo>
                  <a:lnTo>
                    <a:pt x="12695" y="10040"/>
                  </a:lnTo>
                  <a:lnTo>
                    <a:pt x="15765" y="6972"/>
                  </a:lnTo>
                  <a:lnTo>
                    <a:pt x="15793" y="6943"/>
                  </a:lnTo>
                  <a:lnTo>
                    <a:pt x="15819" y="6913"/>
                  </a:lnTo>
                  <a:lnTo>
                    <a:pt x="15845" y="6883"/>
                  </a:lnTo>
                  <a:lnTo>
                    <a:pt x="15870" y="6852"/>
                  </a:lnTo>
                  <a:lnTo>
                    <a:pt x="15893" y="6820"/>
                  </a:lnTo>
                  <a:lnTo>
                    <a:pt x="15914" y="6788"/>
                  </a:lnTo>
                  <a:lnTo>
                    <a:pt x="15935" y="6754"/>
                  </a:lnTo>
                  <a:lnTo>
                    <a:pt x="15954" y="6721"/>
                  </a:lnTo>
                  <a:lnTo>
                    <a:pt x="15973" y="6687"/>
                  </a:lnTo>
                  <a:lnTo>
                    <a:pt x="15989" y="6652"/>
                  </a:lnTo>
                  <a:lnTo>
                    <a:pt x="16005" y="6616"/>
                  </a:lnTo>
                  <a:lnTo>
                    <a:pt x="16021" y="6580"/>
                  </a:lnTo>
                  <a:lnTo>
                    <a:pt x="16034" y="6545"/>
                  </a:lnTo>
                  <a:lnTo>
                    <a:pt x="16046" y="6508"/>
                  </a:lnTo>
                  <a:lnTo>
                    <a:pt x="16056" y="6471"/>
                  </a:lnTo>
                  <a:lnTo>
                    <a:pt x="16066" y="6434"/>
                  </a:lnTo>
                  <a:lnTo>
                    <a:pt x="16074" y="6396"/>
                  </a:lnTo>
                  <a:lnTo>
                    <a:pt x="16080" y="6358"/>
                  </a:lnTo>
                  <a:lnTo>
                    <a:pt x="16086" y="6320"/>
                  </a:lnTo>
                  <a:lnTo>
                    <a:pt x="16090" y="6282"/>
                  </a:lnTo>
                  <a:lnTo>
                    <a:pt x="16093" y="6244"/>
                  </a:lnTo>
                  <a:lnTo>
                    <a:pt x="16095" y="6205"/>
                  </a:lnTo>
                  <a:lnTo>
                    <a:pt x="16095" y="6167"/>
                  </a:lnTo>
                  <a:lnTo>
                    <a:pt x="16094" y="6128"/>
                  </a:lnTo>
                  <a:lnTo>
                    <a:pt x="16091" y="6089"/>
                  </a:lnTo>
                  <a:lnTo>
                    <a:pt x="16087" y="6050"/>
                  </a:lnTo>
                  <a:lnTo>
                    <a:pt x="16082" y="6012"/>
                  </a:lnTo>
                  <a:lnTo>
                    <a:pt x="16075" y="5974"/>
                  </a:lnTo>
                  <a:lnTo>
                    <a:pt x="16067" y="5935"/>
                  </a:lnTo>
                  <a:lnTo>
                    <a:pt x="16058" y="5897"/>
                  </a:lnTo>
                  <a:lnTo>
                    <a:pt x="16047" y="5859"/>
                  </a:lnTo>
                  <a:lnTo>
                    <a:pt x="16035" y="5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8" name="íṩḷide"/>
            <p:cNvSpPr/>
            <p:nvPr/>
          </p:nvSpPr>
          <p:spPr bwMode="auto">
            <a:xfrm>
              <a:off x="8657376" y="2343826"/>
              <a:ext cx="363600" cy="362763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9" name="îṧ1iḑê"/>
            <p:cNvSpPr/>
            <p:nvPr/>
          </p:nvSpPr>
          <p:spPr bwMode="auto">
            <a:xfrm>
              <a:off x="10378754" y="73939"/>
              <a:ext cx="265011" cy="190515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0" name="îṣḷíḍe"/>
            <p:cNvSpPr/>
            <p:nvPr/>
          </p:nvSpPr>
          <p:spPr bwMode="auto">
            <a:xfrm>
              <a:off x="10630602" y="237812"/>
              <a:ext cx="265624" cy="385553"/>
            </a:xfrm>
            <a:custGeom>
              <a:avLst/>
              <a:gdLst>
                <a:gd name="T0" fmla="*/ 2887 w 11063"/>
                <a:gd name="T1" fmla="*/ 9929 h 16058"/>
                <a:gd name="T2" fmla="*/ 2451 w 11063"/>
                <a:gd name="T3" fmla="*/ 9123 h 16058"/>
                <a:gd name="T4" fmla="*/ 1855 w 11063"/>
                <a:gd name="T5" fmla="*/ 8041 h 16058"/>
                <a:gd name="T6" fmla="*/ 1427 w 11063"/>
                <a:gd name="T7" fmla="*/ 7165 h 16058"/>
                <a:gd name="T8" fmla="*/ 1122 w 11063"/>
                <a:gd name="T9" fmla="*/ 6318 h 16058"/>
                <a:gd name="T10" fmla="*/ 1006 w 11063"/>
                <a:gd name="T11" fmla="*/ 5520 h 16058"/>
                <a:gd name="T12" fmla="*/ 1362 w 11063"/>
                <a:gd name="T13" fmla="*/ 3764 h 16058"/>
                <a:gd name="T14" fmla="*/ 2332 w 11063"/>
                <a:gd name="T15" fmla="*/ 2327 h 16058"/>
                <a:gd name="T16" fmla="*/ 3771 w 11063"/>
                <a:gd name="T17" fmla="*/ 1359 h 16058"/>
                <a:gd name="T18" fmla="*/ 5532 w 11063"/>
                <a:gd name="T19" fmla="*/ 1004 h 16058"/>
                <a:gd name="T20" fmla="*/ 7292 w 11063"/>
                <a:gd name="T21" fmla="*/ 1359 h 16058"/>
                <a:gd name="T22" fmla="*/ 8731 w 11063"/>
                <a:gd name="T23" fmla="*/ 2327 h 16058"/>
                <a:gd name="T24" fmla="*/ 9701 w 11063"/>
                <a:gd name="T25" fmla="*/ 3764 h 16058"/>
                <a:gd name="T26" fmla="*/ 10057 w 11063"/>
                <a:gd name="T27" fmla="*/ 5520 h 16058"/>
                <a:gd name="T28" fmla="*/ 9941 w 11063"/>
                <a:gd name="T29" fmla="*/ 6314 h 16058"/>
                <a:gd name="T30" fmla="*/ 9636 w 11063"/>
                <a:gd name="T31" fmla="*/ 7163 h 16058"/>
                <a:gd name="T32" fmla="*/ 9207 w 11063"/>
                <a:gd name="T33" fmla="*/ 8042 h 16058"/>
                <a:gd name="T34" fmla="*/ 8612 w 11063"/>
                <a:gd name="T35" fmla="*/ 9129 h 16058"/>
                <a:gd name="T36" fmla="*/ 8179 w 11063"/>
                <a:gd name="T37" fmla="*/ 9932 h 16058"/>
                <a:gd name="T38" fmla="*/ 5484 w 11063"/>
                <a:gd name="T39" fmla="*/ 15054 h 16058"/>
                <a:gd name="T40" fmla="*/ 5160 w 11063"/>
                <a:gd name="T41" fmla="*/ 15030 h 16058"/>
                <a:gd name="T42" fmla="*/ 4907 w 11063"/>
                <a:gd name="T43" fmla="*/ 14937 h 16058"/>
                <a:gd name="T44" fmla="*/ 4698 w 11063"/>
                <a:gd name="T45" fmla="*/ 14732 h 16058"/>
                <a:gd name="T46" fmla="*/ 6658 w 11063"/>
                <a:gd name="T47" fmla="*/ 14161 h 16058"/>
                <a:gd name="T48" fmla="*/ 6436 w 11063"/>
                <a:gd name="T49" fmla="*/ 14651 h 16058"/>
                <a:gd name="T50" fmla="*/ 6202 w 11063"/>
                <a:gd name="T51" fmla="*/ 14919 h 16058"/>
                <a:gd name="T52" fmla="*/ 5915 w 11063"/>
                <a:gd name="T53" fmla="*/ 15031 h 16058"/>
                <a:gd name="T54" fmla="*/ 5532 w 11063"/>
                <a:gd name="T55" fmla="*/ 15054 h 16058"/>
                <a:gd name="T56" fmla="*/ 3763 w 11063"/>
                <a:gd name="T57" fmla="*/ 12094 h 16058"/>
                <a:gd name="T58" fmla="*/ 3603 w 11063"/>
                <a:gd name="T59" fmla="*/ 11605 h 16058"/>
                <a:gd name="T60" fmla="*/ 7351 w 11063"/>
                <a:gd name="T61" fmla="*/ 11943 h 16058"/>
                <a:gd name="T62" fmla="*/ 4290 w 11063"/>
                <a:gd name="T63" fmla="*/ 13799 h 16058"/>
                <a:gd name="T64" fmla="*/ 4145 w 11063"/>
                <a:gd name="T65" fmla="*/ 13340 h 16058"/>
                <a:gd name="T66" fmla="*/ 7149 w 11063"/>
                <a:gd name="T67" fmla="*/ 12594 h 16058"/>
                <a:gd name="T68" fmla="*/ 7016 w 11063"/>
                <a:gd name="T69" fmla="*/ 13038 h 16058"/>
                <a:gd name="T70" fmla="*/ 6835 w 11063"/>
                <a:gd name="T71" fmla="*/ 13637 h 16058"/>
                <a:gd name="T72" fmla="*/ 3630 w 11063"/>
                <a:gd name="T73" fmla="*/ 335 h 16058"/>
                <a:gd name="T74" fmla="*/ 1812 w 11063"/>
                <a:gd name="T75" fmla="*/ 1434 h 16058"/>
                <a:gd name="T76" fmla="*/ 545 w 11063"/>
                <a:gd name="T77" fmla="*/ 3127 h 16058"/>
                <a:gd name="T78" fmla="*/ 7 w 11063"/>
                <a:gd name="T79" fmla="*/ 5236 h 16058"/>
                <a:gd name="T80" fmla="*/ 234 w 11063"/>
                <a:gd name="T81" fmla="*/ 6861 h 16058"/>
                <a:gd name="T82" fmla="*/ 910 w 11063"/>
                <a:gd name="T83" fmla="*/ 8405 h 16058"/>
                <a:gd name="T84" fmla="*/ 1748 w 11063"/>
                <a:gd name="T85" fmla="*/ 9927 h 16058"/>
                <a:gd name="T86" fmla="*/ 2463 w 11063"/>
                <a:gd name="T87" fmla="*/ 11392 h 16058"/>
                <a:gd name="T88" fmla="*/ 3065 w 11063"/>
                <a:gd name="T89" fmla="*/ 13245 h 16058"/>
                <a:gd name="T90" fmla="*/ 3552 w 11063"/>
                <a:gd name="T91" fmla="*/ 14718 h 16058"/>
                <a:gd name="T92" fmla="*/ 4207 w 11063"/>
                <a:gd name="T93" fmla="*/ 15672 h 16058"/>
                <a:gd name="T94" fmla="*/ 5340 w 11063"/>
                <a:gd name="T95" fmla="*/ 16053 h 16058"/>
                <a:gd name="T96" fmla="*/ 6643 w 11063"/>
                <a:gd name="T97" fmla="*/ 15823 h 16058"/>
                <a:gd name="T98" fmla="*/ 7387 w 11063"/>
                <a:gd name="T99" fmla="*/ 15011 h 16058"/>
                <a:gd name="T100" fmla="*/ 7880 w 11063"/>
                <a:gd name="T101" fmla="*/ 13666 h 16058"/>
                <a:gd name="T102" fmla="*/ 8442 w 11063"/>
                <a:gd name="T103" fmla="*/ 11841 h 16058"/>
                <a:gd name="T104" fmla="*/ 9115 w 11063"/>
                <a:gd name="T105" fmla="*/ 10307 h 16058"/>
                <a:gd name="T106" fmla="*/ 9949 w 11063"/>
                <a:gd name="T107" fmla="*/ 8788 h 16058"/>
                <a:gd name="T108" fmla="*/ 10691 w 11063"/>
                <a:gd name="T109" fmla="*/ 7241 h 16058"/>
                <a:gd name="T110" fmla="*/ 11058 w 11063"/>
                <a:gd name="T111" fmla="*/ 5709 h 16058"/>
                <a:gd name="T112" fmla="*/ 10727 w 11063"/>
                <a:gd name="T113" fmla="*/ 3622 h 16058"/>
                <a:gd name="T114" fmla="*/ 9626 w 11063"/>
                <a:gd name="T115" fmla="*/ 1809 h 16058"/>
                <a:gd name="T116" fmla="*/ 7929 w 11063"/>
                <a:gd name="T117" fmla="*/ 544 h 16058"/>
                <a:gd name="T118" fmla="*/ 5816 w 11063"/>
                <a:gd name="T119" fmla="*/ 7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63" h="16058">
                  <a:moveTo>
                    <a:pt x="7881" y="10538"/>
                  </a:moveTo>
                  <a:lnTo>
                    <a:pt x="3187" y="10538"/>
                  </a:lnTo>
                  <a:lnTo>
                    <a:pt x="3140" y="10437"/>
                  </a:lnTo>
                  <a:lnTo>
                    <a:pt x="3092" y="10335"/>
                  </a:lnTo>
                  <a:lnTo>
                    <a:pt x="3041" y="10234"/>
                  </a:lnTo>
                  <a:lnTo>
                    <a:pt x="2991" y="10132"/>
                  </a:lnTo>
                  <a:lnTo>
                    <a:pt x="2940" y="10030"/>
                  </a:lnTo>
                  <a:lnTo>
                    <a:pt x="2887" y="9929"/>
                  </a:lnTo>
                  <a:lnTo>
                    <a:pt x="2835" y="9827"/>
                  </a:lnTo>
                  <a:lnTo>
                    <a:pt x="2781" y="9727"/>
                  </a:lnTo>
                  <a:lnTo>
                    <a:pt x="2728" y="9626"/>
                  </a:lnTo>
                  <a:lnTo>
                    <a:pt x="2672" y="9524"/>
                  </a:lnTo>
                  <a:lnTo>
                    <a:pt x="2618" y="9424"/>
                  </a:lnTo>
                  <a:lnTo>
                    <a:pt x="2563" y="9324"/>
                  </a:lnTo>
                  <a:lnTo>
                    <a:pt x="2507" y="9223"/>
                  </a:lnTo>
                  <a:lnTo>
                    <a:pt x="2451" y="9123"/>
                  </a:lnTo>
                  <a:lnTo>
                    <a:pt x="2396" y="9024"/>
                  </a:lnTo>
                  <a:lnTo>
                    <a:pt x="2340" y="8924"/>
                  </a:lnTo>
                  <a:lnTo>
                    <a:pt x="2217" y="8703"/>
                  </a:lnTo>
                  <a:lnTo>
                    <a:pt x="2094" y="8483"/>
                  </a:lnTo>
                  <a:lnTo>
                    <a:pt x="2034" y="8372"/>
                  </a:lnTo>
                  <a:lnTo>
                    <a:pt x="1973" y="8262"/>
                  </a:lnTo>
                  <a:lnTo>
                    <a:pt x="1914" y="8151"/>
                  </a:lnTo>
                  <a:lnTo>
                    <a:pt x="1855" y="8041"/>
                  </a:lnTo>
                  <a:lnTo>
                    <a:pt x="1796" y="7931"/>
                  </a:lnTo>
                  <a:lnTo>
                    <a:pt x="1740" y="7820"/>
                  </a:lnTo>
                  <a:lnTo>
                    <a:pt x="1684" y="7711"/>
                  </a:lnTo>
                  <a:lnTo>
                    <a:pt x="1629" y="7600"/>
                  </a:lnTo>
                  <a:lnTo>
                    <a:pt x="1576" y="7491"/>
                  </a:lnTo>
                  <a:lnTo>
                    <a:pt x="1525" y="7383"/>
                  </a:lnTo>
                  <a:lnTo>
                    <a:pt x="1475" y="7273"/>
                  </a:lnTo>
                  <a:lnTo>
                    <a:pt x="1427" y="7165"/>
                  </a:lnTo>
                  <a:lnTo>
                    <a:pt x="1381" y="7057"/>
                  </a:lnTo>
                  <a:lnTo>
                    <a:pt x="1337" y="6950"/>
                  </a:lnTo>
                  <a:lnTo>
                    <a:pt x="1294" y="6843"/>
                  </a:lnTo>
                  <a:lnTo>
                    <a:pt x="1255" y="6736"/>
                  </a:lnTo>
                  <a:lnTo>
                    <a:pt x="1218" y="6631"/>
                  </a:lnTo>
                  <a:lnTo>
                    <a:pt x="1183" y="6526"/>
                  </a:lnTo>
                  <a:lnTo>
                    <a:pt x="1151" y="6421"/>
                  </a:lnTo>
                  <a:lnTo>
                    <a:pt x="1122" y="6318"/>
                  </a:lnTo>
                  <a:lnTo>
                    <a:pt x="1095" y="6214"/>
                  </a:lnTo>
                  <a:lnTo>
                    <a:pt x="1072" y="6112"/>
                  </a:lnTo>
                  <a:lnTo>
                    <a:pt x="1053" y="6012"/>
                  </a:lnTo>
                  <a:lnTo>
                    <a:pt x="1036" y="5911"/>
                  </a:lnTo>
                  <a:lnTo>
                    <a:pt x="1023" y="5812"/>
                  </a:lnTo>
                  <a:lnTo>
                    <a:pt x="1014" y="5714"/>
                  </a:lnTo>
                  <a:lnTo>
                    <a:pt x="1008" y="5616"/>
                  </a:lnTo>
                  <a:lnTo>
                    <a:pt x="1006" y="5520"/>
                  </a:lnTo>
                  <a:lnTo>
                    <a:pt x="1012" y="5288"/>
                  </a:lnTo>
                  <a:lnTo>
                    <a:pt x="1029" y="5059"/>
                  </a:lnTo>
                  <a:lnTo>
                    <a:pt x="1058" y="4833"/>
                  </a:lnTo>
                  <a:lnTo>
                    <a:pt x="1098" y="4611"/>
                  </a:lnTo>
                  <a:lnTo>
                    <a:pt x="1149" y="4393"/>
                  </a:lnTo>
                  <a:lnTo>
                    <a:pt x="1210" y="4178"/>
                  </a:lnTo>
                  <a:lnTo>
                    <a:pt x="1280" y="3968"/>
                  </a:lnTo>
                  <a:lnTo>
                    <a:pt x="1362" y="3764"/>
                  </a:lnTo>
                  <a:lnTo>
                    <a:pt x="1452" y="3564"/>
                  </a:lnTo>
                  <a:lnTo>
                    <a:pt x="1553" y="3369"/>
                  </a:lnTo>
                  <a:lnTo>
                    <a:pt x="1661" y="3179"/>
                  </a:lnTo>
                  <a:lnTo>
                    <a:pt x="1779" y="2997"/>
                  </a:lnTo>
                  <a:lnTo>
                    <a:pt x="1906" y="2819"/>
                  </a:lnTo>
                  <a:lnTo>
                    <a:pt x="2041" y="2649"/>
                  </a:lnTo>
                  <a:lnTo>
                    <a:pt x="2182" y="2485"/>
                  </a:lnTo>
                  <a:lnTo>
                    <a:pt x="2332" y="2327"/>
                  </a:lnTo>
                  <a:lnTo>
                    <a:pt x="2490" y="2178"/>
                  </a:lnTo>
                  <a:lnTo>
                    <a:pt x="2654" y="2036"/>
                  </a:lnTo>
                  <a:lnTo>
                    <a:pt x="2825" y="1902"/>
                  </a:lnTo>
                  <a:lnTo>
                    <a:pt x="3003" y="1776"/>
                  </a:lnTo>
                  <a:lnTo>
                    <a:pt x="3186" y="1658"/>
                  </a:lnTo>
                  <a:lnTo>
                    <a:pt x="3376" y="1550"/>
                  </a:lnTo>
                  <a:lnTo>
                    <a:pt x="3571" y="1449"/>
                  </a:lnTo>
                  <a:lnTo>
                    <a:pt x="3771" y="1359"/>
                  </a:lnTo>
                  <a:lnTo>
                    <a:pt x="3977" y="1279"/>
                  </a:lnTo>
                  <a:lnTo>
                    <a:pt x="4187" y="1207"/>
                  </a:lnTo>
                  <a:lnTo>
                    <a:pt x="4402" y="1146"/>
                  </a:lnTo>
                  <a:lnTo>
                    <a:pt x="4620" y="1096"/>
                  </a:lnTo>
                  <a:lnTo>
                    <a:pt x="4843" y="1056"/>
                  </a:lnTo>
                  <a:lnTo>
                    <a:pt x="5069" y="1027"/>
                  </a:lnTo>
                  <a:lnTo>
                    <a:pt x="5299" y="1010"/>
                  </a:lnTo>
                  <a:lnTo>
                    <a:pt x="5532" y="1004"/>
                  </a:lnTo>
                  <a:lnTo>
                    <a:pt x="5764" y="1010"/>
                  </a:lnTo>
                  <a:lnTo>
                    <a:pt x="5993" y="1027"/>
                  </a:lnTo>
                  <a:lnTo>
                    <a:pt x="6219" y="1056"/>
                  </a:lnTo>
                  <a:lnTo>
                    <a:pt x="6443" y="1096"/>
                  </a:lnTo>
                  <a:lnTo>
                    <a:pt x="6661" y="1146"/>
                  </a:lnTo>
                  <a:lnTo>
                    <a:pt x="6876" y="1207"/>
                  </a:lnTo>
                  <a:lnTo>
                    <a:pt x="7086" y="1279"/>
                  </a:lnTo>
                  <a:lnTo>
                    <a:pt x="7292" y="1359"/>
                  </a:lnTo>
                  <a:lnTo>
                    <a:pt x="7492" y="1449"/>
                  </a:lnTo>
                  <a:lnTo>
                    <a:pt x="7687" y="1550"/>
                  </a:lnTo>
                  <a:lnTo>
                    <a:pt x="7877" y="1658"/>
                  </a:lnTo>
                  <a:lnTo>
                    <a:pt x="8060" y="1776"/>
                  </a:lnTo>
                  <a:lnTo>
                    <a:pt x="8238" y="1902"/>
                  </a:lnTo>
                  <a:lnTo>
                    <a:pt x="8409" y="2036"/>
                  </a:lnTo>
                  <a:lnTo>
                    <a:pt x="8573" y="2178"/>
                  </a:lnTo>
                  <a:lnTo>
                    <a:pt x="8731" y="2327"/>
                  </a:lnTo>
                  <a:lnTo>
                    <a:pt x="8881" y="2485"/>
                  </a:lnTo>
                  <a:lnTo>
                    <a:pt x="9022" y="2649"/>
                  </a:lnTo>
                  <a:lnTo>
                    <a:pt x="9157" y="2819"/>
                  </a:lnTo>
                  <a:lnTo>
                    <a:pt x="9283" y="2997"/>
                  </a:lnTo>
                  <a:lnTo>
                    <a:pt x="9402" y="3179"/>
                  </a:lnTo>
                  <a:lnTo>
                    <a:pt x="9510" y="3369"/>
                  </a:lnTo>
                  <a:lnTo>
                    <a:pt x="9611" y="3564"/>
                  </a:lnTo>
                  <a:lnTo>
                    <a:pt x="9701" y="3764"/>
                  </a:lnTo>
                  <a:lnTo>
                    <a:pt x="9783" y="3968"/>
                  </a:lnTo>
                  <a:lnTo>
                    <a:pt x="9853" y="4178"/>
                  </a:lnTo>
                  <a:lnTo>
                    <a:pt x="9914" y="4393"/>
                  </a:lnTo>
                  <a:lnTo>
                    <a:pt x="9965" y="4611"/>
                  </a:lnTo>
                  <a:lnTo>
                    <a:pt x="10005" y="4833"/>
                  </a:lnTo>
                  <a:lnTo>
                    <a:pt x="10034" y="5059"/>
                  </a:lnTo>
                  <a:lnTo>
                    <a:pt x="10051" y="5288"/>
                  </a:lnTo>
                  <a:lnTo>
                    <a:pt x="10057" y="5520"/>
                  </a:lnTo>
                  <a:lnTo>
                    <a:pt x="10055" y="5615"/>
                  </a:lnTo>
                  <a:lnTo>
                    <a:pt x="10049" y="5713"/>
                  </a:lnTo>
                  <a:lnTo>
                    <a:pt x="10040" y="5810"/>
                  </a:lnTo>
                  <a:lnTo>
                    <a:pt x="10027" y="5908"/>
                  </a:lnTo>
                  <a:lnTo>
                    <a:pt x="10010" y="6009"/>
                  </a:lnTo>
                  <a:lnTo>
                    <a:pt x="9990" y="6110"/>
                  </a:lnTo>
                  <a:lnTo>
                    <a:pt x="9967" y="6211"/>
                  </a:lnTo>
                  <a:lnTo>
                    <a:pt x="9941" y="6314"/>
                  </a:lnTo>
                  <a:lnTo>
                    <a:pt x="9911" y="6418"/>
                  </a:lnTo>
                  <a:lnTo>
                    <a:pt x="9880" y="6523"/>
                  </a:lnTo>
                  <a:lnTo>
                    <a:pt x="9845" y="6627"/>
                  </a:lnTo>
                  <a:lnTo>
                    <a:pt x="9808" y="6733"/>
                  </a:lnTo>
                  <a:lnTo>
                    <a:pt x="9769" y="6840"/>
                  </a:lnTo>
                  <a:lnTo>
                    <a:pt x="9726" y="6947"/>
                  </a:lnTo>
                  <a:lnTo>
                    <a:pt x="9682" y="7054"/>
                  </a:lnTo>
                  <a:lnTo>
                    <a:pt x="9636" y="7163"/>
                  </a:lnTo>
                  <a:lnTo>
                    <a:pt x="9588" y="7271"/>
                  </a:lnTo>
                  <a:lnTo>
                    <a:pt x="9538" y="7381"/>
                  </a:lnTo>
                  <a:lnTo>
                    <a:pt x="9486" y="7490"/>
                  </a:lnTo>
                  <a:lnTo>
                    <a:pt x="9433" y="7599"/>
                  </a:lnTo>
                  <a:lnTo>
                    <a:pt x="9378" y="7710"/>
                  </a:lnTo>
                  <a:lnTo>
                    <a:pt x="9323" y="7820"/>
                  </a:lnTo>
                  <a:lnTo>
                    <a:pt x="9266" y="7932"/>
                  </a:lnTo>
                  <a:lnTo>
                    <a:pt x="9207" y="8042"/>
                  </a:lnTo>
                  <a:lnTo>
                    <a:pt x="9149" y="8153"/>
                  </a:lnTo>
                  <a:lnTo>
                    <a:pt x="9089" y="8264"/>
                  </a:lnTo>
                  <a:lnTo>
                    <a:pt x="9028" y="8375"/>
                  </a:lnTo>
                  <a:lnTo>
                    <a:pt x="8968" y="8487"/>
                  </a:lnTo>
                  <a:lnTo>
                    <a:pt x="8845" y="8708"/>
                  </a:lnTo>
                  <a:lnTo>
                    <a:pt x="8722" y="8930"/>
                  </a:lnTo>
                  <a:lnTo>
                    <a:pt x="8667" y="9029"/>
                  </a:lnTo>
                  <a:lnTo>
                    <a:pt x="8612" y="9129"/>
                  </a:lnTo>
                  <a:lnTo>
                    <a:pt x="8557" y="9228"/>
                  </a:lnTo>
                  <a:lnTo>
                    <a:pt x="8501" y="9329"/>
                  </a:lnTo>
                  <a:lnTo>
                    <a:pt x="8447" y="9429"/>
                  </a:lnTo>
                  <a:lnTo>
                    <a:pt x="8392" y="9529"/>
                  </a:lnTo>
                  <a:lnTo>
                    <a:pt x="8338" y="9630"/>
                  </a:lnTo>
                  <a:lnTo>
                    <a:pt x="8284" y="9730"/>
                  </a:lnTo>
                  <a:lnTo>
                    <a:pt x="8231" y="9831"/>
                  </a:lnTo>
                  <a:lnTo>
                    <a:pt x="8179" y="9932"/>
                  </a:lnTo>
                  <a:lnTo>
                    <a:pt x="8127" y="10033"/>
                  </a:lnTo>
                  <a:lnTo>
                    <a:pt x="8076" y="10134"/>
                  </a:lnTo>
                  <a:lnTo>
                    <a:pt x="8026" y="10235"/>
                  </a:lnTo>
                  <a:lnTo>
                    <a:pt x="7976" y="10336"/>
                  </a:lnTo>
                  <a:lnTo>
                    <a:pt x="7928" y="10437"/>
                  </a:lnTo>
                  <a:lnTo>
                    <a:pt x="7881" y="10538"/>
                  </a:lnTo>
                  <a:close/>
                  <a:moveTo>
                    <a:pt x="5532" y="15054"/>
                  </a:moveTo>
                  <a:lnTo>
                    <a:pt x="5484" y="15054"/>
                  </a:lnTo>
                  <a:lnTo>
                    <a:pt x="5439" y="15053"/>
                  </a:lnTo>
                  <a:lnTo>
                    <a:pt x="5395" y="15052"/>
                  </a:lnTo>
                  <a:lnTo>
                    <a:pt x="5352" y="15050"/>
                  </a:lnTo>
                  <a:lnTo>
                    <a:pt x="5311" y="15048"/>
                  </a:lnTo>
                  <a:lnTo>
                    <a:pt x="5272" y="15045"/>
                  </a:lnTo>
                  <a:lnTo>
                    <a:pt x="5234" y="15041"/>
                  </a:lnTo>
                  <a:lnTo>
                    <a:pt x="5197" y="15036"/>
                  </a:lnTo>
                  <a:lnTo>
                    <a:pt x="5160" y="15030"/>
                  </a:lnTo>
                  <a:lnTo>
                    <a:pt x="5125" y="15023"/>
                  </a:lnTo>
                  <a:lnTo>
                    <a:pt x="5091" y="15015"/>
                  </a:lnTo>
                  <a:lnTo>
                    <a:pt x="5059" y="15006"/>
                  </a:lnTo>
                  <a:lnTo>
                    <a:pt x="5027" y="14995"/>
                  </a:lnTo>
                  <a:lnTo>
                    <a:pt x="4995" y="14983"/>
                  </a:lnTo>
                  <a:lnTo>
                    <a:pt x="4965" y="14969"/>
                  </a:lnTo>
                  <a:lnTo>
                    <a:pt x="4936" y="14954"/>
                  </a:lnTo>
                  <a:lnTo>
                    <a:pt x="4907" y="14937"/>
                  </a:lnTo>
                  <a:lnTo>
                    <a:pt x="4880" y="14919"/>
                  </a:lnTo>
                  <a:lnTo>
                    <a:pt x="4852" y="14898"/>
                  </a:lnTo>
                  <a:lnTo>
                    <a:pt x="4825" y="14876"/>
                  </a:lnTo>
                  <a:lnTo>
                    <a:pt x="4799" y="14852"/>
                  </a:lnTo>
                  <a:lnTo>
                    <a:pt x="4773" y="14825"/>
                  </a:lnTo>
                  <a:lnTo>
                    <a:pt x="4748" y="14796"/>
                  </a:lnTo>
                  <a:lnTo>
                    <a:pt x="4723" y="14765"/>
                  </a:lnTo>
                  <a:lnTo>
                    <a:pt x="4698" y="14732"/>
                  </a:lnTo>
                  <a:lnTo>
                    <a:pt x="4673" y="14696"/>
                  </a:lnTo>
                  <a:lnTo>
                    <a:pt x="4648" y="14658"/>
                  </a:lnTo>
                  <a:lnTo>
                    <a:pt x="4624" y="14618"/>
                  </a:lnTo>
                  <a:lnTo>
                    <a:pt x="4600" y="14574"/>
                  </a:lnTo>
                  <a:lnTo>
                    <a:pt x="4576" y="14527"/>
                  </a:lnTo>
                  <a:lnTo>
                    <a:pt x="4552" y="14479"/>
                  </a:lnTo>
                  <a:lnTo>
                    <a:pt x="4527" y="14427"/>
                  </a:lnTo>
                  <a:lnTo>
                    <a:pt x="6658" y="14161"/>
                  </a:lnTo>
                  <a:lnTo>
                    <a:pt x="6630" y="14236"/>
                  </a:lnTo>
                  <a:lnTo>
                    <a:pt x="6602" y="14308"/>
                  </a:lnTo>
                  <a:lnTo>
                    <a:pt x="6573" y="14375"/>
                  </a:lnTo>
                  <a:lnTo>
                    <a:pt x="6546" y="14438"/>
                  </a:lnTo>
                  <a:lnTo>
                    <a:pt x="6518" y="14496"/>
                  </a:lnTo>
                  <a:lnTo>
                    <a:pt x="6491" y="14552"/>
                  </a:lnTo>
                  <a:lnTo>
                    <a:pt x="6464" y="14603"/>
                  </a:lnTo>
                  <a:lnTo>
                    <a:pt x="6436" y="14651"/>
                  </a:lnTo>
                  <a:lnTo>
                    <a:pt x="6408" y="14695"/>
                  </a:lnTo>
                  <a:lnTo>
                    <a:pt x="6380" y="14736"/>
                  </a:lnTo>
                  <a:lnTo>
                    <a:pt x="6352" y="14773"/>
                  </a:lnTo>
                  <a:lnTo>
                    <a:pt x="6323" y="14808"/>
                  </a:lnTo>
                  <a:lnTo>
                    <a:pt x="6294" y="14841"/>
                  </a:lnTo>
                  <a:lnTo>
                    <a:pt x="6264" y="14869"/>
                  </a:lnTo>
                  <a:lnTo>
                    <a:pt x="6233" y="14895"/>
                  </a:lnTo>
                  <a:lnTo>
                    <a:pt x="6202" y="14919"/>
                  </a:lnTo>
                  <a:lnTo>
                    <a:pt x="6170" y="14940"/>
                  </a:lnTo>
                  <a:lnTo>
                    <a:pt x="6137" y="14959"/>
                  </a:lnTo>
                  <a:lnTo>
                    <a:pt x="6103" y="14976"/>
                  </a:lnTo>
                  <a:lnTo>
                    <a:pt x="6068" y="14990"/>
                  </a:lnTo>
                  <a:lnTo>
                    <a:pt x="6031" y="15003"/>
                  </a:lnTo>
                  <a:lnTo>
                    <a:pt x="5994" y="15014"/>
                  </a:lnTo>
                  <a:lnTo>
                    <a:pt x="5955" y="15023"/>
                  </a:lnTo>
                  <a:lnTo>
                    <a:pt x="5915" y="15031"/>
                  </a:lnTo>
                  <a:lnTo>
                    <a:pt x="5873" y="15038"/>
                  </a:lnTo>
                  <a:lnTo>
                    <a:pt x="5829" y="15043"/>
                  </a:lnTo>
                  <a:lnTo>
                    <a:pt x="5785" y="15047"/>
                  </a:lnTo>
                  <a:lnTo>
                    <a:pt x="5738" y="15050"/>
                  </a:lnTo>
                  <a:lnTo>
                    <a:pt x="5689" y="15052"/>
                  </a:lnTo>
                  <a:lnTo>
                    <a:pt x="5638" y="15053"/>
                  </a:lnTo>
                  <a:lnTo>
                    <a:pt x="5586" y="15054"/>
                  </a:lnTo>
                  <a:lnTo>
                    <a:pt x="5532" y="15054"/>
                  </a:lnTo>
                  <a:close/>
                  <a:moveTo>
                    <a:pt x="3890" y="12499"/>
                  </a:moveTo>
                  <a:lnTo>
                    <a:pt x="3873" y="12442"/>
                  </a:lnTo>
                  <a:lnTo>
                    <a:pt x="3855" y="12386"/>
                  </a:lnTo>
                  <a:lnTo>
                    <a:pt x="3838" y="12328"/>
                  </a:lnTo>
                  <a:lnTo>
                    <a:pt x="3820" y="12269"/>
                  </a:lnTo>
                  <a:lnTo>
                    <a:pt x="3802" y="12211"/>
                  </a:lnTo>
                  <a:lnTo>
                    <a:pt x="3783" y="12153"/>
                  </a:lnTo>
                  <a:lnTo>
                    <a:pt x="3763" y="12094"/>
                  </a:lnTo>
                  <a:lnTo>
                    <a:pt x="3744" y="12033"/>
                  </a:lnTo>
                  <a:lnTo>
                    <a:pt x="3725" y="11974"/>
                  </a:lnTo>
                  <a:lnTo>
                    <a:pt x="3705" y="11913"/>
                  </a:lnTo>
                  <a:lnTo>
                    <a:pt x="3685" y="11853"/>
                  </a:lnTo>
                  <a:lnTo>
                    <a:pt x="3665" y="11792"/>
                  </a:lnTo>
                  <a:lnTo>
                    <a:pt x="3645" y="11729"/>
                  </a:lnTo>
                  <a:lnTo>
                    <a:pt x="3624" y="11667"/>
                  </a:lnTo>
                  <a:lnTo>
                    <a:pt x="3603" y="11605"/>
                  </a:lnTo>
                  <a:lnTo>
                    <a:pt x="3581" y="11542"/>
                  </a:lnTo>
                  <a:lnTo>
                    <a:pt x="7487" y="11542"/>
                  </a:lnTo>
                  <a:lnTo>
                    <a:pt x="7464" y="11609"/>
                  </a:lnTo>
                  <a:lnTo>
                    <a:pt x="7440" y="11677"/>
                  </a:lnTo>
                  <a:lnTo>
                    <a:pt x="7417" y="11744"/>
                  </a:lnTo>
                  <a:lnTo>
                    <a:pt x="7395" y="11811"/>
                  </a:lnTo>
                  <a:lnTo>
                    <a:pt x="7373" y="11878"/>
                  </a:lnTo>
                  <a:lnTo>
                    <a:pt x="7351" y="11943"/>
                  </a:lnTo>
                  <a:lnTo>
                    <a:pt x="7330" y="12008"/>
                  </a:lnTo>
                  <a:lnTo>
                    <a:pt x="7309" y="12074"/>
                  </a:lnTo>
                  <a:lnTo>
                    <a:pt x="3890" y="12499"/>
                  </a:lnTo>
                  <a:close/>
                  <a:moveTo>
                    <a:pt x="6835" y="13637"/>
                  </a:moveTo>
                  <a:lnTo>
                    <a:pt x="4342" y="13948"/>
                  </a:lnTo>
                  <a:lnTo>
                    <a:pt x="4325" y="13899"/>
                  </a:lnTo>
                  <a:lnTo>
                    <a:pt x="4309" y="13850"/>
                  </a:lnTo>
                  <a:lnTo>
                    <a:pt x="4290" y="13799"/>
                  </a:lnTo>
                  <a:lnTo>
                    <a:pt x="4273" y="13747"/>
                  </a:lnTo>
                  <a:lnTo>
                    <a:pt x="4256" y="13693"/>
                  </a:lnTo>
                  <a:lnTo>
                    <a:pt x="4238" y="13638"/>
                  </a:lnTo>
                  <a:lnTo>
                    <a:pt x="4220" y="13582"/>
                  </a:lnTo>
                  <a:lnTo>
                    <a:pt x="4202" y="13524"/>
                  </a:lnTo>
                  <a:lnTo>
                    <a:pt x="4183" y="13465"/>
                  </a:lnTo>
                  <a:lnTo>
                    <a:pt x="4164" y="13403"/>
                  </a:lnTo>
                  <a:lnTo>
                    <a:pt x="4145" y="13340"/>
                  </a:lnTo>
                  <a:lnTo>
                    <a:pt x="4124" y="13276"/>
                  </a:lnTo>
                  <a:lnTo>
                    <a:pt x="4104" y="13210"/>
                  </a:lnTo>
                  <a:lnTo>
                    <a:pt x="4083" y="13141"/>
                  </a:lnTo>
                  <a:lnTo>
                    <a:pt x="4062" y="13070"/>
                  </a:lnTo>
                  <a:lnTo>
                    <a:pt x="4041" y="12998"/>
                  </a:lnTo>
                  <a:lnTo>
                    <a:pt x="4038" y="12990"/>
                  </a:lnTo>
                  <a:lnTo>
                    <a:pt x="4036" y="12983"/>
                  </a:lnTo>
                  <a:lnTo>
                    <a:pt x="7149" y="12594"/>
                  </a:lnTo>
                  <a:lnTo>
                    <a:pt x="7132" y="12651"/>
                  </a:lnTo>
                  <a:lnTo>
                    <a:pt x="7116" y="12707"/>
                  </a:lnTo>
                  <a:lnTo>
                    <a:pt x="7098" y="12763"/>
                  </a:lnTo>
                  <a:lnTo>
                    <a:pt x="7081" y="12819"/>
                  </a:lnTo>
                  <a:lnTo>
                    <a:pt x="7064" y="12876"/>
                  </a:lnTo>
                  <a:lnTo>
                    <a:pt x="7047" y="12931"/>
                  </a:lnTo>
                  <a:lnTo>
                    <a:pt x="7031" y="12985"/>
                  </a:lnTo>
                  <a:lnTo>
                    <a:pt x="7016" y="13038"/>
                  </a:lnTo>
                  <a:lnTo>
                    <a:pt x="6992" y="13121"/>
                  </a:lnTo>
                  <a:lnTo>
                    <a:pt x="6968" y="13202"/>
                  </a:lnTo>
                  <a:lnTo>
                    <a:pt x="6945" y="13280"/>
                  </a:lnTo>
                  <a:lnTo>
                    <a:pt x="6921" y="13355"/>
                  </a:lnTo>
                  <a:lnTo>
                    <a:pt x="6899" y="13429"/>
                  </a:lnTo>
                  <a:lnTo>
                    <a:pt x="6878" y="13500"/>
                  </a:lnTo>
                  <a:lnTo>
                    <a:pt x="6856" y="13570"/>
                  </a:lnTo>
                  <a:lnTo>
                    <a:pt x="6835" y="13637"/>
                  </a:lnTo>
                  <a:close/>
                  <a:moveTo>
                    <a:pt x="5532" y="0"/>
                  </a:moveTo>
                  <a:lnTo>
                    <a:pt x="5247" y="7"/>
                  </a:lnTo>
                  <a:lnTo>
                    <a:pt x="4966" y="28"/>
                  </a:lnTo>
                  <a:lnTo>
                    <a:pt x="4689" y="63"/>
                  </a:lnTo>
                  <a:lnTo>
                    <a:pt x="4417" y="112"/>
                  </a:lnTo>
                  <a:lnTo>
                    <a:pt x="4149" y="174"/>
                  </a:lnTo>
                  <a:lnTo>
                    <a:pt x="3886" y="248"/>
                  </a:lnTo>
                  <a:lnTo>
                    <a:pt x="3630" y="335"/>
                  </a:lnTo>
                  <a:lnTo>
                    <a:pt x="3378" y="434"/>
                  </a:lnTo>
                  <a:lnTo>
                    <a:pt x="3133" y="544"/>
                  </a:lnTo>
                  <a:lnTo>
                    <a:pt x="2894" y="666"/>
                  </a:lnTo>
                  <a:lnTo>
                    <a:pt x="2663" y="799"/>
                  </a:lnTo>
                  <a:lnTo>
                    <a:pt x="2439" y="942"/>
                  </a:lnTo>
                  <a:lnTo>
                    <a:pt x="2222" y="1097"/>
                  </a:lnTo>
                  <a:lnTo>
                    <a:pt x="2013" y="1261"/>
                  </a:lnTo>
                  <a:lnTo>
                    <a:pt x="1812" y="1434"/>
                  </a:lnTo>
                  <a:lnTo>
                    <a:pt x="1620" y="1617"/>
                  </a:lnTo>
                  <a:lnTo>
                    <a:pt x="1437" y="1809"/>
                  </a:lnTo>
                  <a:lnTo>
                    <a:pt x="1263" y="2009"/>
                  </a:lnTo>
                  <a:lnTo>
                    <a:pt x="1099" y="2217"/>
                  </a:lnTo>
                  <a:lnTo>
                    <a:pt x="944" y="2434"/>
                  </a:lnTo>
                  <a:lnTo>
                    <a:pt x="801" y="2658"/>
                  </a:lnTo>
                  <a:lnTo>
                    <a:pt x="668" y="2888"/>
                  </a:lnTo>
                  <a:lnTo>
                    <a:pt x="545" y="3127"/>
                  </a:lnTo>
                  <a:lnTo>
                    <a:pt x="434" y="3371"/>
                  </a:lnTo>
                  <a:lnTo>
                    <a:pt x="336" y="3622"/>
                  </a:lnTo>
                  <a:lnTo>
                    <a:pt x="248" y="3879"/>
                  </a:lnTo>
                  <a:lnTo>
                    <a:pt x="174" y="4141"/>
                  </a:lnTo>
                  <a:lnTo>
                    <a:pt x="113" y="4408"/>
                  </a:lnTo>
                  <a:lnTo>
                    <a:pt x="63" y="4679"/>
                  </a:lnTo>
                  <a:lnTo>
                    <a:pt x="28" y="4956"/>
                  </a:lnTo>
                  <a:lnTo>
                    <a:pt x="7" y="5236"/>
                  </a:lnTo>
                  <a:lnTo>
                    <a:pt x="0" y="5520"/>
                  </a:lnTo>
                  <a:lnTo>
                    <a:pt x="5" y="5710"/>
                  </a:lnTo>
                  <a:lnTo>
                    <a:pt x="21" y="5900"/>
                  </a:lnTo>
                  <a:lnTo>
                    <a:pt x="46" y="6092"/>
                  </a:lnTo>
                  <a:lnTo>
                    <a:pt x="81" y="6284"/>
                  </a:lnTo>
                  <a:lnTo>
                    <a:pt x="125" y="6475"/>
                  </a:lnTo>
                  <a:lnTo>
                    <a:pt x="176" y="6668"/>
                  </a:lnTo>
                  <a:lnTo>
                    <a:pt x="234" y="6861"/>
                  </a:lnTo>
                  <a:lnTo>
                    <a:pt x="301" y="7053"/>
                  </a:lnTo>
                  <a:lnTo>
                    <a:pt x="373" y="7247"/>
                  </a:lnTo>
                  <a:lnTo>
                    <a:pt x="451" y="7440"/>
                  </a:lnTo>
                  <a:lnTo>
                    <a:pt x="534" y="7634"/>
                  </a:lnTo>
                  <a:lnTo>
                    <a:pt x="623" y="7826"/>
                  </a:lnTo>
                  <a:lnTo>
                    <a:pt x="715" y="8020"/>
                  </a:lnTo>
                  <a:lnTo>
                    <a:pt x="811" y="8213"/>
                  </a:lnTo>
                  <a:lnTo>
                    <a:pt x="910" y="8405"/>
                  </a:lnTo>
                  <a:lnTo>
                    <a:pt x="1012" y="8597"/>
                  </a:lnTo>
                  <a:lnTo>
                    <a:pt x="1115" y="8789"/>
                  </a:lnTo>
                  <a:lnTo>
                    <a:pt x="1221" y="8980"/>
                  </a:lnTo>
                  <a:lnTo>
                    <a:pt x="1327" y="9171"/>
                  </a:lnTo>
                  <a:lnTo>
                    <a:pt x="1433" y="9361"/>
                  </a:lnTo>
                  <a:lnTo>
                    <a:pt x="1539" y="9550"/>
                  </a:lnTo>
                  <a:lnTo>
                    <a:pt x="1644" y="9739"/>
                  </a:lnTo>
                  <a:lnTo>
                    <a:pt x="1748" y="9927"/>
                  </a:lnTo>
                  <a:lnTo>
                    <a:pt x="1850" y="10115"/>
                  </a:lnTo>
                  <a:lnTo>
                    <a:pt x="1949" y="10300"/>
                  </a:lnTo>
                  <a:lnTo>
                    <a:pt x="2046" y="10485"/>
                  </a:lnTo>
                  <a:lnTo>
                    <a:pt x="2138" y="10670"/>
                  </a:lnTo>
                  <a:lnTo>
                    <a:pt x="2228" y="10852"/>
                  </a:lnTo>
                  <a:lnTo>
                    <a:pt x="2311" y="11033"/>
                  </a:lnTo>
                  <a:lnTo>
                    <a:pt x="2391" y="11214"/>
                  </a:lnTo>
                  <a:lnTo>
                    <a:pt x="2463" y="11392"/>
                  </a:lnTo>
                  <a:lnTo>
                    <a:pt x="2529" y="11569"/>
                  </a:lnTo>
                  <a:lnTo>
                    <a:pt x="2621" y="11829"/>
                  </a:lnTo>
                  <a:lnTo>
                    <a:pt x="2706" y="12083"/>
                  </a:lnTo>
                  <a:lnTo>
                    <a:pt x="2787" y="12329"/>
                  </a:lnTo>
                  <a:lnTo>
                    <a:pt x="2861" y="12568"/>
                  </a:lnTo>
                  <a:lnTo>
                    <a:pt x="2933" y="12801"/>
                  </a:lnTo>
                  <a:lnTo>
                    <a:pt x="3000" y="13026"/>
                  </a:lnTo>
                  <a:lnTo>
                    <a:pt x="3065" y="13245"/>
                  </a:lnTo>
                  <a:lnTo>
                    <a:pt x="3128" y="13456"/>
                  </a:lnTo>
                  <a:lnTo>
                    <a:pt x="3188" y="13658"/>
                  </a:lnTo>
                  <a:lnTo>
                    <a:pt x="3248" y="13855"/>
                  </a:lnTo>
                  <a:lnTo>
                    <a:pt x="3308" y="14043"/>
                  </a:lnTo>
                  <a:lnTo>
                    <a:pt x="3367" y="14223"/>
                  </a:lnTo>
                  <a:lnTo>
                    <a:pt x="3428" y="14396"/>
                  </a:lnTo>
                  <a:lnTo>
                    <a:pt x="3489" y="14562"/>
                  </a:lnTo>
                  <a:lnTo>
                    <a:pt x="3552" y="14718"/>
                  </a:lnTo>
                  <a:lnTo>
                    <a:pt x="3619" y="14867"/>
                  </a:lnTo>
                  <a:lnTo>
                    <a:pt x="3688" y="15007"/>
                  </a:lnTo>
                  <a:lnTo>
                    <a:pt x="3761" y="15140"/>
                  </a:lnTo>
                  <a:lnTo>
                    <a:pt x="3839" y="15263"/>
                  </a:lnTo>
                  <a:lnTo>
                    <a:pt x="3922" y="15379"/>
                  </a:lnTo>
                  <a:lnTo>
                    <a:pt x="4011" y="15485"/>
                  </a:lnTo>
                  <a:lnTo>
                    <a:pt x="4105" y="15582"/>
                  </a:lnTo>
                  <a:lnTo>
                    <a:pt x="4207" y="15672"/>
                  </a:lnTo>
                  <a:lnTo>
                    <a:pt x="4316" y="15752"/>
                  </a:lnTo>
                  <a:lnTo>
                    <a:pt x="4433" y="15822"/>
                  </a:lnTo>
                  <a:lnTo>
                    <a:pt x="4559" y="15884"/>
                  </a:lnTo>
                  <a:lnTo>
                    <a:pt x="4694" y="15937"/>
                  </a:lnTo>
                  <a:lnTo>
                    <a:pt x="4840" y="15981"/>
                  </a:lnTo>
                  <a:lnTo>
                    <a:pt x="4995" y="16014"/>
                  </a:lnTo>
                  <a:lnTo>
                    <a:pt x="5161" y="16038"/>
                  </a:lnTo>
                  <a:lnTo>
                    <a:pt x="5340" y="16053"/>
                  </a:lnTo>
                  <a:lnTo>
                    <a:pt x="5532" y="16058"/>
                  </a:lnTo>
                  <a:lnTo>
                    <a:pt x="5726" y="16053"/>
                  </a:lnTo>
                  <a:lnTo>
                    <a:pt x="5907" y="16039"/>
                  </a:lnTo>
                  <a:lnTo>
                    <a:pt x="6076" y="16014"/>
                  </a:lnTo>
                  <a:lnTo>
                    <a:pt x="6232" y="15981"/>
                  </a:lnTo>
                  <a:lnTo>
                    <a:pt x="6379" y="15938"/>
                  </a:lnTo>
                  <a:lnTo>
                    <a:pt x="6516" y="15885"/>
                  </a:lnTo>
                  <a:lnTo>
                    <a:pt x="6643" y="15823"/>
                  </a:lnTo>
                  <a:lnTo>
                    <a:pt x="6760" y="15753"/>
                  </a:lnTo>
                  <a:lnTo>
                    <a:pt x="6870" y="15673"/>
                  </a:lnTo>
                  <a:lnTo>
                    <a:pt x="6972" y="15584"/>
                  </a:lnTo>
                  <a:lnTo>
                    <a:pt x="7066" y="15487"/>
                  </a:lnTo>
                  <a:lnTo>
                    <a:pt x="7155" y="15381"/>
                  </a:lnTo>
                  <a:lnTo>
                    <a:pt x="7237" y="15266"/>
                  </a:lnTo>
                  <a:lnTo>
                    <a:pt x="7315" y="15143"/>
                  </a:lnTo>
                  <a:lnTo>
                    <a:pt x="7387" y="15011"/>
                  </a:lnTo>
                  <a:lnTo>
                    <a:pt x="7455" y="14871"/>
                  </a:lnTo>
                  <a:lnTo>
                    <a:pt x="7521" y="14723"/>
                  </a:lnTo>
                  <a:lnTo>
                    <a:pt x="7584" y="14567"/>
                  </a:lnTo>
                  <a:lnTo>
                    <a:pt x="7645" y="14402"/>
                  </a:lnTo>
                  <a:lnTo>
                    <a:pt x="7704" y="14229"/>
                  </a:lnTo>
                  <a:lnTo>
                    <a:pt x="7762" y="14050"/>
                  </a:lnTo>
                  <a:lnTo>
                    <a:pt x="7821" y="13862"/>
                  </a:lnTo>
                  <a:lnTo>
                    <a:pt x="7880" y="13666"/>
                  </a:lnTo>
                  <a:lnTo>
                    <a:pt x="7939" y="13464"/>
                  </a:lnTo>
                  <a:lnTo>
                    <a:pt x="8002" y="13253"/>
                  </a:lnTo>
                  <a:lnTo>
                    <a:pt x="8065" y="13035"/>
                  </a:lnTo>
                  <a:lnTo>
                    <a:pt x="8132" y="12810"/>
                  </a:lnTo>
                  <a:lnTo>
                    <a:pt x="8203" y="12578"/>
                  </a:lnTo>
                  <a:lnTo>
                    <a:pt x="8277" y="12340"/>
                  </a:lnTo>
                  <a:lnTo>
                    <a:pt x="8357" y="12094"/>
                  </a:lnTo>
                  <a:lnTo>
                    <a:pt x="8442" y="11841"/>
                  </a:lnTo>
                  <a:lnTo>
                    <a:pt x="8534" y="11581"/>
                  </a:lnTo>
                  <a:lnTo>
                    <a:pt x="8600" y="11403"/>
                  </a:lnTo>
                  <a:lnTo>
                    <a:pt x="8673" y="11224"/>
                  </a:lnTo>
                  <a:lnTo>
                    <a:pt x="8752" y="11043"/>
                  </a:lnTo>
                  <a:lnTo>
                    <a:pt x="8836" y="10861"/>
                  </a:lnTo>
                  <a:lnTo>
                    <a:pt x="8926" y="10678"/>
                  </a:lnTo>
                  <a:lnTo>
                    <a:pt x="9018" y="10493"/>
                  </a:lnTo>
                  <a:lnTo>
                    <a:pt x="9115" y="10307"/>
                  </a:lnTo>
                  <a:lnTo>
                    <a:pt x="9214" y="10121"/>
                  </a:lnTo>
                  <a:lnTo>
                    <a:pt x="9316" y="9932"/>
                  </a:lnTo>
                  <a:lnTo>
                    <a:pt x="9421" y="9743"/>
                  </a:lnTo>
                  <a:lnTo>
                    <a:pt x="9525" y="9554"/>
                  </a:lnTo>
                  <a:lnTo>
                    <a:pt x="9632" y="9363"/>
                  </a:lnTo>
                  <a:lnTo>
                    <a:pt x="9737" y="9172"/>
                  </a:lnTo>
                  <a:lnTo>
                    <a:pt x="9844" y="8980"/>
                  </a:lnTo>
                  <a:lnTo>
                    <a:pt x="9949" y="8788"/>
                  </a:lnTo>
                  <a:lnTo>
                    <a:pt x="10052" y="8596"/>
                  </a:lnTo>
                  <a:lnTo>
                    <a:pt x="10154" y="8402"/>
                  </a:lnTo>
                  <a:lnTo>
                    <a:pt x="10253" y="8210"/>
                  </a:lnTo>
                  <a:lnTo>
                    <a:pt x="10349" y="8016"/>
                  </a:lnTo>
                  <a:lnTo>
                    <a:pt x="10441" y="7822"/>
                  </a:lnTo>
                  <a:lnTo>
                    <a:pt x="10529" y="7629"/>
                  </a:lnTo>
                  <a:lnTo>
                    <a:pt x="10612" y="7435"/>
                  </a:lnTo>
                  <a:lnTo>
                    <a:pt x="10691" y="7241"/>
                  </a:lnTo>
                  <a:lnTo>
                    <a:pt x="10763" y="7048"/>
                  </a:lnTo>
                  <a:lnTo>
                    <a:pt x="10829" y="6856"/>
                  </a:lnTo>
                  <a:lnTo>
                    <a:pt x="10888" y="6663"/>
                  </a:lnTo>
                  <a:lnTo>
                    <a:pt x="10939" y="6470"/>
                  </a:lnTo>
                  <a:lnTo>
                    <a:pt x="10983" y="6280"/>
                  </a:lnTo>
                  <a:lnTo>
                    <a:pt x="11017" y="6088"/>
                  </a:lnTo>
                  <a:lnTo>
                    <a:pt x="11042" y="5898"/>
                  </a:lnTo>
                  <a:lnTo>
                    <a:pt x="11058" y="5709"/>
                  </a:lnTo>
                  <a:lnTo>
                    <a:pt x="11063" y="5520"/>
                  </a:lnTo>
                  <a:lnTo>
                    <a:pt x="11056" y="5236"/>
                  </a:lnTo>
                  <a:lnTo>
                    <a:pt x="11035" y="4956"/>
                  </a:lnTo>
                  <a:lnTo>
                    <a:pt x="11000" y="4679"/>
                  </a:lnTo>
                  <a:lnTo>
                    <a:pt x="10950" y="4408"/>
                  </a:lnTo>
                  <a:lnTo>
                    <a:pt x="10889" y="4141"/>
                  </a:lnTo>
                  <a:lnTo>
                    <a:pt x="10815" y="3879"/>
                  </a:lnTo>
                  <a:lnTo>
                    <a:pt x="10727" y="3622"/>
                  </a:lnTo>
                  <a:lnTo>
                    <a:pt x="10629" y="3371"/>
                  </a:lnTo>
                  <a:lnTo>
                    <a:pt x="10518" y="3127"/>
                  </a:lnTo>
                  <a:lnTo>
                    <a:pt x="10395" y="2888"/>
                  </a:lnTo>
                  <a:lnTo>
                    <a:pt x="10262" y="2658"/>
                  </a:lnTo>
                  <a:lnTo>
                    <a:pt x="10119" y="2434"/>
                  </a:lnTo>
                  <a:lnTo>
                    <a:pt x="9964" y="2217"/>
                  </a:lnTo>
                  <a:lnTo>
                    <a:pt x="9800" y="2009"/>
                  </a:lnTo>
                  <a:lnTo>
                    <a:pt x="9626" y="1809"/>
                  </a:lnTo>
                  <a:lnTo>
                    <a:pt x="9443" y="1617"/>
                  </a:lnTo>
                  <a:lnTo>
                    <a:pt x="9251" y="1434"/>
                  </a:lnTo>
                  <a:lnTo>
                    <a:pt x="9050" y="1261"/>
                  </a:lnTo>
                  <a:lnTo>
                    <a:pt x="8841" y="1097"/>
                  </a:lnTo>
                  <a:lnTo>
                    <a:pt x="8624" y="942"/>
                  </a:lnTo>
                  <a:lnTo>
                    <a:pt x="8400" y="799"/>
                  </a:lnTo>
                  <a:lnTo>
                    <a:pt x="8169" y="666"/>
                  </a:lnTo>
                  <a:lnTo>
                    <a:pt x="7929" y="544"/>
                  </a:lnTo>
                  <a:lnTo>
                    <a:pt x="7685" y="434"/>
                  </a:lnTo>
                  <a:lnTo>
                    <a:pt x="7433" y="335"/>
                  </a:lnTo>
                  <a:lnTo>
                    <a:pt x="7176" y="248"/>
                  </a:lnTo>
                  <a:lnTo>
                    <a:pt x="6913" y="174"/>
                  </a:lnTo>
                  <a:lnTo>
                    <a:pt x="6646" y="112"/>
                  </a:lnTo>
                  <a:lnTo>
                    <a:pt x="6374" y="63"/>
                  </a:lnTo>
                  <a:lnTo>
                    <a:pt x="6097" y="28"/>
                  </a:lnTo>
                  <a:lnTo>
                    <a:pt x="5816" y="7"/>
                  </a:lnTo>
                  <a:lnTo>
                    <a:pt x="55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1" name="î$lïḋe"/>
            <p:cNvSpPr/>
            <p:nvPr/>
          </p:nvSpPr>
          <p:spPr bwMode="auto">
            <a:xfrm>
              <a:off x="10691011" y="298221"/>
              <a:ext cx="78177" cy="78177"/>
            </a:xfrm>
            <a:custGeom>
              <a:avLst/>
              <a:gdLst>
                <a:gd name="T0" fmla="*/ 2559 w 3269"/>
                <a:gd name="T1" fmla="*/ 35 h 3262"/>
                <a:gd name="T2" fmla="*/ 1981 w 3269"/>
                <a:gd name="T3" fmla="*/ 183 h 3262"/>
                <a:gd name="T4" fmla="*/ 1455 w 3269"/>
                <a:gd name="T5" fmla="*/ 437 h 3262"/>
                <a:gd name="T6" fmla="*/ 990 w 3269"/>
                <a:gd name="T7" fmla="*/ 783 h 3262"/>
                <a:gd name="T8" fmla="*/ 601 w 3269"/>
                <a:gd name="T9" fmla="*/ 1210 h 3262"/>
                <a:gd name="T10" fmla="*/ 298 w 3269"/>
                <a:gd name="T11" fmla="*/ 1706 h 3262"/>
                <a:gd name="T12" fmla="*/ 96 w 3269"/>
                <a:gd name="T13" fmla="*/ 2259 h 3262"/>
                <a:gd name="T14" fmla="*/ 4 w 3269"/>
                <a:gd name="T15" fmla="*/ 2856 h 3262"/>
                <a:gd name="T16" fmla="*/ 3 w 3269"/>
                <a:gd name="T17" fmla="*/ 3049 h 3262"/>
                <a:gd name="T18" fmla="*/ 15 w 3269"/>
                <a:gd name="T19" fmla="*/ 3097 h 3262"/>
                <a:gd name="T20" fmla="*/ 37 w 3269"/>
                <a:gd name="T21" fmla="*/ 3141 h 3262"/>
                <a:gd name="T22" fmla="*/ 66 w 3269"/>
                <a:gd name="T23" fmla="*/ 3180 h 3262"/>
                <a:gd name="T24" fmla="*/ 101 w 3269"/>
                <a:gd name="T25" fmla="*/ 3212 h 3262"/>
                <a:gd name="T26" fmla="*/ 143 w 3269"/>
                <a:gd name="T27" fmla="*/ 3237 h 3262"/>
                <a:gd name="T28" fmla="*/ 189 w 3269"/>
                <a:gd name="T29" fmla="*/ 3254 h 3262"/>
                <a:gd name="T30" fmla="*/ 239 w 3269"/>
                <a:gd name="T31" fmla="*/ 3262 h 3262"/>
                <a:gd name="T32" fmla="*/ 290 w 3269"/>
                <a:gd name="T33" fmla="*/ 3259 h 3262"/>
                <a:gd name="T34" fmla="*/ 338 w 3269"/>
                <a:gd name="T35" fmla="*/ 3247 h 3262"/>
                <a:gd name="T36" fmla="*/ 382 w 3269"/>
                <a:gd name="T37" fmla="*/ 3226 h 3262"/>
                <a:gd name="T38" fmla="*/ 421 w 3269"/>
                <a:gd name="T39" fmla="*/ 3197 h 3262"/>
                <a:gd name="T40" fmla="*/ 453 w 3269"/>
                <a:gd name="T41" fmla="*/ 3161 h 3262"/>
                <a:gd name="T42" fmla="*/ 478 w 3269"/>
                <a:gd name="T43" fmla="*/ 3119 h 3262"/>
                <a:gd name="T44" fmla="*/ 495 w 3269"/>
                <a:gd name="T45" fmla="*/ 3073 h 3262"/>
                <a:gd name="T46" fmla="*/ 503 w 3269"/>
                <a:gd name="T47" fmla="*/ 3024 h 3262"/>
                <a:gd name="T48" fmla="*/ 532 w 3269"/>
                <a:gd name="T49" fmla="*/ 2630 h 3262"/>
                <a:gd name="T50" fmla="*/ 656 w 3269"/>
                <a:gd name="T51" fmla="*/ 2149 h 3262"/>
                <a:gd name="T52" fmla="*/ 867 w 3269"/>
                <a:gd name="T53" fmla="*/ 1711 h 3262"/>
                <a:gd name="T54" fmla="*/ 1157 w 3269"/>
                <a:gd name="T55" fmla="*/ 1325 h 3262"/>
                <a:gd name="T56" fmla="*/ 1514 w 3269"/>
                <a:gd name="T57" fmla="*/ 1001 h 3262"/>
                <a:gd name="T58" fmla="*/ 1928 w 3269"/>
                <a:gd name="T59" fmla="*/ 750 h 3262"/>
                <a:gd name="T60" fmla="*/ 2390 w 3269"/>
                <a:gd name="T61" fmla="*/ 581 h 3262"/>
                <a:gd name="T62" fmla="*/ 2889 w 3269"/>
                <a:gd name="T63" fmla="*/ 505 h 3262"/>
                <a:gd name="T64" fmla="*/ 3056 w 3269"/>
                <a:gd name="T65" fmla="*/ 499 h 3262"/>
                <a:gd name="T66" fmla="*/ 3104 w 3269"/>
                <a:gd name="T67" fmla="*/ 487 h 3262"/>
                <a:gd name="T68" fmla="*/ 3148 w 3269"/>
                <a:gd name="T69" fmla="*/ 466 h 3262"/>
                <a:gd name="T70" fmla="*/ 3186 w 3269"/>
                <a:gd name="T71" fmla="*/ 437 h 3262"/>
                <a:gd name="T72" fmla="*/ 3219 w 3269"/>
                <a:gd name="T73" fmla="*/ 402 h 3262"/>
                <a:gd name="T74" fmla="*/ 3244 w 3269"/>
                <a:gd name="T75" fmla="*/ 359 h 3262"/>
                <a:gd name="T76" fmla="*/ 3261 w 3269"/>
                <a:gd name="T77" fmla="*/ 314 h 3262"/>
                <a:gd name="T78" fmla="*/ 3269 w 3269"/>
                <a:gd name="T79" fmla="*/ 264 h 3262"/>
                <a:gd name="T80" fmla="*/ 3266 w 3269"/>
                <a:gd name="T81" fmla="*/ 213 h 3262"/>
                <a:gd name="T82" fmla="*/ 3254 w 3269"/>
                <a:gd name="T83" fmla="*/ 165 h 3262"/>
                <a:gd name="T84" fmla="*/ 3233 w 3269"/>
                <a:gd name="T85" fmla="*/ 120 h 3262"/>
                <a:gd name="T86" fmla="*/ 3204 w 3269"/>
                <a:gd name="T87" fmla="*/ 82 h 3262"/>
                <a:gd name="T88" fmla="*/ 3168 w 3269"/>
                <a:gd name="T89" fmla="*/ 50 h 3262"/>
                <a:gd name="T90" fmla="*/ 3126 w 3269"/>
                <a:gd name="T91" fmla="*/ 25 h 3262"/>
                <a:gd name="T92" fmla="*/ 3080 w 3269"/>
                <a:gd name="T93" fmla="*/ 8 h 3262"/>
                <a:gd name="T94" fmla="*/ 3031 w 3269"/>
                <a:gd name="T95" fmla="*/ 0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69" h="3262">
                  <a:moveTo>
                    <a:pt x="3018" y="0"/>
                  </a:moveTo>
                  <a:lnTo>
                    <a:pt x="2863" y="4"/>
                  </a:lnTo>
                  <a:lnTo>
                    <a:pt x="2710" y="15"/>
                  </a:lnTo>
                  <a:lnTo>
                    <a:pt x="2559" y="35"/>
                  </a:lnTo>
                  <a:lnTo>
                    <a:pt x="2410" y="61"/>
                  </a:lnTo>
                  <a:lnTo>
                    <a:pt x="2264" y="95"/>
                  </a:lnTo>
                  <a:lnTo>
                    <a:pt x="2121" y="136"/>
                  </a:lnTo>
                  <a:lnTo>
                    <a:pt x="1981" y="183"/>
                  </a:lnTo>
                  <a:lnTo>
                    <a:pt x="1844" y="237"/>
                  </a:lnTo>
                  <a:lnTo>
                    <a:pt x="1710" y="297"/>
                  </a:lnTo>
                  <a:lnTo>
                    <a:pt x="1580" y="364"/>
                  </a:lnTo>
                  <a:lnTo>
                    <a:pt x="1455" y="437"/>
                  </a:lnTo>
                  <a:lnTo>
                    <a:pt x="1332" y="515"/>
                  </a:lnTo>
                  <a:lnTo>
                    <a:pt x="1213" y="599"/>
                  </a:lnTo>
                  <a:lnTo>
                    <a:pt x="1100" y="689"/>
                  </a:lnTo>
                  <a:lnTo>
                    <a:pt x="990" y="783"/>
                  </a:lnTo>
                  <a:lnTo>
                    <a:pt x="885" y="883"/>
                  </a:lnTo>
                  <a:lnTo>
                    <a:pt x="785" y="988"/>
                  </a:lnTo>
                  <a:lnTo>
                    <a:pt x="690" y="1097"/>
                  </a:lnTo>
                  <a:lnTo>
                    <a:pt x="601" y="1210"/>
                  </a:lnTo>
                  <a:lnTo>
                    <a:pt x="516" y="1329"/>
                  </a:lnTo>
                  <a:lnTo>
                    <a:pt x="438" y="1450"/>
                  </a:lnTo>
                  <a:lnTo>
                    <a:pt x="365" y="1577"/>
                  </a:lnTo>
                  <a:lnTo>
                    <a:pt x="298" y="1706"/>
                  </a:lnTo>
                  <a:lnTo>
                    <a:pt x="238" y="1840"/>
                  </a:lnTo>
                  <a:lnTo>
                    <a:pt x="183" y="1976"/>
                  </a:lnTo>
                  <a:lnTo>
                    <a:pt x="136" y="2117"/>
                  </a:lnTo>
                  <a:lnTo>
                    <a:pt x="96" y="2259"/>
                  </a:lnTo>
                  <a:lnTo>
                    <a:pt x="62" y="2405"/>
                  </a:lnTo>
                  <a:lnTo>
                    <a:pt x="36" y="2553"/>
                  </a:lnTo>
                  <a:lnTo>
                    <a:pt x="16" y="2704"/>
                  </a:lnTo>
                  <a:lnTo>
                    <a:pt x="4" y="2856"/>
                  </a:lnTo>
                  <a:lnTo>
                    <a:pt x="0" y="3011"/>
                  </a:lnTo>
                  <a:lnTo>
                    <a:pt x="0" y="3024"/>
                  </a:lnTo>
                  <a:lnTo>
                    <a:pt x="1" y="3037"/>
                  </a:lnTo>
                  <a:lnTo>
                    <a:pt x="3" y="3049"/>
                  </a:lnTo>
                  <a:lnTo>
                    <a:pt x="5" y="3061"/>
                  </a:lnTo>
                  <a:lnTo>
                    <a:pt x="8" y="3073"/>
                  </a:lnTo>
                  <a:lnTo>
                    <a:pt x="11" y="3085"/>
                  </a:lnTo>
                  <a:lnTo>
                    <a:pt x="15" y="3097"/>
                  </a:lnTo>
                  <a:lnTo>
                    <a:pt x="20" y="3108"/>
                  </a:lnTo>
                  <a:lnTo>
                    <a:pt x="25" y="3119"/>
                  </a:lnTo>
                  <a:lnTo>
                    <a:pt x="30" y="3130"/>
                  </a:lnTo>
                  <a:lnTo>
                    <a:pt x="37" y="3141"/>
                  </a:lnTo>
                  <a:lnTo>
                    <a:pt x="44" y="3151"/>
                  </a:lnTo>
                  <a:lnTo>
                    <a:pt x="51" y="3161"/>
                  </a:lnTo>
                  <a:lnTo>
                    <a:pt x="58" y="3171"/>
                  </a:lnTo>
                  <a:lnTo>
                    <a:pt x="66" y="3180"/>
                  </a:lnTo>
                  <a:lnTo>
                    <a:pt x="74" y="3189"/>
                  </a:lnTo>
                  <a:lnTo>
                    <a:pt x="83" y="3197"/>
                  </a:lnTo>
                  <a:lnTo>
                    <a:pt x="92" y="3205"/>
                  </a:lnTo>
                  <a:lnTo>
                    <a:pt x="101" y="3212"/>
                  </a:lnTo>
                  <a:lnTo>
                    <a:pt x="111" y="3219"/>
                  </a:lnTo>
                  <a:lnTo>
                    <a:pt x="121" y="3226"/>
                  </a:lnTo>
                  <a:lnTo>
                    <a:pt x="132" y="3232"/>
                  </a:lnTo>
                  <a:lnTo>
                    <a:pt x="143" y="3237"/>
                  </a:lnTo>
                  <a:lnTo>
                    <a:pt x="154" y="3242"/>
                  </a:lnTo>
                  <a:lnTo>
                    <a:pt x="165" y="3247"/>
                  </a:lnTo>
                  <a:lnTo>
                    <a:pt x="177" y="3251"/>
                  </a:lnTo>
                  <a:lnTo>
                    <a:pt x="189" y="3254"/>
                  </a:lnTo>
                  <a:lnTo>
                    <a:pt x="201" y="3257"/>
                  </a:lnTo>
                  <a:lnTo>
                    <a:pt x="214" y="3259"/>
                  </a:lnTo>
                  <a:lnTo>
                    <a:pt x="227" y="3261"/>
                  </a:lnTo>
                  <a:lnTo>
                    <a:pt x="239" y="3262"/>
                  </a:lnTo>
                  <a:lnTo>
                    <a:pt x="252" y="3262"/>
                  </a:lnTo>
                  <a:lnTo>
                    <a:pt x="265" y="3262"/>
                  </a:lnTo>
                  <a:lnTo>
                    <a:pt x="278" y="3261"/>
                  </a:lnTo>
                  <a:lnTo>
                    <a:pt x="290" y="3259"/>
                  </a:lnTo>
                  <a:lnTo>
                    <a:pt x="302" y="3257"/>
                  </a:lnTo>
                  <a:lnTo>
                    <a:pt x="315" y="3254"/>
                  </a:lnTo>
                  <a:lnTo>
                    <a:pt x="326" y="3251"/>
                  </a:lnTo>
                  <a:lnTo>
                    <a:pt x="338" y="3247"/>
                  </a:lnTo>
                  <a:lnTo>
                    <a:pt x="349" y="3242"/>
                  </a:lnTo>
                  <a:lnTo>
                    <a:pt x="360" y="3237"/>
                  </a:lnTo>
                  <a:lnTo>
                    <a:pt x="371" y="3232"/>
                  </a:lnTo>
                  <a:lnTo>
                    <a:pt x="382" y="3226"/>
                  </a:lnTo>
                  <a:lnTo>
                    <a:pt x="393" y="3219"/>
                  </a:lnTo>
                  <a:lnTo>
                    <a:pt x="403" y="3212"/>
                  </a:lnTo>
                  <a:lnTo>
                    <a:pt x="412" y="3205"/>
                  </a:lnTo>
                  <a:lnTo>
                    <a:pt x="421" y="3197"/>
                  </a:lnTo>
                  <a:lnTo>
                    <a:pt x="430" y="3189"/>
                  </a:lnTo>
                  <a:lnTo>
                    <a:pt x="438" y="3180"/>
                  </a:lnTo>
                  <a:lnTo>
                    <a:pt x="446" y="3171"/>
                  </a:lnTo>
                  <a:lnTo>
                    <a:pt x="453" y="3161"/>
                  </a:lnTo>
                  <a:lnTo>
                    <a:pt x="460" y="3151"/>
                  </a:lnTo>
                  <a:lnTo>
                    <a:pt x="467" y="3141"/>
                  </a:lnTo>
                  <a:lnTo>
                    <a:pt x="473" y="3130"/>
                  </a:lnTo>
                  <a:lnTo>
                    <a:pt x="478" y="3119"/>
                  </a:lnTo>
                  <a:lnTo>
                    <a:pt x="483" y="3108"/>
                  </a:lnTo>
                  <a:lnTo>
                    <a:pt x="488" y="3097"/>
                  </a:lnTo>
                  <a:lnTo>
                    <a:pt x="492" y="3085"/>
                  </a:lnTo>
                  <a:lnTo>
                    <a:pt x="495" y="3073"/>
                  </a:lnTo>
                  <a:lnTo>
                    <a:pt x="498" y="3061"/>
                  </a:lnTo>
                  <a:lnTo>
                    <a:pt x="500" y="3049"/>
                  </a:lnTo>
                  <a:lnTo>
                    <a:pt x="502" y="3037"/>
                  </a:lnTo>
                  <a:lnTo>
                    <a:pt x="503" y="3024"/>
                  </a:lnTo>
                  <a:lnTo>
                    <a:pt x="503" y="3011"/>
                  </a:lnTo>
                  <a:lnTo>
                    <a:pt x="506" y="2882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3" y="2385"/>
                  </a:lnTo>
                  <a:lnTo>
                    <a:pt x="617" y="2265"/>
                  </a:lnTo>
                  <a:lnTo>
                    <a:pt x="656" y="2149"/>
                  </a:lnTo>
                  <a:lnTo>
                    <a:pt x="701" y="2035"/>
                  </a:lnTo>
                  <a:lnTo>
                    <a:pt x="752" y="1924"/>
                  </a:lnTo>
                  <a:lnTo>
                    <a:pt x="807" y="1816"/>
                  </a:lnTo>
                  <a:lnTo>
                    <a:pt x="867" y="1711"/>
                  </a:lnTo>
                  <a:lnTo>
                    <a:pt x="934" y="1609"/>
                  </a:lnTo>
                  <a:lnTo>
                    <a:pt x="1003" y="1511"/>
                  </a:lnTo>
                  <a:lnTo>
                    <a:pt x="1078" y="1416"/>
                  </a:lnTo>
                  <a:lnTo>
                    <a:pt x="1157" y="1325"/>
                  </a:lnTo>
                  <a:lnTo>
                    <a:pt x="1240" y="1238"/>
                  </a:lnTo>
                  <a:lnTo>
                    <a:pt x="1328" y="1154"/>
                  </a:lnTo>
                  <a:lnTo>
                    <a:pt x="1419" y="1076"/>
                  </a:lnTo>
                  <a:lnTo>
                    <a:pt x="1514" y="1001"/>
                  </a:lnTo>
                  <a:lnTo>
                    <a:pt x="1612" y="931"/>
                  </a:lnTo>
                  <a:lnTo>
                    <a:pt x="1715" y="865"/>
                  </a:lnTo>
                  <a:lnTo>
                    <a:pt x="1820" y="805"/>
                  </a:lnTo>
                  <a:lnTo>
                    <a:pt x="1928" y="750"/>
                  </a:lnTo>
                  <a:lnTo>
                    <a:pt x="2040" y="700"/>
                  </a:lnTo>
                  <a:lnTo>
                    <a:pt x="2154" y="654"/>
                  </a:lnTo>
                  <a:lnTo>
                    <a:pt x="2270" y="615"/>
                  </a:lnTo>
                  <a:lnTo>
                    <a:pt x="2390" y="581"/>
                  </a:lnTo>
                  <a:lnTo>
                    <a:pt x="2512" y="553"/>
                  </a:lnTo>
                  <a:lnTo>
                    <a:pt x="2635" y="531"/>
                  </a:lnTo>
                  <a:lnTo>
                    <a:pt x="2761" y="515"/>
                  </a:lnTo>
                  <a:lnTo>
                    <a:pt x="2889" y="505"/>
                  </a:lnTo>
                  <a:lnTo>
                    <a:pt x="3018" y="502"/>
                  </a:lnTo>
                  <a:lnTo>
                    <a:pt x="3031" y="502"/>
                  </a:lnTo>
                  <a:lnTo>
                    <a:pt x="3044" y="501"/>
                  </a:lnTo>
                  <a:lnTo>
                    <a:pt x="3056" y="499"/>
                  </a:lnTo>
                  <a:lnTo>
                    <a:pt x="3068" y="497"/>
                  </a:lnTo>
                  <a:lnTo>
                    <a:pt x="3080" y="494"/>
                  </a:lnTo>
                  <a:lnTo>
                    <a:pt x="3092" y="491"/>
                  </a:lnTo>
                  <a:lnTo>
                    <a:pt x="3104" y="487"/>
                  </a:lnTo>
                  <a:lnTo>
                    <a:pt x="3115" y="482"/>
                  </a:lnTo>
                  <a:lnTo>
                    <a:pt x="3126" y="477"/>
                  </a:lnTo>
                  <a:lnTo>
                    <a:pt x="3137" y="472"/>
                  </a:lnTo>
                  <a:lnTo>
                    <a:pt x="3148" y="466"/>
                  </a:lnTo>
                  <a:lnTo>
                    <a:pt x="3158" y="459"/>
                  </a:lnTo>
                  <a:lnTo>
                    <a:pt x="3168" y="452"/>
                  </a:lnTo>
                  <a:lnTo>
                    <a:pt x="3177" y="445"/>
                  </a:lnTo>
                  <a:lnTo>
                    <a:pt x="3186" y="437"/>
                  </a:lnTo>
                  <a:lnTo>
                    <a:pt x="3196" y="429"/>
                  </a:lnTo>
                  <a:lnTo>
                    <a:pt x="3204" y="420"/>
                  </a:lnTo>
                  <a:lnTo>
                    <a:pt x="3212" y="411"/>
                  </a:lnTo>
                  <a:lnTo>
                    <a:pt x="3219" y="402"/>
                  </a:lnTo>
                  <a:lnTo>
                    <a:pt x="3226" y="391"/>
                  </a:lnTo>
                  <a:lnTo>
                    <a:pt x="3233" y="381"/>
                  </a:lnTo>
                  <a:lnTo>
                    <a:pt x="3239" y="370"/>
                  </a:lnTo>
                  <a:lnTo>
                    <a:pt x="3244" y="359"/>
                  </a:lnTo>
                  <a:lnTo>
                    <a:pt x="3249" y="348"/>
                  </a:lnTo>
                  <a:lnTo>
                    <a:pt x="3254" y="337"/>
                  </a:lnTo>
                  <a:lnTo>
                    <a:pt x="3258" y="325"/>
                  </a:lnTo>
                  <a:lnTo>
                    <a:pt x="3261" y="314"/>
                  </a:lnTo>
                  <a:lnTo>
                    <a:pt x="3264" y="301"/>
                  </a:lnTo>
                  <a:lnTo>
                    <a:pt x="3266" y="289"/>
                  </a:lnTo>
                  <a:lnTo>
                    <a:pt x="3268" y="277"/>
                  </a:lnTo>
                  <a:lnTo>
                    <a:pt x="3269" y="264"/>
                  </a:lnTo>
                  <a:lnTo>
                    <a:pt x="3269" y="251"/>
                  </a:lnTo>
                  <a:lnTo>
                    <a:pt x="3269" y="238"/>
                  </a:lnTo>
                  <a:lnTo>
                    <a:pt x="3268" y="226"/>
                  </a:lnTo>
                  <a:lnTo>
                    <a:pt x="3266" y="213"/>
                  </a:lnTo>
                  <a:lnTo>
                    <a:pt x="3264" y="201"/>
                  </a:lnTo>
                  <a:lnTo>
                    <a:pt x="3261" y="189"/>
                  </a:lnTo>
                  <a:lnTo>
                    <a:pt x="3258" y="177"/>
                  </a:lnTo>
                  <a:lnTo>
                    <a:pt x="3254" y="165"/>
                  </a:lnTo>
                  <a:lnTo>
                    <a:pt x="3249" y="154"/>
                  </a:lnTo>
                  <a:lnTo>
                    <a:pt x="3244" y="143"/>
                  </a:lnTo>
                  <a:lnTo>
                    <a:pt x="3239" y="132"/>
                  </a:lnTo>
                  <a:lnTo>
                    <a:pt x="3233" y="120"/>
                  </a:lnTo>
                  <a:lnTo>
                    <a:pt x="3226" y="110"/>
                  </a:lnTo>
                  <a:lnTo>
                    <a:pt x="3219" y="100"/>
                  </a:lnTo>
                  <a:lnTo>
                    <a:pt x="3212" y="91"/>
                  </a:lnTo>
                  <a:lnTo>
                    <a:pt x="3204" y="82"/>
                  </a:lnTo>
                  <a:lnTo>
                    <a:pt x="3196" y="73"/>
                  </a:lnTo>
                  <a:lnTo>
                    <a:pt x="3186" y="65"/>
                  </a:lnTo>
                  <a:lnTo>
                    <a:pt x="3177" y="57"/>
                  </a:lnTo>
                  <a:lnTo>
                    <a:pt x="3168" y="50"/>
                  </a:lnTo>
                  <a:lnTo>
                    <a:pt x="3158" y="43"/>
                  </a:lnTo>
                  <a:lnTo>
                    <a:pt x="3148" y="36"/>
                  </a:lnTo>
                  <a:lnTo>
                    <a:pt x="3137" y="30"/>
                  </a:lnTo>
                  <a:lnTo>
                    <a:pt x="3126" y="25"/>
                  </a:lnTo>
                  <a:lnTo>
                    <a:pt x="3115" y="20"/>
                  </a:lnTo>
                  <a:lnTo>
                    <a:pt x="3104" y="15"/>
                  </a:lnTo>
                  <a:lnTo>
                    <a:pt x="3092" y="11"/>
                  </a:lnTo>
                  <a:lnTo>
                    <a:pt x="3080" y="8"/>
                  </a:lnTo>
                  <a:lnTo>
                    <a:pt x="3068" y="5"/>
                  </a:lnTo>
                  <a:lnTo>
                    <a:pt x="3056" y="3"/>
                  </a:lnTo>
                  <a:lnTo>
                    <a:pt x="3044" y="1"/>
                  </a:lnTo>
                  <a:lnTo>
                    <a:pt x="3031" y="0"/>
                  </a:lnTo>
                  <a:lnTo>
                    <a:pt x="30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2" name="ïśḻiḓe"/>
            <p:cNvSpPr/>
            <p:nvPr/>
          </p:nvSpPr>
          <p:spPr bwMode="auto">
            <a:xfrm>
              <a:off x="10343786" y="590331"/>
              <a:ext cx="459652" cy="611928"/>
            </a:xfrm>
            <a:custGeom>
              <a:avLst/>
              <a:gdLst>
                <a:gd name="T0" fmla="*/ 10946 w 12062"/>
                <a:gd name="T1" fmla="*/ 12419 h 16058"/>
                <a:gd name="T2" fmla="*/ 10253 w 12062"/>
                <a:gd name="T3" fmla="*/ 13775 h 16058"/>
                <a:gd name="T4" fmla="*/ 9063 w 12062"/>
                <a:gd name="T5" fmla="*/ 14707 h 16058"/>
                <a:gd name="T6" fmla="*/ 7539 w 12062"/>
                <a:gd name="T7" fmla="*/ 15054 h 16058"/>
                <a:gd name="T8" fmla="*/ 3155 w 12062"/>
                <a:gd name="T9" fmla="*/ 14778 h 16058"/>
                <a:gd name="T10" fmla="*/ 1920 w 12062"/>
                <a:gd name="T11" fmla="*/ 13902 h 16058"/>
                <a:gd name="T12" fmla="*/ 1164 w 12062"/>
                <a:gd name="T13" fmla="*/ 12585 h 16058"/>
                <a:gd name="T14" fmla="*/ 1005 w 12062"/>
                <a:gd name="T15" fmla="*/ 9534 h 16058"/>
                <a:gd name="T16" fmla="*/ 1044 w 12062"/>
                <a:gd name="T17" fmla="*/ 7834 h 16058"/>
                <a:gd name="T18" fmla="*/ 1170 w 12062"/>
                <a:gd name="T19" fmla="*/ 7658 h 16058"/>
                <a:gd name="T20" fmla="*/ 1358 w 12062"/>
                <a:gd name="T21" fmla="*/ 7550 h 16058"/>
                <a:gd name="T22" fmla="*/ 10554 w 12062"/>
                <a:gd name="T23" fmla="*/ 7527 h 16058"/>
                <a:gd name="T24" fmla="*/ 10772 w 12062"/>
                <a:gd name="T25" fmla="*/ 7576 h 16058"/>
                <a:gd name="T26" fmla="*/ 10942 w 12062"/>
                <a:gd name="T27" fmla="*/ 7710 h 16058"/>
                <a:gd name="T28" fmla="*/ 11041 w 12062"/>
                <a:gd name="T29" fmla="*/ 7904 h 16058"/>
                <a:gd name="T30" fmla="*/ 8041 w 12062"/>
                <a:gd name="T31" fmla="*/ 6524 h 16058"/>
                <a:gd name="T32" fmla="*/ 4111 w 12062"/>
                <a:gd name="T33" fmla="*/ 3919 h 16058"/>
                <a:gd name="T34" fmla="*/ 4543 w 12062"/>
                <a:gd name="T35" fmla="*/ 3166 h 16058"/>
                <a:gd name="T36" fmla="*/ 5248 w 12062"/>
                <a:gd name="T37" fmla="*/ 2667 h 16058"/>
                <a:gd name="T38" fmla="*/ 6135 w 12062"/>
                <a:gd name="T39" fmla="*/ 2512 h 16058"/>
                <a:gd name="T40" fmla="*/ 6989 w 12062"/>
                <a:gd name="T41" fmla="*/ 2751 h 16058"/>
                <a:gd name="T42" fmla="*/ 7642 w 12062"/>
                <a:gd name="T43" fmla="*/ 3315 h 16058"/>
                <a:gd name="T44" fmla="*/ 8000 w 12062"/>
                <a:gd name="T45" fmla="*/ 4112 h 16058"/>
                <a:gd name="T46" fmla="*/ 2584 w 12062"/>
                <a:gd name="T47" fmla="*/ 3809 h 16058"/>
                <a:gd name="T48" fmla="*/ 3212 w 12062"/>
                <a:gd name="T49" fmla="*/ 2415 h 16058"/>
                <a:gd name="T50" fmla="*/ 4354 w 12062"/>
                <a:gd name="T51" fmla="*/ 1427 h 16058"/>
                <a:gd name="T52" fmla="*/ 5850 w 12062"/>
                <a:gd name="T53" fmla="*/ 1009 h 16058"/>
                <a:gd name="T54" fmla="*/ 7400 w 12062"/>
                <a:gd name="T55" fmla="*/ 1280 h 16058"/>
                <a:gd name="T56" fmla="*/ 8635 w 12062"/>
                <a:gd name="T57" fmla="*/ 2155 h 16058"/>
                <a:gd name="T58" fmla="*/ 9391 w 12062"/>
                <a:gd name="T59" fmla="*/ 3472 h 16058"/>
                <a:gd name="T60" fmla="*/ 8544 w 12062"/>
                <a:gd name="T61" fmla="*/ 4518 h 16058"/>
                <a:gd name="T62" fmla="*/ 8297 w 12062"/>
                <a:gd name="T63" fmla="*/ 3430 h 16058"/>
                <a:gd name="T64" fmla="*/ 7629 w 12062"/>
                <a:gd name="T65" fmla="*/ 2581 h 16058"/>
                <a:gd name="T66" fmla="*/ 6659 w 12062"/>
                <a:gd name="T67" fmla="*/ 2088 h 16058"/>
                <a:gd name="T68" fmla="*/ 5524 w 12062"/>
                <a:gd name="T69" fmla="*/ 2059 h 16058"/>
                <a:gd name="T70" fmla="*/ 4527 w 12062"/>
                <a:gd name="T71" fmla="*/ 2507 h 16058"/>
                <a:gd name="T72" fmla="*/ 3822 w 12062"/>
                <a:gd name="T73" fmla="*/ 3322 h 16058"/>
                <a:gd name="T74" fmla="*/ 3521 w 12062"/>
                <a:gd name="T75" fmla="*/ 4389 h 16058"/>
                <a:gd name="T76" fmla="*/ 10502 w 12062"/>
                <a:gd name="T77" fmla="*/ 3829 h 16058"/>
                <a:gd name="T78" fmla="*/ 9782 w 12062"/>
                <a:gd name="T79" fmla="*/ 1991 h 16058"/>
                <a:gd name="T80" fmla="*/ 8376 w 12062"/>
                <a:gd name="T81" fmla="*/ 653 h 16058"/>
                <a:gd name="T82" fmla="*/ 6493 w 12062"/>
                <a:gd name="T83" fmla="*/ 23 h 16058"/>
                <a:gd name="T84" fmla="*/ 4476 w 12062"/>
                <a:gd name="T85" fmla="*/ 274 h 16058"/>
                <a:gd name="T86" fmla="*/ 2833 w 12062"/>
                <a:gd name="T87" fmla="*/ 1323 h 16058"/>
                <a:gd name="T88" fmla="*/ 1782 w 12062"/>
                <a:gd name="T89" fmla="*/ 2964 h 16058"/>
                <a:gd name="T90" fmla="*/ 1430 w 12062"/>
                <a:gd name="T91" fmla="*/ 6526 h 16058"/>
                <a:gd name="T92" fmla="*/ 789 w 12062"/>
                <a:gd name="T93" fmla="*/ 6705 h 16058"/>
                <a:gd name="T94" fmla="*/ 300 w 12062"/>
                <a:gd name="T95" fmla="*/ 7129 h 16058"/>
                <a:gd name="T96" fmla="*/ 30 w 12062"/>
                <a:gd name="T97" fmla="*/ 7726 h 16058"/>
                <a:gd name="T98" fmla="*/ 6 w 12062"/>
                <a:gd name="T99" fmla="*/ 11775 h 16058"/>
                <a:gd name="T100" fmla="*/ 546 w 12062"/>
                <a:gd name="T101" fmla="*/ 13694 h 16058"/>
                <a:gd name="T102" fmla="*/ 1817 w 12062"/>
                <a:gd name="T103" fmla="*/ 15161 h 16058"/>
                <a:gd name="T104" fmla="*/ 3612 w 12062"/>
                <a:gd name="T105" fmla="*/ 15967 h 16058"/>
                <a:gd name="T106" fmla="*/ 8450 w 12062"/>
                <a:gd name="T107" fmla="*/ 15967 h 16058"/>
                <a:gd name="T108" fmla="*/ 10245 w 12062"/>
                <a:gd name="T109" fmla="*/ 15161 h 16058"/>
                <a:gd name="T110" fmla="*/ 11516 w 12062"/>
                <a:gd name="T111" fmla="*/ 13694 h 16058"/>
                <a:gd name="T112" fmla="*/ 12056 w 12062"/>
                <a:gd name="T113" fmla="*/ 11775 h 16058"/>
                <a:gd name="T114" fmla="*/ 12032 w 12062"/>
                <a:gd name="T115" fmla="*/ 7726 h 16058"/>
                <a:gd name="T116" fmla="*/ 11762 w 12062"/>
                <a:gd name="T117" fmla="*/ 7129 h 16058"/>
                <a:gd name="T118" fmla="*/ 11273 w 12062"/>
                <a:gd name="T119" fmla="*/ 6705 h 16058"/>
                <a:gd name="T120" fmla="*/ 10632 w 12062"/>
                <a:gd name="T121" fmla="*/ 6526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62" h="16058">
                  <a:moveTo>
                    <a:pt x="11057" y="9534"/>
                  </a:moveTo>
                  <a:lnTo>
                    <a:pt x="11057" y="10036"/>
                  </a:lnTo>
                  <a:lnTo>
                    <a:pt x="11057" y="11040"/>
                  </a:lnTo>
                  <a:lnTo>
                    <a:pt x="11057" y="11542"/>
                  </a:lnTo>
                  <a:lnTo>
                    <a:pt x="11052" y="11722"/>
                  </a:lnTo>
                  <a:lnTo>
                    <a:pt x="11039" y="11900"/>
                  </a:lnTo>
                  <a:lnTo>
                    <a:pt x="11017" y="12076"/>
                  </a:lnTo>
                  <a:lnTo>
                    <a:pt x="10985" y="12248"/>
                  </a:lnTo>
                  <a:lnTo>
                    <a:pt x="10946" y="12419"/>
                  </a:lnTo>
                  <a:lnTo>
                    <a:pt x="10898" y="12585"/>
                  </a:lnTo>
                  <a:lnTo>
                    <a:pt x="10843" y="12748"/>
                  </a:lnTo>
                  <a:lnTo>
                    <a:pt x="10780" y="12908"/>
                  </a:lnTo>
                  <a:lnTo>
                    <a:pt x="10709" y="13063"/>
                  </a:lnTo>
                  <a:lnTo>
                    <a:pt x="10632" y="13215"/>
                  </a:lnTo>
                  <a:lnTo>
                    <a:pt x="10547" y="13361"/>
                  </a:lnTo>
                  <a:lnTo>
                    <a:pt x="10455" y="13504"/>
                  </a:lnTo>
                  <a:lnTo>
                    <a:pt x="10357" y="13642"/>
                  </a:lnTo>
                  <a:lnTo>
                    <a:pt x="10253" y="13775"/>
                  </a:lnTo>
                  <a:lnTo>
                    <a:pt x="10142" y="13902"/>
                  </a:lnTo>
                  <a:lnTo>
                    <a:pt x="10026" y="14025"/>
                  </a:lnTo>
                  <a:lnTo>
                    <a:pt x="9903" y="14141"/>
                  </a:lnTo>
                  <a:lnTo>
                    <a:pt x="9775" y="14251"/>
                  </a:lnTo>
                  <a:lnTo>
                    <a:pt x="9643" y="14356"/>
                  </a:lnTo>
                  <a:lnTo>
                    <a:pt x="9504" y="14453"/>
                  </a:lnTo>
                  <a:lnTo>
                    <a:pt x="9361" y="14546"/>
                  </a:lnTo>
                  <a:lnTo>
                    <a:pt x="9214" y="14630"/>
                  </a:lnTo>
                  <a:lnTo>
                    <a:pt x="9063" y="14707"/>
                  </a:lnTo>
                  <a:lnTo>
                    <a:pt x="8907" y="14778"/>
                  </a:lnTo>
                  <a:lnTo>
                    <a:pt x="8747" y="14841"/>
                  </a:lnTo>
                  <a:lnTo>
                    <a:pt x="8583" y="14896"/>
                  </a:lnTo>
                  <a:lnTo>
                    <a:pt x="8416" y="14944"/>
                  </a:lnTo>
                  <a:lnTo>
                    <a:pt x="8246" y="14983"/>
                  </a:lnTo>
                  <a:lnTo>
                    <a:pt x="8073" y="15014"/>
                  </a:lnTo>
                  <a:lnTo>
                    <a:pt x="7898" y="15036"/>
                  </a:lnTo>
                  <a:lnTo>
                    <a:pt x="7720" y="15049"/>
                  </a:lnTo>
                  <a:lnTo>
                    <a:pt x="7539" y="15054"/>
                  </a:lnTo>
                  <a:lnTo>
                    <a:pt x="4523" y="15054"/>
                  </a:lnTo>
                  <a:lnTo>
                    <a:pt x="4342" y="15049"/>
                  </a:lnTo>
                  <a:lnTo>
                    <a:pt x="4164" y="15036"/>
                  </a:lnTo>
                  <a:lnTo>
                    <a:pt x="3989" y="15014"/>
                  </a:lnTo>
                  <a:lnTo>
                    <a:pt x="3816" y="14983"/>
                  </a:lnTo>
                  <a:lnTo>
                    <a:pt x="3645" y="14944"/>
                  </a:lnTo>
                  <a:lnTo>
                    <a:pt x="3478" y="14896"/>
                  </a:lnTo>
                  <a:lnTo>
                    <a:pt x="3315" y="14841"/>
                  </a:lnTo>
                  <a:lnTo>
                    <a:pt x="3155" y="14778"/>
                  </a:lnTo>
                  <a:lnTo>
                    <a:pt x="2999" y="14707"/>
                  </a:lnTo>
                  <a:lnTo>
                    <a:pt x="2848" y="14630"/>
                  </a:lnTo>
                  <a:lnTo>
                    <a:pt x="2701" y="14546"/>
                  </a:lnTo>
                  <a:lnTo>
                    <a:pt x="2558" y="14453"/>
                  </a:lnTo>
                  <a:lnTo>
                    <a:pt x="2419" y="14356"/>
                  </a:lnTo>
                  <a:lnTo>
                    <a:pt x="2287" y="14251"/>
                  </a:lnTo>
                  <a:lnTo>
                    <a:pt x="2159" y="14141"/>
                  </a:lnTo>
                  <a:lnTo>
                    <a:pt x="2036" y="14025"/>
                  </a:lnTo>
                  <a:lnTo>
                    <a:pt x="1920" y="13902"/>
                  </a:lnTo>
                  <a:lnTo>
                    <a:pt x="1809" y="13775"/>
                  </a:lnTo>
                  <a:lnTo>
                    <a:pt x="1705" y="13642"/>
                  </a:lnTo>
                  <a:lnTo>
                    <a:pt x="1607" y="13504"/>
                  </a:lnTo>
                  <a:lnTo>
                    <a:pt x="1515" y="13361"/>
                  </a:lnTo>
                  <a:lnTo>
                    <a:pt x="1430" y="13215"/>
                  </a:lnTo>
                  <a:lnTo>
                    <a:pt x="1353" y="13063"/>
                  </a:lnTo>
                  <a:lnTo>
                    <a:pt x="1282" y="12908"/>
                  </a:lnTo>
                  <a:lnTo>
                    <a:pt x="1219" y="12748"/>
                  </a:lnTo>
                  <a:lnTo>
                    <a:pt x="1164" y="12585"/>
                  </a:lnTo>
                  <a:lnTo>
                    <a:pt x="1116" y="12419"/>
                  </a:lnTo>
                  <a:lnTo>
                    <a:pt x="1077" y="12248"/>
                  </a:lnTo>
                  <a:lnTo>
                    <a:pt x="1045" y="12076"/>
                  </a:lnTo>
                  <a:lnTo>
                    <a:pt x="1023" y="11900"/>
                  </a:lnTo>
                  <a:lnTo>
                    <a:pt x="1010" y="11722"/>
                  </a:lnTo>
                  <a:lnTo>
                    <a:pt x="1005" y="11542"/>
                  </a:lnTo>
                  <a:lnTo>
                    <a:pt x="1005" y="11040"/>
                  </a:lnTo>
                  <a:lnTo>
                    <a:pt x="1005" y="10036"/>
                  </a:lnTo>
                  <a:lnTo>
                    <a:pt x="1005" y="9534"/>
                  </a:lnTo>
                  <a:lnTo>
                    <a:pt x="1005" y="8029"/>
                  </a:lnTo>
                  <a:lnTo>
                    <a:pt x="1006" y="8003"/>
                  </a:lnTo>
                  <a:lnTo>
                    <a:pt x="1008" y="7978"/>
                  </a:lnTo>
                  <a:lnTo>
                    <a:pt x="1011" y="7953"/>
                  </a:lnTo>
                  <a:lnTo>
                    <a:pt x="1015" y="7928"/>
                  </a:lnTo>
                  <a:lnTo>
                    <a:pt x="1021" y="7904"/>
                  </a:lnTo>
                  <a:lnTo>
                    <a:pt x="1027" y="7879"/>
                  </a:lnTo>
                  <a:lnTo>
                    <a:pt x="1035" y="7856"/>
                  </a:lnTo>
                  <a:lnTo>
                    <a:pt x="1044" y="7834"/>
                  </a:lnTo>
                  <a:lnTo>
                    <a:pt x="1054" y="7811"/>
                  </a:lnTo>
                  <a:lnTo>
                    <a:pt x="1065" y="7790"/>
                  </a:lnTo>
                  <a:lnTo>
                    <a:pt x="1078" y="7769"/>
                  </a:lnTo>
                  <a:lnTo>
                    <a:pt x="1091" y="7749"/>
                  </a:lnTo>
                  <a:lnTo>
                    <a:pt x="1105" y="7729"/>
                  </a:lnTo>
                  <a:lnTo>
                    <a:pt x="1120" y="7710"/>
                  </a:lnTo>
                  <a:lnTo>
                    <a:pt x="1136" y="7692"/>
                  </a:lnTo>
                  <a:lnTo>
                    <a:pt x="1152" y="7675"/>
                  </a:lnTo>
                  <a:lnTo>
                    <a:pt x="1170" y="7658"/>
                  </a:lnTo>
                  <a:lnTo>
                    <a:pt x="1188" y="7642"/>
                  </a:lnTo>
                  <a:lnTo>
                    <a:pt x="1207" y="7627"/>
                  </a:lnTo>
                  <a:lnTo>
                    <a:pt x="1226" y="7612"/>
                  </a:lnTo>
                  <a:lnTo>
                    <a:pt x="1247" y="7599"/>
                  </a:lnTo>
                  <a:lnTo>
                    <a:pt x="1269" y="7587"/>
                  </a:lnTo>
                  <a:lnTo>
                    <a:pt x="1290" y="7576"/>
                  </a:lnTo>
                  <a:lnTo>
                    <a:pt x="1312" y="7566"/>
                  </a:lnTo>
                  <a:lnTo>
                    <a:pt x="1335" y="7557"/>
                  </a:lnTo>
                  <a:lnTo>
                    <a:pt x="1358" y="7550"/>
                  </a:lnTo>
                  <a:lnTo>
                    <a:pt x="1382" y="7543"/>
                  </a:lnTo>
                  <a:lnTo>
                    <a:pt x="1406" y="7537"/>
                  </a:lnTo>
                  <a:lnTo>
                    <a:pt x="1431" y="7533"/>
                  </a:lnTo>
                  <a:lnTo>
                    <a:pt x="1456" y="7530"/>
                  </a:lnTo>
                  <a:lnTo>
                    <a:pt x="1482" y="7528"/>
                  </a:lnTo>
                  <a:lnTo>
                    <a:pt x="1508" y="7527"/>
                  </a:lnTo>
                  <a:lnTo>
                    <a:pt x="2513" y="7527"/>
                  </a:lnTo>
                  <a:lnTo>
                    <a:pt x="9549" y="7527"/>
                  </a:lnTo>
                  <a:lnTo>
                    <a:pt x="10554" y="7527"/>
                  </a:lnTo>
                  <a:lnTo>
                    <a:pt x="10580" y="7528"/>
                  </a:lnTo>
                  <a:lnTo>
                    <a:pt x="10606" y="7530"/>
                  </a:lnTo>
                  <a:lnTo>
                    <a:pt x="10631" y="7533"/>
                  </a:lnTo>
                  <a:lnTo>
                    <a:pt x="10656" y="7537"/>
                  </a:lnTo>
                  <a:lnTo>
                    <a:pt x="10680" y="7543"/>
                  </a:lnTo>
                  <a:lnTo>
                    <a:pt x="10704" y="7550"/>
                  </a:lnTo>
                  <a:lnTo>
                    <a:pt x="10727" y="7557"/>
                  </a:lnTo>
                  <a:lnTo>
                    <a:pt x="10750" y="7566"/>
                  </a:lnTo>
                  <a:lnTo>
                    <a:pt x="10772" y="7576"/>
                  </a:lnTo>
                  <a:lnTo>
                    <a:pt x="10793" y="7587"/>
                  </a:lnTo>
                  <a:lnTo>
                    <a:pt x="10815" y="7599"/>
                  </a:lnTo>
                  <a:lnTo>
                    <a:pt x="10836" y="7612"/>
                  </a:lnTo>
                  <a:lnTo>
                    <a:pt x="10855" y="7627"/>
                  </a:lnTo>
                  <a:lnTo>
                    <a:pt x="10874" y="7642"/>
                  </a:lnTo>
                  <a:lnTo>
                    <a:pt x="10892" y="7658"/>
                  </a:lnTo>
                  <a:lnTo>
                    <a:pt x="10909" y="7675"/>
                  </a:lnTo>
                  <a:lnTo>
                    <a:pt x="10926" y="7692"/>
                  </a:lnTo>
                  <a:lnTo>
                    <a:pt x="10942" y="7710"/>
                  </a:lnTo>
                  <a:lnTo>
                    <a:pt x="10957" y="7729"/>
                  </a:lnTo>
                  <a:lnTo>
                    <a:pt x="10971" y="7749"/>
                  </a:lnTo>
                  <a:lnTo>
                    <a:pt x="10984" y="7769"/>
                  </a:lnTo>
                  <a:lnTo>
                    <a:pt x="10997" y="7790"/>
                  </a:lnTo>
                  <a:lnTo>
                    <a:pt x="11008" y="7811"/>
                  </a:lnTo>
                  <a:lnTo>
                    <a:pt x="11018" y="7834"/>
                  </a:lnTo>
                  <a:lnTo>
                    <a:pt x="11027" y="7856"/>
                  </a:lnTo>
                  <a:lnTo>
                    <a:pt x="11035" y="7879"/>
                  </a:lnTo>
                  <a:lnTo>
                    <a:pt x="11041" y="7904"/>
                  </a:lnTo>
                  <a:lnTo>
                    <a:pt x="11047" y="7928"/>
                  </a:lnTo>
                  <a:lnTo>
                    <a:pt x="11051" y="7953"/>
                  </a:lnTo>
                  <a:lnTo>
                    <a:pt x="11054" y="7978"/>
                  </a:lnTo>
                  <a:lnTo>
                    <a:pt x="11056" y="8003"/>
                  </a:lnTo>
                  <a:lnTo>
                    <a:pt x="11057" y="8029"/>
                  </a:lnTo>
                  <a:lnTo>
                    <a:pt x="11057" y="9534"/>
                  </a:lnTo>
                  <a:close/>
                  <a:moveTo>
                    <a:pt x="8041" y="4516"/>
                  </a:moveTo>
                  <a:lnTo>
                    <a:pt x="8041" y="4518"/>
                  </a:lnTo>
                  <a:lnTo>
                    <a:pt x="8041" y="6524"/>
                  </a:lnTo>
                  <a:lnTo>
                    <a:pt x="4021" y="6524"/>
                  </a:lnTo>
                  <a:lnTo>
                    <a:pt x="4021" y="4518"/>
                  </a:lnTo>
                  <a:lnTo>
                    <a:pt x="4021" y="4516"/>
                  </a:lnTo>
                  <a:lnTo>
                    <a:pt x="4024" y="4413"/>
                  </a:lnTo>
                  <a:lnTo>
                    <a:pt x="4031" y="4312"/>
                  </a:lnTo>
                  <a:lnTo>
                    <a:pt x="4044" y="4210"/>
                  </a:lnTo>
                  <a:lnTo>
                    <a:pt x="4062" y="4112"/>
                  </a:lnTo>
                  <a:lnTo>
                    <a:pt x="4084" y="4015"/>
                  </a:lnTo>
                  <a:lnTo>
                    <a:pt x="4111" y="3919"/>
                  </a:lnTo>
                  <a:lnTo>
                    <a:pt x="4142" y="3826"/>
                  </a:lnTo>
                  <a:lnTo>
                    <a:pt x="4178" y="3735"/>
                  </a:lnTo>
                  <a:lnTo>
                    <a:pt x="4219" y="3646"/>
                  </a:lnTo>
                  <a:lnTo>
                    <a:pt x="4263" y="3560"/>
                  </a:lnTo>
                  <a:lnTo>
                    <a:pt x="4312" y="3476"/>
                  </a:lnTo>
                  <a:lnTo>
                    <a:pt x="4364" y="3394"/>
                  </a:lnTo>
                  <a:lnTo>
                    <a:pt x="4420" y="3315"/>
                  </a:lnTo>
                  <a:lnTo>
                    <a:pt x="4480" y="3240"/>
                  </a:lnTo>
                  <a:lnTo>
                    <a:pt x="4543" y="3166"/>
                  </a:lnTo>
                  <a:lnTo>
                    <a:pt x="4610" y="3097"/>
                  </a:lnTo>
                  <a:lnTo>
                    <a:pt x="4679" y="3031"/>
                  </a:lnTo>
                  <a:lnTo>
                    <a:pt x="4752" y="2968"/>
                  </a:lnTo>
                  <a:lnTo>
                    <a:pt x="4828" y="2908"/>
                  </a:lnTo>
                  <a:lnTo>
                    <a:pt x="4907" y="2852"/>
                  </a:lnTo>
                  <a:lnTo>
                    <a:pt x="4989" y="2800"/>
                  </a:lnTo>
                  <a:lnTo>
                    <a:pt x="5073" y="2751"/>
                  </a:lnTo>
                  <a:lnTo>
                    <a:pt x="5160" y="2707"/>
                  </a:lnTo>
                  <a:lnTo>
                    <a:pt x="5248" y="2667"/>
                  </a:lnTo>
                  <a:lnTo>
                    <a:pt x="5339" y="2631"/>
                  </a:lnTo>
                  <a:lnTo>
                    <a:pt x="5433" y="2599"/>
                  </a:lnTo>
                  <a:lnTo>
                    <a:pt x="5528" y="2572"/>
                  </a:lnTo>
                  <a:lnTo>
                    <a:pt x="5626" y="2550"/>
                  </a:lnTo>
                  <a:lnTo>
                    <a:pt x="5724" y="2532"/>
                  </a:lnTo>
                  <a:lnTo>
                    <a:pt x="5825" y="2519"/>
                  </a:lnTo>
                  <a:lnTo>
                    <a:pt x="5927" y="2512"/>
                  </a:lnTo>
                  <a:lnTo>
                    <a:pt x="6031" y="2509"/>
                  </a:lnTo>
                  <a:lnTo>
                    <a:pt x="6135" y="2512"/>
                  </a:lnTo>
                  <a:lnTo>
                    <a:pt x="6236" y="2519"/>
                  </a:lnTo>
                  <a:lnTo>
                    <a:pt x="6338" y="2532"/>
                  </a:lnTo>
                  <a:lnTo>
                    <a:pt x="6436" y="2550"/>
                  </a:lnTo>
                  <a:lnTo>
                    <a:pt x="6534" y="2572"/>
                  </a:lnTo>
                  <a:lnTo>
                    <a:pt x="6629" y="2599"/>
                  </a:lnTo>
                  <a:lnTo>
                    <a:pt x="6723" y="2631"/>
                  </a:lnTo>
                  <a:lnTo>
                    <a:pt x="6813" y="2667"/>
                  </a:lnTo>
                  <a:lnTo>
                    <a:pt x="6902" y="2707"/>
                  </a:lnTo>
                  <a:lnTo>
                    <a:pt x="6989" y="2751"/>
                  </a:lnTo>
                  <a:lnTo>
                    <a:pt x="7073" y="2800"/>
                  </a:lnTo>
                  <a:lnTo>
                    <a:pt x="7155" y="2852"/>
                  </a:lnTo>
                  <a:lnTo>
                    <a:pt x="7234" y="2908"/>
                  </a:lnTo>
                  <a:lnTo>
                    <a:pt x="7310" y="2968"/>
                  </a:lnTo>
                  <a:lnTo>
                    <a:pt x="7383" y="3031"/>
                  </a:lnTo>
                  <a:lnTo>
                    <a:pt x="7452" y="3097"/>
                  </a:lnTo>
                  <a:lnTo>
                    <a:pt x="7519" y="3166"/>
                  </a:lnTo>
                  <a:lnTo>
                    <a:pt x="7582" y="3240"/>
                  </a:lnTo>
                  <a:lnTo>
                    <a:pt x="7642" y="3315"/>
                  </a:lnTo>
                  <a:lnTo>
                    <a:pt x="7698" y="3394"/>
                  </a:lnTo>
                  <a:lnTo>
                    <a:pt x="7750" y="3476"/>
                  </a:lnTo>
                  <a:lnTo>
                    <a:pt x="7799" y="3560"/>
                  </a:lnTo>
                  <a:lnTo>
                    <a:pt x="7843" y="3646"/>
                  </a:lnTo>
                  <a:lnTo>
                    <a:pt x="7884" y="3735"/>
                  </a:lnTo>
                  <a:lnTo>
                    <a:pt x="7920" y="3826"/>
                  </a:lnTo>
                  <a:lnTo>
                    <a:pt x="7951" y="3919"/>
                  </a:lnTo>
                  <a:lnTo>
                    <a:pt x="7978" y="4015"/>
                  </a:lnTo>
                  <a:lnTo>
                    <a:pt x="8000" y="4112"/>
                  </a:lnTo>
                  <a:lnTo>
                    <a:pt x="8018" y="4210"/>
                  </a:lnTo>
                  <a:lnTo>
                    <a:pt x="8031" y="4312"/>
                  </a:lnTo>
                  <a:lnTo>
                    <a:pt x="8038" y="4413"/>
                  </a:lnTo>
                  <a:lnTo>
                    <a:pt x="8041" y="4516"/>
                  </a:lnTo>
                  <a:close/>
                  <a:moveTo>
                    <a:pt x="2513" y="4516"/>
                  </a:moveTo>
                  <a:lnTo>
                    <a:pt x="2517" y="4336"/>
                  </a:lnTo>
                  <a:lnTo>
                    <a:pt x="2531" y="4157"/>
                  </a:lnTo>
                  <a:lnTo>
                    <a:pt x="2553" y="3981"/>
                  </a:lnTo>
                  <a:lnTo>
                    <a:pt x="2584" y="3809"/>
                  </a:lnTo>
                  <a:lnTo>
                    <a:pt x="2623" y="3638"/>
                  </a:lnTo>
                  <a:lnTo>
                    <a:pt x="2671" y="3472"/>
                  </a:lnTo>
                  <a:lnTo>
                    <a:pt x="2726" y="3309"/>
                  </a:lnTo>
                  <a:lnTo>
                    <a:pt x="2789" y="3149"/>
                  </a:lnTo>
                  <a:lnTo>
                    <a:pt x="2860" y="2994"/>
                  </a:lnTo>
                  <a:lnTo>
                    <a:pt x="2937" y="2842"/>
                  </a:lnTo>
                  <a:lnTo>
                    <a:pt x="3023" y="2695"/>
                  </a:lnTo>
                  <a:lnTo>
                    <a:pt x="3114" y="2552"/>
                  </a:lnTo>
                  <a:lnTo>
                    <a:pt x="3212" y="2415"/>
                  </a:lnTo>
                  <a:lnTo>
                    <a:pt x="3316" y="2282"/>
                  </a:lnTo>
                  <a:lnTo>
                    <a:pt x="3427" y="2155"/>
                  </a:lnTo>
                  <a:lnTo>
                    <a:pt x="3543" y="2032"/>
                  </a:lnTo>
                  <a:lnTo>
                    <a:pt x="3666" y="1916"/>
                  </a:lnTo>
                  <a:lnTo>
                    <a:pt x="3793" y="1806"/>
                  </a:lnTo>
                  <a:lnTo>
                    <a:pt x="3926" y="1701"/>
                  </a:lnTo>
                  <a:lnTo>
                    <a:pt x="4064" y="1604"/>
                  </a:lnTo>
                  <a:lnTo>
                    <a:pt x="4207" y="1512"/>
                  </a:lnTo>
                  <a:lnTo>
                    <a:pt x="4354" y="1427"/>
                  </a:lnTo>
                  <a:lnTo>
                    <a:pt x="4505" y="1350"/>
                  </a:lnTo>
                  <a:lnTo>
                    <a:pt x="4662" y="1280"/>
                  </a:lnTo>
                  <a:lnTo>
                    <a:pt x="4821" y="1216"/>
                  </a:lnTo>
                  <a:lnTo>
                    <a:pt x="4985" y="1161"/>
                  </a:lnTo>
                  <a:lnTo>
                    <a:pt x="5151" y="1114"/>
                  </a:lnTo>
                  <a:lnTo>
                    <a:pt x="5322" y="1075"/>
                  </a:lnTo>
                  <a:lnTo>
                    <a:pt x="5495" y="1044"/>
                  </a:lnTo>
                  <a:lnTo>
                    <a:pt x="5671" y="1022"/>
                  </a:lnTo>
                  <a:lnTo>
                    <a:pt x="5850" y="1009"/>
                  </a:lnTo>
                  <a:lnTo>
                    <a:pt x="6031" y="1004"/>
                  </a:lnTo>
                  <a:lnTo>
                    <a:pt x="6212" y="1009"/>
                  </a:lnTo>
                  <a:lnTo>
                    <a:pt x="6391" y="1022"/>
                  </a:lnTo>
                  <a:lnTo>
                    <a:pt x="6567" y="1044"/>
                  </a:lnTo>
                  <a:lnTo>
                    <a:pt x="6740" y="1075"/>
                  </a:lnTo>
                  <a:lnTo>
                    <a:pt x="6911" y="1114"/>
                  </a:lnTo>
                  <a:lnTo>
                    <a:pt x="7077" y="1161"/>
                  </a:lnTo>
                  <a:lnTo>
                    <a:pt x="7240" y="1216"/>
                  </a:lnTo>
                  <a:lnTo>
                    <a:pt x="7400" y="1280"/>
                  </a:lnTo>
                  <a:lnTo>
                    <a:pt x="7556" y="1350"/>
                  </a:lnTo>
                  <a:lnTo>
                    <a:pt x="7708" y="1427"/>
                  </a:lnTo>
                  <a:lnTo>
                    <a:pt x="7855" y="1512"/>
                  </a:lnTo>
                  <a:lnTo>
                    <a:pt x="7998" y="1604"/>
                  </a:lnTo>
                  <a:lnTo>
                    <a:pt x="8136" y="1701"/>
                  </a:lnTo>
                  <a:lnTo>
                    <a:pt x="8269" y="1806"/>
                  </a:lnTo>
                  <a:lnTo>
                    <a:pt x="8396" y="1916"/>
                  </a:lnTo>
                  <a:lnTo>
                    <a:pt x="8519" y="2032"/>
                  </a:lnTo>
                  <a:lnTo>
                    <a:pt x="8635" y="2155"/>
                  </a:lnTo>
                  <a:lnTo>
                    <a:pt x="8746" y="2282"/>
                  </a:lnTo>
                  <a:lnTo>
                    <a:pt x="8850" y="2415"/>
                  </a:lnTo>
                  <a:lnTo>
                    <a:pt x="8948" y="2552"/>
                  </a:lnTo>
                  <a:lnTo>
                    <a:pt x="9039" y="2695"/>
                  </a:lnTo>
                  <a:lnTo>
                    <a:pt x="9125" y="2842"/>
                  </a:lnTo>
                  <a:lnTo>
                    <a:pt x="9202" y="2994"/>
                  </a:lnTo>
                  <a:lnTo>
                    <a:pt x="9273" y="3149"/>
                  </a:lnTo>
                  <a:lnTo>
                    <a:pt x="9336" y="3309"/>
                  </a:lnTo>
                  <a:lnTo>
                    <a:pt x="9391" y="3472"/>
                  </a:lnTo>
                  <a:lnTo>
                    <a:pt x="9439" y="3638"/>
                  </a:lnTo>
                  <a:lnTo>
                    <a:pt x="9478" y="3809"/>
                  </a:lnTo>
                  <a:lnTo>
                    <a:pt x="9509" y="3981"/>
                  </a:lnTo>
                  <a:lnTo>
                    <a:pt x="9531" y="4157"/>
                  </a:lnTo>
                  <a:lnTo>
                    <a:pt x="9544" y="4336"/>
                  </a:lnTo>
                  <a:lnTo>
                    <a:pt x="9549" y="4516"/>
                  </a:lnTo>
                  <a:lnTo>
                    <a:pt x="9549" y="6524"/>
                  </a:lnTo>
                  <a:lnTo>
                    <a:pt x="8544" y="6524"/>
                  </a:lnTo>
                  <a:lnTo>
                    <a:pt x="8544" y="4518"/>
                  </a:lnTo>
                  <a:lnTo>
                    <a:pt x="8541" y="4389"/>
                  </a:lnTo>
                  <a:lnTo>
                    <a:pt x="8531" y="4261"/>
                  </a:lnTo>
                  <a:lnTo>
                    <a:pt x="8515" y="4136"/>
                  </a:lnTo>
                  <a:lnTo>
                    <a:pt x="8493" y="4012"/>
                  </a:lnTo>
                  <a:lnTo>
                    <a:pt x="8465" y="3891"/>
                  </a:lnTo>
                  <a:lnTo>
                    <a:pt x="8431" y="3772"/>
                  </a:lnTo>
                  <a:lnTo>
                    <a:pt x="8391" y="3655"/>
                  </a:lnTo>
                  <a:lnTo>
                    <a:pt x="8347" y="3541"/>
                  </a:lnTo>
                  <a:lnTo>
                    <a:pt x="8297" y="3430"/>
                  </a:lnTo>
                  <a:lnTo>
                    <a:pt x="8240" y="3322"/>
                  </a:lnTo>
                  <a:lnTo>
                    <a:pt x="8180" y="3217"/>
                  </a:lnTo>
                  <a:lnTo>
                    <a:pt x="8115" y="3115"/>
                  </a:lnTo>
                  <a:lnTo>
                    <a:pt x="8044" y="3017"/>
                  </a:lnTo>
                  <a:lnTo>
                    <a:pt x="7970" y="2922"/>
                  </a:lnTo>
                  <a:lnTo>
                    <a:pt x="7892" y="2830"/>
                  </a:lnTo>
                  <a:lnTo>
                    <a:pt x="7808" y="2744"/>
                  </a:lnTo>
                  <a:lnTo>
                    <a:pt x="7721" y="2661"/>
                  </a:lnTo>
                  <a:lnTo>
                    <a:pt x="7629" y="2581"/>
                  </a:lnTo>
                  <a:lnTo>
                    <a:pt x="7535" y="2507"/>
                  </a:lnTo>
                  <a:lnTo>
                    <a:pt x="7436" y="2437"/>
                  </a:lnTo>
                  <a:lnTo>
                    <a:pt x="7334" y="2372"/>
                  </a:lnTo>
                  <a:lnTo>
                    <a:pt x="7229" y="2311"/>
                  </a:lnTo>
                  <a:lnTo>
                    <a:pt x="7121" y="2256"/>
                  </a:lnTo>
                  <a:lnTo>
                    <a:pt x="7009" y="2206"/>
                  </a:lnTo>
                  <a:lnTo>
                    <a:pt x="6895" y="2161"/>
                  </a:lnTo>
                  <a:lnTo>
                    <a:pt x="6779" y="2122"/>
                  </a:lnTo>
                  <a:lnTo>
                    <a:pt x="6659" y="2088"/>
                  </a:lnTo>
                  <a:lnTo>
                    <a:pt x="6538" y="2059"/>
                  </a:lnTo>
                  <a:lnTo>
                    <a:pt x="6414" y="2037"/>
                  </a:lnTo>
                  <a:lnTo>
                    <a:pt x="6288" y="2021"/>
                  </a:lnTo>
                  <a:lnTo>
                    <a:pt x="6161" y="2012"/>
                  </a:lnTo>
                  <a:lnTo>
                    <a:pt x="6031" y="2009"/>
                  </a:lnTo>
                  <a:lnTo>
                    <a:pt x="5901" y="2012"/>
                  </a:lnTo>
                  <a:lnTo>
                    <a:pt x="5774" y="2021"/>
                  </a:lnTo>
                  <a:lnTo>
                    <a:pt x="5648" y="2037"/>
                  </a:lnTo>
                  <a:lnTo>
                    <a:pt x="5524" y="2059"/>
                  </a:lnTo>
                  <a:lnTo>
                    <a:pt x="5403" y="2088"/>
                  </a:lnTo>
                  <a:lnTo>
                    <a:pt x="5283" y="2122"/>
                  </a:lnTo>
                  <a:lnTo>
                    <a:pt x="5167" y="2161"/>
                  </a:lnTo>
                  <a:lnTo>
                    <a:pt x="5053" y="2206"/>
                  </a:lnTo>
                  <a:lnTo>
                    <a:pt x="4941" y="2256"/>
                  </a:lnTo>
                  <a:lnTo>
                    <a:pt x="4833" y="2311"/>
                  </a:lnTo>
                  <a:lnTo>
                    <a:pt x="4727" y="2372"/>
                  </a:lnTo>
                  <a:lnTo>
                    <a:pt x="4626" y="2437"/>
                  </a:lnTo>
                  <a:lnTo>
                    <a:pt x="4527" y="2507"/>
                  </a:lnTo>
                  <a:lnTo>
                    <a:pt x="4433" y="2581"/>
                  </a:lnTo>
                  <a:lnTo>
                    <a:pt x="4341" y="2661"/>
                  </a:lnTo>
                  <a:lnTo>
                    <a:pt x="4254" y="2744"/>
                  </a:lnTo>
                  <a:lnTo>
                    <a:pt x="4170" y="2830"/>
                  </a:lnTo>
                  <a:lnTo>
                    <a:pt x="4092" y="2922"/>
                  </a:lnTo>
                  <a:lnTo>
                    <a:pt x="4017" y="3017"/>
                  </a:lnTo>
                  <a:lnTo>
                    <a:pt x="3947" y="3115"/>
                  </a:lnTo>
                  <a:lnTo>
                    <a:pt x="3882" y="3217"/>
                  </a:lnTo>
                  <a:lnTo>
                    <a:pt x="3822" y="3322"/>
                  </a:lnTo>
                  <a:lnTo>
                    <a:pt x="3765" y="3430"/>
                  </a:lnTo>
                  <a:lnTo>
                    <a:pt x="3715" y="3541"/>
                  </a:lnTo>
                  <a:lnTo>
                    <a:pt x="3671" y="3655"/>
                  </a:lnTo>
                  <a:lnTo>
                    <a:pt x="3631" y="3772"/>
                  </a:lnTo>
                  <a:lnTo>
                    <a:pt x="3597" y="3891"/>
                  </a:lnTo>
                  <a:lnTo>
                    <a:pt x="3569" y="4012"/>
                  </a:lnTo>
                  <a:lnTo>
                    <a:pt x="3547" y="4136"/>
                  </a:lnTo>
                  <a:lnTo>
                    <a:pt x="3531" y="4261"/>
                  </a:lnTo>
                  <a:lnTo>
                    <a:pt x="3521" y="4389"/>
                  </a:lnTo>
                  <a:lnTo>
                    <a:pt x="3518" y="4518"/>
                  </a:lnTo>
                  <a:lnTo>
                    <a:pt x="3518" y="6524"/>
                  </a:lnTo>
                  <a:lnTo>
                    <a:pt x="2513" y="6524"/>
                  </a:lnTo>
                  <a:lnTo>
                    <a:pt x="2513" y="4516"/>
                  </a:lnTo>
                  <a:close/>
                  <a:moveTo>
                    <a:pt x="10554" y="6524"/>
                  </a:moveTo>
                  <a:lnTo>
                    <a:pt x="10554" y="4516"/>
                  </a:lnTo>
                  <a:lnTo>
                    <a:pt x="10548" y="4283"/>
                  </a:lnTo>
                  <a:lnTo>
                    <a:pt x="10531" y="4055"/>
                  </a:lnTo>
                  <a:lnTo>
                    <a:pt x="10502" y="3829"/>
                  </a:lnTo>
                  <a:lnTo>
                    <a:pt x="10463" y="3606"/>
                  </a:lnTo>
                  <a:lnTo>
                    <a:pt x="10412" y="3387"/>
                  </a:lnTo>
                  <a:lnTo>
                    <a:pt x="10351" y="3173"/>
                  </a:lnTo>
                  <a:lnTo>
                    <a:pt x="10280" y="2964"/>
                  </a:lnTo>
                  <a:lnTo>
                    <a:pt x="10198" y="2758"/>
                  </a:lnTo>
                  <a:lnTo>
                    <a:pt x="10108" y="2558"/>
                  </a:lnTo>
                  <a:lnTo>
                    <a:pt x="10008" y="2364"/>
                  </a:lnTo>
                  <a:lnTo>
                    <a:pt x="9900" y="2175"/>
                  </a:lnTo>
                  <a:lnTo>
                    <a:pt x="9782" y="1991"/>
                  </a:lnTo>
                  <a:lnTo>
                    <a:pt x="9656" y="1815"/>
                  </a:lnTo>
                  <a:lnTo>
                    <a:pt x="9521" y="1643"/>
                  </a:lnTo>
                  <a:lnTo>
                    <a:pt x="9379" y="1479"/>
                  </a:lnTo>
                  <a:lnTo>
                    <a:pt x="9229" y="1323"/>
                  </a:lnTo>
                  <a:lnTo>
                    <a:pt x="9073" y="1173"/>
                  </a:lnTo>
                  <a:lnTo>
                    <a:pt x="8908" y="1032"/>
                  </a:lnTo>
                  <a:lnTo>
                    <a:pt x="8737" y="897"/>
                  </a:lnTo>
                  <a:lnTo>
                    <a:pt x="8560" y="771"/>
                  </a:lnTo>
                  <a:lnTo>
                    <a:pt x="8376" y="653"/>
                  </a:lnTo>
                  <a:lnTo>
                    <a:pt x="8187" y="545"/>
                  </a:lnTo>
                  <a:lnTo>
                    <a:pt x="7992" y="446"/>
                  </a:lnTo>
                  <a:lnTo>
                    <a:pt x="7792" y="355"/>
                  </a:lnTo>
                  <a:lnTo>
                    <a:pt x="7586" y="274"/>
                  </a:lnTo>
                  <a:lnTo>
                    <a:pt x="7376" y="203"/>
                  </a:lnTo>
                  <a:lnTo>
                    <a:pt x="7162" y="143"/>
                  </a:lnTo>
                  <a:lnTo>
                    <a:pt x="6943" y="91"/>
                  </a:lnTo>
                  <a:lnTo>
                    <a:pt x="6720" y="52"/>
                  </a:lnTo>
                  <a:lnTo>
                    <a:pt x="6493" y="23"/>
                  </a:lnTo>
                  <a:lnTo>
                    <a:pt x="6264" y="6"/>
                  </a:lnTo>
                  <a:lnTo>
                    <a:pt x="6031" y="0"/>
                  </a:lnTo>
                  <a:lnTo>
                    <a:pt x="5798" y="6"/>
                  </a:lnTo>
                  <a:lnTo>
                    <a:pt x="5569" y="23"/>
                  </a:lnTo>
                  <a:lnTo>
                    <a:pt x="5342" y="52"/>
                  </a:lnTo>
                  <a:lnTo>
                    <a:pt x="5119" y="91"/>
                  </a:lnTo>
                  <a:lnTo>
                    <a:pt x="4900" y="143"/>
                  </a:lnTo>
                  <a:lnTo>
                    <a:pt x="4686" y="203"/>
                  </a:lnTo>
                  <a:lnTo>
                    <a:pt x="4476" y="274"/>
                  </a:lnTo>
                  <a:lnTo>
                    <a:pt x="4270" y="355"/>
                  </a:lnTo>
                  <a:lnTo>
                    <a:pt x="4070" y="446"/>
                  </a:lnTo>
                  <a:lnTo>
                    <a:pt x="3875" y="545"/>
                  </a:lnTo>
                  <a:lnTo>
                    <a:pt x="3685" y="653"/>
                  </a:lnTo>
                  <a:lnTo>
                    <a:pt x="3502" y="771"/>
                  </a:lnTo>
                  <a:lnTo>
                    <a:pt x="3324" y="897"/>
                  </a:lnTo>
                  <a:lnTo>
                    <a:pt x="3153" y="1032"/>
                  </a:lnTo>
                  <a:lnTo>
                    <a:pt x="2989" y="1173"/>
                  </a:lnTo>
                  <a:lnTo>
                    <a:pt x="2833" y="1323"/>
                  </a:lnTo>
                  <a:lnTo>
                    <a:pt x="2683" y="1479"/>
                  </a:lnTo>
                  <a:lnTo>
                    <a:pt x="2540" y="1643"/>
                  </a:lnTo>
                  <a:lnTo>
                    <a:pt x="2406" y="1815"/>
                  </a:lnTo>
                  <a:lnTo>
                    <a:pt x="2280" y="1991"/>
                  </a:lnTo>
                  <a:lnTo>
                    <a:pt x="2162" y="2175"/>
                  </a:lnTo>
                  <a:lnTo>
                    <a:pt x="2054" y="2364"/>
                  </a:lnTo>
                  <a:lnTo>
                    <a:pt x="1954" y="2558"/>
                  </a:lnTo>
                  <a:lnTo>
                    <a:pt x="1864" y="2758"/>
                  </a:lnTo>
                  <a:lnTo>
                    <a:pt x="1782" y="2964"/>
                  </a:lnTo>
                  <a:lnTo>
                    <a:pt x="1711" y="3173"/>
                  </a:lnTo>
                  <a:lnTo>
                    <a:pt x="1650" y="3387"/>
                  </a:lnTo>
                  <a:lnTo>
                    <a:pt x="1599" y="3606"/>
                  </a:lnTo>
                  <a:lnTo>
                    <a:pt x="1560" y="3829"/>
                  </a:lnTo>
                  <a:lnTo>
                    <a:pt x="1531" y="4055"/>
                  </a:lnTo>
                  <a:lnTo>
                    <a:pt x="1514" y="4283"/>
                  </a:lnTo>
                  <a:lnTo>
                    <a:pt x="1508" y="4516"/>
                  </a:lnTo>
                  <a:lnTo>
                    <a:pt x="1508" y="6524"/>
                  </a:lnTo>
                  <a:lnTo>
                    <a:pt x="1430" y="6526"/>
                  </a:lnTo>
                  <a:lnTo>
                    <a:pt x="1354" y="6532"/>
                  </a:lnTo>
                  <a:lnTo>
                    <a:pt x="1278" y="6541"/>
                  </a:lnTo>
                  <a:lnTo>
                    <a:pt x="1204" y="6555"/>
                  </a:lnTo>
                  <a:lnTo>
                    <a:pt x="1131" y="6571"/>
                  </a:lnTo>
                  <a:lnTo>
                    <a:pt x="1059" y="6592"/>
                  </a:lnTo>
                  <a:lnTo>
                    <a:pt x="989" y="6615"/>
                  </a:lnTo>
                  <a:lnTo>
                    <a:pt x="921" y="6642"/>
                  </a:lnTo>
                  <a:lnTo>
                    <a:pt x="854" y="6672"/>
                  </a:lnTo>
                  <a:lnTo>
                    <a:pt x="789" y="6705"/>
                  </a:lnTo>
                  <a:lnTo>
                    <a:pt x="726" y="6741"/>
                  </a:lnTo>
                  <a:lnTo>
                    <a:pt x="664" y="6780"/>
                  </a:lnTo>
                  <a:lnTo>
                    <a:pt x="605" y="6823"/>
                  </a:lnTo>
                  <a:lnTo>
                    <a:pt x="549" y="6868"/>
                  </a:lnTo>
                  <a:lnTo>
                    <a:pt x="494" y="6915"/>
                  </a:lnTo>
                  <a:lnTo>
                    <a:pt x="441" y="6964"/>
                  </a:lnTo>
                  <a:lnTo>
                    <a:pt x="392" y="7016"/>
                  </a:lnTo>
                  <a:lnTo>
                    <a:pt x="344" y="7072"/>
                  </a:lnTo>
                  <a:lnTo>
                    <a:pt x="300" y="7129"/>
                  </a:lnTo>
                  <a:lnTo>
                    <a:pt x="257" y="7187"/>
                  </a:lnTo>
                  <a:lnTo>
                    <a:pt x="218" y="7248"/>
                  </a:lnTo>
                  <a:lnTo>
                    <a:pt x="182" y="7311"/>
                  </a:lnTo>
                  <a:lnTo>
                    <a:pt x="149" y="7377"/>
                  </a:lnTo>
                  <a:lnTo>
                    <a:pt x="119" y="7443"/>
                  </a:lnTo>
                  <a:lnTo>
                    <a:pt x="91" y="7511"/>
                  </a:lnTo>
                  <a:lnTo>
                    <a:pt x="67" y="7581"/>
                  </a:lnTo>
                  <a:lnTo>
                    <a:pt x="47" y="7653"/>
                  </a:lnTo>
                  <a:lnTo>
                    <a:pt x="30" y="7726"/>
                  </a:lnTo>
                  <a:lnTo>
                    <a:pt x="17" y="7800"/>
                  </a:lnTo>
                  <a:lnTo>
                    <a:pt x="8" y="7875"/>
                  </a:lnTo>
                  <a:lnTo>
                    <a:pt x="2" y="7952"/>
                  </a:lnTo>
                  <a:lnTo>
                    <a:pt x="0" y="8029"/>
                  </a:lnTo>
                  <a:lnTo>
                    <a:pt x="0" y="9534"/>
                  </a:lnTo>
                  <a:lnTo>
                    <a:pt x="0" y="10036"/>
                  </a:lnTo>
                  <a:lnTo>
                    <a:pt x="0" y="11040"/>
                  </a:lnTo>
                  <a:lnTo>
                    <a:pt x="0" y="11542"/>
                  </a:lnTo>
                  <a:lnTo>
                    <a:pt x="6" y="11775"/>
                  </a:lnTo>
                  <a:lnTo>
                    <a:pt x="23" y="12003"/>
                  </a:lnTo>
                  <a:lnTo>
                    <a:pt x="52" y="12229"/>
                  </a:lnTo>
                  <a:lnTo>
                    <a:pt x="91" y="12452"/>
                  </a:lnTo>
                  <a:lnTo>
                    <a:pt x="143" y="12671"/>
                  </a:lnTo>
                  <a:lnTo>
                    <a:pt x="203" y="12885"/>
                  </a:lnTo>
                  <a:lnTo>
                    <a:pt x="274" y="13094"/>
                  </a:lnTo>
                  <a:lnTo>
                    <a:pt x="356" y="13300"/>
                  </a:lnTo>
                  <a:lnTo>
                    <a:pt x="446" y="13500"/>
                  </a:lnTo>
                  <a:lnTo>
                    <a:pt x="546" y="13694"/>
                  </a:lnTo>
                  <a:lnTo>
                    <a:pt x="654" y="13884"/>
                  </a:lnTo>
                  <a:lnTo>
                    <a:pt x="772" y="14067"/>
                  </a:lnTo>
                  <a:lnTo>
                    <a:pt x="899" y="14243"/>
                  </a:lnTo>
                  <a:lnTo>
                    <a:pt x="1032" y="14415"/>
                  </a:lnTo>
                  <a:lnTo>
                    <a:pt x="1175" y="14579"/>
                  </a:lnTo>
                  <a:lnTo>
                    <a:pt x="1325" y="14735"/>
                  </a:lnTo>
                  <a:lnTo>
                    <a:pt x="1482" y="14885"/>
                  </a:lnTo>
                  <a:lnTo>
                    <a:pt x="1646" y="15027"/>
                  </a:lnTo>
                  <a:lnTo>
                    <a:pt x="1817" y="15161"/>
                  </a:lnTo>
                  <a:lnTo>
                    <a:pt x="1994" y="15287"/>
                  </a:lnTo>
                  <a:lnTo>
                    <a:pt x="2177" y="15405"/>
                  </a:lnTo>
                  <a:lnTo>
                    <a:pt x="2367" y="15513"/>
                  </a:lnTo>
                  <a:lnTo>
                    <a:pt x="2562" y="15612"/>
                  </a:lnTo>
                  <a:lnTo>
                    <a:pt x="2762" y="15703"/>
                  </a:lnTo>
                  <a:lnTo>
                    <a:pt x="2968" y="15784"/>
                  </a:lnTo>
                  <a:lnTo>
                    <a:pt x="3178" y="15855"/>
                  </a:lnTo>
                  <a:lnTo>
                    <a:pt x="3392" y="15915"/>
                  </a:lnTo>
                  <a:lnTo>
                    <a:pt x="3612" y="15967"/>
                  </a:lnTo>
                  <a:lnTo>
                    <a:pt x="3835" y="16006"/>
                  </a:lnTo>
                  <a:lnTo>
                    <a:pt x="4061" y="16035"/>
                  </a:lnTo>
                  <a:lnTo>
                    <a:pt x="4290" y="16052"/>
                  </a:lnTo>
                  <a:lnTo>
                    <a:pt x="4523" y="16058"/>
                  </a:lnTo>
                  <a:lnTo>
                    <a:pt x="7539" y="16058"/>
                  </a:lnTo>
                  <a:lnTo>
                    <a:pt x="7771" y="16052"/>
                  </a:lnTo>
                  <a:lnTo>
                    <a:pt x="8001" y="16035"/>
                  </a:lnTo>
                  <a:lnTo>
                    <a:pt x="8227" y="16006"/>
                  </a:lnTo>
                  <a:lnTo>
                    <a:pt x="8450" y="15967"/>
                  </a:lnTo>
                  <a:lnTo>
                    <a:pt x="8670" y="15915"/>
                  </a:lnTo>
                  <a:lnTo>
                    <a:pt x="8884" y="15855"/>
                  </a:lnTo>
                  <a:lnTo>
                    <a:pt x="9094" y="15784"/>
                  </a:lnTo>
                  <a:lnTo>
                    <a:pt x="9300" y="15703"/>
                  </a:lnTo>
                  <a:lnTo>
                    <a:pt x="9500" y="15612"/>
                  </a:lnTo>
                  <a:lnTo>
                    <a:pt x="9695" y="15513"/>
                  </a:lnTo>
                  <a:lnTo>
                    <a:pt x="9884" y="15405"/>
                  </a:lnTo>
                  <a:lnTo>
                    <a:pt x="10068" y="15287"/>
                  </a:lnTo>
                  <a:lnTo>
                    <a:pt x="10245" y="15161"/>
                  </a:lnTo>
                  <a:lnTo>
                    <a:pt x="10416" y="15027"/>
                  </a:lnTo>
                  <a:lnTo>
                    <a:pt x="10580" y="14885"/>
                  </a:lnTo>
                  <a:lnTo>
                    <a:pt x="10737" y="14735"/>
                  </a:lnTo>
                  <a:lnTo>
                    <a:pt x="10887" y="14579"/>
                  </a:lnTo>
                  <a:lnTo>
                    <a:pt x="11029" y="14415"/>
                  </a:lnTo>
                  <a:lnTo>
                    <a:pt x="11163" y="14243"/>
                  </a:lnTo>
                  <a:lnTo>
                    <a:pt x="11290" y="14067"/>
                  </a:lnTo>
                  <a:lnTo>
                    <a:pt x="11408" y="13884"/>
                  </a:lnTo>
                  <a:lnTo>
                    <a:pt x="11516" y="13694"/>
                  </a:lnTo>
                  <a:lnTo>
                    <a:pt x="11616" y="13500"/>
                  </a:lnTo>
                  <a:lnTo>
                    <a:pt x="11706" y="13300"/>
                  </a:lnTo>
                  <a:lnTo>
                    <a:pt x="11788" y="13094"/>
                  </a:lnTo>
                  <a:lnTo>
                    <a:pt x="11859" y="12885"/>
                  </a:lnTo>
                  <a:lnTo>
                    <a:pt x="11919" y="12671"/>
                  </a:lnTo>
                  <a:lnTo>
                    <a:pt x="11971" y="12452"/>
                  </a:lnTo>
                  <a:lnTo>
                    <a:pt x="12010" y="12229"/>
                  </a:lnTo>
                  <a:lnTo>
                    <a:pt x="12039" y="12003"/>
                  </a:lnTo>
                  <a:lnTo>
                    <a:pt x="12056" y="11775"/>
                  </a:lnTo>
                  <a:lnTo>
                    <a:pt x="12062" y="11542"/>
                  </a:lnTo>
                  <a:lnTo>
                    <a:pt x="12062" y="11040"/>
                  </a:lnTo>
                  <a:lnTo>
                    <a:pt x="12062" y="10036"/>
                  </a:lnTo>
                  <a:lnTo>
                    <a:pt x="12062" y="9534"/>
                  </a:lnTo>
                  <a:lnTo>
                    <a:pt x="12062" y="8029"/>
                  </a:lnTo>
                  <a:lnTo>
                    <a:pt x="12060" y="7952"/>
                  </a:lnTo>
                  <a:lnTo>
                    <a:pt x="12054" y="7875"/>
                  </a:lnTo>
                  <a:lnTo>
                    <a:pt x="12045" y="7800"/>
                  </a:lnTo>
                  <a:lnTo>
                    <a:pt x="12032" y="7726"/>
                  </a:lnTo>
                  <a:lnTo>
                    <a:pt x="12015" y="7653"/>
                  </a:lnTo>
                  <a:lnTo>
                    <a:pt x="11995" y="7581"/>
                  </a:lnTo>
                  <a:lnTo>
                    <a:pt x="11971" y="7511"/>
                  </a:lnTo>
                  <a:lnTo>
                    <a:pt x="11943" y="7443"/>
                  </a:lnTo>
                  <a:lnTo>
                    <a:pt x="11913" y="7377"/>
                  </a:lnTo>
                  <a:lnTo>
                    <a:pt x="11880" y="7311"/>
                  </a:lnTo>
                  <a:lnTo>
                    <a:pt x="11844" y="7248"/>
                  </a:lnTo>
                  <a:lnTo>
                    <a:pt x="11805" y="7187"/>
                  </a:lnTo>
                  <a:lnTo>
                    <a:pt x="11762" y="7129"/>
                  </a:lnTo>
                  <a:lnTo>
                    <a:pt x="11717" y="7072"/>
                  </a:lnTo>
                  <a:lnTo>
                    <a:pt x="11670" y="7016"/>
                  </a:lnTo>
                  <a:lnTo>
                    <a:pt x="11621" y="6964"/>
                  </a:lnTo>
                  <a:lnTo>
                    <a:pt x="11568" y="6915"/>
                  </a:lnTo>
                  <a:lnTo>
                    <a:pt x="11513" y="6868"/>
                  </a:lnTo>
                  <a:lnTo>
                    <a:pt x="11456" y="6823"/>
                  </a:lnTo>
                  <a:lnTo>
                    <a:pt x="11398" y="6780"/>
                  </a:lnTo>
                  <a:lnTo>
                    <a:pt x="11336" y="6741"/>
                  </a:lnTo>
                  <a:lnTo>
                    <a:pt x="11273" y="6705"/>
                  </a:lnTo>
                  <a:lnTo>
                    <a:pt x="11208" y="6672"/>
                  </a:lnTo>
                  <a:lnTo>
                    <a:pt x="11141" y="6642"/>
                  </a:lnTo>
                  <a:lnTo>
                    <a:pt x="11073" y="6615"/>
                  </a:lnTo>
                  <a:lnTo>
                    <a:pt x="11003" y="6592"/>
                  </a:lnTo>
                  <a:lnTo>
                    <a:pt x="10931" y="6571"/>
                  </a:lnTo>
                  <a:lnTo>
                    <a:pt x="10858" y="6555"/>
                  </a:lnTo>
                  <a:lnTo>
                    <a:pt x="10783" y="6541"/>
                  </a:lnTo>
                  <a:lnTo>
                    <a:pt x="10708" y="6532"/>
                  </a:lnTo>
                  <a:lnTo>
                    <a:pt x="10632" y="6526"/>
                  </a:lnTo>
                  <a:lnTo>
                    <a:pt x="10554" y="6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3" name="îṣľïďè"/>
            <p:cNvSpPr/>
            <p:nvPr/>
          </p:nvSpPr>
          <p:spPr bwMode="auto">
            <a:xfrm>
              <a:off x="10535543" y="954104"/>
              <a:ext cx="76139" cy="114208"/>
            </a:xfrm>
            <a:custGeom>
              <a:avLst/>
              <a:gdLst>
                <a:gd name="T0" fmla="*/ 902 w 2010"/>
                <a:gd name="T1" fmla="*/ 5 h 3011"/>
                <a:gd name="T2" fmla="*/ 754 w 2010"/>
                <a:gd name="T3" fmla="*/ 33 h 3011"/>
                <a:gd name="T4" fmla="*/ 614 w 2010"/>
                <a:gd name="T5" fmla="*/ 80 h 3011"/>
                <a:gd name="T6" fmla="*/ 484 w 2010"/>
                <a:gd name="T7" fmla="*/ 146 h 3011"/>
                <a:gd name="T8" fmla="*/ 366 w 2010"/>
                <a:gd name="T9" fmla="*/ 229 h 3011"/>
                <a:gd name="T10" fmla="*/ 261 w 2010"/>
                <a:gd name="T11" fmla="*/ 330 h 3011"/>
                <a:gd name="T12" fmla="*/ 172 w 2010"/>
                <a:gd name="T13" fmla="*/ 443 h 3011"/>
                <a:gd name="T14" fmla="*/ 99 w 2010"/>
                <a:gd name="T15" fmla="*/ 569 h 3011"/>
                <a:gd name="T16" fmla="*/ 45 w 2010"/>
                <a:gd name="T17" fmla="*/ 706 h 3011"/>
                <a:gd name="T18" fmla="*/ 11 w 2010"/>
                <a:gd name="T19" fmla="*/ 852 h 3011"/>
                <a:gd name="T20" fmla="*/ 0 w 2010"/>
                <a:gd name="T21" fmla="*/ 1004 h 3011"/>
                <a:gd name="T22" fmla="*/ 4 w 2010"/>
                <a:gd name="T23" fmla="*/ 1096 h 3011"/>
                <a:gd name="T24" fmla="*/ 16 w 2010"/>
                <a:gd name="T25" fmla="*/ 1202 h 3011"/>
                <a:gd name="T26" fmla="*/ 44 w 2010"/>
                <a:gd name="T27" fmla="*/ 1358 h 3011"/>
                <a:gd name="T28" fmla="*/ 104 w 2010"/>
                <a:gd name="T29" fmla="*/ 1617 h 3011"/>
                <a:gd name="T30" fmla="*/ 183 w 2010"/>
                <a:gd name="T31" fmla="*/ 1892 h 3011"/>
                <a:gd name="T32" fmla="*/ 272 w 2010"/>
                <a:gd name="T33" fmla="*/ 2168 h 3011"/>
                <a:gd name="T34" fmla="*/ 361 w 2010"/>
                <a:gd name="T35" fmla="*/ 2414 h 3011"/>
                <a:gd name="T36" fmla="*/ 417 w 2010"/>
                <a:gd name="T37" fmla="*/ 2545 h 3011"/>
                <a:gd name="T38" fmla="*/ 462 w 2010"/>
                <a:gd name="T39" fmla="*/ 2636 h 3011"/>
                <a:gd name="T40" fmla="*/ 511 w 2010"/>
                <a:gd name="T41" fmla="*/ 2719 h 3011"/>
                <a:gd name="T42" fmla="*/ 567 w 2010"/>
                <a:gd name="T43" fmla="*/ 2795 h 3011"/>
                <a:gd name="T44" fmla="*/ 626 w 2010"/>
                <a:gd name="T45" fmla="*/ 2860 h 3011"/>
                <a:gd name="T46" fmla="*/ 693 w 2010"/>
                <a:gd name="T47" fmla="*/ 2916 h 3011"/>
                <a:gd name="T48" fmla="*/ 767 w 2010"/>
                <a:gd name="T49" fmla="*/ 2959 h 3011"/>
                <a:gd name="T50" fmla="*/ 849 w 2010"/>
                <a:gd name="T51" fmla="*/ 2990 h 3011"/>
                <a:gd name="T52" fmla="*/ 940 w 2010"/>
                <a:gd name="T53" fmla="*/ 3007 h 3011"/>
                <a:gd name="T54" fmla="*/ 1041 w 2010"/>
                <a:gd name="T55" fmla="*/ 3010 h 3011"/>
                <a:gd name="T56" fmla="*/ 1141 w 2010"/>
                <a:gd name="T57" fmla="*/ 2997 h 3011"/>
                <a:gd name="T58" fmla="*/ 1229 w 2010"/>
                <a:gd name="T59" fmla="*/ 2971 h 3011"/>
                <a:gd name="T60" fmla="*/ 1307 w 2010"/>
                <a:gd name="T61" fmla="*/ 2932 h 3011"/>
                <a:gd name="T62" fmla="*/ 1375 w 2010"/>
                <a:gd name="T63" fmla="*/ 2881 h 3011"/>
                <a:gd name="T64" fmla="*/ 1436 w 2010"/>
                <a:gd name="T65" fmla="*/ 2820 h 3011"/>
                <a:gd name="T66" fmla="*/ 1489 w 2010"/>
                <a:gd name="T67" fmla="*/ 2747 h 3011"/>
                <a:gd name="T68" fmla="*/ 1538 w 2010"/>
                <a:gd name="T69" fmla="*/ 2667 h 3011"/>
                <a:gd name="T70" fmla="*/ 1582 w 2010"/>
                <a:gd name="T71" fmla="*/ 2580 h 3011"/>
                <a:gd name="T72" fmla="*/ 1623 w 2010"/>
                <a:gd name="T73" fmla="*/ 2484 h 3011"/>
                <a:gd name="T74" fmla="*/ 1708 w 2010"/>
                <a:gd name="T75" fmla="*/ 2263 h 3011"/>
                <a:gd name="T76" fmla="*/ 1799 w 2010"/>
                <a:gd name="T77" fmla="*/ 1990 h 3011"/>
                <a:gd name="T78" fmla="*/ 1883 w 2010"/>
                <a:gd name="T79" fmla="*/ 1711 h 3011"/>
                <a:gd name="T80" fmla="*/ 1949 w 2010"/>
                <a:gd name="T81" fmla="*/ 1444 h 3011"/>
                <a:gd name="T82" fmla="*/ 1988 w 2010"/>
                <a:gd name="T83" fmla="*/ 1240 h 3011"/>
                <a:gd name="T84" fmla="*/ 2003 w 2010"/>
                <a:gd name="T85" fmla="*/ 1132 h 3011"/>
                <a:gd name="T86" fmla="*/ 2009 w 2010"/>
                <a:gd name="T87" fmla="*/ 1033 h 3011"/>
                <a:gd name="T88" fmla="*/ 2005 w 2010"/>
                <a:gd name="T89" fmla="*/ 902 h 3011"/>
                <a:gd name="T90" fmla="*/ 1978 w 2010"/>
                <a:gd name="T91" fmla="*/ 753 h 3011"/>
                <a:gd name="T92" fmla="*/ 1931 w 2010"/>
                <a:gd name="T93" fmla="*/ 614 h 3011"/>
                <a:gd name="T94" fmla="*/ 1864 w 2010"/>
                <a:gd name="T95" fmla="*/ 484 h 3011"/>
                <a:gd name="T96" fmla="*/ 1780 w 2010"/>
                <a:gd name="T97" fmla="*/ 366 h 3011"/>
                <a:gd name="T98" fmla="*/ 1680 w 2010"/>
                <a:gd name="T99" fmla="*/ 261 h 3011"/>
                <a:gd name="T100" fmla="*/ 1567 w 2010"/>
                <a:gd name="T101" fmla="*/ 172 h 3011"/>
                <a:gd name="T102" fmla="*/ 1440 w 2010"/>
                <a:gd name="T103" fmla="*/ 100 h 3011"/>
                <a:gd name="T104" fmla="*/ 1304 w 2010"/>
                <a:gd name="T105" fmla="*/ 46 h 3011"/>
                <a:gd name="T106" fmla="*/ 1158 w 2010"/>
                <a:gd name="T107" fmla="*/ 11 h 3011"/>
                <a:gd name="T108" fmla="*/ 1005 w 2010"/>
                <a:gd name="T109" fmla="*/ 0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0" h="3011">
                  <a:moveTo>
                    <a:pt x="1005" y="0"/>
                  </a:moveTo>
                  <a:lnTo>
                    <a:pt x="953" y="1"/>
                  </a:lnTo>
                  <a:lnTo>
                    <a:pt x="902" y="5"/>
                  </a:lnTo>
                  <a:lnTo>
                    <a:pt x="852" y="11"/>
                  </a:lnTo>
                  <a:lnTo>
                    <a:pt x="803" y="21"/>
                  </a:lnTo>
                  <a:lnTo>
                    <a:pt x="754" y="33"/>
                  </a:lnTo>
                  <a:lnTo>
                    <a:pt x="706" y="46"/>
                  </a:lnTo>
                  <a:lnTo>
                    <a:pt x="659" y="62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6" y="122"/>
                  </a:lnTo>
                  <a:lnTo>
                    <a:pt x="484" y="146"/>
                  </a:lnTo>
                  <a:lnTo>
                    <a:pt x="443" y="172"/>
                  </a:lnTo>
                  <a:lnTo>
                    <a:pt x="404" y="200"/>
                  </a:lnTo>
                  <a:lnTo>
                    <a:pt x="366" y="229"/>
                  </a:lnTo>
                  <a:lnTo>
                    <a:pt x="330" y="261"/>
                  </a:lnTo>
                  <a:lnTo>
                    <a:pt x="294" y="294"/>
                  </a:lnTo>
                  <a:lnTo>
                    <a:pt x="261" y="330"/>
                  </a:lnTo>
                  <a:lnTo>
                    <a:pt x="229" y="366"/>
                  </a:lnTo>
                  <a:lnTo>
                    <a:pt x="200" y="404"/>
                  </a:lnTo>
                  <a:lnTo>
                    <a:pt x="172" y="443"/>
                  </a:lnTo>
                  <a:lnTo>
                    <a:pt x="146" y="484"/>
                  </a:lnTo>
                  <a:lnTo>
                    <a:pt x="121" y="526"/>
                  </a:lnTo>
                  <a:lnTo>
                    <a:pt x="99" y="569"/>
                  </a:lnTo>
                  <a:lnTo>
                    <a:pt x="79" y="614"/>
                  </a:lnTo>
                  <a:lnTo>
                    <a:pt x="61" y="659"/>
                  </a:lnTo>
                  <a:lnTo>
                    <a:pt x="45" y="706"/>
                  </a:lnTo>
                  <a:lnTo>
                    <a:pt x="31" y="753"/>
                  </a:lnTo>
                  <a:lnTo>
                    <a:pt x="20" y="802"/>
                  </a:lnTo>
                  <a:lnTo>
                    <a:pt x="11" y="852"/>
                  </a:lnTo>
                  <a:lnTo>
                    <a:pt x="5" y="902"/>
                  </a:lnTo>
                  <a:lnTo>
                    <a:pt x="1" y="953"/>
                  </a:lnTo>
                  <a:lnTo>
                    <a:pt x="0" y="1004"/>
                  </a:lnTo>
                  <a:lnTo>
                    <a:pt x="0" y="1033"/>
                  </a:lnTo>
                  <a:lnTo>
                    <a:pt x="2" y="1064"/>
                  </a:lnTo>
                  <a:lnTo>
                    <a:pt x="4" y="1096"/>
                  </a:lnTo>
                  <a:lnTo>
                    <a:pt x="7" y="1131"/>
                  </a:lnTo>
                  <a:lnTo>
                    <a:pt x="12" y="1166"/>
                  </a:lnTo>
                  <a:lnTo>
                    <a:pt x="16" y="1202"/>
                  </a:lnTo>
                  <a:lnTo>
                    <a:pt x="22" y="1239"/>
                  </a:lnTo>
                  <a:lnTo>
                    <a:pt x="29" y="1278"/>
                  </a:lnTo>
                  <a:lnTo>
                    <a:pt x="44" y="1358"/>
                  </a:lnTo>
                  <a:lnTo>
                    <a:pt x="61" y="1442"/>
                  </a:lnTo>
                  <a:lnTo>
                    <a:pt x="82" y="1528"/>
                  </a:lnTo>
                  <a:lnTo>
                    <a:pt x="104" y="1617"/>
                  </a:lnTo>
                  <a:lnTo>
                    <a:pt x="128" y="1708"/>
                  </a:lnTo>
                  <a:lnTo>
                    <a:pt x="156" y="1800"/>
                  </a:lnTo>
                  <a:lnTo>
                    <a:pt x="183" y="1892"/>
                  </a:lnTo>
                  <a:lnTo>
                    <a:pt x="212" y="1986"/>
                  </a:lnTo>
                  <a:lnTo>
                    <a:pt x="242" y="2078"/>
                  </a:lnTo>
                  <a:lnTo>
                    <a:pt x="272" y="2168"/>
                  </a:lnTo>
                  <a:lnTo>
                    <a:pt x="303" y="2258"/>
                  </a:lnTo>
                  <a:lnTo>
                    <a:pt x="335" y="2345"/>
                  </a:lnTo>
                  <a:lnTo>
                    <a:pt x="361" y="2414"/>
                  </a:lnTo>
                  <a:lnTo>
                    <a:pt x="388" y="2480"/>
                  </a:lnTo>
                  <a:lnTo>
                    <a:pt x="402" y="2513"/>
                  </a:lnTo>
                  <a:lnTo>
                    <a:pt x="417" y="2545"/>
                  </a:lnTo>
                  <a:lnTo>
                    <a:pt x="431" y="2576"/>
                  </a:lnTo>
                  <a:lnTo>
                    <a:pt x="446" y="2606"/>
                  </a:lnTo>
                  <a:lnTo>
                    <a:pt x="462" y="2636"/>
                  </a:lnTo>
                  <a:lnTo>
                    <a:pt x="478" y="2664"/>
                  </a:lnTo>
                  <a:lnTo>
                    <a:pt x="494" y="2692"/>
                  </a:lnTo>
                  <a:lnTo>
                    <a:pt x="511" y="2719"/>
                  </a:lnTo>
                  <a:lnTo>
                    <a:pt x="530" y="2745"/>
                  </a:lnTo>
                  <a:lnTo>
                    <a:pt x="548" y="2770"/>
                  </a:lnTo>
                  <a:lnTo>
                    <a:pt x="567" y="2795"/>
                  </a:lnTo>
                  <a:lnTo>
                    <a:pt x="586" y="2818"/>
                  </a:lnTo>
                  <a:lnTo>
                    <a:pt x="606" y="2840"/>
                  </a:lnTo>
                  <a:lnTo>
                    <a:pt x="626" y="2860"/>
                  </a:lnTo>
                  <a:lnTo>
                    <a:pt x="648" y="2880"/>
                  </a:lnTo>
                  <a:lnTo>
                    <a:pt x="670" y="2898"/>
                  </a:lnTo>
                  <a:lnTo>
                    <a:pt x="693" y="2916"/>
                  </a:lnTo>
                  <a:lnTo>
                    <a:pt x="717" y="2931"/>
                  </a:lnTo>
                  <a:lnTo>
                    <a:pt x="742" y="2946"/>
                  </a:lnTo>
                  <a:lnTo>
                    <a:pt x="767" y="2959"/>
                  </a:lnTo>
                  <a:lnTo>
                    <a:pt x="793" y="2971"/>
                  </a:lnTo>
                  <a:lnTo>
                    <a:pt x="821" y="2981"/>
                  </a:lnTo>
                  <a:lnTo>
                    <a:pt x="849" y="2990"/>
                  </a:lnTo>
                  <a:lnTo>
                    <a:pt x="878" y="2997"/>
                  </a:lnTo>
                  <a:lnTo>
                    <a:pt x="909" y="3003"/>
                  </a:lnTo>
                  <a:lnTo>
                    <a:pt x="940" y="3007"/>
                  </a:lnTo>
                  <a:lnTo>
                    <a:pt x="972" y="3010"/>
                  </a:lnTo>
                  <a:lnTo>
                    <a:pt x="1005" y="3011"/>
                  </a:lnTo>
                  <a:lnTo>
                    <a:pt x="1041" y="3010"/>
                  </a:lnTo>
                  <a:lnTo>
                    <a:pt x="1075" y="3007"/>
                  </a:lnTo>
                  <a:lnTo>
                    <a:pt x="1109" y="3003"/>
                  </a:lnTo>
                  <a:lnTo>
                    <a:pt x="1141" y="2997"/>
                  </a:lnTo>
                  <a:lnTo>
                    <a:pt x="1172" y="2990"/>
                  </a:lnTo>
                  <a:lnTo>
                    <a:pt x="1201" y="2981"/>
                  </a:lnTo>
                  <a:lnTo>
                    <a:pt x="1229" y="2971"/>
                  </a:lnTo>
                  <a:lnTo>
                    <a:pt x="1256" y="2960"/>
                  </a:lnTo>
                  <a:lnTo>
                    <a:pt x="1281" y="2947"/>
                  </a:lnTo>
                  <a:lnTo>
                    <a:pt x="1307" y="2932"/>
                  </a:lnTo>
                  <a:lnTo>
                    <a:pt x="1331" y="2916"/>
                  </a:lnTo>
                  <a:lnTo>
                    <a:pt x="1354" y="2899"/>
                  </a:lnTo>
                  <a:lnTo>
                    <a:pt x="1375" y="2881"/>
                  </a:lnTo>
                  <a:lnTo>
                    <a:pt x="1396" y="2862"/>
                  </a:lnTo>
                  <a:lnTo>
                    <a:pt x="1416" y="2841"/>
                  </a:lnTo>
                  <a:lnTo>
                    <a:pt x="1436" y="2820"/>
                  </a:lnTo>
                  <a:lnTo>
                    <a:pt x="1454" y="2797"/>
                  </a:lnTo>
                  <a:lnTo>
                    <a:pt x="1472" y="2772"/>
                  </a:lnTo>
                  <a:lnTo>
                    <a:pt x="1489" y="2747"/>
                  </a:lnTo>
                  <a:lnTo>
                    <a:pt x="1507" y="2722"/>
                  </a:lnTo>
                  <a:lnTo>
                    <a:pt x="1523" y="2695"/>
                  </a:lnTo>
                  <a:lnTo>
                    <a:pt x="1538" y="2667"/>
                  </a:lnTo>
                  <a:lnTo>
                    <a:pt x="1554" y="2639"/>
                  </a:lnTo>
                  <a:lnTo>
                    <a:pt x="1568" y="2610"/>
                  </a:lnTo>
                  <a:lnTo>
                    <a:pt x="1582" y="2580"/>
                  </a:lnTo>
                  <a:lnTo>
                    <a:pt x="1596" y="2549"/>
                  </a:lnTo>
                  <a:lnTo>
                    <a:pt x="1610" y="2517"/>
                  </a:lnTo>
                  <a:lnTo>
                    <a:pt x="1623" y="2484"/>
                  </a:lnTo>
                  <a:lnTo>
                    <a:pt x="1649" y="2418"/>
                  </a:lnTo>
                  <a:lnTo>
                    <a:pt x="1675" y="2350"/>
                  </a:lnTo>
                  <a:lnTo>
                    <a:pt x="1708" y="2263"/>
                  </a:lnTo>
                  <a:lnTo>
                    <a:pt x="1739" y="2173"/>
                  </a:lnTo>
                  <a:lnTo>
                    <a:pt x="1769" y="2082"/>
                  </a:lnTo>
                  <a:lnTo>
                    <a:pt x="1799" y="1990"/>
                  </a:lnTo>
                  <a:lnTo>
                    <a:pt x="1828" y="1896"/>
                  </a:lnTo>
                  <a:lnTo>
                    <a:pt x="1856" y="1803"/>
                  </a:lnTo>
                  <a:lnTo>
                    <a:pt x="1883" y="1711"/>
                  </a:lnTo>
                  <a:lnTo>
                    <a:pt x="1907" y="1620"/>
                  </a:lnTo>
                  <a:lnTo>
                    <a:pt x="1929" y="1531"/>
                  </a:lnTo>
                  <a:lnTo>
                    <a:pt x="1949" y="1444"/>
                  </a:lnTo>
                  <a:lnTo>
                    <a:pt x="1967" y="1359"/>
                  </a:lnTo>
                  <a:lnTo>
                    <a:pt x="1982" y="1279"/>
                  </a:lnTo>
                  <a:lnTo>
                    <a:pt x="1988" y="1240"/>
                  </a:lnTo>
                  <a:lnTo>
                    <a:pt x="1994" y="1203"/>
                  </a:lnTo>
                  <a:lnTo>
                    <a:pt x="1998" y="1167"/>
                  </a:lnTo>
                  <a:lnTo>
                    <a:pt x="2003" y="1132"/>
                  </a:lnTo>
                  <a:lnTo>
                    <a:pt x="2006" y="1097"/>
                  </a:lnTo>
                  <a:lnTo>
                    <a:pt x="2008" y="1064"/>
                  </a:lnTo>
                  <a:lnTo>
                    <a:pt x="2009" y="1033"/>
                  </a:lnTo>
                  <a:lnTo>
                    <a:pt x="2010" y="1004"/>
                  </a:lnTo>
                  <a:lnTo>
                    <a:pt x="2009" y="953"/>
                  </a:lnTo>
                  <a:lnTo>
                    <a:pt x="2005" y="902"/>
                  </a:lnTo>
                  <a:lnTo>
                    <a:pt x="1998" y="852"/>
                  </a:lnTo>
                  <a:lnTo>
                    <a:pt x="1990" y="802"/>
                  </a:lnTo>
                  <a:lnTo>
                    <a:pt x="1978" y="753"/>
                  </a:lnTo>
                  <a:lnTo>
                    <a:pt x="1965" y="706"/>
                  </a:lnTo>
                  <a:lnTo>
                    <a:pt x="1949" y="659"/>
                  </a:lnTo>
                  <a:lnTo>
                    <a:pt x="1931" y="614"/>
                  </a:lnTo>
                  <a:lnTo>
                    <a:pt x="1911" y="569"/>
                  </a:lnTo>
                  <a:lnTo>
                    <a:pt x="1889" y="526"/>
                  </a:lnTo>
                  <a:lnTo>
                    <a:pt x="1864" y="484"/>
                  </a:lnTo>
                  <a:lnTo>
                    <a:pt x="1838" y="443"/>
                  </a:lnTo>
                  <a:lnTo>
                    <a:pt x="1810" y="404"/>
                  </a:lnTo>
                  <a:lnTo>
                    <a:pt x="1780" y="366"/>
                  </a:lnTo>
                  <a:lnTo>
                    <a:pt x="1749" y="330"/>
                  </a:lnTo>
                  <a:lnTo>
                    <a:pt x="1716" y="294"/>
                  </a:lnTo>
                  <a:lnTo>
                    <a:pt x="1680" y="261"/>
                  </a:lnTo>
                  <a:lnTo>
                    <a:pt x="1644" y="229"/>
                  </a:lnTo>
                  <a:lnTo>
                    <a:pt x="1606" y="200"/>
                  </a:lnTo>
                  <a:lnTo>
                    <a:pt x="1567" y="172"/>
                  </a:lnTo>
                  <a:lnTo>
                    <a:pt x="1526" y="146"/>
                  </a:lnTo>
                  <a:lnTo>
                    <a:pt x="1484" y="122"/>
                  </a:lnTo>
                  <a:lnTo>
                    <a:pt x="1440" y="100"/>
                  </a:lnTo>
                  <a:lnTo>
                    <a:pt x="1396" y="80"/>
                  </a:lnTo>
                  <a:lnTo>
                    <a:pt x="1351" y="62"/>
                  </a:lnTo>
                  <a:lnTo>
                    <a:pt x="1304" y="46"/>
                  </a:lnTo>
                  <a:lnTo>
                    <a:pt x="1256" y="33"/>
                  </a:lnTo>
                  <a:lnTo>
                    <a:pt x="1207" y="21"/>
                  </a:lnTo>
                  <a:lnTo>
                    <a:pt x="1158" y="11"/>
                  </a:lnTo>
                  <a:lnTo>
                    <a:pt x="1108" y="5"/>
                  </a:lnTo>
                  <a:lnTo>
                    <a:pt x="1056" y="1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4" name="ïşḷiḋè"/>
            <p:cNvSpPr/>
            <p:nvPr/>
          </p:nvSpPr>
          <p:spPr bwMode="auto">
            <a:xfrm>
              <a:off x="10388558" y="337956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5" name="ï$ḷïďe"/>
            <p:cNvSpPr/>
            <p:nvPr/>
          </p:nvSpPr>
          <p:spPr bwMode="auto">
            <a:xfrm>
              <a:off x="10525602" y="424538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6" name="íśḷîḑé"/>
            <p:cNvSpPr/>
            <p:nvPr/>
          </p:nvSpPr>
          <p:spPr bwMode="auto">
            <a:xfrm>
              <a:off x="10525602" y="402760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7" name="iṥlîdê"/>
            <p:cNvSpPr/>
            <p:nvPr/>
          </p:nvSpPr>
          <p:spPr bwMode="auto">
            <a:xfrm>
              <a:off x="10525602" y="381512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8" name="íś1ïḍê"/>
            <p:cNvSpPr/>
            <p:nvPr/>
          </p:nvSpPr>
          <p:spPr bwMode="auto">
            <a:xfrm>
              <a:off x="10446456" y="532898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9" name="îŝļiḍè"/>
            <p:cNvSpPr/>
            <p:nvPr/>
          </p:nvSpPr>
          <p:spPr bwMode="auto">
            <a:xfrm>
              <a:off x="10446456" y="511120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0" name="íṡḻïďê"/>
            <p:cNvSpPr/>
            <p:nvPr/>
          </p:nvSpPr>
          <p:spPr bwMode="auto">
            <a:xfrm>
              <a:off x="10446456" y="489873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1" name="íSlïḓè"/>
            <p:cNvSpPr/>
            <p:nvPr/>
          </p:nvSpPr>
          <p:spPr bwMode="auto">
            <a:xfrm>
              <a:off x="10525602" y="532898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2" name="ís1îḓè"/>
            <p:cNvSpPr/>
            <p:nvPr/>
          </p:nvSpPr>
          <p:spPr bwMode="auto">
            <a:xfrm>
              <a:off x="10525602" y="511120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3" name="iśḷïďê"/>
            <p:cNvSpPr/>
            <p:nvPr/>
          </p:nvSpPr>
          <p:spPr bwMode="auto">
            <a:xfrm>
              <a:off x="10525602" y="489873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4" name="íSḷïḍe"/>
            <p:cNvSpPr/>
            <p:nvPr/>
          </p:nvSpPr>
          <p:spPr bwMode="auto">
            <a:xfrm>
              <a:off x="10446456" y="446316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5" name="î$ḻiḋe"/>
            <p:cNvSpPr/>
            <p:nvPr/>
          </p:nvSpPr>
          <p:spPr bwMode="auto">
            <a:xfrm>
              <a:off x="10446456" y="468094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6" name="îsļíḋe"/>
            <p:cNvSpPr/>
            <p:nvPr/>
          </p:nvSpPr>
          <p:spPr bwMode="auto">
            <a:xfrm>
              <a:off x="10446456" y="366640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7" name="îṩľîḍe"/>
            <p:cNvSpPr/>
            <p:nvPr/>
          </p:nvSpPr>
          <p:spPr bwMode="auto">
            <a:xfrm>
              <a:off x="10135370" y="93739"/>
              <a:ext cx="238394" cy="347625"/>
            </a:xfrm>
            <a:custGeom>
              <a:avLst/>
              <a:gdLst>
                <a:gd name="T0" fmla="*/ 9581 w 11062"/>
                <a:gd name="T1" fmla="*/ 13339 h 16132"/>
                <a:gd name="T2" fmla="*/ 8775 w 11062"/>
                <a:gd name="T3" fmla="*/ 14325 h 16132"/>
                <a:gd name="T4" fmla="*/ 6999 w 11062"/>
                <a:gd name="T5" fmla="*/ 14980 h 16132"/>
                <a:gd name="T6" fmla="*/ 4346 w 11062"/>
                <a:gd name="T7" fmla="*/ 15077 h 16132"/>
                <a:gd name="T8" fmla="*/ 2649 w 11062"/>
                <a:gd name="T9" fmla="*/ 14454 h 16132"/>
                <a:gd name="T10" fmla="*/ 1519 w 11062"/>
                <a:gd name="T11" fmla="*/ 13302 h 16132"/>
                <a:gd name="T12" fmla="*/ 1023 w 11062"/>
                <a:gd name="T13" fmla="*/ 11870 h 16132"/>
                <a:gd name="T14" fmla="*/ 1038 w 11062"/>
                <a:gd name="T15" fmla="*/ 10686 h 16132"/>
                <a:gd name="T16" fmla="*/ 1161 w 11062"/>
                <a:gd name="T17" fmla="*/ 9659 h 16132"/>
                <a:gd name="T18" fmla="*/ 1368 w 11062"/>
                <a:gd name="T19" fmla="*/ 8565 h 16132"/>
                <a:gd name="T20" fmla="*/ 1751 w 11062"/>
                <a:gd name="T21" fmla="*/ 6782 h 16132"/>
                <a:gd name="T22" fmla="*/ 1969 w 11062"/>
                <a:gd name="T23" fmla="*/ 5444 h 16132"/>
                <a:gd name="T24" fmla="*/ 2066 w 11062"/>
                <a:gd name="T25" fmla="*/ 3973 h 16132"/>
                <a:gd name="T26" fmla="*/ 2442 w 11062"/>
                <a:gd name="T27" fmla="*/ 3510 h 16132"/>
                <a:gd name="T28" fmla="*/ 3378 w 11062"/>
                <a:gd name="T29" fmla="*/ 5418 h 16132"/>
                <a:gd name="T30" fmla="*/ 3921 w 11062"/>
                <a:gd name="T31" fmla="*/ 7026 h 16132"/>
                <a:gd name="T32" fmla="*/ 4134 w 11062"/>
                <a:gd name="T33" fmla="*/ 7893 h 16132"/>
                <a:gd name="T34" fmla="*/ 4981 w 11062"/>
                <a:gd name="T35" fmla="*/ 6640 h 16132"/>
                <a:gd name="T36" fmla="*/ 5652 w 11062"/>
                <a:gd name="T37" fmla="*/ 5541 h 16132"/>
                <a:gd name="T38" fmla="*/ 6048 w 11062"/>
                <a:gd name="T39" fmla="*/ 5124 h 16132"/>
                <a:gd name="T40" fmla="*/ 6276 w 11062"/>
                <a:gd name="T41" fmla="*/ 6127 h 16132"/>
                <a:gd name="T42" fmla="*/ 6449 w 11062"/>
                <a:gd name="T43" fmla="*/ 7550 h 16132"/>
                <a:gd name="T44" fmla="*/ 6532 w 11062"/>
                <a:gd name="T45" fmla="*/ 9200 h 16132"/>
                <a:gd name="T46" fmla="*/ 6940 w 11062"/>
                <a:gd name="T47" fmla="*/ 9209 h 16132"/>
                <a:gd name="T48" fmla="*/ 7692 w 11062"/>
                <a:gd name="T49" fmla="*/ 8420 h 16132"/>
                <a:gd name="T50" fmla="*/ 8583 w 11062"/>
                <a:gd name="T51" fmla="*/ 7268 h 16132"/>
                <a:gd name="T52" fmla="*/ 9393 w 11062"/>
                <a:gd name="T53" fmla="*/ 7890 h 16132"/>
                <a:gd name="T54" fmla="*/ 9897 w 11062"/>
                <a:gd name="T55" fmla="*/ 9499 h 16132"/>
                <a:gd name="T56" fmla="*/ 10055 w 11062"/>
                <a:gd name="T57" fmla="*/ 11059 h 16132"/>
                <a:gd name="T58" fmla="*/ 8546 w 11062"/>
                <a:gd name="T59" fmla="*/ 4537 h 16132"/>
                <a:gd name="T60" fmla="*/ 8332 w 11062"/>
                <a:gd name="T61" fmla="*/ 5604 h 16132"/>
                <a:gd name="T62" fmla="*/ 7919 w 11062"/>
                <a:gd name="T63" fmla="*/ 6448 h 16132"/>
                <a:gd name="T64" fmla="*/ 7572 w 11062"/>
                <a:gd name="T65" fmla="*/ 6944 h 16132"/>
                <a:gd name="T66" fmla="*/ 7322 w 11062"/>
                <a:gd name="T67" fmla="*/ 5677 h 16132"/>
                <a:gd name="T68" fmla="*/ 6610 w 11062"/>
                <a:gd name="T69" fmla="*/ 3988 h 16132"/>
                <a:gd name="T70" fmla="*/ 5839 w 11062"/>
                <a:gd name="T71" fmla="*/ 2871 h 16132"/>
                <a:gd name="T72" fmla="*/ 5524 w 11062"/>
                <a:gd name="T73" fmla="*/ 2624 h 16132"/>
                <a:gd name="T74" fmla="*/ 5435 w 11062"/>
                <a:gd name="T75" fmla="*/ 3254 h 16132"/>
                <a:gd name="T76" fmla="*/ 5137 w 11062"/>
                <a:gd name="T77" fmla="*/ 4285 h 16132"/>
                <a:gd name="T78" fmla="*/ 4503 w 11062"/>
                <a:gd name="T79" fmla="*/ 5519 h 16132"/>
                <a:gd name="T80" fmla="*/ 3295 w 11062"/>
                <a:gd name="T81" fmla="*/ 2924 h 16132"/>
                <a:gd name="T82" fmla="*/ 1805 w 11062"/>
                <a:gd name="T83" fmla="*/ 1110 h 16132"/>
                <a:gd name="T84" fmla="*/ 701 w 11062"/>
                <a:gd name="T85" fmla="*/ 145 h 16132"/>
                <a:gd name="T86" fmla="*/ 1011 w 11062"/>
                <a:gd name="T87" fmla="*/ 2771 h 16132"/>
                <a:gd name="T88" fmla="*/ 870 w 11062"/>
                <a:gd name="T89" fmla="*/ 6014 h 16132"/>
                <a:gd name="T90" fmla="*/ 290 w 11062"/>
                <a:gd name="T91" fmla="*/ 8820 h 16132"/>
                <a:gd name="T92" fmla="*/ 6 w 11062"/>
                <a:gd name="T93" fmla="*/ 11760 h 16132"/>
                <a:gd name="T94" fmla="*/ 554 w 11062"/>
                <a:gd name="T95" fmla="*/ 13649 h 16132"/>
                <a:gd name="T96" fmla="*/ 1906 w 11062"/>
                <a:gd name="T97" fmla="*/ 15167 h 16132"/>
                <a:gd name="T98" fmla="*/ 3939 w 11062"/>
                <a:gd name="T99" fmla="*/ 16031 h 16132"/>
                <a:gd name="T100" fmla="*/ 6884 w 11062"/>
                <a:gd name="T101" fmla="*/ 16016 h 16132"/>
                <a:gd name="T102" fmla="*/ 9121 w 11062"/>
                <a:gd name="T103" fmla="*/ 15301 h 16132"/>
                <a:gd name="T104" fmla="*/ 10305 w 11062"/>
                <a:gd name="T105" fmla="*/ 14100 h 16132"/>
                <a:gd name="T106" fmla="*/ 10866 w 11062"/>
                <a:gd name="T107" fmla="*/ 12606 h 16132"/>
                <a:gd name="T108" fmla="*/ 11039 w 11062"/>
                <a:gd name="T109" fmla="*/ 10358 h 16132"/>
                <a:gd name="T110" fmla="*/ 10527 w 11062"/>
                <a:gd name="T111" fmla="*/ 8031 h 16132"/>
                <a:gd name="T112" fmla="*/ 9405 w 11062"/>
                <a:gd name="T113" fmla="*/ 5745 h 16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62" h="16132">
                  <a:moveTo>
                    <a:pt x="9891" y="12362"/>
                  </a:moveTo>
                  <a:lnTo>
                    <a:pt x="9860" y="12483"/>
                  </a:lnTo>
                  <a:lnTo>
                    <a:pt x="9829" y="12606"/>
                  </a:lnTo>
                  <a:lnTo>
                    <a:pt x="9795" y="12729"/>
                  </a:lnTo>
                  <a:lnTo>
                    <a:pt x="9760" y="12852"/>
                  </a:lnTo>
                  <a:lnTo>
                    <a:pt x="9722" y="12975"/>
                  </a:lnTo>
                  <a:lnTo>
                    <a:pt x="9680" y="13097"/>
                  </a:lnTo>
                  <a:lnTo>
                    <a:pt x="9634" y="13219"/>
                  </a:lnTo>
                  <a:lnTo>
                    <a:pt x="9581" y="13339"/>
                  </a:lnTo>
                  <a:lnTo>
                    <a:pt x="9524" y="13458"/>
                  </a:lnTo>
                  <a:lnTo>
                    <a:pt x="9461" y="13576"/>
                  </a:lnTo>
                  <a:lnTo>
                    <a:pt x="9389" y="13691"/>
                  </a:lnTo>
                  <a:lnTo>
                    <a:pt x="9311" y="13805"/>
                  </a:lnTo>
                  <a:lnTo>
                    <a:pt x="9223" y="13915"/>
                  </a:lnTo>
                  <a:lnTo>
                    <a:pt x="9127" y="14023"/>
                  </a:lnTo>
                  <a:lnTo>
                    <a:pt x="9020" y="14128"/>
                  </a:lnTo>
                  <a:lnTo>
                    <a:pt x="8904" y="14228"/>
                  </a:lnTo>
                  <a:lnTo>
                    <a:pt x="8775" y="14325"/>
                  </a:lnTo>
                  <a:lnTo>
                    <a:pt x="8635" y="14419"/>
                  </a:lnTo>
                  <a:lnTo>
                    <a:pt x="8482" y="14508"/>
                  </a:lnTo>
                  <a:lnTo>
                    <a:pt x="8316" y="14591"/>
                  </a:lnTo>
                  <a:lnTo>
                    <a:pt x="8136" y="14670"/>
                  </a:lnTo>
                  <a:lnTo>
                    <a:pt x="7941" y="14744"/>
                  </a:lnTo>
                  <a:lnTo>
                    <a:pt x="7730" y="14812"/>
                  </a:lnTo>
                  <a:lnTo>
                    <a:pt x="7503" y="14875"/>
                  </a:lnTo>
                  <a:lnTo>
                    <a:pt x="7260" y="14930"/>
                  </a:lnTo>
                  <a:lnTo>
                    <a:pt x="6999" y="14980"/>
                  </a:lnTo>
                  <a:lnTo>
                    <a:pt x="6719" y="15023"/>
                  </a:lnTo>
                  <a:lnTo>
                    <a:pt x="6422" y="15058"/>
                  </a:lnTo>
                  <a:lnTo>
                    <a:pt x="6104" y="15086"/>
                  </a:lnTo>
                  <a:lnTo>
                    <a:pt x="5766" y="15107"/>
                  </a:lnTo>
                  <a:lnTo>
                    <a:pt x="5407" y="15120"/>
                  </a:lnTo>
                  <a:lnTo>
                    <a:pt x="5027" y="15124"/>
                  </a:lnTo>
                  <a:lnTo>
                    <a:pt x="4794" y="15119"/>
                  </a:lnTo>
                  <a:lnTo>
                    <a:pt x="4567" y="15103"/>
                  </a:lnTo>
                  <a:lnTo>
                    <a:pt x="4346" y="15077"/>
                  </a:lnTo>
                  <a:lnTo>
                    <a:pt x="4132" y="15042"/>
                  </a:lnTo>
                  <a:lnTo>
                    <a:pt x="3924" y="14998"/>
                  </a:lnTo>
                  <a:lnTo>
                    <a:pt x="3722" y="14944"/>
                  </a:lnTo>
                  <a:lnTo>
                    <a:pt x="3525" y="14882"/>
                  </a:lnTo>
                  <a:lnTo>
                    <a:pt x="3336" y="14811"/>
                  </a:lnTo>
                  <a:lnTo>
                    <a:pt x="3155" y="14734"/>
                  </a:lnTo>
                  <a:lnTo>
                    <a:pt x="2979" y="14648"/>
                  </a:lnTo>
                  <a:lnTo>
                    <a:pt x="2811" y="14554"/>
                  </a:lnTo>
                  <a:lnTo>
                    <a:pt x="2649" y="14454"/>
                  </a:lnTo>
                  <a:lnTo>
                    <a:pt x="2494" y="14347"/>
                  </a:lnTo>
                  <a:lnTo>
                    <a:pt x="2346" y="14235"/>
                  </a:lnTo>
                  <a:lnTo>
                    <a:pt x="2206" y="14117"/>
                  </a:lnTo>
                  <a:lnTo>
                    <a:pt x="2073" y="13992"/>
                  </a:lnTo>
                  <a:lnTo>
                    <a:pt x="1946" y="13863"/>
                  </a:lnTo>
                  <a:lnTo>
                    <a:pt x="1829" y="13729"/>
                  </a:lnTo>
                  <a:lnTo>
                    <a:pt x="1718" y="13590"/>
                  </a:lnTo>
                  <a:lnTo>
                    <a:pt x="1614" y="13448"/>
                  </a:lnTo>
                  <a:lnTo>
                    <a:pt x="1519" y="13302"/>
                  </a:lnTo>
                  <a:lnTo>
                    <a:pt x="1432" y="13152"/>
                  </a:lnTo>
                  <a:lnTo>
                    <a:pt x="1352" y="12998"/>
                  </a:lnTo>
                  <a:lnTo>
                    <a:pt x="1280" y="12843"/>
                  </a:lnTo>
                  <a:lnTo>
                    <a:pt x="1216" y="12685"/>
                  </a:lnTo>
                  <a:lnTo>
                    <a:pt x="1161" y="12524"/>
                  </a:lnTo>
                  <a:lnTo>
                    <a:pt x="1114" y="12363"/>
                  </a:lnTo>
                  <a:lnTo>
                    <a:pt x="1076" y="12200"/>
                  </a:lnTo>
                  <a:lnTo>
                    <a:pt x="1045" y="12035"/>
                  </a:lnTo>
                  <a:lnTo>
                    <a:pt x="1023" y="11870"/>
                  </a:lnTo>
                  <a:lnTo>
                    <a:pt x="1010" y="11706"/>
                  </a:lnTo>
                  <a:lnTo>
                    <a:pt x="1006" y="11540"/>
                  </a:lnTo>
                  <a:lnTo>
                    <a:pt x="1006" y="11414"/>
                  </a:lnTo>
                  <a:lnTo>
                    <a:pt x="1008" y="11289"/>
                  </a:lnTo>
                  <a:lnTo>
                    <a:pt x="1012" y="11166"/>
                  </a:lnTo>
                  <a:lnTo>
                    <a:pt x="1017" y="11044"/>
                  </a:lnTo>
                  <a:lnTo>
                    <a:pt x="1023" y="10924"/>
                  </a:lnTo>
                  <a:lnTo>
                    <a:pt x="1030" y="10804"/>
                  </a:lnTo>
                  <a:lnTo>
                    <a:pt x="1038" y="10686"/>
                  </a:lnTo>
                  <a:lnTo>
                    <a:pt x="1048" y="10568"/>
                  </a:lnTo>
                  <a:lnTo>
                    <a:pt x="1059" y="10453"/>
                  </a:lnTo>
                  <a:lnTo>
                    <a:pt x="1071" y="10337"/>
                  </a:lnTo>
                  <a:lnTo>
                    <a:pt x="1084" y="10222"/>
                  </a:lnTo>
                  <a:lnTo>
                    <a:pt x="1097" y="10108"/>
                  </a:lnTo>
                  <a:lnTo>
                    <a:pt x="1112" y="9995"/>
                  </a:lnTo>
                  <a:lnTo>
                    <a:pt x="1128" y="9883"/>
                  </a:lnTo>
                  <a:lnTo>
                    <a:pt x="1144" y="9771"/>
                  </a:lnTo>
                  <a:lnTo>
                    <a:pt x="1161" y="9659"/>
                  </a:lnTo>
                  <a:lnTo>
                    <a:pt x="1179" y="9548"/>
                  </a:lnTo>
                  <a:lnTo>
                    <a:pt x="1197" y="9438"/>
                  </a:lnTo>
                  <a:lnTo>
                    <a:pt x="1217" y="9328"/>
                  </a:lnTo>
                  <a:lnTo>
                    <a:pt x="1237" y="9218"/>
                  </a:lnTo>
                  <a:lnTo>
                    <a:pt x="1258" y="9110"/>
                  </a:lnTo>
                  <a:lnTo>
                    <a:pt x="1279" y="9001"/>
                  </a:lnTo>
                  <a:lnTo>
                    <a:pt x="1301" y="8892"/>
                  </a:lnTo>
                  <a:lnTo>
                    <a:pt x="1322" y="8783"/>
                  </a:lnTo>
                  <a:lnTo>
                    <a:pt x="1368" y="8565"/>
                  </a:lnTo>
                  <a:lnTo>
                    <a:pt x="1414" y="8348"/>
                  </a:lnTo>
                  <a:lnTo>
                    <a:pt x="1463" y="8130"/>
                  </a:lnTo>
                  <a:lnTo>
                    <a:pt x="1511" y="7911"/>
                  </a:lnTo>
                  <a:lnTo>
                    <a:pt x="1572" y="7631"/>
                  </a:lnTo>
                  <a:lnTo>
                    <a:pt x="1634" y="7351"/>
                  </a:lnTo>
                  <a:lnTo>
                    <a:pt x="1664" y="7210"/>
                  </a:lnTo>
                  <a:lnTo>
                    <a:pt x="1694" y="7068"/>
                  </a:lnTo>
                  <a:lnTo>
                    <a:pt x="1723" y="6926"/>
                  </a:lnTo>
                  <a:lnTo>
                    <a:pt x="1751" y="6782"/>
                  </a:lnTo>
                  <a:lnTo>
                    <a:pt x="1779" y="6638"/>
                  </a:lnTo>
                  <a:lnTo>
                    <a:pt x="1806" y="6493"/>
                  </a:lnTo>
                  <a:lnTo>
                    <a:pt x="1834" y="6347"/>
                  </a:lnTo>
                  <a:lnTo>
                    <a:pt x="1859" y="6200"/>
                  </a:lnTo>
                  <a:lnTo>
                    <a:pt x="1883" y="6051"/>
                  </a:lnTo>
                  <a:lnTo>
                    <a:pt x="1907" y="5901"/>
                  </a:lnTo>
                  <a:lnTo>
                    <a:pt x="1929" y="5750"/>
                  </a:lnTo>
                  <a:lnTo>
                    <a:pt x="1949" y="5598"/>
                  </a:lnTo>
                  <a:lnTo>
                    <a:pt x="1969" y="5444"/>
                  </a:lnTo>
                  <a:lnTo>
                    <a:pt x="1987" y="5287"/>
                  </a:lnTo>
                  <a:lnTo>
                    <a:pt x="2004" y="5130"/>
                  </a:lnTo>
                  <a:lnTo>
                    <a:pt x="2018" y="4971"/>
                  </a:lnTo>
                  <a:lnTo>
                    <a:pt x="2031" y="4809"/>
                  </a:lnTo>
                  <a:lnTo>
                    <a:pt x="2042" y="4646"/>
                  </a:lnTo>
                  <a:lnTo>
                    <a:pt x="2051" y="4482"/>
                  </a:lnTo>
                  <a:lnTo>
                    <a:pt x="2059" y="4314"/>
                  </a:lnTo>
                  <a:lnTo>
                    <a:pt x="2064" y="4145"/>
                  </a:lnTo>
                  <a:lnTo>
                    <a:pt x="2066" y="3973"/>
                  </a:lnTo>
                  <a:lnTo>
                    <a:pt x="2067" y="3798"/>
                  </a:lnTo>
                  <a:lnTo>
                    <a:pt x="2065" y="3622"/>
                  </a:lnTo>
                  <a:lnTo>
                    <a:pt x="2061" y="3443"/>
                  </a:lnTo>
                  <a:lnTo>
                    <a:pt x="2054" y="3261"/>
                  </a:lnTo>
                  <a:lnTo>
                    <a:pt x="2044" y="3076"/>
                  </a:lnTo>
                  <a:lnTo>
                    <a:pt x="2032" y="2890"/>
                  </a:lnTo>
                  <a:lnTo>
                    <a:pt x="2174" y="3093"/>
                  </a:lnTo>
                  <a:lnTo>
                    <a:pt x="2311" y="3300"/>
                  </a:lnTo>
                  <a:lnTo>
                    <a:pt x="2442" y="3510"/>
                  </a:lnTo>
                  <a:lnTo>
                    <a:pt x="2567" y="3722"/>
                  </a:lnTo>
                  <a:lnTo>
                    <a:pt x="2687" y="3935"/>
                  </a:lnTo>
                  <a:lnTo>
                    <a:pt x="2802" y="4150"/>
                  </a:lnTo>
                  <a:lnTo>
                    <a:pt x="2910" y="4365"/>
                  </a:lnTo>
                  <a:lnTo>
                    <a:pt x="3014" y="4578"/>
                  </a:lnTo>
                  <a:lnTo>
                    <a:pt x="3112" y="4792"/>
                  </a:lnTo>
                  <a:lnTo>
                    <a:pt x="3206" y="5003"/>
                  </a:lnTo>
                  <a:lnTo>
                    <a:pt x="3294" y="5213"/>
                  </a:lnTo>
                  <a:lnTo>
                    <a:pt x="3378" y="5418"/>
                  </a:lnTo>
                  <a:lnTo>
                    <a:pt x="3457" y="5620"/>
                  </a:lnTo>
                  <a:lnTo>
                    <a:pt x="3531" y="5818"/>
                  </a:lnTo>
                  <a:lnTo>
                    <a:pt x="3600" y="6011"/>
                  </a:lnTo>
                  <a:lnTo>
                    <a:pt x="3664" y="6198"/>
                  </a:lnTo>
                  <a:lnTo>
                    <a:pt x="3725" y="6379"/>
                  </a:lnTo>
                  <a:lnTo>
                    <a:pt x="3780" y="6553"/>
                  </a:lnTo>
                  <a:lnTo>
                    <a:pt x="3831" y="6719"/>
                  </a:lnTo>
                  <a:lnTo>
                    <a:pt x="3877" y="6877"/>
                  </a:lnTo>
                  <a:lnTo>
                    <a:pt x="3921" y="7026"/>
                  </a:lnTo>
                  <a:lnTo>
                    <a:pt x="3959" y="7166"/>
                  </a:lnTo>
                  <a:lnTo>
                    <a:pt x="3993" y="7295"/>
                  </a:lnTo>
                  <a:lnTo>
                    <a:pt x="4023" y="7414"/>
                  </a:lnTo>
                  <a:lnTo>
                    <a:pt x="4050" y="7521"/>
                  </a:lnTo>
                  <a:lnTo>
                    <a:pt x="4072" y="7615"/>
                  </a:lnTo>
                  <a:lnTo>
                    <a:pt x="4091" y="7697"/>
                  </a:lnTo>
                  <a:lnTo>
                    <a:pt x="4108" y="7766"/>
                  </a:lnTo>
                  <a:lnTo>
                    <a:pt x="4128" y="7860"/>
                  </a:lnTo>
                  <a:lnTo>
                    <a:pt x="4134" y="7893"/>
                  </a:lnTo>
                  <a:lnTo>
                    <a:pt x="4150" y="7869"/>
                  </a:lnTo>
                  <a:lnTo>
                    <a:pt x="4197" y="7804"/>
                  </a:lnTo>
                  <a:lnTo>
                    <a:pt x="4269" y="7699"/>
                  </a:lnTo>
                  <a:lnTo>
                    <a:pt x="4366" y="7560"/>
                  </a:lnTo>
                  <a:lnTo>
                    <a:pt x="4480" y="7392"/>
                  </a:lnTo>
                  <a:lnTo>
                    <a:pt x="4611" y="7200"/>
                  </a:lnTo>
                  <a:lnTo>
                    <a:pt x="4753" y="6987"/>
                  </a:lnTo>
                  <a:lnTo>
                    <a:pt x="4904" y="6758"/>
                  </a:lnTo>
                  <a:lnTo>
                    <a:pt x="4981" y="6640"/>
                  </a:lnTo>
                  <a:lnTo>
                    <a:pt x="5059" y="6519"/>
                  </a:lnTo>
                  <a:lnTo>
                    <a:pt x="5137" y="6396"/>
                  </a:lnTo>
                  <a:lnTo>
                    <a:pt x="5215" y="6273"/>
                  </a:lnTo>
                  <a:lnTo>
                    <a:pt x="5292" y="6149"/>
                  </a:lnTo>
                  <a:lnTo>
                    <a:pt x="5368" y="6025"/>
                  </a:lnTo>
                  <a:lnTo>
                    <a:pt x="5443" y="5901"/>
                  </a:lnTo>
                  <a:lnTo>
                    <a:pt x="5515" y="5779"/>
                  </a:lnTo>
                  <a:lnTo>
                    <a:pt x="5585" y="5659"/>
                  </a:lnTo>
                  <a:lnTo>
                    <a:pt x="5652" y="5541"/>
                  </a:lnTo>
                  <a:lnTo>
                    <a:pt x="5715" y="5426"/>
                  </a:lnTo>
                  <a:lnTo>
                    <a:pt x="5774" y="5315"/>
                  </a:lnTo>
                  <a:lnTo>
                    <a:pt x="5830" y="5208"/>
                  </a:lnTo>
                  <a:lnTo>
                    <a:pt x="5880" y="5106"/>
                  </a:lnTo>
                  <a:lnTo>
                    <a:pt x="5925" y="5008"/>
                  </a:lnTo>
                  <a:lnTo>
                    <a:pt x="5964" y="4916"/>
                  </a:lnTo>
                  <a:lnTo>
                    <a:pt x="5992" y="4978"/>
                  </a:lnTo>
                  <a:lnTo>
                    <a:pt x="6020" y="5046"/>
                  </a:lnTo>
                  <a:lnTo>
                    <a:pt x="6048" y="5124"/>
                  </a:lnTo>
                  <a:lnTo>
                    <a:pt x="6075" y="5209"/>
                  </a:lnTo>
                  <a:lnTo>
                    <a:pt x="6101" y="5300"/>
                  </a:lnTo>
                  <a:lnTo>
                    <a:pt x="6128" y="5399"/>
                  </a:lnTo>
                  <a:lnTo>
                    <a:pt x="6153" y="5505"/>
                  </a:lnTo>
                  <a:lnTo>
                    <a:pt x="6179" y="5617"/>
                  </a:lnTo>
                  <a:lnTo>
                    <a:pt x="6205" y="5736"/>
                  </a:lnTo>
                  <a:lnTo>
                    <a:pt x="6229" y="5861"/>
                  </a:lnTo>
                  <a:lnTo>
                    <a:pt x="6253" y="5991"/>
                  </a:lnTo>
                  <a:lnTo>
                    <a:pt x="6276" y="6127"/>
                  </a:lnTo>
                  <a:lnTo>
                    <a:pt x="6298" y="6267"/>
                  </a:lnTo>
                  <a:lnTo>
                    <a:pt x="6320" y="6413"/>
                  </a:lnTo>
                  <a:lnTo>
                    <a:pt x="6341" y="6564"/>
                  </a:lnTo>
                  <a:lnTo>
                    <a:pt x="6361" y="6719"/>
                  </a:lnTo>
                  <a:lnTo>
                    <a:pt x="6380" y="6878"/>
                  </a:lnTo>
                  <a:lnTo>
                    <a:pt x="6400" y="7041"/>
                  </a:lnTo>
                  <a:lnTo>
                    <a:pt x="6417" y="7208"/>
                  </a:lnTo>
                  <a:lnTo>
                    <a:pt x="6433" y="7377"/>
                  </a:lnTo>
                  <a:lnTo>
                    <a:pt x="6449" y="7550"/>
                  </a:lnTo>
                  <a:lnTo>
                    <a:pt x="6463" y="7726"/>
                  </a:lnTo>
                  <a:lnTo>
                    <a:pt x="6476" y="7904"/>
                  </a:lnTo>
                  <a:lnTo>
                    <a:pt x="6488" y="8085"/>
                  </a:lnTo>
                  <a:lnTo>
                    <a:pt x="6498" y="8268"/>
                  </a:lnTo>
                  <a:lnTo>
                    <a:pt x="6508" y="8451"/>
                  </a:lnTo>
                  <a:lnTo>
                    <a:pt x="6516" y="8637"/>
                  </a:lnTo>
                  <a:lnTo>
                    <a:pt x="6523" y="8824"/>
                  </a:lnTo>
                  <a:lnTo>
                    <a:pt x="6528" y="9012"/>
                  </a:lnTo>
                  <a:lnTo>
                    <a:pt x="6532" y="9200"/>
                  </a:lnTo>
                  <a:lnTo>
                    <a:pt x="6534" y="9390"/>
                  </a:lnTo>
                  <a:lnTo>
                    <a:pt x="6535" y="9578"/>
                  </a:lnTo>
                  <a:lnTo>
                    <a:pt x="6550" y="9565"/>
                  </a:lnTo>
                  <a:lnTo>
                    <a:pt x="6595" y="9528"/>
                  </a:lnTo>
                  <a:lnTo>
                    <a:pt x="6665" y="9465"/>
                  </a:lnTo>
                  <a:lnTo>
                    <a:pt x="6759" y="9380"/>
                  </a:lnTo>
                  <a:lnTo>
                    <a:pt x="6815" y="9329"/>
                  </a:lnTo>
                  <a:lnTo>
                    <a:pt x="6875" y="9272"/>
                  </a:lnTo>
                  <a:lnTo>
                    <a:pt x="6940" y="9209"/>
                  </a:lnTo>
                  <a:lnTo>
                    <a:pt x="7011" y="9142"/>
                  </a:lnTo>
                  <a:lnTo>
                    <a:pt x="7084" y="9069"/>
                  </a:lnTo>
                  <a:lnTo>
                    <a:pt x="7162" y="8991"/>
                  </a:lnTo>
                  <a:lnTo>
                    <a:pt x="7243" y="8908"/>
                  </a:lnTo>
                  <a:lnTo>
                    <a:pt x="7327" y="8819"/>
                  </a:lnTo>
                  <a:lnTo>
                    <a:pt x="7415" y="8726"/>
                  </a:lnTo>
                  <a:lnTo>
                    <a:pt x="7505" y="8629"/>
                  </a:lnTo>
                  <a:lnTo>
                    <a:pt x="7598" y="8527"/>
                  </a:lnTo>
                  <a:lnTo>
                    <a:pt x="7692" y="8420"/>
                  </a:lnTo>
                  <a:lnTo>
                    <a:pt x="7789" y="8308"/>
                  </a:lnTo>
                  <a:lnTo>
                    <a:pt x="7886" y="8192"/>
                  </a:lnTo>
                  <a:lnTo>
                    <a:pt x="7985" y="8072"/>
                  </a:lnTo>
                  <a:lnTo>
                    <a:pt x="8084" y="7948"/>
                  </a:lnTo>
                  <a:lnTo>
                    <a:pt x="8184" y="7820"/>
                  </a:lnTo>
                  <a:lnTo>
                    <a:pt x="8284" y="7688"/>
                  </a:lnTo>
                  <a:lnTo>
                    <a:pt x="8384" y="7552"/>
                  </a:lnTo>
                  <a:lnTo>
                    <a:pt x="8483" y="7412"/>
                  </a:lnTo>
                  <a:lnTo>
                    <a:pt x="8583" y="7268"/>
                  </a:lnTo>
                  <a:lnTo>
                    <a:pt x="8681" y="7121"/>
                  </a:lnTo>
                  <a:lnTo>
                    <a:pt x="8777" y="6971"/>
                  </a:lnTo>
                  <a:lnTo>
                    <a:pt x="8872" y="6817"/>
                  </a:lnTo>
                  <a:lnTo>
                    <a:pt x="8969" y="6995"/>
                  </a:lnTo>
                  <a:lnTo>
                    <a:pt x="9062" y="7174"/>
                  </a:lnTo>
                  <a:lnTo>
                    <a:pt x="9150" y="7352"/>
                  </a:lnTo>
                  <a:lnTo>
                    <a:pt x="9235" y="7532"/>
                  </a:lnTo>
                  <a:lnTo>
                    <a:pt x="9316" y="7710"/>
                  </a:lnTo>
                  <a:lnTo>
                    <a:pt x="9393" y="7890"/>
                  </a:lnTo>
                  <a:lnTo>
                    <a:pt x="9466" y="8069"/>
                  </a:lnTo>
                  <a:lnTo>
                    <a:pt x="9534" y="8248"/>
                  </a:lnTo>
                  <a:lnTo>
                    <a:pt x="9598" y="8428"/>
                  </a:lnTo>
                  <a:lnTo>
                    <a:pt x="9659" y="8607"/>
                  </a:lnTo>
                  <a:lnTo>
                    <a:pt x="9715" y="8787"/>
                  </a:lnTo>
                  <a:lnTo>
                    <a:pt x="9767" y="8965"/>
                  </a:lnTo>
                  <a:lnTo>
                    <a:pt x="9814" y="9144"/>
                  </a:lnTo>
                  <a:lnTo>
                    <a:pt x="9858" y="9321"/>
                  </a:lnTo>
                  <a:lnTo>
                    <a:pt x="9897" y="9499"/>
                  </a:lnTo>
                  <a:lnTo>
                    <a:pt x="9932" y="9675"/>
                  </a:lnTo>
                  <a:lnTo>
                    <a:pt x="9963" y="9852"/>
                  </a:lnTo>
                  <a:lnTo>
                    <a:pt x="9989" y="10027"/>
                  </a:lnTo>
                  <a:lnTo>
                    <a:pt x="10011" y="10201"/>
                  </a:lnTo>
                  <a:lnTo>
                    <a:pt x="10029" y="10375"/>
                  </a:lnTo>
                  <a:lnTo>
                    <a:pt x="10042" y="10547"/>
                  </a:lnTo>
                  <a:lnTo>
                    <a:pt x="10051" y="10720"/>
                  </a:lnTo>
                  <a:lnTo>
                    <a:pt x="10055" y="10890"/>
                  </a:lnTo>
                  <a:lnTo>
                    <a:pt x="10055" y="11059"/>
                  </a:lnTo>
                  <a:lnTo>
                    <a:pt x="10051" y="11227"/>
                  </a:lnTo>
                  <a:lnTo>
                    <a:pt x="10042" y="11394"/>
                  </a:lnTo>
                  <a:lnTo>
                    <a:pt x="10028" y="11559"/>
                  </a:lnTo>
                  <a:lnTo>
                    <a:pt x="10009" y="11723"/>
                  </a:lnTo>
                  <a:lnTo>
                    <a:pt x="9986" y="11885"/>
                  </a:lnTo>
                  <a:lnTo>
                    <a:pt x="9959" y="12046"/>
                  </a:lnTo>
                  <a:lnTo>
                    <a:pt x="9927" y="12205"/>
                  </a:lnTo>
                  <a:lnTo>
                    <a:pt x="9891" y="12362"/>
                  </a:lnTo>
                  <a:close/>
                  <a:moveTo>
                    <a:pt x="8546" y="4537"/>
                  </a:moveTo>
                  <a:lnTo>
                    <a:pt x="8540" y="4663"/>
                  </a:lnTo>
                  <a:lnTo>
                    <a:pt x="8529" y="4787"/>
                  </a:lnTo>
                  <a:lnTo>
                    <a:pt x="8513" y="4910"/>
                  </a:lnTo>
                  <a:lnTo>
                    <a:pt x="8492" y="5031"/>
                  </a:lnTo>
                  <a:lnTo>
                    <a:pt x="8467" y="5150"/>
                  </a:lnTo>
                  <a:lnTo>
                    <a:pt x="8438" y="5267"/>
                  </a:lnTo>
                  <a:lnTo>
                    <a:pt x="8406" y="5382"/>
                  </a:lnTo>
                  <a:lnTo>
                    <a:pt x="8370" y="5494"/>
                  </a:lnTo>
                  <a:lnTo>
                    <a:pt x="8332" y="5604"/>
                  </a:lnTo>
                  <a:lnTo>
                    <a:pt x="8290" y="5712"/>
                  </a:lnTo>
                  <a:lnTo>
                    <a:pt x="8247" y="5816"/>
                  </a:lnTo>
                  <a:lnTo>
                    <a:pt x="8203" y="5916"/>
                  </a:lnTo>
                  <a:lnTo>
                    <a:pt x="8157" y="6014"/>
                  </a:lnTo>
                  <a:lnTo>
                    <a:pt x="8110" y="6108"/>
                  </a:lnTo>
                  <a:lnTo>
                    <a:pt x="8061" y="6199"/>
                  </a:lnTo>
                  <a:lnTo>
                    <a:pt x="8014" y="6286"/>
                  </a:lnTo>
                  <a:lnTo>
                    <a:pt x="7966" y="6369"/>
                  </a:lnTo>
                  <a:lnTo>
                    <a:pt x="7919" y="6448"/>
                  </a:lnTo>
                  <a:lnTo>
                    <a:pt x="7871" y="6522"/>
                  </a:lnTo>
                  <a:lnTo>
                    <a:pt x="7826" y="6593"/>
                  </a:lnTo>
                  <a:lnTo>
                    <a:pt x="7782" y="6658"/>
                  </a:lnTo>
                  <a:lnTo>
                    <a:pt x="7741" y="6719"/>
                  </a:lnTo>
                  <a:lnTo>
                    <a:pt x="7700" y="6774"/>
                  </a:lnTo>
                  <a:lnTo>
                    <a:pt x="7663" y="6825"/>
                  </a:lnTo>
                  <a:lnTo>
                    <a:pt x="7629" y="6870"/>
                  </a:lnTo>
                  <a:lnTo>
                    <a:pt x="7599" y="6911"/>
                  </a:lnTo>
                  <a:lnTo>
                    <a:pt x="7572" y="6944"/>
                  </a:lnTo>
                  <a:lnTo>
                    <a:pt x="7549" y="6972"/>
                  </a:lnTo>
                  <a:lnTo>
                    <a:pt x="7516" y="7011"/>
                  </a:lnTo>
                  <a:lnTo>
                    <a:pt x="7505" y="7024"/>
                  </a:lnTo>
                  <a:lnTo>
                    <a:pt x="7499" y="6791"/>
                  </a:lnTo>
                  <a:lnTo>
                    <a:pt x="7483" y="6560"/>
                  </a:lnTo>
                  <a:lnTo>
                    <a:pt x="7456" y="6334"/>
                  </a:lnTo>
                  <a:lnTo>
                    <a:pt x="7420" y="6110"/>
                  </a:lnTo>
                  <a:lnTo>
                    <a:pt x="7376" y="5891"/>
                  </a:lnTo>
                  <a:lnTo>
                    <a:pt x="7322" y="5677"/>
                  </a:lnTo>
                  <a:lnTo>
                    <a:pt x="7263" y="5468"/>
                  </a:lnTo>
                  <a:lnTo>
                    <a:pt x="7197" y="5262"/>
                  </a:lnTo>
                  <a:lnTo>
                    <a:pt x="7124" y="5062"/>
                  </a:lnTo>
                  <a:lnTo>
                    <a:pt x="7047" y="4868"/>
                  </a:lnTo>
                  <a:lnTo>
                    <a:pt x="6966" y="4679"/>
                  </a:lnTo>
                  <a:lnTo>
                    <a:pt x="6880" y="4497"/>
                  </a:lnTo>
                  <a:lnTo>
                    <a:pt x="6792" y="4320"/>
                  </a:lnTo>
                  <a:lnTo>
                    <a:pt x="6702" y="4151"/>
                  </a:lnTo>
                  <a:lnTo>
                    <a:pt x="6610" y="3988"/>
                  </a:lnTo>
                  <a:lnTo>
                    <a:pt x="6517" y="3832"/>
                  </a:lnTo>
                  <a:lnTo>
                    <a:pt x="6425" y="3683"/>
                  </a:lnTo>
                  <a:lnTo>
                    <a:pt x="6333" y="3542"/>
                  </a:lnTo>
                  <a:lnTo>
                    <a:pt x="6243" y="3409"/>
                  </a:lnTo>
                  <a:lnTo>
                    <a:pt x="6154" y="3284"/>
                  </a:lnTo>
                  <a:lnTo>
                    <a:pt x="6070" y="3168"/>
                  </a:lnTo>
                  <a:lnTo>
                    <a:pt x="5987" y="3060"/>
                  </a:lnTo>
                  <a:lnTo>
                    <a:pt x="5911" y="2961"/>
                  </a:lnTo>
                  <a:lnTo>
                    <a:pt x="5839" y="2871"/>
                  </a:lnTo>
                  <a:lnTo>
                    <a:pt x="5772" y="2792"/>
                  </a:lnTo>
                  <a:lnTo>
                    <a:pt x="5712" y="2721"/>
                  </a:lnTo>
                  <a:lnTo>
                    <a:pt x="5660" y="2661"/>
                  </a:lnTo>
                  <a:lnTo>
                    <a:pt x="5614" y="2611"/>
                  </a:lnTo>
                  <a:lnTo>
                    <a:pt x="5552" y="2544"/>
                  </a:lnTo>
                  <a:lnTo>
                    <a:pt x="5530" y="2521"/>
                  </a:lnTo>
                  <a:lnTo>
                    <a:pt x="5529" y="2538"/>
                  </a:lnTo>
                  <a:lnTo>
                    <a:pt x="5527" y="2588"/>
                  </a:lnTo>
                  <a:lnTo>
                    <a:pt x="5524" y="2624"/>
                  </a:lnTo>
                  <a:lnTo>
                    <a:pt x="5521" y="2669"/>
                  </a:lnTo>
                  <a:lnTo>
                    <a:pt x="5516" y="2719"/>
                  </a:lnTo>
                  <a:lnTo>
                    <a:pt x="5510" y="2778"/>
                  </a:lnTo>
                  <a:lnTo>
                    <a:pt x="5503" y="2842"/>
                  </a:lnTo>
                  <a:lnTo>
                    <a:pt x="5493" y="2913"/>
                  </a:lnTo>
                  <a:lnTo>
                    <a:pt x="5482" y="2989"/>
                  </a:lnTo>
                  <a:lnTo>
                    <a:pt x="5469" y="3072"/>
                  </a:lnTo>
                  <a:lnTo>
                    <a:pt x="5453" y="3161"/>
                  </a:lnTo>
                  <a:lnTo>
                    <a:pt x="5435" y="3254"/>
                  </a:lnTo>
                  <a:lnTo>
                    <a:pt x="5414" y="3352"/>
                  </a:lnTo>
                  <a:lnTo>
                    <a:pt x="5391" y="3455"/>
                  </a:lnTo>
                  <a:lnTo>
                    <a:pt x="5365" y="3563"/>
                  </a:lnTo>
                  <a:lnTo>
                    <a:pt x="5336" y="3674"/>
                  </a:lnTo>
                  <a:lnTo>
                    <a:pt x="5304" y="3790"/>
                  </a:lnTo>
                  <a:lnTo>
                    <a:pt x="5268" y="3909"/>
                  </a:lnTo>
                  <a:lnTo>
                    <a:pt x="5227" y="4031"/>
                  </a:lnTo>
                  <a:lnTo>
                    <a:pt x="5184" y="4156"/>
                  </a:lnTo>
                  <a:lnTo>
                    <a:pt x="5137" y="4285"/>
                  </a:lnTo>
                  <a:lnTo>
                    <a:pt x="5086" y="4415"/>
                  </a:lnTo>
                  <a:lnTo>
                    <a:pt x="5029" y="4548"/>
                  </a:lnTo>
                  <a:lnTo>
                    <a:pt x="4969" y="4683"/>
                  </a:lnTo>
                  <a:lnTo>
                    <a:pt x="4904" y="4819"/>
                  </a:lnTo>
                  <a:lnTo>
                    <a:pt x="4834" y="4958"/>
                  </a:lnTo>
                  <a:lnTo>
                    <a:pt x="4759" y="5097"/>
                  </a:lnTo>
                  <a:lnTo>
                    <a:pt x="4680" y="5237"/>
                  </a:lnTo>
                  <a:lnTo>
                    <a:pt x="4594" y="5378"/>
                  </a:lnTo>
                  <a:lnTo>
                    <a:pt x="4503" y="5519"/>
                  </a:lnTo>
                  <a:lnTo>
                    <a:pt x="4403" y="5195"/>
                  </a:lnTo>
                  <a:lnTo>
                    <a:pt x="4293" y="4878"/>
                  </a:lnTo>
                  <a:lnTo>
                    <a:pt x="4173" y="4571"/>
                  </a:lnTo>
                  <a:lnTo>
                    <a:pt x="4043" y="4274"/>
                  </a:lnTo>
                  <a:lnTo>
                    <a:pt x="3906" y="3985"/>
                  </a:lnTo>
                  <a:lnTo>
                    <a:pt x="3762" y="3705"/>
                  </a:lnTo>
                  <a:lnTo>
                    <a:pt x="3611" y="3435"/>
                  </a:lnTo>
                  <a:lnTo>
                    <a:pt x="3455" y="3175"/>
                  </a:lnTo>
                  <a:lnTo>
                    <a:pt x="3295" y="2924"/>
                  </a:lnTo>
                  <a:lnTo>
                    <a:pt x="3131" y="2683"/>
                  </a:lnTo>
                  <a:lnTo>
                    <a:pt x="2965" y="2451"/>
                  </a:lnTo>
                  <a:lnTo>
                    <a:pt x="2797" y="2229"/>
                  </a:lnTo>
                  <a:lnTo>
                    <a:pt x="2628" y="2018"/>
                  </a:lnTo>
                  <a:lnTo>
                    <a:pt x="2459" y="1816"/>
                  </a:lnTo>
                  <a:lnTo>
                    <a:pt x="2292" y="1624"/>
                  </a:lnTo>
                  <a:lnTo>
                    <a:pt x="2126" y="1443"/>
                  </a:lnTo>
                  <a:lnTo>
                    <a:pt x="1964" y="1271"/>
                  </a:lnTo>
                  <a:lnTo>
                    <a:pt x="1805" y="1110"/>
                  </a:lnTo>
                  <a:lnTo>
                    <a:pt x="1651" y="960"/>
                  </a:lnTo>
                  <a:lnTo>
                    <a:pt x="1503" y="820"/>
                  </a:lnTo>
                  <a:lnTo>
                    <a:pt x="1361" y="691"/>
                  </a:lnTo>
                  <a:lnTo>
                    <a:pt x="1227" y="573"/>
                  </a:lnTo>
                  <a:lnTo>
                    <a:pt x="1102" y="465"/>
                  </a:lnTo>
                  <a:lnTo>
                    <a:pt x="985" y="368"/>
                  </a:lnTo>
                  <a:lnTo>
                    <a:pt x="879" y="283"/>
                  </a:lnTo>
                  <a:lnTo>
                    <a:pt x="784" y="209"/>
                  </a:lnTo>
                  <a:lnTo>
                    <a:pt x="701" y="145"/>
                  </a:lnTo>
                  <a:lnTo>
                    <a:pt x="631" y="93"/>
                  </a:lnTo>
                  <a:lnTo>
                    <a:pt x="534" y="23"/>
                  </a:lnTo>
                  <a:lnTo>
                    <a:pt x="501" y="0"/>
                  </a:lnTo>
                  <a:lnTo>
                    <a:pt x="630" y="507"/>
                  </a:lnTo>
                  <a:lnTo>
                    <a:pt x="742" y="995"/>
                  </a:lnTo>
                  <a:lnTo>
                    <a:pt x="834" y="1464"/>
                  </a:lnTo>
                  <a:lnTo>
                    <a:pt x="910" y="1916"/>
                  </a:lnTo>
                  <a:lnTo>
                    <a:pt x="968" y="2351"/>
                  </a:lnTo>
                  <a:lnTo>
                    <a:pt x="1011" y="2771"/>
                  </a:lnTo>
                  <a:lnTo>
                    <a:pt x="1040" y="3176"/>
                  </a:lnTo>
                  <a:lnTo>
                    <a:pt x="1056" y="3567"/>
                  </a:lnTo>
                  <a:lnTo>
                    <a:pt x="1059" y="3946"/>
                  </a:lnTo>
                  <a:lnTo>
                    <a:pt x="1050" y="4313"/>
                  </a:lnTo>
                  <a:lnTo>
                    <a:pt x="1030" y="4671"/>
                  </a:lnTo>
                  <a:lnTo>
                    <a:pt x="1001" y="5018"/>
                  </a:lnTo>
                  <a:lnTo>
                    <a:pt x="965" y="5358"/>
                  </a:lnTo>
                  <a:lnTo>
                    <a:pt x="920" y="5690"/>
                  </a:lnTo>
                  <a:lnTo>
                    <a:pt x="870" y="6014"/>
                  </a:lnTo>
                  <a:lnTo>
                    <a:pt x="813" y="6335"/>
                  </a:lnTo>
                  <a:lnTo>
                    <a:pt x="753" y="6650"/>
                  </a:lnTo>
                  <a:lnTo>
                    <a:pt x="689" y="6962"/>
                  </a:lnTo>
                  <a:lnTo>
                    <a:pt x="622" y="7271"/>
                  </a:lnTo>
                  <a:lnTo>
                    <a:pt x="554" y="7580"/>
                  </a:lnTo>
                  <a:lnTo>
                    <a:pt x="486" y="7888"/>
                  </a:lnTo>
                  <a:lnTo>
                    <a:pt x="418" y="8197"/>
                  </a:lnTo>
                  <a:lnTo>
                    <a:pt x="353" y="8507"/>
                  </a:lnTo>
                  <a:lnTo>
                    <a:pt x="290" y="8820"/>
                  </a:lnTo>
                  <a:lnTo>
                    <a:pt x="229" y="9137"/>
                  </a:lnTo>
                  <a:lnTo>
                    <a:pt x="175" y="9457"/>
                  </a:lnTo>
                  <a:lnTo>
                    <a:pt x="126" y="9784"/>
                  </a:lnTo>
                  <a:lnTo>
                    <a:pt x="83" y="10118"/>
                  </a:lnTo>
                  <a:lnTo>
                    <a:pt x="48" y="10460"/>
                  </a:lnTo>
                  <a:lnTo>
                    <a:pt x="22" y="10809"/>
                  </a:lnTo>
                  <a:lnTo>
                    <a:pt x="6" y="11169"/>
                  </a:lnTo>
                  <a:lnTo>
                    <a:pt x="0" y="11540"/>
                  </a:lnTo>
                  <a:lnTo>
                    <a:pt x="6" y="11760"/>
                  </a:lnTo>
                  <a:lnTo>
                    <a:pt x="23" y="11980"/>
                  </a:lnTo>
                  <a:lnTo>
                    <a:pt x="51" y="12198"/>
                  </a:lnTo>
                  <a:lnTo>
                    <a:pt x="91" y="12414"/>
                  </a:lnTo>
                  <a:lnTo>
                    <a:pt x="142" y="12627"/>
                  </a:lnTo>
                  <a:lnTo>
                    <a:pt x="203" y="12838"/>
                  </a:lnTo>
                  <a:lnTo>
                    <a:pt x="275" y="13047"/>
                  </a:lnTo>
                  <a:lnTo>
                    <a:pt x="358" y="13251"/>
                  </a:lnTo>
                  <a:lnTo>
                    <a:pt x="450" y="13452"/>
                  </a:lnTo>
                  <a:lnTo>
                    <a:pt x="554" y="13649"/>
                  </a:lnTo>
                  <a:lnTo>
                    <a:pt x="666" y="13841"/>
                  </a:lnTo>
                  <a:lnTo>
                    <a:pt x="789" y="14028"/>
                  </a:lnTo>
                  <a:lnTo>
                    <a:pt x="922" y="14210"/>
                  </a:lnTo>
                  <a:lnTo>
                    <a:pt x="1063" y="14386"/>
                  </a:lnTo>
                  <a:lnTo>
                    <a:pt x="1213" y="14556"/>
                  </a:lnTo>
                  <a:lnTo>
                    <a:pt x="1374" y="14719"/>
                  </a:lnTo>
                  <a:lnTo>
                    <a:pt x="1542" y="14876"/>
                  </a:lnTo>
                  <a:lnTo>
                    <a:pt x="1720" y="15025"/>
                  </a:lnTo>
                  <a:lnTo>
                    <a:pt x="1906" y="15167"/>
                  </a:lnTo>
                  <a:lnTo>
                    <a:pt x="2101" y="15300"/>
                  </a:lnTo>
                  <a:lnTo>
                    <a:pt x="2303" y="15425"/>
                  </a:lnTo>
                  <a:lnTo>
                    <a:pt x="2514" y="15541"/>
                  </a:lnTo>
                  <a:lnTo>
                    <a:pt x="2733" y="15648"/>
                  </a:lnTo>
                  <a:lnTo>
                    <a:pt x="2960" y="15746"/>
                  </a:lnTo>
                  <a:lnTo>
                    <a:pt x="3193" y="15834"/>
                  </a:lnTo>
                  <a:lnTo>
                    <a:pt x="3434" y="15910"/>
                  </a:lnTo>
                  <a:lnTo>
                    <a:pt x="3683" y="15977"/>
                  </a:lnTo>
                  <a:lnTo>
                    <a:pt x="3939" y="16031"/>
                  </a:lnTo>
                  <a:lnTo>
                    <a:pt x="4201" y="16075"/>
                  </a:lnTo>
                  <a:lnTo>
                    <a:pt x="4469" y="16107"/>
                  </a:lnTo>
                  <a:lnTo>
                    <a:pt x="4745" y="16126"/>
                  </a:lnTo>
                  <a:lnTo>
                    <a:pt x="5027" y="16132"/>
                  </a:lnTo>
                  <a:lnTo>
                    <a:pt x="5439" y="16127"/>
                  </a:lnTo>
                  <a:lnTo>
                    <a:pt x="5830" y="16113"/>
                  </a:lnTo>
                  <a:lnTo>
                    <a:pt x="6201" y="16090"/>
                  </a:lnTo>
                  <a:lnTo>
                    <a:pt x="6551" y="16057"/>
                  </a:lnTo>
                  <a:lnTo>
                    <a:pt x="6884" y="16016"/>
                  </a:lnTo>
                  <a:lnTo>
                    <a:pt x="7198" y="15967"/>
                  </a:lnTo>
                  <a:lnTo>
                    <a:pt x="7494" y="15909"/>
                  </a:lnTo>
                  <a:lnTo>
                    <a:pt x="7774" y="15844"/>
                  </a:lnTo>
                  <a:lnTo>
                    <a:pt x="8036" y="15771"/>
                  </a:lnTo>
                  <a:lnTo>
                    <a:pt x="8282" y="15690"/>
                  </a:lnTo>
                  <a:lnTo>
                    <a:pt x="8514" y="15603"/>
                  </a:lnTo>
                  <a:lnTo>
                    <a:pt x="8731" y="15509"/>
                  </a:lnTo>
                  <a:lnTo>
                    <a:pt x="8933" y="15408"/>
                  </a:lnTo>
                  <a:lnTo>
                    <a:pt x="9121" y="15301"/>
                  </a:lnTo>
                  <a:lnTo>
                    <a:pt x="9297" y="15188"/>
                  </a:lnTo>
                  <a:lnTo>
                    <a:pt x="9461" y="15069"/>
                  </a:lnTo>
                  <a:lnTo>
                    <a:pt x="9611" y="14945"/>
                  </a:lnTo>
                  <a:lnTo>
                    <a:pt x="9752" y="14816"/>
                  </a:lnTo>
                  <a:lnTo>
                    <a:pt x="9882" y="14681"/>
                  </a:lnTo>
                  <a:lnTo>
                    <a:pt x="10001" y="14543"/>
                  </a:lnTo>
                  <a:lnTo>
                    <a:pt x="10111" y="14399"/>
                  </a:lnTo>
                  <a:lnTo>
                    <a:pt x="10213" y="14252"/>
                  </a:lnTo>
                  <a:lnTo>
                    <a:pt x="10305" y="14100"/>
                  </a:lnTo>
                  <a:lnTo>
                    <a:pt x="10390" y="13945"/>
                  </a:lnTo>
                  <a:lnTo>
                    <a:pt x="10468" y="13787"/>
                  </a:lnTo>
                  <a:lnTo>
                    <a:pt x="10540" y="13625"/>
                  </a:lnTo>
                  <a:lnTo>
                    <a:pt x="10606" y="13461"/>
                  </a:lnTo>
                  <a:lnTo>
                    <a:pt x="10666" y="13294"/>
                  </a:lnTo>
                  <a:lnTo>
                    <a:pt x="10721" y="13124"/>
                  </a:lnTo>
                  <a:lnTo>
                    <a:pt x="10772" y="12954"/>
                  </a:lnTo>
                  <a:lnTo>
                    <a:pt x="10821" y="12781"/>
                  </a:lnTo>
                  <a:lnTo>
                    <a:pt x="10866" y="12606"/>
                  </a:lnTo>
                  <a:lnTo>
                    <a:pt x="10921" y="12364"/>
                  </a:lnTo>
                  <a:lnTo>
                    <a:pt x="10967" y="12119"/>
                  </a:lnTo>
                  <a:lnTo>
                    <a:pt x="11004" y="11873"/>
                  </a:lnTo>
                  <a:lnTo>
                    <a:pt x="11032" y="11624"/>
                  </a:lnTo>
                  <a:lnTo>
                    <a:pt x="11051" y="11374"/>
                  </a:lnTo>
                  <a:lnTo>
                    <a:pt x="11061" y="11122"/>
                  </a:lnTo>
                  <a:lnTo>
                    <a:pt x="11062" y="10868"/>
                  </a:lnTo>
                  <a:lnTo>
                    <a:pt x="11055" y="10614"/>
                  </a:lnTo>
                  <a:lnTo>
                    <a:pt x="11039" y="10358"/>
                  </a:lnTo>
                  <a:lnTo>
                    <a:pt x="11015" y="10101"/>
                  </a:lnTo>
                  <a:lnTo>
                    <a:pt x="10982" y="9843"/>
                  </a:lnTo>
                  <a:lnTo>
                    <a:pt x="10941" y="9584"/>
                  </a:lnTo>
                  <a:lnTo>
                    <a:pt x="10892" y="9325"/>
                  </a:lnTo>
                  <a:lnTo>
                    <a:pt x="10835" y="9066"/>
                  </a:lnTo>
                  <a:lnTo>
                    <a:pt x="10769" y="8807"/>
                  </a:lnTo>
                  <a:lnTo>
                    <a:pt x="10696" y="8548"/>
                  </a:lnTo>
                  <a:lnTo>
                    <a:pt x="10616" y="8289"/>
                  </a:lnTo>
                  <a:lnTo>
                    <a:pt x="10527" y="8031"/>
                  </a:lnTo>
                  <a:lnTo>
                    <a:pt x="10432" y="7772"/>
                  </a:lnTo>
                  <a:lnTo>
                    <a:pt x="10328" y="7514"/>
                  </a:lnTo>
                  <a:lnTo>
                    <a:pt x="10218" y="7257"/>
                  </a:lnTo>
                  <a:lnTo>
                    <a:pt x="10100" y="7002"/>
                  </a:lnTo>
                  <a:lnTo>
                    <a:pt x="9974" y="6747"/>
                  </a:lnTo>
                  <a:lnTo>
                    <a:pt x="9843" y="6494"/>
                  </a:lnTo>
                  <a:lnTo>
                    <a:pt x="9704" y="6243"/>
                  </a:lnTo>
                  <a:lnTo>
                    <a:pt x="9558" y="5993"/>
                  </a:lnTo>
                  <a:lnTo>
                    <a:pt x="9405" y="5745"/>
                  </a:lnTo>
                  <a:lnTo>
                    <a:pt x="9246" y="5498"/>
                  </a:lnTo>
                  <a:lnTo>
                    <a:pt x="9081" y="5254"/>
                  </a:lnTo>
                  <a:lnTo>
                    <a:pt x="8909" y="5013"/>
                  </a:lnTo>
                  <a:lnTo>
                    <a:pt x="8730" y="4774"/>
                  </a:lnTo>
                  <a:lnTo>
                    <a:pt x="8546" y="45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8" name="ïšḻide"/>
            <p:cNvSpPr/>
            <p:nvPr/>
          </p:nvSpPr>
          <p:spPr bwMode="auto">
            <a:xfrm>
              <a:off x="10174438" y="242038"/>
              <a:ext cx="153880" cy="124380"/>
            </a:xfrm>
            <a:custGeom>
              <a:avLst/>
              <a:gdLst>
                <a:gd name="T0" fmla="*/ 6161 w 7135"/>
                <a:gd name="T1" fmla="*/ 2475 h 5775"/>
                <a:gd name="T2" fmla="*/ 5762 w 7135"/>
                <a:gd name="T3" fmla="*/ 2876 h 5775"/>
                <a:gd name="T4" fmla="*/ 5263 w 7135"/>
                <a:gd name="T5" fmla="*/ 3283 h 5775"/>
                <a:gd name="T6" fmla="*/ 4610 w 7135"/>
                <a:gd name="T7" fmla="*/ 3704 h 5775"/>
                <a:gd name="T8" fmla="*/ 4041 w 7135"/>
                <a:gd name="T9" fmla="*/ 3621 h 5775"/>
                <a:gd name="T10" fmla="*/ 3918 w 7135"/>
                <a:gd name="T11" fmla="*/ 3141 h 5775"/>
                <a:gd name="T12" fmla="*/ 3836 w 7135"/>
                <a:gd name="T13" fmla="*/ 2666 h 5775"/>
                <a:gd name="T14" fmla="*/ 3788 w 7135"/>
                <a:gd name="T15" fmla="*/ 2122 h 5775"/>
                <a:gd name="T16" fmla="*/ 2970 w 7135"/>
                <a:gd name="T17" fmla="*/ 2186 h 5775"/>
                <a:gd name="T18" fmla="*/ 2646 w 7135"/>
                <a:gd name="T19" fmla="*/ 2694 h 5775"/>
                <a:gd name="T20" fmla="*/ 2288 w 7135"/>
                <a:gd name="T21" fmla="*/ 3226 h 5775"/>
                <a:gd name="T22" fmla="*/ 1744 w 7135"/>
                <a:gd name="T23" fmla="*/ 2191 h 5775"/>
                <a:gd name="T24" fmla="*/ 1302 w 7135"/>
                <a:gd name="T25" fmla="*/ 1101 h 5775"/>
                <a:gd name="T26" fmla="*/ 523 w 7135"/>
                <a:gd name="T27" fmla="*/ 1126 h 5775"/>
                <a:gd name="T28" fmla="*/ 322 w 7135"/>
                <a:gd name="T29" fmla="*/ 1803 h 5775"/>
                <a:gd name="T30" fmla="*/ 155 w 7135"/>
                <a:gd name="T31" fmla="*/ 2614 h 5775"/>
                <a:gd name="T32" fmla="*/ 42 w 7135"/>
                <a:gd name="T33" fmla="*/ 3654 h 5775"/>
                <a:gd name="T34" fmla="*/ 0 w 7135"/>
                <a:gd name="T35" fmla="*/ 5018 h 5775"/>
                <a:gd name="T36" fmla="*/ 15 w 7135"/>
                <a:gd name="T37" fmla="*/ 5105 h 5775"/>
                <a:gd name="T38" fmla="*/ 57 w 7135"/>
                <a:gd name="T39" fmla="*/ 5179 h 5775"/>
                <a:gd name="T40" fmla="*/ 120 w 7135"/>
                <a:gd name="T41" fmla="*/ 5234 h 5775"/>
                <a:gd name="T42" fmla="*/ 201 w 7135"/>
                <a:gd name="T43" fmla="*/ 5265 h 5775"/>
                <a:gd name="T44" fmla="*/ 289 w 7135"/>
                <a:gd name="T45" fmla="*/ 5267 h 5775"/>
                <a:gd name="T46" fmla="*/ 370 w 7135"/>
                <a:gd name="T47" fmla="*/ 5240 h 5775"/>
                <a:gd name="T48" fmla="*/ 437 w 7135"/>
                <a:gd name="T49" fmla="*/ 5188 h 5775"/>
                <a:gd name="T50" fmla="*/ 482 w 7135"/>
                <a:gd name="T51" fmla="*/ 5117 h 5775"/>
                <a:gd name="T52" fmla="*/ 502 w 7135"/>
                <a:gd name="T53" fmla="*/ 5032 h 5775"/>
                <a:gd name="T54" fmla="*/ 520 w 7135"/>
                <a:gd name="T55" fmla="*/ 4087 h 5775"/>
                <a:gd name="T56" fmla="*/ 584 w 7135"/>
                <a:gd name="T57" fmla="*/ 3203 h 5775"/>
                <a:gd name="T58" fmla="*/ 685 w 7135"/>
                <a:gd name="T59" fmla="*/ 2490 h 5775"/>
                <a:gd name="T60" fmla="*/ 816 w 7135"/>
                <a:gd name="T61" fmla="*/ 1897 h 5775"/>
                <a:gd name="T62" fmla="*/ 1026 w 7135"/>
                <a:gd name="T63" fmla="*/ 1774 h 5775"/>
                <a:gd name="T64" fmla="*/ 1436 w 7135"/>
                <a:gd name="T65" fmla="*/ 2753 h 5775"/>
                <a:gd name="T66" fmla="*/ 1949 w 7135"/>
                <a:gd name="T67" fmla="*/ 3914 h 5775"/>
                <a:gd name="T68" fmla="*/ 2728 w 7135"/>
                <a:gd name="T69" fmla="*/ 3474 h 5775"/>
                <a:gd name="T70" fmla="*/ 3116 w 7135"/>
                <a:gd name="T71" fmla="*/ 2895 h 5775"/>
                <a:gd name="T72" fmla="*/ 3343 w 7135"/>
                <a:gd name="T73" fmla="*/ 2782 h 5775"/>
                <a:gd name="T74" fmla="*/ 3419 w 7135"/>
                <a:gd name="T75" fmla="*/ 3221 h 5775"/>
                <a:gd name="T76" fmla="*/ 3595 w 7135"/>
                <a:gd name="T77" fmla="*/ 3883 h 5775"/>
                <a:gd name="T78" fmla="*/ 4108 w 7135"/>
                <a:gd name="T79" fmla="*/ 4532 h 5775"/>
                <a:gd name="T80" fmla="*/ 4902 w 7135"/>
                <a:gd name="T81" fmla="*/ 4116 h 5775"/>
                <a:gd name="T82" fmla="*/ 5527 w 7135"/>
                <a:gd name="T83" fmla="*/ 3714 h 5775"/>
                <a:gd name="T84" fmla="*/ 6017 w 7135"/>
                <a:gd name="T85" fmla="*/ 3324 h 5775"/>
                <a:gd name="T86" fmla="*/ 6411 w 7135"/>
                <a:gd name="T87" fmla="*/ 2943 h 5775"/>
                <a:gd name="T88" fmla="*/ 6624 w 7135"/>
                <a:gd name="T89" fmla="*/ 2997 h 5775"/>
                <a:gd name="T90" fmla="*/ 6623 w 7135"/>
                <a:gd name="T91" fmla="*/ 3626 h 5775"/>
                <a:gd name="T92" fmla="*/ 6567 w 7135"/>
                <a:gd name="T93" fmla="*/ 4245 h 5775"/>
                <a:gd name="T94" fmla="*/ 6457 w 7135"/>
                <a:gd name="T95" fmla="*/ 4831 h 5775"/>
                <a:gd name="T96" fmla="*/ 6297 w 7135"/>
                <a:gd name="T97" fmla="*/ 5360 h 5775"/>
                <a:gd name="T98" fmla="*/ 6251 w 7135"/>
                <a:gd name="T99" fmla="*/ 5502 h 5775"/>
                <a:gd name="T100" fmla="*/ 6259 w 7135"/>
                <a:gd name="T101" fmla="*/ 5587 h 5775"/>
                <a:gd name="T102" fmla="*/ 6295 w 7135"/>
                <a:gd name="T103" fmla="*/ 5664 h 5775"/>
                <a:gd name="T104" fmla="*/ 6353 w 7135"/>
                <a:gd name="T105" fmla="*/ 5726 h 5775"/>
                <a:gd name="T106" fmla="*/ 6431 w 7135"/>
                <a:gd name="T107" fmla="*/ 5765 h 5775"/>
                <a:gd name="T108" fmla="*/ 6522 w 7135"/>
                <a:gd name="T109" fmla="*/ 5775 h 5775"/>
                <a:gd name="T110" fmla="*/ 6641 w 7135"/>
                <a:gd name="T111" fmla="*/ 5733 h 5775"/>
                <a:gd name="T112" fmla="*/ 6728 w 7135"/>
                <a:gd name="T113" fmla="*/ 5635 h 5775"/>
                <a:gd name="T114" fmla="*/ 6926 w 7135"/>
                <a:gd name="T115" fmla="*/ 5033 h 5775"/>
                <a:gd name="T116" fmla="*/ 7072 w 7135"/>
                <a:gd name="T117" fmla="*/ 4273 h 5775"/>
                <a:gd name="T118" fmla="*/ 7134 w 7135"/>
                <a:gd name="T119" fmla="*/ 3469 h 5775"/>
                <a:gd name="T120" fmla="*/ 7108 w 7135"/>
                <a:gd name="T121" fmla="*/ 2658 h 5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35" h="5775">
                  <a:moveTo>
                    <a:pt x="6940" y="1575"/>
                  </a:moveTo>
                  <a:lnTo>
                    <a:pt x="6513" y="2072"/>
                  </a:lnTo>
                  <a:lnTo>
                    <a:pt x="6413" y="2188"/>
                  </a:lnTo>
                  <a:lnTo>
                    <a:pt x="6314" y="2303"/>
                  </a:lnTo>
                  <a:lnTo>
                    <a:pt x="6263" y="2361"/>
                  </a:lnTo>
                  <a:lnTo>
                    <a:pt x="6212" y="2418"/>
                  </a:lnTo>
                  <a:lnTo>
                    <a:pt x="6161" y="2475"/>
                  </a:lnTo>
                  <a:lnTo>
                    <a:pt x="6108" y="2532"/>
                  </a:lnTo>
                  <a:lnTo>
                    <a:pt x="6053" y="2590"/>
                  </a:lnTo>
                  <a:lnTo>
                    <a:pt x="5999" y="2647"/>
                  </a:lnTo>
                  <a:lnTo>
                    <a:pt x="5942" y="2704"/>
                  </a:lnTo>
                  <a:lnTo>
                    <a:pt x="5883" y="2761"/>
                  </a:lnTo>
                  <a:lnTo>
                    <a:pt x="5824" y="2818"/>
                  </a:lnTo>
                  <a:lnTo>
                    <a:pt x="5762" y="2876"/>
                  </a:lnTo>
                  <a:lnTo>
                    <a:pt x="5698" y="2933"/>
                  </a:lnTo>
                  <a:lnTo>
                    <a:pt x="5632" y="2992"/>
                  </a:lnTo>
                  <a:lnTo>
                    <a:pt x="5564" y="3049"/>
                  </a:lnTo>
                  <a:lnTo>
                    <a:pt x="5492" y="3108"/>
                  </a:lnTo>
                  <a:lnTo>
                    <a:pt x="5419" y="3166"/>
                  </a:lnTo>
                  <a:lnTo>
                    <a:pt x="5343" y="3225"/>
                  </a:lnTo>
                  <a:lnTo>
                    <a:pt x="5263" y="3283"/>
                  </a:lnTo>
                  <a:lnTo>
                    <a:pt x="5181" y="3343"/>
                  </a:lnTo>
                  <a:lnTo>
                    <a:pt x="5094" y="3402"/>
                  </a:lnTo>
                  <a:lnTo>
                    <a:pt x="5005" y="3462"/>
                  </a:lnTo>
                  <a:lnTo>
                    <a:pt x="4912" y="3521"/>
                  </a:lnTo>
                  <a:lnTo>
                    <a:pt x="4815" y="3582"/>
                  </a:lnTo>
                  <a:lnTo>
                    <a:pt x="4714" y="3642"/>
                  </a:lnTo>
                  <a:lnTo>
                    <a:pt x="4610" y="3704"/>
                  </a:lnTo>
                  <a:lnTo>
                    <a:pt x="4500" y="3765"/>
                  </a:lnTo>
                  <a:lnTo>
                    <a:pt x="4387" y="3828"/>
                  </a:lnTo>
                  <a:lnTo>
                    <a:pt x="4268" y="3890"/>
                  </a:lnTo>
                  <a:lnTo>
                    <a:pt x="4145" y="3953"/>
                  </a:lnTo>
                  <a:lnTo>
                    <a:pt x="4110" y="3844"/>
                  </a:lnTo>
                  <a:lnTo>
                    <a:pt x="4075" y="3734"/>
                  </a:lnTo>
                  <a:lnTo>
                    <a:pt x="4041" y="3621"/>
                  </a:lnTo>
                  <a:lnTo>
                    <a:pt x="4008" y="3506"/>
                  </a:lnTo>
                  <a:lnTo>
                    <a:pt x="3991" y="3448"/>
                  </a:lnTo>
                  <a:lnTo>
                    <a:pt x="3976" y="3388"/>
                  </a:lnTo>
                  <a:lnTo>
                    <a:pt x="3961" y="3328"/>
                  </a:lnTo>
                  <a:lnTo>
                    <a:pt x="3946" y="3266"/>
                  </a:lnTo>
                  <a:lnTo>
                    <a:pt x="3931" y="3204"/>
                  </a:lnTo>
                  <a:lnTo>
                    <a:pt x="3918" y="3141"/>
                  </a:lnTo>
                  <a:lnTo>
                    <a:pt x="3904" y="3077"/>
                  </a:lnTo>
                  <a:lnTo>
                    <a:pt x="3891" y="3011"/>
                  </a:lnTo>
                  <a:lnTo>
                    <a:pt x="3879" y="2944"/>
                  </a:lnTo>
                  <a:lnTo>
                    <a:pt x="3867" y="2877"/>
                  </a:lnTo>
                  <a:lnTo>
                    <a:pt x="3856" y="2807"/>
                  </a:lnTo>
                  <a:lnTo>
                    <a:pt x="3846" y="2738"/>
                  </a:lnTo>
                  <a:lnTo>
                    <a:pt x="3836" y="2666"/>
                  </a:lnTo>
                  <a:lnTo>
                    <a:pt x="3827" y="2593"/>
                  </a:lnTo>
                  <a:lnTo>
                    <a:pt x="3819" y="2518"/>
                  </a:lnTo>
                  <a:lnTo>
                    <a:pt x="3811" y="2442"/>
                  </a:lnTo>
                  <a:lnTo>
                    <a:pt x="3803" y="2365"/>
                  </a:lnTo>
                  <a:lnTo>
                    <a:pt x="3797" y="2285"/>
                  </a:lnTo>
                  <a:lnTo>
                    <a:pt x="3792" y="2204"/>
                  </a:lnTo>
                  <a:lnTo>
                    <a:pt x="3788" y="2122"/>
                  </a:lnTo>
                  <a:lnTo>
                    <a:pt x="3785" y="2038"/>
                  </a:lnTo>
                  <a:lnTo>
                    <a:pt x="3782" y="1951"/>
                  </a:lnTo>
                  <a:lnTo>
                    <a:pt x="3781" y="1864"/>
                  </a:lnTo>
                  <a:lnTo>
                    <a:pt x="3780" y="1774"/>
                  </a:lnTo>
                  <a:lnTo>
                    <a:pt x="3780" y="912"/>
                  </a:lnTo>
                  <a:lnTo>
                    <a:pt x="3017" y="2111"/>
                  </a:lnTo>
                  <a:lnTo>
                    <a:pt x="2970" y="2186"/>
                  </a:lnTo>
                  <a:lnTo>
                    <a:pt x="2923" y="2261"/>
                  </a:lnTo>
                  <a:lnTo>
                    <a:pt x="2877" y="2334"/>
                  </a:lnTo>
                  <a:lnTo>
                    <a:pt x="2830" y="2407"/>
                  </a:lnTo>
                  <a:lnTo>
                    <a:pt x="2785" y="2479"/>
                  </a:lnTo>
                  <a:lnTo>
                    <a:pt x="2739" y="2550"/>
                  </a:lnTo>
                  <a:lnTo>
                    <a:pt x="2693" y="2622"/>
                  </a:lnTo>
                  <a:lnTo>
                    <a:pt x="2646" y="2694"/>
                  </a:lnTo>
                  <a:lnTo>
                    <a:pt x="2599" y="2766"/>
                  </a:lnTo>
                  <a:lnTo>
                    <a:pt x="2551" y="2840"/>
                  </a:lnTo>
                  <a:lnTo>
                    <a:pt x="2502" y="2913"/>
                  </a:lnTo>
                  <a:lnTo>
                    <a:pt x="2450" y="2989"/>
                  </a:lnTo>
                  <a:lnTo>
                    <a:pt x="2398" y="3066"/>
                  </a:lnTo>
                  <a:lnTo>
                    <a:pt x="2344" y="3145"/>
                  </a:lnTo>
                  <a:lnTo>
                    <a:pt x="2288" y="3226"/>
                  </a:lnTo>
                  <a:lnTo>
                    <a:pt x="2229" y="3308"/>
                  </a:lnTo>
                  <a:lnTo>
                    <a:pt x="2141" y="3108"/>
                  </a:lnTo>
                  <a:lnTo>
                    <a:pt x="2055" y="2913"/>
                  </a:lnTo>
                  <a:lnTo>
                    <a:pt x="1973" y="2724"/>
                  </a:lnTo>
                  <a:lnTo>
                    <a:pt x="1893" y="2541"/>
                  </a:lnTo>
                  <a:lnTo>
                    <a:pt x="1817" y="2364"/>
                  </a:lnTo>
                  <a:lnTo>
                    <a:pt x="1744" y="2191"/>
                  </a:lnTo>
                  <a:lnTo>
                    <a:pt x="1672" y="2023"/>
                  </a:lnTo>
                  <a:lnTo>
                    <a:pt x="1605" y="1861"/>
                  </a:lnTo>
                  <a:lnTo>
                    <a:pt x="1540" y="1701"/>
                  </a:lnTo>
                  <a:lnTo>
                    <a:pt x="1476" y="1546"/>
                  </a:lnTo>
                  <a:lnTo>
                    <a:pt x="1416" y="1395"/>
                  </a:lnTo>
                  <a:lnTo>
                    <a:pt x="1358" y="1247"/>
                  </a:lnTo>
                  <a:lnTo>
                    <a:pt x="1302" y="1101"/>
                  </a:lnTo>
                  <a:lnTo>
                    <a:pt x="1249" y="959"/>
                  </a:lnTo>
                  <a:lnTo>
                    <a:pt x="1197" y="819"/>
                  </a:lnTo>
                  <a:lnTo>
                    <a:pt x="1148" y="681"/>
                  </a:lnTo>
                  <a:lnTo>
                    <a:pt x="907" y="0"/>
                  </a:lnTo>
                  <a:lnTo>
                    <a:pt x="646" y="762"/>
                  </a:lnTo>
                  <a:lnTo>
                    <a:pt x="584" y="943"/>
                  </a:lnTo>
                  <a:lnTo>
                    <a:pt x="523" y="1126"/>
                  </a:lnTo>
                  <a:lnTo>
                    <a:pt x="493" y="1217"/>
                  </a:lnTo>
                  <a:lnTo>
                    <a:pt x="463" y="1311"/>
                  </a:lnTo>
                  <a:lnTo>
                    <a:pt x="434" y="1406"/>
                  </a:lnTo>
                  <a:lnTo>
                    <a:pt x="405" y="1502"/>
                  </a:lnTo>
                  <a:lnTo>
                    <a:pt x="377" y="1599"/>
                  </a:lnTo>
                  <a:lnTo>
                    <a:pt x="348" y="1700"/>
                  </a:lnTo>
                  <a:lnTo>
                    <a:pt x="322" y="1803"/>
                  </a:lnTo>
                  <a:lnTo>
                    <a:pt x="295" y="1908"/>
                  </a:lnTo>
                  <a:lnTo>
                    <a:pt x="270" y="2017"/>
                  </a:lnTo>
                  <a:lnTo>
                    <a:pt x="245" y="2129"/>
                  </a:lnTo>
                  <a:lnTo>
                    <a:pt x="221" y="2244"/>
                  </a:lnTo>
                  <a:lnTo>
                    <a:pt x="199" y="2363"/>
                  </a:lnTo>
                  <a:lnTo>
                    <a:pt x="176" y="2487"/>
                  </a:lnTo>
                  <a:lnTo>
                    <a:pt x="155" y="2614"/>
                  </a:lnTo>
                  <a:lnTo>
                    <a:pt x="135" y="2747"/>
                  </a:lnTo>
                  <a:lnTo>
                    <a:pt x="116" y="2884"/>
                  </a:lnTo>
                  <a:lnTo>
                    <a:pt x="99" y="3026"/>
                  </a:lnTo>
                  <a:lnTo>
                    <a:pt x="83" y="3174"/>
                  </a:lnTo>
                  <a:lnTo>
                    <a:pt x="68" y="3329"/>
                  </a:lnTo>
                  <a:lnTo>
                    <a:pt x="54" y="3488"/>
                  </a:lnTo>
                  <a:lnTo>
                    <a:pt x="42" y="3654"/>
                  </a:lnTo>
                  <a:lnTo>
                    <a:pt x="31" y="3828"/>
                  </a:lnTo>
                  <a:lnTo>
                    <a:pt x="22" y="4007"/>
                  </a:lnTo>
                  <a:lnTo>
                    <a:pt x="14" y="4194"/>
                  </a:lnTo>
                  <a:lnTo>
                    <a:pt x="8" y="4388"/>
                  </a:lnTo>
                  <a:lnTo>
                    <a:pt x="4" y="4590"/>
                  </a:lnTo>
                  <a:lnTo>
                    <a:pt x="1" y="4801"/>
                  </a:lnTo>
                  <a:lnTo>
                    <a:pt x="0" y="5018"/>
                  </a:lnTo>
                  <a:lnTo>
                    <a:pt x="0" y="5032"/>
                  </a:lnTo>
                  <a:lnTo>
                    <a:pt x="1" y="5045"/>
                  </a:lnTo>
                  <a:lnTo>
                    <a:pt x="3" y="5057"/>
                  </a:lnTo>
                  <a:lnTo>
                    <a:pt x="5" y="5070"/>
                  </a:lnTo>
                  <a:lnTo>
                    <a:pt x="8" y="5082"/>
                  </a:lnTo>
                  <a:lnTo>
                    <a:pt x="11" y="5094"/>
                  </a:lnTo>
                  <a:lnTo>
                    <a:pt x="15" y="5105"/>
                  </a:lnTo>
                  <a:lnTo>
                    <a:pt x="20" y="5117"/>
                  </a:lnTo>
                  <a:lnTo>
                    <a:pt x="25" y="5128"/>
                  </a:lnTo>
                  <a:lnTo>
                    <a:pt x="30" y="5138"/>
                  </a:lnTo>
                  <a:lnTo>
                    <a:pt x="36" y="5150"/>
                  </a:lnTo>
                  <a:lnTo>
                    <a:pt x="43" y="5160"/>
                  </a:lnTo>
                  <a:lnTo>
                    <a:pt x="50" y="5170"/>
                  </a:lnTo>
                  <a:lnTo>
                    <a:pt x="57" y="5179"/>
                  </a:lnTo>
                  <a:lnTo>
                    <a:pt x="65" y="5188"/>
                  </a:lnTo>
                  <a:lnTo>
                    <a:pt x="73" y="5197"/>
                  </a:lnTo>
                  <a:lnTo>
                    <a:pt x="82" y="5205"/>
                  </a:lnTo>
                  <a:lnTo>
                    <a:pt x="91" y="5213"/>
                  </a:lnTo>
                  <a:lnTo>
                    <a:pt x="100" y="5221"/>
                  </a:lnTo>
                  <a:lnTo>
                    <a:pt x="110" y="5228"/>
                  </a:lnTo>
                  <a:lnTo>
                    <a:pt x="120" y="5234"/>
                  </a:lnTo>
                  <a:lnTo>
                    <a:pt x="131" y="5240"/>
                  </a:lnTo>
                  <a:lnTo>
                    <a:pt x="141" y="5246"/>
                  </a:lnTo>
                  <a:lnTo>
                    <a:pt x="152" y="5251"/>
                  </a:lnTo>
                  <a:lnTo>
                    <a:pt x="164" y="5255"/>
                  </a:lnTo>
                  <a:lnTo>
                    <a:pt x="176" y="5259"/>
                  </a:lnTo>
                  <a:lnTo>
                    <a:pt x="188" y="5262"/>
                  </a:lnTo>
                  <a:lnTo>
                    <a:pt x="201" y="5265"/>
                  </a:lnTo>
                  <a:lnTo>
                    <a:pt x="213" y="5267"/>
                  </a:lnTo>
                  <a:lnTo>
                    <a:pt x="225" y="5270"/>
                  </a:lnTo>
                  <a:lnTo>
                    <a:pt x="238" y="5271"/>
                  </a:lnTo>
                  <a:lnTo>
                    <a:pt x="251" y="5271"/>
                  </a:lnTo>
                  <a:lnTo>
                    <a:pt x="264" y="5271"/>
                  </a:lnTo>
                  <a:lnTo>
                    <a:pt x="277" y="5270"/>
                  </a:lnTo>
                  <a:lnTo>
                    <a:pt x="289" y="5267"/>
                  </a:lnTo>
                  <a:lnTo>
                    <a:pt x="301" y="5265"/>
                  </a:lnTo>
                  <a:lnTo>
                    <a:pt x="313" y="5262"/>
                  </a:lnTo>
                  <a:lnTo>
                    <a:pt x="325" y="5259"/>
                  </a:lnTo>
                  <a:lnTo>
                    <a:pt x="337" y="5255"/>
                  </a:lnTo>
                  <a:lnTo>
                    <a:pt x="348" y="5251"/>
                  </a:lnTo>
                  <a:lnTo>
                    <a:pt x="359" y="5246"/>
                  </a:lnTo>
                  <a:lnTo>
                    <a:pt x="370" y="5240"/>
                  </a:lnTo>
                  <a:lnTo>
                    <a:pt x="382" y="5234"/>
                  </a:lnTo>
                  <a:lnTo>
                    <a:pt x="392" y="5228"/>
                  </a:lnTo>
                  <a:lnTo>
                    <a:pt x="402" y="5221"/>
                  </a:lnTo>
                  <a:lnTo>
                    <a:pt x="411" y="5213"/>
                  </a:lnTo>
                  <a:lnTo>
                    <a:pt x="420" y="5205"/>
                  </a:lnTo>
                  <a:lnTo>
                    <a:pt x="429" y="5197"/>
                  </a:lnTo>
                  <a:lnTo>
                    <a:pt x="437" y="5188"/>
                  </a:lnTo>
                  <a:lnTo>
                    <a:pt x="445" y="5179"/>
                  </a:lnTo>
                  <a:lnTo>
                    <a:pt x="452" y="5170"/>
                  </a:lnTo>
                  <a:lnTo>
                    <a:pt x="459" y="5160"/>
                  </a:lnTo>
                  <a:lnTo>
                    <a:pt x="466" y="5150"/>
                  </a:lnTo>
                  <a:lnTo>
                    <a:pt x="472" y="5138"/>
                  </a:lnTo>
                  <a:lnTo>
                    <a:pt x="477" y="5128"/>
                  </a:lnTo>
                  <a:lnTo>
                    <a:pt x="482" y="5117"/>
                  </a:lnTo>
                  <a:lnTo>
                    <a:pt x="487" y="5105"/>
                  </a:lnTo>
                  <a:lnTo>
                    <a:pt x="491" y="5094"/>
                  </a:lnTo>
                  <a:lnTo>
                    <a:pt x="494" y="5082"/>
                  </a:lnTo>
                  <a:lnTo>
                    <a:pt x="497" y="5070"/>
                  </a:lnTo>
                  <a:lnTo>
                    <a:pt x="499" y="5057"/>
                  </a:lnTo>
                  <a:lnTo>
                    <a:pt x="501" y="5045"/>
                  </a:lnTo>
                  <a:lnTo>
                    <a:pt x="502" y="5032"/>
                  </a:lnTo>
                  <a:lnTo>
                    <a:pt x="502" y="5018"/>
                  </a:lnTo>
                  <a:lnTo>
                    <a:pt x="503" y="4851"/>
                  </a:lnTo>
                  <a:lnTo>
                    <a:pt x="504" y="4688"/>
                  </a:lnTo>
                  <a:lnTo>
                    <a:pt x="507" y="4530"/>
                  </a:lnTo>
                  <a:lnTo>
                    <a:pt x="510" y="4378"/>
                  </a:lnTo>
                  <a:lnTo>
                    <a:pt x="515" y="4230"/>
                  </a:lnTo>
                  <a:lnTo>
                    <a:pt x="520" y="4087"/>
                  </a:lnTo>
                  <a:lnTo>
                    <a:pt x="527" y="3949"/>
                  </a:lnTo>
                  <a:lnTo>
                    <a:pt x="534" y="3814"/>
                  </a:lnTo>
                  <a:lnTo>
                    <a:pt x="542" y="3684"/>
                  </a:lnTo>
                  <a:lnTo>
                    <a:pt x="551" y="3557"/>
                  </a:lnTo>
                  <a:lnTo>
                    <a:pt x="562" y="3435"/>
                  </a:lnTo>
                  <a:lnTo>
                    <a:pt x="573" y="3318"/>
                  </a:lnTo>
                  <a:lnTo>
                    <a:pt x="584" y="3203"/>
                  </a:lnTo>
                  <a:lnTo>
                    <a:pt x="596" y="3092"/>
                  </a:lnTo>
                  <a:lnTo>
                    <a:pt x="609" y="2984"/>
                  </a:lnTo>
                  <a:lnTo>
                    <a:pt x="623" y="2879"/>
                  </a:lnTo>
                  <a:lnTo>
                    <a:pt x="637" y="2777"/>
                  </a:lnTo>
                  <a:lnTo>
                    <a:pt x="653" y="2678"/>
                  </a:lnTo>
                  <a:lnTo>
                    <a:pt x="668" y="2583"/>
                  </a:lnTo>
                  <a:lnTo>
                    <a:pt x="685" y="2490"/>
                  </a:lnTo>
                  <a:lnTo>
                    <a:pt x="702" y="2398"/>
                  </a:lnTo>
                  <a:lnTo>
                    <a:pt x="719" y="2310"/>
                  </a:lnTo>
                  <a:lnTo>
                    <a:pt x="737" y="2224"/>
                  </a:lnTo>
                  <a:lnTo>
                    <a:pt x="757" y="2139"/>
                  </a:lnTo>
                  <a:lnTo>
                    <a:pt x="776" y="2056"/>
                  </a:lnTo>
                  <a:lnTo>
                    <a:pt x="796" y="1976"/>
                  </a:lnTo>
                  <a:lnTo>
                    <a:pt x="816" y="1897"/>
                  </a:lnTo>
                  <a:lnTo>
                    <a:pt x="837" y="1819"/>
                  </a:lnTo>
                  <a:lnTo>
                    <a:pt x="858" y="1743"/>
                  </a:lnTo>
                  <a:lnTo>
                    <a:pt x="880" y="1667"/>
                  </a:lnTo>
                  <a:lnTo>
                    <a:pt x="902" y="1593"/>
                  </a:lnTo>
                  <a:lnTo>
                    <a:pt x="924" y="1520"/>
                  </a:lnTo>
                  <a:lnTo>
                    <a:pt x="975" y="1646"/>
                  </a:lnTo>
                  <a:lnTo>
                    <a:pt x="1026" y="1774"/>
                  </a:lnTo>
                  <a:lnTo>
                    <a:pt x="1079" y="1905"/>
                  </a:lnTo>
                  <a:lnTo>
                    <a:pt x="1134" y="2038"/>
                  </a:lnTo>
                  <a:lnTo>
                    <a:pt x="1191" y="2175"/>
                  </a:lnTo>
                  <a:lnTo>
                    <a:pt x="1249" y="2314"/>
                  </a:lnTo>
                  <a:lnTo>
                    <a:pt x="1309" y="2456"/>
                  </a:lnTo>
                  <a:lnTo>
                    <a:pt x="1372" y="2603"/>
                  </a:lnTo>
                  <a:lnTo>
                    <a:pt x="1436" y="2753"/>
                  </a:lnTo>
                  <a:lnTo>
                    <a:pt x="1503" y="2906"/>
                  </a:lnTo>
                  <a:lnTo>
                    <a:pt x="1572" y="3063"/>
                  </a:lnTo>
                  <a:lnTo>
                    <a:pt x="1642" y="3225"/>
                  </a:lnTo>
                  <a:lnTo>
                    <a:pt x="1716" y="3390"/>
                  </a:lnTo>
                  <a:lnTo>
                    <a:pt x="1791" y="3561"/>
                  </a:lnTo>
                  <a:lnTo>
                    <a:pt x="1868" y="3735"/>
                  </a:lnTo>
                  <a:lnTo>
                    <a:pt x="1949" y="3914"/>
                  </a:lnTo>
                  <a:lnTo>
                    <a:pt x="2126" y="4310"/>
                  </a:lnTo>
                  <a:lnTo>
                    <a:pt x="2381" y="3960"/>
                  </a:lnTo>
                  <a:lnTo>
                    <a:pt x="2456" y="3856"/>
                  </a:lnTo>
                  <a:lnTo>
                    <a:pt x="2530" y="3755"/>
                  </a:lnTo>
                  <a:lnTo>
                    <a:pt x="2599" y="3658"/>
                  </a:lnTo>
                  <a:lnTo>
                    <a:pt x="2665" y="3565"/>
                  </a:lnTo>
                  <a:lnTo>
                    <a:pt x="2728" y="3474"/>
                  </a:lnTo>
                  <a:lnTo>
                    <a:pt x="2789" y="3386"/>
                  </a:lnTo>
                  <a:lnTo>
                    <a:pt x="2847" y="3300"/>
                  </a:lnTo>
                  <a:lnTo>
                    <a:pt x="2904" y="3217"/>
                  </a:lnTo>
                  <a:lnTo>
                    <a:pt x="2959" y="3135"/>
                  </a:lnTo>
                  <a:lnTo>
                    <a:pt x="3012" y="3054"/>
                  </a:lnTo>
                  <a:lnTo>
                    <a:pt x="3065" y="2974"/>
                  </a:lnTo>
                  <a:lnTo>
                    <a:pt x="3116" y="2895"/>
                  </a:lnTo>
                  <a:lnTo>
                    <a:pt x="3166" y="2816"/>
                  </a:lnTo>
                  <a:lnTo>
                    <a:pt x="3216" y="2737"/>
                  </a:lnTo>
                  <a:lnTo>
                    <a:pt x="3268" y="2657"/>
                  </a:lnTo>
                  <a:lnTo>
                    <a:pt x="3318" y="2577"/>
                  </a:lnTo>
                  <a:lnTo>
                    <a:pt x="3326" y="2647"/>
                  </a:lnTo>
                  <a:lnTo>
                    <a:pt x="3334" y="2715"/>
                  </a:lnTo>
                  <a:lnTo>
                    <a:pt x="3343" y="2782"/>
                  </a:lnTo>
                  <a:lnTo>
                    <a:pt x="3353" y="2848"/>
                  </a:lnTo>
                  <a:lnTo>
                    <a:pt x="3362" y="2912"/>
                  </a:lnTo>
                  <a:lnTo>
                    <a:pt x="3373" y="2976"/>
                  </a:lnTo>
                  <a:lnTo>
                    <a:pt x="3384" y="3038"/>
                  </a:lnTo>
                  <a:lnTo>
                    <a:pt x="3395" y="3101"/>
                  </a:lnTo>
                  <a:lnTo>
                    <a:pt x="3407" y="3161"/>
                  </a:lnTo>
                  <a:lnTo>
                    <a:pt x="3419" y="3221"/>
                  </a:lnTo>
                  <a:lnTo>
                    <a:pt x="3433" y="3280"/>
                  </a:lnTo>
                  <a:lnTo>
                    <a:pt x="3446" y="3339"/>
                  </a:lnTo>
                  <a:lnTo>
                    <a:pt x="3474" y="3453"/>
                  </a:lnTo>
                  <a:lnTo>
                    <a:pt x="3502" y="3564"/>
                  </a:lnTo>
                  <a:lnTo>
                    <a:pt x="3532" y="3672"/>
                  </a:lnTo>
                  <a:lnTo>
                    <a:pt x="3563" y="3778"/>
                  </a:lnTo>
                  <a:lnTo>
                    <a:pt x="3595" y="3883"/>
                  </a:lnTo>
                  <a:lnTo>
                    <a:pt x="3628" y="3986"/>
                  </a:lnTo>
                  <a:lnTo>
                    <a:pt x="3661" y="4088"/>
                  </a:lnTo>
                  <a:lnTo>
                    <a:pt x="3695" y="4188"/>
                  </a:lnTo>
                  <a:lnTo>
                    <a:pt x="3729" y="4287"/>
                  </a:lnTo>
                  <a:lnTo>
                    <a:pt x="3763" y="4387"/>
                  </a:lnTo>
                  <a:lnTo>
                    <a:pt x="3854" y="4653"/>
                  </a:lnTo>
                  <a:lnTo>
                    <a:pt x="4108" y="4532"/>
                  </a:lnTo>
                  <a:lnTo>
                    <a:pt x="4234" y="4472"/>
                  </a:lnTo>
                  <a:lnTo>
                    <a:pt x="4354" y="4412"/>
                  </a:lnTo>
                  <a:lnTo>
                    <a:pt x="4472" y="4352"/>
                  </a:lnTo>
                  <a:lnTo>
                    <a:pt x="4585" y="4293"/>
                  </a:lnTo>
                  <a:lnTo>
                    <a:pt x="4694" y="4233"/>
                  </a:lnTo>
                  <a:lnTo>
                    <a:pt x="4801" y="4175"/>
                  </a:lnTo>
                  <a:lnTo>
                    <a:pt x="4902" y="4116"/>
                  </a:lnTo>
                  <a:lnTo>
                    <a:pt x="5001" y="4058"/>
                  </a:lnTo>
                  <a:lnTo>
                    <a:pt x="5096" y="4000"/>
                  </a:lnTo>
                  <a:lnTo>
                    <a:pt x="5189" y="3942"/>
                  </a:lnTo>
                  <a:lnTo>
                    <a:pt x="5277" y="3884"/>
                  </a:lnTo>
                  <a:lnTo>
                    <a:pt x="5364" y="3828"/>
                  </a:lnTo>
                  <a:lnTo>
                    <a:pt x="5446" y="3770"/>
                  </a:lnTo>
                  <a:lnTo>
                    <a:pt x="5527" y="3714"/>
                  </a:lnTo>
                  <a:lnTo>
                    <a:pt x="5604" y="3657"/>
                  </a:lnTo>
                  <a:lnTo>
                    <a:pt x="5678" y="3601"/>
                  </a:lnTo>
                  <a:lnTo>
                    <a:pt x="5751" y="3545"/>
                  </a:lnTo>
                  <a:lnTo>
                    <a:pt x="5820" y="3489"/>
                  </a:lnTo>
                  <a:lnTo>
                    <a:pt x="5888" y="3433"/>
                  </a:lnTo>
                  <a:lnTo>
                    <a:pt x="5954" y="3379"/>
                  </a:lnTo>
                  <a:lnTo>
                    <a:pt x="6017" y="3324"/>
                  </a:lnTo>
                  <a:lnTo>
                    <a:pt x="6078" y="3269"/>
                  </a:lnTo>
                  <a:lnTo>
                    <a:pt x="6138" y="3214"/>
                  </a:lnTo>
                  <a:lnTo>
                    <a:pt x="6195" y="3159"/>
                  </a:lnTo>
                  <a:lnTo>
                    <a:pt x="6251" y="3106"/>
                  </a:lnTo>
                  <a:lnTo>
                    <a:pt x="6307" y="3051"/>
                  </a:lnTo>
                  <a:lnTo>
                    <a:pt x="6360" y="2998"/>
                  </a:lnTo>
                  <a:lnTo>
                    <a:pt x="6411" y="2943"/>
                  </a:lnTo>
                  <a:lnTo>
                    <a:pt x="6462" y="2890"/>
                  </a:lnTo>
                  <a:lnTo>
                    <a:pt x="6512" y="2837"/>
                  </a:lnTo>
                  <a:lnTo>
                    <a:pt x="6560" y="2783"/>
                  </a:lnTo>
                  <a:lnTo>
                    <a:pt x="6608" y="2731"/>
                  </a:lnTo>
                  <a:lnTo>
                    <a:pt x="6615" y="2818"/>
                  </a:lnTo>
                  <a:lnTo>
                    <a:pt x="6620" y="2907"/>
                  </a:lnTo>
                  <a:lnTo>
                    <a:pt x="6624" y="2997"/>
                  </a:lnTo>
                  <a:lnTo>
                    <a:pt x="6628" y="3087"/>
                  </a:lnTo>
                  <a:lnTo>
                    <a:pt x="6630" y="3176"/>
                  </a:lnTo>
                  <a:lnTo>
                    <a:pt x="6631" y="3266"/>
                  </a:lnTo>
                  <a:lnTo>
                    <a:pt x="6630" y="3356"/>
                  </a:lnTo>
                  <a:lnTo>
                    <a:pt x="6629" y="3446"/>
                  </a:lnTo>
                  <a:lnTo>
                    <a:pt x="6627" y="3535"/>
                  </a:lnTo>
                  <a:lnTo>
                    <a:pt x="6623" y="3626"/>
                  </a:lnTo>
                  <a:lnTo>
                    <a:pt x="6618" y="3715"/>
                  </a:lnTo>
                  <a:lnTo>
                    <a:pt x="6612" y="3805"/>
                  </a:lnTo>
                  <a:lnTo>
                    <a:pt x="6605" y="3893"/>
                  </a:lnTo>
                  <a:lnTo>
                    <a:pt x="6597" y="3982"/>
                  </a:lnTo>
                  <a:lnTo>
                    <a:pt x="6588" y="4071"/>
                  </a:lnTo>
                  <a:lnTo>
                    <a:pt x="6578" y="4158"/>
                  </a:lnTo>
                  <a:lnTo>
                    <a:pt x="6567" y="4245"/>
                  </a:lnTo>
                  <a:lnTo>
                    <a:pt x="6554" y="4332"/>
                  </a:lnTo>
                  <a:lnTo>
                    <a:pt x="6541" y="4418"/>
                  </a:lnTo>
                  <a:lnTo>
                    <a:pt x="6526" y="4502"/>
                  </a:lnTo>
                  <a:lnTo>
                    <a:pt x="6511" y="4586"/>
                  </a:lnTo>
                  <a:lnTo>
                    <a:pt x="6494" y="4669"/>
                  </a:lnTo>
                  <a:lnTo>
                    <a:pt x="6476" y="4750"/>
                  </a:lnTo>
                  <a:lnTo>
                    <a:pt x="6457" y="4831"/>
                  </a:lnTo>
                  <a:lnTo>
                    <a:pt x="6437" y="4911"/>
                  </a:lnTo>
                  <a:lnTo>
                    <a:pt x="6416" y="4989"/>
                  </a:lnTo>
                  <a:lnTo>
                    <a:pt x="6394" y="5067"/>
                  </a:lnTo>
                  <a:lnTo>
                    <a:pt x="6371" y="5142"/>
                  </a:lnTo>
                  <a:lnTo>
                    <a:pt x="6347" y="5216"/>
                  </a:lnTo>
                  <a:lnTo>
                    <a:pt x="6322" y="5289"/>
                  </a:lnTo>
                  <a:lnTo>
                    <a:pt x="6297" y="5360"/>
                  </a:lnTo>
                  <a:lnTo>
                    <a:pt x="6269" y="5429"/>
                  </a:lnTo>
                  <a:lnTo>
                    <a:pt x="6264" y="5441"/>
                  </a:lnTo>
                  <a:lnTo>
                    <a:pt x="6260" y="5453"/>
                  </a:lnTo>
                  <a:lnTo>
                    <a:pt x="6257" y="5466"/>
                  </a:lnTo>
                  <a:lnTo>
                    <a:pt x="6255" y="5478"/>
                  </a:lnTo>
                  <a:lnTo>
                    <a:pt x="6253" y="5490"/>
                  </a:lnTo>
                  <a:lnTo>
                    <a:pt x="6251" y="5502"/>
                  </a:lnTo>
                  <a:lnTo>
                    <a:pt x="6251" y="5515"/>
                  </a:lnTo>
                  <a:lnTo>
                    <a:pt x="6251" y="5528"/>
                  </a:lnTo>
                  <a:lnTo>
                    <a:pt x="6251" y="5540"/>
                  </a:lnTo>
                  <a:lnTo>
                    <a:pt x="6252" y="5552"/>
                  </a:lnTo>
                  <a:lnTo>
                    <a:pt x="6254" y="5564"/>
                  </a:lnTo>
                  <a:lnTo>
                    <a:pt x="6256" y="5575"/>
                  </a:lnTo>
                  <a:lnTo>
                    <a:pt x="6259" y="5587"/>
                  </a:lnTo>
                  <a:lnTo>
                    <a:pt x="6263" y="5599"/>
                  </a:lnTo>
                  <a:lnTo>
                    <a:pt x="6266" y="5610"/>
                  </a:lnTo>
                  <a:lnTo>
                    <a:pt x="6271" y="5621"/>
                  </a:lnTo>
                  <a:lnTo>
                    <a:pt x="6276" y="5632"/>
                  </a:lnTo>
                  <a:lnTo>
                    <a:pt x="6281" y="5644"/>
                  </a:lnTo>
                  <a:lnTo>
                    <a:pt x="6288" y="5654"/>
                  </a:lnTo>
                  <a:lnTo>
                    <a:pt x="6295" y="5664"/>
                  </a:lnTo>
                  <a:lnTo>
                    <a:pt x="6302" y="5674"/>
                  </a:lnTo>
                  <a:lnTo>
                    <a:pt x="6309" y="5683"/>
                  </a:lnTo>
                  <a:lnTo>
                    <a:pt x="6317" y="5693"/>
                  </a:lnTo>
                  <a:lnTo>
                    <a:pt x="6326" y="5702"/>
                  </a:lnTo>
                  <a:lnTo>
                    <a:pt x="6334" y="5710"/>
                  </a:lnTo>
                  <a:lnTo>
                    <a:pt x="6344" y="5718"/>
                  </a:lnTo>
                  <a:lnTo>
                    <a:pt x="6353" y="5726"/>
                  </a:lnTo>
                  <a:lnTo>
                    <a:pt x="6364" y="5733"/>
                  </a:lnTo>
                  <a:lnTo>
                    <a:pt x="6374" y="5739"/>
                  </a:lnTo>
                  <a:lnTo>
                    <a:pt x="6385" y="5745"/>
                  </a:lnTo>
                  <a:lnTo>
                    <a:pt x="6396" y="5751"/>
                  </a:lnTo>
                  <a:lnTo>
                    <a:pt x="6408" y="5756"/>
                  </a:lnTo>
                  <a:lnTo>
                    <a:pt x="6420" y="5761"/>
                  </a:lnTo>
                  <a:lnTo>
                    <a:pt x="6431" y="5765"/>
                  </a:lnTo>
                  <a:lnTo>
                    <a:pt x="6443" y="5768"/>
                  </a:lnTo>
                  <a:lnTo>
                    <a:pt x="6455" y="5771"/>
                  </a:lnTo>
                  <a:lnTo>
                    <a:pt x="6467" y="5773"/>
                  </a:lnTo>
                  <a:lnTo>
                    <a:pt x="6480" y="5774"/>
                  </a:lnTo>
                  <a:lnTo>
                    <a:pt x="6491" y="5775"/>
                  </a:lnTo>
                  <a:lnTo>
                    <a:pt x="6503" y="5775"/>
                  </a:lnTo>
                  <a:lnTo>
                    <a:pt x="6522" y="5775"/>
                  </a:lnTo>
                  <a:lnTo>
                    <a:pt x="6540" y="5773"/>
                  </a:lnTo>
                  <a:lnTo>
                    <a:pt x="6558" y="5769"/>
                  </a:lnTo>
                  <a:lnTo>
                    <a:pt x="6576" y="5765"/>
                  </a:lnTo>
                  <a:lnTo>
                    <a:pt x="6593" y="5759"/>
                  </a:lnTo>
                  <a:lnTo>
                    <a:pt x="6610" y="5750"/>
                  </a:lnTo>
                  <a:lnTo>
                    <a:pt x="6626" y="5742"/>
                  </a:lnTo>
                  <a:lnTo>
                    <a:pt x="6641" y="5733"/>
                  </a:lnTo>
                  <a:lnTo>
                    <a:pt x="6656" y="5722"/>
                  </a:lnTo>
                  <a:lnTo>
                    <a:pt x="6671" y="5710"/>
                  </a:lnTo>
                  <a:lnTo>
                    <a:pt x="6685" y="5697"/>
                  </a:lnTo>
                  <a:lnTo>
                    <a:pt x="6697" y="5683"/>
                  </a:lnTo>
                  <a:lnTo>
                    <a:pt x="6708" y="5668"/>
                  </a:lnTo>
                  <a:lnTo>
                    <a:pt x="6719" y="5652"/>
                  </a:lnTo>
                  <a:lnTo>
                    <a:pt x="6728" y="5635"/>
                  </a:lnTo>
                  <a:lnTo>
                    <a:pt x="6736" y="5617"/>
                  </a:lnTo>
                  <a:lnTo>
                    <a:pt x="6771" y="5525"/>
                  </a:lnTo>
                  <a:lnTo>
                    <a:pt x="6805" y="5431"/>
                  </a:lnTo>
                  <a:lnTo>
                    <a:pt x="6838" y="5334"/>
                  </a:lnTo>
                  <a:lnTo>
                    <a:pt x="6869" y="5235"/>
                  </a:lnTo>
                  <a:lnTo>
                    <a:pt x="6898" y="5134"/>
                  </a:lnTo>
                  <a:lnTo>
                    <a:pt x="6926" y="5033"/>
                  </a:lnTo>
                  <a:lnTo>
                    <a:pt x="6952" y="4928"/>
                  </a:lnTo>
                  <a:lnTo>
                    <a:pt x="6976" y="4822"/>
                  </a:lnTo>
                  <a:lnTo>
                    <a:pt x="6998" y="4715"/>
                  </a:lnTo>
                  <a:lnTo>
                    <a:pt x="7019" y="4606"/>
                  </a:lnTo>
                  <a:lnTo>
                    <a:pt x="7038" y="4496"/>
                  </a:lnTo>
                  <a:lnTo>
                    <a:pt x="7057" y="4385"/>
                  </a:lnTo>
                  <a:lnTo>
                    <a:pt x="7072" y="4273"/>
                  </a:lnTo>
                  <a:lnTo>
                    <a:pt x="7086" y="4160"/>
                  </a:lnTo>
                  <a:lnTo>
                    <a:pt x="7099" y="4046"/>
                  </a:lnTo>
                  <a:lnTo>
                    <a:pt x="7109" y="3932"/>
                  </a:lnTo>
                  <a:lnTo>
                    <a:pt x="7118" y="3817"/>
                  </a:lnTo>
                  <a:lnTo>
                    <a:pt x="7125" y="3701"/>
                  </a:lnTo>
                  <a:lnTo>
                    <a:pt x="7130" y="3585"/>
                  </a:lnTo>
                  <a:lnTo>
                    <a:pt x="7134" y="3469"/>
                  </a:lnTo>
                  <a:lnTo>
                    <a:pt x="7135" y="3353"/>
                  </a:lnTo>
                  <a:lnTo>
                    <a:pt x="7135" y="3236"/>
                  </a:lnTo>
                  <a:lnTo>
                    <a:pt x="7133" y="3120"/>
                  </a:lnTo>
                  <a:lnTo>
                    <a:pt x="7130" y="3004"/>
                  </a:lnTo>
                  <a:lnTo>
                    <a:pt x="7124" y="2888"/>
                  </a:lnTo>
                  <a:lnTo>
                    <a:pt x="7117" y="2773"/>
                  </a:lnTo>
                  <a:lnTo>
                    <a:pt x="7108" y="2658"/>
                  </a:lnTo>
                  <a:lnTo>
                    <a:pt x="7097" y="2544"/>
                  </a:lnTo>
                  <a:lnTo>
                    <a:pt x="7084" y="2430"/>
                  </a:lnTo>
                  <a:lnTo>
                    <a:pt x="7069" y="2318"/>
                  </a:lnTo>
                  <a:lnTo>
                    <a:pt x="7052" y="2207"/>
                  </a:lnTo>
                  <a:lnTo>
                    <a:pt x="7033" y="2097"/>
                  </a:lnTo>
                  <a:lnTo>
                    <a:pt x="6940" y="1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9" name="îṩļiḑê"/>
            <p:cNvSpPr/>
            <p:nvPr/>
          </p:nvSpPr>
          <p:spPr bwMode="auto">
            <a:xfrm>
              <a:off x="10860550" y="682846"/>
              <a:ext cx="131262" cy="131262"/>
            </a:xfrm>
            <a:custGeom>
              <a:avLst/>
              <a:gdLst>
                <a:gd name="T0" fmla="*/ 3521 w 6031"/>
                <a:gd name="T1" fmla="*/ 553 h 6022"/>
                <a:gd name="T2" fmla="*/ 4104 w 6031"/>
                <a:gd name="T3" fmla="*/ 750 h 6022"/>
                <a:gd name="T4" fmla="*/ 4613 w 6031"/>
                <a:gd name="T5" fmla="*/ 1076 h 6022"/>
                <a:gd name="T6" fmla="*/ 5029 w 6031"/>
                <a:gd name="T7" fmla="*/ 1511 h 6022"/>
                <a:gd name="T8" fmla="*/ 5330 w 6031"/>
                <a:gd name="T9" fmla="*/ 2036 h 6022"/>
                <a:gd name="T10" fmla="*/ 5499 w 6031"/>
                <a:gd name="T11" fmla="*/ 2630 h 6022"/>
                <a:gd name="T12" fmla="*/ 5515 w 6031"/>
                <a:gd name="T13" fmla="*/ 3268 h 6022"/>
                <a:gd name="T14" fmla="*/ 5375 w 6031"/>
                <a:gd name="T15" fmla="*/ 3873 h 6022"/>
                <a:gd name="T16" fmla="*/ 5098 w 6031"/>
                <a:gd name="T17" fmla="*/ 4413 h 6022"/>
                <a:gd name="T18" fmla="*/ 4704 w 6031"/>
                <a:gd name="T19" fmla="*/ 4868 h 6022"/>
                <a:gd name="T20" fmla="*/ 4213 w 6031"/>
                <a:gd name="T21" fmla="*/ 5217 h 6022"/>
                <a:gd name="T22" fmla="*/ 3643 w 6031"/>
                <a:gd name="T23" fmla="*/ 5441 h 6022"/>
                <a:gd name="T24" fmla="*/ 3016 w 6031"/>
                <a:gd name="T25" fmla="*/ 5520 h 6022"/>
                <a:gd name="T26" fmla="*/ 2388 w 6031"/>
                <a:gd name="T27" fmla="*/ 5441 h 6022"/>
                <a:gd name="T28" fmla="*/ 1818 w 6031"/>
                <a:gd name="T29" fmla="*/ 5217 h 6022"/>
                <a:gd name="T30" fmla="*/ 1327 w 6031"/>
                <a:gd name="T31" fmla="*/ 4868 h 6022"/>
                <a:gd name="T32" fmla="*/ 932 w 6031"/>
                <a:gd name="T33" fmla="*/ 4413 h 6022"/>
                <a:gd name="T34" fmla="*/ 656 w 6031"/>
                <a:gd name="T35" fmla="*/ 3873 h 6022"/>
                <a:gd name="T36" fmla="*/ 516 w 6031"/>
                <a:gd name="T37" fmla="*/ 3268 h 6022"/>
                <a:gd name="T38" fmla="*/ 532 w 6031"/>
                <a:gd name="T39" fmla="*/ 2630 h 6022"/>
                <a:gd name="T40" fmla="*/ 701 w 6031"/>
                <a:gd name="T41" fmla="*/ 2036 h 6022"/>
                <a:gd name="T42" fmla="*/ 1002 w 6031"/>
                <a:gd name="T43" fmla="*/ 1511 h 6022"/>
                <a:gd name="T44" fmla="*/ 1417 w 6031"/>
                <a:gd name="T45" fmla="*/ 1076 h 6022"/>
                <a:gd name="T46" fmla="*/ 1927 w 6031"/>
                <a:gd name="T47" fmla="*/ 750 h 6022"/>
                <a:gd name="T48" fmla="*/ 2510 w 6031"/>
                <a:gd name="T49" fmla="*/ 553 h 6022"/>
                <a:gd name="T50" fmla="*/ 3016 w 6031"/>
                <a:gd name="T51" fmla="*/ 6022 h 6022"/>
                <a:gd name="T52" fmla="*/ 3768 w 6031"/>
                <a:gd name="T53" fmla="*/ 5928 h 6022"/>
                <a:gd name="T54" fmla="*/ 4452 w 6031"/>
                <a:gd name="T55" fmla="*/ 5659 h 6022"/>
                <a:gd name="T56" fmla="*/ 5042 w 6031"/>
                <a:gd name="T57" fmla="*/ 5239 h 6022"/>
                <a:gd name="T58" fmla="*/ 5515 w 6031"/>
                <a:gd name="T59" fmla="*/ 4693 h 6022"/>
                <a:gd name="T60" fmla="*/ 5848 w 6031"/>
                <a:gd name="T61" fmla="*/ 4046 h 6022"/>
                <a:gd name="T62" fmla="*/ 6015 w 6031"/>
                <a:gd name="T63" fmla="*/ 3318 h 6022"/>
                <a:gd name="T64" fmla="*/ 5996 w 6031"/>
                <a:gd name="T65" fmla="*/ 2554 h 6022"/>
                <a:gd name="T66" fmla="*/ 5794 w 6031"/>
                <a:gd name="T67" fmla="*/ 1840 h 6022"/>
                <a:gd name="T68" fmla="*/ 5431 w 6031"/>
                <a:gd name="T69" fmla="*/ 1211 h 6022"/>
                <a:gd name="T70" fmla="*/ 4932 w 6031"/>
                <a:gd name="T71" fmla="*/ 689 h 6022"/>
                <a:gd name="T72" fmla="*/ 4322 w 6031"/>
                <a:gd name="T73" fmla="*/ 297 h 6022"/>
                <a:gd name="T74" fmla="*/ 3623 w 6031"/>
                <a:gd name="T75" fmla="*/ 62 h 6022"/>
                <a:gd name="T76" fmla="*/ 2861 w 6031"/>
                <a:gd name="T77" fmla="*/ 4 h 6022"/>
                <a:gd name="T78" fmla="*/ 2120 w 6031"/>
                <a:gd name="T79" fmla="*/ 136 h 6022"/>
                <a:gd name="T80" fmla="*/ 1453 w 6031"/>
                <a:gd name="T81" fmla="*/ 437 h 6022"/>
                <a:gd name="T82" fmla="*/ 884 w 6031"/>
                <a:gd name="T83" fmla="*/ 884 h 6022"/>
                <a:gd name="T84" fmla="*/ 437 w 6031"/>
                <a:gd name="T85" fmla="*/ 1452 h 6022"/>
                <a:gd name="T86" fmla="*/ 136 w 6031"/>
                <a:gd name="T87" fmla="*/ 2117 h 6022"/>
                <a:gd name="T88" fmla="*/ 4 w 6031"/>
                <a:gd name="T89" fmla="*/ 2857 h 6022"/>
                <a:gd name="T90" fmla="*/ 62 w 6031"/>
                <a:gd name="T91" fmla="*/ 3617 h 6022"/>
                <a:gd name="T92" fmla="*/ 298 w 6031"/>
                <a:gd name="T93" fmla="*/ 4316 h 6022"/>
                <a:gd name="T94" fmla="*/ 690 w 6031"/>
                <a:gd name="T95" fmla="*/ 4925 h 6022"/>
                <a:gd name="T96" fmla="*/ 1212 w 6031"/>
                <a:gd name="T97" fmla="*/ 5424 h 6022"/>
                <a:gd name="T98" fmla="*/ 1843 w 6031"/>
                <a:gd name="T99" fmla="*/ 5785 h 6022"/>
                <a:gd name="T100" fmla="*/ 2557 w 6031"/>
                <a:gd name="T101" fmla="*/ 5988 h 6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31" h="6022">
                  <a:moveTo>
                    <a:pt x="3016" y="502"/>
                  </a:moveTo>
                  <a:lnTo>
                    <a:pt x="3144" y="505"/>
                  </a:lnTo>
                  <a:lnTo>
                    <a:pt x="3272" y="515"/>
                  </a:lnTo>
                  <a:lnTo>
                    <a:pt x="3397" y="531"/>
                  </a:lnTo>
                  <a:lnTo>
                    <a:pt x="3521" y="553"/>
                  </a:lnTo>
                  <a:lnTo>
                    <a:pt x="3643" y="582"/>
                  </a:lnTo>
                  <a:lnTo>
                    <a:pt x="3762" y="616"/>
                  </a:lnTo>
                  <a:lnTo>
                    <a:pt x="3879" y="655"/>
                  </a:lnTo>
                  <a:lnTo>
                    <a:pt x="3992" y="700"/>
                  </a:lnTo>
                  <a:lnTo>
                    <a:pt x="4104" y="750"/>
                  </a:lnTo>
                  <a:lnTo>
                    <a:pt x="4213" y="805"/>
                  </a:lnTo>
                  <a:lnTo>
                    <a:pt x="4318" y="866"/>
                  </a:lnTo>
                  <a:lnTo>
                    <a:pt x="4420" y="932"/>
                  </a:lnTo>
                  <a:lnTo>
                    <a:pt x="4518" y="1001"/>
                  </a:lnTo>
                  <a:lnTo>
                    <a:pt x="4613" y="1076"/>
                  </a:lnTo>
                  <a:lnTo>
                    <a:pt x="4704" y="1155"/>
                  </a:lnTo>
                  <a:lnTo>
                    <a:pt x="4791" y="1238"/>
                  </a:lnTo>
                  <a:lnTo>
                    <a:pt x="4875" y="1325"/>
                  </a:lnTo>
                  <a:lnTo>
                    <a:pt x="4954" y="1417"/>
                  </a:lnTo>
                  <a:lnTo>
                    <a:pt x="5029" y="1511"/>
                  </a:lnTo>
                  <a:lnTo>
                    <a:pt x="5098" y="1609"/>
                  </a:lnTo>
                  <a:lnTo>
                    <a:pt x="5164" y="1712"/>
                  </a:lnTo>
                  <a:lnTo>
                    <a:pt x="5225" y="1816"/>
                  </a:lnTo>
                  <a:lnTo>
                    <a:pt x="5280" y="1924"/>
                  </a:lnTo>
                  <a:lnTo>
                    <a:pt x="5330" y="2036"/>
                  </a:lnTo>
                  <a:lnTo>
                    <a:pt x="5375" y="2149"/>
                  </a:lnTo>
                  <a:lnTo>
                    <a:pt x="5415" y="2266"/>
                  </a:lnTo>
                  <a:lnTo>
                    <a:pt x="5449" y="2385"/>
                  </a:lnTo>
                  <a:lnTo>
                    <a:pt x="5477" y="2506"/>
                  </a:lnTo>
                  <a:lnTo>
                    <a:pt x="5499" y="2630"/>
                  </a:lnTo>
                  <a:lnTo>
                    <a:pt x="5515" y="2755"/>
                  </a:lnTo>
                  <a:lnTo>
                    <a:pt x="5525" y="2883"/>
                  </a:lnTo>
                  <a:lnTo>
                    <a:pt x="5528" y="3011"/>
                  </a:lnTo>
                  <a:lnTo>
                    <a:pt x="5525" y="3141"/>
                  </a:lnTo>
                  <a:lnTo>
                    <a:pt x="5515" y="3268"/>
                  </a:lnTo>
                  <a:lnTo>
                    <a:pt x="5499" y="3394"/>
                  </a:lnTo>
                  <a:lnTo>
                    <a:pt x="5477" y="3517"/>
                  </a:lnTo>
                  <a:lnTo>
                    <a:pt x="5449" y="3638"/>
                  </a:lnTo>
                  <a:lnTo>
                    <a:pt x="5415" y="3757"/>
                  </a:lnTo>
                  <a:lnTo>
                    <a:pt x="5375" y="3873"/>
                  </a:lnTo>
                  <a:lnTo>
                    <a:pt x="5330" y="3988"/>
                  </a:lnTo>
                  <a:lnTo>
                    <a:pt x="5280" y="4098"/>
                  </a:lnTo>
                  <a:lnTo>
                    <a:pt x="5225" y="4207"/>
                  </a:lnTo>
                  <a:lnTo>
                    <a:pt x="5164" y="4312"/>
                  </a:lnTo>
                  <a:lnTo>
                    <a:pt x="5098" y="4413"/>
                  </a:lnTo>
                  <a:lnTo>
                    <a:pt x="5029" y="4512"/>
                  </a:lnTo>
                  <a:lnTo>
                    <a:pt x="4954" y="4607"/>
                  </a:lnTo>
                  <a:lnTo>
                    <a:pt x="4875" y="4697"/>
                  </a:lnTo>
                  <a:lnTo>
                    <a:pt x="4791" y="4785"/>
                  </a:lnTo>
                  <a:lnTo>
                    <a:pt x="4704" y="4868"/>
                  </a:lnTo>
                  <a:lnTo>
                    <a:pt x="4613" y="4947"/>
                  </a:lnTo>
                  <a:lnTo>
                    <a:pt x="4518" y="5022"/>
                  </a:lnTo>
                  <a:lnTo>
                    <a:pt x="4420" y="5092"/>
                  </a:lnTo>
                  <a:lnTo>
                    <a:pt x="4318" y="5157"/>
                  </a:lnTo>
                  <a:lnTo>
                    <a:pt x="4213" y="5217"/>
                  </a:lnTo>
                  <a:lnTo>
                    <a:pt x="4104" y="5272"/>
                  </a:lnTo>
                  <a:lnTo>
                    <a:pt x="3992" y="5324"/>
                  </a:lnTo>
                  <a:lnTo>
                    <a:pt x="3879" y="5368"/>
                  </a:lnTo>
                  <a:lnTo>
                    <a:pt x="3762" y="5408"/>
                  </a:lnTo>
                  <a:lnTo>
                    <a:pt x="3643" y="5441"/>
                  </a:lnTo>
                  <a:lnTo>
                    <a:pt x="3521" y="5469"/>
                  </a:lnTo>
                  <a:lnTo>
                    <a:pt x="3397" y="5491"/>
                  </a:lnTo>
                  <a:lnTo>
                    <a:pt x="3272" y="5507"/>
                  </a:lnTo>
                  <a:lnTo>
                    <a:pt x="3144" y="5517"/>
                  </a:lnTo>
                  <a:lnTo>
                    <a:pt x="3016" y="5520"/>
                  </a:lnTo>
                  <a:lnTo>
                    <a:pt x="2886" y="5517"/>
                  </a:lnTo>
                  <a:lnTo>
                    <a:pt x="2759" y="5507"/>
                  </a:lnTo>
                  <a:lnTo>
                    <a:pt x="2634" y="5491"/>
                  </a:lnTo>
                  <a:lnTo>
                    <a:pt x="2510" y="5469"/>
                  </a:lnTo>
                  <a:lnTo>
                    <a:pt x="2388" y="5441"/>
                  </a:lnTo>
                  <a:lnTo>
                    <a:pt x="2269" y="5408"/>
                  </a:lnTo>
                  <a:lnTo>
                    <a:pt x="2152" y="5368"/>
                  </a:lnTo>
                  <a:lnTo>
                    <a:pt x="2039" y="5324"/>
                  </a:lnTo>
                  <a:lnTo>
                    <a:pt x="1927" y="5272"/>
                  </a:lnTo>
                  <a:lnTo>
                    <a:pt x="1818" y="5217"/>
                  </a:lnTo>
                  <a:lnTo>
                    <a:pt x="1713" y="5157"/>
                  </a:lnTo>
                  <a:lnTo>
                    <a:pt x="1611" y="5092"/>
                  </a:lnTo>
                  <a:lnTo>
                    <a:pt x="1513" y="5022"/>
                  </a:lnTo>
                  <a:lnTo>
                    <a:pt x="1417" y="4947"/>
                  </a:lnTo>
                  <a:lnTo>
                    <a:pt x="1327" y="4868"/>
                  </a:lnTo>
                  <a:lnTo>
                    <a:pt x="1240" y="4785"/>
                  </a:lnTo>
                  <a:lnTo>
                    <a:pt x="1156" y="4697"/>
                  </a:lnTo>
                  <a:lnTo>
                    <a:pt x="1077" y="4607"/>
                  </a:lnTo>
                  <a:lnTo>
                    <a:pt x="1002" y="4512"/>
                  </a:lnTo>
                  <a:lnTo>
                    <a:pt x="932" y="4413"/>
                  </a:lnTo>
                  <a:lnTo>
                    <a:pt x="867" y="4312"/>
                  </a:lnTo>
                  <a:lnTo>
                    <a:pt x="806" y="4207"/>
                  </a:lnTo>
                  <a:lnTo>
                    <a:pt x="751" y="4098"/>
                  </a:lnTo>
                  <a:lnTo>
                    <a:pt x="701" y="3988"/>
                  </a:lnTo>
                  <a:lnTo>
                    <a:pt x="656" y="3873"/>
                  </a:lnTo>
                  <a:lnTo>
                    <a:pt x="615" y="3757"/>
                  </a:lnTo>
                  <a:lnTo>
                    <a:pt x="582" y="3638"/>
                  </a:lnTo>
                  <a:lnTo>
                    <a:pt x="554" y="3517"/>
                  </a:lnTo>
                  <a:lnTo>
                    <a:pt x="532" y="3394"/>
                  </a:lnTo>
                  <a:lnTo>
                    <a:pt x="516" y="3268"/>
                  </a:lnTo>
                  <a:lnTo>
                    <a:pt x="506" y="3141"/>
                  </a:lnTo>
                  <a:lnTo>
                    <a:pt x="503" y="3011"/>
                  </a:lnTo>
                  <a:lnTo>
                    <a:pt x="506" y="2883"/>
                  </a:lnTo>
                  <a:lnTo>
                    <a:pt x="516" y="2755"/>
                  </a:lnTo>
                  <a:lnTo>
                    <a:pt x="532" y="2630"/>
                  </a:lnTo>
                  <a:lnTo>
                    <a:pt x="554" y="2506"/>
                  </a:lnTo>
                  <a:lnTo>
                    <a:pt x="582" y="2385"/>
                  </a:lnTo>
                  <a:lnTo>
                    <a:pt x="615" y="2266"/>
                  </a:lnTo>
                  <a:lnTo>
                    <a:pt x="656" y="2149"/>
                  </a:lnTo>
                  <a:lnTo>
                    <a:pt x="701" y="2036"/>
                  </a:lnTo>
                  <a:lnTo>
                    <a:pt x="751" y="1924"/>
                  </a:lnTo>
                  <a:lnTo>
                    <a:pt x="806" y="1816"/>
                  </a:lnTo>
                  <a:lnTo>
                    <a:pt x="867" y="1712"/>
                  </a:lnTo>
                  <a:lnTo>
                    <a:pt x="932" y="1609"/>
                  </a:lnTo>
                  <a:lnTo>
                    <a:pt x="1002" y="1511"/>
                  </a:lnTo>
                  <a:lnTo>
                    <a:pt x="1077" y="1417"/>
                  </a:lnTo>
                  <a:lnTo>
                    <a:pt x="1156" y="1325"/>
                  </a:lnTo>
                  <a:lnTo>
                    <a:pt x="1240" y="1238"/>
                  </a:lnTo>
                  <a:lnTo>
                    <a:pt x="1327" y="1155"/>
                  </a:lnTo>
                  <a:lnTo>
                    <a:pt x="1417" y="1076"/>
                  </a:lnTo>
                  <a:lnTo>
                    <a:pt x="1513" y="1001"/>
                  </a:lnTo>
                  <a:lnTo>
                    <a:pt x="1611" y="932"/>
                  </a:lnTo>
                  <a:lnTo>
                    <a:pt x="1713" y="866"/>
                  </a:lnTo>
                  <a:lnTo>
                    <a:pt x="1818" y="805"/>
                  </a:lnTo>
                  <a:lnTo>
                    <a:pt x="1927" y="750"/>
                  </a:lnTo>
                  <a:lnTo>
                    <a:pt x="2039" y="700"/>
                  </a:lnTo>
                  <a:lnTo>
                    <a:pt x="2152" y="655"/>
                  </a:lnTo>
                  <a:lnTo>
                    <a:pt x="2269" y="616"/>
                  </a:lnTo>
                  <a:lnTo>
                    <a:pt x="2388" y="582"/>
                  </a:lnTo>
                  <a:lnTo>
                    <a:pt x="2510" y="553"/>
                  </a:lnTo>
                  <a:lnTo>
                    <a:pt x="2634" y="531"/>
                  </a:lnTo>
                  <a:lnTo>
                    <a:pt x="2759" y="515"/>
                  </a:lnTo>
                  <a:lnTo>
                    <a:pt x="2886" y="505"/>
                  </a:lnTo>
                  <a:lnTo>
                    <a:pt x="3016" y="502"/>
                  </a:lnTo>
                  <a:close/>
                  <a:moveTo>
                    <a:pt x="3016" y="6022"/>
                  </a:moveTo>
                  <a:lnTo>
                    <a:pt x="3170" y="6018"/>
                  </a:lnTo>
                  <a:lnTo>
                    <a:pt x="3323" y="6007"/>
                  </a:lnTo>
                  <a:lnTo>
                    <a:pt x="3474" y="5988"/>
                  </a:lnTo>
                  <a:lnTo>
                    <a:pt x="3623" y="5961"/>
                  </a:lnTo>
                  <a:lnTo>
                    <a:pt x="3768" y="5928"/>
                  </a:lnTo>
                  <a:lnTo>
                    <a:pt x="3911" y="5887"/>
                  </a:lnTo>
                  <a:lnTo>
                    <a:pt x="4052" y="5840"/>
                  </a:lnTo>
                  <a:lnTo>
                    <a:pt x="4188" y="5785"/>
                  </a:lnTo>
                  <a:lnTo>
                    <a:pt x="4322" y="5725"/>
                  </a:lnTo>
                  <a:lnTo>
                    <a:pt x="4452" y="5659"/>
                  </a:lnTo>
                  <a:lnTo>
                    <a:pt x="4577" y="5586"/>
                  </a:lnTo>
                  <a:lnTo>
                    <a:pt x="4700" y="5507"/>
                  </a:lnTo>
                  <a:lnTo>
                    <a:pt x="4819" y="5424"/>
                  </a:lnTo>
                  <a:lnTo>
                    <a:pt x="4932" y="5334"/>
                  </a:lnTo>
                  <a:lnTo>
                    <a:pt x="5042" y="5239"/>
                  </a:lnTo>
                  <a:lnTo>
                    <a:pt x="5146" y="5140"/>
                  </a:lnTo>
                  <a:lnTo>
                    <a:pt x="5247" y="5035"/>
                  </a:lnTo>
                  <a:lnTo>
                    <a:pt x="5341" y="4925"/>
                  </a:lnTo>
                  <a:lnTo>
                    <a:pt x="5431" y="4812"/>
                  </a:lnTo>
                  <a:lnTo>
                    <a:pt x="5515" y="4693"/>
                  </a:lnTo>
                  <a:lnTo>
                    <a:pt x="5594" y="4572"/>
                  </a:lnTo>
                  <a:lnTo>
                    <a:pt x="5666" y="4445"/>
                  </a:lnTo>
                  <a:lnTo>
                    <a:pt x="5733" y="4316"/>
                  </a:lnTo>
                  <a:lnTo>
                    <a:pt x="5794" y="4183"/>
                  </a:lnTo>
                  <a:lnTo>
                    <a:pt x="5848" y="4046"/>
                  </a:lnTo>
                  <a:lnTo>
                    <a:pt x="5895" y="3906"/>
                  </a:lnTo>
                  <a:lnTo>
                    <a:pt x="5935" y="3763"/>
                  </a:lnTo>
                  <a:lnTo>
                    <a:pt x="5969" y="3617"/>
                  </a:lnTo>
                  <a:lnTo>
                    <a:pt x="5996" y="3469"/>
                  </a:lnTo>
                  <a:lnTo>
                    <a:pt x="6015" y="3318"/>
                  </a:lnTo>
                  <a:lnTo>
                    <a:pt x="6027" y="3166"/>
                  </a:lnTo>
                  <a:lnTo>
                    <a:pt x="6031" y="3011"/>
                  </a:lnTo>
                  <a:lnTo>
                    <a:pt x="6027" y="2857"/>
                  </a:lnTo>
                  <a:lnTo>
                    <a:pt x="6015" y="2704"/>
                  </a:lnTo>
                  <a:lnTo>
                    <a:pt x="5996" y="2554"/>
                  </a:lnTo>
                  <a:lnTo>
                    <a:pt x="5969" y="2405"/>
                  </a:lnTo>
                  <a:lnTo>
                    <a:pt x="5935" y="2260"/>
                  </a:lnTo>
                  <a:lnTo>
                    <a:pt x="5895" y="2117"/>
                  </a:lnTo>
                  <a:lnTo>
                    <a:pt x="5848" y="1978"/>
                  </a:lnTo>
                  <a:lnTo>
                    <a:pt x="5794" y="1840"/>
                  </a:lnTo>
                  <a:lnTo>
                    <a:pt x="5733" y="1708"/>
                  </a:lnTo>
                  <a:lnTo>
                    <a:pt x="5666" y="1577"/>
                  </a:lnTo>
                  <a:lnTo>
                    <a:pt x="5594" y="1452"/>
                  </a:lnTo>
                  <a:lnTo>
                    <a:pt x="5515" y="1329"/>
                  </a:lnTo>
                  <a:lnTo>
                    <a:pt x="5431" y="1211"/>
                  </a:lnTo>
                  <a:lnTo>
                    <a:pt x="5341" y="1097"/>
                  </a:lnTo>
                  <a:lnTo>
                    <a:pt x="5247" y="988"/>
                  </a:lnTo>
                  <a:lnTo>
                    <a:pt x="5146" y="884"/>
                  </a:lnTo>
                  <a:lnTo>
                    <a:pt x="5042" y="783"/>
                  </a:lnTo>
                  <a:lnTo>
                    <a:pt x="4932" y="689"/>
                  </a:lnTo>
                  <a:lnTo>
                    <a:pt x="4819" y="600"/>
                  </a:lnTo>
                  <a:lnTo>
                    <a:pt x="4700" y="515"/>
                  </a:lnTo>
                  <a:lnTo>
                    <a:pt x="4577" y="437"/>
                  </a:lnTo>
                  <a:lnTo>
                    <a:pt x="4452" y="365"/>
                  </a:lnTo>
                  <a:lnTo>
                    <a:pt x="4322" y="297"/>
                  </a:lnTo>
                  <a:lnTo>
                    <a:pt x="4188" y="237"/>
                  </a:lnTo>
                  <a:lnTo>
                    <a:pt x="4052" y="183"/>
                  </a:lnTo>
                  <a:lnTo>
                    <a:pt x="3911" y="136"/>
                  </a:lnTo>
                  <a:lnTo>
                    <a:pt x="3768" y="96"/>
                  </a:lnTo>
                  <a:lnTo>
                    <a:pt x="3623" y="62"/>
                  </a:lnTo>
                  <a:lnTo>
                    <a:pt x="3474" y="36"/>
                  </a:lnTo>
                  <a:lnTo>
                    <a:pt x="3323" y="16"/>
                  </a:lnTo>
                  <a:lnTo>
                    <a:pt x="3170" y="4"/>
                  </a:lnTo>
                  <a:lnTo>
                    <a:pt x="3016" y="0"/>
                  </a:lnTo>
                  <a:lnTo>
                    <a:pt x="2861" y="4"/>
                  </a:lnTo>
                  <a:lnTo>
                    <a:pt x="2708" y="16"/>
                  </a:lnTo>
                  <a:lnTo>
                    <a:pt x="2557" y="36"/>
                  </a:lnTo>
                  <a:lnTo>
                    <a:pt x="2408" y="62"/>
                  </a:lnTo>
                  <a:lnTo>
                    <a:pt x="2263" y="96"/>
                  </a:lnTo>
                  <a:lnTo>
                    <a:pt x="2120" y="136"/>
                  </a:lnTo>
                  <a:lnTo>
                    <a:pt x="1979" y="183"/>
                  </a:lnTo>
                  <a:lnTo>
                    <a:pt x="1843" y="237"/>
                  </a:lnTo>
                  <a:lnTo>
                    <a:pt x="1709" y="297"/>
                  </a:lnTo>
                  <a:lnTo>
                    <a:pt x="1579" y="365"/>
                  </a:lnTo>
                  <a:lnTo>
                    <a:pt x="1453" y="437"/>
                  </a:lnTo>
                  <a:lnTo>
                    <a:pt x="1331" y="515"/>
                  </a:lnTo>
                  <a:lnTo>
                    <a:pt x="1212" y="600"/>
                  </a:lnTo>
                  <a:lnTo>
                    <a:pt x="1099" y="689"/>
                  </a:lnTo>
                  <a:lnTo>
                    <a:pt x="989" y="783"/>
                  </a:lnTo>
                  <a:lnTo>
                    <a:pt x="884" y="884"/>
                  </a:lnTo>
                  <a:lnTo>
                    <a:pt x="784" y="988"/>
                  </a:lnTo>
                  <a:lnTo>
                    <a:pt x="690" y="1097"/>
                  </a:lnTo>
                  <a:lnTo>
                    <a:pt x="600" y="1211"/>
                  </a:lnTo>
                  <a:lnTo>
                    <a:pt x="516" y="1329"/>
                  </a:lnTo>
                  <a:lnTo>
                    <a:pt x="437" y="1452"/>
                  </a:lnTo>
                  <a:lnTo>
                    <a:pt x="364" y="1577"/>
                  </a:lnTo>
                  <a:lnTo>
                    <a:pt x="298" y="1708"/>
                  </a:lnTo>
                  <a:lnTo>
                    <a:pt x="237" y="1840"/>
                  </a:lnTo>
                  <a:lnTo>
                    <a:pt x="183" y="1978"/>
                  </a:lnTo>
                  <a:lnTo>
                    <a:pt x="136" y="2117"/>
                  </a:lnTo>
                  <a:lnTo>
                    <a:pt x="95" y="2260"/>
                  </a:lnTo>
                  <a:lnTo>
                    <a:pt x="62" y="2405"/>
                  </a:lnTo>
                  <a:lnTo>
                    <a:pt x="35" y="2554"/>
                  </a:lnTo>
                  <a:lnTo>
                    <a:pt x="15" y="2704"/>
                  </a:lnTo>
                  <a:lnTo>
                    <a:pt x="4" y="2857"/>
                  </a:lnTo>
                  <a:lnTo>
                    <a:pt x="0" y="3011"/>
                  </a:lnTo>
                  <a:lnTo>
                    <a:pt x="4" y="3166"/>
                  </a:lnTo>
                  <a:lnTo>
                    <a:pt x="15" y="3318"/>
                  </a:lnTo>
                  <a:lnTo>
                    <a:pt x="35" y="3469"/>
                  </a:lnTo>
                  <a:lnTo>
                    <a:pt x="62" y="3617"/>
                  </a:lnTo>
                  <a:lnTo>
                    <a:pt x="95" y="3763"/>
                  </a:lnTo>
                  <a:lnTo>
                    <a:pt x="136" y="3906"/>
                  </a:lnTo>
                  <a:lnTo>
                    <a:pt x="183" y="4046"/>
                  </a:lnTo>
                  <a:lnTo>
                    <a:pt x="237" y="4183"/>
                  </a:lnTo>
                  <a:lnTo>
                    <a:pt x="298" y="4316"/>
                  </a:lnTo>
                  <a:lnTo>
                    <a:pt x="364" y="4445"/>
                  </a:lnTo>
                  <a:lnTo>
                    <a:pt x="437" y="4572"/>
                  </a:lnTo>
                  <a:lnTo>
                    <a:pt x="516" y="4693"/>
                  </a:lnTo>
                  <a:lnTo>
                    <a:pt x="600" y="4812"/>
                  </a:lnTo>
                  <a:lnTo>
                    <a:pt x="690" y="4925"/>
                  </a:lnTo>
                  <a:lnTo>
                    <a:pt x="784" y="5035"/>
                  </a:lnTo>
                  <a:lnTo>
                    <a:pt x="884" y="5140"/>
                  </a:lnTo>
                  <a:lnTo>
                    <a:pt x="989" y="5239"/>
                  </a:lnTo>
                  <a:lnTo>
                    <a:pt x="1099" y="5334"/>
                  </a:lnTo>
                  <a:lnTo>
                    <a:pt x="1212" y="5424"/>
                  </a:lnTo>
                  <a:lnTo>
                    <a:pt x="1331" y="5507"/>
                  </a:lnTo>
                  <a:lnTo>
                    <a:pt x="1453" y="5586"/>
                  </a:lnTo>
                  <a:lnTo>
                    <a:pt x="1579" y="5659"/>
                  </a:lnTo>
                  <a:lnTo>
                    <a:pt x="1709" y="5725"/>
                  </a:lnTo>
                  <a:lnTo>
                    <a:pt x="1843" y="5785"/>
                  </a:lnTo>
                  <a:lnTo>
                    <a:pt x="1979" y="5840"/>
                  </a:lnTo>
                  <a:lnTo>
                    <a:pt x="2120" y="5887"/>
                  </a:lnTo>
                  <a:lnTo>
                    <a:pt x="2263" y="5928"/>
                  </a:lnTo>
                  <a:lnTo>
                    <a:pt x="2408" y="5961"/>
                  </a:lnTo>
                  <a:lnTo>
                    <a:pt x="2557" y="5988"/>
                  </a:lnTo>
                  <a:lnTo>
                    <a:pt x="2708" y="6007"/>
                  </a:lnTo>
                  <a:lnTo>
                    <a:pt x="2861" y="6018"/>
                  </a:lnTo>
                  <a:lnTo>
                    <a:pt x="3016" y="60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0" name="iṥļiḋé"/>
            <p:cNvSpPr/>
            <p:nvPr/>
          </p:nvSpPr>
          <p:spPr bwMode="auto">
            <a:xfrm>
              <a:off x="10794516" y="620034"/>
              <a:ext cx="262524" cy="349494"/>
            </a:xfrm>
            <a:custGeom>
              <a:avLst/>
              <a:gdLst>
                <a:gd name="T0" fmla="*/ 6018 w 12062"/>
                <a:gd name="T1" fmla="*/ 15039 h 16058"/>
                <a:gd name="T2" fmla="*/ 5780 w 12062"/>
                <a:gd name="T3" fmla="*/ 14775 h 16058"/>
                <a:gd name="T4" fmla="*/ 4611 w 12062"/>
                <a:gd name="T5" fmla="*/ 13399 h 16058"/>
                <a:gd name="T6" fmla="*/ 3378 w 12062"/>
                <a:gd name="T7" fmla="*/ 11797 h 16058"/>
                <a:gd name="T8" fmla="*/ 2251 w 12062"/>
                <a:gd name="T9" fmla="*/ 10038 h 16058"/>
                <a:gd name="T10" fmla="*/ 1406 w 12062"/>
                <a:gd name="T11" fmla="*/ 8193 h 16058"/>
                <a:gd name="T12" fmla="*/ 1014 w 12062"/>
                <a:gd name="T13" fmla="*/ 6330 h 16058"/>
                <a:gd name="T14" fmla="*/ 1164 w 12062"/>
                <a:gd name="T15" fmla="*/ 4770 h 16058"/>
                <a:gd name="T16" fmla="*/ 1734 w 12062"/>
                <a:gd name="T17" fmla="*/ 3422 h 16058"/>
                <a:gd name="T18" fmla="*/ 2653 w 12062"/>
                <a:gd name="T19" fmla="*/ 2309 h 16058"/>
                <a:gd name="T20" fmla="*/ 3854 w 12062"/>
                <a:gd name="T21" fmla="*/ 1499 h 16058"/>
                <a:gd name="T22" fmla="*/ 5267 w 12062"/>
                <a:gd name="T23" fmla="*/ 1062 h 16058"/>
                <a:gd name="T24" fmla="*/ 6795 w 12062"/>
                <a:gd name="T25" fmla="*/ 1062 h 16058"/>
                <a:gd name="T26" fmla="*/ 8208 w 12062"/>
                <a:gd name="T27" fmla="*/ 1499 h 16058"/>
                <a:gd name="T28" fmla="*/ 9409 w 12062"/>
                <a:gd name="T29" fmla="*/ 2309 h 16058"/>
                <a:gd name="T30" fmla="*/ 10328 w 12062"/>
                <a:gd name="T31" fmla="*/ 3422 h 16058"/>
                <a:gd name="T32" fmla="*/ 10898 w 12062"/>
                <a:gd name="T33" fmla="*/ 4770 h 16058"/>
                <a:gd name="T34" fmla="*/ 11048 w 12062"/>
                <a:gd name="T35" fmla="*/ 6330 h 16058"/>
                <a:gd name="T36" fmla="*/ 10656 w 12062"/>
                <a:gd name="T37" fmla="*/ 8193 h 16058"/>
                <a:gd name="T38" fmla="*/ 9810 w 12062"/>
                <a:gd name="T39" fmla="*/ 10039 h 16058"/>
                <a:gd name="T40" fmla="*/ 8681 w 12062"/>
                <a:gd name="T41" fmla="*/ 11801 h 16058"/>
                <a:gd name="T42" fmla="*/ 7443 w 12062"/>
                <a:gd name="T43" fmla="*/ 13407 h 16058"/>
                <a:gd name="T44" fmla="*/ 6267 w 12062"/>
                <a:gd name="T45" fmla="*/ 14791 h 16058"/>
                <a:gd name="T46" fmla="*/ 4817 w 12062"/>
                <a:gd name="T47" fmla="*/ 121 h 16058"/>
                <a:gd name="T48" fmla="*/ 3159 w 12062"/>
                <a:gd name="T49" fmla="*/ 722 h 16058"/>
                <a:gd name="T50" fmla="*/ 1768 w 12062"/>
                <a:gd name="T51" fmla="*/ 1753 h 16058"/>
                <a:gd name="T52" fmla="*/ 729 w 12062"/>
                <a:gd name="T53" fmla="*/ 3139 h 16058"/>
                <a:gd name="T54" fmla="*/ 123 w 12062"/>
                <a:gd name="T55" fmla="*/ 4801 h 16058"/>
                <a:gd name="T56" fmla="*/ 34 w 12062"/>
                <a:gd name="T57" fmla="*/ 6682 h 16058"/>
                <a:gd name="T58" fmla="*/ 506 w 12062"/>
                <a:gd name="T59" fmla="*/ 8654 h 16058"/>
                <a:gd name="T60" fmla="*/ 1411 w 12062"/>
                <a:gd name="T61" fmla="*/ 10583 h 16058"/>
                <a:gd name="T62" fmla="*/ 2598 w 12062"/>
                <a:gd name="T63" fmla="*/ 12423 h 16058"/>
                <a:gd name="T64" fmla="*/ 3917 w 12062"/>
                <a:gd name="T65" fmla="*/ 14129 h 16058"/>
                <a:gd name="T66" fmla="*/ 5214 w 12062"/>
                <a:gd name="T67" fmla="*/ 15655 h 16058"/>
                <a:gd name="T68" fmla="*/ 5355 w 12062"/>
                <a:gd name="T69" fmla="*/ 15786 h 16058"/>
                <a:gd name="T70" fmla="*/ 5509 w 12062"/>
                <a:gd name="T71" fmla="*/ 15897 h 16058"/>
                <a:gd name="T72" fmla="*/ 5705 w 12062"/>
                <a:gd name="T73" fmla="*/ 15997 h 16058"/>
                <a:gd name="T74" fmla="*/ 5931 w 12062"/>
                <a:gd name="T75" fmla="*/ 16054 h 16058"/>
                <a:gd name="T76" fmla="*/ 6170 w 12062"/>
                <a:gd name="T77" fmla="*/ 16048 h 16058"/>
                <a:gd name="T78" fmla="*/ 6392 w 12062"/>
                <a:gd name="T79" fmla="*/ 15982 h 16058"/>
                <a:gd name="T80" fmla="*/ 6581 w 12062"/>
                <a:gd name="T81" fmla="*/ 15878 h 16058"/>
                <a:gd name="T82" fmla="*/ 6747 w 12062"/>
                <a:gd name="T83" fmla="*/ 15752 h 16058"/>
                <a:gd name="T84" fmla="*/ 7056 w 12062"/>
                <a:gd name="T85" fmla="*/ 15415 h 16058"/>
                <a:gd name="T86" fmla="*/ 8368 w 12062"/>
                <a:gd name="T87" fmla="*/ 13856 h 16058"/>
                <a:gd name="T88" fmla="*/ 9675 w 12062"/>
                <a:gd name="T89" fmla="*/ 12125 h 16058"/>
                <a:gd name="T90" fmla="*/ 10826 w 12062"/>
                <a:gd name="T91" fmla="*/ 10267 h 16058"/>
                <a:gd name="T92" fmla="*/ 11669 w 12062"/>
                <a:gd name="T93" fmla="*/ 8328 h 16058"/>
                <a:gd name="T94" fmla="*/ 12053 w 12062"/>
                <a:gd name="T95" fmla="*/ 6352 h 16058"/>
                <a:gd name="T96" fmla="*/ 11872 w 12062"/>
                <a:gd name="T97" fmla="*/ 4508 h 16058"/>
                <a:gd name="T98" fmla="*/ 11188 w 12062"/>
                <a:gd name="T99" fmla="*/ 2887 h 16058"/>
                <a:gd name="T100" fmla="*/ 10084 w 12062"/>
                <a:gd name="T101" fmla="*/ 1555 h 16058"/>
                <a:gd name="T102" fmla="*/ 8644 w 12062"/>
                <a:gd name="T103" fmla="*/ 589 h 16058"/>
                <a:gd name="T104" fmla="*/ 6948 w 12062"/>
                <a:gd name="T105" fmla="*/ 68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62" h="16058">
                  <a:moveTo>
                    <a:pt x="6090" y="14996"/>
                  </a:moveTo>
                  <a:lnTo>
                    <a:pt x="6078" y="15005"/>
                  </a:lnTo>
                  <a:lnTo>
                    <a:pt x="6062" y="15018"/>
                  </a:lnTo>
                  <a:lnTo>
                    <a:pt x="6042" y="15032"/>
                  </a:lnTo>
                  <a:lnTo>
                    <a:pt x="6021" y="15045"/>
                  </a:lnTo>
                  <a:lnTo>
                    <a:pt x="6018" y="15039"/>
                  </a:lnTo>
                  <a:lnTo>
                    <a:pt x="6012" y="15032"/>
                  </a:lnTo>
                  <a:lnTo>
                    <a:pt x="6004" y="15024"/>
                  </a:lnTo>
                  <a:lnTo>
                    <a:pt x="5995" y="15015"/>
                  </a:lnTo>
                  <a:lnTo>
                    <a:pt x="5975" y="14996"/>
                  </a:lnTo>
                  <a:lnTo>
                    <a:pt x="5956" y="14978"/>
                  </a:lnTo>
                  <a:lnTo>
                    <a:pt x="5780" y="14775"/>
                  </a:lnTo>
                  <a:lnTo>
                    <a:pt x="5597" y="14565"/>
                  </a:lnTo>
                  <a:lnTo>
                    <a:pt x="5408" y="14346"/>
                  </a:lnTo>
                  <a:lnTo>
                    <a:pt x="5215" y="14120"/>
                  </a:lnTo>
                  <a:lnTo>
                    <a:pt x="5017" y="13886"/>
                  </a:lnTo>
                  <a:lnTo>
                    <a:pt x="4815" y="13646"/>
                  </a:lnTo>
                  <a:lnTo>
                    <a:pt x="4611" y="13399"/>
                  </a:lnTo>
                  <a:lnTo>
                    <a:pt x="4406" y="13145"/>
                  </a:lnTo>
                  <a:lnTo>
                    <a:pt x="4199" y="12887"/>
                  </a:lnTo>
                  <a:lnTo>
                    <a:pt x="3992" y="12622"/>
                  </a:lnTo>
                  <a:lnTo>
                    <a:pt x="3785" y="12352"/>
                  </a:lnTo>
                  <a:lnTo>
                    <a:pt x="3580" y="12077"/>
                  </a:lnTo>
                  <a:lnTo>
                    <a:pt x="3378" y="11797"/>
                  </a:lnTo>
                  <a:lnTo>
                    <a:pt x="3178" y="11513"/>
                  </a:lnTo>
                  <a:lnTo>
                    <a:pt x="2982" y="11225"/>
                  </a:lnTo>
                  <a:lnTo>
                    <a:pt x="2790" y="10932"/>
                  </a:lnTo>
                  <a:lnTo>
                    <a:pt x="2604" y="10637"/>
                  </a:lnTo>
                  <a:lnTo>
                    <a:pt x="2424" y="10339"/>
                  </a:lnTo>
                  <a:lnTo>
                    <a:pt x="2251" y="10038"/>
                  </a:lnTo>
                  <a:lnTo>
                    <a:pt x="2087" y="9734"/>
                  </a:lnTo>
                  <a:lnTo>
                    <a:pt x="1930" y="9429"/>
                  </a:lnTo>
                  <a:lnTo>
                    <a:pt x="1782" y="9122"/>
                  </a:lnTo>
                  <a:lnTo>
                    <a:pt x="1645" y="8813"/>
                  </a:lnTo>
                  <a:lnTo>
                    <a:pt x="1520" y="8504"/>
                  </a:lnTo>
                  <a:lnTo>
                    <a:pt x="1406" y="8193"/>
                  </a:lnTo>
                  <a:lnTo>
                    <a:pt x="1305" y="7881"/>
                  </a:lnTo>
                  <a:lnTo>
                    <a:pt x="1216" y="7570"/>
                  </a:lnTo>
                  <a:lnTo>
                    <a:pt x="1142" y="7259"/>
                  </a:lnTo>
                  <a:lnTo>
                    <a:pt x="1083" y="6948"/>
                  </a:lnTo>
                  <a:lnTo>
                    <a:pt x="1040" y="6639"/>
                  </a:lnTo>
                  <a:lnTo>
                    <a:pt x="1014" y="6330"/>
                  </a:lnTo>
                  <a:lnTo>
                    <a:pt x="1005" y="6023"/>
                  </a:lnTo>
                  <a:lnTo>
                    <a:pt x="1011" y="5765"/>
                  </a:lnTo>
                  <a:lnTo>
                    <a:pt x="1031" y="5510"/>
                  </a:lnTo>
                  <a:lnTo>
                    <a:pt x="1063" y="5259"/>
                  </a:lnTo>
                  <a:lnTo>
                    <a:pt x="1108" y="5012"/>
                  </a:lnTo>
                  <a:lnTo>
                    <a:pt x="1164" y="4770"/>
                  </a:lnTo>
                  <a:lnTo>
                    <a:pt x="1231" y="4532"/>
                  </a:lnTo>
                  <a:lnTo>
                    <a:pt x="1311" y="4299"/>
                  </a:lnTo>
                  <a:lnTo>
                    <a:pt x="1401" y="4071"/>
                  </a:lnTo>
                  <a:lnTo>
                    <a:pt x="1502" y="3849"/>
                  </a:lnTo>
                  <a:lnTo>
                    <a:pt x="1612" y="3632"/>
                  </a:lnTo>
                  <a:lnTo>
                    <a:pt x="1734" y="3422"/>
                  </a:lnTo>
                  <a:lnTo>
                    <a:pt x="1864" y="3219"/>
                  </a:lnTo>
                  <a:lnTo>
                    <a:pt x="2005" y="3022"/>
                  </a:lnTo>
                  <a:lnTo>
                    <a:pt x="2154" y="2832"/>
                  </a:lnTo>
                  <a:lnTo>
                    <a:pt x="2313" y="2650"/>
                  </a:lnTo>
                  <a:lnTo>
                    <a:pt x="2479" y="2475"/>
                  </a:lnTo>
                  <a:lnTo>
                    <a:pt x="2653" y="2309"/>
                  </a:lnTo>
                  <a:lnTo>
                    <a:pt x="2836" y="2151"/>
                  </a:lnTo>
                  <a:lnTo>
                    <a:pt x="3026" y="2002"/>
                  </a:lnTo>
                  <a:lnTo>
                    <a:pt x="3223" y="1862"/>
                  </a:lnTo>
                  <a:lnTo>
                    <a:pt x="3427" y="1731"/>
                  </a:lnTo>
                  <a:lnTo>
                    <a:pt x="3637" y="1610"/>
                  </a:lnTo>
                  <a:lnTo>
                    <a:pt x="3854" y="1499"/>
                  </a:lnTo>
                  <a:lnTo>
                    <a:pt x="4077" y="1399"/>
                  </a:lnTo>
                  <a:lnTo>
                    <a:pt x="4305" y="1309"/>
                  </a:lnTo>
                  <a:lnTo>
                    <a:pt x="4538" y="1229"/>
                  </a:lnTo>
                  <a:lnTo>
                    <a:pt x="4776" y="1162"/>
                  </a:lnTo>
                  <a:lnTo>
                    <a:pt x="5019" y="1106"/>
                  </a:lnTo>
                  <a:lnTo>
                    <a:pt x="5267" y="1062"/>
                  </a:lnTo>
                  <a:lnTo>
                    <a:pt x="5518" y="1030"/>
                  </a:lnTo>
                  <a:lnTo>
                    <a:pt x="5773" y="1010"/>
                  </a:lnTo>
                  <a:lnTo>
                    <a:pt x="6032" y="1004"/>
                  </a:lnTo>
                  <a:lnTo>
                    <a:pt x="6289" y="1010"/>
                  </a:lnTo>
                  <a:lnTo>
                    <a:pt x="6544" y="1030"/>
                  </a:lnTo>
                  <a:lnTo>
                    <a:pt x="6795" y="1062"/>
                  </a:lnTo>
                  <a:lnTo>
                    <a:pt x="7043" y="1106"/>
                  </a:lnTo>
                  <a:lnTo>
                    <a:pt x="7286" y="1162"/>
                  </a:lnTo>
                  <a:lnTo>
                    <a:pt x="7524" y="1229"/>
                  </a:lnTo>
                  <a:lnTo>
                    <a:pt x="7757" y="1309"/>
                  </a:lnTo>
                  <a:lnTo>
                    <a:pt x="7985" y="1399"/>
                  </a:lnTo>
                  <a:lnTo>
                    <a:pt x="8208" y="1499"/>
                  </a:lnTo>
                  <a:lnTo>
                    <a:pt x="8425" y="1610"/>
                  </a:lnTo>
                  <a:lnTo>
                    <a:pt x="8635" y="1731"/>
                  </a:lnTo>
                  <a:lnTo>
                    <a:pt x="8839" y="1862"/>
                  </a:lnTo>
                  <a:lnTo>
                    <a:pt x="9036" y="2002"/>
                  </a:lnTo>
                  <a:lnTo>
                    <a:pt x="9226" y="2151"/>
                  </a:lnTo>
                  <a:lnTo>
                    <a:pt x="9409" y="2309"/>
                  </a:lnTo>
                  <a:lnTo>
                    <a:pt x="9583" y="2475"/>
                  </a:lnTo>
                  <a:lnTo>
                    <a:pt x="9749" y="2650"/>
                  </a:lnTo>
                  <a:lnTo>
                    <a:pt x="9908" y="2832"/>
                  </a:lnTo>
                  <a:lnTo>
                    <a:pt x="10057" y="3022"/>
                  </a:lnTo>
                  <a:lnTo>
                    <a:pt x="10198" y="3219"/>
                  </a:lnTo>
                  <a:lnTo>
                    <a:pt x="10328" y="3422"/>
                  </a:lnTo>
                  <a:lnTo>
                    <a:pt x="10450" y="3632"/>
                  </a:lnTo>
                  <a:lnTo>
                    <a:pt x="10560" y="3849"/>
                  </a:lnTo>
                  <a:lnTo>
                    <a:pt x="10661" y="4071"/>
                  </a:lnTo>
                  <a:lnTo>
                    <a:pt x="10751" y="4299"/>
                  </a:lnTo>
                  <a:lnTo>
                    <a:pt x="10831" y="4532"/>
                  </a:lnTo>
                  <a:lnTo>
                    <a:pt x="10898" y="4770"/>
                  </a:lnTo>
                  <a:lnTo>
                    <a:pt x="10954" y="5012"/>
                  </a:lnTo>
                  <a:lnTo>
                    <a:pt x="10999" y="5259"/>
                  </a:lnTo>
                  <a:lnTo>
                    <a:pt x="11031" y="5510"/>
                  </a:lnTo>
                  <a:lnTo>
                    <a:pt x="11051" y="5765"/>
                  </a:lnTo>
                  <a:lnTo>
                    <a:pt x="11057" y="6023"/>
                  </a:lnTo>
                  <a:lnTo>
                    <a:pt x="11048" y="6330"/>
                  </a:lnTo>
                  <a:lnTo>
                    <a:pt x="11022" y="6639"/>
                  </a:lnTo>
                  <a:lnTo>
                    <a:pt x="10979" y="6948"/>
                  </a:lnTo>
                  <a:lnTo>
                    <a:pt x="10920" y="7259"/>
                  </a:lnTo>
                  <a:lnTo>
                    <a:pt x="10846" y="7570"/>
                  </a:lnTo>
                  <a:lnTo>
                    <a:pt x="10757" y="7881"/>
                  </a:lnTo>
                  <a:lnTo>
                    <a:pt x="10656" y="8193"/>
                  </a:lnTo>
                  <a:lnTo>
                    <a:pt x="10542" y="8504"/>
                  </a:lnTo>
                  <a:lnTo>
                    <a:pt x="10416" y="8814"/>
                  </a:lnTo>
                  <a:lnTo>
                    <a:pt x="10279" y="9122"/>
                  </a:lnTo>
                  <a:lnTo>
                    <a:pt x="10132" y="9430"/>
                  </a:lnTo>
                  <a:lnTo>
                    <a:pt x="9975" y="9735"/>
                  </a:lnTo>
                  <a:lnTo>
                    <a:pt x="9810" y="10039"/>
                  </a:lnTo>
                  <a:lnTo>
                    <a:pt x="9637" y="10340"/>
                  </a:lnTo>
                  <a:lnTo>
                    <a:pt x="9457" y="10639"/>
                  </a:lnTo>
                  <a:lnTo>
                    <a:pt x="9270" y="10934"/>
                  </a:lnTo>
                  <a:lnTo>
                    <a:pt x="9078" y="11227"/>
                  </a:lnTo>
                  <a:lnTo>
                    <a:pt x="8882" y="11516"/>
                  </a:lnTo>
                  <a:lnTo>
                    <a:pt x="8681" y="11801"/>
                  </a:lnTo>
                  <a:lnTo>
                    <a:pt x="8478" y="12081"/>
                  </a:lnTo>
                  <a:lnTo>
                    <a:pt x="8272" y="12357"/>
                  </a:lnTo>
                  <a:lnTo>
                    <a:pt x="8065" y="12628"/>
                  </a:lnTo>
                  <a:lnTo>
                    <a:pt x="7857" y="12893"/>
                  </a:lnTo>
                  <a:lnTo>
                    <a:pt x="7650" y="13154"/>
                  </a:lnTo>
                  <a:lnTo>
                    <a:pt x="7443" y="13407"/>
                  </a:lnTo>
                  <a:lnTo>
                    <a:pt x="7238" y="13655"/>
                  </a:lnTo>
                  <a:lnTo>
                    <a:pt x="7036" y="13897"/>
                  </a:lnTo>
                  <a:lnTo>
                    <a:pt x="6837" y="14132"/>
                  </a:lnTo>
                  <a:lnTo>
                    <a:pt x="6642" y="14359"/>
                  </a:lnTo>
                  <a:lnTo>
                    <a:pt x="6452" y="14579"/>
                  </a:lnTo>
                  <a:lnTo>
                    <a:pt x="6267" y="14791"/>
                  </a:lnTo>
                  <a:lnTo>
                    <a:pt x="6090" y="14996"/>
                  </a:lnTo>
                  <a:close/>
                  <a:moveTo>
                    <a:pt x="6032" y="0"/>
                  </a:moveTo>
                  <a:lnTo>
                    <a:pt x="5721" y="8"/>
                  </a:lnTo>
                  <a:lnTo>
                    <a:pt x="5415" y="31"/>
                  </a:lnTo>
                  <a:lnTo>
                    <a:pt x="5114" y="68"/>
                  </a:lnTo>
                  <a:lnTo>
                    <a:pt x="4817" y="121"/>
                  </a:lnTo>
                  <a:lnTo>
                    <a:pt x="4526" y="188"/>
                  </a:lnTo>
                  <a:lnTo>
                    <a:pt x="4239" y="268"/>
                  </a:lnTo>
                  <a:lnTo>
                    <a:pt x="3959" y="362"/>
                  </a:lnTo>
                  <a:lnTo>
                    <a:pt x="3686" y="470"/>
                  </a:lnTo>
                  <a:lnTo>
                    <a:pt x="3418" y="589"/>
                  </a:lnTo>
                  <a:lnTo>
                    <a:pt x="3159" y="722"/>
                  </a:lnTo>
                  <a:lnTo>
                    <a:pt x="2906" y="865"/>
                  </a:lnTo>
                  <a:lnTo>
                    <a:pt x="2661" y="1021"/>
                  </a:lnTo>
                  <a:lnTo>
                    <a:pt x="2424" y="1188"/>
                  </a:lnTo>
                  <a:lnTo>
                    <a:pt x="2197" y="1366"/>
                  </a:lnTo>
                  <a:lnTo>
                    <a:pt x="1978" y="1555"/>
                  </a:lnTo>
                  <a:lnTo>
                    <a:pt x="1768" y="1753"/>
                  </a:lnTo>
                  <a:lnTo>
                    <a:pt x="1569" y="1962"/>
                  </a:lnTo>
                  <a:lnTo>
                    <a:pt x="1379" y="2180"/>
                  </a:lnTo>
                  <a:lnTo>
                    <a:pt x="1200" y="2407"/>
                  </a:lnTo>
                  <a:lnTo>
                    <a:pt x="1031" y="2643"/>
                  </a:lnTo>
                  <a:lnTo>
                    <a:pt x="874" y="2887"/>
                  </a:lnTo>
                  <a:lnTo>
                    <a:pt x="729" y="3139"/>
                  </a:lnTo>
                  <a:lnTo>
                    <a:pt x="596" y="3399"/>
                  </a:lnTo>
                  <a:lnTo>
                    <a:pt x="474" y="3666"/>
                  </a:lnTo>
                  <a:lnTo>
                    <a:pt x="367" y="3940"/>
                  </a:lnTo>
                  <a:lnTo>
                    <a:pt x="271" y="4221"/>
                  </a:lnTo>
                  <a:lnTo>
                    <a:pt x="190" y="4508"/>
                  </a:lnTo>
                  <a:lnTo>
                    <a:pt x="123" y="4801"/>
                  </a:lnTo>
                  <a:lnTo>
                    <a:pt x="69" y="5099"/>
                  </a:lnTo>
                  <a:lnTo>
                    <a:pt x="31" y="5403"/>
                  </a:lnTo>
                  <a:lnTo>
                    <a:pt x="8" y="5711"/>
                  </a:lnTo>
                  <a:lnTo>
                    <a:pt x="0" y="6023"/>
                  </a:lnTo>
                  <a:lnTo>
                    <a:pt x="9" y="6352"/>
                  </a:lnTo>
                  <a:lnTo>
                    <a:pt x="34" y="6682"/>
                  </a:lnTo>
                  <a:lnTo>
                    <a:pt x="76" y="7012"/>
                  </a:lnTo>
                  <a:lnTo>
                    <a:pt x="134" y="7342"/>
                  </a:lnTo>
                  <a:lnTo>
                    <a:pt x="206" y="7671"/>
                  </a:lnTo>
                  <a:lnTo>
                    <a:pt x="292" y="8000"/>
                  </a:lnTo>
                  <a:lnTo>
                    <a:pt x="393" y="8328"/>
                  </a:lnTo>
                  <a:lnTo>
                    <a:pt x="506" y="8654"/>
                  </a:lnTo>
                  <a:lnTo>
                    <a:pt x="630" y="8980"/>
                  </a:lnTo>
                  <a:lnTo>
                    <a:pt x="767" y="9305"/>
                  </a:lnTo>
                  <a:lnTo>
                    <a:pt x="914" y="9628"/>
                  </a:lnTo>
                  <a:lnTo>
                    <a:pt x="1070" y="9948"/>
                  </a:lnTo>
                  <a:lnTo>
                    <a:pt x="1236" y="10267"/>
                  </a:lnTo>
                  <a:lnTo>
                    <a:pt x="1411" y="10583"/>
                  </a:lnTo>
                  <a:lnTo>
                    <a:pt x="1593" y="10897"/>
                  </a:lnTo>
                  <a:lnTo>
                    <a:pt x="1783" y="11208"/>
                  </a:lnTo>
                  <a:lnTo>
                    <a:pt x="1979" y="11518"/>
                  </a:lnTo>
                  <a:lnTo>
                    <a:pt x="2180" y="11823"/>
                  </a:lnTo>
                  <a:lnTo>
                    <a:pt x="2387" y="12125"/>
                  </a:lnTo>
                  <a:lnTo>
                    <a:pt x="2598" y="12423"/>
                  </a:lnTo>
                  <a:lnTo>
                    <a:pt x="2813" y="12718"/>
                  </a:lnTo>
                  <a:lnTo>
                    <a:pt x="3030" y="13009"/>
                  </a:lnTo>
                  <a:lnTo>
                    <a:pt x="3250" y="13296"/>
                  </a:lnTo>
                  <a:lnTo>
                    <a:pt x="3473" y="13578"/>
                  </a:lnTo>
                  <a:lnTo>
                    <a:pt x="3695" y="13856"/>
                  </a:lnTo>
                  <a:lnTo>
                    <a:pt x="3917" y="14129"/>
                  </a:lnTo>
                  <a:lnTo>
                    <a:pt x="4139" y="14397"/>
                  </a:lnTo>
                  <a:lnTo>
                    <a:pt x="4359" y="14659"/>
                  </a:lnTo>
                  <a:lnTo>
                    <a:pt x="4577" y="14917"/>
                  </a:lnTo>
                  <a:lnTo>
                    <a:pt x="4793" y="15169"/>
                  </a:lnTo>
                  <a:lnTo>
                    <a:pt x="5006" y="15415"/>
                  </a:lnTo>
                  <a:lnTo>
                    <a:pt x="5214" y="15655"/>
                  </a:lnTo>
                  <a:lnTo>
                    <a:pt x="5219" y="15661"/>
                  </a:lnTo>
                  <a:lnTo>
                    <a:pt x="5233" y="15675"/>
                  </a:lnTo>
                  <a:lnTo>
                    <a:pt x="5254" y="15695"/>
                  </a:lnTo>
                  <a:lnTo>
                    <a:pt x="5281" y="15722"/>
                  </a:lnTo>
                  <a:lnTo>
                    <a:pt x="5315" y="15752"/>
                  </a:lnTo>
                  <a:lnTo>
                    <a:pt x="5355" y="15786"/>
                  </a:lnTo>
                  <a:lnTo>
                    <a:pt x="5377" y="15804"/>
                  </a:lnTo>
                  <a:lnTo>
                    <a:pt x="5401" y="15822"/>
                  </a:lnTo>
                  <a:lnTo>
                    <a:pt x="5426" y="15841"/>
                  </a:lnTo>
                  <a:lnTo>
                    <a:pt x="5453" y="15860"/>
                  </a:lnTo>
                  <a:lnTo>
                    <a:pt x="5480" y="15878"/>
                  </a:lnTo>
                  <a:lnTo>
                    <a:pt x="5509" y="15897"/>
                  </a:lnTo>
                  <a:lnTo>
                    <a:pt x="5539" y="15915"/>
                  </a:lnTo>
                  <a:lnTo>
                    <a:pt x="5570" y="15933"/>
                  </a:lnTo>
                  <a:lnTo>
                    <a:pt x="5602" y="15950"/>
                  </a:lnTo>
                  <a:lnTo>
                    <a:pt x="5635" y="15967"/>
                  </a:lnTo>
                  <a:lnTo>
                    <a:pt x="5670" y="15982"/>
                  </a:lnTo>
                  <a:lnTo>
                    <a:pt x="5705" y="15997"/>
                  </a:lnTo>
                  <a:lnTo>
                    <a:pt x="5740" y="16010"/>
                  </a:lnTo>
                  <a:lnTo>
                    <a:pt x="5777" y="16022"/>
                  </a:lnTo>
                  <a:lnTo>
                    <a:pt x="5814" y="16032"/>
                  </a:lnTo>
                  <a:lnTo>
                    <a:pt x="5853" y="16041"/>
                  </a:lnTo>
                  <a:lnTo>
                    <a:pt x="5892" y="16048"/>
                  </a:lnTo>
                  <a:lnTo>
                    <a:pt x="5931" y="16054"/>
                  </a:lnTo>
                  <a:lnTo>
                    <a:pt x="5971" y="16057"/>
                  </a:lnTo>
                  <a:lnTo>
                    <a:pt x="6011" y="16058"/>
                  </a:lnTo>
                  <a:lnTo>
                    <a:pt x="6051" y="16058"/>
                  </a:lnTo>
                  <a:lnTo>
                    <a:pt x="6091" y="16057"/>
                  </a:lnTo>
                  <a:lnTo>
                    <a:pt x="6131" y="16054"/>
                  </a:lnTo>
                  <a:lnTo>
                    <a:pt x="6170" y="16048"/>
                  </a:lnTo>
                  <a:lnTo>
                    <a:pt x="6209" y="16041"/>
                  </a:lnTo>
                  <a:lnTo>
                    <a:pt x="6248" y="16032"/>
                  </a:lnTo>
                  <a:lnTo>
                    <a:pt x="6285" y="16022"/>
                  </a:lnTo>
                  <a:lnTo>
                    <a:pt x="6322" y="16010"/>
                  </a:lnTo>
                  <a:lnTo>
                    <a:pt x="6357" y="15997"/>
                  </a:lnTo>
                  <a:lnTo>
                    <a:pt x="6392" y="15982"/>
                  </a:lnTo>
                  <a:lnTo>
                    <a:pt x="6427" y="15967"/>
                  </a:lnTo>
                  <a:lnTo>
                    <a:pt x="6460" y="15950"/>
                  </a:lnTo>
                  <a:lnTo>
                    <a:pt x="6492" y="15933"/>
                  </a:lnTo>
                  <a:lnTo>
                    <a:pt x="6523" y="15915"/>
                  </a:lnTo>
                  <a:lnTo>
                    <a:pt x="6553" y="15897"/>
                  </a:lnTo>
                  <a:lnTo>
                    <a:pt x="6581" y="15878"/>
                  </a:lnTo>
                  <a:lnTo>
                    <a:pt x="6609" y="15860"/>
                  </a:lnTo>
                  <a:lnTo>
                    <a:pt x="6636" y="15841"/>
                  </a:lnTo>
                  <a:lnTo>
                    <a:pt x="6661" y="15822"/>
                  </a:lnTo>
                  <a:lnTo>
                    <a:pt x="6684" y="15804"/>
                  </a:lnTo>
                  <a:lnTo>
                    <a:pt x="6707" y="15786"/>
                  </a:lnTo>
                  <a:lnTo>
                    <a:pt x="6747" y="15752"/>
                  </a:lnTo>
                  <a:lnTo>
                    <a:pt x="6780" y="15722"/>
                  </a:lnTo>
                  <a:lnTo>
                    <a:pt x="6808" y="15695"/>
                  </a:lnTo>
                  <a:lnTo>
                    <a:pt x="6829" y="15675"/>
                  </a:lnTo>
                  <a:lnTo>
                    <a:pt x="6842" y="15661"/>
                  </a:lnTo>
                  <a:lnTo>
                    <a:pt x="6848" y="15655"/>
                  </a:lnTo>
                  <a:lnTo>
                    <a:pt x="7056" y="15415"/>
                  </a:lnTo>
                  <a:lnTo>
                    <a:pt x="7269" y="15169"/>
                  </a:lnTo>
                  <a:lnTo>
                    <a:pt x="7485" y="14917"/>
                  </a:lnTo>
                  <a:lnTo>
                    <a:pt x="7703" y="14659"/>
                  </a:lnTo>
                  <a:lnTo>
                    <a:pt x="7924" y="14397"/>
                  </a:lnTo>
                  <a:lnTo>
                    <a:pt x="8145" y="14129"/>
                  </a:lnTo>
                  <a:lnTo>
                    <a:pt x="8368" y="13856"/>
                  </a:lnTo>
                  <a:lnTo>
                    <a:pt x="8590" y="13578"/>
                  </a:lnTo>
                  <a:lnTo>
                    <a:pt x="8812" y="13296"/>
                  </a:lnTo>
                  <a:lnTo>
                    <a:pt x="9032" y="13009"/>
                  </a:lnTo>
                  <a:lnTo>
                    <a:pt x="9249" y="12718"/>
                  </a:lnTo>
                  <a:lnTo>
                    <a:pt x="9464" y="12423"/>
                  </a:lnTo>
                  <a:lnTo>
                    <a:pt x="9675" y="12125"/>
                  </a:lnTo>
                  <a:lnTo>
                    <a:pt x="9882" y="11823"/>
                  </a:lnTo>
                  <a:lnTo>
                    <a:pt x="10084" y="11518"/>
                  </a:lnTo>
                  <a:lnTo>
                    <a:pt x="10280" y="11208"/>
                  </a:lnTo>
                  <a:lnTo>
                    <a:pt x="10469" y="10897"/>
                  </a:lnTo>
                  <a:lnTo>
                    <a:pt x="10652" y="10583"/>
                  </a:lnTo>
                  <a:lnTo>
                    <a:pt x="10826" y="10267"/>
                  </a:lnTo>
                  <a:lnTo>
                    <a:pt x="10992" y="9948"/>
                  </a:lnTo>
                  <a:lnTo>
                    <a:pt x="11148" y="9628"/>
                  </a:lnTo>
                  <a:lnTo>
                    <a:pt x="11295" y="9305"/>
                  </a:lnTo>
                  <a:lnTo>
                    <a:pt x="11432" y="8980"/>
                  </a:lnTo>
                  <a:lnTo>
                    <a:pt x="11556" y="8654"/>
                  </a:lnTo>
                  <a:lnTo>
                    <a:pt x="11669" y="8328"/>
                  </a:lnTo>
                  <a:lnTo>
                    <a:pt x="11770" y="8000"/>
                  </a:lnTo>
                  <a:lnTo>
                    <a:pt x="11856" y="7671"/>
                  </a:lnTo>
                  <a:lnTo>
                    <a:pt x="11928" y="7342"/>
                  </a:lnTo>
                  <a:lnTo>
                    <a:pt x="11986" y="7012"/>
                  </a:lnTo>
                  <a:lnTo>
                    <a:pt x="12028" y="6682"/>
                  </a:lnTo>
                  <a:lnTo>
                    <a:pt x="12053" y="6352"/>
                  </a:lnTo>
                  <a:lnTo>
                    <a:pt x="12062" y="6023"/>
                  </a:lnTo>
                  <a:lnTo>
                    <a:pt x="12054" y="5711"/>
                  </a:lnTo>
                  <a:lnTo>
                    <a:pt x="12031" y="5403"/>
                  </a:lnTo>
                  <a:lnTo>
                    <a:pt x="11993" y="5099"/>
                  </a:lnTo>
                  <a:lnTo>
                    <a:pt x="11939" y="4801"/>
                  </a:lnTo>
                  <a:lnTo>
                    <a:pt x="11872" y="4508"/>
                  </a:lnTo>
                  <a:lnTo>
                    <a:pt x="11791" y="4221"/>
                  </a:lnTo>
                  <a:lnTo>
                    <a:pt x="11695" y="3940"/>
                  </a:lnTo>
                  <a:lnTo>
                    <a:pt x="11588" y="3666"/>
                  </a:lnTo>
                  <a:lnTo>
                    <a:pt x="11466" y="3399"/>
                  </a:lnTo>
                  <a:lnTo>
                    <a:pt x="11333" y="3139"/>
                  </a:lnTo>
                  <a:lnTo>
                    <a:pt x="11188" y="2887"/>
                  </a:lnTo>
                  <a:lnTo>
                    <a:pt x="11031" y="2643"/>
                  </a:lnTo>
                  <a:lnTo>
                    <a:pt x="10862" y="2407"/>
                  </a:lnTo>
                  <a:lnTo>
                    <a:pt x="10683" y="2180"/>
                  </a:lnTo>
                  <a:lnTo>
                    <a:pt x="10493" y="1962"/>
                  </a:lnTo>
                  <a:lnTo>
                    <a:pt x="10294" y="1753"/>
                  </a:lnTo>
                  <a:lnTo>
                    <a:pt x="10084" y="1555"/>
                  </a:lnTo>
                  <a:lnTo>
                    <a:pt x="9865" y="1366"/>
                  </a:lnTo>
                  <a:lnTo>
                    <a:pt x="9638" y="1188"/>
                  </a:lnTo>
                  <a:lnTo>
                    <a:pt x="9401" y="1021"/>
                  </a:lnTo>
                  <a:lnTo>
                    <a:pt x="9156" y="865"/>
                  </a:lnTo>
                  <a:lnTo>
                    <a:pt x="8903" y="722"/>
                  </a:lnTo>
                  <a:lnTo>
                    <a:pt x="8644" y="589"/>
                  </a:lnTo>
                  <a:lnTo>
                    <a:pt x="8376" y="470"/>
                  </a:lnTo>
                  <a:lnTo>
                    <a:pt x="8103" y="362"/>
                  </a:lnTo>
                  <a:lnTo>
                    <a:pt x="7823" y="268"/>
                  </a:lnTo>
                  <a:lnTo>
                    <a:pt x="7536" y="188"/>
                  </a:lnTo>
                  <a:lnTo>
                    <a:pt x="7245" y="121"/>
                  </a:lnTo>
                  <a:lnTo>
                    <a:pt x="6948" y="68"/>
                  </a:lnTo>
                  <a:lnTo>
                    <a:pt x="6647" y="31"/>
                  </a:lnTo>
                  <a:lnTo>
                    <a:pt x="6341" y="8"/>
                  </a:lnTo>
                  <a:lnTo>
                    <a:pt x="60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1" name="îśḻïdé"/>
            <p:cNvSpPr/>
            <p:nvPr/>
          </p:nvSpPr>
          <p:spPr bwMode="auto">
            <a:xfrm>
              <a:off x="9099546" y="2283754"/>
              <a:ext cx="265011" cy="190515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2" name="ïṧ1îḍè"/>
            <p:cNvSpPr/>
            <p:nvPr/>
          </p:nvSpPr>
          <p:spPr bwMode="auto">
            <a:xfrm>
              <a:off x="9417444" y="2146759"/>
              <a:ext cx="318473" cy="239222"/>
            </a:xfrm>
            <a:custGeom>
              <a:avLst/>
              <a:gdLst>
                <a:gd name="T0" fmla="*/ 3355 w 16058"/>
                <a:gd name="T1" fmla="*/ 1202 h 12062"/>
                <a:gd name="T2" fmla="*/ 12900 w 16058"/>
                <a:gd name="T3" fmla="*/ 3520 h 12062"/>
                <a:gd name="T4" fmla="*/ 6375 w 16058"/>
                <a:gd name="T5" fmla="*/ 9292 h 12062"/>
                <a:gd name="T6" fmla="*/ 7499 w 16058"/>
                <a:gd name="T7" fmla="*/ 10191 h 12062"/>
                <a:gd name="T8" fmla="*/ 3867 w 16058"/>
                <a:gd name="T9" fmla="*/ 3520 h 12062"/>
                <a:gd name="T10" fmla="*/ 4867 w 16058"/>
                <a:gd name="T11" fmla="*/ 1808 h 12062"/>
                <a:gd name="T12" fmla="*/ 10392 w 16058"/>
                <a:gd name="T13" fmla="*/ 1006 h 12062"/>
                <a:gd name="T14" fmla="*/ 11161 w 16058"/>
                <a:gd name="T15" fmla="*/ 2489 h 12062"/>
                <a:gd name="T16" fmla="*/ 8559 w 16058"/>
                <a:gd name="T17" fmla="*/ 10191 h 12062"/>
                <a:gd name="T18" fmla="*/ 9279 w 16058"/>
                <a:gd name="T19" fmla="*/ 4022 h 12062"/>
                <a:gd name="T20" fmla="*/ 6524 w 16058"/>
                <a:gd name="T21" fmla="*/ 3192 h 12062"/>
                <a:gd name="T22" fmla="*/ 8421 w 16058"/>
                <a:gd name="T23" fmla="*/ 2263 h 12062"/>
                <a:gd name="T24" fmla="*/ 15764 w 16058"/>
                <a:gd name="T25" fmla="*/ 2849 h 12062"/>
                <a:gd name="T26" fmla="*/ 13141 w 16058"/>
                <a:gd name="T27" fmla="*/ 228 h 12062"/>
                <a:gd name="T28" fmla="*/ 13041 w 16058"/>
                <a:gd name="T29" fmla="*/ 156 h 12062"/>
                <a:gd name="T30" fmla="*/ 12934 w 16058"/>
                <a:gd name="T31" fmla="*/ 97 h 12062"/>
                <a:gd name="T32" fmla="*/ 12820 w 16058"/>
                <a:gd name="T33" fmla="*/ 51 h 12062"/>
                <a:gd name="T34" fmla="*/ 12702 w 16058"/>
                <a:gd name="T35" fmla="*/ 19 h 12062"/>
                <a:gd name="T36" fmla="*/ 12579 w 16058"/>
                <a:gd name="T37" fmla="*/ 3 h 12062"/>
                <a:gd name="T38" fmla="*/ 3529 w 16058"/>
                <a:gd name="T39" fmla="*/ 0 h 12062"/>
                <a:gd name="T40" fmla="*/ 3405 w 16058"/>
                <a:gd name="T41" fmla="*/ 11 h 12062"/>
                <a:gd name="T42" fmla="*/ 3285 w 16058"/>
                <a:gd name="T43" fmla="*/ 36 h 12062"/>
                <a:gd name="T44" fmla="*/ 3169 w 16058"/>
                <a:gd name="T45" fmla="*/ 76 h 12062"/>
                <a:gd name="T46" fmla="*/ 3059 w 16058"/>
                <a:gd name="T47" fmla="*/ 131 h 12062"/>
                <a:gd name="T48" fmla="*/ 2957 w 16058"/>
                <a:gd name="T49" fmla="*/ 197 h 12062"/>
                <a:gd name="T50" fmla="*/ 2861 w 16058"/>
                <a:gd name="T51" fmla="*/ 278 h 12062"/>
                <a:gd name="T52" fmla="*/ 242 w 16058"/>
                <a:gd name="T53" fmla="*/ 2906 h 12062"/>
                <a:gd name="T54" fmla="*/ 166 w 16058"/>
                <a:gd name="T55" fmla="*/ 3008 h 12062"/>
                <a:gd name="T56" fmla="*/ 103 w 16058"/>
                <a:gd name="T57" fmla="*/ 3116 h 12062"/>
                <a:gd name="T58" fmla="*/ 56 w 16058"/>
                <a:gd name="T59" fmla="*/ 3231 h 12062"/>
                <a:gd name="T60" fmla="*/ 23 w 16058"/>
                <a:gd name="T61" fmla="*/ 3349 h 12062"/>
                <a:gd name="T62" fmla="*/ 5 w 16058"/>
                <a:gd name="T63" fmla="*/ 3469 h 12062"/>
                <a:gd name="T64" fmla="*/ 1 w 16058"/>
                <a:gd name="T65" fmla="*/ 3611 h 12062"/>
                <a:gd name="T66" fmla="*/ 37 w 16058"/>
                <a:gd name="T67" fmla="*/ 3830 h 12062"/>
                <a:gd name="T68" fmla="*/ 90 w 16058"/>
                <a:gd name="T69" fmla="*/ 3978 h 12062"/>
                <a:gd name="T70" fmla="*/ 144 w 16058"/>
                <a:gd name="T71" fmla="*/ 4079 h 12062"/>
                <a:gd name="T72" fmla="*/ 209 w 16058"/>
                <a:gd name="T73" fmla="*/ 4174 h 12062"/>
                <a:gd name="T74" fmla="*/ 7297 w 16058"/>
                <a:gd name="T75" fmla="*/ 11744 h 12062"/>
                <a:gd name="T76" fmla="*/ 7395 w 16058"/>
                <a:gd name="T77" fmla="*/ 11836 h 12062"/>
                <a:gd name="T78" fmla="*/ 7502 w 16058"/>
                <a:gd name="T79" fmla="*/ 11912 h 12062"/>
                <a:gd name="T80" fmla="*/ 7618 w 16058"/>
                <a:gd name="T81" fmla="*/ 11974 h 12062"/>
                <a:gd name="T82" fmla="*/ 7741 w 16058"/>
                <a:gd name="T83" fmla="*/ 12020 h 12062"/>
                <a:gd name="T84" fmla="*/ 7869 w 16058"/>
                <a:gd name="T85" fmla="*/ 12049 h 12062"/>
                <a:gd name="T86" fmla="*/ 8002 w 16058"/>
                <a:gd name="T87" fmla="*/ 12062 h 12062"/>
                <a:gd name="T88" fmla="*/ 8135 w 16058"/>
                <a:gd name="T89" fmla="*/ 12056 h 12062"/>
                <a:gd name="T90" fmla="*/ 8266 w 16058"/>
                <a:gd name="T91" fmla="*/ 12034 h 12062"/>
                <a:gd name="T92" fmla="*/ 8392 w 16058"/>
                <a:gd name="T93" fmla="*/ 11994 h 12062"/>
                <a:gd name="T94" fmla="*/ 8511 w 16058"/>
                <a:gd name="T95" fmla="*/ 11938 h 12062"/>
                <a:gd name="T96" fmla="*/ 8622 w 16058"/>
                <a:gd name="T97" fmla="*/ 11868 h 12062"/>
                <a:gd name="T98" fmla="*/ 8724 w 16058"/>
                <a:gd name="T99" fmla="*/ 11782 h 12062"/>
                <a:gd name="T100" fmla="*/ 15821 w 16058"/>
                <a:gd name="T101" fmla="*/ 4210 h 12062"/>
                <a:gd name="T102" fmla="*/ 15892 w 16058"/>
                <a:gd name="T103" fmla="*/ 4115 h 12062"/>
                <a:gd name="T104" fmla="*/ 15951 w 16058"/>
                <a:gd name="T105" fmla="*/ 4014 h 12062"/>
                <a:gd name="T106" fmla="*/ 15997 w 16058"/>
                <a:gd name="T107" fmla="*/ 3908 h 12062"/>
                <a:gd name="T108" fmla="*/ 16030 w 16058"/>
                <a:gd name="T109" fmla="*/ 3799 h 12062"/>
                <a:gd name="T110" fmla="*/ 16050 w 16058"/>
                <a:gd name="T111" fmla="*/ 3686 h 12062"/>
                <a:gd name="T112" fmla="*/ 16058 w 16058"/>
                <a:gd name="T113" fmla="*/ 3574 h 12062"/>
                <a:gd name="T114" fmla="*/ 16053 w 16058"/>
                <a:gd name="T115" fmla="*/ 3456 h 12062"/>
                <a:gd name="T116" fmla="*/ 16034 w 16058"/>
                <a:gd name="T117" fmla="*/ 3338 h 12062"/>
                <a:gd name="T118" fmla="*/ 16000 w 16058"/>
                <a:gd name="T119" fmla="*/ 3222 h 12062"/>
                <a:gd name="T120" fmla="*/ 15953 w 16058"/>
                <a:gd name="T121" fmla="*/ 3111 h 12062"/>
                <a:gd name="T122" fmla="*/ 15891 w 16058"/>
                <a:gd name="T123" fmla="*/ 3005 h 12062"/>
                <a:gd name="T124" fmla="*/ 15816 w 16058"/>
                <a:gd name="T125" fmla="*/ 2905 h 1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58" h="12062">
                  <a:moveTo>
                    <a:pt x="3355" y="1202"/>
                  </a:moveTo>
                  <a:lnTo>
                    <a:pt x="4509" y="2165"/>
                  </a:lnTo>
                  <a:lnTo>
                    <a:pt x="3157" y="3520"/>
                  </a:lnTo>
                  <a:lnTo>
                    <a:pt x="1007" y="3520"/>
                  </a:lnTo>
                  <a:lnTo>
                    <a:pt x="3355" y="1202"/>
                  </a:lnTo>
                  <a:close/>
                  <a:moveTo>
                    <a:pt x="12900" y="3520"/>
                  </a:moveTo>
                  <a:lnTo>
                    <a:pt x="11549" y="2165"/>
                  </a:lnTo>
                  <a:lnTo>
                    <a:pt x="12702" y="1203"/>
                  </a:lnTo>
                  <a:lnTo>
                    <a:pt x="15013" y="3520"/>
                  </a:lnTo>
                  <a:lnTo>
                    <a:pt x="12900" y="3520"/>
                  </a:lnTo>
                  <a:close/>
                  <a:moveTo>
                    <a:pt x="12837" y="4022"/>
                  </a:moveTo>
                  <a:lnTo>
                    <a:pt x="14621" y="4022"/>
                  </a:lnTo>
                  <a:lnTo>
                    <a:pt x="9682" y="9292"/>
                  </a:lnTo>
                  <a:lnTo>
                    <a:pt x="12837" y="4022"/>
                  </a:lnTo>
                  <a:close/>
                  <a:moveTo>
                    <a:pt x="6375" y="9292"/>
                  </a:moveTo>
                  <a:lnTo>
                    <a:pt x="1438" y="4022"/>
                  </a:lnTo>
                  <a:lnTo>
                    <a:pt x="3221" y="4022"/>
                  </a:lnTo>
                  <a:lnTo>
                    <a:pt x="6375" y="9292"/>
                  </a:lnTo>
                  <a:close/>
                  <a:moveTo>
                    <a:pt x="6268" y="4022"/>
                  </a:moveTo>
                  <a:lnTo>
                    <a:pt x="7499" y="10191"/>
                  </a:lnTo>
                  <a:lnTo>
                    <a:pt x="3806" y="4022"/>
                  </a:lnTo>
                  <a:lnTo>
                    <a:pt x="6268" y="4022"/>
                  </a:lnTo>
                  <a:close/>
                  <a:moveTo>
                    <a:pt x="4897" y="2489"/>
                  </a:moveTo>
                  <a:lnTo>
                    <a:pt x="6132" y="3520"/>
                  </a:lnTo>
                  <a:lnTo>
                    <a:pt x="3867" y="3520"/>
                  </a:lnTo>
                  <a:lnTo>
                    <a:pt x="4897" y="2489"/>
                  </a:lnTo>
                  <a:close/>
                  <a:moveTo>
                    <a:pt x="4867" y="1808"/>
                  </a:moveTo>
                  <a:lnTo>
                    <a:pt x="3905" y="1006"/>
                  </a:lnTo>
                  <a:lnTo>
                    <a:pt x="5666" y="1006"/>
                  </a:lnTo>
                  <a:lnTo>
                    <a:pt x="4867" y="1808"/>
                  </a:lnTo>
                  <a:close/>
                  <a:moveTo>
                    <a:pt x="8029" y="1936"/>
                  </a:moveTo>
                  <a:lnTo>
                    <a:pt x="6915" y="1006"/>
                  </a:lnTo>
                  <a:lnTo>
                    <a:pt x="9143" y="1006"/>
                  </a:lnTo>
                  <a:lnTo>
                    <a:pt x="8029" y="1936"/>
                  </a:lnTo>
                  <a:close/>
                  <a:moveTo>
                    <a:pt x="10392" y="1006"/>
                  </a:moveTo>
                  <a:lnTo>
                    <a:pt x="12154" y="1006"/>
                  </a:lnTo>
                  <a:lnTo>
                    <a:pt x="11192" y="1808"/>
                  </a:lnTo>
                  <a:lnTo>
                    <a:pt x="10392" y="1006"/>
                  </a:lnTo>
                  <a:close/>
                  <a:moveTo>
                    <a:pt x="9926" y="3520"/>
                  </a:moveTo>
                  <a:lnTo>
                    <a:pt x="11161" y="2489"/>
                  </a:lnTo>
                  <a:lnTo>
                    <a:pt x="12190" y="3520"/>
                  </a:lnTo>
                  <a:lnTo>
                    <a:pt x="9926" y="3520"/>
                  </a:lnTo>
                  <a:close/>
                  <a:moveTo>
                    <a:pt x="9790" y="4022"/>
                  </a:moveTo>
                  <a:lnTo>
                    <a:pt x="12252" y="4022"/>
                  </a:lnTo>
                  <a:lnTo>
                    <a:pt x="8559" y="10191"/>
                  </a:lnTo>
                  <a:lnTo>
                    <a:pt x="9790" y="4022"/>
                  </a:lnTo>
                  <a:close/>
                  <a:moveTo>
                    <a:pt x="9279" y="4022"/>
                  </a:moveTo>
                  <a:lnTo>
                    <a:pt x="8029" y="10283"/>
                  </a:lnTo>
                  <a:lnTo>
                    <a:pt x="6779" y="4022"/>
                  </a:lnTo>
                  <a:lnTo>
                    <a:pt x="9279" y="4022"/>
                  </a:lnTo>
                  <a:close/>
                  <a:moveTo>
                    <a:pt x="6524" y="3192"/>
                  </a:moveTo>
                  <a:lnTo>
                    <a:pt x="5253" y="2132"/>
                  </a:lnTo>
                  <a:lnTo>
                    <a:pt x="6266" y="1117"/>
                  </a:lnTo>
                  <a:lnTo>
                    <a:pt x="7637" y="2263"/>
                  </a:lnTo>
                  <a:lnTo>
                    <a:pt x="6524" y="3192"/>
                  </a:lnTo>
                  <a:close/>
                  <a:moveTo>
                    <a:pt x="8421" y="2263"/>
                  </a:moveTo>
                  <a:lnTo>
                    <a:pt x="9792" y="1117"/>
                  </a:lnTo>
                  <a:lnTo>
                    <a:pt x="10806" y="2132"/>
                  </a:lnTo>
                  <a:lnTo>
                    <a:pt x="9534" y="3192"/>
                  </a:lnTo>
                  <a:lnTo>
                    <a:pt x="8421" y="2263"/>
                  </a:lnTo>
                  <a:close/>
                  <a:moveTo>
                    <a:pt x="9143" y="3520"/>
                  </a:moveTo>
                  <a:lnTo>
                    <a:pt x="6915" y="3520"/>
                  </a:lnTo>
                  <a:lnTo>
                    <a:pt x="8029" y="2589"/>
                  </a:lnTo>
                  <a:lnTo>
                    <a:pt x="9143" y="3520"/>
                  </a:lnTo>
                  <a:close/>
                  <a:moveTo>
                    <a:pt x="15764" y="2849"/>
                  </a:moveTo>
                  <a:lnTo>
                    <a:pt x="13215" y="295"/>
                  </a:lnTo>
                  <a:lnTo>
                    <a:pt x="13197" y="278"/>
                  </a:lnTo>
                  <a:lnTo>
                    <a:pt x="13179" y="260"/>
                  </a:lnTo>
                  <a:lnTo>
                    <a:pt x="13160" y="243"/>
                  </a:lnTo>
                  <a:lnTo>
                    <a:pt x="13141" y="228"/>
                  </a:lnTo>
                  <a:lnTo>
                    <a:pt x="13121" y="212"/>
                  </a:lnTo>
                  <a:lnTo>
                    <a:pt x="13102" y="197"/>
                  </a:lnTo>
                  <a:lnTo>
                    <a:pt x="13082" y="183"/>
                  </a:lnTo>
                  <a:lnTo>
                    <a:pt x="13062" y="169"/>
                  </a:lnTo>
                  <a:lnTo>
                    <a:pt x="13041" y="156"/>
                  </a:lnTo>
                  <a:lnTo>
                    <a:pt x="13020" y="143"/>
                  </a:lnTo>
                  <a:lnTo>
                    <a:pt x="12999" y="131"/>
                  </a:lnTo>
                  <a:lnTo>
                    <a:pt x="12978" y="119"/>
                  </a:lnTo>
                  <a:lnTo>
                    <a:pt x="12956" y="108"/>
                  </a:lnTo>
                  <a:lnTo>
                    <a:pt x="12934" y="97"/>
                  </a:lnTo>
                  <a:lnTo>
                    <a:pt x="12912" y="86"/>
                  </a:lnTo>
                  <a:lnTo>
                    <a:pt x="12890" y="76"/>
                  </a:lnTo>
                  <a:lnTo>
                    <a:pt x="12866" y="67"/>
                  </a:lnTo>
                  <a:lnTo>
                    <a:pt x="12843" y="59"/>
                  </a:lnTo>
                  <a:lnTo>
                    <a:pt x="12820" y="51"/>
                  </a:lnTo>
                  <a:lnTo>
                    <a:pt x="12797" y="43"/>
                  </a:lnTo>
                  <a:lnTo>
                    <a:pt x="12773" y="36"/>
                  </a:lnTo>
                  <a:lnTo>
                    <a:pt x="12750" y="30"/>
                  </a:lnTo>
                  <a:lnTo>
                    <a:pt x="12726" y="25"/>
                  </a:lnTo>
                  <a:lnTo>
                    <a:pt x="12702" y="19"/>
                  </a:lnTo>
                  <a:lnTo>
                    <a:pt x="12678" y="15"/>
                  </a:lnTo>
                  <a:lnTo>
                    <a:pt x="12654" y="11"/>
                  </a:lnTo>
                  <a:lnTo>
                    <a:pt x="12629" y="8"/>
                  </a:lnTo>
                  <a:lnTo>
                    <a:pt x="12605" y="5"/>
                  </a:lnTo>
                  <a:lnTo>
                    <a:pt x="12579" y="3"/>
                  </a:lnTo>
                  <a:lnTo>
                    <a:pt x="12555" y="1"/>
                  </a:lnTo>
                  <a:lnTo>
                    <a:pt x="12530" y="0"/>
                  </a:lnTo>
                  <a:lnTo>
                    <a:pt x="12505" y="0"/>
                  </a:lnTo>
                  <a:lnTo>
                    <a:pt x="3554" y="0"/>
                  </a:lnTo>
                  <a:lnTo>
                    <a:pt x="3529" y="0"/>
                  </a:lnTo>
                  <a:lnTo>
                    <a:pt x="3504" y="1"/>
                  </a:lnTo>
                  <a:lnTo>
                    <a:pt x="3480" y="3"/>
                  </a:lnTo>
                  <a:lnTo>
                    <a:pt x="3454" y="5"/>
                  </a:lnTo>
                  <a:lnTo>
                    <a:pt x="3430" y="8"/>
                  </a:lnTo>
                  <a:lnTo>
                    <a:pt x="3405" y="11"/>
                  </a:lnTo>
                  <a:lnTo>
                    <a:pt x="3381" y="15"/>
                  </a:lnTo>
                  <a:lnTo>
                    <a:pt x="3357" y="19"/>
                  </a:lnTo>
                  <a:lnTo>
                    <a:pt x="3333" y="25"/>
                  </a:lnTo>
                  <a:lnTo>
                    <a:pt x="3309" y="30"/>
                  </a:lnTo>
                  <a:lnTo>
                    <a:pt x="3285" y="36"/>
                  </a:lnTo>
                  <a:lnTo>
                    <a:pt x="3262" y="43"/>
                  </a:lnTo>
                  <a:lnTo>
                    <a:pt x="3239" y="51"/>
                  </a:lnTo>
                  <a:lnTo>
                    <a:pt x="3216" y="59"/>
                  </a:lnTo>
                  <a:lnTo>
                    <a:pt x="3193" y="67"/>
                  </a:lnTo>
                  <a:lnTo>
                    <a:pt x="3169" y="76"/>
                  </a:lnTo>
                  <a:lnTo>
                    <a:pt x="3147" y="86"/>
                  </a:lnTo>
                  <a:lnTo>
                    <a:pt x="3124" y="97"/>
                  </a:lnTo>
                  <a:lnTo>
                    <a:pt x="3103" y="108"/>
                  </a:lnTo>
                  <a:lnTo>
                    <a:pt x="3081" y="119"/>
                  </a:lnTo>
                  <a:lnTo>
                    <a:pt x="3059" y="131"/>
                  </a:lnTo>
                  <a:lnTo>
                    <a:pt x="3038" y="143"/>
                  </a:lnTo>
                  <a:lnTo>
                    <a:pt x="3017" y="156"/>
                  </a:lnTo>
                  <a:lnTo>
                    <a:pt x="2997" y="169"/>
                  </a:lnTo>
                  <a:lnTo>
                    <a:pt x="2977" y="183"/>
                  </a:lnTo>
                  <a:lnTo>
                    <a:pt x="2957" y="197"/>
                  </a:lnTo>
                  <a:lnTo>
                    <a:pt x="2937" y="212"/>
                  </a:lnTo>
                  <a:lnTo>
                    <a:pt x="2918" y="228"/>
                  </a:lnTo>
                  <a:lnTo>
                    <a:pt x="2898" y="243"/>
                  </a:lnTo>
                  <a:lnTo>
                    <a:pt x="2880" y="260"/>
                  </a:lnTo>
                  <a:lnTo>
                    <a:pt x="2861" y="278"/>
                  </a:lnTo>
                  <a:lnTo>
                    <a:pt x="2844" y="295"/>
                  </a:lnTo>
                  <a:lnTo>
                    <a:pt x="295" y="2849"/>
                  </a:lnTo>
                  <a:lnTo>
                    <a:pt x="277" y="2868"/>
                  </a:lnTo>
                  <a:lnTo>
                    <a:pt x="259" y="2887"/>
                  </a:lnTo>
                  <a:lnTo>
                    <a:pt x="242" y="2906"/>
                  </a:lnTo>
                  <a:lnTo>
                    <a:pt x="226" y="2926"/>
                  </a:lnTo>
                  <a:lnTo>
                    <a:pt x="210" y="2946"/>
                  </a:lnTo>
                  <a:lnTo>
                    <a:pt x="195" y="2966"/>
                  </a:lnTo>
                  <a:lnTo>
                    <a:pt x="180" y="2987"/>
                  </a:lnTo>
                  <a:lnTo>
                    <a:pt x="166" y="3008"/>
                  </a:lnTo>
                  <a:lnTo>
                    <a:pt x="152" y="3029"/>
                  </a:lnTo>
                  <a:lnTo>
                    <a:pt x="140" y="3051"/>
                  </a:lnTo>
                  <a:lnTo>
                    <a:pt x="126" y="3072"/>
                  </a:lnTo>
                  <a:lnTo>
                    <a:pt x="114" y="3094"/>
                  </a:lnTo>
                  <a:lnTo>
                    <a:pt x="103" y="3116"/>
                  </a:lnTo>
                  <a:lnTo>
                    <a:pt x="93" y="3139"/>
                  </a:lnTo>
                  <a:lnTo>
                    <a:pt x="83" y="3162"/>
                  </a:lnTo>
                  <a:lnTo>
                    <a:pt x="73" y="3185"/>
                  </a:lnTo>
                  <a:lnTo>
                    <a:pt x="64" y="3208"/>
                  </a:lnTo>
                  <a:lnTo>
                    <a:pt x="56" y="3231"/>
                  </a:lnTo>
                  <a:lnTo>
                    <a:pt x="48" y="3254"/>
                  </a:lnTo>
                  <a:lnTo>
                    <a:pt x="41" y="3277"/>
                  </a:lnTo>
                  <a:lnTo>
                    <a:pt x="34" y="3301"/>
                  </a:lnTo>
                  <a:lnTo>
                    <a:pt x="28" y="3324"/>
                  </a:lnTo>
                  <a:lnTo>
                    <a:pt x="23" y="3349"/>
                  </a:lnTo>
                  <a:lnTo>
                    <a:pt x="18" y="3373"/>
                  </a:lnTo>
                  <a:lnTo>
                    <a:pt x="14" y="3397"/>
                  </a:lnTo>
                  <a:lnTo>
                    <a:pt x="10" y="3421"/>
                  </a:lnTo>
                  <a:lnTo>
                    <a:pt x="7" y="3445"/>
                  </a:lnTo>
                  <a:lnTo>
                    <a:pt x="5" y="3469"/>
                  </a:lnTo>
                  <a:lnTo>
                    <a:pt x="3" y="3493"/>
                  </a:lnTo>
                  <a:lnTo>
                    <a:pt x="1" y="3518"/>
                  </a:lnTo>
                  <a:lnTo>
                    <a:pt x="0" y="3543"/>
                  </a:lnTo>
                  <a:lnTo>
                    <a:pt x="0" y="3567"/>
                  </a:lnTo>
                  <a:lnTo>
                    <a:pt x="1" y="3611"/>
                  </a:lnTo>
                  <a:lnTo>
                    <a:pt x="5" y="3655"/>
                  </a:lnTo>
                  <a:lnTo>
                    <a:pt x="10" y="3700"/>
                  </a:lnTo>
                  <a:lnTo>
                    <a:pt x="17" y="3743"/>
                  </a:lnTo>
                  <a:lnTo>
                    <a:pt x="26" y="3787"/>
                  </a:lnTo>
                  <a:lnTo>
                    <a:pt x="37" y="3830"/>
                  </a:lnTo>
                  <a:lnTo>
                    <a:pt x="49" y="3874"/>
                  </a:lnTo>
                  <a:lnTo>
                    <a:pt x="64" y="3916"/>
                  </a:lnTo>
                  <a:lnTo>
                    <a:pt x="72" y="3936"/>
                  </a:lnTo>
                  <a:lnTo>
                    <a:pt x="81" y="3957"/>
                  </a:lnTo>
                  <a:lnTo>
                    <a:pt x="90" y="3978"/>
                  </a:lnTo>
                  <a:lnTo>
                    <a:pt x="100" y="3998"/>
                  </a:lnTo>
                  <a:lnTo>
                    <a:pt x="110" y="4018"/>
                  </a:lnTo>
                  <a:lnTo>
                    <a:pt x="120" y="4039"/>
                  </a:lnTo>
                  <a:lnTo>
                    <a:pt x="132" y="4059"/>
                  </a:lnTo>
                  <a:lnTo>
                    <a:pt x="144" y="4079"/>
                  </a:lnTo>
                  <a:lnTo>
                    <a:pt x="156" y="4099"/>
                  </a:lnTo>
                  <a:lnTo>
                    <a:pt x="169" y="4118"/>
                  </a:lnTo>
                  <a:lnTo>
                    <a:pt x="182" y="4137"/>
                  </a:lnTo>
                  <a:lnTo>
                    <a:pt x="195" y="4156"/>
                  </a:lnTo>
                  <a:lnTo>
                    <a:pt x="209" y="4174"/>
                  </a:lnTo>
                  <a:lnTo>
                    <a:pt x="224" y="4193"/>
                  </a:lnTo>
                  <a:lnTo>
                    <a:pt x="239" y="4211"/>
                  </a:lnTo>
                  <a:lnTo>
                    <a:pt x="254" y="4228"/>
                  </a:lnTo>
                  <a:lnTo>
                    <a:pt x="7278" y="11724"/>
                  </a:lnTo>
                  <a:lnTo>
                    <a:pt x="7297" y="11744"/>
                  </a:lnTo>
                  <a:lnTo>
                    <a:pt x="7315" y="11763"/>
                  </a:lnTo>
                  <a:lnTo>
                    <a:pt x="7334" y="11782"/>
                  </a:lnTo>
                  <a:lnTo>
                    <a:pt x="7354" y="11801"/>
                  </a:lnTo>
                  <a:lnTo>
                    <a:pt x="7374" y="11819"/>
                  </a:lnTo>
                  <a:lnTo>
                    <a:pt x="7395" y="11836"/>
                  </a:lnTo>
                  <a:lnTo>
                    <a:pt x="7415" y="11852"/>
                  </a:lnTo>
                  <a:lnTo>
                    <a:pt x="7436" y="11868"/>
                  </a:lnTo>
                  <a:lnTo>
                    <a:pt x="7458" y="11883"/>
                  </a:lnTo>
                  <a:lnTo>
                    <a:pt x="7480" y="11898"/>
                  </a:lnTo>
                  <a:lnTo>
                    <a:pt x="7502" y="11912"/>
                  </a:lnTo>
                  <a:lnTo>
                    <a:pt x="7524" y="11925"/>
                  </a:lnTo>
                  <a:lnTo>
                    <a:pt x="7547" y="11938"/>
                  </a:lnTo>
                  <a:lnTo>
                    <a:pt x="7570" y="11950"/>
                  </a:lnTo>
                  <a:lnTo>
                    <a:pt x="7594" y="11962"/>
                  </a:lnTo>
                  <a:lnTo>
                    <a:pt x="7618" y="11974"/>
                  </a:lnTo>
                  <a:lnTo>
                    <a:pt x="7642" y="11985"/>
                  </a:lnTo>
                  <a:lnTo>
                    <a:pt x="7667" y="11994"/>
                  </a:lnTo>
                  <a:lnTo>
                    <a:pt x="7691" y="12004"/>
                  </a:lnTo>
                  <a:lnTo>
                    <a:pt x="7716" y="12012"/>
                  </a:lnTo>
                  <a:lnTo>
                    <a:pt x="7741" y="12020"/>
                  </a:lnTo>
                  <a:lnTo>
                    <a:pt x="7766" y="12027"/>
                  </a:lnTo>
                  <a:lnTo>
                    <a:pt x="7792" y="12034"/>
                  </a:lnTo>
                  <a:lnTo>
                    <a:pt x="7817" y="12040"/>
                  </a:lnTo>
                  <a:lnTo>
                    <a:pt x="7843" y="12045"/>
                  </a:lnTo>
                  <a:lnTo>
                    <a:pt x="7869" y="12049"/>
                  </a:lnTo>
                  <a:lnTo>
                    <a:pt x="7896" y="12053"/>
                  </a:lnTo>
                  <a:lnTo>
                    <a:pt x="7923" y="12056"/>
                  </a:lnTo>
                  <a:lnTo>
                    <a:pt x="7949" y="12059"/>
                  </a:lnTo>
                  <a:lnTo>
                    <a:pt x="7976" y="12061"/>
                  </a:lnTo>
                  <a:lnTo>
                    <a:pt x="8002" y="12062"/>
                  </a:lnTo>
                  <a:lnTo>
                    <a:pt x="8029" y="12062"/>
                  </a:lnTo>
                  <a:lnTo>
                    <a:pt x="8056" y="12062"/>
                  </a:lnTo>
                  <a:lnTo>
                    <a:pt x="8082" y="12061"/>
                  </a:lnTo>
                  <a:lnTo>
                    <a:pt x="8109" y="12059"/>
                  </a:lnTo>
                  <a:lnTo>
                    <a:pt x="8135" y="12056"/>
                  </a:lnTo>
                  <a:lnTo>
                    <a:pt x="8162" y="12053"/>
                  </a:lnTo>
                  <a:lnTo>
                    <a:pt x="8189" y="12049"/>
                  </a:lnTo>
                  <a:lnTo>
                    <a:pt x="8215" y="12045"/>
                  </a:lnTo>
                  <a:lnTo>
                    <a:pt x="8241" y="12040"/>
                  </a:lnTo>
                  <a:lnTo>
                    <a:pt x="8266" y="12034"/>
                  </a:lnTo>
                  <a:lnTo>
                    <a:pt x="8292" y="12027"/>
                  </a:lnTo>
                  <a:lnTo>
                    <a:pt x="8317" y="12020"/>
                  </a:lnTo>
                  <a:lnTo>
                    <a:pt x="8342" y="12012"/>
                  </a:lnTo>
                  <a:lnTo>
                    <a:pt x="8367" y="12004"/>
                  </a:lnTo>
                  <a:lnTo>
                    <a:pt x="8392" y="11994"/>
                  </a:lnTo>
                  <a:lnTo>
                    <a:pt x="8416" y="11985"/>
                  </a:lnTo>
                  <a:lnTo>
                    <a:pt x="8440" y="11974"/>
                  </a:lnTo>
                  <a:lnTo>
                    <a:pt x="8465" y="11962"/>
                  </a:lnTo>
                  <a:lnTo>
                    <a:pt x="8488" y="11950"/>
                  </a:lnTo>
                  <a:lnTo>
                    <a:pt x="8511" y="11938"/>
                  </a:lnTo>
                  <a:lnTo>
                    <a:pt x="8534" y="11925"/>
                  </a:lnTo>
                  <a:lnTo>
                    <a:pt x="8557" y="11912"/>
                  </a:lnTo>
                  <a:lnTo>
                    <a:pt x="8579" y="11898"/>
                  </a:lnTo>
                  <a:lnTo>
                    <a:pt x="8601" y="11883"/>
                  </a:lnTo>
                  <a:lnTo>
                    <a:pt x="8622" y="11868"/>
                  </a:lnTo>
                  <a:lnTo>
                    <a:pt x="8643" y="11852"/>
                  </a:lnTo>
                  <a:lnTo>
                    <a:pt x="8664" y="11836"/>
                  </a:lnTo>
                  <a:lnTo>
                    <a:pt x="8684" y="11819"/>
                  </a:lnTo>
                  <a:lnTo>
                    <a:pt x="8704" y="11801"/>
                  </a:lnTo>
                  <a:lnTo>
                    <a:pt x="8724" y="11782"/>
                  </a:lnTo>
                  <a:lnTo>
                    <a:pt x="8743" y="11763"/>
                  </a:lnTo>
                  <a:lnTo>
                    <a:pt x="8762" y="11744"/>
                  </a:lnTo>
                  <a:lnTo>
                    <a:pt x="8780" y="11724"/>
                  </a:lnTo>
                  <a:lnTo>
                    <a:pt x="15805" y="4228"/>
                  </a:lnTo>
                  <a:lnTo>
                    <a:pt x="15821" y="4210"/>
                  </a:lnTo>
                  <a:lnTo>
                    <a:pt x="15836" y="4192"/>
                  </a:lnTo>
                  <a:lnTo>
                    <a:pt x="15851" y="4173"/>
                  </a:lnTo>
                  <a:lnTo>
                    <a:pt x="15865" y="4154"/>
                  </a:lnTo>
                  <a:lnTo>
                    <a:pt x="15878" y="4135"/>
                  </a:lnTo>
                  <a:lnTo>
                    <a:pt x="15892" y="4115"/>
                  </a:lnTo>
                  <a:lnTo>
                    <a:pt x="15904" y="4096"/>
                  </a:lnTo>
                  <a:lnTo>
                    <a:pt x="15917" y="4076"/>
                  </a:lnTo>
                  <a:lnTo>
                    <a:pt x="15929" y="4056"/>
                  </a:lnTo>
                  <a:lnTo>
                    <a:pt x="15940" y="4034"/>
                  </a:lnTo>
                  <a:lnTo>
                    <a:pt x="15951" y="4014"/>
                  </a:lnTo>
                  <a:lnTo>
                    <a:pt x="15961" y="3993"/>
                  </a:lnTo>
                  <a:lnTo>
                    <a:pt x="15971" y="3972"/>
                  </a:lnTo>
                  <a:lnTo>
                    <a:pt x="15980" y="3951"/>
                  </a:lnTo>
                  <a:lnTo>
                    <a:pt x="15989" y="3930"/>
                  </a:lnTo>
                  <a:lnTo>
                    <a:pt x="15997" y="3908"/>
                  </a:lnTo>
                  <a:lnTo>
                    <a:pt x="16004" y="3887"/>
                  </a:lnTo>
                  <a:lnTo>
                    <a:pt x="16011" y="3864"/>
                  </a:lnTo>
                  <a:lnTo>
                    <a:pt x="16018" y="3842"/>
                  </a:lnTo>
                  <a:lnTo>
                    <a:pt x="16024" y="3820"/>
                  </a:lnTo>
                  <a:lnTo>
                    <a:pt x="16030" y="3799"/>
                  </a:lnTo>
                  <a:lnTo>
                    <a:pt x="16035" y="3776"/>
                  </a:lnTo>
                  <a:lnTo>
                    <a:pt x="16039" y="3754"/>
                  </a:lnTo>
                  <a:lnTo>
                    <a:pt x="16044" y="3732"/>
                  </a:lnTo>
                  <a:lnTo>
                    <a:pt x="16047" y="3710"/>
                  </a:lnTo>
                  <a:lnTo>
                    <a:pt x="16050" y="3686"/>
                  </a:lnTo>
                  <a:lnTo>
                    <a:pt x="16053" y="3664"/>
                  </a:lnTo>
                  <a:lnTo>
                    <a:pt x="16055" y="3642"/>
                  </a:lnTo>
                  <a:lnTo>
                    <a:pt x="16056" y="3619"/>
                  </a:lnTo>
                  <a:lnTo>
                    <a:pt x="16057" y="3597"/>
                  </a:lnTo>
                  <a:lnTo>
                    <a:pt x="16058" y="3574"/>
                  </a:lnTo>
                  <a:lnTo>
                    <a:pt x="16058" y="3552"/>
                  </a:lnTo>
                  <a:lnTo>
                    <a:pt x="16057" y="3528"/>
                  </a:lnTo>
                  <a:lnTo>
                    <a:pt x="16056" y="3503"/>
                  </a:lnTo>
                  <a:lnTo>
                    <a:pt x="16055" y="3479"/>
                  </a:lnTo>
                  <a:lnTo>
                    <a:pt x="16053" y="3456"/>
                  </a:lnTo>
                  <a:lnTo>
                    <a:pt x="16050" y="3432"/>
                  </a:lnTo>
                  <a:lnTo>
                    <a:pt x="16047" y="3408"/>
                  </a:lnTo>
                  <a:lnTo>
                    <a:pt x="16043" y="3385"/>
                  </a:lnTo>
                  <a:lnTo>
                    <a:pt x="16039" y="3362"/>
                  </a:lnTo>
                  <a:lnTo>
                    <a:pt x="16034" y="3338"/>
                  </a:lnTo>
                  <a:lnTo>
                    <a:pt x="16028" y="3314"/>
                  </a:lnTo>
                  <a:lnTo>
                    <a:pt x="16022" y="3291"/>
                  </a:lnTo>
                  <a:lnTo>
                    <a:pt x="16015" y="3268"/>
                  </a:lnTo>
                  <a:lnTo>
                    <a:pt x="16008" y="3245"/>
                  </a:lnTo>
                  <a:lnTo>
                    <a:pt x="16000" y="3222"/>
                  </a:lnTo>
                  <a:lnTo>
                    <a:pt x="15992" y="3200"/>
                  </a:lnTo>
                  <a:lnTo>
                    <a:pt x="15983" y="3178"/>
                  </a:lnTo>
                  <a:lnTo>
                    <a:pt x="15974" y="3155"/>
                  </a:lnTo>
                  <a:lnTo>
                    <a:pt x="15964" y="3132"/>
                  </a:lnTo>
                  <a:lnTo>
                    <a:pt x="15953" y="3111"/>
                  </a:lnTo>
                  <a:lnTo>
                    <a:pt x="15942" y="3089"/>
                  </a:lnTo>
                  <a:lnTo>
                    <a:pt x="15930" y="3068"/>
                  </a:lnTo>
                  <a:lnTo>
                    <a:pt x="15917" y="3047"/>
                  </a:lnTo>
                  <a:lnTo>
                    <a:pt x="15904" y="3026"/>
                  </a:lnTo>
                  <a:lnTo>
                    <a:pt x="15891" y="3005"/>
                  </a:lnTo>
                  <a:lnTo>
                    <a:pt x="15877" y="2985"/>
                  </a:lnTo>
                  <a:lnTo>
                    <a:pt x="15863" y="2964"/>
                  </a:lnTo>
                  <a:lnTo>
                    <a:pt x="15848" y="2944"/>
                  </a:lnTo>
                  <a:lnTo>
                    <a:pt x="15832" y="2924"/>
                  </a:lnTo>
                  <a:lnTo>
                    <a:pt x="15816" y="2905"/>
                  </a:lnTo>
                  <a:lnTo>
                    <a:pt x="15799" y="2886"/>
                  </a:lnTo>
                  <a:lnTo>
                    <a:pt x="15782" y="2868"/>
                  </a:lnTo>
                  <a:lnTo>
                    <a:pt x="15764" y="28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3" name="íṣļîďé"/>
            <p:cNvSpPr/>
            <p:nvPr/>
          </p:nvSpPr>
          <p:spPr bwMode="auto">
            <a:xfrm>
              <a:off x="9806274" y="1886757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4" name="íś1îḑê"/>
            <p:cNvSpPr/>
            <p:nvPr/>
          </p:nvSpPr>
          <p:spPr bwMode="auto">
            <a:xfrm>
              <a:off x="9943318" y="1973339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5" name="îṣļîḋé"/>
            <p:cNvSpPr/>
            <p:nvPr/>
          </p:nvSpPr>
          <p:spPr bwMode="auto">
            <a:xfrm>
              <a:off x="9943318" y="1951561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6" name="îṩlïḋe"/>
            <p:cNvSpPr/>
            <p:nvPr/>
          </p:nvSpPr>
          <p:spPr bwMode="auto">
            <a:xfrm>
              <a:off x="9943318" y="1930313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7" name="íSḷíḍe"/>
            <p:cNvSpPr/>
            <p:nvPr/>
          </p:nvSpPr>
          <p:spPr bwMode="auto">
            <a:xfrm>
              <a:off x="9864172" y="2081699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8" name="iS1iḓê"/>
            <p:cNvSpPr/>
            <p:nvPr/>
          </p:nvSpPr>
          <p:spPr bwMode="auto">
            <a:xfrm>
              <a:off x="9864172" y="2059921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9" name="íṥļiḓê"/>
            <p:cNvSpPr/>
            <p:nvPr/>
          </p:nvSpPr>
          <p:spPr bwMode="auto">
            <a:xfrm>
              <a:off x="9864172" y="2038674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0" name="íṧḷiḋè"/>
            <p:cNvSpPr/>
            <p:nvPr/>
          </p:nvSpPr>
          <p:spPr bwMode="auto">
            <a:xfrm>
              <a:off x="9943318" y="2081699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1" name="i$ļídê"/>
            <p:cNvSpPr/>
            <p:nvPr/>
          </p:nvSpPr>
          <p:spPr bwMode="auto">
            <a:xfrm>
              <a:off x="9943318" y="2059921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2" name="iṥľíḍê"/>
            <p:cNvSpPr/>
            <p:nvPr/>
          </p:nvSpPr>
          <p:spPr bwMode="auto">
            <a:xfrm>
              <a:off x="9943318" y="2038674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3" name="îSḻïḑé"/>
            <p:cNvSpPr/>
            <p:nvPr/>
          </p:nvSpPr>
          <p:spPr bwMode="auto">
            <a:xfrm>
              <a:off x="9864172" y="1995117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4" name="îṡḻîḍé"/>
            <p:cNvSpPr/>
            <p:nvPr/>
          </p:nvSpPr>
          <p:spPr bwMode="auto">
            <a:xfrm>
              <a:off x="9864172" y="2016895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5" name="iṥḷiḍè"/>
            <p:cNvSpPr/>
            <p:nvPr/>
          </p:nvSpPr>
          <p:spPr bwMode="auto">
            <a:xfrm>
              <a:off x="9864172" y="1915441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6" name="íSḷíḋe"/>
            <p:cNvSpPr/>
            <p:nvPr/>
          </p:nvSpPr>
          <p:spPr bwMode="auto">
            <a:xfrm>
              <a:off x="10934630" y="51645"/>
              <a:ext cx="613338" cy="401842"/>
            </a:xfrm>
            <a:custGeom>
              <a:avLst/>
              <a:gdLst>
                <a:gd name="T0" fmla="*/ 8477 w 16095"/>
                <a:gd name="T1" fmla="*/ 6935 h 10545"/>
                <a:gd name="T2" fmla="*/ 8249 w 16095"/>
                <a:gd name="T3" fmla="*/ 7011 h 10545"/>
                <a:gd name="T4" fmla="*/ 8006 w 16095"/>
                <a:gd name="T5" fmla="*/ 7030 h 10545"/>
                <a:gd name="T6" fmla="*/ 7768 w 16095"/>
                <a:gd name="T7" fmla="*/ 6992 h 10545"/>
                <a:gd name="T8" fmla="*/ 7547 w 16095"/>
                <a:gd name="T9" fmla="*/ 6897 h 10545"/>
                <a:gd name="T10" fmla="*/ 1006 w 16095"/>
                <a:gd name="T11" fmla="*/ 2010 h 10545"/>
                <a:gd name="T12" fmla="*/ 1038 w 16095"/>
                <a:gd name="T13" fmla="*/ 1758 h 10545"/>
                <a:gd name="T14" fmla="*/ 1152 w 16095"/>
                <a:gd name="T15" fmla="*/ 1488 h 10545"/>
                <a:gd name="T16" fmla="*/ 1336 w 16095"/>
                <a:gd name="T17" fmla="*/ 1265 h 10545"/>
                <a:gd name="T18" fmla="*/ 1576 w 16095"/>
                <a:gd name="T19" fmla="*/ 1104 h 10545"/>
                <a:gd name="T20" fmla="*/ 1859 w 16095"/>
                <a:gd name="T21" fmla="*/ 1016 h 10545"/>
                <a:gd name="T22" fmla="*/ 14186 w 16095"/>
                <a:gd name="T23" fmla="*/ 1009 h 10545"/>
                <a:gd name="T24" fmla="*/ 14474 w 16095"/>
                <a:gd name="T25" fmla="*/ 1084 h 10545"/>
                <a:gd name="T26" fmla="*/ 14723 w 16095"/>
                <a:gd name="T27" fmla="*/ 1234 h 10545"/>
                <a:gd name="T28" fmla="*/ 14917 w 16095"/>
                <a:gd name="T29" fmla="*/ 1447 h 10545"/>
                <a:gd name="T30" fmla="*/ 15044 w 16095"/>
                <a:gd name="T31" fmla="*/ 1710 h 10545"/>
                <a:gd name="T32" fmla="*/ 15089 w 16095"/>
                <a:gd name="T33" fmla="*/ 2009 h 10545"/>
                <a:gd name="T34" fmla="*/ 15089 w 16095"/>
                <a:gd name="T35" fmla="*/ 8535 h 10545"/>
                <a:gd name="T36" fmla="*/ 15044 w 16095"/>
                <a:gd name="T37" fmla="*/ 8835 h 10545"/>
                <a:gd name="T38" fmla="*/ 14917 w 16095"/>
                <a:gd name="T39" fmla="*/ 9097 h 10545"/>
                <a:gd name="T40" fmla="*/ 14723 w 16095"/>
                <a:gd name="T41" fmla="*/ 9311 h 10545"/>
                <a:gd name="T42" fmla="*/ 14474 w 16095"/>
                <a:gd name="T43" fmla="*/ 9461 h 10545"/>
                <a:gd name="T44" fmla="*/ 14186 w 16095"/>
                <a:gd name="T45" fmla="*/ 9535 h 10545"/>
                <a:gd name="T46" fmla="*/ 1859 w 16095"/>
                <a:gd name="T47" fmla="*/ 9529 h 10545"/>
                <a:gd name="T48" fmla="*/ 1576 w 16095"/>
                <a:gd name="T49" fmla="*/ 9441 h 10545"/>
                <a:gd name="T50" fmla="*/ 1336 w 16095"/>
                <a:gd name="T51" fmla="*/ 9280 h 10545"/>
                <a:gd name="T52" fmla="*/ 1152 w 16095"/>
                <a:gd name="T53" fmla="*/ 9057 h 10545"/>
                <a:gd name="T54" fmla="*/ 1038 w 16095"/>
                <a:gd name="T55" fmla="*/ 8786 h 10545"/>
                <a:gd name="T56" fmla="*/ 4945 w 16095"/>
                <a:gd name="T57" fmla="*/ 5587 h 10545"/>
                <a:gd name="T58" fmla="*/ 7271 w 16095"/>
                <a:gd name="T59" fmla="*/ 7318 h 10545"/>
                <a:gd name="T60" fmla="*/ 7435 w 16095"/>
                <a:gd name="T61" fmla="*/ 7403 h 10545"/>
                <a:gd name="T62" fmla="*/ 7605 w 16095"/>
                <a:gd name="T63" fmla="*/ 7466 h 10545"/>
                <a:gd name="T64" fmla="*/ 7780 w 16095"/>
                <a:gd name="T65" fmla="*/ 7509 h 10545"/>
                <a:gd name="T66" fmla="*/ 7958 w 16095"/>
                <a:gd name="T67" fmla="*/ 7530 h 10545"/>
                <a:gd name="T68" fmla="*/ 8137 w 16095"/>
                <a:gd name="T69" fmla="*/ 7530 h 10545"/>
                <a:gd name="T70" fmla="*/ 8315 w 16095"/>
                <a:gd name="T71" fmla="*/ 7509 h 10545"/>
                <a:gd name="T72" fmla="*/ 8490 w 16095"/>
                <a:gd name="T73" fmla="*/ 7466 h 10545"/>
                <a:gd name="T74" fmla="*/ 8660 w 16095"/>
                <a:gd name="T75" fmla="*/ 7403 h 10545"/>
                <a:gd name="T76" fmla="*/ 8823 w 16095"/>
                <a:gd name="T77" fmla="*/ 7318 h 10545"/>
                <a:gd name="T78" fmla="*/ 11150 w 16095"/>
                <a:gd name="T79" fmla="*/ 5587 h 10545"/>
                <a:gd name="T80" fmla="*/ 14083 w 16095"/>
                <a:gd name="T81" fmla="*/ 0 h 10545"/>
                <a:gd name="T82" fmla="*/ 1509 w 16095"/>
                <a:gd name="T83" fmla="*/ 63 h 10545"/>
                <a:gd name="T84" fmla="*/ 969 w 16095"/>
                <a:gd name="T85" fmla="*/ 291 h 10545"/>
                <a:gd name="T86" fmla="*/ 523 w 16095"/>
                <a:gd name="T87" fmla="*/ 658 h 10545"/>
                <a:gd name="T88" fmla="*/ 198 w 16095"/>
                <a:gd name="T89" fmla="*/ 1138 h 10545"/>
                <a:gd name="T90" fmla="*/ 23 w 16095"/>
                <a:gd name="T91" fmla="*/ 1702 h 10545"/>
                <a:gd name="T92" fmla="*/ 10 w 16095"/>
                <a:gd name="T93" fmla="*/ 8741 h 10545"/>
                <a:gd name="T94" fmla="*/ 158 w 16095"/>
                <a:gd name="T95" fmla="*/ 9318 h 10545"/>
                <a:gd name="T96" fmla="*/ 460 w 16095"/>
                <a:gd name="T97" fmla="*/ 9814 h 10545"/>
                <a:gd name="T98" fmla="*/ 887 w 16095"/>
                <a:gd name="T99" fmla="*/ 10202 h 10545"/>
                <a:gd name="T100" fmla="*/ 1413 w 16095"/>
                <a:gd name="T101" fmla="*/ 10455 h 10545"/>
                <a:gd name="T102" fmla="*/ 2012 w 16095"/>
                <a:gd name="T103" fmla="*/ 10545 h 10545"/>
                <a:gd name="T104" fmla="*/ 14586 w 16095"/>
                <a:gd name="T105" fmla="*/ 10482 h 10545"/>
                <a:gd name="T106" fmla="*/ 15126 w 16095"/>
                <a:gd name="T107" fmla="*/ 10254 h 10545"/>
                <a:gd name="T108" fmla="*/ 15572 w 16095"/>
                <a:gd name="T109" fmla="*/ 9886 h 10545"/>
                <a:gd name="T110" fmla="*/ 15897 w 16095"/>
                <a:gd name="T111" fmla="*/ 9407 h 10545"/>
                <a:gd name="T112" fmla="*/ 16072 w 16095"/>
                <a:gd name="T113" fmla="*/ 8842 h 10545"/>
                <a:gd name="T114" fmla="*/ 16085 w 16095"/>
                <a:gd name="T115" fmla="*/ 1803 h 10545"/>
                <a:gd name="T116" fmla="*/ 15937 w 16095"/>
                <a:gd name="T117" fmla="*/ 1227 h 10545"/>
                <a:gd name="T118" fmla="*/ 15635 w 16095"/>
                <a:gd name="T119" fmla="*/ 731 h 10545"/>
                <a:gd name="T120" fmla="*/ 15208 w 16095"/>
                <a:gd name="T121" fmla="*/ 343 h 10545"/>
                <a:gd name="T122" fmla="*/ 14682 w 16095"/>
                <a:gd name="T123" fmla="*/ 90 h 10545"/>
                <a:gd name="T124" fmla="*/ 14083 w 16095"/>
                <a:gd name="T125" fmla="*/ 0 h 10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95" h="10545">
                  <a:moveTo>
                    <a:pt x="8651" y="6830"/>
                  </a:moveTo>
                  <a:lnTo>
                    <a:pt x="8618" y="6853"/>
                  </a:lnTo>
                  <a:lnTo>
                    <a:pt x="8584" y="6876"/>
                  </a:lnTo>
                  <a:lnTo>
                    <a:pt x="8548" y="6897"/>
                  </a:lnTo>
                  <a:lnTo>
                    <a:pt x="8513" y="6917"/>
                  </a:lnTo>
                  <a:lnTo>
                    <a:pt x="8477" y="6935"/>
                  </a:lnTo>
                  <a:lnTo>
                    <a:pt x="8441" y="6951"/>
                  </a:lnTo>
                  <a:lnTo>
                    <a:pt x="8404" y="6966"/>
                  </a:lnTo>
                  <a:lnTo>
                    <a:pt x="8365" y="6980"/>
                  </a:lnTo>
                  <a:lnTo>
                    <a:pt x="8327" y="6992"/>
                  </a:lnTo>
                  <a:lnTo>
                    <a:pt x="8288" y="7002"/>
                  </a:lnTo>
                  <a:lnTo>
                    <a:pt x="8249" y="7011"/>
                  </a:lnTo>
                  <a:lnTo>
                    <a:pt x="8209" y="7018"/>
                  </a:lnTo>
                  <a:lnTo>
                    <a:pt x="8169" y="7023"/>
                  </a:lnTo>
                  <a:lnTo>
                    <a:pt x="8129" y="7027"/>
                  </a:lnTo>
                  <a:lnTo>
                    <a:pt x="8089" y="7030"/>
                  </a:lnTo>
                  <a:lnTo>
                    <a:pt x="8048" y="7031"/>
                  </a:lnTo>
                  <a:lnTo>
                    <a:pt x="8006" y="7030"/>
                  </a:lnTo>
                  <a:lnTo>
                    <a:pt x="7966" y="7027"/>
                  </a:lnTo>
                  <a:lnTo>
                    <a:pt x="7926" y="7023"/>
                  </a:lnTo>
                  <a:lnTo>
                    <a:pt x="7886" y="7018"/>
                  </a:lnTo>
                  <a:lnTo>
                    <a:pt x="7845" y="7011"/>
                  </a:lnTo>
                  <a:lnTo>
                    <a:pt x="7806" y="7002"/>
                  </a:lnTo>
                  <a:lnTo>
                    <a:pt x="7768" y="6992"/>
                  </a:lnTo>
                  <a:lnTo>
                    <a:pt x="7730" y="6980"/>
                  </a:lnTo>
                  <a:lnTo>
                    <a:pt x="7691" y="6966"/>
                  </a:lnTo>
                  <a:lnTo>
                    <a:pt x="7654" y="6951"/>
                  </a:lnTo>
                  <a:lnTo>
                    <a:pt x="7618" y="6935"/>
                  </a:lnTo>
                  <a:lnTo>
                    <a:pt x="7582" y="6917"/>
                  </a:lnTo>
                  <a:lnTo>
                    <a:pt x="7547" y="6897"/>
                  </a:lnTo>
                  <a:lnTo>
                    <a:pt x="7511" y="6876"/>
                  </a:lnTo>
                  <a:lnTo>
                    <a:pt x="7477" y="6853"/>
                  </a:lnTo>
                  <a:lnTo>
                    <a:pt x="7444" y="6830"/>
                  </a:lnTo>
                  <a:lnTo>
                    <a:pt x="5364" y="5273"/>
                  </a:lnTo>
                  <a:lnTo>
                    <a:pt x="4945" y="4958"/>
                  </a:lnTo>
                  <a:lnTo>
                    <a:pt x="1006" y="2010"/>
                  </a:lnTo>
                  <a:lnTo>
                    <a:pt x="1006" y="2009"/>
                  </a:lnTo>
                  <a:lnTo>
                    <a:pt x="1007" y="1957"/>
                  </a:lnTo>
                  <a:lnTo>
                    <a:pt x="1011" y="1906"/>
                  </a:lnTo>
                  <a:lnTo>
                    <a:pt x="1018" y="1856"/>
                  </a:lnTo>
                  <a:lnTo>
                    <a:pt x="1026" y="1807"/>
                  </a:lnTo>
                  <a:lnTo>
                    <a:pt x="1038" y="1758"/>
                  </a:lnTo>
                  <a:lnTo>
                    <a:pt x="1051" y="1710"/>
                  </a:lnTo>
                  <a:lnTo>
                    <a:pt x="1067" y="1663"/>
                  </a:lnTo>
                  <a:lnTo>
                    <a:pt x="1085" y="1618"/>
                  </a:lnTo>
                  <a:lnTo>
                    <a:pt x="1106" y="1574"/>
                  </a:lnTo>
                  <a:lnTo>
                    <a:pt x="1128" y="1531"/>
                  </a:lnTo>
                  <a:lnTo>
                    <a:pt x="1152" y="1488"/>
                  </a:lnTo>
                  <a:lnTo>
                    <a:pt x="1178" y="1447"/>
                  </a:lnTo>
                  <a:lnTo>
                    <a:pt x="1206" y="1408"/>
                  </a:lnTo>
                  <a:lnTo>
                    <a:pt x="1236" y="1370"/>
                  </a:lnTo>
                  <a:lnTo>
                    <a:pt x="1267" y="1334"/>
                  </a:lnTo>
                  <a:lnTo>
                    <a:pt x="1301" y="1299"/>
                  </a:lnTo>
                  <a:lnTo>
                    <a:pt x="1336" y="1265"/>
                  </a:lnTo>
                  <a:lnTo>
                    <a:pt x="1372" y="1234"/>
                  </a:lnTo>
                  <a:lnTo>
                    <a:pt x="1410" y="1204"/>
                  </a:lnTo>
                  <a:lnTo>
                    <a:pt x="1450" y="1176"/>
                  </a:lnTo>
                  <a:lnTo>
                    <a:pt x="1491" y="1150"/>
                  </a:lnTo>
                  <a:lnTo>
                    <a:pt x="1533" y="1126"/>
                  </a:lnTo>
                  <a:lnTo>
                    <a:pt x="1576" y="1104"/>
                  </a:lnTo>
                  <a:lnTo>
                    <a:pt x="1621" y="1084"/>
                  </a:lnTo>
                  <a:lnTo>
                    <a:pt x="1666" y="1066"/>
                  </a:lnTo>
                  <a:lnTo>
                    <a:pt x="1713" y="1049"/>
                  </a:lnTo>
                  <a:lnTo>
                    <a:pt x="1760" y="1036"/>
                  </a:lnTo>
                  <a:lnTo>
                    <a:pt x="1810" y="1024"/>
                  </a:lnTo>
                  <a:lnTo>
                    <a:pt x="1859" y="1016"/>
                  </a:lnTo>
                  <a:lnTo>
                    <a:pt x="1909" y="1009"/>
                  </a:lnTo>
                  <a:lnTo>
                    <a:pt x="1961" y="1005"/>
                  </a:lnTo>
                  <a:lnTo>
                    <a:pt x="2012" y="1004"/>
                  </a:lnTo>
                  <a:lnTo>
                    <a:pt x="14083" y="1004"/>
                  </a:lnTo>
                  <a:lnTo>
                    <a:pt x="14134" y="1005"/>
                  </a:lnTo>
                  <a:lnTo>
                    <a:pt x="14186" y="1009"/>
                  </a:lnTo>
                  <a:lnTo>
                    <a:pt x="14236" y="1016"/>
                  </a:lnTo>
                  <a:lnTo>
                    <a:pt x="14285" y="1024"/>
                  </a:lnTo>
                  <a:lnTo>
                    <a:pt x="14335" y="1036"/>
                  </a:lnTo>
                  <a:lnTo>
                    <a:pt x="14382" y="1049"/>
                  </a:lnTo>
                  <a:lnTo>
                    <a:pt x="14428" y="1066"/>
                  </a:lnTo>
                  <a:lnTo>
                    <a:pt x="14474" y="1084"/>
                  </a:lnTo>
                  <a:lnTo>
                    <a:pt x="14519" y="1104"/>
                  </a:lnTo>
                  <a:lnTo>
                    <a:pt x="14562" y="1126"/>
                  </a:lnTo>
                  <a:lnTo>
                    <a:pt x="14604" y="1150"/>
                  </a:lnTo>
                  <a:lnTo>
                    <a:pt x="14645" y="1176"/>
                  </a:lnTo>
                  <a:lnTo>
                    <a:pt x="14685" y="1204"/>
                  </a:lnTo>
                  <a:lnTo>
                    <a:pt x="14723" y="1234"/>
                  </a:lnTo>
                  <a:lnTo>
                    <a:pt x="14759" y="1265"/>
                  </a:lnTo>
                  <a:lnTo>
                    <a:pt x="14794" y="1299"/>
                  </a:lnTo>
                  <a:lnTo>
                    <a:pt x="14828" y="1334"/>
                  </a:lnTo>
                  <a:lnTo>
                    <a:pt x="14859" y="1370"/>
                  </a:lnTo>
                  <a:lnTo>
                    <a:pt x="14889" y="1408"/>
                  </a:lnTo>
                  <a:lnTo>
                    <a:pt x="14917" y="1447"/>
                  </a:lnTo>
                  <a:lnTo>
                    <a:pt x="14943" y="1488"/>
                  </a:lnTo>
                  <a:lnTo>
                    <a:pt x="14967" y="1531"/>
                  </a:lnTo>
                  <a:lnTo>
                    <a:pt x="14989" y="1574"/>
                  </a:lnTo>
                  <a:lnTo>
                    <a:pt x="15010" y="1618"/>
                  </a:lnTo>
                  <a:lnTo>
                    <a:pt x="15028" y="1663"/>
                  </a:lnTo>
                  <a:lnTo>
                    <a:pt x="15044" y="1710"/>
                  </a:lnTo>
                  <a:lnTo>
                    <a:pt x="15058" y="1758"/>
                  </a:lnTo>
                  <a:lnTo>
                    <a:pt x="15069" y="1807"/>
                  </a:lnTo>
                  <a:lnTo>
                    <a:pt x="15078" y="1856"/>
                  </a:lnTo>
                  <a:lnTo>
                    <a:pt x="15084" y="1906"/>
                  </a:lnTo>
                  <a:lnTo>
                    <a:pt x="15088" y="1957"/>
                  </a:lnTo>
                  <a:lnTo>
                    <a:pt x="15089" y="2009"/>
                  </a:lnTo>
                  <a:lnTo>
                    <a:pt x="8651" y="6830"/>
                  </a:lnTo>
                  <a:close/>
                  <a:moveTo>
                    <a:pt x="15089" y="7908"/>
                  </a:moveTo>
                  <a:lnTo>
                    <a:pt x="11569" y="5273"/>
                  </a:lnTo>
                  <a:lnTo>
                    <a:pt x="15089" y="2636"/>
                  </a:lnTo>
                  <a:lnTo>
                    <a:pt x="15089" y="7908"/>
                  </a:lnTo>
                  <a:close/>
                  <a:moveTo>
                    <a:pt x="15089" y="8535"/>
                  </a:moveTo>
                  <a:lnTo>
                    <a:pt x="15088" y="8588"/>
                  </a:lnTo>
                  <a:lnTo>
                    <a:pt x="15084" y="8639"/>
                  </a:lnTo>
                  <a:lnTo>
                    <a:pt x="15078" y="8689"/>
                  </a:lnTo>
                  <a:lnTo>
                    <a:pt x="15069" y="8738"/>
                  </a:lnTo>
                  <a:lnTo>
                    <a:pt x="15058" y="8786"/>
                  </a:lnTo>
                  <a:lnTo>
                    <a:pt x="15044" y="8835"/>
                  </a:lnTo>
                  <a:lnTo>
                    <a:pt x="15028" y="8881"/>
                  </a:lnTo>
                  <a:lnTo>
                    <a:pt x="15010" y="8927"/>
                  </a:lnTo>
                  <a:lnTo>
                    <a:pt x="14989" y="8971"/>
                  </a:lnTo>
                  <a:lnTo>
                    <a:pt x="14967" y="9014"/>
                  </a:lnTo>
                  <a:lnTo>
                    <a:pt x="14943" y="9057"/>
                  </a:lnTo>
                  <a:lnTo>
                    <a:pt x="14917" y="9097"/>
                  </a:lnTo>
                  <a:lnTo>
                    <a:pt x="14889" y="9137"/>
                  </a:lnTo>
                  <a:lnTo>
                    <a:pt x="14859" y="9174"/>
                  </a:lnTo>
                  <a:lnTo>
                    <a:pt x="14828" y="9211"/>
                  </a:lnTo>
                  <a:lnTo>
                    <a:pt x="14794" y="9246"/>
                  </a:lnTo>
                  <a:lnTo>
                    <a:pt x="14759" y="9280"/>
                  </a:lnTo>
                  <a:lnTo>
                    <a:pt x="14723" y="9311"/>
                  </a:lnTo>
                  <a:lnTo>
                    <a:pt x="14685" y="9341"/>
                  </a:lnTo>
                  <a:lnTo>
                    <a:pt x="14645" y="9369"/>
                  </a:lnTo>
                  <a:lnTo>
                    <a:pt x="14604" y="9395"/>
                  </a:lnTo>
                  <a:lnTo>
                    <a:pt x="14562" y="9419"/>
                  </a:lnTo>
                  <a:lnTo>
                    <a:pt x="14519" y="9441"/>
                  </a:lnTo>
                  <a:lnTo>
                    <a:pt x="14474" y="9461"/>
                  </a:lnTo>
                  <a:lnTo>
                    <a:pt x="14428" y="9479"/>
                  </a:lnTo>
                  <a:lnTo>
                    <a:pt x="14382" y="9496"/>
                  </a:lnTo>
                  <a:lnTo>
                    <a:pt x="14335" y="9509"/>
                  </a:lnTo>
                  <a:lnTo>
                    <a:pt x="14285" y="9520"/>
                  </a:lnTo>
                  <a:lnTo>
                    <a:pt x="14236" y="9529"/>
                  </a:lnTo>
                  <a:lnTo>
                    <a:pt x="14186" y="9535"/>
                  </a:lnTo>
                  <a:lnTo>
                    <a:pt x="14134" y="9539"/>
                  </a:lnTo>
                  <a:lnTo>
                    <a:pt x="14083" y="9540"/>
                  </a:lnTo>
                  <a:lnTo>
                    <a:pt x="2012" y="9540"/>
                  </a:lnTo>
                  <a:lnTo>
                    <a:pt x="1961" y="9539"/>
                  </a:lnTo>
                  <a:lnTo>
                    <a:pt x="1909" y="9535"/>
                  </a:lnTo>
                  <a:lnTo>
                    <a:pt x="1859" y="9529"/>
                  </a:lnTo>
                  <a:lnTo>
                    <a:pt x="1810" y="9520"/>
                  </a:lnTo>
                  <a:lnTo>
                    <a:pt x="1760" y="9509"/>
                  </a:lnTo>
                  <a:lnTo>
                    <a:pt x="1713" y="9496"/>
                  </a:lnTo>
                  <a:lnTo>
                    <a:pt x="1666" y="9479"/>
                  </a:lnTo>
                  <a:lnTo>
                    <a:pt x="1621" y="9461"/>
                  </a:lnTo>
                  <a:lnTo>
                    <a:pt x="1576" y="9441"/>
                  </a:lnTo>
                  <a:lnTo>
                    <a:pt x="1533" y="9419"/>
                  </a:lnTo>
                  <a:lnTo>
                    <a:pt x="1491" y="9395"/>
                  </a:lnTo>
                  <a:lnTo>
                    <a:pt x="1450" y="9369"/>
                  </a:lnTo>
                  <a:lnTo>
                    <a:pt x="1410" y="9341"/>
                  </a:lnTo>
                  <a:lnTo>
                    <a:pt x="1372" y="9311"/>
                  </a:lnTo>
                  <a:lnTo>
                    <a:pt x="1336" y="9280"/>
                  </a:lnTo>
                  <a:lnTo>
                    <a:pt x="1301" y="9246"/>
                  </a:lnTo>
                  <a:lnTo>
                    <a:pt x="1267" y="9211"/>
                  </a:lnTo>
                  <a:lnTo>
                    <a:pt x="1236" y="9174"/>
                  </a:lnTo>
                  <a:lnTo>
                    <a:pt x="1206" y="9137"/>
                  </a:lnTo>
                  <a:lnTo>
                    <a:pt x="1178" y="9097"/>
                  </a:lnTo>
                  <a:lnTo>
                    <a:pt x="1152" y="9057"/>
                  </a:lnTo>
                  <a:lnTo>
                    <a:pt x="1128" y="9014"/>
                  </a:lnTo>
                  <a:lnTo>
                    <a:pt x="1106" y="8971"/>
                  </a:lnTo>
                  <a:lnTo>
                    <a:pt x="1085" y="8927"/>
                  </a:lnTo>
                  <a:lnTo>
                    <a:pt x="1067" y="8881"/>
                  </a:lnTo>
                  <a:lnTo>
                    <a:pt x="1051" y="8835"/>
                  </a:lnTo>
                  <a:lnTo>
                    <a:pt x="1038" y="8786"/>
                  </a:lnTo>
                  <a:lnTo>
                    <a:pt x="1026" y="8738"/>
                  </a:lnTo>
                  <a:lnTo>
                    <a:pt x="1018" y="8689"/>
                  </a:lnTo>
                  <a:lnTo>
                    <a:pt x="1011" y="8639"/>
                  </a:lnTo>
                  <a:lnTo>
                    <a:pt x="1007" y="8588"/>
                  </a:lnTo>
                  <a:lnTo>
                    <a:pt x="1006" y="8535"/>
                  </a:lnTo>
                  <a:lnTo>
                    <a:pt x="4945" y="5587"/>
                  </a:lnTo>
                  <a:lnTo>
                    <a:pt x="7142" y="7232"/>
                  </a:lnTo>
                  <a:lnTo>
                    <a:pt x="7167" y="7250"/>
                  </a:lnTo>
                  <a:lnTo>
                    <a:pt x="7193" y="7268"/>
                  </a:lnTo>
                  <a:lnTo>
                    <a:pt x="7219" y="7285"/>
                  </a:lnTo>
                  <a:lnTo>
                    <a:pt x="7245" y="7302"/>
                  </a:lnTo>
                  <a:lnTo>
                    <a:pt x="7271" y="7318"/>
                  </a:lnTo>
                  <a:lnTo>
                    <a:pt x="7298" y="7333"/>
                  </a:lnTo>
                  <a:lnTo>
                    <a:pt x="7325" y="7348"/>
                  </a:lnTo>
                  <a:lnTo>
                    <a:pt x="7352" y="7363"/>
                  </a:lnTo>
                  <a:lnTo>
                    <a:pt x="7380" y="7376"/>
                  </a:lnTo>
                  <a:lnTo>
                    <a:pt x="7407" y="7391"/>
                  </a:lnTo>
                  <a:lnTo>
                    <a:pt x="7435" y="7403"/>
                  </a:lnTo>
                  <a:lnTo>
                    <a:pt x="7462" y="7415"/>
                  </a:lnTo>
                  <a:lnTo>
                    <a:pt x="7490" y="7427"/>
                  </a:lnTo>
                  <a:lnTo>
                    <a:pt x="7518" y="7437"/>
                  </a:lnTo>
                  <a:lnTo>
                    <a:pt x="7548" y="7448"/>
                  </a:lnTo>
                  <a:lnTo>
                    <a:pt x="7576" y="7457"/>
                  </a:lnTo>
                  <a:lnTo>
                    <a:pt x="7605" y="7466"/>
                  </a:lnTo>
                  <a:lnTo>
                    <a:pt x="7633" y="7475"/>
                  </a:lnTo>
                  <a:lnTo>
                    <a:pt x="7662" y="7483"/>
                  </a:lnTo>
                  <a:lnTo>
                    <a:pt x="7691" y="7490"/>
                  </a:lnTo>
                  <a:lnTo>
                    <a:pt x="7721" y="7497"/>
                  </a:lnTo>
                  <a:lnTo>
                    <a:pt x="7750" y="7503"/>
                  </a:lnTo>
                  <a:lnTo>
                    <a:pt x="7780" y="7509"/>
                  </a:lnTo>
                  <a:lnTo>
                    <a:pt x="7809" y="7514"/>
                  </a:lnTo>
                  <a:lnTo>
                    <a:pt x="7839" y="7518"/>
                  </a:lnTo>
                  <a:lnTo>
                    <a:pt x="7868" y="7522"/>
                  </a:lnTo>
                  <a:lnTo>
                    <a:pt x="7899" y="7525"/>
                  </a:lnTo>
                  <a:lnTo>
                    <a:pt x="7928" y="7528"/>
                  </a:lnTo>
                  <a:lnTo>
                    <a:pt x="7958" y="7530"/>
                  </a:lnTo>
                  <a:lnTo>
                    <a:pt x="7988" y="7531"/>
                  </a:lnTo>
                  <a:lnTo>
                    <a:pt x="8017" y="7532"/>
                  </a:lnTo>
                  <a:lnTo>
                    <a:pt x="8048" y="7532"/>
                  </a:lnTo>
                  <a:lnTo>
                    <a:pt x="8078" y="7532"/>
                  </a:lnTo>
                  <a:lnTo>
                    <a:pt x="8107" y="7531"/>
                  </a:lnTo>
                  <a:lnTo>
                    <a:pt x="8137" y="7530"/>
                  </a:lnTo>
                  <a:lnTo>
                    <a:pt x="8167" y="7528"/>
                  </a:lnTo>
                  <a:lnTo>
                    <a:pt x="8196" y="7525"/>
                  </a:lnTo>
                  <a:lnTo>
                    <a:pt x="8227" y="7522"/>
                  </a:lnTo>
                  <a:lnTo>
                    <a:pt x="8256" y="7518"/>
                  </a:lnTo>
                  <a:lnTo>
                    <a:pt x="8286" y="7514"/>
                  </a:lnTo>
                  <a:lnTo>
                    <a:pt x="8315" y="7509"/>
                  </a:lnTo>
                  <a:lnTo>
                    <a:pt x="8344" y="7503"/>
                  </a:lnTo>
                  <a:lnTo>
                    <a:pt x="8374" y="7497"/>
                  </a:lnTo>
                  <a:lnTo>
                    <a:pt x="8404" y="7490"/>
                  </a:lnTo>
                  <a:lnTo>
                    <a:pt x="8433" y="7483"/>
                  </a:lnTo>
                  <a:lnTo>
                    <a:pt x="8461" y="7475"/>
                  </a:lnTo>
                  <a:lnTo>
                    <a:pt x="8490" y="7466"/>
                  </a:lnTo>
                  <a:lnTo>
                    <a:pt x="8519" y="7457"/>
                  </a:lnTo>
                  <a:lnTo>
                    <a:pt x="8547" y="7448"/>
                  </a:lnTo>
                  <a:lnTo>
                    <a:pt x="8576" y="7437"/>
                  </a:lnTo>
                  <a:lnTo>
                    <a:pt x="8605" y="7427"/>
                  </a:lnTo>
                  <a:lnTo>
                    <a:pt x="8632" y="7415"/>
                  </a:lnTo>
                  <a:lnTo>
                    <a:pt x="8660" y="7403"/>
                  </a:lnTo>
                  <a:lnTo>
                    <a:pt x="8688" y="7391"/>
                  </a:lnTo>
                  <a:lnTo>
                    <a:pt x="8715" y="7376"/>
                  </a:lnTo>
                  <a:lnTo>
                    <a:pt x="8743" y="7363"/>
                  </a:lnTo>
                  <a:lnTo>
                    <a:pt x="8770" y="7348"/>
                  </a:lnTo>
                  <a:lnTo>
                    <a:pt x="8797" y="7333"/>
                  </a:lnTo>
                  <a:lnTo>
                    <a:pt x="8823" y="7318"/>
                  </a:lnTo>
                  <a:lnTo>
                    <a:pt x="8850" y="7302"/>
                  </a:lnTo>
                  <a:lnTo>
                    <a:pt x="8876" y="7285"/>
                  </a:lnTo>
                  <a:lnTo>
                    <a:pt x="8902" y="7268"/>
                  </a:lnTo>
                  <a:lnTo>
                    <a:pt x="8928" y="7250"/>
                  </a:lnTo>
                  <a:lnTo>
                    <a:pt x="8953" y="7232"/>
                  </a:lnTo>
                  <a:lnTo>
                    <a:pt x="11150" y="5587"/>
                  </a:lnTo>
                  <a:lnTo>
                    <a:pt x="15089" y="8535"/>
                  </a:lnTo>
                  <a:close/>
                  <a:moveTo>
                    <a:pt x="1006" y="2636"/>
                  </a:moveTo>
                  <a:lnTo>
                    <a:pt x="4527" y="5273"/>
                  </a:lnTo>
                  <a:lnTo>
                    <a:pt x="1006" y="7908"/>
                  </a:lnTo>
                  <a:lnTo>
                    <a:pt x="1006" y="2636"/>
                  </a:lnTo>
                  <a:close/>
                  <a:moveTo>
                    <a:pt x="14083" y="0"/>
                  </a:moveTo>
                  <a:lnTo>
                    <a:pt x="2012" y="0"/>
                  </a:lnTo>
                  <a:lnTo>
                    <a:pt x="1908" y="3"/>
                  </a:lnTo>
                  <a:lnTo>
                    <a:pt x="1806" y="10"/>
                  </a:lnTo>
                  <a:lnTo>
                    <a:pt x="1705" y="23"/>
                  </a:lnTo>
                  <a:lnTo>
                    <a:pt x="1606" y="41"/>
                  </a:lnTo>
                  <a:lnTo>
                    <a:pt x="1509" y="63"/>
                  </a:lnTo>
                  <a:lnTo>
                    <a:pt x="1413" y="90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3" y="242"/>
                  </a:lnTo>
                  <a:lnTo>
                    <a:pt x="969" y="291"/>
                  </a:lnTo>
                  <a:lnTo>
                    <a:pt x="887" y="343"/>
                  </a:lnTo>
                  <a:lnTo>
                    <a:pt x="808" y="399"/>
                  </a:lnTo>
                  <a:lnTo>
                    <a:pt x="732" y="459"/>
                  </a:lnTo>
                  <a:lnTo>
                    <a:pt x="659" y="522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0" y="731"/>
                  </a:lnTo>
                  <a:lnTo>
                    <a:pt x="399" y="806"/>
                  </a:lnTo>
                  <a:lnTo>
                    <a:pt x="344" y="886"/>
                  </a:lnTo>
                  <a:lnTo>
                    <a:pt x="292" y="967"/>
                  </a:lnTo>
                  <a:lnTo>
                    <a:pt x="242" y="1051"/>
                  </a:lnTo>
                  <a:lnTo>
                    <a:pt x="198" y="1138"/>
                  </a:lnTo>
                  <a:lnTo>
                    <a:pt x="158" y="1227"/>
                  </a:lnTo>
                  <a:lnTo>
                    <a:pt x="122" y="1318"/>
                  </a:lnTo>
                  <a:lnTo>
                    <a:pt x="91" y="1411"/>
                  </a:lnTo>
                  <a:lnTo>
                    <a:pt x="63" y="1506"/>
                  </a:lnTo>
                  <a:lnTo>
                    <a:pt x="41" y="1604"/>
                  </a:lnTo>
                  <a:lnTo>
                    <a:pt x="23" y="1702"/>
                  </a:lnTo>
                  <a:lnTo>
                    <a:pt x="10" y="1803"/>
                  </a:lnTo>
                  <a:lnTo>
                    <a:pt x="3" y="1905"/>
                  </a:lnTo>
                  <a:lnTo>
                    <a:pt x="0" y="2009"/>
                  </a:lnTo>
                  <a:lnTo>
                    <a:pt x="0" y="8535"/>
                  </a:lnTo>
                  <a:lnTo>
                    <a:pt x="3" y="8639"/>
                  </a:lnTo>
                  <a:lnTo>
                    <a:pt x="10" y="8741"/>
                  </a:lnTo>
                  <a:lnTo>
                    <a:pt x="23" y="8842"/>
                  </a:lnTo>
                  <a:lnTo>
                    <a:pt x="41" y="8941"/>
                  </a:lnTo>
                  <a:lnTo>
                    <a:pt x="63" y="9038"/>
                  </a:lnTo>
                  <a:lnTo>
                    <a:pt x="91" y="9133"/>
                  </a:lnTo>
                  <a:lnTo>
                    <a:pt x="122" y="9226"/>
                  </a:lnTo>
                  <a:lnTo>
                    <a:pt x="158" y="9318"/>
                  </a:lnTo>
                  <a:lnTo>
                    <a:pt x="198" y="9407"/>
                  </a:lnTo>
                  <a:lnTo>
                    <a:pt x="242" y="9494"/>
                  </a:lnTo>
                  <a:lnTo>
                    <a:pt x="292" y="9578"/>
                  </a:lnTo>
                  <a:lnTo>
                    <a:pt x="344" y="9659"/>
                  </a:lnTo>
                  <a:lnTo>
                    <a:pt x="399" y="9738"/>
                  </a:lnTo>
                  <a:lnTo>
                    <a:pt x="460" y="9814"/>
                  </a:lnTo>
                  <a:lnTo>
                    <a:pt x="523" y="9886"/>
                  </a:lnTo>
                  <a:lnTo>
                    <a:pt x="589" y="9956"/>
                  </a:lnTo>
                  <a:lnTo>
                    <a:pt x="659" y="10023"/>
                  </a:lnTo>
                  <a:lnTo>
                    <a:pt x="732" y="10086"/>
                  </a:lnTo>
                  <a:lnTo>
                    <a:pt x="808" y="10145"/>
                  </a:lnTo>
                  <a:lnTo>
                    <a:pt x="887" y="10202"/>
                  </a:lnTo>
                  <a:lnTo>
                    <a:pt x="969" y="10254"/>
                  </a:lnTo>
                  <a:lnTo>
                    <a:pt x="1053" y="10303"/>
                  </a:lnTo>
                  <a:lnTo>
                    <a:pt x="1140" y="10347"/>
                  </a:lnTo>
                  <a:lnTo>
                    <a:pt x="1229" y="10387"/>
                  </a:lnTo>
                  <a:lnTo>
                    <a:pt x="1320" y="10423"/>
                  </a:lnTo>
                  <a:lnTo>
                    <a:pt x="1413" y="10455"/>
                  </a:lnTo>
                  <a:lnTo>
                    <a:pt x="1509" y="10482"/>
                  </a:lnTo>
                  <a:lnTo>
                    <a:pt x="1606" y="10504"/>
                  </a:lnTo>
                  <a:lnTo>
                    <a:pt x="1705" y="10522"/>
                  </a:lnTo>
                  <a:lnTo>
                    <a:pt x="1806" y="10535"/>
                  </a:lnTo>
                  <a:lnTo>
                    <a:pt x="1908" y="10542"/>
                  </a:lnTo>
                  <a:lnTo>
                    <a:pt x="2012" y="10545"/>
                  </a:lnTo>
                  <a:lnTo>
                    <a:pt x="14083" y="10545"/>
                  </a:lnTo>
                  <a:lnTo>
                    <a:pt x="14187" y="10542"/>
                  </a:lnTo>
                  <a:lnTo>
                    <a:pt x="14289" y="10535"/>
                  </a:lnTo>
                  <a:lnTo>
                    <a:pt x="14390" y="10522"/>
                  </a:lnTo>
                  <a:lnTo>
                    <a:pt x="14489" y="10504"/>
                  </a:lnTo>
                  <a:lnTo>
                    <a:pt x="14586" y="10482"/>
                  </a:lnTo>
                  <a:lnTo>
                    <a:pt x="14682" y="10455"/>
                  </a:lnTo>
                  <a:lnTo>
                    <a:pt x="14775" y="10423"/>
                  </a:lnTo>
                  <a:lnTo>
                    <a:pt x="14867" y="10387"/>
                  </a:lnTo>
                  <a:lnTo>
                    <a:pt x="14955" y="10347"/>
                  </a:lnTo>
                  <a:lnTo>
                    <a:pt x="15042" y="10303"/>
                  </a:lnTo>
                  <a:lnTo>
                    <a:pt x="15126" y="10254"/>
                  </a:lnTo>
                  <a:lnTo>
                    <a:pt x="15208" y="10202"/>
                  </a:lnTo>
                  <a:lnTo>
                    <a:pt x="15287" y="10145"/>
                  </a:lnTo>
                  <a:lnTo>
                    <a:pt x="15363" y="10086"/>
                  </a:lnTo>
                  <a:lnTo>
                    <a:pt x="15436" y="10023"/>
                  </a:lnTo>
                  <a:lnTo>
                    <a:pt x="15506" y="9956"/>
                  </a:lnTo>
                  <a:lnTo>
                    <a:pt x="15572" y="9886"/>
                  </a:lnTo>
                  <a:lnTo>
                    <a:pt x="15635" y="9814"/>
                  </a:lnTo>
                  <a:lnTo>
                    <a:pt x="15696" y="9738"/>
                  </a:lnTo>
                  <a:lnTo>
                    <a:pt x="15751" y="9659"/>
                  </a:lnTo>
                  <a:lnTo>
                    <a:pt x="15803" y="9578"/>
                  </a:lnTo>
                  <a:lnTo>
                    <a:pt x="15853" y="9494"/>
                  </a:lnTo>
                  <a:lnTo>
                    <a:pt x="15897" y="9407"/>
                  </a:lnTo>
                  <a:lnTo>
                    <a:pt x="15937" y="9318"/>
                  </a:lnTo>
                  <a:lnTo>
                    <a:pt x="15973" y="9226"/>
                  </a:lnTo>
                  <a:lnTo>
                    <a:pt x="16004" y="9133"/>
                  </a:lnTo>
                  <a:lnTo>
                    <a:pt x="16032" y="9038"/>
                  </a:lnTo>
                  <a:lnTo>
                    <a:pt x="16054" y="8941"/>
                  </a:lnTo>
                  <a:lnTo>
                    <a:pt x="16072" y="8842"/>
                  </a:lnTo>
                  <a:lnTo>
                    <a:pt x="16085" y="8741"/>
                  </a:lnTo>
                  <a:lnTo>
                    <a:pt x="16092" y="8639"/>
                  </a:lnTo>
                  <a:lnTo>
                    <a:pt x="16095" y="8535"/>
                  </a:lnTo>
                  <a:lnTo>
                    <a:pt x="16095" y="2009"/>
                  </a:lnTo>
                  <a:lnTo>
                    <a:pt x="16092" y="1905"/>
                  </a:lnTo>
                  <a:lnTo>
                    <a:pt x="16085" y="1803"/>
                  </a:lnTo>
                  <a:lnTo>
                    <a:pt x="16072" y="1702"/>
                  </a:lnTo>
                  <a:lnTo>
                    <a:pt x="16054" y="1604"/>
                  </a:lnTo>
                  <a:lnTo>
                    <a:pt x="16032" y="1506"/>
                  </a:lnTo>
                  <a:lnTo>
                    <a:pt x="16004" y="1411"/>
                  </a:lnTo>
                  <a:lnTo>
                    <a:pt x="15973" y="1318"/>
                  </a:lnTo>
                  <a:lnTo>
                    <a:pt x="15937" y="1227"/>
                  </a:lnTo>
                  <a:lnTo>
                    <a:pt x="15897" y="1138"/>
                  </a:lnTo>
                  <a:lnTo>
                    <a:pt x="15853" y="1051"/>
                  </a:lnTo>
                  <a:lnTo>
                    <a:pt x="15803" y="967"/>
                  </a:lnTo>
                  <a:lnTo>
                    <a:pt x="15751" y="886"/>
                  </a:lnTo>
                  <a:lnTo>
                    <a:pt x="15696" y="806"/>
                  </a:lnTo>
                  <a:lnTo>
                    <a:pt x="15635" y="731"/>
                  </a:lnTo>
                  <a:lnTo>
                    <a:pt x="15572" y="658"/>
                  </a:lnTo>
                  <a:lnTo>
                    <a:pt x="15506" y="589"/>
                  </a:lnTo>
                  <a:lnTo>
                    <a:pt x="15436" y="522"/>
                  </a:lnTo>
                  <a:lnTo>
                    <a:pt x="15363" y="459"/>
                  </a:lnTo>
                  <a:lnTo>
                    <a:pt x="15287" y="399"/>
                  </a:lnTo>
                  <a:lnTo>
                    <a:pt x="15208" y="343"/>
                  </a:lnTo>
                  <a:lnTo>
                    <a:pt x="15126" y="291"/>
                  </a:lnTo>
                  <a:lnTo>
                    <a:pt x="15042" y="242"/>
                  </a:lnTo>
                  <a:lnTo>
                    <a:pt x="14955" y="198"/>
                  </a:lnTo>
                  <a:lnTo>
                    <a:pt x="14867" y="158"/>
                  </a:lnTo>
                  <a:lnTo>
                    <a:pt x="14775" y="122"/>
                  </a:lnTo>
                  <a:lnTo>
                    <a:pt x="14682" y="90"/>
                  </a:lnTo>
                  <a:lnTo>
                    <a:pt x="14586" y="63"/>
                  </a:lnTo>
                  <a:lnTo>
                    <a:pt x="14489" y="41"/>
                  </a:lnTo>
                  <a:lnTo>
                    <a:pt x="14390" y="23"/>
                  </a:lnTo>
                  <a:lnTo>
                    <a:pt x="14289" y="10"/>
                  </a:lnTo>
                  <a:lnTo>
                    <a:pt x="14187" y="3"/>
                  </a:lnTo>
                  <a:lnTo>
                    <a:pt x="140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7" name="îṧḻide"/>
            <p:cNvSpPr/>
            <p:nvPr/>
          </p:nvSpPr>
          <p:spPr bwMode="auto">
            <a:xfrm>
              <a:off x="11077917" y="494925"/>
              <a:ext cx="323916" cy="345350"/>
            </a:xfrm>
            <a:custGeom>
              <a:avLst/>
              <a:gdLst>
                <a:gd name="T0" fmla="*/ 14069 w 15096"/>
                <a:gd name="T1" fmla="*/ 14285 h 16095"/>
                <a:gd name="T2" fmla="*/ 13990 w 15096"/>
                <a:gd name="T3" fmla="*/ 14519 h 16095"/>
                <a:gd name="T4" fmla="*/ 13859 w 15096"/>
                <a:gd name="T5" fmla="*/ 14723 h 16095"/>
                <a:gd name="T6" fmla="*/ 13685 w 15096"/>
                <a:gd name="T7" fmla="*/ 14889 h 16095"/>
                <a:gd name="T8" fmla="*/ 13475 w 15096"/>
                <a:gd name="T9" fmla="*/ 15010 h 16095"/>
                <a:gd name="T10" fmla="*/ 13236 w 15096"/>
                <a:gd name="T11" fmla="*/ 15077 h 16095"/>
                <a:gd name="T12" fmla="*/ 1961 w 15096"/>
                <a:gd name="T13" fmla="*/ 15088 h 16095"/>
                <a:gd name="T14" fmla="*/ 1714 w 15096"/>
                <a:gd name="T15" fmla="*/ 15044 h 16095"/>
                <a:gd name="T16" fmla="*/ 1491 w 15096"/>
                <a:gd name="T17" fmla="*/ 14943 h 16095"/>
                <a:gd name="T18" fmla="*/ 1301 w 15096"/>
                <a:gd name="T19" fmla="*/ 14794 h 16095"/>
                <a:gd name="T20" fmla="*/ 1152 w 15096"/>
                <a:gd name="T21" fmla="*/ 14604 h 16095"/>
                <a:gd name="T22" fmla="*/ 1052 w 15096"/>
                <a:gd name="T23" fmla="*/ 14382 h 16095"/>
                <a:gd name="T24" fmla="*/ 1007 w 15096"/>
                <a:gd name="T25" fmla="*/ 14134 h 16095"/>
                <a:gd name="T26" fmla="*/ 1018 w 15096"/>
                <a:gd name="T27" fmla="*/ 1859 h 16095"/>
                <a:gd name="T28" fmla="*/ 1086 w 15096"/>
                <a:gd name="T29" fmla="*/ 1621 h 16095"/>
                <a:gd name="T30" fmla="*/ 1207 w 15096"/>
                <a:gd name="T31" fmla="*/ 1410 h 16095"/>
                <a:gd name="T32" fmla="*/ 1373 w 15096"/>
                <a:gd name="T33" fmla="*/ 1236 h 16095"/>
                <a:gd name="T34" fmla="*/ 1577 w 15096"/>
                <a:gd name="T35" fmla="*/ 1106 h 16095"/>
                <a:gd name="T36" fmla="*/ 1811 w 15096"/>
                <a:gd name="T37" fmla="*/ 1026 h 16095"/>
                <a:gd name="T38" fmla="*/ 13083 w 15096"/>
                <a:gd name="T39" fmla="*/ 1006 h 16095"/>
                <a:gd name="T40" fmla="*/ 13335 w 15096"/>
                <a:gd name="T41" fmla="*/ 1038 h 16095"/>
                <a:gd name="T42" fmla="*/ 13562 w 15096"/>
                <a:gd name="T43" fmla="*/ 1128 h 16095"/>
                <a:gd name="T44" fmla="*/ 13760 w 15096"/>
                <a:gd name="T45" fmla="*/ 1267 h 16095"/>
                <a:gd name="T46" fmla="*/ 13918 w 15096"/>
                <a:gd name="T47" fmla="*/ 1450 h 16095"/>
                <a:gd name="T48" fmla="*/ 14028 w 15096"/>
                <a:gd name="T49" fmla="*/ 1667 h 16095"/>
                <a:gd name="T50" fmla="*/ 14085 w 15096"/>
                <a:gd name="T51" fmla="*/ 1909 h 16095"/>
                <a:gd name="T52" fmla="*/ 2013 w 15096"/>
                <a:gd name="T53" fmla="*/ 0 h 16095"/>
                <a:gd name="T54" fmla="*/ 1510 w 15096"/>
                <a:gd name="T55" fmla="*/ 63 h 16095"/>
                <a:gd name="T56" fmla="*/ 1054 w 15096"/>
                <a:gd name="T57" fmla="*/ 242 h 16095"/>
                <a:gd name="T58" fmla="*/ 659 w 15096"/>
                <a:gd name="T59" fmla="*/ 523 h 16095"/>
                <a:gd name="T60" fmla="*/ 344 w 15096"/>
                <a:gd name="T61" fmla="*/ 887 h 16095"/>
                <a:gd name="T62" fmla="*/ 122 w 15096"/>
                <a:gd name="T63" fmla="*/ 1320 h 16095"/>
                <a:gd name="T64" fmla="*/ 10 w 15096"/>
                <a:gd name="T65" fmla="*/ 1807 h 16095"/>
                <a:gd name="T66" fmla="*/ 10 w 15096"/>
                <a:gd name="T67" fmla="*/ 14289 h 16095"/>
                <a:gd name="T68" fmla="*/ 122 w 15096"/>
                <a:gd name="T69" fmla="*/ 14775 h 16095"/>
                <a:gd name="T70" fmla="*/ 344 w 15096"/>
                <a:gd name="T71" fmla="*/ 15208 h 16095"/>
                <a:gd name="T72" fmla="*/ 659 w 15096"/>
                <a:gd name="T73" fmla="*/ 15572 h 16095"/>
                <a:gd name="T74" fmla="*/ 1054 w 15096"/>
                <a:gd name="T75" fmla="*/ 15853 h 16095"/>
                <a:gd name="T76" fmla="*/ 1510 w 15096"/>
                <a:gd name="T77" fmla="*/ 16032 h 16095"/>
                <a:gd name="T78" fmla="*/ 2013 w 15096"/>
                <a:gd name="T79" fmla="*/ 16095 h 16095"/>
                <a:gd name="T80" fmla="*/ 13489 w 15096"/>
                <a:gd name="T81" fmla="*/ 16054 h 16095"/>
                <a:gd name="T82" fmla="*/ 13956 w 15096"/>
                <a:gd name="T83" fmla="*/ 15897 h 16095"/>
                <a:gd name="T84" fmla="*/ 14363 w 15096"/>
                <a:gd name="T85" fmla="*/ 15635 h 16095"/>
                <a:gd name="T86" fmla="*/ 14696 w 15096"/>
                <a:gd name="T87" fmla="*/ 15287 h 16095"/>
                <a:gd name="T88" fmla="*/ 14938 w 15096"/>
                <a:gd name="T89" fmla="*/ 14867 h 16095"/>
                <a:gd name="T90" fmla="*/ 15073 w 15096"/>
                <a:gd name="T91" fmla="*/ 14390 h 16095"/>
                <a:gd name="T92" fmla="*/ 15093 w 15096"/>
                <a:gd name="T93" fmla="*/ 1908 h 16095"/>
                <a:gd name="T94" fmla="*/ 15005 w 15096"/>
                <a:gd name="T95" fmla="*/ 1413 h 16095"/>
                <a:gd name="T96" fmla="*/ 14804 w 15096"/>
                <a:gd name="T97" fmla="*/ 969 h 16095"/>
                <a:gd name="T98" fmla="*/ 14506 w 15096"/>
                <a:gd name="T99" fmla="*/ 589 h 16095"/>
                <a:gd name="T100" fmla="*/ 14127 w 15096"/>
                <a:gd name="T101" fmla="*/ 292 h 16095"/>
                <a:gd name="T102" fmla="*/ 13682 w 15096"/>
                <a:gd name="T103" fmla="*/ 91 h 16095"/>
                <a:gd name="T104" fmla="*/ 13187 w 15096"/>
                <a:gd name="T105" fmla="*/ 3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96" h="16095">
                  <a:moveTo>
                    <a:pt x="14090" y="14083"/>
                  </a:moveTo>
                  <a:lnTo>
                    <a:pt x="14089" y="14134"/>
                  </a:lnTo>
                  <a:lnTo>
                    <a:pt x="14085" y="14186"/>
                  </a:lnTo>
                  <a:lnTo>
                    <a:pt x="14079" y="14236"/>
                  </a:lnTo>
                  <a:lnTo>
                    <a:pt x="14069" y="14285"/>
                  </a:lnTo>
                  <a:lnTo>
                    <a:pt x="14058" y="14334"/>
                  </a:lnTo>
                  <a:lnTo>
                    <a:pt x="14044" y="14382"/>
                  </a:lnTo>
                  <a:lnTo>
                    <a:pt x="14028" y="14428"/>
                  </a:lnTo>
                  <a:lnTo>
                    <a:pt x="14010" y="14474"/>
                  </a:lnTo>
                  <a:lnTo>
                    <a:pt x="13990" y="14519"/>
                  </a:lnTo>
                  <a:lnTo>
                    <a:pt x="13968" y="14562"/>
                  </a:lnTo>
                  <a:lnTo>
                    <a:pt x="13944" y="14604"/>
                  </a:lnTo>
                  <a:lnTo>
                    <a:pt x="13918" y="14645"/>
                  </a:lnTo>
                  <a:lnTo>
                    <a:pt x="13889" y="14685"/>
                  </a:lnTo>
                  <a:lnTo>
                    <a:pt x="13859" y="14723"/>
                  </a:lnTo>
                  <a:lnTo>
                    <a:pt x="13828" y="14759"/>
                  </a:lnTo>
                  <a:lnTo>
                    <a:pt x="13795" y="14794"/>
                  </a:lnTo>
                  <a:lnTo>
                    <a:pt x="13760" y="14828"/>
                  </a:lnTo>
                  <a:lnTo>
                    <a:pt x="13723" y="14859"/>
                  </a:lnTo>
                  <a:lnTo>
                    <a:pt x="13685" y="14889"/>
                  </a:lnTo>
                  <a:lnTo>
                    <a:pt x="13646" y="14917"/>
                  </a:lnTo>
                  <a:lnTo>
                    <a:pt x="13605" y="14943"/>
                  </a:lnTo>
                  <a:lnTo>
                    <a:pt x="13562" y="14967"/>
                  </a:lnTo>
                  <a:lnTo>
                    <a:pt x="13519" y="14989"/>
                  </a:lnTo>
                  <a:lnTo>
                    <a:pt x="13475" y="15010"/>
                  </a:lnTo>
                  <a:lnTo>
                    <a:pt x="13428" y="15028"/>
                  </a:lnTo>
                  <a:lnTo>
                    <a:pt x="13382" y="15044"/>
                  </a:lnTo>
                  <a:lnTo>
                    <a:pt x="13335" y="15057"/>
                  </a:lnTo>
                  <a:lnTo>
                    <a:pt x="13285" y="15069"/>
                  </a:lnTo>
                  <a:lnTo>
                    <a:pt x="13236" y="15077"/>
                  </a:lnTo>
                  <a:lnTo>
                    <a:pt x="13186" y="15084"/>
                  </a:lnTo>
                  <a:lnTo>
                    <a:pt x="13135" y="15088"/>
                  </a:lnTo>
                  <a:lnTo>
                    <a:pt x="13083" y="15089"/>
                  </a:lnTo>
                  <a:lnTo>
                    <a:pt x="2013" y="15089"/>
                  </a:lnTo>
                  <a:lnTo>
                    <a:pt x="1961" y="15088"/>
                  </a:lnTo>
                  <a:lnTo>
                    <a:pt x="1910" y="15084"/>
                  </a:lnTo>
                  <a:lnTo>
                    <a:pt x="1860" y="15077"/>
                  </a:lnTo>
                  <a:lnTo>
                    <a:pt x="1811" y="15069"/>
                  </a:lnTo>
                  <a:lnTo>
                    <a:pt x="1761" y="15057"/>
                  </a:lnTo>
                  <a:lnTo>
                    <a:pt x="1714" y="15044"/>
                  </a:lnTo>
                  <a:lnTo>
                    <a:pt x="1667" y="15028"/>
                  </a:lnTo>
                  <a:lnTo>
                    <a:pt x="1621" y="15010"/>
                  </a:lnTo>
                  <a:lnTo>
                    <a:pt x="1577" y="14989"/>
                  </a:lnTo>
                  <a:lnTo>
                    <a:pt x="1534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1" y="14889"/>
                  </a:lnTo>
                  <a:lnTo>
                    <a:pt x="1373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8" y="14759"/>
                  </a:lnTo>
                  <a:lnTo>
                    <a:pt x="1237" y="14723"/>
                  </a:lnTo>
                  <a:lnTo>
                    <a:pt x="1207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6" y="14474"/>
                  </a:lnTo>
                  <a:lnTo>
                    <a:pt x="1068" y="14428"/>
                  </a:lnTo>
                  <a:lnTo>
                    <a:pt x="1052" y="14382"/>
                  </a:lnTo>
                  <a:lnTo>
                    <a:pt x="1039" y="14334"/>
                  </a:lnTo>
                  <a:lnTo>
                    <a:pt x="1027" y="14285"/>
                  </a:lnTo>
                  <a:lnTo>
                    <a:pt x="1018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2012"/>
                  </a:lnTo>
                  <a:lnTo>
                    <a:pt x="1007" y="1961"/>
                  </a:lnTo>
                  <a:lnTo>
                    <a:pt x="1011" y="1909"/>
                  </a:lnTo>
                  <a:lnTo>
                    <a:pt x="1018" y="1859"/>
                  </a:lnTo>
                  <a:lnTo>
                    <a:pt x="1027" y="1810"/>
                  </a:lnTo>
                  <a:lnTo>
                    <a:pt x="1039" y="1760"/>
                  </a:lnTo>
                  <a:lnTo>
                    <a:pt x="1052" y="1713"/>
                  </a:lnTo>
                  <a:lnTo>
                    <a:pt x="1068" y="1667"/>
                  </a:lnTo>
                  <a:lnTo>
                    <a:pt x="1086" y="1621"/>
                  </a:lnTo>
                  <a:lnTo>
                    <a:pt x="1106" y="1576"/>
                  </a:lnTo>
                  <a:lnTo>
                    <a:pt x="1128" y="1533"/>
                  </a:lnTo>
                  <a:lnTo>
                    <a:pt x="1152" y="1491"/>
                  </a:lnTo>
                  <a:lnTo>
                    <a:pt x="1178" y="1450"/>
                  </a:lnTo>
                  <a:lnTo>
                    <a:pt x="1207" y="1410"/>
                  </a:lnTo>
                  <a:lnTo>
                    <a:pt x="1237" y="1372"/>
                  </a:lnTo>
                  <a:lnTo>
                    <a:pt x="1268" y="1336"/>
                  </a:lnTo>
                  <a:lnTo>
                    <a:pt x="1301" y="1301"/>
                  </a:lnTo>
                  <a:lnTo>
                    <a:pt x="1336" y="1267"/>
                  </a:lnTo>
                  <a:lnTo>
                    <a:pt x="1373" y="1236"/>
                  </a:lnTo>
                  <a:lnTo>
                    <a:pt x="1411" y="1206"/>
                  </a:lnTo>
                  <a:lnTo>
                    <a:pt x="1450" y="1178"/>
                  </a:lnTo>
                  <a:lnTo>
                    <a:pt x="1491" y="1152"/>
                  </a:lnTo>
                  <a:lnTo>
                    <a:pt x="1534" y="1128"/>
                  </a:lnTo>
                  <a:lnTo>
                    <a:pt x="1577" y="1106"/>
                  </a:lnTo>
                  <a:lnTo>
                    <a:pt x="1621" y="1085"/>
                  </a:lnTo>
                  <a:lnTo>
                    <a:pt x="1667" y="1067"/>
                  </a:lnTo>
                  <a:lnTo>
                    <a:pt x="1714" y="1051"/>
                  </a:lnTo>
                  <a:lnTo>
                    <a:pt x="1761" y="1038"/>
                  </a:lnTo>
                  <a:lnTo>
                    <a:pt x="1811" y="1026"/>
                  </a:lnTo>
                  <a:lnTo>
                    <a:pt x="1860" y="1018"/>
                  </a:lnTo>
                  <a:lnTo>
                    <a:pt x="1910" y="1011"/>
                  </a:lnTo>
                  <a:lnTo>
                    <a:pt x="1961" y="1007"/>
                  </a:lnTo>
                  <a:lnTo>
                    <a:pt x="2013" y="1006"/>
                  </a:lnTo>
                  <a:lnTo>
                    <a:pt x="13083" y="1006"/>
                  </a:lnTo>
                  <a:lnTo>
                    <a:pt x="13135" y="1007"/>
                  </a:lnTo>
                  <a:lnTo>
                    <a:pt x="13186" y="1011"/>
                  </a:lnTo>
                  <a:lnTo>
                    <a:pt x="13236" y="1018"/>
                  </a:lnTo>
                  <a:lnTo>
                    <a:pt x="13285" y="1026"/>
                  </a:lnTo>
                  <a:lnTo>
                    <a:pt x="13335" y="1038"/>
                  </a:lnTo>
                  <a:lnTo>
                    <a:pt x="13382" y="1051"/>
                  </a:lnTo>
                  <a:lnTo>
                    <a:pt x="13428" y="1067"/>
                  </a:lnTo>
                  <a:lnTo>
                    <a:pt x="13475" y="1085"/>
                  </a:lnTo>
                  <a:lnTo>
                    <a:pt x="13519" y="1106"/>
                  </a:lnTo>
                  <a:lnTo>
                    <a:pt x="13562" y="1128"/>
                  </a:lnTo>
                  <a:lnTo>
                    <a:pt x="13605" y="1152"/>
                  </a:lnTo>
                  <a:lnTo>
                    <a:pt x="13646" y="1178"/>
                  </a:lnTo>
                  <a:lnTo>
                    <a:pt x="13685" y="1206"/>
                  </a:lnTo>
                  <a:lnTo>
                    <a:pt x="13723" y="1236"/>
                  </a:lnTo>
                  <a:lnTo>
                    <a:pt x="13760" y="1267"/>
                  </a:lnTo>
                  <a:lnTo>
                    <a:pt x="13795" y="1301"/>
                  </a:lnTo>
                  <a:lnTo>
                    <a:pt x="13828" y="1336"/>
                  </a:lnTo>
                  <a:lnTo>
                    <a:pt x="13859" y="1372"/>
                  </a:lnTo>
                  <a:lnTo>
                    <a:pt x="13889" y="1410"/>
                  </a:lnTo>
                  <a:lnTo>
                    <a:pt x="13918" y="1450"/>
                  </a:lnTo>
                  <a:lnTo>
                    <a:pt x="13944" y="1491"/>
                  </a:lnTo>
                  <a:lnTo>
                    <a:pt x="13968" y="1533"/>
                  </a:lnTo>
                  <a:lnTo>
                    <a:pt x="13990" y="1576"/>
                  </a:lnTo>
                  <a:lnTo>
                    <a:pt x="14010" y="1621"/>
                  </a:lnTo>
                  <a:lnTo>
                    <a:pt x="14028" y="1667"/>
                  </a:lnTo>
                  <a:lnTo>
                    <a:pt x="14044" y="1713"/>
                  </a:lnTo>
                  <a:lnTo>
                    <a:pt x="14058" y="1760"/>
                  </a:lnTo>
                  <a:lnTo>
                    <a:pt x="14069" y="1810"/>
                  </a:lnTo>
                  <a:lnTo>
                    <a:pt x="14079" y="1859"/>
                  </a:lnTo>
                  <a:lnTo>
                    <a:pt x="14085" y="1909"/>
                  </a:lnTo>
                  <a:lnTo>
                    <a:pt x="14089" y="1961"/>
                  </a:lnTo>
                  <a:lnTo>
                    <a:pt x="14090" y="2012"/>
                  </a:lnTo>
                  <a:lnTo>
                    <a:pt x="14090" y="14083"/>
                  </a:lnTo>
                  <a:close/>
                  <a:moveTo>
                    <a:pt x="13083" y="0"/>
                  </a:moveTo>
                  <a:lnTo>
                    <a:pt x="2013" y="0"/>
                  </a:lnTo>
                  <a:lnTo>
                    <a:pt x="1909" y="3"/>
                  </a:lnTo>
                  <a:lnTo>
                    <a:pt x="1806" y="10"/>
                  </a:lnTo>
                  <a:lnTo>
                    <a:pt x="1706" y="23"/>
                  </a:lnTo>
                  <a:lnTo>
                    <a:pt x="1607" y="41"/>
                  </a:lnTo>
                  <a:lnTo>
                    <a:pt x="1510" y="63"/>
                  </a:lnTo>
                  <a:lnTo>
                    <a:pt x="1414" y="91"/>
                  </a:lnTo>
                  <a:lnTo>
                    <a:pt x="1320" y="122"/>
                  </a:lnTo>
                  <a:lnTo>
                    <a:pt x="1229" y="158"/>
                  </a:lnTo>
                  <a:lnTo>
                    <a:pt x="1140" y="198"/>
                  </a:lnTo>
                  <a:lnTo>
                    <a:pt x="1054" y="242"/>
                  </a:lnTo>
                  <a:lnTo>
                    <a:pt x="969" y="292"/>
                  </a:lnTo>
                  <a:lnTo>
                    <a:pt x="888" y="344"/>
                  </a:lnTo>
                  <a:lnTo>
                    <a:pt x="808" y="399"/>
                  </a:lnTo>
                  <a:lnTo>
                    <a:pt x="733" y="460"/>
                  </a:lnTo>
                  <a:lnTo>
                    <a:pt x="659" y="523"/>
                  </a:lnTo>
                  <a:lnTo>
                    <a:pt x="590" y="589"/>
                  </a:lnTo>
                  <a:lnTo>
                    <a:pt x="523" y="659"/>
                  </a:lnTo>
                  <a:lnTo>
                    <a:pt x="460" y="732"/>
                  </a:lnTo>
                  <a:lnTo>
                    <a:pt x="400" y="808"/>
                  </a:lnTo>
                  <a:lnTo>
                    <a:pt x="344" y="887"/>
                  </a:lnTo>
                  <a:lnTo>
                    <a:pt x="292" y="969"/>
                  </a:lnTo>
                  <a:lnTo>
                    <a:pt x="243" y="1053"/>
                  </a:lnTo>
                  <a:lnTo>
                    <a:pt x="198" y="1140"/>
                  </a:lnTo>
                  <a:lnTo>
                    <a:pt x="158" y="1229"/>
                  </a:lnTo>
                  <a:lnTo>
                    <a:pt x="122" y="1320"/>
                  </a:lnTo>
                  <a:lnTo>
                    <a:pt x="91" y="1413"/>
                  </a:lnTo>
                  <a:lnTo>
                    <a:pt x="63" y="1509"/>
                  </a:lnTo>
                  <a:lnTo>
                    <a:pt x="41" y="1606"/>
                  </a:lnTo>
                  <a:lnTo>
                    <a:pt x="23" y="1705"/>
                  </a:lnTo>
                  <a:lnTo>
                    <a:pt x="10" y="1807"/>
                  </a:lnTo>
                  <a:lnTo>
                    <a:pt x="3" y="1908"/>
                  </a:lnTo>
                  <a:lnTo>
                    <a:pt x="0" y="2012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3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400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90" y="15506"/>
                  </a:lnTo>
                  <a:lnTo>
                    <a:pt x="659" y="15572"/>
                  </a:lnTo>
                  <a:lnTo>
                    <a:pt x="733" y="15635"/>
                  </a:lnTo>
                  <a:lnTo>
                    <a:pt x="808" y="15696"/>
                  </a:lnTo>
                  <a:lnTo>
                    <a:pt x="888" y="15751"/>
                  </a:lnTo>
                  <a:lnTo>
                    <a:pt x="969" y="15803"/>
                  </a:lnTo>
                  <a:lnTo>
                    <a:pt x="1054" y="15853"/>
                  </a:lnTo>
                  <a:lnTo>
                    <a:pt x="1140" y="15897"/>
                  </a:lnTo>
                  <a:lnTo>
                    <a:pt x="1229" y="15937"/>
                  </a:lnTo>
                  <a:lnTo>
                    <a:pt x="1320" y="15973"/>
                  </a:lnTo>
                  <a:lnTo>
                    <a:pt x="1414" y="16004"/>
                  </a:lnTo>
                  <a:lnTo>
                    <a:pt x="1510" y="16032"/>
                  </a:lnTo>
                  <a:lnTo>
                    <a:pt x="1607" y="16054"/>
                  </a:lnTo>
                  <a:lnTo>
                    <a:pt x="1706" y="16072"/>
                  </a:lnTo>
                  <a:lnTo>
                    <a:pt x="1806" y="16085"/>
                  </a:lnTo>
                  <a:lnTo>
                    <a:pt x="1909" y="16092"/>
                  </a:lnTo>
                  <a:lnTo>
                    <a:pt x="2013" y="16095"/>
                  </a:lnTo>
                  <a:lnTo>
                    <a:pt x="13083" y="16095"/>
                  </a:lnTo>
                  <a:lnTo>
                    <a:pt x="13187" y="16092"/>
                  </a:lnTo>
                  <a:lnTo>
                    <a:pt x="13289" y="16085"/>
                  </a:lnTo>
                  <a:lnTo>
                    <a:pt x="13390" y="16072"/>
                  </a:lnTo>
                  <a:lnTo>
                    <a:pt x="13489" y="16054"/>
                  </a:lnTo>
                  <a:lnTo>
                    <a:pt x="13586" y="16032"/>
                  </a:lnTo>
                  <a:lnTo>
                    <a:pt x="13682" y="16004"/>
                  </a:lnTo>
                  <a:lnTo>
                    <a:pt x="13776" y="15973"/>
                  </a:lnTo>
                  <a:lnTo>
                    <a:pt x="13866" y="15937"/>
                  </a:lnTo>
                  <a:lnTo>
                    <a:pt x="13956" y="15897"/>
                  </a:lnTo>
                  <a:lnTo>
                    <a:pt x="14042" y="15853"/>
                  </a:lnTo>
                  <a:lnTo>
                    <a:pt x="14127" y="15803"/>
                  </a:lnTo>
                  <a:lnTo>
                    <a:pt x="14208" y="15751"/>
                  </a:lnTo>
                  <a:lnTo>
                    <a:pt x="14288" y="15696"/>
                  </a:lnTo>
                  <a:lnTo>
                    <a:pt x="14363" y="15635"/>
                  </a:lnTo>
                  <a:lnTo>
                    <a:pt x="14437" y="15572"/>
                  </a:lnTo>
                  <a:lnTo>
                    <a:pt x="14506" y="15506"/>
                  </a:lnTo>
                  <a:lnTo>
                    <a:pt x="14573" y="15436"/>
                  </a:lnTo>
                  <a:lnTo>
                    <a:pt x="14636" y="15363"/>
                  </a:lnTo>
                  <a:lnTo>
                    <a:pt x="14696" y="15287"/>
                  </a:lnTo>
                  <a:lnTo>
                    <a:pt x="14752" y="15208"/>
                  </a:lnTo>
                  <a:lnTo>
                    <a:pt x="14804" y="15126"/>
                  </a:lnTo>
                  <a:lnTo>
                    <a:pt x="14853" y="15042"/>
                  </a:lnTo>
                  <a:lnTo>
                    <a:pt x="14898" y="14955"/>
                  </a:lnTo>
                  <a:lnTo>
                    <a:pt x="14938" y="14867"/>
                  </a:lnTo>
                  <a:lnTo>
                    <a:pt x="14974" y="14775"/>
                  </a:lnTo>
                  <a:lnTo>
                    <a:pt x="15005" y="14682"/>
                  </a:lnTo>
                  <a:lnTo>
                    <a:pt x="15033" y="14586"/>
                  </a:lnTo>
                  <a:lnTo>
                    <a:pt x="15055" y="14489"/>
                  </a:lnTo>
                  <a:lnTo>
                    <a:pt x="15073" y="14390"/>
                  </a:lnTo>
                  <a:lnTo>
                    <a:pt x="15086" y="14289"/>
                  </a:lnTo>
                  <a:lnTo>
                    <a:pt x="15093" y="14187"/>
                  </a:lnTo>
                  <a:lnTo>
                    <a:pt x="15096" y="14083"/>
                  </a:lnTo>
                  <a:lnTo>
                    <a:pt x="15096" y="2012"/>
                  </a:lnTo>
                  <a:lnTo>
                    <a:pt x="15093" y="1908"/>
                  </a:lnTo>
                  <a:lnTo>
                    <a:pt x="15086" y="1807"/>
                  </a:lnTo>
                  <a:lnTo>
                    <a:pt x="15073" y="1705"/>
                  </a:lnTo>
                  <a:lnTo>
                    <a:pt x="15055" y="1606"/>
                  </a:lnTo>
                  <a:lnTo>
                    <a:pt x="15033" y="1509"/>
                  </a:lnTo>
                  <a:lnTo>
                    <a:pt x="15005" y="1413"/>
                  </a:lnTo>
                  <a:lnTo>
                    <a:pt x="14974" y="1320"/>
                  </a:lnTo>
                  <a:lnTo>
                    <a:pt x="14938" y="1229"/>
                  </a:lnTo>
                  <a:lnTo>
                    <a:pt x="14898" y="1140"/>
                  </a:lnTo>
                  <a:lnTo>
                    <a:pt x="14853" y="1053"/>
                  </a:lnTo>
                  <a:lnTo>
                    <a:pt x="14804" y="969"/>
                  </a:lnTo>
                  <a:lnTo>
                    <a:pt x="14752" y="887"/>
                  </a:lnTo>
                  <a:lnTo>
                    <a:pt x="14696" y="808"/>
                  </a:lnTo>
                  <a:lnTo>
                    <a:pt x="14636" y="732"/>
                  </a:lnTo>
                  <a:lnTo>
                    <a:pt x="14573" y="659"/>
                  </a:lnTo>
                  <a:lnTo>
                    <a:pt x="14506" y="589"/>
                  </a:lnTo>
                  <a:lnTo>
                    <a:pt x="14437" y="523"/>
                  </a:lnTo>
                  <a:lnTo>
                    <a:pt x="14363" y="460"/>
                  </a:lnTo>
                  <a:lnTo>
                    <a:pt x="14288" y="399"/>
                  </a:lnTo>
                  <a:lnTo>
                    <a:pt x="14208" y="344"/>
                  </a:lnTo>
                  <a:lnTo>
                    <a:pt x="14127" y="292"/>
                  </a:lnTo>
                  <a:lnTo>
                    <a:pt x="14042" y="242"/>
                  </a:lnTo>
                  <a:lnTo>
                    <a:pt x="13956" y="198"/>
                  </a:lnTo>
                  <a:lnTo>
                    <a:pt x="13866" y="158"/>
                  </a:lnTo>
                  <a:lnTo>
                    <a:pt x="13776" y="122"/>
                  </a:lnTo>
                  <a:lnTo>
                    <a:pt x="13682" y="91"/>
                  </a:lnTo>
                  <a:lnTo>
                    <a:pt x="13586" y="63"/>
                  </a:lnTo>
                  <a:lnTo>
                    <a:pt x="13489" y="41"/>
                  </a:lnTo>
                  <a:lnTo>
                    <a:pt x="13390" y="23"/>
                  </a:lnTo>
                  <a:lnTo>
                    <a:pt x="13289" y="10"/>
                  </a:lnTo>
                  <a:lnTo>
                    <a:pt x="13187" y="3"/>
                  </a:lnTo>
                  <a:lnTo>
                    <a:pt x="130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8" name="îṧlîḋê"/>
            <p:cNvSpPr/>
            <p:nvPr/>
          </p:nvSpPr>
          <p:spPr bwMode="auto">
            <a:xfrm>
              <a:off x="11120788" y="537796"/>
              <a:ext cx="238174" cy="215943"/>
            </a:xfrm>
            <a:custGeom>
              <a:avLst/>
              <a:gdLst>
                <a:gd name="T0" fmla="*/ 10567 w 11070"/>
                <a:gd name="T1" fmla="*/ 8239 h 10059"/>
                <a:gd name="T2" fmla="*/ 2516 w 11070"/>
                <a:gd name="T3" fmla="*/ 3018 h 10059"/>
                <a:gd name="T4" fmla="*/ 503 w 11070"/>
                <a:gd name="T5" fmla="*/ 9556 h 10059"/>
                <a:gd name="T6" fmla="*/ 8932 w 11070"/>
                <a:gd name="T7" fmla="*/ 5703 h 10059"/>
                <a:gd name="T8" fmla="*/ 8852 w 11070"/>
                <a:gd name="T9" fmla="*/ 5630 h 10059"/>
                <a:gd name="T10" fmla="*/ 8762 w 11070"/>
                <a:gd name="T11" fmla="*/ 5577 h 10059"/>
                <a:gd name="T12" fmla="*/ 8661 w 11070"/>
                <a:gd name="T13" fmla="*/ 5544 h 10059"/>
                <a:gd name="T14" fmla="*/ 8554 w 11070"/>
                <a:gd name="T15" fmla="*/ 5533 h 10059"/>
                <a:gd name="T16" fmla="*/ 8448 w 11070"/>
                <a:gd name="T17" fmla="*/ 5544 h 10059"/>
                <a:gd name="T18" fmla="*/ 8347 w 11070"/>
                <a:gd name="T19" fmla="*/ 5577 h 10059"/>
                <a:gd name="T20" fmla="*/ 8256 w 11070"/>
                <a:gd name="T21" fmla="*/ 5630 h 10059"/>
                <a:gd name="T22" fmla="*/ 8177 w 11070"/>
                <a:gd name="T23" fmla="*/ 5703 h 10059"/>
                <a:gd name="T24" fmla="*/ 2856 w 11070"/>
                <a:gd name="T25" fmla="*/ 2646 h 10059"/>
                <a:gd name="T26" fmla="*/ 2769 w 11070"/>
                <a:gd name="T27" fmla="*/ 2583 h 10059"/>
                <a:gd name="T28" fmla="*/ 2674 w 11070"/>
                <a:gd name="T29" fmla="*/ 2540 h 10059"/>
                <a:gd name="T30" fmla="*/ 2570 w 11070"/>
                <a:gd name="T31" fmla="*/ 2518 h 10059"/>
                <a:gd name="T32" fmla="*/ 2462 w 11070"/>
                <a:gd name="T33" fmla="*/ 2518 h 10059"/>
                <a:gd name="T34" fmla="*/ 2358 w 11070"/>
                <a:gd name="T35" fmla="*/ 2540 h 10059"/>
                <a:gd name="T36" fmla="*/ 2262 w 11070"/>
                <a:gd name="T37" fmla="*/ 2583 h 10059"/>
                <a:gd name="T38" fmla="*/ 2177 w 11070"/>
                <a:gd name="T39" fmla="*/ 2646 h 10059"/>
                <a:gd name="T40" fmla="*/ 503 w 11070"/>
                <a:gd name="T41" fmla="*/ 503 h 10059"/>
                <a:gd name="T42" fmla="*/ 477 w 11070"/>
                <a:gd name="T43" fmla="*/ 1 h 10059"/>
                <a:gd name="T44" fmla="*/ 377 w 11070"/>
                <a:gd name="T45" fmla="*/ 16 h 10059"/>
                <a:gd name="T46" fmla="*/ 285 w 11070"/>
                <a:gd name="T47" fmla="*/ 49 h 10059"/>
                <a:gd name="T48" fmla="*/ 202 w 11070"/>
                <a:gd name="T49" fmla="*/ 99 h 10059"/>
                <a:gd name="T50" fmla="*/ 131 w 11070"/>
                <a:gd name="T51" fmla="*/ 165 h 10059"/>
                <a:gd name="T52" fmla="*/ 72 w 11070"/>
                <a:gd name="T53" fmla="*/ 242 h 10059"/>
                <a:gd name="T54" fmla="*/ 30 w 11070"/>
                <a:gd name="T55" fmla="*/ 330 h 10059"/>
                <a:gd name="T56" fmla="*/ 6 w 11070"/>
                <a:gd name="T57" fmla="*/ 426 h 10059"/>
                <a:gd name="T58" fmla="*/ 0 w 11070"/>
                <a:gd name="T59" fmla="*/ 9556 h 10059"/>
                <a:gd name="T60" fmla="*/ 10 w 11070"/>
                <a:gd name="T61" fmla="*/ 9658 h 10059"/>
                <a:gd name="T62" fmla="*/ 39 w 11070"/>
                <a:gd name="T63" fmla="*/ 9752 h 10059"/>
                <a:gd name="T64" fmla="*/ 85 w 11070"/>
                <a:gd name="T65" fmla="*/ 9838 h 10059"/>
                <a:gd name="T66" fmla="*/ 147 w 11070"/>
                <a:gd name="T67" fmla="*/ 9912 h 10059"/>
                <a:gd name="T68" fmla="*/ 221 w 11070"/>
                <a:gd name="T69" fmla="*/ 9974 h 10059"/>
                <a:gd name="T70" fmla="*/ 307 w 11070"/>
                <a:gd name="T71" fmla="*/ 10020 h 10059"/>
                <a:gd name="T72" fmla="*/ 401 w 11070"/>
                <a:gd name="T73" fmla="*/ 10049 h 10059"/>
                <a:gd name="T74" fmla="*/ 503 w 11070"/>
                <a:gd name="T75" fmla="*/ 10059 h 10059"/>
                <a:gd name="T76" fmla="*/ 10643 w 11070"/>
                <a:gd name="T77" fmla="*/ 10053 h 10059"/>
                <a:gd name="T78" fmla="*/ 10740 w 11070"/>
                <a:gd name="T79" fmla="*/ 10029 h 10059"/>
                <a:gd name="T80" fmla="*/ 10829 w 11070"/>
                <a:gd name="T81" fmla="*/ 9987 h 10059"/>
                <a:gd name="T82" fmla="*/ 10905 w 11070"/>
                <a:gd name="T83" fmla="*/ 9928 h 10059"/>
                <a:gd name="T84" fmla="*/ 10971 w 11070"/>
                <a:gd name="T85" fmla="*/ 9857 h 10059"/>
                <a:gd name="T86" fmla="*/ 11021 w 11070"/>
                <a:gd name="T87" fmla="*/ 9775 h 10059"/>
                <a:gd name="T88" fmla="*/ 11054 w 11070"/>
                <a:gd name="T89" fmla="*/ 9682 h 10059"/>
                <a:gd name="T90" fmla="*/ 11069 w 11070"/>
                <a:gd name="T91" fmla="*/ 9582 h 10059"/>
                <a:gd name="T92" fmla="*/ 11068 w 11070"/>
                <a:gd name="T93" fmla="*/ 452 h 10059"/>
                <a:gd name="T94" fmla="*/ 11048 w 11070"/>
                <a:gd name="T95" fmla="*/ 353 h 10059"/>
                <a:gd name="T96" fmla="*/ 11010 w 11070"/>
                <a:gd name="T97" fmla="*/ 263 h 10059"/>
                <a:gd name="T98" fmla="*/ 10955 w 11070"/>
                <a:gd name="T99" fmla="*/ 183 h 10059"/>
                <a:gd name="T100" fmla="*/ 10887 w 11070"/>
                <a:gd name="T101" fmla="*/ 115 h 10059"/>
                <a:gd name="T102" fmla="*/ 10808 w 11070"/>
                <a:gd name="T103" fmla="*/ 60 h 10059"/>
                <a:gd name="T104" fmla="*/ 10717 w 11070"/>
                <a:gd name="T105" fmla="*/ 22 h 10059"/>
                <a:gd name="T106" fmla="*/ 10618 w 11070"/>
                <a:gd name="T107" fmla="*/ 3 h 10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0" h="10059">
                  <a:moveTo>
                    <a:pt x="8928" y="9556"/>
                  </a:moveTo>
                  <a:lnTo>
                    <a:pt x="7203" y="7568"/>
                  </a:lnTo>
                  <a:lnTo>
                    <a:pt x="8554" y="6036"/>
                  </a:lnTo>
                  <a:lnTo>
                    <a:pt x="10567" y="8239"/>
                  </a:lnTo>
                  <a:lnTo>
                    <a:pt x="10567" y="9556"/>
                  </a:lnTo>
                  <a:lnTo>
                    <a:pt x="8928" y="9556"/>
                  </a:lnTo>
                  <a:close/>
                  <a:moveTo>
                    <a:pt x="503" y="5330"/>
                  </a:moveTo>
                  <a:lnTo>
                    <a:pt x="2516" y="3018"/>
                  </a:lnTo>
                  <a:lnTo>
                    <a:pt x="6575" y="7616"/>
                  </a:lnTo>
                  <a:lnTo>
                    <a:pt x="6866" y="7948"/>
                  </a:lnTo>
                  <a:lnTo>
                    <a:pt x="8256" y="9556"/>
                  </a:lnTo>
                  <a:lnTo>
                    <a:pt x="503" y="9556"/>
                  </a:lnTo>
                  <a:lnTo>
                    <a:pt x="503" y="5330"/>
                  </a:lnTo>
                  <a:close/>
                  <a:moveTo>
                    <a:pt x="10567" y="503"/>
                  </a:moveTo>
                  <a:lnTo>
                    <a:pt x="10567" y="7479"/>
                  </a:lnTo>
                  <a:lnTo>
                    <a:pt x="8932" y="5703"/>
                  </a:lnTo>
                  <a:lnTo>
                    <a:pt x="8913" y="5682"/>
                  </a:lnTo>
                  <a:lnTo>
                    <a:pt x="8894" y="5664"/>
                  </a:lnTo>
                  <a:lnTo>
                    <a:pt x="8873" y="5647"/>
                  </a:lnTo>
                  <a:lnTo>
                    <a:pt x="8852" y="5630"/>
                  </a:lnTo>
                  <a:lnTo>
                    <a:pt x="8831" y="5615"/>
                  </a:lnTo>
                  <a:lnTo>
                    <a:pt x="8808" y="5601"/>
                  </a:lnTo>
                  <a:lnTo>
                    <a:pt x="8785" y="5589"/>
                  </a:lnTo>
                  <a:lnTo>
                    <a:pt x="8762" y="5577"/>
                  </a:lnTo>
                  <a:lnTo>
                    <a:pt x="8736" y="5567"/>
                  </a:lnTo>
                  <a:lnTo>
                    <a:pt x="8712" y="5558"/>
                  </a:lnTo>
                  <a:lnTo>
                    <a:pt x="8686" y="5551"/>
                  </a:lnTo>
                  <a:lnTo>
                    <a:pt x="8661" y="5544"/>
                  </a:lnTo>
                  <a:lnTo>
                    <a:pt x="8635" y="5539"/>
                  </a:lnTo>
                  <a:lnTo>
                    <a:pt x="8608" y="5536"/>
                  </a:lnTo>
                  <a:lnTo>
                    <a:pt x="8581" y="5534"/>
                  </a:lnTo>
                  <a:lnTo>
                    <a:pt x="8554" y="5533"/>
                  </a:lnTo>
                  <a:lnTo>
                    <a:pt x="8527" y="5534"/>
                  </a:lnTo>
                  <a:lnTo>
                    <a:pt x="8501" y="5536"/>
                  </a:lnTo>
                  <a:lnTo>
                    <a:pt x="8474" y="5539"/>
                  </a:lnTo>
                  <a:lnTo>
                    <a:pt x="8448" y="5544"/>
                  </a:lnTo>
                  <a:lnTo>
                    <a:pt x="8422" y="5551"/>
                  </a:lnTo>
                  <a:lnTo>
                    <a:pt x="8396" y="5558"/>
                  </a:lnTo>
                  <a:lnTo>
                    <a:pt x="8372" y="5567"/>
                  </a:lnTo>
                  <a:lnTo>
                    <a:pt x="8347" y="5577"/>
                  </a:lnTo>
                  <a:lnTo>
                    <a:pt x="8324" y="5589"/>
                  </a:lnTo>
                  <a:lnTo>
                    <a:pt x="8301" y="5601"/>
                  </a:lnTo>
                  <a:lnTo>
                    <a:pt x="8277" y="5615"/>
                  </a:lnTo>
                  <a:lnTo>
                    <a:pt x="8256" y="5630"/>
                  </a:lnTo>
                  <a:lnTo>
                    <a:pt x="8235" y="5647"/>
                  </a:lnTo>
                  <a:lnTo>
                    <a:pt x="8215" y="5664"/>
                  </a:lnTo>
                  <a:lnTo>
                    <a:pt x="8195" y="5682"/>
                  </a:lnTo>
                  <a:lnTo>
                    <a:pt x="8177" y="5703"/>
                  </a:lnTo>
                  <a:lnTo>
                    <a:pt x="6867" y="7187"/>
                  </a:lnTo>
                  <a:lnTo>
                    <a:pt x="2893" y="2685"/>
                  </a:lnTo>
                  <a:lnTo>
                    <a:pt x="2875" y="2665"/>
                  </a:lnTo>
                  <a:lnTo>
                    <a:pt x="2856" y="2646"/>
                  </a:lnTo>
                  <a:lnTo>
                    <a:pt x="2835" y="2629"/>
                  </a:lnTo>
                  <a:lnTo>
                    <a:pt x="2814" y="2612"/>
                  </a:lnTo>
                  <a:lnTo>
                    <a:pt x="2793" y="2597"/>
                  </a:lnTo>
                  <a:lnTo>
                    <a:pt x="2769" y="2583"/>
                  </a:lnTo>
                  <a:lnTo>
                    <a:pt x="2746" y="2571"/>
                  </a:lnTo>
                  <a:lnTo>
                    <a:pt x="2723" y="2559"/>
                  </a:lnTo>
                  <a:lnTo>
                    <a:pt x="2698" y="2549"/>
                  </a:lnTo>
                  <a:lnTo>
                    <a:pt x="2674" y="2540"/>
                  </a:lnTo>
                  <a:lnTo>
                    <a:pt x="2648" y="2533"/>
                  </a:lnTo>
                  <a:lnTo>
                    <a:pt x="2622" y="2526"/>
                  </a:lnTo>
                  <a:lnTo>
                    <a:pt x="2596" y="2521"/>
                  </a:lnTo>
                  <a:lnTo>
                    <a:pt x="2570" y="2518"/>
                  </a:lnTo>
                  <a:lnTo>
                    <a:pt x="2543" y="2516"/>
                  </a:lnTo>
                  <a:lnTo>
                    <a:pt x="2516" y="2515"/>
                  </a:lnTo>
                  <a:lnTo>
                    <a:pt x="2489" y="2516"/>
                  </a:lnTo>
                  <a:lnTo>
                    <a:pt x="2462" y="2518"/>
                  </a:lnTo>
                  <a:lnTo>
                    <a:pt x="2435" y="2521"/>
                  </a:lnTo>
                  <a:lnTo>
                    <a:pt x="2409" y="2526"/>
                  </a:lnTo>
                  <a:lnTo>
                    <a:pt x="2384" y="2533"/>
                  </a:lnTo>
                  <a:lnTo>
                    <a:pt x="2358" y="2540"/>
                  </a:lnTo>
                  <a:lnTo>
                    <a:pt x="2334" y="2549"/>
                  </a:lnTo>
                  <a:lnTo>
                    <a:pt x="2308" y="2559"/>
                  </a:lnTo>
                  <a:lnTo>
                    <a:pt x="2285" y="2571"/>
                  </a:lnTo>
                  <a:lnTo>
                    <a:pt x="2262" y="2583"/>
                  </a:lnTo>
                  <a:lnTo>
                    <a:pt x="2239" y="2597"/>
                  </a:lnTo>
                  <a:lnTo>
                    <a:pt x="2218" y="2612"/>
                  </a:lnTo>
                  <a:lnTo>
                    <a:pt x="2197" y="2629"/>
                  </a:lnTo>
                  <a:lnTo>
                    <a:pt x="2177" y="2646"/>
                  </a:lnTo>
                  <a:lnTo>
                    <a:pt x="2157" y="2665"/>
                  </a:lnTo>
                  <a:lnTo>
                    <a:pt x="2138" y="2685"/>
                  </a:lnTo>
                  <a:lnTo>
                    <a:pt x="503" y="4570"/>
                  </a:lnTo>
                  <a:lnTo>
                    <a:pt x="503" y="503"/>
                  </a:lnTo>
                  <a:lnTo>
                    <a:pt x="10567" y="503"/>
                  </a:lnTo>
                  <a:close/>
                  <a:moveTo>
                    <a:pt x="10567" y="0"/>
                  </a:moveTo>
                  <a:lnTo>
                    <a:pt x="503" y="0"/>
                  </a:ln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99" y="202"/>
                  </a:lnTo>
                  <a:lnTo>
                    <a:pt x="85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9556"/>
                  </a:lnTo>
                  <a:lnTo>
                    <a:pt x="1" y="9582"/>
                  </a:lnTo>
                  <a:lnTo>
                    <a:pt x="3" y="9608"/>
                  </a:lnTo>
                  <a:lnTo>
                    <a:pt x="6" y="9633"/>
                  </a:lnTo>
                  <a:lnTo>
                    <a:pt x="10" y="9658"/>
                  </a:lnTo>
                  <a:lnTo>
                    <a:pt x="16" y="9682"/>
                  </a:lnTo>
                  <a:lnTo>
                    <a:pt x="23" y="9706"/>
                  </a:lnTo>
                  <a:lnTo>
                    <a:pt x="30" y="9729"/>
                  </a:lnTo>
                  <a:lnTo>
                    <a:pt x="39" y="9752"/>
                  </a:lnTo>
                  <a:lnTo>
                    <a:pt x="49" y="9775"/>
                  </a:lnTo>
                  <a:lnTo>
                    <a:pt x="60" y="9797"/>
                  </a:lnTo>
                  <a:lnTo>
                    <a:pt x="72" y="9817"/>
                  </a:lnTo>
                  <a:lnTo>
                    <a:pt x="85" y="9838"/>
                  </a:lnTo>
                  <a:lnTo>
                    <a:pt x="99" y="9857"/>
                  </a:lnTo>
                  <a:lnTo>
                    <a:pt x="115" y="9876"/>
                  </a:lnTo>
                  <a:lnTo>
                    <a:pt x="131" y="9894"/>
                  </a:lnTo>
                  <a:lnTo>
                    <a:pt x="147" y="9912"/>
                  </a:lnTo>
                  <a:lnTo>
                    <a:pt x="165" y="9928"/>
                  </a:lnTo>
                  <a:lnTo>
                    <a:pt x="183" y="9945"/>
                  </a:lnTo>
                  <a:lnTo>
                    <a:pt x="202" y="9960"/>
                  </a:lnTo>
                  <a:lnTo>
                    <a:pt x="221" y="9974"/>
                  </a:lnTo>
                  <a:lnTo>
                    <a:pt x="242" y="9987"/>
                  </a:lnTo>
                  <a:lnTo>
                    <a:pt x="263" y="9999"/>
                  </a:lnTo>
                  <a:lnTo>
                    <a:pt x="285" y="10010"/>
                  </a:lnTo>
                  <a:lnTo>
                    <a:pt x="307" y="10020"/>
                  </a:lnTo>
                  <a:lnTo>
                    <a:pt x="330" y="10029"/>
                  </a:lnTo>
                  <a:lnTo>
                    <a:pt x="353" y="10037"/>
                  </a:lnTo>
                  <a:lnTo>
                    <a:pt x="377" y="10043"/>
                  </a:lnTo>
                  <a:lnTo>
                    <a:pt x="401" y="10049"/>
                  </a:lnTo>
                  <a:lnTo>
                    <a:pt x="427" y="10053"/>
                  </a:lnTo>
                  <a:lnTo>
                    <a:pt x="452" y="10056"/>
                  </a:lnTo>
                  <a:lnTo>
                    <a:pt x="477" y="10058"/>
                  </a:lnTo>
                  <a:lnTo>
                    <a:pt x="503" y="10059"/>
                  </a:lnTo>
                  <a:lnTo>
                    <a:pt x="10567" y="10059"/>
                  </a:lnTo>
                  <a:lnTo>
                    <a:pt x="10593" y="10058"/>
                  </a:lnTo>
                  <a:lnTo>
                    <a:pt x="10618" y="10056"/>
                  </a:lnTo>
                  <a:lnTo>
                    <a:pt x="10643" y="10053"/>
                  </a:lnTo>
                  <a:lnTo>
                    <a:pt x="10669" y="10049"/>
                  </a:lnTo>
                  <a:lnTo>
                    <a:pt x="10693" y="10043"/>
                  </a:lnTo>
                  <a:lnTo>
                    <a:pt x="10717" y="10037"/>
                  </a:lnTo>
                  <a:lnTo>
                    <a:pt x="10740" y="10029"/>
                  </a:lnTo>
                  <a:lnTo>
                    <a:pt x="10763" y="10020"/>
                  </a:lnTo>
                  <a:lnTo>
                    <a:pt x="10785" y="10010"/>
                  </a:lnTo>
                  <a:lnTo>
                    <a:pt x="10808" y="9999"/>
                  </a:lnTo>
                  <a:lnTo>
                    <a:pt x="10829" y="9987"/>
                  </a:lnTo>
                  <a:lnTo>
                    <a:pt x="10849" y="9974"/>
                  </a:lnTo>
                  <a:lnTo>
                    <a:pt x="10868" y="9960"/>
                  </a:lnTo>
                  <a:lnTo>
                    <a:pt x="10887" y="9945"/>
                  </a:lnTo>
                  <a:lnTo>
                    <a:pt x="10905" y="9928"/>
                  </a:lnTo>
                  <a:lnTo>
                    <a:pt x="10923" y="9912"/>
                  </a:lnTo>
                  <a:lnTo>
                    <a:pt x="10939" y="9894"/>
                  </a:lnTo>
                  <a:lnTo>
                    <a:pt x="10955" y="9876"/>
                  </a:lnTo>
                  <a:lnTo>
                    <a:pt x="10971" y="9857"/>
                  </a:lnTo>
                  <a:lnTo>
                    <a:pt x="10985" y="9838"/>
                  </a:lnTo>
                  <a:lnTo>
                    <a:pt x="10998" y="9817"/>
                  </a:lnTo>
                  <a:lnTo>
                    <a:pt x="11010" y="9797"/>
                  </a:lnTo>
                  <a:lnTo>
                    <a:pt x="11021" y="9775"/>
                  </a:lnTo>
                  <a:lnTo>
                    <a:pt x="11031" y="9752"/>
                  </a:lnTo>
                  <a:lnTo>
                    <a:pt x="11040" y="9729"/>
                  </a:lnTo>
                  <a:lnTo>
                    <a:pt x="11048" y="9706"/>
                  </a:lnTo>
                  <a:lnTo>
                    <a:pt x="11054" y="9682"/>
                  </a:lnTo>
                  <a:lnTo>
                    <a:pt x="11060" y="9658"/>
                  </a:lnTo>
                  <a:lnTo>
                    <a:pt x="11064" y="9633"/>
                  </a:lnTo>
                  <a:lnTo>
                    <a:pt x="11068" y="9608"/>
                  </a:lnTo>
                  <a:lnTo>
                    <a:pt x="11069" y="9582"/>
                  </a:lnTo>
                  <a:lnTo>
                    <a:pt x="11070" y="9556"/>
                  </a:lnTo>
                  <a:lnTo>
                    <a:pt x="11070" y="503"/>
                  </a:lnTo>
                  <a:lnTo>
                    <a:pt x="11069" y="477"/>
                  </a:lnTo>
                  <a:lnTo>
                    <a:pt x="11068" y="452"/>
                  </a:lnTo>
                  <a:lnTo>
                    <a:pt x="11064" y="426"/>
                  </a:lnTo>
                  <a:lnTo>
                    <a:pt x="11060" y="401"/>
                  </a:lnTo>
                  <a:lnTo>
                    <a:pt x="11054" y="377"/>
                  </a:lnTo>
                  <a:lnTo>
                    <a:pt x="11048" y="353"/>
                  </a:lnTo>
                  <a:lnTo>
                    <a:pt x="11040" y="330"/>
                  </a:lnTo>
                  <a:lnTo>
                    <a:pt x="11031" y="307"/>
                  </a:lnTo>
                  <a:lnTo>
                    <a:pt x="11021" y="285"/>
                  </a:lnTo>
                  <a:lnTo>
                    <a:pt x="11010" y="263"/>
                  </a:lnTo>
                  <a:lnTo>
                    <a:pt x="10998" y="242"/>
                  </a:lnTo>
                  <a:lnTo>
                    <a:pt x="10985" y="221"/>
                  </a:lnTo>
                  <a:lnTo>
                    <a:pt x="10971" y="202"/>
                  </a:lnTo>
                  <a:lnTo>
                    <a:pt x="10955" y="183"/>
                  </a:lnTo>
                  <a:lnTo>
                    <a:pt x="10939" y="165"/>
                  </a:lnTo>
                  <a:lnTo>
                    <a:pt x="10923" y="147"/>
                  </a:lnTo>
                  <a:lnTo>
                    <a:pt x="10905" y="131"/>
                  </a:lnTo>
                  <a:lnTo>
                    <a:pt x="10887" y="115"/>
                  </a:lnTo>
                  <a:lnTo>
                    <a:pt x="10868" y="99"/>
                  </a:lnTo>
                  <a:lnTo>
                    <a:pt x="10849" y="85"/>
                  </a:lnTo>
                  <a:lnTo>
                    <a:pt x="10829" y="72"/>
                  </a:lnTo>
                  <a:lnTo>
                    <a:pt x="10808" y="60"/>
                  </a:lnTo>
                  <a:lnTo>
                    <a:pt x="10785" y="49"/>
                  </a:lnTo>
                  <a:lnTo>
                    <a:pt x="10763" y="39"/>
                  </a:lnTo>
                  <a:lnTo>
                    <a:pt x="10740" y="30"/>
                  </a:lnTo>
                  <a:lnTo>
                    <a:pt x="10717" y="22"/>
                  </a:lnTo>
                  <a:lnTo>
                    <a:pt x="10693" y="16"/>
                  </a:lnTo>
                  <a:lnTo>
                    <a:pt x="10669" y="10"/>
                  </a:lnTo>
                  <a:lnTo>
                    <a:pt x="10643" y="6"/>
                  </a:lnTo>
                  <a:lnTo>
                    <a:pt x="10618" y="3"/>
                  </a:lnTo>
                  <a:lnTo>
                    <a:pt x="10593" y="1"/>
                  </a:lnTo>
                  <a:lnTo>
                    <a:pt x="105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9" name="iṥliḑê"/>
            <p:cNvSpPr/>
            <p:nvPr/>
          </p:nvSpPr>
          <p:spPr bwMode="auto">
            <a:xfrm>
              <a:off x="11250990" y="570346"/>
              <a:ext cx="64307" cy="65100"/>
            </a:xfrm>
            <a:custGeom>
              <a:avLst/>
              <a:gdLst>
                <a:gd name="T0" fmla="*/ 1712 w 3019"/>
                <a:gd name="T1" fmla="*/ 523 h 3018"/>
                <a:gd name="T2" fmla="*/ 1946 w 3019"/>
                <a:gd name="T3" fmla="*/ 602 h 3018"/>
                <a:gd name="T4" fmla="*/ 2150 w 3019"/>
                <a:gd name="T5" fmla="*/ 732 h 3018"/>
                <a:gd name="T6" fmla="*/ 2316 w 3019"/>
                <a:gd name="T7" fmla="*/ 907 h 3018"/>
                <a:gd name="T8" fmla="*/ 2437 w 3019"/>
                <a:gd name="T9" fmla="*/ 1117 h 3018"/>
                <a:gd name="T10" fmla="*/ 2504 w 3019"/>
                <a:gd name="T11" fmla="*/ 1356 h 3018"/>
                <a:gd name="T12" fmla="*/ 2511 w 3019"/>
                <a:gd name="T13" fmla="*/ 1611 h 3018"/>
                <a:gd name="T14" fmla="*/ 2455 w 3019"/>
                <a:gd name="T15" fmla="*/ 1854 h 3018"/>
                <a:gd name="T16" fmla="*/ 2344 w 3019"/>
                <a:gd name="T17" fmla="*/ 2071 h 3018"/>
                <a:gd name="T18" fmla="*/ 2186 w 3019"/>
                <a:gd name="T19" fmla="*/ 2253 h 3018"/>
                <a:gd name="T20" fmla="*/ 1989 w 3019"/>
                <a:gd name="T21" fmla="*/ 2393 h 3018"/>
                <a:gd name="T22" fmla="*/ 1761 w 3019"/>
                <a:gd name="T23" fmla="*/ 2482 h 3018"/>
                <a:gd name="T24" fmla="*/ 1510 w 3019"/>
                <a:gd name="T25" fmla="*/ 2515 h 3018"/>
                <a:gd name="T26" fmla="*/ 1258 w 3019"/>
                <a:gd name="T27" fmla="*/ 2482 h 3018"/>
                <a:gd name="T28" fmla="*/ 1031 w 3019"/>
                <a:gd name="T29" fmla="*/ 2393 h 3018"/>
                <a:gd name="T30" fmla="*/ 833 w 3019"/>
                <a:gd name="T31" fmla="*/ 2253 h 3018"/>
                <a:gd name="T32" fmla="*/ 675 w 3019"/>
                <a:gd name="T33" fmla="*/ 2071 h 3018"/>
                <a:gd name="T34" fmla="*/ 565 w 3019"/>
                <a:gd name="T35" fmla="*/ 1854 h 3018"/>
                <a:gd name="T36" fmla="*/ 508 w 3019"/>
                <a:gd name="T37" fmla="*/ 1611 h 3018"/>
                <a:gd name="T38" fmla="*/ 514 w 3019"/>
                <a:gd name="T39" fmla="*/ 1356 h 3018"/>
                <a:gd name="T40" fmla="*/ 583 w 3019"/>
                <a:gd name="T41" fmla="*/ 1117 h 3018"/>
                <a:gd name="T42" fmla="*/ 704 w 3019"/>
                <a:gd name="T43" fmla="*/ 907 h 3018"/>
                <a:gd name="T44" fmla="*/ 870 w 3019"/>
                <a:gd name="T45" fmla="*/ 732 h 3018"/>
                <a:gd name="T46" fmla="*/ 1074 w 3019"/>
                <a:gd name="T47" fmla="*/ 602 h 3018"/>
                <a:gd name="T48" fmla="*/ 1308 w 3019"/>
                <a:gd name="T49" fmla="*/ 523 h 3018"/>
                <a:gd name="T50" fmla="*/ 1510 w 3019"/>
                <a:gd name="T51" fmla="*/ 3018 h 3018"/>
                <a:gd name="T52" fmla="*/ 1887 w 3019"/>
                <a:gd name="T53" fmla="*/ 2969 h 3018"/>
                <a:gd name="T54" fmla="*/ 2229 w 3019"/>
                <a:gd name="T55" fmla="*/ 2836 h 3018"/>
                <a:gd name="T56" fmla="*/ 2525 w 3019"/>
                <a:gd name="T57" fmla="*/ 2625 h 3018"/>
                <a:gd name="T58" fmla="*/ 2762 w 3019"/>
                <a:gd name="T59" fmla="*/ 2352 h 3018"/>
                <a:gd name="T60" fmla="*/ 2928 w 3019"/>
                <a:gd name="T61" fmla="*/ 2028 h 3018"/>
                <a:gd name="T62" fmla="*/ 3011 w 3019"/>
                <a:gd name="T63" fmla="*/ 1663 h 3018"/>
                <a:gd name="T64" fmla="*/ 3002 w 3019"/>
                <a:gd name="T65" fmla="*/ 1278 h 3018"/>
                <a:gd name="T66" fmla="*/ 2901 w 3019"/>
                <a:gd name="T67" fmla="*/ 921 h 3018"/>
                <a:gd name="T68" fmla="*/ 2719 w 3019"/>
                <a:gd name="T69" fmla="*/ 605 h 3018"/>
                <a:gd name="T70" fmla="*/ 2470 w 3019"/>
                <a:gd name="T71" fmla="*/ 344 h 3018"/>
                <a:gd name="T72" fmla="*/ 2164 w 3019"/>
                <a:gd name="T73" fmla="*/ 149 h 3018"/>
                <a:gd name="T74" fmla="*/ 1814 w 3019"/>
                <a:gd name="T75" fmla="*/ 30 h 3018"/>
                <a:gd name="T76" fmla="*/ 1432 w 3019"/>
                <a:gd name="T77" fmla="*/ 2 h 3018"/>
                <a:gd name="T78" fmla="*/ 1061 w 3019"/>
                <a:gd name="T79" fmla="*/ 67 h 3018"/>
                <a:gd name="T80" fmla="*/ 727 w 3019"/>
                <a:gd name="T81" fmla="*/ 218 h 3018"/>
                <a:gd name="T82" fmla="*/ 442 w 3019"/>
                <a:gd name="T83" fmla="*/ 441 h 3018"/>
                <a:gd name="T84" fmla="*/ 219 w 3019"/>
                <a:gd name="T85" fmla="*/ 726 h 3018"/>
                <a:gd name="T86" fmla="*/ 68 w 3019"/>
                <a:gd name="T87" fmla="*/ 1060 h 3018"/>
                <a:gd name="T88" fmla="*/ 2 w 3019"/>
                <a:gd name="T89" fmla="*/ 1431 h 3018"/>
                <a:gd name="T90" fmla="*/ 30 w 3019"/>
                <a:gd name="T91" fmla="*/ 1812 h 3018"/>
                <a:gd name="T92" fmla="*/ 149 w 3019"/>
                <a:gd name="T93" fmla="*/ 2163 h 3018"/>
                <a:gd name="T94" fmla="*/ 344 w 3019"/>
                <a:gd name="T95" fmla="*/ 2468 h 3018"/>
                <a:gd name="T96" fmla="*/ 606 w 3019"/>
                <a:gd name="T97" fmla="*/ 2718 h 3018"/>
                <a:gd name="T98" fmla="*/ 922 w 3019"/>
                <a:gd name="T99" fmla="*/ 2899 h 3018"/>
                <a:gd name="T100" fmla="*/ 1280 w 3019"/>
                <a:gd name="T101" fmla="*/ 2999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19" h="3018">
                  <a:moveTo>
                    <a:pt x="1510" y="503"/>
                  </a:moveTo>
                  <a:lnTo>
                    <a:pt x="1561" y="504"/>
                  </a:lnTo>
                  <a:lnTo>
                    <a:pt x="1612" y="508"/>
                  </a:lnTo>
                  <a:lnTo>
                    <a:pt x="1663" y="514"/>
                  </a:lnTo>
                  <a:lnTo>
                    <a:pt x="1712" y="523"/>
                  </a:lnTo>
                  <a:lnTo>
                    <a:pt x="1761" y="534"/>
                  </a:lnTo>
                  <a:lnTo>
                    <a:pt x="1809" y="548"/>
                  </a:lnTo>
                  <a:lnTo>
                    <a:pt x="1856" y="564"/>
                  </a:lnTo>
                  <a:lnTo>
                    <a:pt x="1901" y="581"/>
                  </a:lnTo>
                  <a:lnTo>
                    <a:pt x="1946" y="602"/>
                  </a:lnTo>
                  <a:lnTo>
                    <a:pt x="1989" y="624"/>
                  </a:lnTo>
                  <a:lnTo>
                    <a:pt x="2031" y="649"/>
                  </a:lnTo>
                  <a:lnTo>
                    <a:pt x="2072" y="675"/>
                  </a:lnTo>
                  <a:lnTo>
                    <a:pt x="2112" y="703"/>
                  </a:lnTo>
                  <a:lnTo>
                    <a:pt x="2150" y="732"/>
                  </a:lnTo>
                  <a:lnTo>
                    <a:pt x="2186" y="764"/>
                  </a:lnTo>
                  <a:lnTo>
                    <a:pt x="2221" y="797"/>
                  </a:lnTo>
                  <a:lnTo>
                    <a:pt x="2255" y="833"/>
                  </a:lnTo>
                  <a:lnTo>
                    <a:pt x="2286" y="869"/>
                  </a:lnTo>
                  <a:lnTo>
                    <a:pt x="2316" y="907"/>
                  </a:lnTo>
                  <a:lnTo>
                    <a:pt x="2344" y="946"/>
                  </a:lnTo>
                  <a:lnTo>
                    <a:pt x="2370" y="988"/>
                  </a:lnTo>
                  <a:lnTo>
                    <a:pt x="2394" y="1029"/>
                  </a:lnTo>
                  <a:lnTo>
                    <a:pt x="2417" y="1073"/>
                  </a:lnTo>
                  <a:lnTo>
                    <a:pt x="2437" y="1117"/>
                  </a:lnTo>
                  <a:lnTo>
                    <a:pt x="2455" y="1163"/>
                  </a:lnTo>
                  <a:lnTo>
                    <a:pt x="2471" y="1210"/>
                  </a:lnTo>
                  <a:lnTo>
                    <a:pt x="2484" y="1257"/>
                  </a:lnTo>
                  <a:lnTo>
                    <a:pt x="2496" y="1305"/>
                  </a:lnTo>
                  <a:lnTo>
                    <a:pt x="2504" y="1356"/>
                  </a:lnTo>
                  <a:lnTo>
                    <a:pt x="2511" y="1406"/>
                  </a:lnTo>
                  <a:lnTo>
                    <a:pt x="2515" y="1456"/>
                  </a:lnTo>
                  <a:lnTo>
                    <a:pt x="2516" y="1509"/>
                  </a:lnTo>
                  <a:lnTo>
                    <a:pt x="2515" y="1560"/>
                  </a:lnTo>
                  <a:lnTo>
                    <a:pt x="2511" y="1611"/>
                  </a:lnTo>
                  <a:lnTo>
                    <a:pt x="2504" y="1662"/>
                  </a:lnTo>
                  <a:lnTo>
                    <a:pt x="2496" y="1711"/>
                  </a:lnTo>
                  <a:lnTo>
                    <a:pt x="2484" y="1759"/>
                  </a:lnTo>
                  <a:lnTo>
                    <a:pt x="2471" y="1807"/>
                  </a:lnTo>
                  <a:lnTo>
                    <a:pt x="2455" y="1854"/>
                  </a:lnTo>
                  <a:lnTo>
                    <a:pt x="2437" y="1900"/>
                  </a:lnTo>
                  <a:lnTo>
                    <a:pt x="2417" y="1944"/>
                  </a:lnTo>
                  <a:lnTo>
                    <a:pt x="2394" y="1988"/>
                  </a:lnTo>
                  <a:lnTo>
                    <a:pt x="2370" y="2030"/>
                  </a:lnTo>
                  <a:lnTo>
                    <a:pt x="2344" y="2071"/>
                  </a:lnTo>
                  <a:lnTo>
                    <a:pt x="2316" y="2110"/>
                  </a:lnTo>
                  <a:lnTo>
                    <a:pt x="2286" y="2148"/>
                  </a:lnTo>
                  <a:lnTo>
                    <a:pt x="2255" y="2185"/>
                  </a:lnTo>
                  <a:lnTo>
                    <a:pt x="2221" y="2220"/>
                  </a:lnTo>
                  <a:lnTo>
                    <a:pt x="2186" y="2253"/>
                  </a:lnTo>
                  <a:lnTo>
                    <a:pt x="2150" y="2284"/>
                  </a:lnTo>
                  <a:lnTo>
                    <a:pt x="2112" y="2314"/>
                  </a:lnTo>
                  <a:lnTo>
                    <a:pt x="2072" y="2343"/>
                  </a:lnTo>
                  <a:lnTo>
                    <a:pt x="2031" y="2369"/>
                  </a:lnTo>
                  <a:lnTo>
                    <a:pt x="1989" y="2393"/>
                  </a:lnTo>
                  <a:lnTo>
                    <a:pt x="1946" y="2415"/>
                  </a:lnTo>
                  <a:lnTo>
                    <a:pt x="1901" y="2435"/>
                  </a:lnTo>
                  <a:lnTo>
                    <a:pt x="1856" y="2453"/>
                  </a:lnTo>
                  <a:lnTo>
                    <a:pt x="1809" y="2469"/>
                  </a:lnTo>
                  <a:lnTo>
                    <a:pt x="1761" y="2482"/>
                  </a:lnTo>
                  <a:lnTo>
                    <a:pt x="1712" y="2494"/>
                  </a:lnTo>
                  <a:lnTo>
                    <a:pt x="1663" y="2503"/>
                  </a:lnTo>
                  <a:lnTo>
                    <a:pt x="1612" y="2510"/>
                  </a:lnTo>
                  <a:lnTo>
                    <a:pt x="1561" y="2514"/>
                  </a:lnTo>
                  <a:lnTo>
                    <a:pt x="1510" y="2515"/>
                  </a:lnTo>
                  <a:lnTo>
                    <a:pt x="1458" y="2514"/>
                  </a:lnTo>
                  <a:lnTo>
                    <a:pt x="1407" y="2510"/>
                  </a:lnTo>
                  <a:lnTo>
                    <a:pt x="1357" y="2503"/>
                  </a:lnTo>
                  <a:lnTo>
                    <a:pt x="1308" y="2494"/>
                  </a:lnTo>
                  <a:lnTo>
                    <a:pt x="1258" y="2482"/>
                  </a:lnTo>
                  <a:lnTo>
                    <a:pt x="1211" y="2469"/>
                  </a:lnTo>
                  <a:lnTo>
                    <a:pt x="1165" y="2453"/>
                  </a:lnTo>
                  <a:lnTo>
                    <a:pt x="1118" y="2435"/>
                  </a:lnTo>
                  <a:lnTo>
                    <a:pt x="1074" y="2415"/>
                  </a:lnTo>
                  <a:lnTo>
                    <a:pt x="1031" y="2393"/>
                  </a:lnTo>
                  <a:lnTo>
                    <a:pt x="988" y="2369"/>
                  </a:lnTo>
                  <a:lnTo>
                    <a:pt x="947" y="2343"/>
                  </a:lnTo>
                  <a:lnTo>
                    <a:pt x="908" y="2314"/>
                  </a:lnTo>
                  <a:lnTo>
                    <a:pt x="870" y="2284"/>
                  </a:lnTo>
                  <a:lnTo>
                    <a:pt x="833" y="2253"/>
                  </a:lnTo>
                  <a:lnTo>
                    <a:pt x="798" y="2220"/>
                  </a:lnTo>
                  <a:lnTo>
                    <a:pt x="765" y="2185"/>
                  </a:lnTo>
                  <a:lnTo>
                    <a:pt x="734" y="2148"/>
                  </a:lnTo>
                  <a:lnTo>
                    <a:pt x="704" y="2110"/>
                  </a:lnTo>
                  <a:lnTo>
                    <a:pt x="675" y="2071"/>
                  </a:lnTo>
                  <a:lnTo>
                    <a:pt x="649" y="2030"/>
                  </a:lnTo>
                  <a:lnTo>
                    <a:pt x="625" y="1988"/>
                  </a:lnTo>
                  <a:lnTo>
                    <a:pt x="603" y="1944"/>
                  </a:lnTo>
                  <a:lnTo>
                    <a:pt x="583" y="1900"/>
                  </a:lnTo>
                  <a:lnTo>
                    <a:pt x="565" y="1854"/>
                  </a:lnTo>
                  <a:lnTo>
                    <a:pt x="549" y="1807"/>
                  </a:lnTo>
                  <a:lnTo>
                    <a:pt x="536" y="1759"/>
                  </a:lnTo>
                  <a:lnTo>
                    <a:pt x="524" y="1711"/>
                  </a:lnTo>
                  <a:lnTo>
                    <a:pt x="514" y="1662"/>
                  </a:lnTo>
                  <a:lnTo>
                    <a:pt x="508" y="1611"/>
                  </a:lnTo>
                  <a:lnTo>
                    <a:pt x="504" y="1560"/>
                  </a:lnTo>
                  <a:lnTo>
                    <a:pt x="503" y="1509"/>
                  </a:lnTo>
                  <a:lnTo>
                    <a:pt x="504" y="1456"/>
                  </a:lnTo>
                  <a:lnTo>
                    <a:pt x="508" y="1406"/>
                  </a:lnTo>
                  <a:lnTo>
                    <a:pt x="514" y="1356"/>
                  </a:lnTo>
                  <a:lnTo>
                    <a:pt x="524" y="1305"/>
                  </a:lnTo>
                  <a:lnTo>
                    <a:pt x="536" y="1257"/>
                  </a:lnTo>
                  <a:lnTo>
                    <a:pt x="549" y="1210"/>
                  </a:lnTo>
                  <a:lnTo>
                    <a:pt x="565" y="1163"/>
                  </a:lnTo>
                  <a:lnTo>
                    <a:pt x="583" y="1117"/>
                  </a:lnTo>
                  <a:lnTo>
                    <a:pt x="603" y="1073"/>
                  </a:lnTo>
                  <a:lnTo>
                    <a:pt x="625" y="1029"/>
                  </a:lnTo>
                  <a:lnTo>
                    <a:pt x="649" y="988"/>
                  </a:lnTo>
                  <a:lnTo>
                    <a:pt x="675" y="946"/>
                  </a:lnTo>
                  <a:lnTo>
                    <a:pt x="704" y="907"/>
                  </a:lnTo>
                  <a:lnTo>
                    <a:pt x="734" y="869"/>
                  </a:lnTo>
                  <a:lnTo>
                    <a:pt x="765" y="833"/>
                  </a:lnTo>
                  <a:lnTo>
                    <a:pt x="798" y="797"/>
                  </a:lnTo>
                  <a:lnTo>
                    <a:pt x="833" y="764"/>
                  </a:lnTo>
                  <a:lnTo>
                    <a:pt x="870" y="732"/>
                  </a:lnTo>
                  <a:lnTo>
                    <a:pt x="908" y="703"/>
                  </a:lnTo>
                  <a:lnTo>
                    <a:pt x="947" y="675"/>
                  </a:lnTo>
                  <a:lnTo>
                    <a:pt x="988" y="649"/>
                  </a:lnTo>
                  <a:lnTo>
                    <a:pt x="1031" y="624"/>
                  </a:lnTo>
                  <a:lnTo>
                    <a:pt x="1074" y="602"/>
                  </a:lnTo>
                  <a:lnTo>
                    <a:pt x="1118" y="581"/>
                  </a:lnTo>
                  <a:lnTo>
                    <a:pt x="1165" y="564"/>
                  </a:lnTo>
                  <a:lnTo>
                    <a:pt x="1211" y="548"/>
                  </a:lnTo>
                  <a:lnTo>
                    <a:pt x="1258" y="534"/>
                  </a:lnTo>
                  <a:lnTo>
                    <a:pt x="1308" y="523"/>
                  </a:lnTo>
                  <a:lnTo>
                    <a:pt x="1357" y="514"/>
                  </a:lnTo>
                  <a:lnTo>
                    <a:pt x="1407" y="508"/>
                  </a:lnTo>
                  <a:lnTo>
                    <a:pt x="1458" y="504"/>
                  </a:lnTo>
                  <a:lnTo>
                    <a:pt x="1510" y="503"/>
                  </a:lnTo>
                  <a:close/>
                  <a:moveTo>
                    <a:pt x="1510" y="3018"/>
                  </a:moveTo>
                  <a:lnTo>
                    <a:pt x="1587" y="3016"/>
                  </a:lnTo>
                  <a:lnTo>
                    <a:pt x="1664" y="3010"/>
                  </a:lnTo>
                  <a:lnTo>
                    <a:pt x="1739" y="2999"/>
                  </a:lnTo>
                  <a:lnTo>
                    <a:pt x="1814" y="2986"/>
                  </a:lnTo>
                  <a:lnTo>
                    <a:pt x="1887" y="2969"/>
                  </a:lnTo>
                  <a:lnTo>
                    <a:pt x="1959" y="2949"/>
                  </a:lnTo>
                  <a:lnTo>
                    <a:pt x="2029" y="2926"/>
                  </a:lnTo>
                  <a:lnTo>
                    <a:pt x="2098" y="2899"/>
                  </a:lnTo>
                  <a:lnTo>
                    <a:pt x="2164" y="2869"/>
                  </a:lnTo>
                  <a:lnTo>
                    <a:pt x="2229" y="2836"/>
                  </a:lnTo>
                  <a:lnTo>
                    <a:pt x="2293" y="2799"/>
                  </a:lnTo>
                  <a:lnTo>
                    <a:pt x="2354" y="2760"/>
                  </a:lnTo>
                  <a:lnTo>
                    <a:pt x="2413" y="2718"/>
                  </a:lnTo>
                  <a:lnTo>
                    <a:pt x="2470" y="2673"/>
                  </a:lnTo>
                  <a:lnTo>
                    <a:pt x="2525" y="2625"/>
                  </a:lnTo>
                  <a:lnTo>
                    <a:pt x="2578" y="2575"/>
                  </a:lnTo>
                  <a:lnTo>
                    <a:pt x="2627" y="2523"/>
                  </a:lnTo>
                  <a:lnTo>
                    <a:pt x="2675" y="2468"/>
                  </a:lnTo>
                  <a:lnTo>
                    <a:pt x="2719" y="2411"/>
                  </a:lnTo>
                  <a:lnTo>
                    <a:pt x="2762" y="2352"/>
                  </a:lnTo>
                  <a:lnTo>
                    <a:pt x="2801" y="2291"/>
                  </a:lnTo>
                  <a:lnTo>
                    <a:pt x="2837" y="2228"/>
                  </a:lnTo>
                  <a:lnTo>
                    <a:pt x="2870" y="2163"/>
                  </a:lnTo>
                  <a:lnTo>
                    <a:pt x="2901" y="2096"/>
                  </a:lnTo>
                  <a:lnTo>
                    <a:pt x="2928" y="2028"/>
                  </a:lnTo>
                  <a:lnTo>
                    <a:pt x="2952" y="1957"/>
                  </a:lnTo>
                  <a:lnTo>
                    <a:pt x="2972" y="1886"/>
                  </a:lnTo>
                  <a:lnTo>
                    <a:pt x="2989" y="1812"/>
                  </a:lnTo>
                  <a:lnTo>
                    <a:pt x="3002" y="1738"/>
                  </a:lnTo>
                  <a:lnTo>
                    <a:pt x="3011" y="1663"/>
                  </a:lnTo>
                  <a:lnTo>
                    <a:pt x="3017" y="1586"/>
                  </a:lnTo>
                  <a:lnTo>
                    <a:pt x="3019" y="1509"/>
                  </a:lnTo>
                  <a:lnTo>
                    <a:pt x="3017" y="1431"/>
                  </a:lnTo>
                  <a:lnTo>
                    <a:pt x="3011" y="1354"/>
                  </a:lnTo>
                  <a:lnTo>
                    <a:pt x="3002" y="1278"/>
                  </a:lnTo>
                  <a:lnTo>
                    <a:pt x="2989" y="1204"/>
                  </a:lnTo>
                  <a:lnTo>
                    <a:pt x="2972" y="1131"/>
                  </a:lnTo>
                  <a:lnTo>
                    <a:pt x="2952" y="1060"/>
                  </a:lnTo>
                  <a:lnTo>
                    <a:pt x="2928" y="990"/>
                  </a:lnTo>
                  <a:lnTo>
                    <a:pt x="2901" y="921"/>
                  </a:lnTo>
                  <a:lnTo>
                    <a:pt x="2870" y="854"/>
                  </a:lnTo>
                  <a:lnTo>
                    <a:pt x="2837" y="789"/>
                  </a:lnTo>
                  <a:lnTo>
                    <a:pt x="2801" y="726"/>
                  </a:lnTo>
                  <a:lnTo>
                    <a:pt x="2762" y="665"/>
                  </a:lnTo>
                  <a:lnTo>
                    <a:pt x="2719" y="605"/>
                  </a:lnTo>
                  <a:lnTo>
                    <a:pt x="2675" y="549"/>
                  </a:lnTo>
                  <a:lnTo>
                    <a:pt x="2627" y="494"/>
                  </a:lnTo>
                  <a:lnTo>
                    <a:pt x="2578" y="441"/>
                  </a:lnTo>
                  <a:lnTo>
                    <a:pt x="2525" y="391"/>
                  </a:lnTo>
                  <a:lnTo>
                    <a:pt x="2470" y="344"/>
                  </a:lnTo>
                  <a:lnTo>
                    <a:pt x="2413" y="300"/>
                  </a:lnTo>
                  <a:lnTo>
                    <a:pt x="2354" y="257"/>
                  </a:lnTo>
                  <a:lnTo>
                    <a:pt x="2293" y="218"/>
                  </a:lnTo>
                  <a:lnTo>
                    <a:pt x="2229" y="182"/>
                  </a:lnTo>
                  <a:lnTo>
                    <a:pt x="2164" y="149"/>
                  </a:lnTo>
                  <a:lnTo>
                    <a:pt x="2098" y="118"/>
                  </a:lnTo>
                  <a:lnTo>
                    <a:pt x="2029" y="91"/>
                  </a:lnTo>
                  <a:lnTo>
                    <a:pt x="1959" y="67"/>
                  </a:lnTo>
                  <a:lnTo>
                    <a:pt x="1887" y="47"/>
                  </a:lnTo>
                  <a:lnTo>
                    <a:pt x="1814" y="30"/>
                  </a:lnTo>
                  <a:lnTo>
                    <a:pt x="1739" y="17"/>
                  </a:lnTo>
                  <a:lnTo>
                    <a:pt x="1664" y="8"/>
                  </a:lnTo>
                  <a:lnTo>
                    <a:pt x="1587" y="2"/>
                  </a:lnTo>
                  <a:lnTo>
                    <a:pt x="1510" y="0"/>
                  </a:lnTo>
                  <a:lnTo>
                    <a:pt x="1432" y="2"/>
                  </a:lnTo>
                  <a:lnTo>
                    <a:pt x="1356" y="8"/>
                  </a:lnTo>
                  <a:lnTo>
                    <a:pt x="1280" y="17"/>
                  </a:lnTo>
                  <a:lnTo>
                    <a:pt x="1206" y="30"/>
                  </a:lnTo>
                  <a:lnTo>
                    <a:pt x="1132" y="47"/>
                  </a:lnTo>
                  <a:lnTo>
                    <a:pt x="1061" y="67"/>
                  </a:lnTo>
                  <a:lnTo>
                    <a:pt x="990" y="91"/>
                  </a:lnTo>
                  <a:lnTo>
                    <a:pt x="922" y="118"/>
                  </a:lnTo>
                  <a:lnTo>
                    <a:pt x="856" y="149"/>
                  </a:lnTo>
                  <a:lnTo>
                    <a:pt x="790" y="182"/>
                  </a:lnTo>
                  <a:lnTo>
                    <a:pt x="727" y="218"/>
                  </a:lnTo>
                  <a:lnTo>
                    <a:pt x="665" y="257"/>
                  </a:lnTo>
                  <a:lnTo>
                    <a:pt x="606" y="300"/>
                  </a:lnTo>
                  <a:lnTo>
                    <a:pt x="550" y="344"/>
                  </a:lnTo>
                  <a:lnTo>
                    <a:pt x="494" y="391"/>
                  </a:lnTo>
                  <a:lnTo>
                    <a:pt x="442" y="441"/>
                  </a:lnTo>
                  <a:lnTo>
                    <a:pt x="393" y="494"/>
                  </a:lnTo>
                  <a:lnTo>
                    <a:pt x="344" y="549"/>
                  </a:lnTo>
                  <a:lnTo>
                    <a:pt x="300" y="605"/>
                  </a:lnTo>
                  <a:lnTo>
                    <a:pt x="258" y="665"/>
                  </a:lnTo>
                  <a:lnTo>
                    <a:pt x="219" y="726"/>
                  </a:lnTo>
                  <a:lnTo>
                    <a:pt x="182" y="789"/>
                  </a:lnTo>
                  <a:lnTo>
                    <a:pt x="149" y="854"/>
                  </a:lnTo>
                  <a:lnTo>
                    <a:pt x="119" y="921"/>
                  </a:lnTo>
                  <a:lnTo>
                    <a:pt x="92" y="990"/>
                  </a:lnTo>
                  <a:lnTo>
                    <a:pt x="68" y="1060"/>
                  </a:lnTo>
                  <a:lnTo>
                    <a:pt x="48" y="1131"/>
                  </a:lnTo>
                  <a:lnTo>
                    <a:pt x="30" y="1204"/>
                  </a:lnTo>
                  <a:lnTo>
                    <a:pt x="17" y="1278"/>
                  </a:lnTo>
                  <a:lnTo>
                    <a:pt x="8" y="1354"/>
                  </a:lnTo>
                  <a:lnTo>
                    <a:pt x="2" y="1431"/>
                  </a:lnTo>
                  <a:lnTo>
                    <a:pt x="0" y="1509"/>
                  </a:lnTo>
                  <a:lnTo>
                    <a:pt x="2" y="1586"/>
                  </a:lnTo>
                  <a:lnTo>
                    <a:pt x="8" y="1663"/>
                  </a:lnTo>
                  <a:lnTo>
                    <a:pt x="17" y="1738"/>
                  </a:lnTo>
                  <a:lnTo>
                    <a:pt x="30" y="1812"/>
                  </a:lnTo>
                  <a:lnTo>
                    <a:pt x="48" y="1886"/>
                  </a:lnTo>
                  <a:lnTo>
                    <a:pt x="68" y="1957"/>
                  </a:lnTo>
                  <a:lnTo>
                    <a:pt x="92" y="2028"/>
                  </a:lnTo>
                  <a:lnTo>
                    <a:pt x="119" y="2096"/>
                  </a:lnTo>
                  <a:lnTo>
                    <a:pt x="149" y="2163"/>
                  </a:lnTo>
                  <a:lnTo>
                    <a:pt x="182" y="2228"/>
                  </a:lnTo>
                  <a:lnTo>
                    <a:pt x="219" y="2291"/>
                  </a:lnTo>
                  <a:lnTo>
                    <a:pt x="258" y="2352"/>
                  </a:lnTo>
                  <a:lnTo>
                    <a:pt x="300" y="2411"/>
                  </a:lnTo>
                  <a:lnTo>
                    <a:pt x="344" y="2468"/>
                  </a:lnTo>
                  <a:lnTo>
                    <a:pt x="393" y="2523"/>
                  </a:lnTo>
                  <a:lnTo>
                    <a:pt x="442" y="2575"/>
                  </a:lnTo>
                  <a:lnTo>
                    <a:pt x="494" y="2625"/>
                  </a:lnTo>
                  <a:lnTo>
                    <a:pt x="550" y="2673"/>
                  </a:lnTo>
                  <a:lnTo>
                    <a:pt x="606" y="2718"/>
                  </a:lnTo>
                  <a:lnTo>
                    <a:pt x="665" y="2760"/>
                  </a:lnTo>
                  <a:lnTo>
                    <a:pt x="727" y="2799"/>
                  </a:lnTo>
                  <a:lnTo>
                    <a:pt x="790" y="2836"/>
                  </a:lnTo>
                  <a:lnTo>
                    <a:pt x="856" y="2869"/>
                  </a:lnTo>
                  <a:lnTo>
                    <a:pt x="922" y="2899"/>
                  </a:lnTo>
                  <a:lnTo>
                    <a:pt x="990" y="2926"/>
                  </a:lnTo>
                  <a:lnTo>
                    <a:pt x="1061" y="2949"/>
                  </a:lnTo>
                  <a:lnTo>
                    <a:pt x="1132" y="2969"/>
                  </a:lnTo>
                  <a:lnTo>
                    <a:pt x="1206" y="2986"/>
                  </a:lnTo>
                  <a:lnTo>
                    <a:pt x="1280" y="2999"/>
                  </a:lnTo>
                  <a:lnTo>
                    <a:pt x="1356" y="3010"/>
                  </a:lnTo>
                  <a:lnTo>
                    <a:pt x="1432" y="3016"/>
                  </a:lnTo>
                  <a:lnTo>
                    <a:pt x="1510" y="3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0" name="íṡḻïḋé"/>
            <p:cNvSpPr/>
            <p:nvPr/>
          </p:nvSpPr>
          <p:spPr bwMode="auto">
            <a:xfrm>
              <a:off x="10998418" y="902706"/>
              <a:ext cx="231062" cy="231062"/>
            </a:xfrm>
            <a:custGeom>
              <a:avLst/>
              <a:gdLst>
                <a:gd name="T0" fmla="*/ 15044 w 16095"/>
                <a:gd name="T1" fmla="*/ 14382 h 16095"/>
                <a:gd name="T2" fmla="*/ 14889 w 16095"/>
                <a:gd name="T3" fmla="*/ 14685 h 16095"/>
                <a:gd name="T4" fmla="*/ 14645 w 16095"/>
                <a:gd name="T5" fmla="*/ 14917 h 16095"/>
                <a:gd name="T6" fmla="*/ 14335 w 16095"/>
                <a:gd name="T7" fmla="*/ 15057 h 16095"/>
                <a:gd name="T8" fmla="*/ 1961 w 16095"/>
                <a:gd name="T9" fmla="*/ 15088 h 16095"/>
                <a:gd name="T10" fmla="*/ 1621 w 16095"/>
                <a:gd name="T11" fmla="*/ 15010 h 16095"/>
                <a:gd name="T12" fmla="*/ 1336 w 16095"/>
                <a:gd name="T13" fmla="*/ 14828 h 16095"/>
                <a:gd name="T14" fmla="*/ 1128 w 16095"/>
                <a:gd name="T15" fmla="*/ 14562 h 16095"/>
                <a:gd name="T16" fmla="*/ 1017 w 16095"/>
                <a:gd name="T17" fmla="*/ 14236 h 16095"/>
                <a:gd name="T18" fmla="*/ 1012 w 16095"/>
                <a:gd name="T19" fmla="*/ 3947 h 16095"/>
                <a:gd name="T20" fmla="*/ 1066 w 16095"/>
                <a:gd name="T21" fmla="*/ 3784 h 16095"/>
                <a:gd name="T22" fmla="*/ 1171 w 16095"/>
                <a:gd name="T23" fmla="*/ 3652 h 16095"/>
                <a:gd name="T24" fmla="*/ 1313 w 16095"/>
                <a:gd name="T25" fmla="*/ 3560 h 16095"/>
                <a:gd name="T26" fmla="*/ 1483 w 16095"/>
                <a:gd name="T27" fmla="*/ 3522 h 16095"/>
                <a:gd name="T28" fmla="*/ 2022 w 16095"/>
                <a:gd name="T29" fmla="*/ 13682 h 16095"/>
                <a:gd name="T30" fmla="*/ 2084 w 16095"/>
                <a:gd name="T31" fmla="*/ 13841 h 16095"/>
                <a:gd name="T32" fmla="*/ 2195 w 16095"/>
                <a:gd name="T33" fmla="*/ 13968 h 16095"/>
                <a:gd name="T34" fmla="*/ 2342 w 16095"/>
                <a:gd name="T35" fmla="*/ 14053 h 16095"/>
                <a:gd name="T36" fmla="*/ 2515 w 16095"/>
                <a:gd name="T37" fmla="*/ 14083 h 16095"/>
                <a:gd name="T38" fmla="*/ 2688 w 16095"/>
                <a:gd name="T39" fmla="*/ 14053 h 16095"/>
                <a:gd name="T40" fmla="*/ 2835 w 16095"/>
                <a:gd name="T41" fmla="*/ 13968 h 16095"/>
                <a:gd name="T42" fmla="*/ 2945 w 16095"/>
                <a:gd name="T43" fmla="*/ 13841 h 16095"/>
                <a:gd name="T44" fmla="*/ 3008 w 16095"/>
                <a:gd name="T45" fmla="*/ 13682 h 16095"/>
                <a:gd name="T46" fmla="*/ 3021 w 16095"/>
                <a:gd name="T47" fmla="*/ 1458 h 16095"/>
                <a:gd name="T48" fmla="*/ 3067 w 16095"/>
                <a:gd name="T49" fmla="*/ 1291 h 16095"/>
                <a:gd name="T50" fmla="*/ 3166 w 16095"/>
                <a:gd name="T51" fmla="*/ 1154 h 16095"/>
                <a:gd name="T52" fmla="*/ 3302 w 16095"/>
                <a:gd name="T53" fmla="*/ 1055 h 16095"/>
                <a:gd name="T54" fmla="*/ 3469 w 16095"/>
                <a:gd name="T55" fmla="*/ 1009 h 16095"/>
                <a:gd name="T56" fmla="*/ 14688 w 16095"/>
                <a:gd name="T57" fmla="*/ 1016 h 16095"/>
                <a:gd name="T58" fmla="*/ 14847 w 16095"/>
                <a:gd name="T59" fmla="*/ 1079 h 16095"/>
                <a:gd name="T60" fmla="*/ 14974 w 16095"/>
                <a:gd name="T61" fmla="*/ 1189 h 16095"/>
                <a:gd name="T62" fmla="*/ 15059 w 16095"/>
                <a:gd name="T63" fmla="*/ 1336 h 16095"/>
                <a:gd name="T64" fmla="*/ 15089 w 16095"/>
                <a:gd name="T65" fmla="*/ 1509 h 16095"/>
                <a:gd name="T66" fmla="*/ 3217 w 16095"/>
                <a:gd name="T67" fmla="*/ 30 h 16095"/>
                <a:gd name="T68" fmla="*/ 2738 w 16095"/>
                <a:gd name="T69" fmla="*/ 218 h 16095"/>
                <a:gd name="T70" fmla="*/ 2356 w 16095"/>
                <a:gd name="T71" fmla="*/ 549 h 16095"/>
                <a:gd name="T72" fmla="*/ 2103 w 16095"/>
                <a:gd name="T73" fmla="*/ 990 h 16095"/>
                <a:gd name="T74" fmla="*/ 2012 w 16095"/>
                <a:gd name="T75" fmla="*/ 1509 h 16095"/>
                <a:gd name="T76" fmla="*/ 1132 w 16095"/>
                <a:gd name="T77" fmla="*/ 2562 h 16095"/>
                <a:gd name="T78" fmla="*/ 665 w 16095"/>
                <a:gd name="T79" fmla="*/ 2772 h 16095"/>
                <a:gd name="T80" fmla="*/ 300 w 16095"/>
                <a:gd name="T81" fmla="*/ 3120 h 16095"/>
                <a:gd name="T82" fmla="*/ 67 w 16095"/>
                <a:gd name="T83" fmla="*/ 3575 h 16095"/>
                <a:gd name="T84" fmla="*/ 0 w 16095"/>
                <a:gd name="T85" fmla="*/ 14083 h 16095"/>
                <a:gd name="T86" fmla="*/ 122 w 16095"/>
                <a:gd name="T87" fmla="*/ 14775 h 16095"/>
                <a:gd name="T88" fmla="*/ 460 w 16095"/>
                <a:gd name="T89" fmla="*/ 15363 h 16095"/>
                <a:gd name="T90" fmla="*/ 969 w 16095"/>
                <a:gd name="T91" fmla="*/ 15803 h 16095"/>
                <a:gd name="T92" fmla="*/ 1606 w 16095"/>
                <a:gd name="T93" fmla="*/ 16054 h 16095"/>
                <a:gd name="T94" fmla="*/ 14289 w 16095"/>
                <a:gd name="T95" fmla="*/ 16085 h 16095"/>
                <a:gd name="T96" fmla="*/ 14955 w 16095"/>
                <a:gd name="T97" fmla="*/ 15897 h 16095"/>
                <a:gd name="T98" fmla="*/ 15506 w 16095"/>
                <a:gd name="T99" fmla="*/ 15506 h 16095"/>
                <a:gd name="T100" fmla="*/ 15897 w 16095"/>
                <a:gd name="T101" fmla="*/ 14955 h 16095"/>
                <a:gd name="T102" fmla="*/ 16085 w 16095"/>
                <a:gd name="T103" fmla="*/ 14289 h 16095"/>
                <a:gd name="T104" fmla="*/ 16065 w 16095"/>
                <a:gd name="T105" fmla="*/ 1204 h 16095"/>
                <a:gd name="T106" fmla="*/ 15877 w 16095"/>
                <a:gd name="T107" fmla="*/ 726 h 16095"/>
                <a:gd name="T108" fmla="*/ 15546 w 16095"/>
                <a:gd name="T109" fmla="*/ 344 h 16095"/>
                <a:gd name="T110" fmla="*/ 15105 w 16095"/>
                <a:gd name="T111" fmla="*/ 92 h 16095"/>
                <a:gd name="T112" fmla="*/ 14586 w 16095"/>
                <a:gd name="T113" fmla="*/ 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6095">
                  <a:moveTo>
                    <a:pt x="15089" y="14083"/>
                  </a:moveTo>
                  <a:lnTo>
                    <a:pt x="15088" y="14134"/>
                  </a:lnTo>
                  <a:lnTo>
                    <a:pt x="15084" y="14186"/>
                  </a:lnTo>
                  <a:lnTo>
                    <a:pt x="15077" y="14236"/>
                  </a:lnTo>
                  <a:lnTo>
                    <a:pt x="15069" y="14285"/>
                  </a:lnTo>
                  <a:lnTo>
                    <a:pt x="15057" y="14334"/>
                  </a:lnTo>
                  <a:lnTo>
                    <a:pt x="15044" y="14382"/>
                  </a:lnTo>
                  <a:lnTo>
                    <a:pt x="15028" y="14428"/>
                  </a:lnTo>
                  <a:lnTo>
                    <a:pt x="15010" y="14474"/>
                  </a:lnTo>
                  <a:lnTo>
                    <a:pt x="14989" y="14519"/>
                  </a:lnTo>
                  <a:lnTo>
                    <a:pt x="14967" y="14562"/>
                  </a:lnTo>
                  <a:lnTo>
                    <a:pt x="14943" y="14604"/>
                  </a:lnTo>
                  <a:lnTo>
                    <a:pt x="14917" y="14645"/>
                  </a:lnTo>
                  <a:lnTo>
                    <a:pt x="14889" y="14685"/>
                  </a:lnTo>
                  <a:lnTo>
                    <a:pt x="14859" y="14723"/>
                  </a:lnTo>
                  <a:lnTo>
                    <a:pt x="14828" y="14759"/>
                  </a:lnTo>
                  <a:lnTo>
                    <a:pt x="14794" y="14794"/>
                  </a:lnTo>
                  <a:lnTo>
                    <a:pt x="14759" y="14828"/>
                  </a:lnTo>
                  <a:lnTo>
                    <a:pt x="14723" y="14859"/>
                  </a:lnTo>
                  <a:lnTo>
                    <a:pt x="14685" y="14889"/>
                  </a:lnTo>
                  <a:lnTo>
                    <a:pt x="14645" y="14917"/>
                  </a:lnTo>
                  <a:lnTo>
                    <a:pt x="14604" y="14943"/>
                  </a:lnTo>
                  <a:lnTo>
                    <a:pt x="14562" y="14967"/>
                  </a:lnTo>
                  <a:lnTo>
                    <a:pt x="14519" y="14989"/>
                  </a:lnTo>
                  <a:lnTo>
                    <a:pt x="14474" y="15010"/>
                  </a:lnTo>
                  <a:lnTo>
                    <a:pt x="14429" y="15028"/>
                  </a:lnTo>
                  <a:lnTo>
                    <a:pt x="14382" y="15044"/>
                  </a:lnTo>
                  <a:lnTo>
                    <a:pt x="14335" y="15057"/>
                  </a:lnTo>
                  <a:lnTo>
                    <a:pt x="14285" y="15069"/>
                  </a:lnTo>
                  <a:lnTo>
                    <a:pt x="14236" y="15077"/>
                  </a:lnTo>
                  <a:lnTo>
                    <a:pt x="14186" y="15084"/>
                  </a:lnTo>
                  <a:lnTo>
                    <a:pt x="14134" y="15088"/>
                  </a:lnTo>
                  <a:lnTo>
                    <a:pt x="14083" y="15089"/>
                  </a:lnTo>
                  <a:lnTo>
                    <a:pt x="2012" y="15089"/>
                  </a:lnTo>
                  <a:lnTo>
                    <a:pt x="1961" y="15088"/>
                  </a:lnTo>
                  <a:lnTo>
                    <a:pt x="1909" y="15084"/>
                  </a:lnTo>
                  <a:lnTo>
                    <a:pt x="1859" y="15077"/>
                  </a:lnTo>
                  <a:lnTo>
                    <a:pt x="1810" y="15069"/>
                  </a:lnTo>
                  <a:lnTo>
                    <a:pt x="1760" y="15057"/>
                  </a:lnTo>
                  <a:lnTo>
                    <a:pt x="1713" y="15044"/>
                  </a:lnTo>
                  <a:lnTo>
                    <a:pt x="1666" y="15028"/>
                  </a:lnTo>
                  <a:lnTo>
                    <a:pt x="1621" y="15010"/>
                  </a:lnTo>
                  <a:lnTo>
                    <a:pt x="1576" y="14989"/>
                  </a:lnTo>
                  <a:lnTo>
                    <a:pt x="1533" y="14967"/>
                  </a:lnTo>
                  <a:lnTo>
                    <a:pt x="1491" y="14943"/>
                  </a:lnTo>
                  <a:lnTo>
                    <a:pt x="1450" y="14917"/>
                  </a:lnTo>
                  <a:lnTo>
                    <a:pt x="1410" y="14889"/>
                  </a:lnTo>
                  <a:lnTo>
                    <a:pt x="1372" y="14859"/>
                  </a:lnTo>
                  <a:lnTo>
                    <a:pt x="1336" y="14828"/>
                  </a:lnTo>
                  <a:lnTo>
                    <a:pt x="1301" y="14794"/>
                  </a:lnTo>
                  <a:lnTo>
                    <a:pt x="1267" y="14759"/>
                  </a:lnTo>
                  <a:lnTo>
                    <a:pt x="1236" y="14723"/>
                  </a:lnTo>
                  <a:lnTo>
                    <a:pt x="1206" y="14685"/>
                  </a:lnTo>
                  <a:lnTo>
                    <a:pt x="1178" y="14645"/>
                  </a:lnTo>
                  <a:lnTo>
                    <a:pt x="1152" y="14604"/>
                  </a:lnTo>
                  <a:lnTo>
                    <a:pt x="1128" y="14562"/>
                  </a:lnTo>
                  <a:lnTo>
                    <a:pt x="1106" y="14519"/>
                  </a:lnTo>
                  <a:lnTo>
                    <a:pt x="1085" y="14474"/>
                  </a:lnTo>
                  <a:lnTo>
                    <a:pt x="1067" y="14428"/>
                  </a:lnTo>
                  <a:lnTo>
                    <a:pt x="1051" y="14382"/>
                  </a:lnTo>
                  <a:lnTo>
                    <a:pt x="1037" y="14334"/>
                  </a:lnTo>
                  <a:lnTo>
                    <a:pt x="1026" y="14285"/>
                  </a:lnTo>
                  <a:lnTo>
                    <a:pt x="1017" y="14236"/>
                  </a:lnTo>
                  <a:lnTo>
                    <a:pt x="1011" y="14186"/>
                  </a:lnTo>
                  <a:lnTo>
                    <a:pt x="1007" y="14134"/>
                  </a:lnTo>
                  <a:lnTo>
                    <a:pt x="1006" y="14083"/>
                  </a:lnTo>
                  <a:lnTo>
                    <a:pt x="1006" y="4024"/>
                  </a:lnTo>
                  <a:lnTo>
                    <a:pt x="1007" y="3998"/>
                  </a:lnTo>
                  <a:lnTo>
                    <a:pt x="1009" y="3972"/>
                  </a:lnTo>
                  <a:lnTo>
                    <a:pt x="1012" y="3947"/>
                  </a:lnTo>
                  <a:lnTo>
                    <a:pt x="1016" y="3922"/>
                  </a:lnTo>
                  <a:lnTo>
                    <a:pt x="1022" y="3898"/>
                  </a:lnTo>
                  <a:lnTo>
                    <a:pt x="1028" y="3874"/>
                  </a:lnTo>
                  <a:lnTo>
                    <a:pt x="1036" y="3851"/>
                  </a:lnTo>
                  <a:lnTo>
                    <a:pt x="1045" y="3828"/>
                  </a:lnTo>
                  <a:lnTo>
                    <a:pt x="1055" y="3805"/>
                  </a:lnTo>
                  <a:lnTo>
                    <a:pt x="1066" y="3784"/>
                  </a:lnTo>
                  <a:lnTo>
                    <a:pt x="1078" y="3763"/>
                  </a:lnTo>
                  <a:lnTo>
                    <a:pt x="1091" y="3743"/>
                  </a:lnTo>
                  <a:lnTo>
                    <a:pt x="1106" y="3723"/>
                  </a:lnTo>
                  <a:lnTo>
                    <a:pt x="1121" y="3704"/>
                  </a:lnTo>
                  <a:lnTo>
                    <a:pt x="1137" y="3686"/>
                  </a:lnTo>
                  <a:lnTo>
                    <a:pt x="1153" y="3669"/>
                  </a:lnTo>
                  <a:lnTo>
                    <a:pt x="1171" y="3652"/>
                  </a:lnTo>
                  <a:lnTo>
                    <a:pt x="1189" y="3635"/>
                  </a:lnTo>
                  <a:lnTo>
                    <a:pt x="1208" y="3620"/>
                  </a:lnTo>
                  <a:lnTo>
                    <a:pt x="1227" y="3606"/>
                  </a:lnTo>
                  <a:lnTo>
                    <a:pt x="1248" y="3593"/>
                  </a:lnTo>
                  <a:lnTo>
                    <a:pt x="1269" y="3581"/>
                  </a:lnTo>
                  <a:lnTo>
                    <a:pt x="1291" y="3570"/>
                  </a:lnTo>
                  <a:lnTo>
                    <a:pt x="1313" y="3560"/>
                  </a:lnTo>
                  <a:lnTo>
                    <a:pt x="1336" y="3551"/>
                  </a:lnTo>
                  <a:lnTo>
                    <a:pt x="1359" y="3544"/>
                  </a:lnTo>
                  <a:lnTo>
                    <a:pt x="1383" y="3537"/>
                  </a:lnTo>
                  <a:lnTo>
                    <a:pt x="1407" y="3531"/>
                  </a:lnTo>
                  <a:lnTo>
                    <a:pt x="1432" y="3527"/>
                  </a:lnTo>
                  <a:lnTo>
                    <a:pt x="1458" y="3524"/>
                  </a:lnTo>
                  <a:lnTo>
                    <a:pt x="1483" y="3522"/>
                  </a:lnTo>
                  <a:lnTo>
                    <a:pt x="1509" y="3521"/>
                  </a:lnTo>
                  <a:lnTo>
                    <a:pt x="2012" y="3521"/>
                  </a:lnTo>
                  <a:lnTo>
                    <a:pt x="2012" y="13580"/>
                  </a:lnTo>
                  <a:lnTo>
                    <a:pt x="2013" y="13606"/>
                  </a:lnTo>
                  <a:lnTo>
                    <a:pt x="2015" y="13631"/>
                  </a:lnTo>
                  <a:lnTo>
                    <a:pt x="2018" y="13657"/>
                  </a:lnTo>
                  <a:lnTo>
                    <a:pt x="2022" y="13682"/>
                  </a:lnTo>
                  <a:lnTo>
                    <a:pt x="2028" y="13706"/>
                  </a:lnTo>
                  <a:lnTo>
                    <a:pt x="2034" y="13730"/>
                  </a:lnTo>
                  <a:lnTo>
                    <a:pt x="2042" y="13753"/>
                  </a:lnTo>
                  <a:lnTo>
                    <a:pt x="2051" y="13776"/>
                  </a:lnTo>
                  <a:lnTo>
                    <a:pt x="2061" y="13798"/>
                  </a:lnTo>
                  <a:lnTo>
                    <a:pt x="2072" y="13821"/>
                  </a:lnTo>
                  <a:lnTo>
                    <a:pt x="2084" y="13841"/>
                  </a:lnTo>
                  <a:lnTo>
                    <a:pt x="2097" y="13862"/>
                  </a:lnTo>
                  <a:lnTo>
                    <a:pt x="2111" y="13881"/>
                  </a:lnTo>
                  <a:lnTo>
                    <a:pt x="2127" y="13900"/>
                  </a:lnTo>
                  <a:lnTo>
                    <a:pt x="2143" y="13918"/>
                  </a:lnTo>
                  <a:lnTo>
                    <a:pt x="2159" y="13936"/>
                  </a:lnTo>
                  <a:lnTo>
                    <a:pt x="2177" y="13952"/>
                  </a:lnTo>
                  <a:lnTo>
                    <a:pt x="2195" y="13968"/>
                  </a:lnTo>
                  <a:lnTo>
                    <a:pt x="2214" y="13984"/>
                  </a:lnTo>
                  <a:lnTo>
                    <a:pt x="2233" y="13998"/>
                  </a:lnTo>
                  <a:lnTo>
                    <a:pt x="2254" y="14011"/>
                  </a:lnTo>
                  <a:lnTo>
                    <a:pt x="2275" y="14023"/>
                  </a:lnTo>
                  <a:lnTo>
                    <a:pt x="2297" y="14034"/>
                  </a:lnTo>
                  <a:lnTo>
                    <a:pt x="2319" y="14044"/>
                  </a:lnTo>
                  <a:lnTo>
                    <a:pt x="2342" y="14053"/>
                  </a:lnTo>
                  <a:lnTo>
                    <a:pt x="2365" y="14061"/>
                  </a:lnTo>
                  <a:lnTo>
                    <a:pt x="2389" y="14067"/>
                  </a:lnTo>
                  <a:lnTo>
                    <a:pt x="2413" y="14073"/>
                  </a:lnTo>
                  <a:lnTo>
                    <a:pt x="2438" y="14077"/>
                  </a:lnTo>
                  <a:lnTo>
                    <a:pt x="2464" y="14080"/>
                  </a:lnTo>
                  <a:lnTo>
                    <a:pt x="2489" y="14082"/>
                  </a:lnTo>
                  <a:lnTo>
                    <a:pt x="2515" y="14083"/>
                  </a:lnTo>
                  <a:lnTo>
                    <a:pt x="2541" y="14082"/>
                  </a:lnTo>
                  <a:lnTo>
                    <a:pt x="2566" y="14080"/>
                  </a:lnTo>
                  <a:lnTo>
                    <a:pt x="2591" y="14077"/>
                  </a:lnTo>
                  <a:lnTo>
                    <a:pt x="2616" y="14073"/>
                  </a:lnTo>
                  <a:lnTo>
                    <a:pt x="2641" y="14067"/>
                  </a:lnTo>
                  <a:lnTo>
                    <a:pt x="2665" y="14061"/>
                  </a:lnTo>
                  <a:lnTo>
                    <a:pt x="2688" y="14053"/>
                  </a:lnTo>
                  <a:lnTo>
                    <a:pt x="2711" y="14044"/>
                  </a:lnTo>
                  <a:lnTo>
                    <a:pt x="2733" y="14034"/>
                  </a:lnTo>
                  <a:lnTo>
                    <a:pt x="2755" y="14023"/>
                  </a:lnTo>
                  <a:lnTo>
                    <a:pt x="2775" y="14011"/>
                  </a:lnTo>
                  <a:lnTo>
                    <a:pt x="2797" y="13998"/>
                  </a:lnTo>
                  <a:lnTo>
                    <a:pt x="2816" y="13984"/>
                  </a:lnTo>
                  <a:lnTo>
                    <a:pt x="2835" y="13968"/>
                  </a:lnTo>
                  <a:lnTo>
                    <a:pt x="2853" y="13952"/>
                  </a:lnTo>
                  <a:lnTo>
                    <a:pt x="2871" y="13936"/>
                  </a:lnTo>
                  <a:lnTo>
                    <a:pt x="2887" y="13918"/>
                  </a:lnTo>
                  <a:lnTo>
                    <a:pt x="2903" y="13900"/>
                  </a:lnTo>
                  <a:lnTo>
                    <a:pt x="2918" y="13881"/>
                  </a:lnTo>
                  <a:lnTo>
                    <a:pt x="2932" y="13862"/>
                  </a:lnTo>
                  <a:lnTo>
                    <a:pt x="2945" y="13841"/>
                  </a:lnTo>
                  <a:lnTo>
                    <a:pt x="2957" y="13821"/>
                  </a:lnTo>
                  <a:lnTo>
                    <a:pt x="2969" y="13798"/>
                  </a:lnTo>
                  <a:lnTo>
                    <a:pt x="2979" y="13776"/>
                  </a:lnTo>
                  <a:lnTo>
                    <a:pt x="2988" y="13753"/>
                  </a:lnTo>
                  <a:lnTo>
                    <a:pt x="2996" y="13730"/>
                  </a:lnTo>
                  <a:lnTo>
                    <a:pt x="3002" y="13706"/>
                  </a:lnTo>
                  <a:lnTo>
                    <a:pt x="3008" y="13682"/>
                  </a:lnTo>
                  <a:lnTo>
                    <a:pt x="3012" y="13657"/>
                  </a:lnTo>
                  <a:lnTo>
                    <a:pt x="3015" y="13631"/>
                  </a:lnTo>
                  <a:lnTo>
                    <a:pt x="3017" y="13606"/>
                  </a:lnTo>
                  <a:lnTo>
                    <a:pt x="3018" y="13580"/>
                  </a:lnTo>
                  <a:lnTo>
                    <a:pt x="3018" y="1509"/>
                  </a:lnTo>
                  <a:lnTo>
                    <a:pt x="3019" y="1483"/>
                  </a:lnTo>
                  <a:lnTo>
                    <a:pt x="3021" y="1458"/>
                  </a:lnTo>
                  <a:lnTo>
                    <a:pt x="3024" y="1432"/>
                  </a:lnTo>
                  <a:lnTo>
                    <a:pt x="3028" y="1407"/>
                  </a:lnTo>
                  <a:lnTo>
                    <a:pt x="3034" y="1383"/>
                  </a:lnTo>
                  <a:lnTo>
                    <a:pt x="3041" y="1359"/>
                  </a:lnTo>
                  <a:lnTo>
                    <a:pt x="3048" y="1336"/>
                  </a:lnTo>
                  <a:lnTo>
                    <a:pt x="3057" y="1313"/>
                  </a:lnTo>
                  <a:lnTo>
                    <a:pt x="3067" y="1291"/>
                  </a:lnTo>
                  <a:lnTo>
                    <a:pt x="3078" y="1269"/>
                  </a:lnTo>
                  <a:lnTo>
                    <a:pt x="3090" y="1248"/>
                  </a:lnTo>
                  <a:lnTo>
                    <a:pt x="3103" y="1227"/>
                  </a:lnTo>
                  <a:lnTo>
                    <a:pt x="3117" y="1208"/>
                  </a:lnTo>
                  <a:lnTo>
                    <a:pt x="3132" y="1189"/>
                  </a:lnTo>
                  <a:lnTo>
                    <a:pt x="3149" y="1171"/>
                  </a:lnTo>
                  <a:lnTo>
                    <a:pt x="3166" y="1154"/>
                  </a:lnTo>
                  <a:lnTo>
                    <a:pt x="3183" y="1137"/>
                  </a:lnTo>
                  <a:lnTo>
                    <a:pt x="3201" y="1121"/>
                  </a:lnTo>
                  <a:lnTo>
                    <a:pt x="3220" y="1106"/>
                  </a:lnTo>
                  <a:lnTo>
                    <a:pt x="3240" y="1092"/>
                  </a:lnTo>
                  <a:lnTo>
                    <a:pt x="3260" y="1079"/>
                  </a:lnTo>
                  <a:lnTo>
                    <a:pt x="3281" y="1066"/>
                  </a:lnTo>
                  <a:lnTo>
                    <a:pt x="3302" y="1055"/>
                  </a:lnTo>
                  <a:lnTo>
                    <a:pt x="3325" y="1045"/>
                  </a:lnTo>
                  <a:lnTo>
                    <a:pt x="3348" y="1036"/>
                  </a:lnTo>
                  <a:lnTo>
                    <a:pt x="3371" y="1029"/>
                  </a:lnTo>
                  <a:lnTo>
                    <a:pt x="3395" y="1022"/>
                  </a:lnTo>
                  <a:lnTo>
                    <a:pt x="3419" y="1016"/>
                  </a:lnTo>
                  <a:lnTo>
                    <a:pt x="3444" y="1012"/>
                  </a:lnTo>
                  <a:lnTo>
                    <a:pt x="3469" y="1009"/>
                  </a:lnTo>
                  <a:lnTo>
                    <a:pt x="3495" y="1007"/>
                  </a:lnTo>
                  <a:lnTo>
                    <a:pt x="3521" y="1006"/>
                  </a:lnTo>
                  <a:lnTo>
                    <a:pt x="14586" y="1006"/>
                  </a:lnTo>
                  <a:lnTo>
                    <a:pt x="14612" y="1007"/>
                  </a:lnTo>
                  <a:lnTo>
                    <a:pt x="14637" y="1009"/>
                  </a:lnTo>
                  <a:lnTo>
                    <a:pt x="14663" y="1012"/>
                  </a:lnTo>
                  <a:lnTo>
                    <a:pt x="14688" y="1016"/>
                  </a:lnTo>
                  <a:lnTo>
                    <a:pt x="14712" y="1022"/>
                  </a:lnTo>
                  <a:lnTo>
                    <a:pt x="14736" y="1029"/>
                  </a:lnTo>
                  <a:lnTo>
                    <a:pt x="14759" y="1036"/>
                  </a:lnTo>
                  <a:lnTo>
                    <a:pt x="14782" y="1045"/>
                  </a:lnTo>
                  <a:lnTo>
                    <a:pt x="14804" y="1055"/>
                  </a:lnTo>
                  <a:lnTo>
                    <a:pt x="14826" y="1066"/>
                  </a:lnTo>
                  <a:lnTo>
                    <a:pt x="14847" y="1079"/>
                  </a:lnTo>
                  <a:lnTo>
                    <a:pt x="14867" y="1092"/>
                  </a:lnTo>
                  <a:lnTo>
                    <a:pt x="14887" y="1106"/>
                  </a:lnTo>
                  <a:lnTo>
                    <a:pt x="14906" y="1121"/>
                  </a:lnTo>
                  <a:lnTo>
                    <a:pt x="14924" y="1137"/>
                  </a:lnTo>
                  <a:lnTo>
                    <a:pt x="14942" y="1154"/>
                  </a:lnTo>
                  <a:lnTo>
                    <a:pt x="14958" y="1171"/>
                  </a:lnTo>
                  <a:lnTo>
                    <a:pt x="14974" y="1189"/>
                  </a:lnTo>
                  <a:lnTo>
                    <a:pt x="14989" y="1208"/>
                  </a:lnTo>
                  <a:lnTo>
                    <a:pt x="15004" y="1227"/>
                  </a:lnTo>
                  <a:lnTo>
                    <a:pt x="15017" y="1248"/>
                  </a:lnTo>
                  <a:lnTo>
                    <a:pt x="15029" y="1269"/>
                  </a:lnTo>
                  <a:lnTo>
                    <a:pt x="15040" y="1291"/>
                  </a:lnTo>
                  <a:lnTo>
                    <a:pt x="15050" y="1313"/>
                  </a:lnTo>
                  <a:lnTo>
                    <a:pt x="15059" y="1336"/>
                  </a:lnTo>
                  <a:lnTo>
                    <a:pt x="15066" y="1359"/>
                  </a:lnTo>
                  <a:lnTo>
                    <a:pt x="15073" y="1383"/>
                  </a:lnTo>
                  <a:lnTo>
                    <a:pt x="15079" y="1407"/>
                  </a:lnTo>
                  <a:lnTo>
                    <a:pt x="15083" y="1432"/>
                  </a:lnTo>
                  <a:lnTo>
                    <a:pt x="15086" y="1458"/>
                  </a:lnTo>
                  <a:lnTo>
                    <a:pt x="15088" y="1483"/>
                  </a:lnTo>
                  <a:lnTo>
                    <a:pt x="15089" y="1509"/>
                  </a:lnTo>
                  <a:lnTo>
                    <a:pt x="15089" y="14083"/>
                  </a:lnTo>
                  <a:close/>
                  <a:moveTo>
                    <a:pt x="14586" y="0"/>
                  </a:moveTo>
                  <a:lnTo>
                    <a:pt x="3521" y="0"/>
                  </a:lnTo>
                  <a:lnTo>
                    <a:pt x="3443" y="2"/>
                  </a:lnTo>
                  <a:lnTo>
                    <a:pt x="3367" y="8"/>
                  </a:lnTo>
                  <a:lnTo>
                    <a:pt x="3291" y="17"/>
                  </a:lnTo>
                  <a:lnTo>
                    <a:pt x="3217" y="30"/>
                  </a:lnTo>
                  <a:lnTo>
                    <a:pt x="3144" y="47"/>
                  </a:lnTo>
                  <a:lnTo>
                    <a:pt x="3072" y="67"/>
                  </a:lnTo>
                  <a:lnTo>
                    <a:pt x="3002" y="92"/>
                  </a:lnTo>
                  <a:lnTo>
                    <a:pt x="2933" y="119"/>
                  </a:lnTo>
                  <a:lnTo>
                    <a:pt x="2867" y="149"/>
                  </a:lnTo>
                  <a:lnTo>
                    <a:pt x="2802" y="182"/>
                  </a:lnTo>
                  <a:lnTo>
                    <a:pt x="2738" y="218"/>
                  </a:lnTo>
                  <a:lnTo>
                    <a:pt x="2677" y="258"/>
                  </a:lnTo>
                  <a:lnTo>
                    <a:pt x="2617" y="300"/>
                  </a:lnTo>
                  <a:lnTo>
                    <a:pt x="2561" y="344"/>
                  </a:lnTo>
                  <a:lnTo>
                    <a:pt x="2506" y="391"/>
                  </a:lnTo>
                  <a:lnTo>
                    <a:pt x="2453" y="442"/>
                  </a:lnTo>
                  <a:lnTo>
                    <a:pt x="2404" y="494"/>
                  </a:lnTo>
                  <a:lnTo>
                    <a:pt x="2356" y="549"/>
                  </a:lnTo>
                  <a:lnTo>
                    <a:pt x="2312" y="606"/>
                  </a:lnTo>
                  <a:lnTo>
                    <a:pt x="2269" y="665"/>
                  </a:lnTo>
                  <a:lnTo>
                    <a:pt x="2230" y="726"/>
                  </a:lnTo>
                  <a:lnTo>
                    <a:pt x="2194" y="790"/>
                  </a:lnTo>
                  <a:lnTo>
                    <a:pt x="2161" y="854"/>
                  </a:lnTo>
                  <a:lnTo>
                    <a:pt x="2131" y="921"/>
                  </a:lnTo>
                  <a:lnTo>
                    <a:pt x="2103" y="990"/>
                  </a:lnTo>
                  <a:lnTo>
                    <a:pt x="2079" y="1060"/>
                  </a:lnTo>
                  <a:lnTo>
                    <a:pt x="2059" y="1132"/>
                  </a:lnTo>
                  <a:lnTo>
                    <a:pt x="2042" y="1204"/>
                  </a:lnTo>
                  <a:lnTo>
                    <a:pt x="2029" y="1279"/>
                  </a:lnTo>
                  <a:lnTo>
                    <a:pt x="2020" y="1354"/>
                  </a:lnTo>
                  <a:lnTo>
                    <a:pt x="2014" y="1431"/>
                  </a:lnTo>
                  <a:lnTo>
                    <a:pt x="2012" y="1509"/>
                  </a:lnTo>
                  <a:lnTo>
                    <a:pt x="2012" y="2515"/>
                  </a:lnTo>
                  <a:lnTo>
                    <a:pt x="1509" y="2515"/>
                  </a:lnTo>
                  <a:lnTo>
                    <a:pt x="1431" y="2517"/>
                  </a:lnTo>
                  <a:lnTo>
                    <a:pt x="1355" y="2523"/>
                  </a:lnTo>
                  <a:lnTo>
                    <a:pt x="1280" y="2532"/>
                  </a:lnTo>
                  <a:lnTo>
                    <a:pt x="1205" y="2545"/>
                  </a:lnTo>
                  <a:lnTo>
                    <a:pt x="1132" y="2562"/>
                  </a:lnTo>
                  <a:lnTo>
                    <a:pt x="1060" y="2582"/>
                  </a:lnTo>
                  <a:lnTo>
                    <a:pt x="990" y="2606"/>
                  </a:lnTo>
                  <a:lnTo>
                    <a:pt x="921" y="2634"/>
                  </a:lnTo>
                  <a:lnTo>
                    <a:pt x="855" y="2664"/>
                  </a:lnTo>
                  <a:lnTo>
                    <a:pt x="790" y="2697"/>
                  </a:lnTo>
                  <a:lnTo>
                    <a:pt x="726" y="2733"/>
                  </a:lnTo>
                  <a:lnTo>
                    <a:pt x="665" y="2772"/>
                  </a:lnTo>
                  <a:lnTo>
                    <a:pt x="607" y="2815"/>
                  </a:lnTo>
                  <a:lnTo>
                    <a:pt x="549" y="2859"/>
                  </a:lnTo>
                  <a:lnTo>
                    <a:pt x="494" y="2907"/>
                  </a:lnTo>
                  <a:lnTo>
                    <a:pt x="442" y="2956"/>
                  </a:lnTo>
                  <a:lnTo>
                    <a:pt x="392" y="3009"/>
                  </a:lnTo>
                  <a:lnTo>
                    <a:pt x="345" y="3064"/>
                  </a:lnTo>
                  <a:lnTo>
                    <a:pt x="300" y="3120"/>
                  </a:lnTo>
                  <a:lnTo>
                    <a:pt x="258" y="3180"/>
                  </a:lnTo>
                  <a:lnTo>
                    <a:pt x="218" y="3241"/>
                  </a:lnTo>
                  <a:lnTo>
                    <a:pt x="182" y="3305"/>
                  </a:lnTo>
                  <a:lnTo>
                    <a:pt x="149" y="3369"/>
                  </a:lnTo>
                  <a:lnTo>
                    <a:pt x="119" y="3436"/>
                  </a:lnTo>
                  <a:lnTo>
                    <a:pt x="92" y="3505"/>
                  </a:lnTo>
                  <a:lnTo>
                    <a:pt x="67" y="3575"/>
                  </a:lnTo>
                  <a:lnTo>
                    <a:pt x="47" y="3647"/>
                  </a:lnTo>
                  <a:lnTo>
                    <a:pt x="30" y="3720"/>
                  </a:lnTo>
                  <a:lnTo>
                    <a:pt x="17" y="3793"/>
                  </a:lnTo>
                  <a:lnTo>
                    <a:pt x="8" y="3869"/>
                  </a:lnTo>
                  <a:lnTo>
                    <a:pt x="2" y="3946"/>
                  </a:lnTo>
                  <a:lnTo>
                    <a:pt x="0" y="4024"/>
                  </a:lnTo>
                  <a:lnTo>
                    <a:pt x="0" y="14083"/>
                  </a:lnTo>
                  <a:lnTo>
                    <a:pt x="3" y="14187"/>
                  </a:lnTo>
                  <a:lnTo>
                    <a:pt x="10" y="14289"/>
                  </a:lnTo>
                  <a:lnTo>
                    <a:pt x="23" y="14390"/>
                  </a:lnTo>
                  <a:lnTo>
                    <a:pt x="41" y="14489"/>
                  </a:lnTo>
                  <a:lnTo>
                    <a:pt x="63" y="14586"/>
                  </a:lnTo>
                  <a:lnTo>
                    <a:pt x="91" y="14682"/>
                  </a:lnTo>
                  <a:lnTo>
                    <a:pt x="122" y="14775"/>
                  </a:lnTo>
                  <a:lnTo>
                    <a:pt x="158" y="14867"/>
                  </a:lnTo>
                  <a:lnTo>
                    <a:pt x="198" y="14955"/>
                  </a:lnTo>
                  <a:lnTo>
                    <a:pt x="242" y="15042"/>
                  </a:lnTo>
                  <a:lnTo>
                    <a:pt x="292" y="15126"/>
                  </a:lnTo>
                  <a:lnTo>
                    <a:pt x="344" y="15208"/>
                  </a:lnTo>
                  <a:lnTo>
                    <a:pt x="399" y="15287"/>
                  </a:lnTo>
                  <a:lnTo>
                    <a:pt x="460" y="15363"/>
                  </a:lnTo>
                  <a:lnTo>
                    <a:pt x="523" y="15436"/>
                  </a:lnTo>
                  <a:lnTo>
                    <a:pt x="589" y="15506"/>
                  </a:lnTo>
                  <a:lnTo>
                    <a:pt x="659" y="15572"/>
                  </a:lnTo>
                  <a:lnTo>
                    <a:pt x="732" y="15635"/>
                  </a:lnTo>
                  <a:lnTo>
                    <a:pt x="808" y="15696"/>
                  </a:lnTo>
                  <a:lnTo>
                    <a:pt x="887" y="15751"/>
                  </a:lnTo>
                  <a:lnTo>
                    <a:pt x="969" y="15803"/>
                  </a:lnTo>
                  <a:lnTo>
                    <a:pt x="1053" y="15853"/>
                  </a:lnTo>
                  <a:lnTo>
                    <a:pt x="1140" y="15897"/>
                  </a:lnTo>
                  <a:lnTo>
                    <a:pt x="1228" y="15937"/>
                  </a:lnTo>
                  <a:lnTo>
                    <a:pt x="1320" y="15973"/>
                  </a:lnTo>
                  <a:lnTo>
                    <a:pt x="1413" y="16004"/>
                  </a:lnTo>
                  <a:lnTo>
                    <a:pt x="1509" y="16032"/>
                  </a:lnTo>
                  <a:lnTo>
                    <a:pt x="1606" y="16054"/>
                  </a:lnTo>
                  <a:lnTo>
                    <a:pt x="1705" y="16072"/>
                  </a:lnTo>
                  <a:lnTo>
                    <a:pt x="1806" y="16085"/>
                  </a:lnTo>
                  <a:lnTo>
                    <a:pt x="1908" y="16092"/>
                  </a:lnTo>
                  <a:lnTo>
                    <a:pt x="2012" y="16095"/>
                  </a:lnTo>
                  <a:lnTo>
                    <a:pt x="14083" y="16095"/>
                  </a:lnTo>
                  <a:lnTo>
                    <a:pt x="14187" y="16092"/>
                  </a:lnTo>
                  <a:lnTo>
                    <a:pt x="14289" y="16085"/>
                  </a:lnTo>
                  <a:lnTo>
                    <a:pt x="14390" y="16072"/>
                  </a:lnTo>
                  <a:lnTo>
                    <a:pt x="14489" y="16054"/>
                  </a:lnTo>
                  <a:lnTo>
                    <a:pt x="14586" y="16032"/>
                  </a:lnTo>
                  <a:lnTo>
                    <a:pt x="14682" y="16004"/>
                  </a:lnTo>
                  <a:lnTo>
                    <a:pt x="14775" y="15973"/>
                  </a:lnTo>
                  <a:lnTo>
                    <a:pt x="14867" y="15937"/>
                  </a:lnTo>
                  <a:lnTo>
                    <a:pt x="14955" y="15897"/>
                  </a:lnTo>
                  <a:lnTo>
                    <a:pt x="15042" y="15853"/>
                  </a:lnTo>
                  <a:lnTo>
                    <a:pt x="15126" y="15803"/>
                  </a:lnTo>
                  <a:lnTo>
                    <a:pt x="15208" y="15751"/>
                  </a:lnTo>
                  <a:lnTo>
                    <a:pt x="15287" y="15696"/>
                  </a:lnTo>
                  <a:lnTo>
                    <a:pt x="15363" y="15635"/>
                  </a:lnTo>
                  <a:lnTo>
                    <a:pt x="15436" y="15572"/>
                  </a:lnTo>
                  <a:lnTo>
                    <a:pt x="15506" y="15506"/>
                  </a:lnTo>
                  <a:lnTo>
                    <a:pt x="15572" y="15436"/>
                  </a:lnTo>
                  <a:lnTo>
                    <a:pt x="15635" y="15363"/>
                  </a:lnTo>
                  <a:lnTo>
                    <a:pt x="15696" y="15287"/>
                  </a:lnTo>
                  <a:lnTo>
                    <a:pt x="15751" y="15208"/>
                  </a:lnTo>
                  <a:lnTo>
                    <a:pt x="15803" y="15126"/>
                  </a:lnTo>
                  <a:lnTo>
                    <a:pt x="15853" y="15042"/>
                  </a:lnTo>
                  <a:lnTo>
                    <a:pt x="15897" y="14955"/>
                  </a:lnTo>
                  <a:lnTo>
                    <a:pt x="15937" y="14867"/>
                  </a:lnTo>
                  <a:lnTo>
                    <a:pt x="15973" y="14775"/>
                  </a:lnTo>
                  <a:lnTo>
                    <a:pt x="16004" y="14682"/>
                  </a:lnTo>
                  <a:lnTo>
                    <a:pt x="16032" y="14586"/>
                  </a:lnTo>
                  <a:lnTo>
                    <a:pt x="16054" y="14489"/>
                  </a:lnTo>
                  <a:lnTo>
                    <a:pt x="16072" y="14390"/>
                  </a:lnTo>
                  <a:lnTo>
                    <a:pt x="16085" y="14289"/>
                  </a:lnTo>
                  <a:lnTo>
                    <a:pt x="16092" y="14187"/>
                  </a:lnTo>
                  <a:lnTo>
                    <a:pt x="16095" y="14083"/>
                  </a:lnTo>
                  <a:lnTo>
                    <a:pt x="16095" y="1509"/>
                  </a:lnTo>
                  <a:lnTo>
                    <a:pt x="16093" y="1431"/>
                  </a:lnTo>
                  <a:lnTo>
                    <a:pt x="16087" y="1354"/>
                  </a:lnTo>
                  <a:lnTo>
                    <a:pt x="16078" y="1279"/>
                  </a:lnTo>
                  <a:lnTo>
                    <a:pt x="16065" y="1204"/>
                  </a:lnTo>
                  <a:lnTo>
                    <a:pt x="16048" y="1132"/>
                  </a:lnTo>
                  <a:lnTo>
                    <a:pt x="16028" y="1060"/>
                  </a:lnTo>
                  <a:lnTo>
                    <a:pt x="16003" y="990"/>
                  </a:lnTo>
                  <a:lnTo>
                    <a:pt x="15976" y="921"/>
                  </a:lnTo>
                  <a:lnTo>
                    <a:pt x="15946" y="854"/>
                  </a:lnTo>
                  <a:lnTo>
                    <a:pt x="15913" y="790"/>
                  </a:lnTo>
                  <a:lnTo>
                    <a:pt x="15877" y="726"/>
                  </a:lnTo>
                  <a:lnTo>
                    <a:pt x="15837" y="665"/>
                  </a:lnTo>
                  <a:lnTo>
                    <a:pt x="15795" y="606"/>
                  </a:lnTo>
                  <a:lnTo>
                    <a:pt x="15750" y="549"/>
                  </a:lnTo>
                  <a:lnTo>
                    <a:pt x="15703" y="494"/>
                  </a:lnTo>
                  <a:lnTo>
                    <a:pt x="15653" y="442"/>
                  </a:lnTo>
                  <a:lnTo>
                    <a:pt x="15601" y="391"/>
                  </a:lnTo>
                  <a:lnTo>
                    <a:pt x="15546" y="344"/>
                  </a:lnTo>
                  <a:lnTo>
                    <a:pt x="15488" y="300"/>
                  </a:lnTo>
                  <a:lnTo>
                    <a:pt x="15430" y="258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9"/>
                  </a:lnTo>
                  <a:lnTo>
                    <a:pt x="15105" y="92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1" name="işlidè"/>
            <p:cNvSpPr/>
            <p:nvPr/>
          </p:nvSpPr>
          <p:spPr bwMode="auto">
            <a:xfrm>
              <a:off x="11135462" y="989288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1 h 503"/>
                <a:gd name="T8" fmla="*/ 4427 w 4527"/>
                <a:gd name="T9" fmla="*/ 452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1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1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1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5 h 503"/>
                <a:gd name="T80" fmla="*/ 154 w 4527"/>
                <a:gd name="T81" fmla="*/ 482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2"/>
                  </a:lnTo>
                  <a:lnTo>
                    <a:pt x="4385" y="477"/>
                  </a:lnTo>
                  <a:lnTo>
                    <a:pt x="4396" y="471"/>
                  </a:lnTo>
                  <a:lnTo>
                    <a:pt x="4406" y="465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1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3"/>
                  </a:lnTo>
                  <a:lnTo>
                    <a:pt x="4522" y="301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1"/>
                  </a:lnTo>
                  <a:lnTo>
                    <a:pt x="4497" y="131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1"/>
                  </a:lnTo>
                  <a:lnTo>
                    <a:pt x="26" y="141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1"/>
                  </a:lnTo>
                  <a:lnTo>
                    <a:pt x="8" y="313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1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5"/>
                  </a:lnTo>
                  <a:lnTo>
                    <a:pt x="132" y="471"/>
                  </a:lnTo>
                  <a:lnTo>
                    <a:pt x="143" y="477"/>
                  </a:lnTo>
                  <a:lnTo>
                    <a:pt x="154" y="482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2" name="iśḷïḍê"/>
            <p:cNvSpPr/>
            <p:nvPr/>
          </p:nvSpPr>
          <p:spPr bwMode="auto">
            <a:xfrm>
              <a:off x="11135462" y="967510"/>
              <a:ext cx="65335" cy="7436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2 h 503"/>
                <a:gd name="T10" fmla="*/ 4454 w 4527"/>
                <a:gd name="T11" fmla="*/ 429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0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89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6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1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1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6"/>
                  </a:lnTo>
                  <a:lnTo>
                    <a:pt x="4416" y="459"/>
                  </a:lnTo>
                  <a:lnTo>
                    <a:pt x="4427" y="452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9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89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0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0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89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9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2"/>
                  </a:lnTo>
                  <a:lnTo>
                    <a:pt x="112" y="459"/>
                  </a:lnTo>
                  <a:lnTo>
                    <a:pt x="122" y="466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1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1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3" name="îṥľïdé"/>
            <p:cNvSpPr/>
            <p:nvPr/>
          </p:nvSpPr>
          <p:spPr bwMode="auto">
            <a:xfrm>
              <a:off x="11135462" y="946262"/>
              <a:ext cx="65335" cy="6905"/>
            </a:xfrm>
            <a:custGeom>
              <a:avLst/>
              <a:gdLst>
                <a:gd name="T0" fmla="*/ 4289 w 4527"/>
                <a:gd name="T1" fmla="*/ 502 h 503"/>
                <a:gd name="T2" fmla="*/ 4327 w 4527"/>
                <a:gd name="T3" fmla="*/ 498 h 503"/>
                <a:gd name="T4" fmla="*/ 4362 w 4527"/>
                <a:gd name="T5" fmla="*/ 488 h 503"/>
                <a:gd name="T6" fmla="*/ 4396 w 4527"/>
                <a:gd name="T7" fmla="*/ 473 h 503"/>
                <a:gd name="T8" fmla="*/ 4427 w 4527"/>
                <a:gd name="T9" fmla="*/ 453 h 503"/>
                <a:gd name="T10" fmla="*/ 4454 w 4527"/>
                <a:gd name="T11" fmla="*/ 428 h 503"/>
                <a:gd name="T12" fmla="*/ 4478 w 4527"/>
                <a:gd name="T13" fmla="*/ 401 h 503"/>
                <a:gd name="T14" fmla="*/ 4497 w 4527"/>
                <a:gd name="T15" fmla="*/ 371 h 503"/>
                <a:gd name="T16" fmla="*/ 4512 w 4527"/>
                <a:gd name="T17" fmla="*/ 338 h 503"/>
                <a:gd name="T18" fmla="*/ 4522 w 4527"/>
                <a:gd name="T19" fmla="*/ 302 h 503"/>
                <a:gd name="T20" fmla="*/ 4527 w 4527"/>
                <a:gd name="T21" fmla="*/ 264 h 503"/>
                <a:gd name="T22" fmla="*/ 4526 w 4527"/>
                <a:gd name="T23" fmla="*/ 225 h 503"/>
                <a:gd name="T24" fmla="*/ 4520 w 4527"/>
                <a:gd name="T25" fmla="*/ 188 h 503"/>
                <a:gd name="T26" fmla="*/ 4508 w 4527"/>
                <a:gd name="T27" fmla="*/ 153 h 503"/>
                <a:gd name="T28" fmla="*/ 4491 w 4527"/>
                <a:gd name="T29" fmla="*/ 121 h 503"/>
                <a:gd name="T30" fmla="*/ 4470 w 4527"/>
                <a:gd name="T31" fmla="*/ 91 h 503"/>
                <a:gd name="T32" fmla="*/ 4446 w 4527"/>
                <a:gd name="T33" fmla="*/ 65 h 503"/>
                <a:gd name="T34" fmla="*/ 4416 w 4527"/>
                <a:gd name="T35" fmla="*/ 42 h 503"/>
                <a:gd name="T36" fmla="*/ 4385 w 4527"/>
                <a:gd name="T37" fmla="*/ 24 h 503"/>
                <a:gd name="T38" fmla="*/ 4351 w 4527"/>
                <a:gd name="T39" fmla="*/ 11 h 503"/>
                <a:gd name="T40" fmla="*/ 4315 w 4527"/>
                <a:gd name="T41" fmla="*/ 3 h 503"/>
                <a:gd name="T42" fmla="*/ 4276 w 4527"/>
                <a:gd name="T43" fmla="*/ 0 h 503"/>
                <a:gd name="T44" fmla="*/ 227 w 4527"/>
                <a:gd name="T45" fmla="*/ 1 h 503"/>
                <a:gd name="T46" fmla="*/ 190 w 4527"/>
                <a:gd name="T47" fmla="*/ 8 h 503"/>
                <a:gd name="T48" fmla="*/ 154 w 4527"/>
                <a:gd name="T49" fmla="*/ 19 h 503"/>
                <a:gd name="T50" fmla="*/ 122 w 4527"/>
                <a:gd name="T51" fmla="*/ 36 h 503"/>
                <a:gd name="T52" fmla="*/ 92 w 4527"/>
                <a:gd name="T53" fmla="*/ 57 h 503"/>
                <a:gd name="T54" fmla="*/ 66 w 4527"/>
                <a:gd name="T55" fmla="*/ 82 h 503"/>
                <a:gd name="T56" fmla="*/ 44 w 4527"/>
                <a:gd name="T57" fmla="*/ 110 h 503"/>
                <a:gd name="T58" fmla="*/ 26 w 4527"/>
                <a:gd name="T59" fmla="*/ 142 h 503"/>
                <a:gd name="T60" fmla="*/ 12 w 4527"/>
                <a:gd name="T61" fmla="*/ 176 h 503"/>
                <a:gd name="T62" fmla="*/ 3 w 4527"/>
                <a:gd name="T63" fmla="*/ 213 h 503"/>
                <a:gd name="T64" fmla="*/ 0 w 4527"/>
                <a:gd name="T65" fmla="*/ 251 h 503"/>
                <a:gd name="T66" fmla="*/ 3 w 4527"/>
                <a:gd name="T67" fmla="*/ 290 h 503"/>
                <a:gd name="T68" fmla="*/ 12 w 4527"/>
                <a:gd name="T69" fmla="*/ 326 h 503"/>
                <a:gd name="T70" fmla="*/ 26 w 4527"/>
                <a:gd name="T71" fmla="*/ 360 h 503"/>
                <a:gd name="T72" fmla="*/ 44 w 4527"/>
                <a:gd name="T73" fmla="*/ 392 h 503"/>
                <a:gd name="T74" fmla="*/ 66 w 4527"/>
                <a:gd name="T75" fmla="*/ 420 h 503"/>
                <a:gd name="T76" fmla="*/ 92 w 4527"/>
                <a:gd name="T77" fmla="*/ 445 h 503"/>
                <a:gd name="T78" fmla="*/ 122 w 4527"/>
                <a:gd name="T79" fmla="*/ 467 h 503"/>
                <a:gd name="T80" fmla="*/ 154 w 4527"/>
                <a:gd name="T81" fmla="*/ 483 h 503"/>
                <a:gd name="T82" fmla="*/ 190 w 4527"/>
                <a:gd name="T83" fmla="*/ 495 h 503"/>
                <a:gd name="T84" fmla="*/ 227 w 4527"/>
                <a:gd name="T85" fmla="*/ 50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252" y="503"/>
                  </a:moveTo>
                  <a:lnTo>
                    <a:pt x="4276" y="503"/>
                  </a:lnTo>
                  <a:lnTo>
                    <a:pt x="4289" y="502"/>
                  </a:lnTo>
                  <a:lnTo>
                    <a:pt x="4302" y="502"/>
                  </a:lnTo>
                  <a:lnTo>
                    <a:pt x="4315" y="500"/>
                  </a:lnTo>
                  <a:lnTo>
                    <a:pt x="4327" y="498"/>
                  </a:lnTo>
                  <a:lnTo>
                    <a:pt x="4339" y="495"/>
                  </a:lnTo>
                  <a:lnTo>
                    <a:pt x="4351" y="492"/>
                  </a:lnTo>
                  <a:lnTo>
                    <a:pt x="4362" y="488"/>
                  </a:lnTo>
                  <a:lnTo>
                    <a:pt x="4374" y="483"/>
                  </a:lnTo>
                  <a:lnTo>
                    <a:pt x="4385" y="478"/>
                  </a:lnTo>
                  <a:lnTo>
                    <a:pt x="4396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5"/>
                  </a:lnTo>
                  <a:lnTo>
                    <a:pt x="4446" y="437"/>
                  </a:lnTo>
                  <a:lnTo>
                    <a:pt x="4454" y="428"/>
                  </a:lnTo>
                  <a:lnTo>
                    <a:pt x="4462" y="420"/>
                  </a:lnTo>
                  <a:lnTo>
                    <a:pt x="4470" y="411"/>
                  </a:lnTo>
                  <a:lnTo>
                    <a:pt x="4478" y="401"/>
                  </a:lnTo>
                  <a:lnTo>
                    <a:pt x="4485" y="392"/>
                  </a:lnTo>
                  <a:lnTo>
                    <a:pt x="4491" y="381"/>
                  </a:lnTo>
                  <a:lnTo>
                    <a:pt x="4497" y="371"/>
                  </a:lnTo>
                  <a:lnTo>
                    <a:pt x="4503" y="360"/>
                  </a:lnTo>
                  <a:lnTo>
                    <a:pt x="4508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20" y="314"/>
                  </a:lnTo>
                  <a:lnTo>
                    <a:pt x="4522" y="302"/>
                  </a:lnTo>
                  <a:lnTo>
                    <a:pt x="4525" y="290"/>
                  </a:lnTo>
                  <a:lnTo>
                    <a:pt x="4526" y="276"/>
                  </a:lnTo>
                  <a:lnTo>
                    <a:pt x="4527" y="264"/>
                  </a:lnTo>
                  <a:lnTo>
                    <a:pt x="4527" y="251"/>
                  </a:lnTo>
                  <a:lnTo>
                    <a:pt x="4527" y="238"/>
                  </a:lnTo>
                  <a:lnTo>
                    <a:pt x="4526" y="225"/>
                  </a:lnTo>
                  <a:lnTo>
                    <a:pt x="4525" y="213"/>
                  </a:lnTo>
                  <a:lnTo>
                    <a:pt x="4522" y="200"/>
                  </a:lnTo>
                  <a:lnTo>
                    <a:pt x="4520" y="188"/>
                  </a:lnTo>
                  <a:lnTo>
                    <a:pt x="4516" y="176"/>
                  </a:lnTo>
                  <a:lnTo>
                    <a:pt x="4512" y="165"/>
                  </a:lnTo>
                  <a:lnTo>
                    <a:pt x="4508" y="153"/>
                  </a:lnTo>
                  <a:lnTo>
                    <a:pt x="4503" y="142"/>
                  </a:lnTo>
                  <a:lnTo>
                    <a:pt x="4497" y="132"/>
                  </a:lnTo>
                  <a:lnTo>
                    <a:pt x="4491" y="121"/>
                  </a:lnTo>
                  <a:lnTo>
                    <a:pt x="4485" y="110"/>
                  </a:lnTo>
                  <a:lnTo>
                    <a:pt x="4478" y="100"/>
                  </a:lnTo>
                  <a:lnTo>
                    <a:pt x="4470" y="91"/>
                  </a:lnTo>
                  <a:lnTo>
                    <a:pt x="4462" y="82"/>
                  </a:lnTo>
                  <a:lnTo>
                    <a:pt x="4454" y="73"/>
                  </a:lnTo>
                  <a:lnTo>
                    <a:pt x="4446" y="65"/>
                  </a:lnTo>
                  <a:lnTo>
                    <a:pt x="4436" y="57"/>
                  </a:lnTo>
                  <a:lnTo>
                    <a:pt x="4427" y="49"/>
                  </a:lnTo>
                  <a:lnTo>
                    <a:pt x="4416" y="42"/>
                  </a:lnTo>
                  <a:lnTo>
                    <a:pt x="4406" y="36"/>
                  </a:lnTo>
                  <a:lnTo>
                    <a:pt x="4396" y="30"/>
                  </a:lnTo>
                  <a:lnTo>
                    <a:pt x="4385" y="24"/>
                  </a:lnTo>
                  <a:lnTo>
                    <a:pt x="4374" y="19"/>
                  </a:lnTo>
                  <a:lnTo>
                    <a:pt x="4362" y="15"/>
                  </a:lnTo>
                  <a:lnTo>
                    <a:pt x="4351" y="11"/>
                  </a:lnTo>
                  <a:lnTo>
                    <a:pt x="4339" y="8"/>
                  </a:lnTo>
                  <a:lnTo>
                    <a:pt x="4327" y="5"/>
                  </a:lnTo>
                  <a:lnTo>
                    <a:pt x="4315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6" y="15"/>
                  </a:lnTo>
                  <a:lnTo>
                    <a:pt x="154" y="19"/>
                  </a:lnTo>
                  <a:lnTo>
                    <a:pt x="143" y="24"/>
                  </a:lnTo>
                  <a:lnTo>
                    <a:pt x="132" y="30"/>
                  </a:lnTo>
                  <a:lnTo>
                    <a:pt x="122" y="36"/>
                  </a:lnTo>
                  <a:lnTo>
                    <a:pt x="112" y="42"/>
                  </a:lnTo>
                  <a:lnTo>
                    <a:pt x="102" y="49"/>
                  </a:lnTo>
                  <a:lnTo>
                    <a:pt x="92" y="57"/>
                  </a:lnTo>
                  <a:lnTo>
                    <a:pt x="83" y="65"/>
                  </a:lnTo>
                  <a:lnTo>
                    <a:pt x="75" y="73"/>
                  </a:lnTo>
                  <a:lnTo>
                    <a:pt x="66" y="82"/>
                  </a:lnTo>
                  <a:lnTo>
                    <a:pt x="59" y="91"/>
                  </a:lnTo>
                  <a:lnTo>
                    <a:pt x="51" y="100"/>
                  </a:lnTo>
                  <a:lnTo>
                    <a:pt x="44" y="110"/>
                  </a:lnTo>
                  <a:lnTo>
                    <a:pt x="38" y="121"/>
                  </a:lnTo>
                  <a:lnTo>
                    <a:pt x="32" y="132"/>
                  </a:lnTo>
                  <a:lnTo>
                    <a:pt x="26" y="142"/>
                  </a:lnTo>
                  <a:lnTo>
                    <a:pt x="21" y="153"/>
                  </a:lnTo>
                  <a:lnTo>
                    <a:pt x="16" y="165"/>
                  </a:lnTo>
                  <a:lnTo>
                    <a:pt x="12" y="176"/>
                  </a:lnTo>
                  <a:lnTo>
                    <a:pt x="8" y="188"/>
                  </a:lnTo>
                  <a:lnTo>
                    <a:pt x="6" y="200"/>
                  </a:lnTo>
                  <a:lnTo>
                    <a:pt x="3" y="213"/>
                  </a:lnTo>
                  <a:lnTo>
                    <a:pt x="2" y="225"/>
                  </a:lnTo>
                  <a:lnTo>
                    <a:pt x="1" y="238"/>
                  </a:lnTo>
                  <a:lnTo>
                    <a:pt x="0" y="251"/>
                  </a:lnTo>
                  <a:lnTo>
                    <a:pt x="1" y="264"/>
                  </a:lnTo>
                  <a:lnTo>
                    <a:pt x="2" y="276"/>
                  </a:lnTo>
                  <a:lnTo>
                    <a:pt x="3" y="290"/>
                  </a:lnTo>
                  <a:lnTo>
                    <a:pt x="6" y="302"/>
                  </a:lnTo>
                  <a:lnTo>
                    <a:pt x="8" y="314"/>
                  </a:lnTo>
                  <a:lnTo>
                    <a:pt x="12" y="326"/>
                  </a:lnTo>
                  <a:lnTo>
                    <a:pt x="16" y="338"/>
                  </a:lnTo>
                  <a:lnTo>
                    <a:pt x="21" y="349"/>
                  </a:lnTo>
                  <a:lnTo>
                    <a:pt x="26" y="360"/>
                  </a:lnTo>
                  <a:lnTo>
                    <a:pt x="32" y="371"/>
                  </a:lnTo>
                  <a:lnTo>
                    <a:pt x="38" y="381"/>
                  </a:lnTo>
                  <a:lnTo>
                    <a:pt x="44" y="392"/>
                  </a:lnTo>
                  <a:lnTo>
                    <a:pt x="51" y="401"/>
                  </a:lnTo>
                  <a:lnTo>
                    <a:pt x="59" y="411"/>
                  </a:lnTo>
                  <a:lnTo>
                    <a:pt x="66" y="420"/>
                  </a:lnTo>
                  <a:lnTo>
                    <a:pt x="75" y="428"/>
                  </a:lnTo>
                  <a:lnTo>
                    <a:pt x="83" y="437"/>
                  </a:lnTo>
                  <a:lnTo>
                    <a:pt x="92" y="445"/>
                  </a:lnTo>
                  <a:lnTo>
                    <a:pt x="102" y="453"/>
                  </a:lnTo>
                  <a:lnTo>
                    <a:pt x="112" y="460"/>
                  </a:lnTo>
                  <a:lnTo>
                    <a:pt x="122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6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40" y="502"/>
                  </a:lnTo>
                  <a:lnTo>
                    <a:pt x="252" y="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4" name="íṡlïḋê"/>
            <p:cNvSpPr/>
            <p:nvPr/>
          </p:nvSpPr>
          <p:spPr bwMode="auto">
            <a:xfrm>
              <a:off x="11056316" y="1097648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0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2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2 h 503"/>
                <a:gd name="T58" fmla="*/ 4501 w 4526"/>
                <a:gd name="T59" fmla="*/ 361 h 503"/>
                <a:gd name="T60" fmla="*/ 4515 w 4526"/>
                <a:gd name="T61" fmla="*/ 327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3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4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2"/>
                  </a:lnTo>
                  <a:lnTo>
                    <a:pt x="4490" y="382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7"/>
                  </a:lnTo>
                  <a:lnTo>
                    <a:pt x="4518" y="315"/>
                  </a:lnTo>
                  <a:lnTo>
                    <a:pt x="4521" y="303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3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5" name="iśļïdê"/>
            <p:cNvSpPr/>
            <p:nvPr/>
          </p:nvSpPr>
          <p:spPr bwMode="auto">
            <a:xfrm>
              <a:off x="11056316" y="1075870"/>
              <a:ext cx="64804" cy="7436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0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1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49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6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1"/>
                  </a:lnTo>
                  <a:lnTo>
                    <a:pt x="4501" y="361"/>
                  </a:lnTo>
                  <a:lnTo>
                    <a:pt x="4506" y="349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1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6" name="iṥľíďe"/>
            <p:cNvSpPr/>
            <p:nvPr/>
          </p:nvSpPr>
          <p:spPr bwMode="auto">
            <a:xfrm>
              <a:off x="11056316" y="1054623"/>
              <a:ext cx="64804" cy="6905"/>
            </a:xfrm>
            <a:custGeom>
              <a:avLst/>
              <a:gdLst>
                <a:gd name="T0" fmla="*/ 238 w 4526"/>
                <a:gd name="T1" fmla="*/ 0 h 503"/>
                <a:gd name="T2" fmla="*/ 201 w 4526"/>
                <a:gd name="T3" fmla="*/ 5 h 503"/>
                <a:gd name="T4" fmla="*/ 165 w 4526"/>
                <a:gd name="T5" fmla="*/ 15 h 503"/>
                <a:gd name="T6" fmla="*/ 132 w 4526"/>
                <a:gd name="T7" fmla="*/ 31 h 503"/>
                <a:gd name="T8" fmla="*/ 100 w 4526"/>
                <a:gd name="T9" fmla="*/ 51 h 503"/>
                <a:gd name="T10" fmla="*/ 73 w 4526"/>
                <a:gd name="T11" fmla="*/ 74 h 503"/>
                <a:gd name="T12" fmla="*/ 50 w 4526"/>
                <a:gd name="T13" fmla="*/ 102 h 503"/>
                <a:gd name="T14" fmla="*/ 30 w 4526"/>
                <a:gd name="T15" fmla="*/ 132 h 503"/>
                <a:gd name="T16" fmla="*/ 15 w 4526"/>
                <a:gd name="T17" fmla="*/ 165 h 503"/>
                <a:gd name="T18" fmla="*/ 5 w 4526"/>
                <a:gd name="T19" fmla="*/ 202 h 503"/>
                <a:gd name="T20" fmla="*/ 0 w 4526"/>
                <a:gd name="T21" fmla="*/ 239 h 503"/>
                <a:gd name="T22" fmla="*/ 1 w 4526"/>
                <a:gd name="T23" fmla="*/ 278 h 503"/>
                <a:gd name="T24" fmla="*/ 8 w 4526"/>
                <a:gd name="T25" fmla="*/ 315 h 503"/>
                <a:gd name="T26" fmla="*/ 20 w 4526"/>
                <a:gd name="T27" fmla="*/ 350 h 503"/>
                <a:gd name="T28" fmla="*/ 36 w 4526"/>
                <a:gd name="T29" fmla="*/ 383 h 503"/>
                <a:gd name="T30" fmla="*/ 57 w 4526"/>
                <a:gd name="T31" fmla="*/ 412 h 503"/>
                <a:gd name="T32" fmla="*/ 82 w 4526"/>
                <a:gd name="T33" fmla="*/ 438 h 503"/>
                <a:gd name="T34" fmla="*/ 110 w 4526"/>
                <a:gd name="T35" fmla="*/ 460 h 503"/>
                <a:gd name="T36" fmla="*/ 143 w 4526"/>
                <a:gd name="T37" fmla="*/ 478 h 503"/>
                <a:gd name="T38" fmla="*/ 177 w 4526"/>
                <a:gd name="T39" fmla="*/ 492 h 503"/>
                <a:gd name="T40" fmla="*/ 213 w 4526"/>
                <a:gd name="T41" fmla="*/ 500 h 503"/>
                <a:gd name="T42" fmla="*/ 251 w 4526"/>
                <a:gd name="T43" fmla="*/ 503 h 503"/>
                <a:gd name="T44" fmla="*/ 4300 w 4526"/>
                <a:gd name="T45" fmla="*/ 502 h 503"/>
                <a:gd name="T46" fmla="*/ 4337 w 4526"/>
                <a:gd name="T47" fmla="*/ 495 h 503"/>
                <a:gd name="T48" fmla="*/ 4373 w 4526"/>
                <a:gd name="T49" fmla="*/ 483 h 503"/>
                <a:gd name="T50" fmla="*/ 4406 w 4526"/>
                <a:gd name="T51" fmla="*/ 467 h 503"/>
                <a:gd name="T52" fmla="*/ 4435 w 4526"/>
                <a:gd name="T53" fmla="*/ 446 h 503"/>
                <a:gd name="T54" fmla="*/ 4461 w 4526"/>
                <a:gd name="T55" fmla="*/ 421 h 503"/>
                <a:gd name="T56" fmla="*/ 4483 w 4526"/>
                <a:gd name="T57" fmla="*/ 393 h 503"/>
                <a:gd name="T58" fmla="*/ 4501 w 4526"/>
                <a:gd name="T59" fmla="*/ 361 h 503"/>
                <a:gd name="T60" fmla="*/ 4515 w 4526"/>
                <a:gd name="T61" fmla="*/ 326 h 503"/>
                <a:gd name="T62" fmla="*/ 4523 w 4526"/>
                <a:gd name="T63" fmla="*/ 290 h 503"/>
                <a:gd name="T64" fmla="*/ 4526 w 4526"/>
                <a:gd name="T65" fmla="*/ 252 h 503"/>
                <a:gd name="T66" fmla="*/ 4523 w 4526"/>
                <a:gd name="T67" fmla="*/ 214 h 503"/>
                <a:gd name="T68" fmla="*/ 4515 w 4526"/>
                <a:gd name="T69" fmla="*/ 177 h 503"/>
                <a:gd name="T70" fmla="*/ 4501 w 4526"/>
                <a:gd name="T71" fmla="*/ 143 h 503"/>
                <a:gd name="T72" fmla="*/ 4483 w 4526"/>
                <a:gd name="T73" fmla="*/ 111 h 503"/>
                <a:gd name="T74" fmla="*/ 4461 w 4526"/>
                <a:gd name="T75" fmla="*/ 83 h 503"/>
                <a:gd name="T76" fmla="*/ 4435 w 4526"/>
                <a:gd name="T77" fmla="*/ 58 h 503"/>
                <a:gd name="T78" fmla="*/ 4406 w 4526"/>
                <a:gd name="T79" fmla="*/ 37 h 503"/>
                <a:gd name="T80" fmla="*/ 4373 w 4526"/>
                <a:gd name="T81" fmla="*/ 20 h 503"/>
                <a:gd name="T82" fmla="*/ 4337 w 4526"/>
                <a:gd name="T83" fmla="*/ 8 h 503"/>
                <a:gd name="T84" fmla="*/ 4300 w 4526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6" h="503">
                  <a:moveTo>
                    <a:pt x="4275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1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1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4275" y="503"/>
                  </a:lnTo>
                  <a:lnTo>
                    <a:pt x="4288" y="503"/>
                  </a:lnTo>
                  <a:lnTo>
                    <a:pt x="4300" y="502"/>
                  </a:lnTo>
                  <a:lnTo>
                    <a:pt x="4313" y="500"/>
                  </a:lnTo>
                  <a:lnTo>
                    <a:pt x="4325" y="498"/>
                  </a:lnTo>
                  <a:lnTo>
                    <a:pt x="4337" y="495"/>
                  </a:lnTo>
                  <a:lnTo>
                    <a:pt x="4349" y="492"/>
                  </a:lnTo>
                  <a:lnTo>
                    <a:pt x="4361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6" y="453"/>
                  </a:lnTo>
                  <a:lnTo>
                    <a:pt x="4435" y="446"/>
                  </a:lnTo>
                  <a:lnTo>
                    <a:pt x="4444" y="438"/>
                  </a:lnTo>
                  <a:lnTo>
                    <a:pt x="4453" y="430"/>
                  </a:lnTo>
                  <a:lnTo>
                    <a:pt x="4461" y="421"/>
                  </a:lnTo>
                  <a:lnTo>
                    <a:pt x="4469" y="412"/>
                  </a:lnTo>
                  <a:lnTo>
                    <a:pt x="4476" y="403"/>
                  </a:lnTo>
                  <a:lnTo>
                    <a:pt x="4483" y="393"/>
                  </a:lnTo>
                  <a:lnTo>
                    <a:pt x="4490" y="383"/>
                  </a:lnTo>
                  <a:lnTo>
                    <a:pt x="4496" y="372"/>
                  </a:lnTo>
                  <a:lnTo>
                    <a:pt x="4501" y="361"/>
                  </a:lnTo>
                  <a:lnTo>
                    <a:pt x="4506" y="350"/>
                  </a:lnTo>
                  <a:lnTo>
                    <a:pt x="4511" y="338"/>
                  </a:lnTo>
                  <a:lnTo>
                    <a:pt x="4515" y="326"/>
                  </a:lnTo>
                  <a:lnTo>
                    <a:pt x="4518" y="315"/>
                  </a:lnTo>
                  <a:lnTo>
                    <a:pt x="4521" y="302"/>
                  </a:lnTo>
                  <a:lnTo>
                    <a:pt x="4523" y="290"/>
                  </a:lnTo>
                  <a:lnTo>
                    <a:pt x="4525" y="278"/>
                  </a:lnTo>
                  <a:lnTo>
                    <a:pt x="4526" y="265"/>
                  </a:lnTo>
                  <a:lnTo>
                    <a:pt x="4526" y="252"/>
                  </a:lnTo>
                  <a:lnTo>
                    <a:pt x="4526" y="239"/>
                  </a:lnTo>
                  <a:lnTo>
                    <a:pt x="4525" y="227"/>
                  </a:lnTo>
                  <a:lnTo>
                    <a:pt x="4523" y="214"/>
                  </a:lnTo>
                  <a:lnTo>
                    <a:pt x="4521" y="202"/>
                  </a:lnTo>
                  <a:lnTo>
                    <a:pt x="4518" y="189"/>
                  </a:lnTo>
                  <a:lnTo>
                    <a:pt x="4515" y="177"/>
                  </a:lnTo>
                  <a:lnTo>
                    <a:pt x="4511" y="165"/>
                  </a:lnTo>
                  <a:lnTo>
                    <a:pt x="4506" y="154"/>
                  </a:lnTo>
                  <a:lnTo>
                    <a:pt x="4501" y="143"/>
                  </a:lnTo>
                  <a:lnTo>
                    <a:pt x="4496" y="132"/>
                  </a:lnTo>
                  <a:lnTo>
                    <a:pt x="4490" y="122"/>
                  </a:lnTo>
                  <a:lnTo>
                    <a:pt x="4483" y="111"/>
                  </a:lnTo>
                  <a:lnTo>
                    <a:pt x="4476" y="102"/>
                  </a:lnTo>
                  <a:lnTo>
                    <a:pt x="4469" y="92"/>
                  </a:lnTo>
                  <a:lnTo>
                    <a:pt x="4461" y="83"/>
                  </a:lnTo>
                  <a:lnTo>
                    <a:pt x="4453" y="74"/>
                  </a:lnTo>
                  <a:lnTo>
                    <a:pt x="4444" y="66"/>
                  </a:lnTo>
                  <a:lnTo>
                    <a:pt x="4435" y="58"/>
                  </a:lnTo>
                  <a:lnTo>
                    <a:pt x="4426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1" y="15"/>
                  </a:lnTo>
                  <a:lnTo>
                    <a:pt x="4349" y="11"/>
                  </a:lnTo>
                  <a:lnTo>
                    <a:pt x="4337" y="8"/>
                  </a:lnTo>
                  <a:lnTo>
                    <a:pt x="4325" y="5"/>
                  </a:lnTo>
                  <a:lnTo>
                    <a:pt x="4313" y="3"/>
                  </a:lnTo>
                  <a:lnTo>
                    <a:pt x="4300" y="1"/>
                  </a:lnTo>
                  <a:lnTo>
                    <a:pt x="4288" y="0"/>
                  </a:lnTo>
                  <a:lnTo>
                    <a:pt x="42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7" name="ïṥḷïḑê"/>
            <p:cNvSpPr/>
            <p:nvPr/>
          </p:nvSpPr>
          <p:spPr bwMode="auto">
            <a:xfrm>
              <a:off x="11135462" y="1097648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0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2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2 h 503"/>
                <a:gd name="T58" fmla="*/ 4502 w 4527"/>
                <a:gd name="T59" fmla="*/ 361 h 503"/>
                <a:gd name="T60" fmla="*/ 4516 w 4527"/>
                <a:gd name="T61" fmla="*/ 327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3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3"/>
                  </a:lnTo>
                  <a:lnTo>
                    <a:pt x="102" y="50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3"/>
                  </a:lnTo>
                  <a:lnTo>
                    <a:pt x="8" y="315"/>
                  </a:lnTo>
                  <a:lnTo>
                    <a:pt x="11" y="327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2"/>
                  </a:lnTo>
                  <a:lnTo>
                    <a:pt x="44" y="392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4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4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2"/>
                  </a:lnTo>
                  <a:lnTo>
                    <a:pt x="4491" y="382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7"/>
                  </a:lnTo>
                  <a:lnTo>
                    <a:pt x="4519" y="315"/>
                  </a:lnTo>
                  <a:lnTo>
                    <a:pt x="4522" y="303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3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0"/>
                  </a:lnTo>
                  <a:lnTo>
                    <a:pt x="4416" y="43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8" name="ïs1íḑe"/>
            <p:cNvSpPr/>
            <p:nvPr/>
          </p:nvSpPr>
          <p:spPr bwMode="auto">
            <a:xfrm>
              <a:off x="11135462" y="1075870"/>
              <a:ext cx="65335" cy="7436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0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1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49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6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1" y="36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49"/>
                  </a:lnTo>
                  <a:lnTo>
                    <a:pt x="26" y="361"/>
                  </a:lnTo>
                  <a:lnTo>
                    <a:pt x="31" y="371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1"/>
                  </a:lnTo>
                  <a:lnTo>
                    <a:pt x="4502" y="361"/>
                  </a:lnTo>
                  <a:lnTo>
                    <a:pt x="4507" y="349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1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6"/>
                  </a:lnTo>
                  <a:lnTo>
                    <a:pt x="4395" y="30"/>
                  </a:lnTo>
                  <a:lnTo>
                    <a:pt x="4384" y="25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9" name="íṥlíḑê"/>
            <p:cNvSpPr/>
            <p:nvPr/>
          </p:nvSpPr>
          <p:spPr bwMode="auto">
            <a:xfrm>
              <a:off x="11135462" y="1054623"/>
              <a:ext cx="65335" cy="6905"/>
            </a:xfrm>
            <a:custGeom>
              <a:avLst/>
              <a:gdLst>
                <a:gd name="T0" fmla="*/ 239 w 4527"/>
                <a:gd name="T1" fmla="*/ 0 h 503"/>
                <a:gd name="T2" fmla="*/ 202 w 4527"/>
                <a:gd name="T3" fmla="*/ 5 h 503"/>
                <a:gd name="T4" fmla="*/ 165 w 4527"/>
                <a:gd name="T5" fmla="*/ 15 h 503"/>
                <a:gd name="T6" fmla="*/ 132 w 4527"/>
                <a:gd name="T7" fmla="*/ 31 h 503"/>
                <a:gd name="T8" fmla="*/ 102 w 4527"/>
                <a:gd name="T9" fmla="*/ 51 h 503"/>
                <a:gd name="T10" fmla="*/ 74 w 4527"/>
                <a:gd name="T11" fmla="*/ 74 h 503"/>
                <a:gd name="T12" fmla="*/ 51 w 4527"/>
                <a:gd name="T13" fmla="*/ 102 h 503"/>
                <a:gd name="T14" fmla="*/ 31 w 4527"/>
                <a:gd name="T15" fmla="*/ 132 h 503"/>
                <a:gd name="T16" fmla="*/ 15 w 4527"/>
                <a:gd name="T17" fmla="*/ 165 h 503"/>
                <a:gd name="T18" fmla="*/ 5 w 4527"/>
                <a:gd name="T19" fmla="*/ 202 h 503"/>
                <a:gd name="T20" fmla="*/ 0 w 4527"/>
                <a:gd name="T21" fmla="*/ 239 h 503"/>
                <a:gd name="T22" fmla="*/ 1 w 4527"/>
                <a:gd name="T23" fmla="*/ 278 h 503"/>
                <a:gd name="T24" fmla="*/ 8 w 4527"/>
                <a:gd name="T25" fmla="*/ 315 h 503"/>
                <a:gd name="T26" fmla="*/ 21 w 4527"/>
                <a:gd name="T27" fmla="*/ 350 h 503"/>
                <a:gd name="T28" fmla="*/ 37 w 4527"/>
                <a:gd name="T29" fmla="*/ 383 h 503"/>
                <a:gd name="T30" fmla="*/ 58 w 4527"/>
                <a:gd name="T31" fmla="*/ 412 h 503"/>
                <a:gd name="T32" fmla="*/ 83 w 4527"/>
                <a:gd name="T33" fmla="*/ 438 h 503"/>
                <a:gd name="T34" fmla="*/ 111 w 4527"/>
                <a:gd name="T35" fmla="*/ 460 h 503"/>
                <a:gd name="T36" fmla="*/ 143 w 4527"/>
                <a:gd name="T37" fmla="*/ 478 h 503"/>
                <a:gd name="T38" fmla="*/ 177 w 4527"/>
                <a:gd name="T39" fmla="*/ 492 h 503"/>
                <a:gd name="T40" fmla="*/ 214 w 4527"/>
                <a:gd name="T41" fmla="*/ 500 h 503"/>
                <a:gd name="T42" fmla="*/ 252 w 4527"/>
                <a:gd name="T43" fmla="*/ 503 h 503"/>
                <a:gd name="T44" fmla="*/ 4302 w 4527"/>
                <a:gd name="T45" fmla="*/ 502 h 503"/>
                <a:gd name="T46" fmla="*/ 4338 w 4527"/>
                <a:gd name="T47" fmla="*/ 495 h 503"/>
                <a:gd name="T48" fmla="*/ 4373 w 4527"/>
                <a:gd name="T49" fmla="*/ 483 h 503"/>
                <a:gd name="T50" fmla="*/ 4406 w 4527"/>
                <a:gd name="T51" fmla="*/ 467 h 503"/>
                <a:gd name="T52" fmla="*/ 4436 w 4527"/>
                <a:gd name="T53" fmla="*/ 446 h 503"/>
                <a:gd name="T54" fmla="*/ 4462 w 4527"/>
                <a:gd name="T55" fmla="*/ 421 h 503"/>
                <a:gd name="T56" fmla="*/ 4484 w 4527"/>
                <a:gd name="T57" fmla="*/ 393 h 503"/>
                <a:gd name="T58" fmla="*/ 4502 w 4527"/>
                <a:gd name="T59" fmla="*/ 361 h 503"/>
                <a:gd name="T60" fmla="*/ 4516 w 4527"/>
                <a:gd name="T61" fmla="*/ 326 h 503"/>
                <a:gd name="T62" fmla="*/ 4524 w 4527"/>
                <a:gd name="T63" fmla="*/ 290 h 503"/>
                <a:gd name="T64" fmla="*/ 4527 w 4527"/>
                <a:gd name="T65" fmla="*/ 252 h 503"/>
                <a:gd name="T66" fmla="*/ 4524 w 4527"/>
                <a:gd name="T67" fmla="*/ 214 h 503"/>
                <a:gd name="T68" fmla="*/ 4516 w 4527"/>
                <a:gd name="T69" fmla="*/ 177 h 503"/>
                <a:gd name="T70" fmla="*/ 4502 w 4527"/>
                <a:gd name="T71" fmla="*/ 143 h 503"/>
                <a:gd name="T72" fmla="*/ 4484 w 4527"/>
                <a:gd name="T73" fmla="*/ 111 h 503"/>
                <a:gd name="T74" fmla="*/ 4462 w 4527"/>
                <a:gd name="T75" fmla="*/ 83 h 503"/>
                <a:gd name="T76" fmla="*/ 4436 w 4527"/>
                <a:gd name="T77" fmla="*/ 58 h 503"/>
                <a:gd name="T78" fmla="*/ 4406 w 4527"/>
                <a:gd name="T79" fmla="*/ 37 h 503"/>
                <a:gd name="T80" fmla="*/ 4373 w 4527"/>
                <a:gd name="T81" fmla="*/ 20 h 503"/>
                <a:gd name="T82" fmla="*/ 4338 w 4527"/>
                <a:gd name="T83" fmla="*/ 8 h 503"/>
                <a:gd name="T84" fmla="*/ 4302 w 4527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27" h="503">
                  <a:moveTo>
                    <a:pt x="4276" y="0"/>
                  </a:moveTo>
                  <a:lnTo>
                    <a:pt x="252" y="0"/>
                  </a:lnTo>
                  <a:lnTo>
                    <a:pt x="239" y="0"/>
                  </a:lnTo>
                  <a:lnTo>
                    <a:pt x="227" y="1"/>
                  </a:lnTo>
                  <a:lnTo>
                    <a:pt x="214" y="3"/>
                  </a:lnTo>
                  <a:lnTo>
                    <a:pt x="202" y="5"/>
                  </a:lnTo>
                  <a:lnTo>
                    <a:pt x="190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1" y="37"/>
                  </a:lnTo>
                  <a:lnTo>
                    <a:pt x="111" y="44"/>
                  </a:lnTo>
                  <a:lnTo>
                    <a:pt x="102" y="51"/>
                  </a:lnTo>
                  <a:lnTo>
                    <a:pt x="92" y="58"/>
                  </a:lnTo>
                  <a:lnTo>
                    <a:pt x="83" y="66"/>
                  </a:lnTo>
                  <a:lnTo>
                    <a:pt x="74" y="74"/>
                  </a:lnTo>
                  <a:lnTo>
                    <a:pt x="66" y="83"/>
                  </a:lnTo>
                  <a:lnTo>
                    <a:pt x="58" y="92"/>
                  </a:lnTo>
                  <a:lnTo>
                    <a:pt x="51" y="102"/>
                  </a:lnTo>
                  <a:lnTo>
                    <a:pt x="44" y="111"/>
                  </a:lnTo>
                  <a:lnTo>
                    <a:pt x="37" y="122"/>
                  </a:lnTo>
                  <a:lnTo>
                    <a:pt x="31" y="132"/>
                  </a:lnTo>
                  <a:lnTo>
                    <a:pt x="26" y="143"/>
                  </a:lnTo>
                  <a:lnTo>
                    <a:pt x="21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1" y="350"/>
                  </a:lnTo>
                  <a:lnTo>
                    <a:pt x="26" y="361"/>
                  </a:lnTo>
                  <a:lnTo>
                    <a:pt x="31" y="372"/>
                  </a:lnTo>
                  <a:lnTo>
                    <a:pt x="37" y="383"/>
                  </a:lnTo>
                  <a:lnTo>
                    <a:pt x="44" y="393"/>
                  </a:lnTo>
                  <a:lnTo>
                    <a:pt x="51" y="403"/>
                  </a:lnTo>
                  <a:lnTo>
                    <a:pt x="58" y="412"/>
                  </a:lnTo>
                  <a:lnTo>
                    <a:pt x="66" y="421"/>
                  </a:lnTo>
                  <a:lnTo>
                    <a:pt x="74" y="430"/>
                  </a:lnTo>
                  <a:lnTo>
                    <a:pt x="83" y="438"/>
                  </a:lnTo>
                  <a:lnTo>
                    <a:pt x="92" y="446"/>
                  </a:lnTo>
                  <a:lnTo>
                    <a:pt x="102" y="453"/>
                  </a:lnTo>
                  <a:lnTo>
                    <a:pt x="111" y="460"/>
                  </a:lnTo>
                  <a:lnTo>
                    <a:pt x="121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90" y="495"/>
                  </a:lnTo>
                  <a:lnTo>
                    <a:pt x="202" y="498"/>
                  </a:lnTo>
                  <a:lnTo>
                    <a:pt x="214" y="500"/>
                  </a:lnTo>
                  <a:lnTo>
                    <a:pt x="227" y="502"/>
                  </a:lnTo>
                  <a:lnTo>
                    <a:pt x="239" y="503"/>
                  </a:lnTo>
                  <a:lnTo>
                    <a:pt x="252" y="503"/>
                  </a:lnTo>
                  <a:lnTo>
                    <a:pt x="4276" y="503"/>
                  </a:lnTo>
                  <a:lnTo>
                    <a:pt x="4289" y="503"/>
                  </a:lnTo>
                  <a:lnTo>
                    <a:pt x="4302" y="502"/>
                  </a:lnTo>
                  <a:lnTo>
                    <a:pt x="4314" y="500"/>
                  </a:lnTo>
                  <a:lnTo>
                    <a:pt x="4326" y="498"/>
                  </a:lnTo>
                  <a:lnTo>
                    <a:pt x="4338" y="495"/>
                  </a:lnTo>
                  <a:lnTo>
                    <a:pt x="4350" y="492"/>
                  </a:lnTo>
                  <a:lnTo>
                    <a:pt x="4362" y="488"/>
                  </a:lnTo>
                  <a:lnTo>
                    <a:pt x="4373" y="483"/>
                  </a:lnTo>
                  <a:lnTo>
                    <a:pt x="4384" y="478"/>
                  </a:lnTo>
                  <a:lnTo>
                    <a:pt x="4395" y="473"/>
                  </a:lnTo>
                  <a:lnTo>
                    <a:pt x="4406" y="467"/>
                  </a:lnTo>
                  <a:lnTo>
                    <a:pt x="4416" y="460"/>
                  </a:lnTo>
                  <a:lnTo>
                    <a:pt x="4427" y="453"/>
                  </a:lnTo>
                  <a:lnTo>
                    <a:pt x="4436" y="446"/>
                  </a:lnTo>
                  <a:lnTo>
                    <a:pt x="4445" y="438"/>
                  </a:lnTo>
                  <a:lnTo>
                    <a:pt x="4454" y="430"/>
                  </a:lnTo>
                  <a:lnTo>
                    <a:pt x="4462" y="421"/>
                  </a:lnTo>
                  <a:lnTo>
                    <a:pt x="4470" y="412"/>
                  </a:lnTo>
                  <a:lnTo>
                    <a:pt x="4477" y="403"/>
                  </a:lnTo>
                  <a:lnTo>
                    <a:pt x="4484" y="393"/>
                  </a:lnTo>
                  <a:lnTo>
                    <a:pt x="4491" y="383"/>
                  </a:lnTo>
                  <a:lnTo>
                    <a:pt x="4497" y="372"/>
                  </a:lnTo>
                  <a:lnTo>
                    <a:pt x="4502" y="361"/>
                  </a:lnTo>
                  <a:lnTo>
                    <a:pt x="4507" y="350"/>
                  </a:lnTo>
                  <a:lnTo>
                    <a:pt x="4512" y="338"/>
                  </a:lnTo>
                  <a:lnTo>
                    <a:pt x="4516" y="326"/>
                  </a:lnTo>
                  <a:lnTo>
                    <a:pt x="4519" y="315"/>
                  </a:lnTo>
                  <a:lnTo>
                    <a:pt x="4522" y="302"/>
                  </a:lnTo>
                  <a:lnTo>
                    <a:pt x="4524" y="290"/>
                  </a:lnTo>
                  <a:lnTo>
                    <a:pt x="4526" y="278"/>
                  </a:lnTo>
                  <a:lnTo>
                    <a:pt x="4527" y="265"/>
                  </a:lnTo>
                  <a:lnTo>
                    <a:pt x="4527" y="252"/>
                  </a:lnTo>
                  <a:lnTo>
                    <a:pt x="4527" y="239"/>
                  </a:lnTo>
                  <a:lnTo>
                    <a:pt x="4526" y="227"/>
                  </a:lnTo>
                  <a:lnTo>
                    <a:pt x="4524" y="214"/>
                  </a:lnTo>
                  <a:lnTo>
                    <a:pt x="4522" y="202"/>
                  </a:lnTo>
                  <a:lnTo>
                    <a:pt x="4519" y="189"/>
                  </a:lnTo>
                  <a:lnTo>
                    <a:pt x="4516" y="177"/>
                  </a:lnTo>
                  <a:lnTo>
                    <a:pt x="4512" y="165"/>
                  </a:lnTo>
                  <a:lnTo>
                    <a:pt x="4507" y="154"/>
                  </a:lnTo>
                  <a:lnTo>
                    <a:pt x="4502" y="143"/>
                  </a:lnTo>
                  <a:lnTo>
                    <a:pt x="4497" y="132"/>
                  </a:lnTo>
                  <a:lnTo>
                    <a:pt x="4491" y="122"/>
                  </a:lnTo>
                  <a:lnTo>
                    <a:pt x="4484" y="111"/>
                  </a:lnTo>
                  <a:lnTo>
                    <a:pt x="4477" y="102"/>
                  </a:lnTo>
                  <a:lnTo>
                    <a:pt x="4470" y="92"/>
                  </a:lnTo>
                  <a:lnTo>
                    <a:pt x="4462" y="83"/>
                  </a:lnTo>
                  <a:lnTo>
                    <a:pt x="4454" y="74"/>
                  </a:lnTo>
                  <a:lnTo>
                    <a:pt x="4445" y="66"/>
                  </a:lnTo>
                  <a:lnTo>
                    <a:pt x="4436" y="58"/>
                  </a:lnTo>
                  <a:lnTo>
                    <a:pt x="4427" y="51"/>
                  </a:lnTo>
                  <a:lnTo>
                    <a:pt x="4416" y="44"/>
                  </a:lnTo>
                  <a:lnTo>
                    <a:pt x="4406" y="37"/>
                  </a:lnTo>
                  <a:lnTo>
                    <a:pt x="4395" y="31"/>
                  </a:lnTo>
                  <a:lnTo>
                    <a:pt x="4384" y="26"/>
                  </a:lnTo>
                  <a:lnTo>
                    <a:pt x="4373" y="20"/>
                  </a:lnTo>
                  <a:lnTo>
                    <a:pt x="4362" y="15"/>
                  </a:lnTo>
                  <a:lnTo>
                    <a:pt x="4350" y="11"/>
                  </a:lnTo>
                  <a:lnTo>
                    <a:pt x="4338" y="8"/>
                  </a:lnTo>
                  <a:lnTo>
                    <a:pt x="4326" y="5"/>
                  </a:lnTo>
                  <a:lnTo>
                    <a:pt x="4314" y="3"/>
                  </a:lnTo>
                  <a:lnTo>
                    <a:pt x="4302" y="1"/>
                  </a:lnTo>
                  <a:lnTo>
                    <a:pt x="4289" y="0"/>
                  </a:lnTo>
                  <a:lnTo>
                    <a:pt x="4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0" name="iśḷíḓê"/>
            <p:cNvSpPr/>
            <p:nvPr/>
          </p:nvSpPr>
          <p:spPr bwMode="auto">
            <a:xfrm>
              <a:off x="11056316" y="1011066"/>
              <a:ext cx="144480" cy="7436"/>
            </a:xfrm>
            <a:custGeom>
              <a:avLst/>
              <a:gdLst>
                <a:gd name="T0" fmla="*/ 238 w 10059"/>
                <a:gd name="T1" fmla="*/ 1 h 503"/>
                <a:gd name="T2" fmla="*/ 201 w 10059"/>
                <a:gd name="T3" fmla="*/ 5 h 503"/>
                <a:gd name="T4" fmla="*/ 165 w 10059"/>
                <a:gd name="T5" fmla="*/ 15 h 503"/>
                <a:gd name="T6" fmla="*/ 132 w 10059"/>
                <a:gd name="T7" fmla="*/ 30 h 503"/>
                <a:gd name="T8" fmla="*/ 100 w 10059"/>
                <a:gd name="T9" fmla="*/ 50 h 503"/>
                <a:gd name="T10" fmla="*/ 73 w 10059"/>
                <a:gd name="T11" fmla="*/ 73 h 503"/>
                <a:gd name="T12" fmla="*/ 50 w 10059"/>
                <a:gd name="T13" fmla="*/ 101 h 503"/>
                <a:gd name="T14" fmla="*/ 30 w 10059"/>
                <a:gd name="T15" fmla="*/ 131 h 503"/>
                <a:gd name="T16" fmla="*/ 15 w 10059"/>
                <a:gd name="T17" fmla="*/ 165 h 503"/>
                <a:gd name="T18" fmla="*/ 5 w 10059"/>
                <a:gd name="T19" fmla="*/ 201 h 503"/>
                <a:gd name="T20" fmla="*/ 0 w 10059"/>
                <a:gd name="T21" fmla="*/ 238 h 503"/>
                <a:gd name="T22" fmla="*/ 1 w 10059"/>
                <a:gd name="T23" fmla="*/ 277 h 503"/>
                <a:gd name="T24" fmla="*/ 8 w 10059"/>
                <a:gd name="T25" fmla="*/ 314 h 503"/>
                <a:gd name="T26" fmla="*/ 20 w 10059"/>
                <a:gd name="T27" fmla="*/ 349 h 503"/>
                <a:gd name="T28" fmla="*/ 36 w 10059"/>
                <a:gd name="T29" fmla="*/ 382 h 503"/>
                <a:gd name="T30" fmla="*/ 57 w 10059"/>
                <a:gd name="T31" fmla="*/ 411 h 503"/>
                <a:gd name="T32" fmla="*/ 82 w 10059"/>
                <a:gd name="T33" fmla="*/ 437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1 h 503"/>
                <a:gd name="T40" fmla="*/ 213 w 10059"/>
                <a:gd name="T41" fmla="*/ 499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4 h 503"/>
                <a:gd name="T48" fmla="*/ 9905 w 10059"/>
                <a:gd name="T49" fmla="*/ 483 h 503"/>
                <a:gd name="T50" fmla="*/ 9938 w 10059"/>
                <a:gd name="T51" fmla="*/ 466 h 503"/>
                <a:gd name="T52" fmla="*/ 9968 w 10059"/>
                <a:gd name="T53" fmla="*/ 445 h 503"/>
                <a:gd name="T54" fmla="*/ 9994 w 10059"/>
                <a:gd name="T55" fmla="*/ 420 h 503"/>
                <a:gd name="T56" fmla="*/ 10016 w 10059"/>
                <a:gd name="T57" fmla="*/ 392 h 503"/>
                <a:gd name="T58" fmla="*/ 10034 w 10059"/>
                <a:gd name="T59" fmla="*/ 361 h 503"/>
                <a:gd name="T60" fmla="*/ 10048 w 10059"/>
                <a:gd name="T61" fmla="*/ 326 h 503"/>
                <a:gd name="T62" fmla="*/ 10056 w 10059"/>
                <a:gd name="T63" fmla="*/ 289 h 503"/>
                <a:gd name="T64" fmla="*/ 10059 w 10059"/>
                <a:gd name="T65" fmla="*/ 251 h 503"/>
                <a:gd name="T66" fmla="*/ 10056 w 10059"/>
                <a:gd name="T67" fmla="*/ 213 h 503"/>
                <a:gd name="T68" fmla="*/ 10048 w 10059"/>
                <a:gd name="T69" fmla="*/ 177 h 503"/>
                <a:gd name="T70" fmla="*/ 10034 w 10059"/>
                <a:gd name="T71" fmla="*/ 142 h 503"/>
                <a:gd name="T72" fmla="*/ 10016 w 10059"/>
                <a:gd name="T73" fmla="*/ 110 h 503"/>
                <a:gd name="T74" fmla="*/ 9994 w 10059"/>
                <a:gd name="T75" fmla="*/ 82 h 503"/>
                <a:gd name="T76" fmla="*/ 9968 w 10059"/>
                <a:gd name="T77" fmla="*/ 57 h 503"/>
                <a:gd name="T78" fmla="*/ 9938 w 10059"/>
                <a:gd name="T79" fmla="*/ 36 h 503"/>
                <a:gd name="T80" fmla="*/ 9905 w 10059"/>
                <a:gd name="T81" fmla="*/ 20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1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1"/>
                  </a:lnTo>
                  <a:lnTo>
                    <a:pt x="165" y="15"/>
                  </a:lnTo>
                  <a:lnTo>
                    <a:pt x="154" y="20"/>
                  </a:lnTo>
                  <a:lnTo>
                    <a:pt x="143" y="25"/>
                  </a:lnTo>
                  <a:lnTo>
                    <a:pt x="132" y="30"/>
                  </a:lnTo>
                  <a:lnTo>
                    <a:pt x="120" y="36"/>
                  </a:lnTo>
                  <a:lnTo>
                    <a:pt x="110" y="43"/>
                  </a:lnTo>
                  <a:lnTo>
                    <a:pt x="100" y="50"/>
                  </a:lnTo>
                  <a:lnTo>
                    <a:pt x="91" y="57"/>
                  </a:lnTo>
                  <a:lnTo>
                    <a:pt x="82" y="65"/>
                  </a:lnTo>
                  <a:lnTo>
                    <a:pt x="73" y="73"/>
                  </a:lnTo>
                  <a:lnTo>
                    <a:pt x="65" y="82"/>
                  </a:lnTo>
                  <a:lnTo>
                    <a:pt x="57" y="91"/>
                  </a:lnTo>
                  <a:lnTo>
                    <a:pt x="50" y="101"/>
                  </a:lnTo>
                  <a:lnTo>
                    <a:pt x="43" y="110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5" y="142"/>
                  </a:lnTo>
                  <a:lnTo>
                    <a:pt x="20" y="153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89"/>
                  </a:lnTo>
                  <a:lnTo>
                    <a:pt x="5" y="201"/>
                  </a:lnTo>
                  <a:lnTo>
                    <a:pt x="3" y="213"/>
                  </a:lnTo>
                  <a:lnTo>
                    <a:pt x="1" y="226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1" y="277"/>
                  </a:lnTo>
                  <a:lnTo>
                    <a:pt x="3" y="289"/>
                  </a:lnTo>
                  <a:lnTo>
                    <a:pt x="5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49"/>
                  </a:lnTo>
                  <a:lnTo>
                    <a:pt x="25" y="361"/>
                  </a:lnTo>
                  <a:lnTo>
                    <a:pt x="30" y="371"/>
                  </a:lnTo>
                  <a:lnTo>
                    <a:pt x="36" y="382"/>
                  </a:lnTo>
                  <a:lnTo>
                    <a:pt x="43" y="392"/>
                  </a:lnTo>
                  <a:lnTo>
                    <a:pt x="50" y="402"/>
                  </a:lnTo>
                  <a:lnTo>
                    <a:pt x="57" y="411"/>
                  </a:lnTo>
                  <a:lnTo>
                    <a:pt x="65" y="420"/>
                  </a:lnTo>
                  <a:lnTo>
                    <a:pt x="73" y="429"/>
                  </a:lnTo>
                  <a:lnTo>
                    <a:pt x="82" y="437"/>
                  </a:lnTo>
                  <a:lnTo>
                    <a:pt x="91" y="445"/>
                  </a:lnTo>
                  <a:lnTo>
                    <a:pt x="100" y="453"/>
                  </a:lnTo>
                  <a:lnTo>
                    <a:pt x="110" y="460"/>
                  </a:lnTo>
                  <a:lnTo>
                    <a:pt x="120" y="466"/>
                  </a:lnTo>
                  <a:lnTo>
                    <a:pt x="132" y="472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7"/>
                  </a:lnTo>
                  <a:lnTo>
                    <a:pt x="177" y="491"/>
                  </a:lnTo>
                  <a:lnTo>
                    <a:pt x="189" y="494"/>
                  </a:lnTo>
                  <a:lnTo>
                    <a:pt x="201" y="497"/>
                  </a:lnTo>
                  <a:lnTo>
                    <a:pt x="213" y="499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499"/>
                  </a:lnTo>
                  <a:lnTo>
                    <a:pt x="9858" y="497"/>
                  </a:lnTo>
                  <a:lnTo>
                    <a:pt x="9870" y="494"/>
                  </a:lnTo>
                  <a:lnTo>
                    <a:pt x="9882" y="491"/>
                  </a:lnTo>
                  <a:lnTo>
                    <a:pt x="9894" y="487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2"/>
                  </a:lnTo>
                  <a:lnTo>
                    <a:pt x="9938" y="466"/>
                  </a:lnTo>
                  <a:lnTo>
                    <a:pt x="9948" y="460"/>
                  </a:lnTo>
                  <a:lnTo>
                    <a:pt x="9959" y="453"/>
                  </a:lnTo>
                  <a:lnTo>
                    <a:pt x="9968" y="445"/>
                  </a:lnTo>
                  <a:lnTo>
                    <a:pt x="9977" y="437"/>
                  </a:lnTo>
                  <a:lnTo>
                    <a:pt x="9986" y="429"/>
                  </a:lnTo>
                  <a:lnTo>
                    <a:pt x="9994" y="420"/>
                  </a:lnTo>
                  <a:lnTo>
                    <a:pt x="10002" y="411"/>
                  </a:lnTo>
                  <a:lnTo>
                    <a:pt x="10009" y="402"/>
                  </a:lnTo>
                  <a:lnTo>
                    <a:pt x="10016" y="392"/>
                  </a:lnTo>
                  <a:lnTo>
                    <a:pt x="10023" y="382"/>
                  </a:lnTo>
                  <a:lnTo>
                    <a:pt x="10029" y="371"/>
                  </a:lnTo>
                  <a:lnTo>
                    <a:pt x="10034" y="361"/>
                  </a:lnTo>
                  <a:lnTo>
                    <a:pt x="10039" y="349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4"/>
                  </a:lnTo>
                  <a:lnTo>
                    <a:pt x="10054" y="302"/>
                  </a:lnTo>
                  <a:lnTo>
                    <a:pt x="10056" y="289"/>
                  </a:lnTo>
                  <a:lnTo>
                    <a:pt x="10058" y="277"/>
                  </a:lnTo>
                  <a:lnTo>
                    <a:pt x="10059" y="264"/>
                  </a:lnTo>
                  <a:lnTo>
                    <a:pt x="10059" y="251"/>
                  </a:lnTo>
                  <a:lnTo>
                    <a:pt x="10059" y="238"/>
                  </a:lnTo>
                  <a:lnTo>
                    <a:pt x="10058" y="226"/>
                  </a:lnTo>
                  <a:lnTo>
                    <a:pt x="10056" y="213"/>
                  </a:lnTo>
                  <a:lnTo>
                    <a:pt x="10054" y="201"/>
                  </a:lnTo>
                  <a:lnTo>
                    <a:pt x="10051" y="189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3"/>
                  </a:lnTo>
                  <a:lnTo>
                    <a:pt x="10034" y="142"/>
                  </a:lnTo>
                  <a:lnTo>
                    <a:pt x="10029" y="131"/>
                  </a:lnTo>
                  <a:lnTo>
                    <a:pt x="10023" y="121"/>
                  </a:lnTo>
                  <a:lnTo>
                    <a:pt x="10016" y="110"/>
                  </a:lnTo>
                  <a:lnTo>
                    <a:pt x="10009" y="101"/>
                  </a:lnTo>
                  <a:lnTo>
                    <a:pt x="10002" y="91"/>
                  </a:lnTo>
                  <a:lnTo>
                    <a:pt x="9994" y="82"/>
                  </a:lnTo>
                  <a:lnTo>
                    <a:pt x="9986" y="73"/>
                  </a:lnTo>
                  <a:lnTo>
                    <a:pt x="9977" y="65"/>
                  </a:lnTo>
                  <a:lnTo>
                    <a:pt x="9968" y="57"/>
                  </a:lnTo>
                  <a:lnTo>
                    <a:pt x="9959" y="50"/>
                  </a:lnTo>
                  <a:lnTo>
                    <a:pt x="9948" y="43"/>
                  </a:lnTo>
                  <a:lnTo>
                    <a:pt x="9938" y="36"/>
                  </a:lnTo>
                  <a:lnTo>
                    <a:pt x="9927" y="30"/>
                  </a:lnTo>
                  <a:lnTo>
                    <a:pt x="9916" y="25"/>
                  </a:lnTo>
                  <a:lnTo>
                    <a:pt x="9905" y="20"/>
                  </a:lnTo>
                  <a:lnTo>
                    <a:pt x="9894" y="15"/>
                  </a:lnTo>
                  <a:lnTo>
                    <a:pt x="9882" y="11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1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1" name="ïśliḑê"/>
            <p:cNvSpPr/>
            <p:nvPr/>
          </p:nvSpPr>
          <p:spPr bwMode="auto">
            <a:xfrm>
              <a:off x="11056316" y="1032844"/>
              <a:ext cx="144480" cy="6905"/>
            </a:xfrm>
            <a:custGeom>
              <a:avLst/>
              <a:gdLst>
                <a:gd name="T0" fmla="*/ 238 w 10059"/>
                <a:gd name="T1" fmla="*/ 0 h 503"/>
                <a:gd name="T2" fmla="*/ 201 w 10059"/>
                <a:gd name="T3" fmla="*/ 5 h 503"/>
                <a:gd name="T4" fmla="*/ 165 w 10059"/>
                <a:gd name="T5" fmla="*/ 16 h 503"/>
                <a:gd name="T6" fmla="*/ 132 w 10059"/>
                <a:gd name="T7" fmla="*/ 31 h 503"/>
                <a:gd name="T8" fmla="*/ 100 w 10059"/>
                <a:gd name="T9" fmla="*/ 51 h 503"/>
                <a:gd name="T10" fmla="*/ 73 w 10059"/>
                <a:gd name="T11" fmla="*/ 74 h 503"/>
                <a:gd name="T12" fmla="*/ 50 w 10059"/>
                <a:gd name="T13" fmla="*/ 102 h 503"/>
                <a:gd name="T14" fmla="*/ 30 w 10059"/>
                <a:gd name="T15" fmla="*/ 132 h 503"/>
                <a:gd name="T16" fmla="*/ 15 w 10059"/>
                <a:gd name="T17" fmla="*/ 165 h 503"/>
                <a:gd name="T18" fmla="*/ 5 w 10059"/>
                <a:gd name="T19" fmla="*/ 202 h 503"/>
                <a:gd name="T20" fmla="*/ 0 w 10059"/>
                <a:gd name="T21" fmla="*/ 239 h 503"/>
                <a:gd name="T22" fmla="*/ 1 w 10059"/>
                <a:gd name="T23" fmla="*/ 278 h 503"/>
                <a:gd name="T24" fmla="*/ 8 w 10059"/>
                <a:gd name="T25" fmla="*/ 315 h 503"/>
                <a:gd name="T26" fmla="*/ 20 w 10059"/>
                <a:gd name="T27" fmla="*/ 350 h 503"/>
                <a:gd name="T28" fmla="*/ 36 w 10059"/>
                <a:gd name="T29" fmla="*/ 383 h 503"/>
                <a:gd name="T30" fmla="*/ 57 w 10059"/>
                <a:gd name="T31" fmla="*/ 412 h 503"/>
                <a:gd name="T32" fmla="*/ 82 w 10059"/>
                <a:gd name="T33" fmla="*/ 438 h 503"/>
                <a:gd name="T34" fmla="*/ 110 w 10059"/>
                <a:gd name="T35" fmla="*/ 460 h 503"/>
                <a:gd name="T36" fmla="*/ 143 w 10059"/>
                <a:gd name="T37" fmla="*/ 478 h 503"/>
                <a:gd name="T38" fmla="*/ 177 w 10059"/>
                <a:gd name="T39" fmla="*/ 492 h 503"/>
                <a:gd name="T40" fmla="*/ 213 w 10059"/>
                <a:gd name="T41" fmla="*/ 500 h 503"/>
                <a:gd name="T42" fmla="*/ 251 w 10059"/>
                <a:gd name="T43" fmla="*/ 503 h 503"/>
                <a:gd name="T44" fmla="*/ 9834 w 10059"/>
                <a:gd name="T45" fmla="*/ 502 h 503"/>
                <a:gd name="T46" fmla="*/ 9870 w 10059"/>
                <a:gd name="T47" fmla="*/ 495 h 503"/>
                <a:gd name="T48" fmla="*/ 9905 w 10059"/>
                <a:gd name="T49" fmla="*/ 483 h 503"/>
                <a:gd name="T50" fmla="*/ 9938 w 10059"/>
                <a:gd name="T51" fmla="*/ 467 h 503"/>
                <a:gd name="T52" fmla="*/ 9968 w 10059"/>
                <a:gd name="T53" fmla="*/ 446 h 503"/>
                <a:gd name="T54" fmla="*/ 9994 w 10059"/>
                <a:gd name="T55" fmla="*/ 421 h 503"/>
                <a:gd name="T56" fmla="*/ 10016 w 10059"/>
                <a:gd name="T57" fmla="*/ 393 h 503"/>
                <a:gd name="T58" fmla="*/ 10034 w 10059"/>
                <a:gd name="T59" fmla="*/ 362 h 503"/>
                <a:gd name="T60" fmla="*/ 10048 w 10059"/>
                <a:gd name="T61" fmla="*/ 326 h 503"/>
                <a:gd name="T62" fmla="*/ 10056 w 10059"/>
                <a:gd name="T63" fmla="*/ 290 h 503"/>
                <a:gd name="T64" fmla="*/ 10059 w 10059"/>
                <a:gd name="T65" fmla="*/ 252 h 503"/>
                <a:gd name="T66" fmla="*/ 10056 w 10059"/>
                <a:gd name="T67" fmla="*/ 214 h 503"/>
                <a:gd name="T68" fmla="*/ 10048 w 10059"/>
                <a:gd name="T69" fmla="*/ 177 h 503"/>
                <a:gd name="T70" fmla="*/ 10034 w 10059"/>
                <a:gd name="T71" fmla="*/ 143 h 503"/>
                <a:gd name="T72" fmla="*/ 10016 w 10059"/>
                <a:gd name="T73" fmla="*/ 112 h 503"/>
                <a:gd name="T74" fmla="*/ 9994 w 10059"/>
                <a:gd name="T75" fmla="*/ 83 h 503"/>
                <a:gd name="T76" fmla="*/ 9968 w 10059"/>
                <a:gd name="T77" fmla="*/ 58 h 503"/>
                <a:gd name="T78" fmla="*/ 9938 w 10059"/>
                <a:gd name="T79" fmla="*/ 37 h 503"/>
                <a:gd name="T80" fmla="*/ 9905 w 10059"/>
                <a:gd name="T81" fmla="*/ 21 h 503"/>
                <a:gd name="T82" fmla="*/ 9870 w 10059"/>
                <a:gd name="T83" fmla="*/ 8 h 503"/>
                <a:gd name="T84" fmla="*/ 9834 w 10059"/>
                <a:gd name="T85" fmla="*/ 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9" h="503">
                  <a:moveTo>
                    <a:pt x="9808" y="0"/>
                  </a:moveTo>
                  <a:lnTo>
                    <a:pt x="251" y="0"/>
                  </a:lnTo>
                  <a:lnTo>
                    <a:pt x="238" y="0"/>
                  </a:lnTo>
                  <a:lnTo>
                    <a:pt x="225" y="1"/>
                  </a:lnTo>
                  <a:lnTo>
                    <a:pt x="213" y="3"/>
                  </a:lnTo>
                  <a:lnTo>
                    <a:pt x="201" y="5"/>
                  </a:lnTo>
                  <a:lnTo>
                    <a:pt x="189" y="8"/>
                  </a:lnTo>
                  <a:lnTo>
                    <a:pt x="177" y="12"/>
                  </a:lnTo>
                  <a:lnTo>
                    <a:pt x="165" y="16"/>
                  </a:lnTo>
                  <a:lnTo>
                    <a:pt x="154" y="21"/>
                  </a:lnTo>
                  <a:lnTo>
                    <a:pt x="143" y="26"/>
                  </a:lnTo>
                  <a:lnTo>
                    <a:pt x="132" y="31"/>
                  </a:lnTo>
                  <a:lnTo>
                    <a:pt x="120" y="37"/>
                  </a:lnTo>
                  <a:lnTo>
                    <a:pt x="110" y="44"/>
                  </a:lnTo>
                  <a:lnTo>
                    <a:pt x="100" y="51"/>
                  </a:lnTo>
                  <a:lnTo>
                    <a:pt x="91" y="58"/>
                  </a:lnTo>
                  <a:lnTo>
                    <a:pt x="82" y="66"/>
                  </a:lnTo>
                  <a:lnTo>
                    <a:pt x="73" y="74"/>
                  </a:lnTo>
                  <a:lnTo>
                    <a:pt x="65" y="83"/>
                  </a:lnTo>
                  <a:lnTo>
                    <a:pt x="57" y="92"/>
                  </a:lnTo>
                  <a:lnTo>
                    <a:pt x="50" y="102"/>
                  </a:lnTo>
                  <a:lnTo>
                    <a:pt x="43" y="112"/>
                  </a:lnTo>
                  <a:lnTo>
                    <a:pt x="36" y="122"/>
                  </a:lnTo>
                  <a:lnTo>
                    <a:pt x="30" y="132"/>
                  </a:lnTo>
                  <a:lnTo>
                    <a:pt x="25" y="143"/>
                  </a:lnTo>
                  <a:lnTo>
                    <a:pt x="20" y="154"/>
                  </a:lnTo>
                  <a:lnTo>
                    <a:pt x="15" y="165"/>
                  </a:lnTo>
                  <a:lnTo>
                    <a:pt x="11" y="177"/>
                  </a:lnTo>
                  <a:lnTo>
                    <a:pt x="8" y="190"/>
                  </a:lnTo>
                  <a:lnTo>
                    <a:pt x="5" y="202"/>
                  </a:lnTo>
                  <a:lnTo>
                    <a:pt x="3" y="214"/>
                  </a:lnTo>
                  <a:lnTo>
                    <a:pt x="1" y="227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0" y="265"/>
                  </a:lnTo>
                  <a:lnTo>
                    <a:pt x="1" y="278"/>
                  </a:lnTo>
                  <a:lnTo>
                    <a:pt x="3" y="290"/>
                  </a:lnTo>
                  <a:lnTo>
                    <a:pt x="5" y="302"/>
                  </a:lnTo>
                  <a:lnTo>
                    <a:pt x="8" y="315"/>
                  </a:lnTo>
                  <a:lnTo>
                    <a:pt x="11" y="326"/>
                  </a:lnTo>
                  <a:lnTo>
                    <a:pt x="15" y="338"/>
                  </a:lnTo>
                  <a:lnTo>
                    <a:pt x="20" y="350"/>
                  </a:lnTo>
                  <a:lnTo>
                    <a:pt x="25" y="362"/>
                  </a:lnTo>
                  <a:lnTo>
                    <a:pt x="30" y="372"/>
                  </a:lnTo>
                  <a:lnTo>
                    <a:pt x="36" y="383"/>
                  </a:lnTo>
                  <a:lnTo>
                    <a:pt x="43" y="393"/>
                  </a:lnTo>
                  <a:lnTo>
                    <a:pt x="50" y="403"/>
                  </a:lnTo>
                  <a:lnTo>
                    <a:pt x="57" y="412"/>
                  </a:lnTo>
                  <a:lnTo>
                    <a:pt x="65" y="421"/>
                  </a:lnTo>
                  <a:lnTo>
                    <a:pt x="73" y="430"/>
                  </a:lnTo>
                  <a:lnTo>
                    <a:pt x="82" y="438"/>
                  </a:lnTo>
                  <a:lnTo>
                    <a:pt x="91" y="446"/>
                  </a:lnTo>
                  <a:lnTo>
                    <a:pt x="100" y="454"/>
                  </a:lnTo>
                  <a:lnTo>
                    <a:pt x="110" y="460"/>
                  </a:lnTo>
                  <a:lnTo>
                    <a:pt x="120" y="467"/>
                  </a:lnTo>
                  <a:lnTo>
                    <a:pt x="132" y="473"/>
                  </a:lnTo>
                  <a:lnTo>
                    <a:pt x="143" y="478"/>
                  </a:lnTo>
                  <a:lnTo>
                    <a:pt x="154" y="483"/>
                  </a:lnTo>
                  <a:lnTo>
                    <a:pt x="165" y="488"/>
                  </a:lnTo>
                  <a:lnTo>
                    <a:pt x="177" y="492"/>
                  </a:lnTo>
                  <a:lnTo>
                    <a:pt x="189" y="495"/>
                  </a:lnTo>
                  <a:lnTo>
                    <a:pt x="201" y="498"/>
                  </a:lnTo>
                  <a:lnTo>
                    <a:pt x="213" y="500"/>
                  </a:lnTo>
                  <a:lnTo>
                    <a:pt x="225" y="502"/>
                  </a:lnTo>
                  <a:lnTo>
                    <a:pt x="238" y="503"/>
                  </a:lnTo>
                  <a:lnTo>
                    <a:pt x="251" y="503"/>
                  </a:lnTo>
                  <a:lnTo>
                    <a:pt x="9808" y="503"/>
                  </a:lnTo>
                  <a:lnTo>
                    <a:pt x="9821" y="503"/>
                  </a:lnTo>
                  <a:lnTo>
                    <a:pt x="9834" y="502"/>
                  </a:lnTo>
                  <a:lnTo>
                    <a:pt x="9846" y="500"/>
                  </a:lnTo>
                  <a:lnTo>
                    <a:pt x="9858" y="498"/>
                  </a:lnTo>
                  <a:lnTo>
                    <a:pt x="9870" y="495"/>
                  </a:lnTo>
                  <a:lnTo>
                    <a:pt x="9882" y="492"/>
                  </a:lnTo>
                  <a:lnTo>
                    <a:pt x="9894" y="488"/>
                  </a:lnTo>
                  <a:lnTo>
                    <a:pt x="9905" y="483"/>
                  </a:lnTo>
                  <a:lnTo>
                    <a:pt x="9916" y="478"/>
                  </a:lnTo>
                  <a:lnTo>
                    <a:pt x="9927" y="473"/>
                  </a:lnTo>
                  <a:lnTo>
                    <a:pt x="9938" y="467"/>
                  </a:lnTo>
                  <a:lnTo>
                    <a:pt x="9948" y="460"/>
                  </a:lnTo>
                  <a:lnTo>
                    <a:pt x="9959" y="454"/>
                  </a:lnTo>
                  <a:lnTo>
                    <a:pt x="9968" y="446"/>
                  </a:lnTo>
                  <a:lnTo>
                    <a:pt x="9977" y="438"/>
                  </a:lnTo>
                  <a:lnTo>
                    <a:pt x="9986" y="430"/>
                  </a:lnTo>
                  <a:lnTo>
                    <a:pt x="9994" y="421"/>
                  </a:lnTo>
                  <a:lnTo>
                    <a:pt x="10002" y="412"/>
                  </a:lnTo>
                  <a:lnTo>
                    <a:pt x="10009" y="403"/>
                  </a:lnTo>
                  <a:lnTo>
                    <a:pt x="10016" y="393"/>
                  </a:lnTo>
                  <a:lnTo>
                    <a:pt x="10023" y="383"/>
                  </a:lnTo>
                  <a:lnTo>
                    <a:pt x="10029" y="372"/>
                  </a:lnTo>
                  <a:lnTo>
                    <a:pt x="10034" y="362"/>
                  </a:lnTo>
                  <a:lnTo>
                    <a:pt x="10039" y="350"/>
                  </a:lnTo>
                  <a:lnTo>
                    <a:pt x="10044" y="338"/>
                  </a:lnTo>
                  <a:lnTo>
                    <a:pt x="10048" y="326"/>
                  </a:lnTo>
                  <a:lnTo>
                    <a:pt x="10051" y="315"/>
                  </a:lnTo>
                  <a:lnTo>
                    <a:pt x="10054" y="302"/>
                  </a:lnTo>
                  <a:lnTo>
                    <a:pt x="10056" y="290"/>
                  </a:lnTo>
                  <a:lnTo>
                    <a:pt x="10058" y="278"/>
                  </a:lnTo>
                  <a:lnTo>
                    <a:pt x="10059" y="265"/>
                  </a:lnTo>
                  <a:lnTo>
                    <a:pt x="10059" y="252"/>
                  </a:lnTo>
                  <a:lnTo>
                    <a:pt x="10059" y="239"/>
                  </a:lnTo>
                  <a:lnTo>
                    <a:pt x="10058" y="227"/>
                  </a:lnTo>
                  <a:lnTo>
                    <a:pt x="10056" y="214"/>
                  </a:lnTo>
                  <a:lnTo>
                    <a:pt x="10054" y="202"/>
                  </a:lnTo>
                  <a:lnTo>
                    <a:pt x="10051" y="190"/>
                  </a:lnTo>
                  <a:lnTo>
                    <a:pt x="10048" y="177"/>
                  </a:lnTo>
                  <a:lnTo>
                    <a:pt x="10044" y="165"/>
                  </a:lnTo>
                  <a:lnTo>
                    <a:pt x="10039" y="154"/>
                  </a:lnTo>
                  <a:lnTo>
                    <a:pt x="10034" y="143"/>
                  </a:lnTo>
                  <a:lnTo>
                    <a:pt x="10029" y="132"/>
                  </a:lnTo>
                  <a:lnTo>
                    <a:pt x="10023" y="122"/>
                  </a:lnTo>
                  <a:lnTo>
                    <a:pt x="10016" y="112"/>
                  </a:lnTo>
                  <a:lnTo>
                    <a:pt x="10009" y="102"/>
                  </a:lnTo>
                  <a:lnTo>
                    <a:pt x="10002" y="92"/>
                  </a:lnTo>
                  <a:lnTo>
                    <a:pt x="9994" y="83"/>
                  </a:lnTo>
                  <a:lnTo>
                    <a:pt x="9986" y="74"/>
                  </a:lnTo>
                  <a:lnTo>
                    <a:pt x="9977" y="66"/>
                  </a:lnTo>
                  <a:lnTo>
                    <a:pt x="9968" y="58"/>
                  </a:lnTo>
                  <a:lnTo>
                    <a:pt x="9959" y="51"/>
                  </a:lnTo>
                  <a:lnTo>
                    <a:pt x="9948" y="44"/>
                  </a:lnTo>
                  <a:lnTo>
                    <a:pt x="9938" y="37"/>
                  </a:lnTo>
                  <a:lnTo>
                    <a:pt x="9927" y="31"/>
                  </a:lnTo>
                  <a:lnTo>
                    <a:pt x="9916" y="26"/>
                  </a:lnTo>
                  <a:lnTo>
                    <a:pt x="9905" y="21"/>
                  </a:lnTo>
                  <a:lnTo>
                    <a:pt x="9894" y="16"/>
                  </a:lnTo>
                  <a:lnTo>
                    <a:pt x="9882" y="12"/>
                  </a:lnTo>
                  <a:lnTo>
                    <a:pt x="9870" y="8"/>
                  </a:lnTo>
                  <a:lnTo>
                    <a:pt x="9858" y="5"/>
                  </a:lnTo>
                  <a:lnTo>
                    <a:pt x="9846" y="3"/>
                  </a:lnTo>
                  <a:lnTo>
                    <a:pt x="9834" y="1"/>
                  </a:lnTo>
                  <a:lnTo>
                    <a:pt x="9821" y="0"/>
                  </a:lnTo>
                  <a:lnTo>
                    <a:pt x="98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2" name="í$ļíďé"/>
            <p:cNvSpPr/>
            <p:nvPr/>
          </p:nvSpPr>
          <p:spPr bwMode="auto">
            <a:xfrm>
              <a:off x="11056316" y="931390"/>
              <a:ext cx="64804" cy="65335"/>
            </a:xfrm>
            <a:custGeom>
              <a:avLst/>
              <a:gdLst>
                <a:gd name="T0" fmla="*/ 3521 w 4526"/>
                <a:gd name="T1" fmla="*/ 3519 h 4525"/>
                <a:gd name="T2" fmla="*/ 503 w 4526"/>
                <a:gd name="T3" fmla="*/ 4525 h 4525"/>
                <a:gd name="T4" fmla="*/ 4075 w 4526"/>
                <a:gd name="T5" fmla="*/ 4522 h 4525"/>
                <a:gd name="T6" fmla="*/ 4149 w 4526"/>
                <a:gd name="T7" fmla="*/ 4508 h 4525"/>
                <a:gd name="T8" fmla="*/ 4220 w 4526"/>
                <a:gd name="T9" fmla="*/ 4485 h 4525"/>
                <a:gd name="T10" fmla="*/ 4284 w 4526"/>
                <a:gd name="T11" fmla="*/ 4452 h 4525"/>
                <a:gd name="T12" fmla="*/ 4343 w 4526"/>
                <a:gd name="T13" fmla="*/ 4410 h 4525"/>
                <a:gd name="T14" fmla="*/ 4396 w 4526"/>
                <a:gd name="T15" fmla="*/ 4360 h 4525"/>
                <a:gd name="T16" fmla="*/ 4441 w 4526"/>
                <a:gd name="T17" fmla="*/ 4302 h 4525"/>
                <a:gd name="T18" fmla="*/ 4477 w 4526"/>
                <a:gd name="T19" fmla="*/ 4240 h 4525"/>
                <a:gd name="T20" fmla="*/ 4504 w 4526"/>
                <a:gd name="T21" fmla="*/ 4172 h 4525"/>
                <a:gd name="T22" fmla="*/ 4520 w 4526"/>
                <a:gd name="T23" fmla="*/ 4098 h 4525"/>
                <a:gd name="T24" fmla="*/ 4526 w 4526"/>
                <a:gd name="T25" fmla="*/ 4022 h 4525"/>
                <a:gd name="T26" fmla="*/ 4523 w 4526"/>
                <a:gd name="T27" fmla="*/ 452 h 4525"/>
                <a:gd name="T28" fmla="*/ 4510 w 4526"/>
                <a:gd name="T29" fmla="*/ 377 h 4525"/>
                <a:gd name="T30" fmla="*/ 4487 w 4526"/>
                <a:gd name="T31" fmla="*/ 308 h 4525"/>
                <a:gd name="T32" fmla="*/ 4454 w 4526"/>
                <a:gd name="T33" fmla="*/ 242 h 4525"/>
                <a:gd name="T34" fmla="*/ 4412 w 4526"/>
                <a:gd name="T35" fmla="*/ 183 h 4525"/>
                <a:gd name="T36" fmla="*/ 4361 w 4526"/>
                <a:gd name="T37" fmla="*/ 131 h 4525"/>
                <a:gd name="T38" fmla="*/ 4305 w 4526"/>
                <a:gd name="T39" fmla="*/ 85 h 4525"/>
                <a:gd name="T40" fmla="*/ 4242 w 4526"/>
                <a:gd name="T41" fmla="*/ 49 h 4525"/>
                <a:gd name="T42" fmla="*/ 4173 w 4526"/>
                <a:gd name="T43" fmla="*/ 22 h 4525"/>
                <a:gd name="T44" fmla="*/ 4100 w 4526"/>
                <a:gd name="T45" fmla="*/ 6 h 4525"/>
                <a:gd name="T46" fmla="*/ 4024 w 4526"/>
                <a:gd name="T47" fmla="*/ 0 h 4525"/>
                <a:gd name="T48" fmla="*/ 451 w 4526"/>
                <a:gd name="T49" fmla="*/ 3 h 4525"/>
                <a:gd name="T50" fmla="*/ 377 w 4526"/>
                <a:gd name="T51" fmla="*/ 16 h 4525"/>
                <a:gd name="T52" fmla="*/ 307 w 4526"/>
                <a:gd name="T53" fmla="*/ 39 h 4525"/>
                <a:gd name="T54" fmla="*/ 242 w 4526"/>
                <a:gd name="T55" fmla="*/ 72 h 4525"/>
                <a:gd name="T56" fmla="*/ 183 w 4526"/>
                <a:gd name="T57" fmla="*/ 115 h 4525"/>
                <a:gd name="T58" fmla="*/ 131 w 4526"/>
                <a:gd name="T59" fmla="*/ 165 h 4525"/>
                <a:gd name="T60" fmla="*/ 85 w 4526"/>
                <a:gd name="T61" fmla="*/ 222 h 4525"/>
                <a:gd name="T62" fmla="*/ 49 w 4526"/>
                <a:gd name="T63" fmla="*/ 285 h 4525"/>
                <a:gd name="T64" fmla="*/ 22 w 4526"/>
                <a:gd name="T65" fmla="*/ 353 h 4525"/>
                <a:gd name="T66" fmla="*/ 6 w 4526"/>
                <a:gd name="T67" fmla="*/ 426 h 4525"/>
                <a:gd name="T68" fmla="*/ 0 w 4526"/>
                <a:gd name="T69" fmla="*/ 503 h 4525"/>
                <a:gd name="T70" fmla="*/ 3 w 4526"/>
                <a:gd name="T71" fmla="*/ 4073 h 4525"/>
                <a:gd name="T72" fmla="*/ 16 w 4526"/>
                <a:gd name="T73" fmla="*/ 4147 h 4525"/>
                <a:gd name="T74" fmla="*/ 39 w 4526"/>
                <a:gd name="T75" fmla="*/ 4218 h 4525"/>
                <a:gd name="T76" fmla="*/ 72 w 4526"/>
                <a:gd name="T77" fmla="*/ 4282 h 4525"/>
                <a:gd name="T78" fmla="*/ 114 w 4526"/>
                <a:gd name="T79" fmla="*/ 4342 h 4525"/>
                <a:gd name="T80" fmla="*/ 165 w 4526"/>
                <a:gd name="T81" fmla="*/ 4394 h 4525"/>
                <a:gd name="T82" fmla="*/ 221 w 4526"/>
                <a:gd name="T83" fmla="*/ 4439 h 4525"/>
                <a:gd name="T84" fmla="*/ 284 w 4526"/>
                <a:gd name="T85" fmla="*/ 4475 h 4525"/>
                <a:gd name="T86" fmla="*/ 353 w 4526"/>
                <a:gd name="T87" fmla="*/ 4501 h 4525"/>
                <a:gd name="T88" fmla="*/ 426 w 4526"/>
                <a:gd name="T89" fmla="*/ 4519 h 4525"/>
                <a:gd name="T90" fmla="*/ 503 w 4526"/>
                <a:gd name="T91" fmla="*/ 4525 h 4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6" h="4525">
                  <a:moveTo>
                    <a:pt x="1006" y="1004"/>
                  </a:moveTo>
                  <a:lnTo>
                    <a:pt x="3521" y="1004"/>
                  </a:lnTo>
                  <a:lnTo>
                    <a:pt x="3521" y="3519"/>
                  </a:lnTo>
                  <a:lnTo>
                    <a:pt x="1006" y="3519"/>
                  </a:lnTo>
                  <a:lnTo>
                    <a:pt x="1006" y="1004"/>
                  </a:lnTo>
                  <a:close/>
                  <a:moveTo>
                    <a:pt x="503" y="4525"/>
                  </a:moveTo>
                  <a:lnTo>
                    <a:pt x="4024" y="4525"/>
                  </a:lnTo>
                  <a:lnTo>
                    <a:pt x="4050" y="4524"/>
                  </a:lnTo>
                  <a:lnTo>
                    <a:pt x="4075" y="4522"/>
                  </a:lnTo>
                  <a:lnTo>
                    <a:pt x="4100" y="4519"/>
                  </a:lnTo>
                  <a:lnTo>
                    <a:pt x="4125" y="4515"/>
                  </a:lnTo>
                  <a:lnTo>
                    <a:pt x="4149" y="4508"/>
                  </a:lnTo>
                  <a:lnTo>
                    <a:pt x="4173" y="4501"/>
                  </a:lnTo>
                  <a:lnTo>
                    <a:pt x="4197" y="4494"/>
                  </a:lnTo>
                  <a:lnTo>
                    <a:pt x="4220" y="4485"/>
                  </a:lnTo>
                  <a:lnTo>
                    <a:pt x="4242" y="4475"/>
                  </a:lnTo>
                  <a:lnTo>
                    <a:pt x="4263" y="4464"/>
                  </a:lnTo>
                  <a:lnTo>
                    <a:pt x="4284" y="4452"/>
                  </a:lnTo>
                  <a:lnTo>
                    <a:pt x="4305" y="4439"/>
                  </a:lnTo>
                  <a:lnTo>
                    <a:pt x="4324" y="4425"/>
                  </a:lnTo>
                  <a:lnTo>
                    <a:pt x="4343" y="4410"/>
                  </a:lnTo>
                  <a:lnTo>
                    <a:pt x="4361" y="4394"/>
                  </a:lnTo>
                  <a:lnTo>
                    <a:pt x="4380" y="4378"/>
                  </a:lnTo>
                  <a:lnTo>
                    <a:pt x="4396" y="4360"/>
                  </a:lnTo>
                  <a:lnTo>
                    <a:pt x="4412" y="4342"/>
                  </a:lnTo>
                  <a:lnTo>
                    <a:pt x="4427" y="4322"/>
                  </a:lnTo>
                  <a:lnTo>
                    <a:pt x="4441" y="4302"/>
                  </a:lnTo>
                  <a:lnTo>
                    <a:pt x="4454" y="4282"/>
                  </a:lnTo>
                  <a:lnTo>
                    <a:pt x="4466" y="4261"/>
                  </a:lnTo>
                  <a:lnTo>
                    <a:pt x="4477" y="4240"/>
                  </a:lnTo>
                  <a:lnTo>
                    <a:pt x="4487" y="4218"/>
                  </a:lnTo>
                  <a:lnTo>
                    <a:pt x="4496" y="4195"/>
                  </a:lnTo>
                  <a:lnTo>
                    <a:pt x="4504" y="4172"/>
                  </a:lnTo>
                  <a:lnTo>
                    <a:pt x="4510" y="4147"/>
                  </a:lnTo>
                  <a:lnTo>
                    <a:pt x="4516" y="4123"/>
                  </a:lnTo>
                  <a:lnTo>
                    <a:pt x="4520" y="4098"/>
                  </a:lnTo>
                  <a:lnTo>
                    <a:pt x="4523" y="4073"/>
                  </a:lnTo>
                  <a:lnTo>
                    <a:pt x="4525" y="4048"/>
                  </a:lnTo>
                  <a:lnTo>
                    <a:pt x="4526" y="4022"/>
                  </a:lnTo>
                  <a:lnTo>
                    <a:pt x="4526" y="503"/>
                  </a:lnTo>
                  <a:lnTo>
                    <a:pt x="4525" y="477"/>
                  </a:lnTo>
                  <a:lnTo>
                    <a:pt x="4523" y="452"/>
                  </a:lnTo>
                  <a:lnTo>
                    <a:pt x="4520" y="426"/>
                  </a:lnTo>
                  <a:lnTo>
                    <a:pt x="4516" y="401"/>
                  </a:lnTo>
                  <a:lnTo>
                    <a:pt x="4510" y="377"/>
                  </a:lnTo>
                  <a:lnTo>
                    <a:pt x="4504" y="353"/>
                  </a:lnTo>
                  <a:lnTo>
                    <a:pt x="4496" y="330"/>
                  </a:lnTo>
                  <a:lnTo>
                    <a:pt x="4487" y="308"/>
                  </a:lnTo>
                  <a:lnTo>
                    <a:pt x="4477" y="285"/>
                  </a:lnTo>
                  <a:lnTo>
                    <a:pt x="4466" y="263"/>
                  </a:lnTo>
                  <a:lnTo>
                    <a:pt x="4454" y="242"/>
                  </a:lnTo>
                  <a:lnTo>
                    <a:pt x="4441" y="222"/>
                  </a:lnTo>
                  <a:lnTo>
                    <a:pt x="4427" y="202"/>
                  </a:lnTo>
                  <a:lnTo>
                    <a:pt x="4412" y="183"/>
                  </a:lnTo>
                  <a:lnTo>
                    <a:pt x="4396" y="165"/>
                  </a:lnTo>
                  <a:lnTo>
                    <a:pt x="4380" y="148"/>
                  </a:lnTo>
                  <a:lnTo>
                    <a:pt x="4361" y="131"/>
                  </a:lnTo>
                  <a:lnTo>
                    <a:pt x="4343" y="115"/>
                  </a:lnTo>
                  <a:lnTo>
                    <a:pt x="4324" y="99"/>
                  </a:lnTo>
                  <a:lnTo>
                    <a:pt x="4305" y="85"/>
                  </a:lnTo>
                  <a:lnTo>
                    <a:pt x="4284" y="72"/>
                  </a:lnTo>
                  <a:lnTo>
                    <a:pt x="4263" y="60"/>
                  </a:lnTo>
                  <a:lnTo>
                    <a:pt x="4242" y="49"/>
                  </a:lnTo>
                  <a:lnTo>
                    <a:pt x="4220" y="39"/>
                  </a:lnTo>
                  <a:lnTo>
                    <a:pt x="4197" y="30"/>
                  </a:lnTo>
                  <a:lnTo>
                    <a:pt x="4173" y="22"/>
                  </a:lnTo>
                  <a:lnTo>
                    <a:pt x="4149" y="16"/>
                  </a:lnTo>
                  <a:lnTo>
                    <a:pt x="4125" y="10"/>
                  </a:lnTo>
                  <a:lnTo>
                    <a:pt x="4100" y="6"/>
                  </a:lnTo>
                  <a:lnTo>
                    <a:pt x="4075" y="3"/>
                  </a:lnTo>
                  <a:lnTo>
                    <a:pt x="4050" y="1"/>
                  </a:lnTo>
                  <a:lnTo>
                    <a:pt x="4024" y="0"/>
                  </a:lnTo>
                  <a:lnTo>
                    <a:pt x="503" y="0"/>
                  </a:lnTo>
                  <a:lnTo>
                    <a:pt x="477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8"/>
                  </a:lnTo>
                  <a:lnTo>
                    <a:pt x="131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8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0" y="4022"/>
                  </a:lnTo>
                  <a:lnTo>
                    <a:pt x="1" y="4048"/>
                  </a:lnTo>
                  <a:lnTo>
                    <a:pt x="3" y="4073"/>
                  </a:lnTo>
                  <a:lnTo>
                    <a:pt x="6" y="4098"/>
                  </a:lnTo>
                  <a:lnTo>
                    <a:pt x="10" y="4123"/>
                  </a:lnTo>
                  <a:lnTo>
                    <a:pt x="16" y="4147"/>
                  </a:lnTo>
                  <a:lnTo>
                    <a:pt x="22" y="4172"/>
                  </a:lnTo>
                  <a:lnTo>
                    <a:pt x="30" y="4195"/>
                  </a:lnTo>
                  <a:lnTo>
                    <a:pt x="39" y="4218"/>
                  </a:lnTo>
                  <a:lnTo>
                    <a:pt x="49" y="4240"/>
                  </a:lnTo>
                  <a:lnTo>
                    <a:pt x="60" y="4261"/>
                  </a:lnTo>
                  <a:lnTo>
                    <a:pt x="72" y="4282"/>
                  </a:lnTo>
                  <a:lnTo>
                    <a:pt x="85" y="4302"/>
                  </a:lnTo>
                  <a:lnTo>
                    <a:pt x="99" y="4322"/>
                  </a:lnTo>
                  <a:lnTo>
                    <a:pt x="114" y="4342"/>
                  </a:lnTo>
                  <a:lnTo>
                    <a:pt x="131" y="4360"/>
                  </a:lnTo>
                  <a:lnTo>
                    <a:pt x="147" y="4378"/>
                  </a:lnTo>
                  <a:lnTo>
                    <a:pt x="165" y="4394"/>
                  </a:lnTo>
                  <a:lnTo>
                    <a:pt x="183" y="4410"/>
                  </a:lnTo>
                  <a:lnTo>
                    <a:pt x="202" y="4425"/>
                  </a:lnTo>
                  <a:lnTo>
                    <a:pt x="221" y="4439"/>
                  </a:lnTo>
                  <a:lnTo>
                    <a:pt x="242" y="4452"/>
                  </a:lnTo>
                  <a:lnTo>
                    <a:pt x="262" y="4464"/>
                  </a:lnTo>
                  <a:lnTo>
                    <a:pt x="284" y="4475"/>
                  </a:lnTo>
                  <a:lnTo>
                    <a:pt x="307" y="4485"/>
                  </a:lnTo>
                  <a:lnTo>
                    <a:pt x="330" y="4494"/>
                  </a:lnTo>
                  <a:lnTo>
                    <a:pt x="353" y="4501"/>
                  </a:lnTo>
                  <a:lnTo>
                    <a:pt x="377" y="4508"/>
                  </a:lnTo>
                  <a:lnTo>
                    <a:pt x="401" y="4515"/>
                  </a:lnTo>
                  <a:lnTo>
                    <a:pt x="426" y="4519"/>
                  </a:lnTo>
                  <a:lnTo>
                    <a:pt x="451" y="4522"/>
                  </a:lnTo>
                  <a:lnTo>
                    <a:pt x="477" y="4524"/>
                  </a:lnTo>
                  <a:lnTo>
                    <a:pt x="503" y="4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3" name="ïṥḷíďe"/>
            <p:cNvSpPr/>
            <p:nvPr/>
          </p:nvSpPr>
          <p:spPr bwMode="auto">
            <a:xfrm>
              <a:off x="10520486" y="1155316"/>
              <a:ext cx="447970" cy="446840"/>
            </a:xfrm>
            <a:custGeom>
              <a:avLst/>
              <a:gdLst>
                <a:gd name="T0" fmla="*/ 12770 w 14656"/>
                <a:gd name="T1" fmla="*/ 6106 h 14620"/>
                <a:gd name="T2" fmla="*/ 12640 w 14656"/>
                <a:gd name="T3" fmla="*/ 6115 h 14620"/>
                <a:gd name="T4" fmla="*/ 12519 w 14656"/>
                <a:gd name="T5" fmla="*/ 6055 h 14620"/>
                <a:gd name="T6" fmla="*/ 9966 w 14656"/>
                <a:gd name="T7" fmla="*/ 5994 h 14620"/>
                <a:gd name="T8" fmla="*/ 8414 w 14656"/>
                <a:gd name="T9" fmla="*/ 5281 h 14620"/>
                <a:gd name="T10" fmla="*/ 6782 w 14656"/>
                <a:gd name="T11" fmla="*/ 4968 h 14620"/>
                <a:gd name="T12" fmla="*/ 5698 w 14656"/>
                <a:gd name="T13" fmla="*/ 4822 h 14620"/>
                <a:gd name="T14" fmla="*/ 8599 w 14656"/>
                <a:gd name="T15" fmla="*/ 2123 h 14620"/>
                <a:gd name="T16" fmla="*/ 8551 w 14656"/>
                <a:gd name="T17" fmla="*/ 1998 h 14620"/>
                <a:gd name="T18" fmla="*/ 8574 w 14656"/>
                <a:gd name="T19" fmla="*/ 1868 h 14620"/>
                <a:gd name="T20" fmla="*/ 9364 w 14656"/>
                <a:gd name="T21" fmla="*/ 1057 h 14620"/>
                <a:gd name="T22" fmla="*/ 9489 w 14656"/>
                <a:gd name="T23" fmla="*/ 1010 h 14620"/>
                <a:gd name="T24" fmla="*/ 9619 w 14656"/>
                <a:gd name="T25" fmla="*/ 1032 h 14620"/>
                <a:gd name="T26" fmla="*/ 13601 w 14656"/>
                <a:gd name="T27" fmla="*/ 5006 h 14620"/>
                <a:gd name="T28" fmla="*/ 13650 w 14656"/>
                <a:gd name="T29" fmla="*/ 5131 h 14620"/>
                <a:gd name="T30" fmla="*/ 13627 w 14656"/>
                <a:gd name="T31" fmla="*/ 5261 h 14620"/>
                <a:gd name="T32" fmla="*/ 8336 w 14656"/>
                <a:gd name="T33" fmla="*/ 13377 h 14620"/>
                <a:gd name="T34" fmla="*/ 8074 w 14656"/>
                <a:gd name="T35" fmla="*/ 13585 h 14620"/>
                <a:gd name="T36" fmla="*/ 7781 w 14656"/>
                <a:gd name="T37" fmla="*/ 13595 h 14620"/>
                <a:gd name="T38" fmla="*/ 7556 w 14656"/>
                <a:gd name="T39" fmla="*/ 13465 h 14620"/>
                <a:gd name="T40" fmla="*/ 1014 w 14656"/>
                <a:gd name="T41" fmla="*/ 6852 h 14620"/>
                <a:gd name="T42" fmla="*/ 1065 w 14656"/>
                <a:gd name="T43" fmla="*/ 6524 h 14620"/>
                <a:gd name="T44" fmla="*/ 1308 w 14656"/>
                <a:gd name="T45" fmla="*/ 6300 h 14620"/>
                <a:gd name="T46" fmla="*/ 6805 w 14656"/>
                <a:gd name="T47" fmla="*/ 5480 h 14620"/>
                <a:gd name="T48" fmla="*/ 8979 w 14656"/>
                <a:gd name="T49" fmla="*/ 6023 h 14620"/>
                <a:gd name="T50" fmla="*/ 10402 w 14656"/>
                <a:gd name="T51" fmla="*/ 369 h 14620"/>
                <a:gd name="T52" fmla="*/ 10132 w 14656"/>
                <a:gd name="T53" fmla="*/ 163 h 14620"/>
                <a:gd name="T54" fmla="*/ 9820 w 14656"/>
                <a:gd name="T55" fmla="*/ 38 h 14620"/>
                <a:gd name="T56" fmla="*/ 9482 w 14656"/>
                <a:gd name="T57" fmla="*/ 0 h 14620"/>
                <a:gd name="T58" fmla="*/ 9147 w 14656"/>
                <a:gd name="T59" fmla="*/ 55 h 14620"/>
                <a:gd name="T60" fmla="*/ 8841 w 14656"/>
                <a:gd name="T61" fmla="*/ 195 h 14620"/>
                <a:gd name="T62" fmla="*/ 7892 w 14656"/>
                <a:gd name="T63" fmla="*/ 1104 h 14620"/>
                <a:gd name="T64" fmla="*/ 7692 w 14656"/>
                <a:gd name="T65" fmla="*/ 1380 h 14620"/>
                <a:gd name="T66" fmla="*/ 7576 w 14656"/>
                <a:gd name="T67" fmla="*/ 1695 h 14620"/>
                <a:gd name="T68" fmla="*/ 7548 w 14656"/>
                <a:gd name="T69" fmla="*/ 2062 h 14620"/>
                <a:gd name="T70" fmla="*/ 7669 w 14656"/>
                <a:gd name="T71" fmla="*/ 2522 h 14620"/>
                <a:gd name="T72" fmla="*/ 623 w 14656"/>
                <a:gd name="T73" fmla="*/ 5539 h 14620"/>
                <a:gd name="T74" fmla="*/ 274 w 14656"/>
                <a:gd name="T75" fmla="*/ 5894 h 14620"/>
                <a:gd name="T76" fmla="*/ 58 w 14656"/>
                <a:gd name="T77" fmla="*/ 6345 h 14620"/>
                <a:gd name="T78" fmla="*/ 3 w 14656"/>
                <a:gd name="T79" fmla="*/ 6850 h 14620"/>
                <a:gd name="T80" fmla="*/ 114 w 14656"/>
                <a:gd name="T81" fmla="*/ 7337 h 14620"/>
                <a:gd name="T82" fmla="*/ 382 w 14656"/>
                <a:gd name="T83" fmla="*/ 7767 h 14620"/>
                <a:gd name="T84" fmla="*/ 7067 w 14656"/>
                <a:gd name="T85" fmla="*/ 14362 h 14620"/>
                <a:gd name="T86" fmla="*/ 7416 w 14656"/>
                <a:gd name="T87" fmla="*/ 14537 h 14620"/>
                <a:gd name="T88" fmla="*/ 7800 w 14656"/>
                <a:gd name="T89" fmla="*/ 14616 h 14620"/>
                <a:gd name="T90" fmla="*/ 8103 w 14656"/>
                <a:gd name="T91" fmla="*/ 14608 h 14620"/>
                <a:gd name="T92" fmla="*/ 8574 w 14656"/>
                <a:gd name="T93" fmla="*/ 14467 h 14620"/>
                <a:gd name="T94" fmla="*/ 8985 w 14656"/>
                <a:gd name="T95" fmla="*/ 14171 h 14620"/>
                <a:gd name="T96" fmla="*/ 9276 w 14656"/>
                <a:gd name="T97" fmla="*/ 13754 h 14620"/>
                <a:gd name="T98" fmla="*/ 12327 w 14656"/>
                <a:gd name="T99" fmla="*/ 7076 h 14620"/>
                <a:gd name="T100" fmla="*/ 12781 w 14656"/>
                <a:gd name="T101" fmla="*/ 7126 h 14620"/>
                <a:gd name="T102" fmla="*/ 13112 w 14656"/>
                <a:gd name="T103" fmla="*/ 7056 h 14620"/>
                <a:gd name="T104" fmla="*/ 13410 w 14656"/>
                <a:gd name="T105" fmla="*/ 6900 h 14620"/>
                <a:gd name="T106" fmla="*/ 14350 w 14656"/>
                <a:gd name="T107" fmla="*/ 5980 h 14620"/>
                <a:gd name="T108" fmla="*/ 14535 w 14656"/>
                <a:gd name="T109" fmla="*/ 5696 h 14620"/>
                <a:gd name="T110" fmla="*/ 14637 w 14656"/>
                <a:gd name="T111" fmla="*/ 5373 h 14620"/>
                <a:gd name="T112" fmla="*/ 14649 w 14656"/>
                <a:gd name="T113" fmla="*/ 5030 h 14620"/>
                <a:gd name="T114" fmla="*/ 14572 w 14656"/>
                <a:gd name="T115" fmla="*/ 4701 h 14620"/>
                <a:gd name="T116" fmla="*/ 14410 w 14656"/>
                <a:gd name="T117" fmla="*/ 4405 h 14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56" h="14620">
                  <a:moveTo>
                    <a:pt x="13576" y="5334"/>
                  </a:moveTo>
                  <a:lnTo>
                    <a:pt x="12866" y="6046"/>
                  </a:lnTo>
                  <a:lnTo>
                    <a:pt x="12856" y="6055"/>
                  </a:lnTo>
                  <a:lnTo>
                    <a:pt x="12847" y="6064"/>
                  </a:lnTo>
                  <a:lnTo>
                    <a:pt x="12837" y="6071"/>
                  </a:lnTo>
                  <a:lnTo>
                    <a:pt x="12826" y="6079"/>
                  </a:lnTo>
                  <a:lnTo>
                    <a:pt x="12816" y="6085"/>
                  </a:lnTo>
                  <a:lnTo>
                    <a:pt x="12805" y="6091"/>
                  </a:lnTo>
                  <a:lnTo>
                    <a:pt x="12794" y="6097"/>
                  </a:lnTo>
                  <a:lnTo>
                    <a:pt x="12782" y="6102"/>
                  </a:lnTo>
                  <a:lnTo>
                    <a:pt x="12770" y="6106"/>
                  </a:lnTo>
                  <a:lnTo>
                    <a:pt x="12759" y="6110"/>
                  </a:lnTo>
                  <a:lnTo>
                    <a:pt x="12747" y="6113"/>
                  </a:lnTo>
                  <a:lnTo>
                    <a:pt x="12735" y="6115"/>
                  </a:lnTo>
                  <a:lnTo>
                    <a:pt x="12723" y="6117"/>
                  </a:lnTo>
                  <a:lnTo>
                    <a:pt x="12712" y="6119"/>
                  </a:lnTo>
                  <a:lnTo>
                    <a:pt x="12700" y="6120"/>
                  </a:lnTo>
                  <a:lnTo>
                    <a:pt x="12688" y="6120"/>
                  </a:lnTo>
                  <a:lnTo>
                    <a:pt x="12676" y="6120"/>
                  </a:lnTo>
                  <a:lnTo>
                    <a:pt x="12664" y="6119"/>
                  </a:lnTo>
                  <a:lnTo>
                    <a:pt x="12652" y="6117"/>
                  </a:lnTo>
                  <a:lnTo>
                    <a:pt x="12640" y="6115"/>
                  </a:lnTo>
                  <a:lnTo>
                    <a:pt x="12628" y="6113"/>
                  </a:lnTo>
                  <a:lnTo>
                    <a:pt x="12615" y="6110"/>
                  </a:lnTo>
                  <a:lnTo>
                    <a:pt x="12604" y="6106"/>
                  </a:lnTo>
                  <a:lnTo>
                    <a:pt x="12593" y="6102"/>
                  </a:lnTo>
                  <a:lnTo>
                    <a:pt x="12581" y="6097"/>
                  </a:lnTo>
                  <a:lnTo>
                    <a:pt x="12571" y="6091"/>
                  </a:lnTo>
                  <a:lnTo>
                    <a:pt x="12560" y="6085"/>
                  </a:lnTo>
                  <a:lnTo>
                    <a:pt x="12549" y="6079"/>
                  </a:lnTo>
                  <a:lnTo>
                    <a:pt x="12539" y="6071"/>
                  </a:lnTo>
                  <a:lnTo>
                    <a:pt x="12529" y="6064"/>
                  </a:lnTo>
                  <a:lnTo>
                    <a:pt x="12519" y="6055"/>
                  </a:lnTo>
                  <a:lnTo>
                    <a:pt x="12510" y="6046"/>
                  </a:lnTo>
                  <a:lnTo>
                    <a:pt x="11621" y="5156"/>
                  </a:lnTo>
                  <a:lnTo>
                    <a:pt x="10900" y="6965"/>
                  </a:lnTo>
                  <a:lnTo>
                    <a:pt x="10961" y="6813"/>
                  </a:lnTo>
                  <a:lnTo>
                    <a:pt x="10819" y="6674"/>
                  </a:lnTo>
                  <a:lnTo>
                    <a:pt x="10677" y="6544"/>
                  </a:lnTo>
                  <a:lnTo>
                    <a:pt x="10534" y="6420"/>
                  </a:lnTo>
                  <a:lnTo>
                    <a:pt x="10392" y="6304"/>
                  </a:lnTo>
                  <a:lnTo>
                    <a:pt x="10251" y="6194"/>
                  </a:lnTo>
                  <a:lnTo>
                    <a:pt x="10108" y="6091"/>
                  </a:lnTo>
                  <a:lnTo>
                    <a:pt x="9966" y="5994"/>
                  </a:lnTo>
                  <a:lnTo>
                    <a:pt x="9823" y="5905"/>
                  </a:lnTo>
                  <a:lnTo>
                    <a:pt x="9681" y="5820"/>
                  </a:lnTo>
                  <a:lnTo>
                    <a:pt x="9539" y="5740"/>
                  </a:lnTo>
                  <a:lnTo>
                    <a:pt x="9397" y="5667"/>
                  </a:lnTo>
                  <a:lnTo>
                    <a:pt x="9257" y="5598"/>
                  </a:lnTo>
                  <a:lnTo>
                    <a:pt x="9115" y="5535"/>
                  </a:lnTo>
                  <a:lnTo>
                    <a:pt x="8974" y="5475"/>
                  </a:lnTo>
                  <a:lnTo>
                    <a:pt x="8833" y="5421"/>
                  </a:lnTo>
                  <a:lnTo>
                    <a:pt x="8693" y="5370"/>
                  </a:lnTo>
                  <a:lnTo>
                    <a:pt x="8553" y="5324"/>
                  </a:lnTo>
                  <a:lnTo>
                    <a:pt x="8414" y="5281"/>
                  </a:lnTo>
                  <a:lnTo>
                    <a:pt x="8275" y="5241"/>
                  </a:lnTo>
                  <a:lnTo>
                    <a:pt x="8136" y="5205"/>
                  </a:lnTo>
                  <a:lnTo>
                    <a:pt x="7997" y="5172"/>
                  </a:lnTo>
                  <a:lnTo>
                    <a:pt x="7860" y="5141"/>
                  </a:lnTo>
                  <a:lnTo>
                    <a:pt x="7723" y="5113"/>
                  </a:lnTo>
                  <a:lnTo>
                    <a:pt x="7587" y="5088"/>
                  </a:lnTo>
                  <a:lnTo>
                    <a:pt x="7451" y="5065"/>
                  </a:lnTo>
                  <a:lnTo>
                    <a:pt x="7315" y="5043"/>
                  </a:lnTo>
                  <a:lnTo>
                    <a:pt x="7180" y="5022"/>
                  </a:lnTo>
                  <a:lnTo>
                    <a:pt x="7047" y="5003"/>
                  </a:lnTo>
                  <a:lnTo>
                    <a:pt x="6782" y="4968"/>
                  </a:lnTo>
                  <a:lnTo>
                    <a:pt x="6519" y="4936"/>
                  </a:lnTo>
                  <a:lnTo>
                    <a:pt x="6436" y="4926"/>
                  </a:lnTo>
                  <a:lnTo>
                    <a:pt x="6354" y="4915"/>
                  </a:lnTo>
                  <a:lnTo>
                    <a:pt x="6270" y="4905"/>
                  </a:lnTo>
                  <a:lnTo>
                    <a:pt x="6188" y="4893"/>
                  </a:lnTo>
                  <a:lnTo>
                    <a:pt x="6105" y="4882"/>
                  </a:lnTo>
                  <a:lnTo>
                    <a:pt x="6024" y="4871"/>
                  </a:lnTo>
                  <a:lnTo>
                    <a:pt x="5942" y="4859"/>
                  </a:lnTo>
                  <a:lnTo>
                    <a:pt x="5861" y="4847"/>
                  </a:lnTo>
                  <a:lnTo>
                    <a:pt x="5779" y="4835"/>
                  </a:lnTo>
                  <a:lnTo>
                    <a:pt x="5698" y="4822"/>
                  </a:lnTo>
                  <a:lnTo>
                    <a:pt x="5617" y="4809"/>
                  </a:lnTo>
                  <a:lnTo>
                    <a:pt x="5537" y="4795"/>
                  </a:lnTo>
                  <a:lnTo>
                    <a:pt x="5456" y="4779"/>
                  </a:lnTo>
                  <a:lnTo>
                    <a:pt x="5376" y="4764"/>
                  </a:lnTo>
                  <a:lnTo>
                    <a:pt x="5296" y="4748"/>
                  </a:lnTo>
                  <a:lnTo>
                    <a:pt x="5216" y="4731"/>
                  </a:lnTo>
                  <a:lnTo>
                    <a:pt x="9487" y="3017"/>
                  </a:lnTo>
                  <a:lnTo>
                    <a:pt x="8624" y="2152"/>
                  </a:lnTo>
                  <a:lnTo>
                    <a:pt x="8615" y="2143"/>
                  </a:lnTo>
                  <a:lnTo>
                    <a:pt x="8607" y="2133"/>
                  </a:lnTo>
                  <a:lnTo>
                    <a:pt x="8599" y="2123"/>
                  </a:lnTo>
                  <a:lnTo>
                    <a:pt x="8592" y="2113"/>
                  </a:lnTo>
                  <a:lnTo>
                    <a:pt x="8586" y="2102"/>
                  </a:lnTo>
                  <a:lnTo>
                    <a:pt x="8580" y="2091"/>
                  </a:lnTo>
                  <a:lnTo>
                    <a:pt x="8574" y="2080"/>
                  </a:lnTo>
                  <a:lnTo>
                    <a:pt x="8569" y="2068"/>
                  </a:lnTo>
                  <a:lnTo>
                    <a:pt x="8565" y="2057"/>
                  </a:lnTo>
                  <a:lnTo>
                    <a:pt x="8561" y="2046"/>
                  </a:lnTo>
                  <a:lnTo>
                    <a:pt x="8558" y="2034"/>
                  </a:lnTo>
                  <a:lnTo>
                    <a:pt x="8555" y="2022"/>
                  </a:lnTo>
                  <a:lnTo>
                    <a:pt x="8553" y="2010"/>
                  </a:lnTo>
                  <a:lnTo>
                    <a:pt x="8551" y="1998"/>
                  </a:lnTo>
                  <a:lnTo>
                    <a:pt x="8550" y="1986"/>
                  </a:lnTo>
                  <a:lnTo>
                    <a:pt x="8550" y="1974"/>
                  </a:lnTo>
                  <a:lnTo>
                    <a:pt x="8550" y="1961"/>
                  </a:lnTo>
                  <a:lnTo>
                    <a:pt x="8551" y="1949"/>
                  </a:lnTo>
                  <a:lnTo>
                    <a:pt x="8553" y="1938"/>
                  </a:lnTo>
                  <a:lnTo>
                    <a:pt x="8555" y="1926"/>
                  </a:lnTo>
                  <a:lnTo>
                    <a:pt x="8558" y="1914"/>
                  </a:lnTo>
                  <a:lnTo>
                    <a:pt x="8562" y="1902"/>
                  </a:lnTo>
                  <a:lnTo>
                    <a:pt x="8565" y="1891"/>
                  </a:lnTo>
                  <a:lnTo>
                    <a:pt x="8570" y="1879"/>
                  </a:lnTo>
                  <a:lnTo>
                    <a:pt x="8574" y="1868"/>
                  </a:lnTo>
                  <a:lnTo>
                    <a:pt x="8580" y="1857"/>
                  </a:lnTo>
                  <a:lnTo>
                    <a:pt x="8586" y="1845"/>
                  </a:lnTo>
                  <a:lnTo>
                    <a:pt x="8593" y="1835"/>
                  </a:lnTo>
                  <a:lnTo>
                    <a:pt x="8600" y="1825"/>
                  </a:lnTo>
                  <a:lnTo>
                    <a:pt x="8608" y="1815"/>
                  </a:lnTo>
                  <a:lnTo>
                    <a:pt x="8616" y="1805"/>
                  </a:lnTo>
                  <a:lnTo>
                    <a:pt x="8625" y="1796"/>
                  </a:lnTo>
                  <a:lnTo>
                    <a:pt x="9335" y="1082"/>
                  </a:lnTo>
                  <a:lnTo>
                    <a:pt x="9344" y="1073"/>
                  </a:lnTo>
                  <a:lnTo>
                    <a:pt x="9354" y="1065"/>
                  </a:lnTo>
                  <a:lnTo>
                    <a:pt x="9364" y="1057"/>
                  </a:lnTo>
                  <a:lnTo>
                    <a:pt x="9374" y="1050"/>
                  </a:lnTo>
                  <a:lnTo>
                    <a:pt x="9385" y="1043"/>
                  </a:lnTo>
                  <a:lnTo>
                    <a:pt x="9396" y="1037"/>
                  </a:lnTo>
                  <a:lnTo>
                    <a:pt x="9408" y="1032"/>
                  </a:lnTo>
                  <a:lnTo>
                    <a:pt x="9419" y="1027"/>
                  </a:lnTo>
                  <a:lnTo>
                    <a:pt x="9430" y="1023"/>
                  </a:lnTo>
                  <a:lnTo>
                    <a:pt x="9442" y="1019"/>
                  </a:lnTo>
                  <a:lnTo>
                    <a:pt x="9454" y="1016"/>
                  </a:lnTo>
                  <a:lnTo>
                    <a:pt x="9465" y="1013"/>
                  </a:lnTo>
                  <a:lnTo>
                    <a:pt x="9477" y="1011"/>
                  </a:lnTo>
                  <a:lnTo>
                    <a:pt x="9489" y="1010"/>
                  </a:lnTo>
                  <a:lnTo>
                    <a:pt x="9501" y="1009"/>
                  </a:lnTo>
                  <a:lnTo>
                    <a:pt x="9513" y="1009"/>
                  </a:lnTo>
                  <a:lnTo>
                    <a:pt x="9525" y="1009"/>
                  </a:lnTo>
                  <a:lnTo>
                    <a:pt x="9537" y="1010"/>
                  </a:lnTo>
                  <a:lnTo>
                    <a:pt x="9549" y="1011"/>
                  </a:lnTo>
                  <a:lnTo>
                    <a:pt x="9561" y="1013"/>
                  </a:lnTo>
                  <a:lnTo>
                    <a:pt x="9574" y="1016"/>
                  </a:lnTo>
                  <a:lnTo>
                    <a:pt x="9585" y="1019"/>
                  </a:lnTo>
                  <a:lnTo>
                    <a:pt x="9597" y="1023"/>
                  </a:lnTo>
                  <a:lnTo>
                    <a:pt x="9608" y="1027"/>
                  </a:lnTo>
                  <a:lnTo>
                    <a:pt x="9619" y="1032"/>
                  </a:lnTo>
                  <a:lnTo>
                    <a:pt x="9630" y="1037"/>
                  </a:lnTo>
                  <a:lnTo>
                    <a:pt x="9641" y="1043"/>
                  </a:lnTo>
                  <a:lnTo>
                    <a:pt x="9651" y="1050"/>
                  </a:lnTo>
                  <a:lnTo>
                    <a:pt x="9662" y="1057"/>
                  </a:lnTo>
                  <a:lnTo>
                    <a:pt x="9672" y="1065"/>
                  </a:lnTo>
                  <a:lnTo>
                    <a:pt x="9681" y="1073"/>
                  </a:lnTo>
                  <a:lnTo>
                    <a:pt x="9691" y="1082"/>
                  </a:lnTo>
                  <a:lnTo>
                    <a:pt x="13576" y="4978"/>
                  </a:lnTo>
                  <a:lnTo>
                    <a:pt x="13585" y="4987"/>
                  </a:lnTo>
                  <a:lnTo>
                    <a:pt x="13593" y="4996"/>
                  </a:lnTo>
                  <a:lnTo>
                    <a:pt x="13601" y="5006"/>
                  </a:lnTo>
                  <a:lnTo>
                    <a:pt x="13608" y="5017"/>
                  </a:lnTo>
                  <a:lnTo>
                    <a:pt x="13615" y="5028"/>
                  </a:lnTo>
                  <a:lnTo>
                    <a:pt x="13621" y="5039"/>
                  </a:lnTo>
                  <a:lnTo>
                    <a:pt x="13627" y="5050"/>
                  </a:lnTo>
                  <a:lnTo>
                    <a:pt x="13631" y="5061"/>
                  </a:lnTo>
                  <a:lnTo>
                    <a:pt x="13636" y="5073"/>
                  </a:lnTo>
                  <a:lnTo>
                    <a:pt x="13641" y="5084"/>
                  </a:lnTo>
                  <a:lnTo>
                    <a:pt x="13644" y="5096"/>
                  </a:lnTo>
                  <a:lnTo>
                    <a:pt x="13646" y="5107"/>
                  </a:lnTo>
                  <a:lnTo>
                    <a:pt x="13648" y="5119"/>
                  </a:lnTo>
                  <a:lnTo>
                    <a:pt x="13650" y="5131"/>
                  </a:lnTo>
                  <a:lnTo>
                    <a:pt x="13651" y="5143"/>
                  </a:lnTo>
                  <a:lnTo>
                    <a:pt x="13651" y="5156"/>
                  </a:lnTo>
                  <a:lnTo>
                    <a:pt x="13651" y="5168"/>
                  </a:lnTo>
                  <a:lnTo>
                    <a:pt x="13650" y="5180"/>
                  </a:lnTo>
                  <a:lnTo>
                    <a:pt x="13648" y="5192"/>
                  </a:lnTo>
                  <a:lnTo>
                    <a:pt x="13646" y="5204"/>
                  </a:lnTo>
                  <a:lnTo>
                    <a:pt x="13644" y="5216"/>
                  </a:lnTo>
                  <a:lnTo>
                    <a:pt x="13641" y="5227"/>
                  </a:lnTo>
                  <a:lnTo>
                    <a:pt x="13636" y="5239"/>
                  </a:lnTo>
                  <a:lnTo>
                    <a:pt x="13631" y="5250"/>
                  </a:lnTo>
                  <a:lnTo>
                    <a:pt x="13627" y="5261"/>
                  </a:lnTo>
                  <a:lnTo>
                    <a:pt x="13621" y="5273"/>
                  </a:lnTo>
                  <a:lnTo>
                    <a:pt x="13615" y="5284"/>
                  </a:lnTo>
                  <a:lnTo>
                    <a:pt x="13608" y="5295"/>
                  </a:lnTo>
                  <a:lnTo>
                    <a:pt x="13601" y="5305"/>
                  </a:lnTo>
                  <a:lnTo>
                    <a:pt x="13593" y="5315"/>
                  </a:lnTo>
                  <a:lnTo>
                    <a:pt x="13585" y="5325"/>
                  </a:lnTo>
                  <a:lnTo>
                    <a:pt x="13576" y="5334"/>
                  </a:lnTo>
                  <a:close/>
                  <a:moveTo>
                    <a:pt x="8378" y="13292"/>
                  </a:moveTo>
                  <a:lnTo>
                    <a:pt x="8366" y="13321"/>
                  </a:lnTo>
                  <a:lnTo>
                    <a:pt x="8352" y="13350"/>
                  </a:lnTo>
                  <a:lnTo>
                    <a:pt x="8336" y="13377"/>
                  </a:lnTo>
                  <a:lnTo>
                    <a:pt x="8318" y="13403"/>
                  </a:lnTo>
                  <a:lnTo>
                    <a:pt x="8300" y="13427"/>
                  </a:lnTo>
                  <a:lnTo>
                    <a:pt x="8280" y="13450"/>
                  </a:lnTo>
                  <a:lnTo>
                    <a:pt x="8258" y="13473"/>
                  </a:lnTo>
                  <a:lnTo>
                    <a:pt x="8235" y="13494"/>
                  </a:lnTo>
                  <a:lnTo>
                    <a:pt x="8210" y="13513"/>
                  </a:lnTo>
                  <a:lnTo>
                    <a:pt x="8185" y="13530"/>
                  </a:lnTo>
                  <a:lnTo>
                    <a:pt x="8159" y="13546"/>
                  </a:lnTo>
                  <a:lnTo>
                    <a:pt x="8132" y="13560"/>
                  </a:lnTo>
                  <a:lnTo>
                    <a:pt x="8104" y="13573"/>
                  </a:lnTo>
                  <a:lnTo>
                    <a:pt x="8074" y="13585"/>
                  </a:lnTo>
                  <a:lnTo>
                    <a:pt x="8044" y="13594"/>
                  </a:lnTo>
                  <a:lnTo>
                    <a:pt x="8013" y="13601"/>
                  </a:lnTo>
                  <a:lnTo>
                    <a:pt x="7985" y="13607"/>
                  </a:lnTo>
                  <a:lnTo>
                    <a:pt x="7956" y="13610"/>
                  </a:lnTo>
                  <a:lnTo>
                    <a:pt x="7927" y="13612"/>
                  </a:lnTo>
                  <a:lnTo>
                    <a:pt x="7899" y="13612"/>
                  </a:lnTo>
                  <a:lnTo>
                    <a:pt x="7874" y="13611"/>
                  </a:lnTo>
                  <a:lnTo>
                    <a:pt x="7850" y="13609"/>
                  </a:lnTo>
                  <a:lnTo>
                    <a:pt x="7827" y="13605"/>
                  </a:lnTo>
                  <a:lnTo>
                    <a:pt x="7804" y="13601"/>
                  </a:lnTo>
                  <a:lnTo>
                    <a:pt x="7781" y="13595"/>
                  </a:lnTo>
                  <a:lnTo>
                    <a:pt x="7758" y="13589"/>
                  </a:lnTo>
                  <a:lnTo>
                    <a:pt x="7736" y="13580"/>
                  </a:lnTo>
                  <a:lnTo>
                    <a:pt x="7714" y="13571"/>
                  </a:lnTo>
                  <a:lnTo>
                    <a:pt x="7691" y="13562"/>
                  </a:lnTo>
                  <a:lnTo>
                    <a:pt x="7670" y="13551"/>
                  </a:lnTo>
                  <a:lnTo>
                    <a:pt x="7650" y="13539"/>
                  </a:lnTo>
                  <a:lnTo>
                    <a:pt x="7630" y="13526"/>
                  </a:lnTo>
                  <a:lnTo>
                    <a:pt x="7610" y="13512"/>
                  </a:lnTo>
                  <a:lnTo>
                    <a:pt x="7591" y="13497"/>
                  </a:lnTo>
                  <a:lnTo>
                    <a:pt x="7573" y="13482"/>
                  </a:lnTo>
                  <a:lnTo>
                    <a:pt x="7556" y="13465"/>
                  </a:lnTo>
                  <a:lnTo>
                    <a:pt x="1154" y="7119"/>
                  </a:lnTo>
                  <a:lnTo>
                    <a:pt x="1133" y="7096"/>
                  </a:lnTo>
                  <a:lnTo>
                    <a:pt x="1113" y="7072"/>
                  </a:lnTo>
                  <a:lnTo>
                    <a:pt x="1094" y="7048"/>
                  </a:lnTo>
                  <a:lnTo>
                    <a:pt x="1078" y="7022"/>
                  </a:lnTo>
                  <a:lnTo>
                    <a:pt x="1063" y="6996"/>
                  </a:lnTo>
                  <a:lnTo>
                    <a:pt x="1050" y="6967"/>
                  </a:lnTo>
                  <a:lnTo>
                    <a:pt x="1038" y="6940"/>
                  </a:lnTo>
                  <a:lnTo>
                    <a:pt x="1029" y="6911"/>
                  </a:lnTo>
                  <a:lnTo>
                    <a:pt x="1021" y="6882"/>
                  </a:lnTo>
                  <a:lnTo>
                    <a:pt x="1014" y="6852"/>
                  </a:lnTo>
                  <a:lnTo>
                    <a:pt x="1010" y="6822"/>
                  </a:lnTo>
                  <a:lnTo>
                    <a:pt x="1007" y="6792"/>
                  </a:lnTo>
                  <a:lnTo>
                    <a:pt x="1006" y="6761"/>
                  </a:lnTo>
                  <a:lnTo>
                    <a:pt x="1007" y="6730"/>
                  </a:lnTo>
                  <a:lnTo>
                    <a:pt x="1010" y="6699"/>
                  </a:lnTo>
                  <a:lnTo>
                    <a:pt x="1015" y="6668"/>
                  </a:lnTo>
                  <a:lnTo>
                    <a:pt x="1022" y="6638"/>
                  </a:lnTo>
                  <a:lnTo>
                    <a:pt x="1030" y="6608"/>
                  </a:lnTo>
                  <a:lnTo>
                    <a:pt x="1040" y="6579"/>
                  </a:lnTo>
                  <a:lnTo>
                    <a:pt x="1052" y="6551"/>
                  </a:lnTo>
                  <a:lnTo>
                    <a:pt x="1065" y="6524"/>
                  </a:lnTo>
                  <a:lnTo>
                    <a:pt x="1080" y="6498"/>
                  </a:lnTo>
                  <a:lnTo>
                    <a:pt x="1097" y="6472"/>
                  </a:lnTo>
                  <a:lnTo>
                    <a:pt x="1116" y="6448"/>
                  </a:lnTo>
                  <a:lnTo>
                    <a:pt x="1136" y="6425"/>
                  </a:lnTo>
                  <a:lnTo>
                    <a:pt x="1156" y="6403"/>
                  </a:lnTo>
                  <a:lnTo>
                    <a:pt x="1179" y="6383"/>
                  </a:lnTo>
                  <a:lnTo>
                    <a:pt x="1202" y="6363"/>
                  </a:lnTo>
                  <a:lnTo>
                    <a:pt x="1227" y="6345"/>
                  </a:lnTo>
                  <a:lnTo>
                    <a:pt x="1252" y="6329"/>
                  </a:lnTo>
                  <a:lnTo>
                    <a:pt x="1280" y="6314"/>
                  </a:lnTo>
                  <a:lnTo>
                    <a:pt x="1308" y="6300"/>
                  </a:lnTo>
                  <a:lnTo>
                    <a:pt x="4434" y="5046"/>
                  </a:lnTo>
                  <a:lnTo>
                    <a:pt x="4632" y="5107"/>
                  </a:lnTo>
                  <a:lnTo>
                    <a:pt x="4830" y="5162"/>
                  </a:lnTo>
                  <a:lnTo>
                    <a:pt x="5027" y="5210"/>
                  </a:lnTo>
                  <a:lnTo>
                    <a:pt x="5225" y="5252"/>
                  </a:lnTo>
                  <a:lnTo>
                    <a:pt x="5422" y="5290"/>
                  </a:lnTo>
                  <a:lnTo>
                    <a:pt x="5620" y="5323"/>
                  </a:lnTo>
                  <a:lnTo>
                    <a:pt x="5817" y="5353"/>
                  </a:lnTo>
                  <a:lnTo>
                    <a:pt x="6016" y="5380"/>
                  </a:lnTo>
                  <a:lnTo>
                    <a:pt x="6410" y="5431"/>
                  </a:lnTo>
                  <a:lnTo>
                    <a:pt x="6805" y="5480"/>
                  </a:lnTo>
                  <a:lnTo>
                    <a:pt x="7003" y="5507"/>
                  </a:lnTo>
                  <a:lnTo>
                    <a:pt x="7201" y="5536"/>
                  </a:lnTo>
                  <a:lnTo>
                    <a:pt x="7398" y="5568"/>
                  </a:lnTo>
                  <a:lnTo>
                    <a:pt x="7596" y="5603"/>
                  </a:lnTo>
                  <a:lnTo>
                    <a:pt x="7793" y="5643"/>
                  </a:lnTo>
                  <a:lnTo>
                    <a:pt x="7991" y="5688"/>
                  </a:lnTo>
                  <a:lnTo>
                    <a:pt x="8188" y="5739"/>
                  </a:lnTo>
                  <a:lnTo>
                    <a:pt x="8385" y="5798"/>
                  </a:lnTo>
                  <a:lnTo>
                    <a:pt x="8584" y="5864"/>
                  </a:lnTo>
                  <a:lnTo>
                    <a:pt x="8781" y="5939"/>
                  </a:lnTo>
                  <a:lnTo>
                    <a:pt x="8979" y="6023"/>
                  </a:lnTo>
                  <a:lnTo>
                    <a:pt x="9176" y="6116"/>
                  </a:lnTo>
                  <a:lnTo>
                    <a:pt x="9373" y="6221"/>
                  </a:lnTo>
                  <a:lnTo>
                    <a:pt x="9571" y="6337"/>
                  </a:lnTo>
                  <a:lnTo>
                    <a:pt x="9769" y="6466"/>
                  </a:lnTo>
                  <a:lnTo>
                    <a:pt x="9967" y="6608"/>
                  </a:lnTo>
                  <a:lnTo>
                    <a:pt x="10164" y="6765"/>
                  </a:lnTo>
                  <a:lnTo>
                    <a:pt x="10361" y="6935"/>
                  </a:lnTo>
                  <a:lnTo>
                    <a:pt x="10559" y="7122"/>
                  </a:lnTo>
                  <a:lnTo>
                    <a:pt x="10756" y="7324"/>
                  </a:lnTo>
                  <a:lnTo>
                    <a:pt x="8378" y="13292"/>
                  </a:lnTo>
                  <a:close/>
                  <a:moveTo>
                    <a:pt x="10402" y="369"/>
                  </a:moveTo>
                  <a:lnTo>
                    <a:pt x="10379" y="347"/>
                  </a:lnTo>
                  <a:lnTo>
                    <a:pt x="10356" y="326"/>
                  </a:lnTo>
                  <a:lnTo>
                    <a:pt x="10333" y="305"/>
                  </a:lnTo>
                  <a:lnTo>
                    <a:pt x="10310" y="286"/>
                  </a:lnTo>
                  <a:lnTo>
                    <a:pt x="10286" y="266"/>
                  </a:lnTo>
                  <a:lnTo>
                    <a:pt x="10261" y="247"/>
                  </a:lnTo>
                  <a:lnTo>
                    <a:pt x="10235" y="229"/>
                  </a:lnTo>
                  <a:lnTo>
                    <a:pt x="10210" y="211"/>
                  </a:lnTo>
                  <a:lnTo>
                    <a:pt x="10184" y="195"/>
                  </a:lnTo>
                  <a:lnTo>
                    <a:pt x="10158" y="179"/>
                  </a:lnTo>
                  <a:lnTo>
                    <a:pt x="10132" y="163"/>
                  </a:lnTo>
                  <a:lnTo>
                    <a:pt x="10105" y="148"/>
                  </a:lnTo>
                  <a:lnTo>
                    <a:pt x="10077" y="133"/>
                  </a:lnTo>
                  <a:lnTo>
                    <a:pt x="10050" y="120"/>
                  </a:lnTo>
                  <a:lnTo>
                    <a:pt x="10022" y="108"/>
                  </a:lnTo>
                  <a:lnTo>
                    <a:pt x="9994" y="96"/>
                  </a:lnTo>
                  <a:lnTo>
                    <a:pt x="9966" y="84"/>
                  </a:lnTo>
                  <a:lnTo>
                    <a:pt x="9938" y="74"/>
                  </a:lnTo>
                  <a:lnTo>
                    <a:pt x="9908" y="64"/>
                  </a:lnTo>
                  <a:lnTo>
                    <a:pt x="9879" y="55"/>
                  </a:lnTo>
                  <a:lnTo>
                    <a:pt x="9850" y="46"/>
                  </a:lnTo>
                  <a:lnTo>
                    <a:pt x="9820" y="38"/>
                  </a:lnTo>
                  <a:lnTo>
                    <a:pt x="9791" y="31"/>
                  </a:lnTo>
                  <a:lnTo>
                    <a:pt x="9761" y="25"/>
                  </a:lnTo>
                  <a:lnTo>
                    <a:pt x="9730" y="19"/>
                  </a:lnTo>
                  <a:lnTo>
                    <a:pt x="9699" y="14"/>
                  </a:lnTo>
                  <a:lnTo>
                    <a:pt x="9669" y="9"/>
                  </a:lnTo>
                  <a:lnTo>
                    <a:pt x="9638" y="6"/>
                  </a:lnTo>
                  <a:lnTo>
                    <a:pt x="9607" y="3"/>
                  </a:lnTo>
                  <a:lnTo>
                    <a:pt x="9577" y="2"/>
                  </a:lnTo>
                  <a:lnTo>
                    <a:pt x="9544" y="0"/>
                  </a:lnTo>
                  <a:lnTo>
                    <a:pt x="9513" y="0"/>
                  </a:lnTo>
                  <a:lnTo>
                    <a:pt x="9482" y="0"/>
                  </a:lnTo>
                  <a:lnTo>
                    <a:pt x="9451" y="2"/>
                  </a:lnTo>
                  <a:lnTo>
                    <a:pt x="9420" y="3"/>
                  </a:lnTo>
                  <a:lnTo>
                    <a:pt x="9388" y="6"/>
                  </a:lnTo>
                  <a:lnTo>
                    <a:pt x="9357" y="9"/>
                  </a:lnTo>
                  <a:lnTo>
                    <a:pt x="9327" y="14"/>
                  </a:lnTo>
                  <a:lnTo>
                    <a:pt x="9297" y="19"/>
                  </a:lnTo>
                  <a:lnTo>
                    <a:pt x="9266" y="25"/>
                  </a:lnTo>
                  <a:lnTo>
                    <a:pt x="9236" y="31"/>
                  </a:lnTo>
                  <a:lnTo>
                    <a:pt x="9206" y="38"/>
                  </a:lnTo>
                  <a:lnTo>
                    <a:pt x="9176" y="46"/>
                  </a:lnTo>
                  <a:lnTo>
                    <a:pt x="9147" y="55"/>
                  </a:lnTo>
                  <a:lnTo>
                    <a:pt x="9118" y="64"/>
                  </a:lnTo>
                  <a:lnTo>
                    <a:pt x="9089" y="74"/>
                  </a:lnTo>
                  <a:lnTo>
                    <a:pt x="9060" y="84"/>
                  </a:lnTo>
                  <a:lnTo>
                    <a:pt x="9031" y="96"/>
                  </a:lnTo>
                  <a:lnTo>
                    <a:pt x="9003" y="108"/>
                  </a:lnTo>
                  <a:lnTo>
                    <a:pt x="8976" y="120"/>
                  </a:lnTo>
                  <a:lnTo>
                    <a:pt x="8948" y="134"/>
                  </a:lnTo>
                  <a:lnTo>
                    <a:pt x="8921" y="149"/>
                  </a:lnTo>
                  <a:lnTo>
                    <a:pt x="8894" y="163"/>
                  </a:lnTo>
                  <a:lnTo>
                    <a:pt x="8867" y="179"/>
                  </a:lnTo>
                  <a:lnTo>
                    <a:pt x="8841" y="195"/>
                  </a:lnTo>
                  <a:lnTo>
                    <a:pt x="8816" y="211"/>
                  </a:lnTo>
                  <a:lnTo>
                    <a:pt x="8790" y="229"/>
                  </a:lnTo>
                  <a:lnTo>
                    <a:pt x="8766" y="247"/>
                  </a:lnTo>
                  <a:lnTo>
                    <a:pt x="8741" y="267"/>
                  </a:lnTo>
                  <a:lnTo>
                    <a:pt x="8716" y="286"/>
                  </a:lnTo>
                  <a:lnTo>
                    <a:pt x="8692" y="306"/>
                  </a:lnTo>
                  <a:lnTo>
                    <a:pt x="8669" y="326"/>
                  </a:lnTo>
                  <a:lnTo>
                    <a:pt x="8646" y="348"/>
                  </a:lnTo>
                  <a:lnTo>
                    <a:pt x="8624" y="369"/>
                  </a:lnTo>
                  <a:lnTo>
                    <a:pt x="7914" y="1081"/>
                  </a:lnTo>
                  <a:lnTo>
                    <a:pt x="7892" y="1104"/>
                  </a:lnTo>
                  <a:lnTo>
                    <a:pt x="7870" y="1128"/>
                  </a:lnTo>
                  <a:lnTo>
                    <a:pt x="7850" y="1151"/>
                  </a:lnTo>
                  <a:lnTo>
                    <a:pt x="7829" y="1174"/>
                  </a:lnTo>
                  <a:lnTo>
                    <a:pt x="7810" y="1199"/>
                  </a:lnTo>
                  <a:lnTo>
                    <a:pt x="7792" y="1223"/>
                  </a:lnTo>
                  <a:lnTo>
                    <a:pt x="7773" y="1249"/>
                  </a:lnTo>
                  <a:lnTo>
                    <a:pt x="7756" y="1274"/>
                  </a:lnTo>
                  <a:lnTo>
                    <a:pt x="7739" y="1300"/>
                  </a:lnTo>
                  <a:lnTo>
                    <a:pt x="7723" y="1326"/>
                  </a:lnTo>
                  <a:lnTo>
                    <a:pt x="7707" y="1352"/>
                  </a:lnTo>
                  <a:lnTo>
                    <a:pt x="7692" y="1380"/>
                  </a:lnTo>
                  <a:lnTo>
                    <a:pt x="7678" y="1407"/>
                  </a:lnTo>
                  <a:lnTo>
                    <a:pt x="7665" y="1434"/>
                  </a:lnTo>
                  <a:lnTo>
                    <a:pt x="7652" y="1462"/>
                  </a:lnTo>
                  <a:lnTo>
                    <a:pt x="7640" y="1491"/>
                  </a:lnTo>
                  <a:lnTo>
                    <a:pt x="7629" y="1519"/>
                  </a:lnTo>
                  <a:lnTo>
                    <a:pt x="7618" y="1547"/>
                  </a:lnTo>
                  <a:lnTo>
                    <a:pt x="7608" y="1576"/>
                  </a:lnTo>
                  <a:lnTo>
                    <a:pt x="7599" y="1606"/>
                  </a:lnTo>
                  <a:lnTo>
                    <a:pt x="7591" y="1636"/>
                  </a:lnTo>
                  <a:lnTo>
                    <a:pt x="7583" y="1665"/>
                  </a:lnTo>
                  <a:lnTo>
                    <a:pt x="7576" y="1695"/>
                  </a:lnTo>
                  <a:lnTo>
                    <a:pt x="7569" y="1725"/>
                  </a:lnTo>
                  <a:lnTo>
                    <a:pt x="7564" y="1756"/>
                  </a:lnTo>
                  <a:lnTo>
                    <a:pt x="7559" y="1786"/>
                  </a:lnTo>
                  <a:lnTo>
                    <a:pt x="7555" y="1817"/>
                  </a:lnTo>
                  <a:lnTo>
                    <a:pt x="7551" y="1848"/>
                  </a:lnTo>
                  <a:lnTo>
                    <a:pt x="7549" y="1879"/>
                  </a:lnTo>
                  <a:lnTo>
                    <a:pt x="7547" y="1911"/>
                  </a:lnTo>
                  <a:lnTo>
                    <a:pt x="7546" y="1942"/>
                  </a:lnTo>
                  <a:lnTo>
                    <a:pt x="7545" y="1974"/>
                  </a:lnTo>
                  <a:lnTo>
                    <a:pt x="7546" y="2018"/>
                  </a:lnTo>
                  <a:lnTo>
                    <a:pt x="7548" y="2062"/>
                  </a:lnTo>
                  <a:lnTo>
                    <a:pt x="7552" y="2106"/>
                  </a:lnTo>
                  <a:lnTo>
                    <a:pt x="7557" y="2150"/>
                  </a:lnTo>
                  <a:lnTo>
                    <a:pt x="7564" y="2192"/>
                  </a:lnTo>
                  <a:lnTo>
                    <a:pt x="7572" y="2236"/>
                  </a:lnTo>
                  <a:lnTo>
                    <a:pt x="7582" y="2278"/>
                  </a:lnTo>
                  <a:lnTo>
                    <a:pt x="7593" y="2319"/>
                  </a:lnTo>
                  <a:lnTo>
                    <a:pt x="7605" y="2361"/>
                  </a:lnTo>
                  <a:lnTo>
                    <a:pt x="7619" y="2402"/>
                  </a:lnTo>
                  <a:lnTo>
                    <a:pt x="7634" y="2442"/>
                  </a:lnTo>
                  <a:lnTo>
                    <a:pt x="7651" y="2483"/>
                  </a:lnTo>
                  <a:lnTo>
                    <a:pt x="7669" y="2522"/>
                  </a:lnTo>
                  <a:lnTo>
                    <a:pt x="7688" y="2560"/>
                  </a:lnTo>
                  <a:lnTo>
                    <a:pt x="7710" y="2599"/>
                  </a:lnTo>
                  <a:lnTo>
                    <a:pt x="7732" y="2635"/>
                  </a:lnTo>
                  <a:lnTo>
                    <a:pt x="902" y="5377"/>
                  </a:lnTo>
                  <a:lnTo>
                    <a:pt x="860" y="5397"/>
                  </a:lnTo>
                  <a:lnTo>
                    <a:pt x="819" y="5418"/>
                  </a:lnTo>
                  <a:lnTo>
                    <a:pt x="778" y="5440"/>
                  </a:lnTo>
                  <a:lnTo>
                    <a:pt x="737" y="5462"/>
                  </a:lnTo>
                  <a:lnTo>
                    <a:pt x="699" y="5486"/>
                  </a:lnTo>
                  <a:lnTo>
                    <a:pt x="660" y="5511"/>
                  </a:lnTo>
                  <a:lnTo>
                    <a:pt x="623" y="5539"/>
                  </a:lnTo>
                  <a:lnTo>
                    <a:pt x="586" y="5566"/>
                  </a:lnTo>
                  <a:lnTo>
                    <a:pt x="550" y="5594"/>
                  </a:lnTo>
                  <a:lnTo>
                    <a:pt x="516" y="5623"/>
                  </a:lnTo>
                  <a:lnTo>
                    <a:pt x="482" y="5655"/>
                  </a:lnTo>
                  <a:lnTo>
                    <a:pt x="450" y="5686"/>
                  </a:lnTo>
                  <a:lnTo>
                    <a:pt x="417" y="5718"/>
                  </a:lnTo>
                  <a:lnTo>
                    <a:pt x="386" y="5751"/>
                  </a:lnTo>
                  <a:lnTo>
                    <a:pt x="357" y="5786"/>
                  </a:lnTo>
                  <a:lnTo>
                    <a:pt x="328" y="5821"/>
                  </a:lnTo>
                  <a:lnTo>
                    <a:pt x="301" y="5857"/>
                  </a:lnTo>
                  <a:lnTo>
                    <a:pt x="274" y="5894"/>
                  </a:lnTo>
                  <a:lnTo>
                    <a:pt x="248" y="5931"/>
                  </a:lnTo>
                  <a:lnTo>
                    <a:pt x="224" y="5969"/>
                  </a:lnTo>
                  <a:lnTo>
                    <a:pt x="200" y="6009"/>
                  </a:lnTo>
                  <a:lnTo>
                    <a:pt x="179" y="6049"/>
                  </a:lnTo>
                  <a:lnTo>
                    <a:pt x="158" y="6089"/>
                  </a:lnTo>
                  <a:lnTo>
                    <a:pt x="138" y="6131"/>
                  </a:lnTo>
                  <a:lnTo>
                    <a:pt x="120" y="6172"/>
                  </a:lnTo>
                  <a:lnTo>
                    <a:pt x="103" y="6214"/>
                  </a:lnTo>
                  <a:lnTo>
                    <a:pt x="87" y="6258"/>
                  </a:lnTo>
                  <a:lnTo>
                    <a:pt x="71" y="6301"/>
                  </a:lnTo>
                  <a:lnTo>
                    <a:pt x="58" y="6345"/>
                  </a:lnTo>
                  <a:lnTo>
                    <a:pt x="46" y="6390"/>
                  </a:lnTo>
                  <a:lnTo>
                    <a:pt x="36" y="6435"/>
                  </a:lnTo>
                  <a:lnTo>
                    <a:pt x="26" y="6481"/>
                  </a:lnTo>
                  <a:lnTo>
                    <a:pt x="18" y="6527"/>
                  </a:lnTo>
                  <a:lnTo>
                    <a:pt x="12" y="6573"/>
                  </a:lnTo>
                  <a:lnTo>
                    <a:pt x="7" y="6620"/>
                  </a:lnTo>
                  <a:lnTo>
                    <a:pt x="3" y="6666"/>
                  </a:lnTo>
                  <a:lnTo>
                    <a:pt x="1" y="6712"/>
                  </a:lnTo>
                  <a:lnTo>
                    <a:pt x="0" y="6759"/>
                  </a:lnTo>
                  <a:lnTo>
                    <a:pt x="1" y="6804"/>
                  </a:lnTo>
                  <a:lnTo>
                    <a:pt x="3" y="6850"/>
                  </a:lnTo>
                  <a:lnTo>
                    <a:pt x="6" y="6896"/>
                  </a:lnTo>
                  <a:lnTo>
                    <a:pt x="11" y="6941"/>
                  </a:lnTo>
                  <a:lnTo>
                    <a:pt x="17" y="6987"/>
                  </a:lnTo>
                  <a:lnTo>
                    <a:pt x="24" y="7032"/>
                  </a:lnTo>
                  <a:lnTo>
                    <a:pt x="33" y="7076"/>
                  </a:lnTo>
                  <a:lnTo>
                    <a:pt x="43" y="7121"/>
                  </a:lnTo>
                  <a:lnTo>
                    <a:pt x="55" y="7165"/>
                  </a:lnTo>
                  <a:lnTo>
                    <a:pt x="67" y="7209"/>
                  </a:lnTo>
                  <a:lnTo>
                    <a:pt x="81" y="7253"/>
                  </a:lnTo>
                  <a:lnTo>
                    <a:pt x="98" y="7295"/>
                  </a:lnTo>
                  <a:lnTo>
                    <a:pt x="114" y="7337"/>
                  </a:lnTo>
                  <a:lnTo>
                    <a:pt x="132" y="7380"/>
                  </a:lnTo>
                  <a:lnTo>
                    <a:pt x="152" y="7421"/>
                  </a:lnTo>
                  <a:lnTo>
                    <a:pt x="172" y="7462"/>
                  </a:lnTo>
                  <a:lnTo>
                    <a:pt x="194" y="7503"/>
                  </a:lnTo>
                  <a:lnTo>
                    <a:pt x="217" y="7542"/>
                  </a:lnTo>
                  <a:lnTo>
                    <a:pt x="241" y="7581"/>
                  </a:lnTo>
                  <a:lnTo>
                    <a:pt x="268" y="7620"/>
                  </a:lnTo>
                  <a:lnTo>
                    <a:pt x="294" y="7658"/>
                  </a:lnTo>
                  <a:lnTo>
                    <a:pt x="322" y="7695"/>
                  </a:lnTo>
                  <a:lnTo>
                    <a:pt x="351" y="7732"/>
                  </a:lnTo>
                  <a:lnTo>
                    <a:pt x="382" y="7767"/>
                  </a:lnTo>
                  <a:lnTo>
                    <a:pt x="413" y="7801"/>
                  </a:lnTo>
                  <a:lnTo>
                    <a:pt x="447" y="7835"/>
                  </a:lnTo>
                  <a:lnTo>
                    <a:pt x="6844" y="14177"/>
                  </a:lnTo>
                  <a:lnTo>
                    <a:pt x="6871" y="14203"/>
                  </a:lnTo>
                  <a:lnTo>
                    <a:pt x="6897" y="14228"/>
                  </a:lnTo>
                  <a:lnTo>
                    <a:pt x="6924" y="14252"/>
                  </a:lnTo>
                  <a:lnTo>
                    <a:pt x="6952" y="14275"/>
                  </a:lnTo>
                  <a:lnTo>
                    <a:pt x="6979" y="14298"/>
                  </a:lnTo>
                  <a:lnTo>
                    <a:pt x="7008" y="14320"/>
                  </a:lnTo>
                  <a:lnTo>
                    <a:pt x="7038" y="14341"/>
                  </a:lnTo>
                  <a:lnTo>
                    <a:pt x="7067" y="14362"/>
                  </a:lnTo>
                  <a:lnTo>
                    <a:pt x="7097" y="14381"/>
                  </a:lnTo>
                  <a:lnTo>
                    <a:pt x="7127" y="14400"/>
                  </a:lnTo>
                  <a:lnTo>
                    <a:pt x="7157" y="14418"/>
                  </a:lnTo>
                  <a:lnTo>
                    <a:pt x="7188" y="14436"/>
                  </a:lnTo>
                  <a:lnTo>
                    <a:pt x="7221" y="14453"/>
                  </a:lnTo>
                  <a:lnTo>
                    <a:pt x="7252" y="14469"/>
                  </a:lnTo>
                  <a:lnTo>
                    <a:pt x="7284" y="14484"/>
                  </a:lnTo>
                  <a:lnTo>
                    <a:pt x="7316" y="14499"/>
                  </a:lnTo>
                  <a:lnTo>
                    <a:pt x="7349" y="14512"/>
                  </a:lnTo>
                  <a:lnTo>
                    <a:pt x="7383" y="14525"/>
                  </a:lnTo>
                  <a:lnTo>
                    <a:pt x="7416" y="14537"/>
                  </a:lnTo>
                  <a:lnTo>
                    <a:pt x="7450" y="14548"/>
                  </a:lnTo>
                  <a:lnTo>
                    <a:pt x="7484" y="14558"/>
                  </a:lnTo>
                  <a:lnTo>
                    <a:pt x="7518" y="14569"/>
                  </a:lnTo>
                  <a:lnTo>
                    <a:pt x="7553" y="14578"/>
                  </a:lnTo>
                  <a:lnTo>
                    <a:pt x="7588" y="14586"/>
                  </a:lnTo>
                  <a:lnTo>
                    <a:pt x="7623" y="14593"/>
                  </a:lnTo>
                  <a:lnTo>
                    <a:pt x="7657" y="14599"/>
                  </a:lnTo>
                  <a:lnTo>
                    <a:pt x="7693" y="14605"/>
                  </a:lnTo>
                  <a:lnTo>
                    <a:pt x="7729" y="14609"/>
                  </a:lnTo>
                  <a:lnTo>
                    <a:pt x="7765" y="14613"/>
                  </a:lnTo>
                  <a:lnTo>
                    <a:pt x="7800" y="14616"/>
                  </a:lnTo>
                  <a:lnTo>
                    <a:pt x="7836" y="14618"/>
                  </a:lnTo>
                  <a:lnTo>
                    <a:pt x="7872" y="14619"/>
                  </a:lnTo>
                  <a:lnTo>
                    <a:pt x="7882" y="14620"/>
                  </a:lnTo>
                  <a:lnTo>
                    <a:pt x="7892" y="14620"/>
                  </a:lnTo>
                  <a:lnTo>
                    <a:pt x="7903" y="14620"/>
                  </a:lnTo>
                  <a:lnTo>
                    <a:pt x="7911" y="14620"/>
                  </a:lnTo>
                  <a:lnTo>
                    <a:pt x="7949" y="14619"/>
                  </a:lnTo>
                  <a:lnTo>
                    <a:pt x="7987" y="14618"/>
                  </a:lnTo>
                  <a:lnTo>
                    <a:pt x="8025" y="14616"/>
                  </a:lnTo>
                  <a:lnTo>
                    <a:pt x="8065" y="14612"/>
                  </a:lnTo>
                  <a:lnTo>
                    <a:pt x="8103" y="14608"/>
                  </a:lnTo>
                  <a:lnTo>
                    <a:pt x="8141" y="14602"/>
                  </a:lnTo>
                  <a:lnTo>
                    <a:pt x="8179" y="14596"/>
                  </a:lnTo>
                  <a:lnTo>
                    <a:pt x="8219" y="14589"/>
                  </a:lnTo>
                  <a:lnTo>
                    <a:pt x="8265" y="14578"/>
                  </a:lnTo>
                  <a:lnTo>
                    <a:pt x="8311" y="14566"/>
                  </a:lnTo>
                  <a:lnTo>
                    <a:pt x="8356" y="14552"/>
                  </a:lnTo>
                  <a:lnTo>
                    <a:pt x="8401" y="14538"/>
                  </a:lnTo>
                  <a:lnTo>
                    <a:pt x="8445" y="14522"/>
                  </a:lnTo>
                  <a:lnTo>
                    <a:pt x="8489" y="14505"/>
                  </a:lnTo>
                  <a:lnTo>
                    <a:pt x="8531" y="14487"/>
                  </a:lnTo>
                  <a:lnTo>
                    <a:pt x="8574" y="14467"/>
                  </a:lnTo>
                  <a:lnTo>
                    <a:pt x="8616" y="14446"/>
                  </a:lnTo>
                  <a:lnTo>
                    <a:pt x="8656" y="14423"/>
                  </a:lnTo>
                  <a:lnTo>
                    <a:pt x="8696" y="14400"/>
                  </a:lnTo>
                  <a:lnTo>
                    <a:pt x="8736" y="14375"/>
                  </a:lnTo>
                  <a:lnTo>
                    <a:pt x="8774" y="14350"/>
                  </a:lnTo>
                  <a:lnTo>
                    <a:pt x="8811" y="14323"/>
                  </a:lnTo>
                  <a:lnTo>
                    <a:pt x="8847" y="14294"/>
                  </a:lnTo>
                  <a:lnTo>
                    <a:pt x="8883" y="14265"/>
                  </a:lnTo>
                  <a:lnTo>
                    <a:pt x="8918" y="14235"/>
                  </a:lnTo>
                  <a:lnTo>
                    <a:pt x="8952" y="14204"/>
                  </a:lnTo>
                  <a:lnTo>
                    <a:pt x="8985" y="14171"/>
                  </a:lnTo>
                  <a:lnTo>
                    <a:pt x="9017" y="14138"/>
                  </a:lnTo>
                  <a:lnTo>
                    <a:pt x="9047" y="14104"/>
                  </a:lnTo>
                  <a:lnTo>
                    <a:pt x="9078" y="14068"/>
                  </a:lnTo>
                  <a:lnTo>
                    <a:pt x="9106" y="14032"/>
                  </a:lnTo>
                  <a:lnTo>
                    <a:pt x="9134" y="13995"/>
                  </a:lnTo>
                  <a:lnTo>
                    <a:pt x="9160" y="13957"/>
                  </a:lnTo>
                  <a:lnTo>
                    <a:pt x="9186" y="13918"/>
                  </a:lnTo>
                  <a:lnTo>
                    <a:pt x="9210" y="13878"/>
                  </a:lnTo>
                  <a:lnTo>
                    <a:pt x="9232" y="13838"/>
                  </a:lnTo>
                  <a:lnTo>
                    <a:pt x="9255" y="13796"/>
                  </a:lnTo>
                  <a:lnTo>
                    <a:pt x="9276" y="13754"/>
                  </a:lnTo>
                  <a:lnTo>
                    <a:pt x="9295" y="13711"/>
                  </a:lnTo>
                  <a:lnTo>
                    <a:pt x="9313" y="13666"/>
                  </a:lnTo>
                  <a:lnTo>
                    <a:pt x="12000" y="6923"/>
                  </a:lnTo>
                  <a:lnTo>
                    <a:pt x="12038" y="6948"/>
                  </a:lnTo>
                  <a:lnTo>
                    <a:pt x="12077" y="6970"/>
                  </a:lnTo>
                  <a:lnTo>
                    <a:pt x="12118" y="6993"/>
                  </a:lnTo>
                  <a:lnTo>
                    <a:pt x="12158" y="7012"/>
                  </a:lnTo>
                  <a:lnTo>
                    <a:pt x="12199" y="7031"/>
                  </a:lnTo>
                  <a:lnTo>
                    <a:pt x="12241" y="7047"/>
                  </a:lnTo>
                  <a:lnTo>
                    <a:pt x="12284" y="7063"/>
                  </a:lnTo>
                  <a:lnTo>
                    <a:pt x="12327" y="7076"/>
                  </a:lnTo>
                  <a:lnTo>
                    <a:pt x="12370" y="7088"/>
                  </a:lnTo>
                  <a:lnTo>
                    <a:pt x="12414" y="7099"/>
                  </a:lnTo>
                  <a:lnTo>
                    <a:pt x="12459" y="7109"/>
                  </a:lnTo>
                  <a:lnTo>
                    <a:pt x="12504" y="7116"/>
                  </a:lnTo>
                  <a:lnTo>
                    <a:pt x="12549" y="7122"/>
                  </a:lnTo>
                  <a:lnTo>
                    <a:pt x="12595" y="7126"/>
                  </a:lnTo>
                  <a:lnTo>
                    <a:pt x="12642" y="7129"/>
                  </a:lnTo>
                  <a:lnTo>
                    <a:pt x="12688" y="7130"/>
                  </a:lnTo>
                  <a:lnTo>
                    <a:pt x="12719" y="7129"/>
                  </a:lnTo>
                  <a:lnTo>
                    <a:pt x="12750" y="7128"/>
                  </a:lnTo>
                  <a:lnTo>
                    <a:pt x="12781" y="7126"/>
                  </a:lnTo>
                  <a:lnTo>
                    <a:pt x="12813" y="7123"/>
                  </a:lnTo>
                  <a:lnTo>
                    <a:pt x="12844" y="7120"/>
                  </a:lnTo>
                  <a:lnTo>
                    <a:pt x="12874" y="7116"/>
                  </a:lnTo>
                  <a:lnTo>
                    <a:pt x="12905" y="7111"/>
                  </a:lnTo>
                  <a:lnTo>
                    <a:pt x="12935" y="7105"/>
                  </a:lnTo>
                  <a:lnTo>
                    <a:pt x="12966" y="7098"/>
                  </a:lnTo>
                  <a:lnTo>
                    <a:pt x="12995" y="7091"/>
                  </a:lnTo>
                  <a:lnTo>
                    <a:pt x="13025" y="7083"/>
                  </a:lnTo>
                  <a:lnTo>
                    <a:pt x="13054" y="7075"/>
                  </a:lnTo>
                  <a:lnTo>
                    <a:pt x="13083" y="7066"/>
                  </a:lnTo>
                  <a:lnTo>
                    <a:pt x="13112" y="7056"/>
                  </a:lnTo>
                  <a:lnTo>
                    <a:pt x="13141" y="7045"/>
                  </a:lnTo>
                  <a:lnTo>
                    <a:pt x="13170" y="7034"/>
                  </a:lnTo>
                  <a:lnTo>
                    <a:pt x="13198" y="7022"/>
                  </a:lnTo>
                  <a:lnTo>
                    <a:pt x="13225" y="7009"/>
                  </a:lnTo>
                  <a:lnTo>
                    <a:pt x="13253" y="6996"/>
                  </a:lnTo>
                  <a:lnTo>
                    <a:pt x="13280" y="6981"/>
                  </a:lnTo>
                  <a:lnTo>
                    <a:pt x="13307" y="6966"/>
                  </a:lnTo>
                  <a:lnTo>
                    <a:pt x="13334" y="6950"/>
                  </a:lnTo>
                  <a:lnTo>
                    <a:pt x="13360" y="6934"/>
                  </a:lnTo>
                  <a:lnTo>
                    <a:pt x="13385" y="6918"/>
                  </a:lnTo>
                  <a:lnTo>
                    <a:pt x="13410" y="6900"/>
                  </a:lnTo>
                  <a:lnTo>
                    <a:pt x="13435" y="6882"/>
                  </a:lnTo>
                  <a:lnTo>
                    <a:pt x="13460" y="6863"/>
                  </a:lnTo>
                  <a:lnTo>
                    <a:pt x="13485" y="6843"/>
                  </a:lnTo>
                  <a:lnTo>
                    <a:pt x="13508" y="6823"/>
                  </a:lnTo>
                  <a:lnTo>
                    <a:pt x="13532" y="6803"/>
                  </a:lnTo>
                  <a:lnTo>
                    <a:pt x="13554" y="6781"/>
                  </a:lnTo>
                  <a:lnTo>
                    <a:pt x="13577" y="6759"/>
                  </a:lnTo>
                  <a:lnTo>
                    <a:pt x="14285" y="6050"/>
                  </a:lnTo>
                  <a:lnTo>
                    <a:pt x="14307" y="6028"/>
                  </a:lnTo>
                  <a:lnTo>
                    <a:pt x="14329" y="6005"/>
                  </a:lnTo>
                  <a:lnTo>
                    <a:pt x="14350" y="5980"/>
                  </a:lnTo>
                  <a:lnTo>
                    <a:pt x="14370" y="5957"/>
                  </a:lnTo>
                  <a:lnTo>
                    <a:pt x="14389" y="5932"/>
                  </a:lnTo>
                  <a:lnTo>
                    <a:pt x="14408" y="5908"/>
                  </a:lnTo>
                  <a:lnTo>
                    <a:pt x="14426" y="5883"/>
                  </a:lnTo>
                  <a:lnTo>
                    <a:pt x="14444" y="5857"/>
                  </a:lnTo>
                  <a:lnTo>
                    <a:pt x="14460" y="5831"/>
                  </a:lnTo>
                  <a:lnTo>
                    <a:pt x="14477" y="5805"/>
                  </a:lnTo>
                  <a:lnTo>
                    <a:pt x="14493" y="5778"/>
                  </a:lnTo>
                  <a:lnTo>
                    <a:pt x="14508" y="5751"/>
                  </a:lnTo>
                  <a:lnTo>
                    <a:pt x="14522" y="5724"/>
                  </a:lnTo>
                  <a:lnTo>
                    <a:pt x="14535" y="5696"/>
                  </a:lnTo>
                  <a:lnTo>
                    <a:pt x="14548" y="5668"/>
                  </a:lnTo>
                  <a:lnTo>
                    <a:pt x="14560" y="5640"/>
                  </a:lnTo>
                  <a:lnTo>
                    <a:pt x="14572" y="5611"/>
                  </a:lnTo>
                  <a:lnTo>
                    <a:pt x="14582" y="5583"/>
                  </a:lnTo>
                  <a:lnTo>
                    <a:pt x="14592" y="5554"/>
                  </a:lnTo>
                  <a:lnTo>
                    <a:pt x="14602" y="5525"/>
                  </a:lnTo>
                  <a:lnTo>
                    <a:pt x="14610" y="5494"/>
                  </a:lnTo>
                  <a:lnTo>
                    <a:pt x="14618" y="5465"/>
                  </a:lnTo>
                  <a:lnTo>
                    <a:pt x="14625" y="5435"/>
                  </a:lnTo>
                  <a:lnTo>
                    <a:pt x="14631" y="5405"/>
                  </a:lnTo>
                  <a:lnTo>
                    <a:pt x="14637" y="5373"/>
                  </a:lnTo>
                  <a:lnTo>
                    <a:pt x="14642" y="5343"/>
                  </a:lnTo>
                  <a:lnTo>
                    <a:pt x="14646" y="5312"/>
                  </a:lnTo>
                  <a:lnTo>
                    <a:pt x="14649" y="5282"/>
                  </a:lnTo>
                  <a:lnTo>
                    <a:pt x="14652" y="5250"/>
                  </a:lnTo>
                  <a:lnTo>
                    <a:pt x="14654" y="5219"/>
                  </a:lnTo>
                  <a:lnTo>
                    <a:pt x="14656" y="5187"/>
                  </a:lnTo>
                  <a:lnTo>
                    <a:pt x="14656" y="5156"/>
                  </a:lnTo>
                  <a:lnTo>
                    <a:pt x="14656" y="5124"/>
                  </a:lnTo>
                  <a:lnTo>
                    <a:pt x="14654" y="5092"/>
                  </a:lnTo>
                  <a:lnTo>
                    <a:pt x="14652" y="5061"/>
                  </a:lnTo>
                  <a:lnTo>
                    <a:pt x="14649" y="5030"/>
                  </a:lnTo>
                  <a:lnTo>
                    <a:pt x="14646" y="4999"/>
                  </a:lnTo>
                  <a:lnTo>
                    <a:pt x="14642" y="4968"/>
                  </a:lnTo>
                  <a:lnTo>
                    <a:pt x="14637" y="4938"/>
                  </a:lnTo>
                  <a:lnTo>
                    <a:pt x="14631" y="4908"/>
                  </a:lnTo>
                  <a:lnTo>
                    <a:pt x="14625" y="4877"/>
                  </a:lnTo>
                  <a:lnTo>
                    <a:pt x="14618" y="4847"/>
                  </a:lnTo>
                  <a:lnTo>
                    <a:pt x="14610" y="4817"/>
                  </a:lnTo>
                  <a:lnTo>
                    <a:pt x="14602" y="4788"/>
                  </a:lnTo>
                  <a:lnTo>
                    <a:pt x="14592" y="4758"/>
                  </a:lnTo>
                  <a:lnTo>
                    <a:pt x="14583" y="4729"/>
                  </a:lnTo>
                  <a:lnTo>
                    <a:pt x="14572" y="4701"/>
                  </a:lnTo>
                  <a:lnTo>
                    <a:pt x="14561" y="4672"/>
                  </a:lnTo>
                  <a:lnTo>
                    <a:pt x="14549" y="4643"/>
                  </a:lnTo>
                  <a:lnTo>
                    <a:pt x="14536" y="4616"/>
                  </a:lnTo>
                  <a:lnTo>
                    <a:pt x="14523" y="4589"/>
                  </a:lnTo>
                  <a:lnTo>
                    <a:pt x="14509" y="4562"/>
                  </a:lnTo>
                  <a:lnTo>
                    <a:pt x="14494" y="4534"/>
                  </a:lnTo>
                  <a:lnTo>
                    <a:pt x="14478" y="4508"/>
                  </a:lnTo>
                  <a:lnTo>
                    <a:pt x="14462" y="4482"/>
                  </a:lnTo>
                  <a:lnTo>
                    <a:pt x="14445" y="4456"/>
                  </a:lnTo>
                  <a:lnTo>
                    <a:pt x="14428" y="4431"/>
                  </a:lnTo>
                  <a:lnTo>
                    <a:pt x="14410" y="4405"/>
                  </a:lnTo>
                  <a:lnTo>
                    <a:pt x="14391" y="4381"/>
                  </a:lnTo>
                  <a:lnTo>
                    <a:pt x="14372" y="4357"/>
                  </a:lnTo>
                  <a:lnTo>
                    <a:pt x="14352" y="4333"/>
                  </a:lnTo>
                  <a:lnTo>
                    <a:pt x="14331" y="4310"/>
                  </a:lnTo>
                  <a:lnTo>
                    <a:pt x="14309" y="4287"/>
                  </a:lnTo>
                  <a:lnTo>
                    <a:pt x="14288" y="4265"/>
                  </a:lnTo>
                  <a:lnTo>
                    <a:pt x="10402" y="3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4" name="îšḷíḍè"/>
            <p:cNvSpPr/>
            <p:nvPr/>
          </p:nvSpPr>
          <p:spPr bwMode="auto">
            <a:xfrm>
              <a:off x="10735421" y="1355545"/>
              <a:ext cx="76924" cy="76924"/>
            </a:xfrm>
            <a:custGeom>
              <a:avLst/>
              <a:gdLst>
                <a:gd name="T0" fmla="*/ 1409 w 2514"/>
                <a:gd name="T1" fmla="*/ 519 h 2521"/>
                <a:gd name="T2" fmla="*/ 1584 w 2514"/>
                <a:gd name="T3" fmla="*/ 579 h 2521"/>
                <a:gd name="T4" fmla="*/ 1737 w 2514"/>
                <a:gd name="T5" fmla="*/ 677 h 2521"/>
                <a:gd name="T6" fmla="*/ 1862 w 2514"/>
                <a:gd name="T7" fmla="*/ 808 h 2521"/>
                <a:gd name="T8" fmla="*/ 1952 w 2514"/>
                <a:gd name="T9" fmla="*/ 966 h 2521"/>
                <a:gd name="T10" fmla="*/ 2002 w 2514"/>
                <a:gd name="T11" fmla="*/ 1145 h 2521"/>
                <a:gd name="T12" fmla="*/ 2007 w 2514"/>
                <a:gd name="T13" fmla="*/ 1338 h 2521"/>
                <a:gd name="T14" fmla="*/ 1966 w 2514"/>
                <a:gd name="T15" fmla="*/ 1520 h 2521"/>
                <a:gd name="T16" fmla="*/ 1883 w 2514"/>
                <a:gd name="T17" fmla="*/ 1683 h 2521"/>
                <a:gd name="T18" fmla="*/ 1765 w 2514"/>
                <a:gd name="T19" fmla="*/ 1820 h 2521"/>
                <a:gd name="T20" fmla="*/ 1617 w 2514"/>
                <a:gd name="T21" fmla="*/ 1925 h 2521"/>
                <a:gd name="T22" fmla="*/ 1446 w 2514"/>
                <a:gd name="T23" fmla="*/ 1992 h 2521"/>
                <a:gd name="T24" fmla="*/ 1257 w 2514"/>
                <a:gd name="T25" fmla="*/ 2017 h 2521"/>
                <a:gd name="T26" fmla="*/ 1069 w 2514"/>
                <a:gd name="T27" fmla="*/ 1992 h 2521"/>
                <a:gd name="T28" fmla="*/ 897 w 2514"/>
                <a:gd name="T29" fmla="*/ 1925 h 2521"/>
                <a:gd name="T30" fmla="*/ 750 w 2514"/>
                <a:gd name="T31" fmla="*/ 1820 h 2521"/>
                <a:gd name="T32" fmla="*/ 631 w 2514"/>
                <a:gd name="T33" fmla="*/ 1683 h 2521"/>
                <a:gd name="T34" fmla="*/ 549 w 2514"/>
                <a:gd name="T35" fmla="*/ 1520 h 2521"/>
                <a:gd name="T36" fmla="*/ 507 w 2514"/>
                <a:gd name="T37" fmla="*/ 1338 h 2521"/>
                <a:gd name="T38" fmla="*/ 512 w 2514"/>
                <a:gd name="T39" fmla="*/ 1145 h 2521"/>
                <a:gd name="T40" fmla="*/ 562 w 2514"/>
                <a:gd name="T41" fmla="*/ 966 h 2521"/>
                <a:gd name="T42" fmla="*/ 652 w 2514"/>
                <a:gd name="T43" fmla="*/ 808 h 2521"/>
                <a:gd name="T44" fmla="*/ 777 w 2514"/>
                <a:gd name="T45" fmla="*/ 677 h 2521"/>
                <a:gd name="T46" fmla="*/ 930 w 2514"/>
                <a:gd name="T47" fmla="*/ 579 h 2521"/>
                <a:gd name="T48" fmla="*/ 1105 w 2514"/>
                <a:gd name="T49" fmla="*/ 519 h 2521"/>
                <a:gd name="T50" fmla="*/ 1257 w 2514"/>
                <a:gd name="T51" fmla="*/ 2521 h 2521"/>
                <a:gd name="T52" fmla="*/ 1571 w 2514"/>
                <a:gd name="T53" fmla="*/ 2481 h 2521"/>
                <a:gd name="T54" fmla="*/ 1856 w 2514"/>
                <a:gd name="T55" fmla="*/ 2368 h 2521"/>
                <a:gd name="T56" fmla="*/ 2102 w 2514"/>
                <a:gd name="T57" fmla="*/ 2193 h 2521"/>
                <a:gd name="T58" fmla="*/ 2299 w 2514"/>
                <a:gd name="T59" fmla="*/ 1964 h 2521"/>
                <a:gd name="T60" fmla="*/ 2438 w 2514"/>
                <a:gd name="T61" fmla="*/ 1693 h 2521"/>
                <a:gd name="T62" fmla="*/ 2508 w 2514"/>
                <a:gd name="T63" fmla="*/ 1389 h 2521"/>
                <a:gd name="T64" fmla="*/ 2500 w 2514"/>
                <a:gd name="T65" fmla="*/ 1069 h 2521"/>
                <a:gd name="T66" fmla="*/ 2416 w 2514"/>
                <a:gd name="T67" fmla="*/ 770 h 2521"/>
                <a:gd name="T68" fmla="*/ 2264 w 2514"/>
                <a:gd name="T69" fmla="*/ 506 h 2521"/>
                <a:gd name="T70" fmla="*/ 2057 w 2514"/>
                <a:gd name="T71" fmla="*/ 288 h 2521"/>
                <a:gd name="T72" fmla="*/ 1801 w 2514"/>
                <a:gd name="T73" fmla="*/ 124 h 2521"/>
                <a:gd name="T74" fmla="*/ 1510 w 2514"/>
                <a:gd name="T75" fmla="*/ 25 h 2521"/>
                <a:gd name="T76" fmla="*/ 1193 w 2514"/>
                <a:gd name="T77" fmla="*/ 2 h 2521"/>
                <a:gd name="T78" fmla="*/ 884 w 2514"/>
                <a:gd name="T79" fmla="*/ 56 h 2521"/>
                <a:gd name="T80" fmla="*/ 606 w 2514"/>
                <a:gd name="T81" fmla="*/ 182 h 2521"/>
                <a:gd name="T82" fmla="*/ 369 w 2514"/>
                <a:gd name="T83" fmla="*/ 369 h 2521"/>
                <a:gd name="T84" fmla="*/ 182 w 2514"/>
                <a:gd name="T85" fmla="*/ 607 h 2521"/>
                <a:gd name="T86" fmla="*/ 57 w 2514"/>
                <a:gd name="T87" fmla="*/ 886 h 2521"/>
                <a:gd name="T88" fmla="*/ 2 w 2514"/>
                <a:gd name="T89" fmla="*/ 1196 h 2521"/>
                <a:gd name="T90" fmla="*/ 26 w 2514"/>
                <a:gd name="T91" fmla="*/ 1514 h 2521"/>
                <a:gd name="T92" fmla="*/ 124 w 2514"/>
                <a:gd name="T93" fmla="*/ 1806 h 2521"/>
                <a:gd name="T94" fmla="*/ 287 w 2514"/>
                <a:gd name="T95" fmla="*/ 2062 h 2521"/>
                <a:gd name="T96" fmla="*/ 506 w 2514"/>
                <a:gd name="T97" fmla="*/ 2270 h 2521"/>
                <a:gd name="T98" fmla="*/ 768 w 2514"/>
                <a:gd name="T99" fmla="*/ 2422 h 2521"/>
                <a:gd name="T100" fmla="*/ 1066 w 2514"/>
                <a:gd name="T101" fmla="*/ 2507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4" h="2521">
                  <a:moveTo>
                    <a:pt x="1257" y="504"/>
                  </a:moveTo>
                  <a:lnTo>
                    <a:pt x="1296" y="505"/>
                  </a:lnTo>
                  <a:lnTo>
                    <a:pt x="1334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6" y="528"/>
                  </a:lnTo>
                  <a:lnTo>
                    <a:pt x="1481" y="538"/>
                  </a:lnTo>
                  <a:lnTo>
                    <a:pt x="1517" y="551"/>
                  </a:lnTo>
                  <a:lnTo>
                    <a:pt x="1551" y="564"/>
                  </a:lnTo>
                  <a:lnTo>
                    <a:pt x="1584" y="579"/>
                  </a:lnTo>
                  <a:lnTo>
                    <a:pt x="1617" y="596"/>
                  </a:lnTo>
                  <a:lnTo>
                    <a:pt x="1648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5" y="752"/>
                  </a:lnTo>
                  <a:lnTo>
                    <a:pt x="1839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3" y="868"/>
                  </a:lnTo>
                  <a:lnTo>
                    <a:pt x="1921" y="900"/>
                  </a:lnTo>
                  <a:lnTo>
                    <a:pt x="1937" y="933"/>
                  </a:lnTo>
                  <a:lnTo>
                    <a:pt x="1952" y="966"/>
                  </a:lnTo>
                  <a:lnTo>
                    <a:pt x="1966" y="1000"/>
                  </a:lnTo>
                  <a:lnTo>
                    <a:pt x="1977" y="1035"/>
                  </a:lnTo>
                  <a:lnTo>
                    <a:pt x="1988" y="1072"/>
                  </a:lnTo>
                  <a:lnTo>
                    <a:pt x="1996" y="1108"/>
                  </a:lnTo>
                  <a:lnTo>
                    <a:pt x="2002" y="1145"/>
                  </a:lnTo>
                  <a:lnTo>
                    <a:pt x="2007" y="1183"/>
                  </a:lnTo>
                  <a:lnTo>
                    <a:pt x="2010" y="1221"/>
                  </a:lnTo>
                  <a:lnTo>
                    <a:pt x="2011" y="1260"/>
                  </a:lnTo>
                  <a:lnTo>
                    <a:pt x="2010" y="1300"/>
                  </a:lnTo>
                  <a:lnTo>
                    <a:pt x="2007" y="1338"/>
                  </a:lnTo>
                  <a:lnTo>
                    <a:pt x="2002" y="1375"/>
                  </a:lnTo>
                  <a:lnTo>
                    <a:pt x="1996" y="1413"/>
                  </a:lnTo>
                  <a:lnTo>
                    <a:pt x="1988" y="1449"/>
                  </a:lnTo>
                  <a:lnTo>
                    <a:pt x="1977" y="1485"/>
                  </a:lnTo>
                  <a:lnTo>
                    <a:pt x="1966" y="1520"/>
                  </a:lnTo>
                  <a:lnTo>
                    <a:pt x="1952" y="1555"/>
                  </a:lnTo>
                  <a:lnTo>
                    <a:pt x="1937" y="1588"/>
                  </a:lnTo>
                  <a:lnTo>
                    <a:pt x="1921" y="1620"/>
                  </a:lnTo>
                  <a:lnTo>
                    <a:pt x="1903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39" y="1741"/>
                  </a:lnTo>
                  <a:lnTo>
                    <a:pt x="1815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8" y="1907"/>
                  </a:lnTo>
                  <a:lnTo>
                    <a:pt x="1617" y="1925"/>
                  </a:lnTo>
                  <a:lnTo>
                    <a:pt x="1584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1" y="1982"/>
                  </a:lnTo>
                  <a:lnTo>
                    <a:pt x="1446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4" y="2012"/>
                  </a:lnTo>
                  <a:lnTo>
                    <a:pt x="1296" y="2015"/>
                  </a:lnTo>
                  <a:lnTo>
                    <a:pt x="1257" y="2017"/>
                  </a:lnTo>
                  <a:lnTo>
                    <a:pt x="1219" y="2015"/>
                  </a:lnTo>
                  <a:lnTo>
                    <a:pt x="1180" y="2012"/>
                  </a:lnTo>
                  <a:lnTo>
                    <a:pt x="1142" y="2007"/>
                  </a:lnTo>
                  <a:lnTo>
                    <a:pt x="1105" y="2001"/>
                  </a:lnTo>
                  <a:lnTo>
                    <a:pt x="1069" y="1992"/>
                  </a:lnTo>
                  <a:lnTo>
                    <a:pt x="1033" y="1982"/>
                  </a:lnTo>
                  <a:lnTo>
                    <a:pt x="997" y="1970"/>
                  </a:lnTo>
                  <a:lnTo>
                    <a:pt x="963" y="1957"/>
                  </a:lnTo>
                  <a:lnTo>
                    <a:pt x="930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5" y="1887"/>
                  </a:lnTo>
                  <a:lnTo>
                    <a:pt x="805" y="1866"/>
                  </a:lnTo>
                  <a:lnTo>
                    <a:pt x="777" y="1844"/>
                  </a:lnTo>
                  <a:lnTo>
                    <a:pt x="750" y="1820"/>
                  </a:lnTo>
                  <a:lnTo>
                    <a:pt x="724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2" y="1713"/>
                  </a:lnTo>
                  <a:lnTo>
                    <a:pt x="631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7" y="1588"/>
                  </a:lnTo>
                  <a:lnTo>
                    <a:pt x="562" y="1555"/>
                  </a:lnTo>
                  <a:lnTo>
                    <a:pt x="549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300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9" y="1000"/>
                  </a:lnTo>
                  <a:lnTo>
                    <a:pt x="562" y="966"/>
                  </a:lnTo>
                  <a:lnTo>
                    <a:pt x="577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1" y="838"/>
                  </a:lnTo>
                  <a:lnTo>
                    <a:pt x="652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4" y="726"/>
                  </a:lnTo>
                  <a:lnTo>
                    <a:pt x="750" y="701"/>
                  </a:lnTo>
                  <a:lnTo>
                    <a:pt x="777" y="677"/>
                  </a:lnTo>
                  <a:lnTo>
                    <a:pt x="805" y="654"/>
                  </a:lnTo>
                  <a:lnTo>
                    <a:pt x="835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0" y="579"/>
                  </a:lnTo>
                  <a:lnTo>
                    <a:pt x="963" y="564"/>
                  </a:lnTo>
                  <a:lnTo>
                    <a:pt x="997" y="551"/>
                  </a:lnTo>
                  <a:lnTo>
                    <a:pt x="1033" y="538"/>
                  </a:lnTo>
                  <a:lnTo>
                    <a:pt x="1069" y="528"/>
                  </a:lnTo>
                  <a:lnTo>
                    <a:pt x="1105" y="519"/>
                  </a:lnTo>
                  <a:lnTo>
                    <a:pt x="1142" y="513"/>
                  </a:lnTo>
                  <a:lnTo>
                    <a:pt x="1180" y="508"/>
                  </a:lnTo>
                  <a:lnTo>
                    <a:pt x="1219" y="505"/>
                  </a:lnTo>
                  <a:lnTo>
                    <a:pt x="1257" y="504"/>
                  </a:lnTo>
                  <a:close/>
                  <a:moveTo>
                    <a:pt x="1257" y="2521"/>
                  </a:moveTo>
                  <a:lnTo>
                    <a:pt x="1321" y="2519"/>
                  </a:lnTo>
                  <a:lnTo>
                    <a:pt x="1386" y="2515"/>
                  </a:lnTo>
                  <a:lnTo>
                    <a:pt x="1448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0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1" y="2396"/>
                  </a:lnTo>
                  <a:lnTo>
                    <a:pt x="1856" y="2368"/>
                  </a:lnTo>
                  <a:lnTo>
                    <a:pt x="1909" y="2338"/>
                  </a:lnTo>
                  <a:lnTo>
                    <a:pt x="1959" y="2305"/>
                  </a:lnTo>
                  <a:lnTo>
                    <a:pt x="2008" y="2270"/>
                  </a:lnTo>
                  <a:lnTo>
                    <a:pt x="2057" y="2232"/>
                  </a:lnTo>
                  <a:lnTo>
                    <a:pt x="2102" y="2193"/>
                  </a:lnTo>
                  <a:lnTo>
                    <a:pt x="2145" y="2151"/>
                  </a:lnTo>
                  <a:lnTo>
                    <a:pt x="2187" y="2107"/>
                  </a:lnTo>
                  <a:lnTo>
                    <a:pt x="2227" y="2062"/>
                  </a:lnTo>
                  <a:lnTo>
                    <a:pt x="2264" y="2013"/>
                  </a:lnTo>
                  <a:lnTo>
                    <a:pt x="2299" y="1964"/>
                  </a:lnTo>
                  <a:lnTo>
                    <a:pt x="2332" y="1914"/>
                  </a:lnTo>
                  <a:lnTo>
                    <a:pt x="2363" y="1860"/>
                  </a:lnTo>
                  <a:lnTo>
                    <a:pt x="2391" y="1806"/>
                  </a:lnTo>
                  <a:lnTo>
                    <a:pt x="2416" y="1750"/>
                  </a:lnTo>
                  <a:lnTo>
                    <a:pt x="2438" y="1693"/>
                  </a:lnTo>
                  <a:lnTo>
                    <a:pt x="2458" y="1634"/>
                  </a:lnTo>
                  <a:lnTo>
                    <a:pt x="2475" y="1575"/>
                  </a:lnTo>
                  <a:lnTo>
                    <a:pt x="2489" y="1514"/>
                  </a:lnTo>
                  <a:lnTo>
                    <a:pt x="2500" y="1452"/>
                  </a:lnTo>
                  <a:lnTo>
                    <a:pt x="2508" y="1389"/>
                  </a:lnTo>
                  <a:lnTo>
                    <a:pt x="2512" y="1325"/>
                  </a:lnTo>
                  <a:lnTo>
                    <a:pt x="2514" y="1260"/>
                  </a:lnTo>
                  <a:lnTo>
                    <a:pt x="2512" y="1196"/>
                  </a:lnTo>
                  <a:lnTo>
                    <a:pt x="2508" y="1131"/>
                  </a:lnTo>
                  <a:lnTo>
                    <a:pt x="2500" y="1069"/>
                  </a:lnTo>
                  <a:lnTo>
                    <a:pt x="2489" y="1006"/>
                  </a:lnTo>
                  <a:lnTo>
                    <a:pt x="2475" y="946"/>
                  </a:lnTo>
                  <a:lnTo>
                    <a:pt x="2458" y="886"/>
                  </a:lnTo>
                  <a:lnTo>
                    <a:pt x="2438" y="828"/>
                  </a:lnTo>
                  <a:lnTo>
                    <a:pt x="2416" y="770"/>
                  </a:lnTo>
                  <a:lnTo>
                    <a:pt x="2391" y="714"/>
                  </a:lnTo>
                  <a:lnTo>
                    <a:pt x="2363" y="659"/>
                  </a:lnTo>
                  <a:lnTo>
                    <a:pt x="2332" y="607"/>
                  </a:lnTo>
                  <a:lnTo>
                    <a:pt x="2299" y="556"/>
                  </a:lnTo>
                  <a:lnTo>
                    <a:pt x="2264" y="506"/>
                  </a:lnTo>
                  <a:lnTo>
                    <a:pt x="2227" y="459"/>
                  </a:lnTo>
                  <a:lnTo>
                    <a:pt x="2187" y="413"/>
                  </a:lnTo>
                  <a:lnTo>
                    <a:pt x="2145" y="369"/>
                  </a:lnTo>
                  <a:lnTo>
                    <a:pt x="2102" y="328"/>
                  </a:lnTo>
                  <a:lnTo>
                    <a:pt x="2057" y="288"/>
                  </a:lnTo>
                  <a:lnTo>
                    <a:pt x="2008" y="251"/>
                  </a:lnTo>
                  <a:lnTo>
                    <a:pt x="1959" y="216"/>
                  </a:lnTo>
                  <a:lnTo>
                    <a:pt x="1909" y="182"/>
                  </a:lnTo>
                  <a:lnTo>
                    <a:pt x="1856" y="152"/>
                  </a:lnTo>
                  <a:lnTo>
                    <a:pt x="1801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0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8" y="14"/>
                  </a:lnTo>
                  <a:lnTo>
                    <a:pt x="1386" y="6"/>
                  </a:lnTo>
                  <a:lnTo>
                    <a:pt x="1321" y="2"/>
                  </a:lnTo>
                  <a:lnTo>
                    <a:pt x="1257" y="0"/>
                  </a:ln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3" y="39"/>
                  </a:lnTo>
                  <a:lnTo>
                    <a:pt x="884" y="56"/>
                  </a:lnTo>
                  <a:lnTo>
                    <a:pt x="825" y="77"/>
                  </a:lnTo>
                  <a:lnTo>
                    <a:pt x="768" y="99"/>
                  </a:lnTo>
                  <a:lnTo>
                    <a:pt x="713" y="124"/>
                  </a:lnTo>
                  <a:lnTo>
                    <a:pt x="658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2" y="328"/>
                  </a:lnTo>
                  <a:lnTo>
                    <a:pt x="369" y="369"/>
                  </a:lnTo>
                  <a:lnTo>
                    <a:pt x="326" y="413"/>
                  </a:lnTo>
                  <a:lnTo>
                    <a:pt x="287" y="459"/>
                  </a:lnTo>
                  <a:lnTo>
                    <a:pt x="250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1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6" y="828"/>
                  </a:lnTo>
                  <a:lnTo>
                    <a:pt x="57" y="886"/>
                  </a:lnTo>
                  <a:lnTo>
                    <a:pt x="40" y="946"/>
                  </a:lnTo>
                  <a:lnTo>
                    <a:pt x="26" y="1006"/>
                  </a:lnTo>
                  <a:lnTo>
                    <a:pt x="15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5" y="1452"/>
                  </a:lnTo>
                  <a:lnTo>
                    <a:pt x="26" y="1514"/>
                  </a:lnTo>
                  <a:lnTo>
                    <a:pt x="40" y="1575"/>
                  </a:lnTo>
                  <a:lnTo>
                    <a:pt x="57" y="1634"/>
                  </a:lnTo>
                  <a:lnTo>
                    <a:pt x="76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1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0" y="2013"/>
                  </a:lnTo>
                  <a:lnTo>
                    <a:pt x="287" y="2062"/>
                  </a:lnTo>
                  <a:lnTo>
                    <a:pt x="326" y="2107"/>
                  </a:lnTo>
                  <a:lnTo>
                    <a:pt x="369" y="2151"/>
                  </a:lnTo>
                  <a:lnTo>
                    <a:pt x="412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8" y="2368"/>
                  </a:lnTo>
                  <a:lnTo>
                    <a:pt x="713" y="2396"/>
                  </a:lnTo>
                  <a:lnTo>
                    <a:pt x="768" y="2422"/>
                  </a:lnTo>
                  <a:lnTo>
                    <a:pt x="825" y="2444"/>
                  </a:lnTo>
                  <a:lnTo>
                    <a:pt x="884" y="2464"/>
                  </a:lnTo>
                  <a:lnTo>
                    <a:pt x="943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7" y="2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5" name="îš1ídé"/>
            <p:cNvSpPr/>
            <p:nvPr/>
          </p:nvSpPr>
          <p:spPr bwMode="auto">
            <a:xfrm>
              <a:off x="10935651" y="1108935"/>
              <a:ext cx="76924" cy="76924"/>
            </a:xfrm>
            <a:custGeom>
              <a:avLst/>
              <a:gdLst>
                <a:gd name="T0" fmla="*/ 1106 w 2515"/>
                <a:gd name="T1" fmla="*/ 2001 h 2521"/>
                <a:gd name="T2" fmla="*/ 931 w 2515"/>
                <a:gd name="T3" fmla="*/ 1942 h 2521"/>
                <a:gd name="T4" fmla="*/ 778 w 2515"/>
                <a:gd name="T5" fmla="*/ 1844 h 2521"/>
                <a:gd name="T6" fmla="*/ 653 w 2515"/>
                <a:gd name="T7" fmla="*/ 1713 h 2521"/>
                <a:gd name="T8" fmla="*/ 562 w 2515"/>
                <a:gd name="T9" fmla="*/ 1555 h 2521"/>
                <a:gd name="T10" fmla="*/ 512 w 2515"/>
                <a:gd name="T11" fmla="*/ 1375 h 2521"/>
                <a:gd name="T12" fmla="*/ 507 w 2515"/>
                <a:gd name="T13" fmla="*/ 1183 h 2521"/>
                <a:gd name="T14" fmla="*/ 548 w 2515"/>
                <a:gd name="T15" fmla="*/ 1000 h 2521"/>
                <a:gd name="T16" fmla="*/ 632 w 2515"/>
                <a:gd name="T17" fmla="*/ 838 h 2521"/>
                <a:gd name="T18" fmla="*/ 751 w 2515"/>
                <a:gd name="T19" fmla="*/ 701 h 2521"/>
                <a:gd name="T20" fmla="*/ 897 w 2515"/>
                <a:gd name="T21" fmla="*/ 596 h 2521"/>
                <a:gd name="T22" fmla="*/ 1068 w 2515"/>
                <a:gd name="T23" fmla="*/ 528 h 2521"/>
                <a:gd name="T24" fmla="*/ 1258 w 2515"/>
                <a:gd name="T25" fmla="*/ 504 h 2521"/>
                <a:gd name="T26" fmla="*/ 1447 w 2515"/>
                <a:gd name="T27" fmla="*/ 528 h 2521"/>
                <a:gd name="T28" fmla="*/ 1618 w 2515"/>
                <a:gd name="T29" fmla="*/ 596 h 2521"/>
                <a:gd name="T30" fmla="*/ 1765 w 2515"/>
                <a:gd name="T31" fmla="*/ 701 h 2521"/>
                <a:gd name="T32" fmla="*/ 1883 w 2515"/>
                <a:gd name="T33" fmla="*/ 838 h 2521"/>
                <a:gd name="T34" fmla="*/ 1967 w 2515"/>
                <a:gd name="T35" fmla="*/ 1000 h 2521"/>
                <a:gd name="T36" fmla="*/ 2008 w 2515"/>
                <a:gd name="T37" fmla="*/ 1183 h 2521"/>
                <a:gd name="T38" fmla="*/ 2003 w 2515"/>
                <a:gd name="T39" fmla="*/ 1375 h 2521"/>
                <a:gd name="T40" fmla="*/ 1953 w 2515"/>
                <a:gd name="T41" fmla="*/ 1555 h 2521"/>
                <a:gd name="T42" fmla="*/ 1862 w 2515"/>
                <a:gd name="T43" fmla="*/ 1713 h 2521"/>
                <a:gd name="T44" fmla="*/ 1737 w 2515"/>
                <a:gd name="T45" fmla="*/ 1844 h 2521"/>
                <a:gd name="T46" fmla="*/ 1585 w 2515"/>
                <a:gd name="T47" fmla="*/ 1942 h 2521"/>
                <a:gd name="T48" fmla="*/ 1409 w 2515"/>
                <a:gd name="T49" fmla="*/ 2001 h 2521"/>
                <a:gd name="T50" fmla="*/ 1258 w 2515"/>
                <a:gd name="T51" fmla="*/ 0 h 2521"/>
                <a:gd name="T52" fmla="*/ 944 w 2515"/>
                <a:gd name="T53" fmla="*/ 39 h 2521"/>
                <a:gd name="T54" fmla="*/ 659 w 2515"/>
                <a:gd name="T55" fmla="*/ 152 h 2521"/>
                <a:gd name="T56" fmla="*/ 413 w 2515"/>
                <a:gd name="T57" fmla="*/ 328 h 2521"/>
                <a:gd name="T58" fmla="*/ 215 w 2515"/>
                <a:gd name="T59" fmla="*/ 556 h 2521"/>
                <a:gd name="T60" fmla="*/ 77 w 2515"/>
                <a:gd name="T61" fmla="*/ 827 h 2521"/>
                <a:gd name="T62" fmla="*/ 7 w 2515"/>
                <a:gd name="T63" fmla="*/ 1131 h 2521"/>
                <a:gd name="T64" fmla="*/ 14 w 2515"/>
                <a:gd name="T65" fmla="*/ 1452 h 2521"/>
                <a:gd name="T66" fmla="*/ 99 w 2515"/>
                <a:gd name="T67" fmla="*/ 1750 h 2521"/>
                <a:gd name="T68" fmla="*/ 251 w 2515"/>
                <a:gd name="T69" fmla="*/ 2014 h 2521"/>
                <a:gd name="T70" fmla="*/ 458 w 2515"/>
                <a:gd name="T71" fmla="*/ 2232 h 2521"/>
                <a:gd name="T72" fmla="*/ 713 w 2515"/>
                <a:gd name="T73" fmla="*/ 2397 h 2521"/>
                <a:gd name="T74" fmla="*/ 1004 w 2515"/>
                <a:gd name="T75" fmla="*/ 2495 h 2521"/>
                <a:gd name="T76" fmla="*/ 1322 w 2515"/>
                <a:gd name="T77" fmla="*/ 2519 h 2521"/>
                <a:gd name="T78" fmla="*/ 1631 w 2515"/>
                <a:gd name="T79" fmla="*/ 2464 h 2521"/>
                <a:gd name="T80" fmla="*/ 1908 w 2515"/>
                <a:gd name="T81" fmla="*/ 2338 h 2521"/>
                <a:gd name="T82" fmla="*/ 2146 w 2515"/>
                <a:gd name="T83" fmla="*/ 2152 h 2521"/>
                <a:gd name="T84" fmla="*/ 2333 w 2515"/>
                <a:gd name="T85" fmla="*/ 1914 h 2521"/>
                <a:gd name="T86" fmla="*/ 2459 w 2515"/>
                <a:gd name="T87" fmla="*/ 1634 h 2521"/>
                <a:gd name="T88" fmla="*/ 2513 w 2515"/>
                <a:gd name="T89" fmla="*/ 1325 h 2521"/>
                <a:gd name="T90" fmla="*/ 2490 w 2515"/>
                <a:gd name="T91" fmla="*/ 1006 h 2521"/>
                <a:gd name="T92" fmla="*/ 2390 w 2515"/>
                <a:gd name="T93" fmla="*/ 714 h 2521"/>
                <a:gd name="T94" fmla="*/ 2227 w 2515"/>
                <a:gd name="T95" fmla="*/ 459 h 2521"/>
                <a:gd name="T96" fmla="*/ 2009 w 2515"/>
                <a:gd name="T97" fmla="*/ 251 h 2521"/>
                <a:gd name="T98" fmla="*/ 1746 w 2515"/>
                <a:gd name="T99" fmla="*/ 99 h 2521"/>
                <a:gd name="T100" fmla="*/ 1449 w 2515"/>
                <a:gd name="T101" fmla="*/ 14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15" h="2521">
                  <a:moveTo>
                    <a:pt x="1258" y="2017"/>
                  </a:moveTo>
                  <a:lnTo>
                    <a:pt x="1218" y="2015"/>
                  </a:lnTo>
                  <a:lnTo>
                    <a:pt x="1180" y="2012"/>
                  </a:lnTo>
                  <a:lnTo>
                    <a:pt x="1143" y="2007"/>
                  </a:lnTo>
                  <a:lnTo>
                    <a:pt x="1106" y="2001"/>
                  </a:lnTo>
                  <a:lnTo>
                    <a:pt x="1068" y="1992"/>
                  </a:lnTo>
                  <a:lnTo>
                    <a:pt x="1033" y="1982"/>
                  </a:lnTo>
                  <a:lnTo>
                    <a:pt x="998" y="1970"/>
                  </a:lnTo>
                  <a:lnTo>
                    <a:pt x="964" y="1957"/>
                  </a:lnTo>
                  <a:lnTo>
                    <a:pt x="931" y="1942"/>
                  </a:lnTo>
                  <a:lnTo>
                    <a:pt x="897" y="1925"/>
                  </a:lnTo>
                  <a:lnTo>
                    <a:pt x="866" y="1907"/>
                  </a:lnTo>
                  <a:lnTo>
                    <a:pt x="836" y="1887"/>
                  </a:lnTo>
                  <a:lnTo>
                    <a:pt x="806" y="1866"/>
                  </a:lnTo>
                  <a:lnTo>
                    <a:pt x="778" y="1844"/>
                  </a:lnTo>
                  <a:lnTo>
                    <a:pt x="751" y="1820"/>
                  </a:lnTo>
                  <a:lnTo>
                    <a:pt x="723" y="1795"/>
                  </a:lnTo>
                  <a:lnTo>
                    <a:pt x="699" y="1768"/>
                  </a:lnTo>
                  <a:lnTo>
                    <a:pt x="675" y="1741"/>
                  </a:lnTo>
                  <a:lnTo>
                    <a:pt x="653" y="1713"/>
                  </a:lnTo>
                  <a:lnTo>
                    <a:pt x="632" y="1683"/>
                  </a:lnTo>
                  <a:lnTo>
                    <a:pt x="612" y="1653"/>
                  </a:lnTo>
                  <a:lnTo>
                    <a:pt x="594" y="1620"/>
                  </a:lnTo>
                  <a:lnTo>
                    <a:pt x="578" y="1588"/>
                  </a:lnTo>
                  <a:lnTo>
                    <a:pt x="562" y="1555"/>
                  </a:lnTo>
                  <a:lnTo>
                    <a:pt x="548" y="1520"/>
                  </a:lnTo>
                  <a:lnTo>
                    <a:pt x="537" y="1485"/>
                  </a:lnTo>
                  <a:lnTo>
                    <a:pt x="527" y="1449"/>
                  </a:lnTo>
                  <a:lnTo>
                    <a:pt x="518" y="1413"/>
                  </a:lnTo>
                  <a:lnTo>
                    <a:pt x="512" y="1375"/>
                  </a:lnTo>
                  <a:lnTo>
                    <a:pt x="507" y="1338"/>
                  </a:lnTo>
                  <a:lnTo>
                    <a:pt x="504" y="1299"/>
                  </a:lnTo>
                  <a:lnTo>
                    <a:pt x="503" y="1260"/>
                  </a:lnTo>
                  <a:lnTo>
                    <a:pt x="504" y="1221"/>
                  </a:lnTo>
                  <a:lnTo>
                    <a:pt x="507" y="1183"/>
                  </a:lnTo>
                  <a:lnTo>
                    <a:pt x="512" y="1145"/>
                  </a:lnTo>
                  <a:lnTo>
                    <a:pt x="518" y="1108"/>
                  </a:lnTo>
                  <a:lnTo>
                    <a:pt x="527" y="1072"/>
                  </a:lnTo>
                  <a:lnTo>
                    <a:pt x="537" y="1035"/>
                  </a:lnTo>
                  <a:lnTo>
                    <a:pt x="548" y="1000"/>
                  </a:lnTo>
                  <a:lnTo>
                    <a:pt x="562" y="966"/>
                  </a:lnTo>
                  <a:lnTo>
                    <a:pt x="578" y="933"/>
                  </a:lnTo>
                  <a:lnTo>
                    <a:pt x="594" y="900"/>
                  </a:lnTo>
                  <a:lnTo>
                    <a:pt x="612" y="868"/>
                  </a:lnTo>
                  <a:lnTo>
                    <a:pt x="632" y="838"/>
                  </a:lnTo>
                  <a:lnTo>
                    <a:pt x="653" y="808"/>
                  </a:lnTo>
                  <a:lnTo>
                    <a:pt x="675" y="779"/>
                  </a:lnTo>
                  <a:lnTo>
                    <a:pt x="699" y="752"/>
                  </a:lnTo>
                  <a:lnTo>
                    <a:pt x="723" y="726"/>
                  </a:lnTo>
                  <a:lnTo>
                    <a:pt x="751" y="701"/>
                  </a:lnTo>
                  <a:lnTo>
                    <a:pt x="778" y="677"/>
                  </a:lnTo>
                  <a:lnTo>
                    <a:pt x="806" y="654"/>
                  </a:lnTo>
                  <a:lnTo>
                    <a:pt x="836" y="633"/>
                  </a:lnTo>
                  <a:lnTo>
                    <a:pt x="866" y="614"/>
                  </a:lnTo>
                  <a:lnTo>
                    <a:pt x="897" y="596"/>
                  </a:lnTo>
                  <a:lnTo>
                    <a:pt x="931" y="579"/>
                  </a:lnTo>
                  <a:lnTo>
                    <a:pt x="964" y="564"/>
                  </a:lnTo>
                  <a:lnTo>
                    <a:pt x="998" y="549"/>
                  </a:lnTo>
                  <a:lnTo>
                    <a:pt x="1033" y="538"/>
                  </a:lnTo>
                  <a:lnTo>
                    <a:pt x="1068" y="528"/>
                  </a:lnTo>
                  <a:lnTo>
                    <a:pt x="1106" y="519"/>
                  </a:lnTo>
                  <a:lnTo>
                    <a:pt x="1143" y="513"/>
                  </a:lnTo>
                  <a:lnTo>
                    <a:pt x="1180" y="508"/>
                  </a:lnTo>
                  <a:lnTo>
                    <a:pt x="1218" y="505"/>
                  </a:lnTo>
                  <a:lnTo>
                    <a:pt x="1258" y="504"/>
                  </a:lnTo>
                  <a:lnTo>
                    <a:pt x="1297" y="505"/>
                  </a:lnTo>
                  <a:lnTo>
                    <a:pt x="1335" y="508"/>
                  </a:lnTo>
                  <a:lnTo>
                    <a:pt x="1372" y="513"/>
                  </a:lnTo>
                  <a:lnTo>
                    <a:pt x="1409" y="519"/>
                  </a:lnTo>
                  <a:lnTo>
                    <a:pt x="1447" y="528"/>
                  </a:lnTo>
                  <a:lnTo>
                    <a:pt x="1482" y="538"/>
                  </a:lnTo>
                  <a:lnTo>
                    <a:pt x="1517" y="549"/>
                  </a:lnTo>
                  <a:lnTo>
                    <a:pt x="1551" y="564"/>
                  </a:lnTo>
                  <a:lnTo>
                    <a:pt x="1585" y="579"/>
                  </a:lnTo>
                  <a:lnTo>
                    <a:pt x="1618" y="596"/>
                  </a:lnTo>
                  <a:lnTo>
                    <a:pt x="1649" y="614"/>
                  </a:lnTo>
                  <a:lnTo>
                    <a:pt x="1679" y="633"/>
                  </a:lnTo>
                  <a:lnTo>
                    <a:pt x="1709" y="654"/>
                  </a:lnTo>
                  <a:lnTo>
                    <a:pt x="1737" y="677"/>
                  </a:lnTo>
                  <a:lnTo>
                    <a:pt x="1765" y="701"/>
                  </a:lnTo>
                  <a:lnTo>
                    <a:pt x="1791" y="726"/>
                  </a:lnTo>
                  <a:lnTo>
                    <a:pt x="1816" y="752"/>
                  </a:lnTo>
                  <a:lnTo>
                    <a:pt x="1840" y="779"/>
                  </a:lnTo>
                  <a:lnTo>
                    <a:pt x="1862" y="808"/>
                  </a:lnTo>
                  <a:lnTo>
                    <a:pt x="1883" y="838"/>
                  </a:lnTo>
                  <a:lnTo>
                    <a:pt x="1902" y="868"/>
                  </a:lnTo>
                  <a:lnTo>
                    <a:pt x="1920" y="900"/>
                  </a:lnTo>
                  <a:lnTo>
                    <a:pt x="1938" y="933"/>
                  </a:lnTo>
                  <a:lnTo>
                    <a:pt x="1953" y="966"/>
                  </a:lnTo>
                  <a:lnTo>
                    <a:pt x="1967" y="1000"/>
                  </a:lnTo>
                  <a:lnTo>
                    <a:pt x="1978" y="1035"/>
                  </a:lnTo>
                  <a:lnTo>
                    <a:pt x="1988" y="1072"/>
                  </a:lnTo>
                  <a:lnTo>
                    <a:pt x="1997" y="1108"/>
                  </a:lnTo>
                  <a:lnTo>
                    <a:pt x="2003" y="1145"/>
                  </a:lnTo>
                  <a:lnTo>
                    <a:pt x="2008" y="1183"/>
                  </a:lnTo>
                  <a:lnTo>
                    <a:pt x="2011" y="1221"/>
                  </a:lnTo>
                  <a:lnTo>
                    <a:pt x="2012" y="1260"/>
                  </a:lnTo>
                  <a:lnTo>
                    <a:pt x="2011" y="1299"/>
                  </a:lnTo>
                  <a:lnTo>
                    <a:pt x="2008" y="1338"/>
                  </a:lnTo>
                  <a:lnTo>
                    <a:pt x="2003" y="1375"/>
                  </a:lnTo>
                  <a:lnTo>
                    <a:pt x="1997" y="1413"/>
                  </a:lnTo>
                  <a:lnTo>
                    <a:pt x="1988" y="1449"/>
                  </a:lnTo>
                  <a:lnTo>
                    <a:pt x="1978" y="1485"/>
                  </a:lnTo>
                  <a:lnTo>
                    <a:pt x="1967" y="1520"/>
                  </a:lnTo>
                  <a:lnTo>
                    <a:pt x="1953" y="1555"/>
                  </a:lnTo>
                  <a:lnTo>
                    <a:pt x="1938" y="1588"/>
                  </a:lnTo>
                  <a:lnTo>
                    <a:pt x="1920" y="1620"/>
                  </a:lnTo>
                  <a:lnTo>
                    <a:pt x="1902" y="1653"/>
                  </a:lnTo>
                  <a:lnTo>
                    <a:pt x="1883" y="1683"/>
                  </a:lnTo>
                  <a:lnTo>
                    <a:pt x="1862" y="1713"/>
                  </a:lnTo>
                  <a:lnTo>
                    <a:pt x="1840" y="1741"/>
                  </a:lnTo>
                  <a:lnTo>
                    <a:pt x="1816" y="1768"/>
                  </a:lnTo>
                  <a:lnTo>
                    <a:pt x="1791" y="1795"/>
                  </a:lnTo>
                  <a:lnTo>
                    <a:pt x="1765" y="1820"/>
                  </a:lnTo>
                  <a:lnTo>
                    <a:pt x="1737" y="1844"/>
                  </a:lnTo>
                  <a:lnTo>
                    <a:pt x="1709" y="1866"/>
                  </a:lnTo>
                  <a:lnTo>
                    <a:pt x="1679" y="1887"/>
                  </a:lnTo>
                  <a:lnTo>
                    <a:pt x="1649" y="1907"/>
                  </a:lnTo>
                  <a:lnTo>
                    <a:pt x="1618" y="1925"/>
                  </a:lnTo>
                  <a:lnTo>
                    <a:pt x="1585" y="1942"/>
                  </a:lnTo>
                  <a:lnTo>
                    <a:pt x="1551" y="1957"/>
                  </a:lnTo>
                  <a:lnTo>
                    <a:pt x="1517" y="1970"/>
                  </a:lnTo>
                  <a:lnTo>
                    <a:pt x="1482" y="1982"/>
                  </a:lnTo>
                  <a:lnTo>
                    <a:pt x="1447" y="1992"/>
                  </a:lnTo>
                  <a:lnTo>
                    <a:pt x="1409" y="2001"/>
                  </a:lnTo>
                  <a:lnTo>
                    <a:pt x="1372" y="2007"/>
                  </a:lnTo>
                  <a:lnTo>
                    <a:pt x="1335" y="2012"/>
                  </a:lnTo>
                  <a:lnTo>
                    <a:pt x="1297" y="2015"/>
                  </a:lnTo>
                  <a:lnTo>
                    <a:pt x="1258" y="2017"/>
                  </a:lnTo>
                  <a:close/>
                  <a:moveTo>
                    <a:pt x="1258" y="0"/>
                  </a:moveTo>
                  <a:lnTo>
                    <a:pt x="1193" y="2"/>
                  </a:lnTo>
                  <a:lnTo>
                    <a:pt x="1129" y="6"/>
                  </a:lnTo>
                  <a:lnTo>
                    <a:pt x="1066" y="14"/>
                  </a:lnTo>
                  <a:lnTo>
                    <a:pt x="1004" y="25"/>
                  </a:lnTo>
                  <a:lnTo>
                    <a:pt x="944" y="39"/>
                  </a:lnTo>
                  <a:lnTo>
                    <a:pt x="884" y="56"/>
                  </a:lnTo>
                  <a:lnTo>
                    <a:pt x="826" y="77"/>
                  </a:lnTo>
                  <a:lnTo>
                    <a:pt x="769" y="99"/>
                  </a:lnTo>
                  <a:lnTo>
                    <a:pt x="713" y="124"/>
                  </a:lnTo>
                  <a:lnTo>
                    <a:pt x="659" y="152"/>
                  </a:lnTo>
                  <a:lnTo>
                    <a:pt x="606" y="182"/>
                  </a:lnTo>
                  <a:lnTo>
                    <a:pt x="555" y="216"/>
                  </a:lnTo>
                  <a:lnTo>
                    <a:pt x="506" y="251"/>
                  </a:lnTo>
                  <a:lnTo>
                    <a:pt x="458" y="288"/>
                  </a:lnTo>
                  <a:lnTo>
                    <a:pt x="413" y="328"/>
                  </a:lnTo>
                  <a:lnTo>
                    <a:pt x="369" y="369"/>
                  </a:lnTo>
                  <a:lnTo>
                    <a:pt x="327" y="413"/>
                  </a:lnTo>
                  <a:lnTo>
                    <a:pt x="288" y="459"/>
                  </a:lnTo>
                  <a:lnTo>
                    <a:pt x="251" y="506"/>
                  </a:lnTo>
                  <a:lnTo>
                    <a:pt x="215" y="556"/>
                  </a:lnTo>
                  <a:lnTo>
                    <a:pt x="182" y="607"/>
                  </a:lnTo>
                  <a:lnTo>
                    <a:pt x="152" y="659"/>
                  </a:lnTo>
                  <a:lnTo>
                    <a:pt x="124" y="714"/>
                  </a:lnTo>
                  <a:lnTo>
                    <a:pt x="99" y="770"/>
                  </a:lnTo>
                  <a:lnTo>
                    <a:pt x="77" y="827"/>
                  </a:lnTo>
                  <a:lnTo>
                    <a:pt x="56" y="886"/>
                  </a:lnTo>
                  <a:lnTo>
                    <a:pt x="39" y="946"/>
                  </a:lnTo>
                  <a:lnTo>
                    <a:pt x="25" y="1006"/>
                  </a:lnTo>
                  <a:lnTo>
                    <a:pt x="14" y="1069"/>
                  </a:lnTo>
                  <a:lnTo>
                    <a:pt x="7" y="1131"/>
                  </a:lnTo>
                  <a:lnTo>
                    <a:pt x="2" y="1196"/>
                  </a:lnTo>
                  <a:lnTo>
                    <a:pt x="0" y="1260"/>
                  </a:lnTo>
                  <a:lnTo>
                    <a:pt x="2" y="1325"/>
                  </a:lnTo>
                  <a:lnTo>
                    <a:pt x="7" y="1389"/>
                  </a:lnTo>
                  <a:lnTo>
                    <a:pt x="14" y="1452"/>
                  </a:lnTo>
                  <a:lnTo>
                    <a:pt x="25" y="1514"/>
                  </a:lnTo>
                  <a:lnTo>
                    <a:pt x="39" y="1575"/>
                  </a:lnTo>
                  <a:lnTo>
                    <a:pt x="56" y="1634"/>
                  </a:lnTo>
                  <a:lnTo>
                    <a:pt x="77" y="1693"/>
                  </a:lnTo>
                  <a:lnTo>
                    <a:pt x="99" y="1750"/>
                  </a:lnTo>
                  <a:lnTo>
                    <a:pt x="124" y="1806"/>
                  </a:lnTo>
                  <a:lnTo>
                    <a:pt x="152" y="1860"/>
                  </a:lnTo>
                  <a:lnTo>
                    <a:pt x="182" y="1914"/>
                  </a:lnTo>
                  <a:lnTo>
                    <a:pt x="215" y="1964"/>
                  </a:lnTo>
                  <a:lnTo>
                    <a:pt x="251" y="2014"/>
                  </a:lnTo>
                  <a:lnTo>
                    <a:pt x="288" y="2062"/>
                  </a:lnTo>
                  <a:lnTo>
                    <a:pt x="327" y="2107"/>
                  </a:lnTo>
                  <a:lnTo>
                    <a:pt x="369" y="2152"/>
                  </a:lnTo>
                  <a:lnTo>
                    <a:pt x="413" y="2193"/>
                  </a:lnTo>
                  <a:lnTo>
                    <a:pt x="458" y="2232"/>
                  </a:lnTo>
                  <a:lnTo>
                    <a:pt x="506" y="2270"/>
                  </a:lnTo>
                  <a:lnTo>
                    <a:pt x="555" y="2305"/>
                  </a:lnTo>
                  <a:lnTo>
                    <a:pt x="606" y="2338"/>
                  </a:lnTo>
                  <a:lnTo>
                    <a:pt x="659" y="2368"/>
                  </a:lnTo>
                  <a:lnTo>
                    <a:pt x="713" y="2397"/>
                  </a:lnTo>
                  <a:lnTo>
                    <a:pt x="769" y="2422"/>
                  </a:lnTo>
                  <a:lnTo>
                    <a:pt x="826" y="2444"/>
                  </a:lnTo>
                  <a:lnTo>
                    <a:pt x="884" y="2464"/>
                  </a:lnTo>
                  <a:lnTo>
                    <a:pt x="944" y="2481"/>
                  </a:lnTo>
                  <a:lnTo>
                    <a:pt x="1004" y="2495"/>
                  </a:lnTo>
                  <a:lnTo>
                    <a:pt x="1066" y="2507"/>
                  </a:lnTo>
                  <a:lnTo>
                    <a:pt x="1129" y="2515"/>
                  </a:lnTo>
                  <a:lnTo>
                    <a:pt x="1193" y="2519"/>
                  </a:lnTo>
                  <a:lnTo>
                    <a:pt x="1258" y="2521"/>
                  </a:lnTo>
                  <a:lnTo>
                    <a:pt x="1322" y="2519"/>
                  </a:lnTo>
                  <a:lnTo>
                    <a:pt x="1385" y="2515"/>
                  </a:lnTo>
                  <a:lnTo>
                    <a:pt x="1449" y="2507"/>
                  </a:lnTo>
                  <a:lnTo>
                    <a:pt x="1510" y="2495"/>
                  </a:lnTo>
                  <a:lnTo>
                    <a:pt x="1571" y="2481"/>
                  </a:lnTo>
                  <a:lnTo>
                    <a:pt x="1631" y="2464"/>
                  </a:lnTo>
                  <a:lnTo>
                    <a:pt x="1689" y="2444"/>
                  </a:lnTo>
                  <a:lnTo>
                    <a:pt x="1746" y="2422"/>
                  </a:lnTo>
                  <a:lnTo>
                    <a:pt x="1802" y="2397"/>
                  </a:lnTo>
                  <a:lnTo>
                    <a:pt x="1856" y="2368"/>
                  </a:lnTo>
                  <a:lnTo>
                    <a:pt x="1908" y="2338"/>
                  </a:lnTo>
                  <a:lnTo>
                    <a:pt x="1960" y="2305"/>
                  </a:lnTo>
                  <a:lnTo>
                    <a:pt x="2009" y="2270"/>
                  </a:lnTo>
                  <a:lnTo>
                    <a:pt x="2056" y="2232"/>
                  </a:lnTo>
                  <a:lnTo>
                    <a:pt x="2103" y="2193"/>
                  </a:lnTo>
                  <a:lnTo>
                    <a:pt x="2146" y="2152"/>
                  </a:lnTo>
                  <a:lnTo>
                    <a:pt x="2188" y="2107"/>
                  </a:lnTo>
                  <a:lnTo>
                    <a:pt x="2227" y="2062"/>
                  </a:lnTo>
                  <a:lnTo>
                    <a:pt x="2265" y="2014"/>
                  </a:lnTo>
                  <a:lnTo>
                    <a:pt x="2300" y="1964"/>
                  </a:lnTo>
                  <a:lnTo>
                    <a:pt x="2333" y="1914"/>
                  </a:lnTo>
                  <a:lnTo>
                    <a:pt x="2363" y="1860"/>
                  </a:lnTo>
                  <a:lnTo>
                    <a:pt x="2390" y="1806"/>
                  </a:lnTo>
                  <a:lnTo>
                    <a:pt x="2416" y="1750"/>
                  </a:lnTo>
                  <a:lnTo>
                    <a:pt x="2439" y="1693"/>
                  </a:lnTo>
                  <a:lnTo>
                    <a:pt x="2459" y="1634"/>
                  </a:lnTo>
                  <a:lnTo>
                    <a:pt x="2476" y="1575"/>
                  </a:lnTo>
                  <a:lnTo>
                    <a:pt x="2490" y="1514"/>
                  </a:lnTo>
                  <a:lnTo>
                    <a:pt x="2501" y="1452"/>
                  </a:lnTo>
                  <a:lnTo>
                    <a:pt x="2508" y="1389"/>
                  </a:lnTo>
                  <a:lnTo>
                    <a:pt x="2513" y="1325"/>
                  </a:lnTo>
                  <a:lnTo>
                    <a:pt x="2515" y="1260"/>
                  </a:lnTo>
                  <a:lnTo>
                    <a:pt x="2513" y="1196"/>
                  </a:lnTo>
                  <a:lnTo>
                    <a:pt x="2508" y="1131"/>
                  </a:lnTo>
                  <a:lnTo>
                    <a:pt x="2501" y="1069"/>
                  </a:lnTo>
                  <a:lnTo>
                    <a:pt x="2490" y="1006"/>
                  </a:lnTo>
                  <a:lnTo>
                    <a:pt x="2476" y="946"/>
                  </a:lnTo>
                  <a:lnTo>
                    <a:pt x="2459" y="886"/>
                  </a:lnTo>
                  <a:lnTo>
                    <a:pt x="2439" y="827"/>
                  </a:lnTo>
                  <a:lnTo>
                    <a:pt x="2416" y="770"/>
                  </a:lnTo>
                  <a:lnTo>
                    <a:pt x="2390" y="714"/>
                  </a:lnTo>
                  <a:lnTo>
                    <a:pt x="2363" y="659"/>
                  </a:lnTo>
                  <a:lnTo>
                    <a:pt x="2333" y="607"/>
                  </a:lnTo>
                  <a:lnTo>
                    <a:pt x="2300" y="556"/>
                  </a:lnTo>
                  <a:lnTo>
                    <a:pt x="2265" y="506"/>
                  </a:lnTo>
                  <a:lnTo>
                    <a:pt x="2227" y="459"/>
                  </a:lnTo>
                  <a:lnTo>
                    <a:pt x="2188" y="413"/>
                  </a:lnTo>
                  <a:lnTo>
                    <a:pt x="2146" y="369"/>
                  </a:lnTo>
                  <a:lnTo>
                    <a:pt x="2103" y="328"/>
                  </a:lnTo>
                  <a:lnTo>
                    <a:pt x="2056" y="288"/>
                  </a:lnTo>
                  <a:lnTo>
                    <a:pt x="2009" y="251"/>
                  </a:lnTo>
                  <a:lnTo>
                    <a:pt x="1960" y="216"/>
                  </a:lnTo>
                  <a:lnTo>
                    <a:pt x="1908" y="182"/>
                  </a:lnTo>
                  <a:lnTo>
                    <a:pt x="1856" y="152"/>
                  </a:lnTo>
                  <a:lnTo>
                    <a:pt x="1802" y="124"/>
                  </a:lnTo>
                  <a:lnTo>
                    <a:pt x="1746" y="99"/>
                  </a:lnTo>
                  <a:lnTo>
                    <a:pt x="1689" y="77"/>
                  </a:lnTo>
                  <a:lnTo>
                    <a:pt x="1631" y="56"/>
                  </a:lnTo>
                  <a:lnTo>
                    <a:pt x="1571" y="39"/>
                  </a:lnTo>
                  <a:lnTo>
                    <a:pt x="1510" y="25"/>
                  </a:lnTo>
                  <a:lnTo>
                    <a:pt x="1449" y="14"/>
                  </a:lnTo>
                  <a:lnTo>
                    <a:pt x="1385" y="6"/>
                  </a:lnTo>
                  <a:lnTo>
                    <a:pt x="1322" y="2"/>
                  </a:lnTo>
                  <a:lnTo>
                    <a:pt x="12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6" name="íṥḷïdè"/>
            <p:cNvSpPr/>
            <p:nvPr/>
          </p:nvSpPr>
          <p:spPr bwMode="auto">
            <a:xfrm>
              <a:off x="10643791" y="1339708"/>
              <a:ext cx="61087" cy="62219"/>
            </a:xfrm>
            <a:custGeom>
              <a:avLst/>
              <a:gdLst>
                <a:gd name="T0" fmla="*/ 1107 w 2012"/>
                <a:gd name="T1" fmla="*/ 514 h 2016"/>
                <a:gd name="T2" fmla="*/ 1224 w 2012"/>
                <a:gd name="T3" fmla="*/ 553 h 2016"/>
                <a:gd name="T4" fmla="*/ 1326 w 2012"/>
                <a:gd name="T5" fmla="*/ 619 h 2016"/>
                <a:gd name="T6" fmla="*/ 1409 w 2012"/>
                <a:gd name="T7" fmla="*/ 707 h 2016"/>
                <a:gd name="T8" fmla="*/ 1469 w 2012"/>
                <a:gd name="T9" fmla="*/ 812 h 2016"/>
                <a:gd name="T10" fmla="*/ 1503 w 2012"/>
                <a:gd name="T11" fmla="*/ 931 h 2016"/>
                <a:gd name="T12" fmla="*/ 1507 w 2012"/>
                <a:gd name="T13" fmla="*/ 1060 h 2016"/>
                <a:gd name="T14" fmla="*/ 1478 w 2012"/>
                <a:gd name="T15" fmla="*/ 1182 h 2016"/>
                <a:gd name="T16" fmla="*/ 1423 w 2012"/>
                <a:gd name="T17" fmla="*/ 1290 h 2016"/>
                <a:gd name="T18" fmla="*/ 1344 w 2012"/>
                <a:gd name="T19" fmla="*/ 1381 h 2016"/>
                <a:gd name="T20" fmla="*/ 1245 w 2012"/>
                <a:gd name="T21" fmla="*/ 1452 h 2016"/>
                <a:gd name="T22" fmla="*/ 1131 w 2012"/>
                <a:gd name="T23" fmla="*/ 1496 h 2016"/>
                <a:gd name="T24" fmla="*/ 1006 w 2012"/>
                <a:gd name="T25" fmla="*/ 1512 h 2016"/>
                <a:gd name="T26" fmla="*/ 880 w 2012"/>
                <a:gd name="T27" fmla="*/ 1496 h 2016"/>
                <a:gd name="T28" fmla="*/ 766 w 2012"/>
                <a:gd name="T29" fmla="*/ 1452 h 2016"/>
                <a:gd name="T30" fmla="*/ 668 w 2012"/>
                <a:gd name="T31" fmla="*/ 1381 h 2016"/>
                <a:gd name="T32" fmla="*/ 589 w 2012"/>
                <a:gd name="T33" fmla="*/ 1290 h 2016"/>
                <a:gd name="T34" fmla="*/ 534 w 2012"/>
                <a:gd name="T35" fmla="*/ 1182 h 2016"/>
                <a:gd name="T36" fmla="*/ 506 w 2012"/>
                <a:gd name="T37" fmla="*/ 1060 h 2016"/>
                <a:gd name="T38" fmla="*/ 509 w 2012"/>
                <a:gd name="T39" fmla="*/ 931 h 2016"/>
                <a:gd name="T40" fmla="*/ 543 w 2012"/>
                <a:gd name="T41" fmla="*/ 812 h 2016"/>
                <a:gd name="T42" fmla="*/ 603 w 2012"/>
                <a:gd name="T43" fmla="*/ 707 h 2016"/>
                <a:gd name="T44" fmla="*/ 686 w 2012"/>
                <a:gd name="T45" fmla="*/ 619 h 2016"/>
                <a:gd name="T46" fmla="*/ 787 w 2012"/>
                <a:gd name="T47" fmla="*/ 553 h 2016"/>
                <a:gd name="T48" fmla="*/ 904 w 2012"/>
                <a:gd name="T49" fmla="*/ 514 h 2016"/>
                <a:gd name="T50" fmla="*/ 0 w 2012"/>
                <a:gd name="T51" fmla="*/ 1008 h 2016"/>
                <a:gd name="T52" fmla="*/ 32 w 2012"/>
                <a:gd name="T53" fmla="*/ 1260 h 2016"/>
                <a:gd name="T54" fmla="*/ 121 w 2012"/>
                <a:gd name="T55" fmla="*/ 1488 h 2016"/>
                <a:gd name="T56" fmla="*/ 261 w 2012"/>
                <a:gd name="T57" fmla="*/ 1686 h 2016"/>
                <a:gd name="T58" fmla="*/ 443 w 2012"/>
                <a:gd name="T59" fmla="*/ 1844 h 2016"/>
                <a:gd name="T60" fmla="*/ 661 w 2012"/>
                <a:gd name="T61" fmla="*/ 1955 h 2016"/>
                <a:gd name="T62" fmla="*/ 903 w 2012"/>
                <a:gd name="T63" fmla="*/ 2011 h 2016"/>
                <a:gd name="T64" fmla="*/ 1159 w 2012"/>
                <a:gd name="T65" fmla="*/ 2004 h 2016"/>
                <a:gd name="T66" fmla="*/ 1397 w 2012"/>
                <a:gd name="T67" fmla="*/ 1937 h 2016"/>
                <a:gd name="T68" fmla="*/ 1607 w 2012"/>
                <a:gd name="T69" fmla="*/ 1816 h 2016"/>
                <a:gd name="T70" fmla="*/ 1782 w 2012"/>
                <a:gd name="T71" fmla="*/ 1649 h 2016"/>
                <a:gd name="T72" fmla="*/ 1912 w 2012"/>
                <a:gd name="T73" fmla="*/ 1445 h 2016"/>
                <a:gd name="T74" fmla="*/ 1992 w 2012"/>
                <a:gd name="T75" fmla="*/ 1211 h 2016"/>
                <a:gd name="T76" fmla="*/ 2011 w 2012"/>
                <a:gd name="T77" fmla="*/ 957 h 2016"/>
                <a:gd name="T78" fmla="*/ 1966 w 2012"/>
                <a:gd name="T79" fmla="*/ 709 h 2016"/>
                <a:gd name="T80" fmla="*/ 1866 w 2012"/>
                <a:gd name="T81" fmla="*/ 486 h 2016"/>
                <a:gd name="T82" fmla="*/ 1717 w 2012"/>
                <a:gd name="T83" fmla="*/ 295 h 2016"/>
                <a:gd name="T84" fmla="*/ 1527 w 2012"/>
                <a:gd name="T85" fmla="*/ 146 h 2016"/>
                <a:gd name="T86" fmla="*/ 1304 w 2012"/>
                <a:gd name="T87" fmla="*/ 45 h 2016"/>
                <a:gd name="T88" fmla="*/ 1057 w 2012"/>
                <a:gd name="T89" fmla="*/ 1 h 2016"/>
                <a:gd name="T90" fmla="*/ 803 w 2012"/>
                <a:gd name="T91" fmla="*/ 20 h 2016"/>
                <a:gd name="T92" fmla="*/ 570 w 2012"/>
                <a:gd name="T93" fmla="*/ 100 h 2016"/>
                <a:gd name="T94" fmla="*/ 366 w 2012"/>
                <a:gd name="T95" fmla="*/ 231 h 2016"/>
                <a:gd name="T96" fmla="*/ 200 w 2012"/>
                <a:gd name="T97" fmla="*/ 405 h 2016"/>
                <a:gd name="T98" fmla="*/ 79 w 2012"/>
                <a:gd name="T99" fmla="*/ 616 h 2016"/>
                <a:gd name="T100" fmla="*/ 12 w 2012"/>
                <a:gd name="T101" fmla="*/ 855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12" h="2016">
                  <a:moveTo>
                    <a:pt x="1006" y="504"/>
                  </a:moveTo>
                  <a:lnTo>
                    <a:pt x="1032" y="505"/>
                  </a:lnTo>
                  <a:lnTo>
                    <a:pt x="1057" y="507"/>
                  </a:lnTo>
                  <a:lnTo>
                    <a:pt x="1082" y="510"/>
                  </a:lnTo>
                  <a:lnTo>
                    <a:pt x="1107" y="514"/>
                  </a:lnTo>
                  <a:lnTo>
                    <a:pt x="1131" y="520"/>
                  </a:lnTo>
                  <a:lnTo>
                    <a:pt x="1156" y="526"/>
                  </a:lnTo>
                  <a:lnTo>
                    <a:pt x="1179" y="534"/>
                  </a:lnTo>
                  <a:lnTo>
                    <a:pt x="1202" y="543"/>
                  </a:lnTo>
                  <a:lnTo>
                    <a:pt x="1224" y="553"/>
                  </a:lnTo>
                  <a:lnTo>
                    <a:pt x="1245" y="564"/>
                  </a:lnTo>
                  <a:lnTo>
                    <a:pt x="1266" y="577"/>
                  </a:lnTo>
                  <a:lnTo>
                    <a:pt x="1287" y="590"/>
                  </a:lnTo>
                  <a:lnTo>
                    <a:pt x="1306" y="604"/>
                  </a:lnTo>
                  <a:lnTo>
                    <a:pt x="1326" y="619"/>
                  </a:lnTo>
                  <a:lnTo>
                    <a:pt x="1344" y="635"/>
                  </a:lnTo>
                  <a:lnTo>
                    <a:pt x="1362" y="651"/>
                  </a:lnTo>
                  <a:lnTo>
                    <a:pt x="1378" y="669"/>
                  </a:lnTo>
                  <a:lnTo>
                    <a:pt x="1394" y="688"/>
                  </a:lnTo>
                  <a:lnTo>
                    <a:pt x="1409" y="707"/>
                  </a:lnTo>
                  <a:lnTo>
                    <a:pt x="1423" y="726"/>
                  </a:lnTo>
                  <a:lnTo>
                    <a:pt x="1436" y="747"/>
                  </a:lnTo>
                  <a:lnTo>
                    <a:pt x="1448" y="768"/>
                  </a:lnTo>
                  <a:lnTo>
                    <a:pt x="1459" y="789"/>
                  </a:lnTo>
                  <a:lnTo>
                    <a:pt x="1469" y="812"/>
                  </a:lnTo>
                  <a:lnTo>
                    <a:pt x="1478" y="835"/>
                  </a:lnTo>
                  <a:lnTo>
                    <a:pt x="1487" y="858"/>
                  </a:lnTo>
                  <a:lnTo>
                    <a:pt x="1493" y="882"/>
                  </a:lnTo>
                  <a:lnTo>
                    <a:pt x="1499" y="906"/>
                  </a:lnTo>
                  <a:lnTo>
                    <a:pt x="1503" y="931"/>
                  </a:lnTo>
                  <a:lnTo>
                    <a:pt x="1507" y="957"/>
                  </a:lnTo>
                  <a:lnTo>
                    <a:pt x="1508" y="982"/>
                  </a:lnTo>
                  <a:lnTo>
                    <a:pt x="1509" y="1008"/>
                  </a:lnTo>
                  <a:lnTo>
                    <a:pt x="1508" y="1034"/>
                  </a:lnTo>
                  <a:lnTo>
                    <a:pt x="1507" y="1060"/>
                  </a:lnTo>
                  <a:lnTo>
                    <a:pt x="1503" y="1085"/>
                  </a:lnTo>
                  <a:lnTo>
                    <a:pt x="1499" y="1110"/>
                  </a:lnTo>
                  <a:lnTo>
                    <a:pt x="1493" y="1134"/>
                  </a:lnTo>
                  <a:lnTo>
                    <a:pt x="1487" y="1158"/>
                  </a:lnTo>
                  <a:lnTo>
                    <a:pt x="1478" y="1182"/>
                  </a:lnTo>
                  <a:lnTo>
                    <a:pt x="1469" y="1205"/>
                  </a:lnTo>
                  <a:lnTo>
                    <a:pt x="1459" y="1227"/>
                  </a:lnTo>
                  <a:lnTo>
                    <a:pt x="1448" y="1248"/>
                  </a:lnTo>
                  <a:lnTo>
                    <a:pt x="1436" y="1269"/>
                  </a:lnTo>
                  <a:lnTo>
                    <a:pt x="1423" y="1290"/>
                  </a:lnTo>
                  <a:lnTo>
                    <a:pt x="1409" y="1310"/>
                  </a:lnTo>
                  <a:lnTo>
                    <a:pt x="1394" y="1329"/>
                  </a:lnTo>
                  <a:lnTo>
                    <a:pt x="1378" y="1347"/>
                  </a:lnTo>
                  <a:lnTo>
                    <a:pt x="1362" y="1365"/>
                  </a:lnTo>
                  <a:lnTo>
                    <a:pt x="1344" y="1381"/>
                  </a:lnTo>
                  <a:lnTo>
                    <a:pt x="1326" y="1397"/>
                  </a:lnTo>
                  <a:lnTo>
                    <a:pt x="1306" y="1412"/>
                  </a:lnTo>
                  <a:lnTo>
                    <a:pt x="1287" y="1427"/>
                  </a:lnTo>
                  <a:lnTo>
                    <a:pt x="1266" y="1440"/>
                  </a:lnTo>
                  <a:lnTo>
                    <a:pt x="1245" y="1452"/>
                  </a:lnTo>
                  <a:lnTo>
                    <a:pt x="1224" y="1463"/>
                  </a:lnTo>
                  <a:lnTo>
                    <a:pt x="1202" y="1473"/>
                  </a:lnTo>
                  <a:lnTo>
                    <a:pt x="1179" y="1482"/>
                  </a:lnTo>
                  <a:lnTo>
                    <a:pt x="1156" y="1490"/>
                  </a:lnTo>
                  <a:lnTo>
                    <a:pt x="1131" y="1496"/>
                  </a:lnTo>
                  <a:lnTo>
                    <a:pt x="1107" y="1502"/>
                  </a:lnTo>
                  <a:lnTo>
                    <a:pt x="1082" y="1506"/>
                  </a:lnTo>
                  <a:lnTo>
                    <a:pt x="1057" y="1509"/>
                  </a:lnTo>
                  <a:lnTo>
                    <a:pt x="1032" y="1511"/>
                  </a:lnTo>
                  <a:lnTo>
                    <a:pt x="1006" y="1512"/>
                  </a:lnTo>
                  <a:lnTo>
                    <a:pt x="980" y="1511"/>
                  </a:lnTo>
                  <a:lnTo>
                    <a:pt x="954" y="1509"/>
                  </a:lnTo>
                  <a:lnTo>
                    <a:pt x="929" y="1506"/>
                  </a:lnTo>
                  <a:lnTo>
                    <a:pt x="904" y="1502"/>
                  </a:lnTo>
                  <a:lnTo>
                    <a:pt x="880" y="1496"/>
                  </a:lnTo>
                  <a:lnTo>
                    <a:pt x="856" y="1490"/>
                  </a:lnTo>
                  <a:lnTo>
                    <a:pt x="833" y="1482"/>
                  </a:lnTo>
                  <a:lnTo>
                    <a:pt x="811" y="1473"/>
                  </a:lnTo>
                  <a:lnTo>
                    <a:pt x="787" y="1463"/>
                  </a:lnTo>
                  <a:lnTo>
                    <a:pt x="766" y="1452"/>
                  </a:lnTo>
                  <a:lnTo>
                    <a:pt x="745" y="1440"/>
                  </a:lnTo>
                  <a:lnTo>
                    <a:pt x="725" y="1427"/>
                  </a:lnTo>
                  <a:lnTo>
                    <a:pt x="705" y="1412"/>
                  </a:lnTo>
                  <a:lnTo>
                    <a:pt x="686" y="1397"/>
                  </a:lnTo>
                  <a:lnTo>
                    <a:pt x="668" y="1381"/>
                  </a:lnTo>
                  <a:lnTo>
                    <a:pt x="651" y="1365"/>
                  </a:lnTo>
                  <a:lnTo>
                    <a:pt x="633" y="1347"/>
                  </a:lnTo>
                  <a:lnTo>
                    <a:pt x="617" y="1329"/>
                  </a:lnTo>
                  <a:lnTo>
                    <a:pt x="603" y="1310"/>
                  </a:lnTo>
                  <a:lnTo>
                    <a:pt x="589" y="1290"/>
                  </a:lnTo>
                  <a:lnTo>
                    <a:pt x="576" y="1269"/>
                  </a:lnTo>
                  <a:lnTo>
                    <a:pt x="564" y="1248"/>
                  </a:lnTo>
                  <a:lnTo>
                    <a:pt x="553" y="1227"/>
                  </a:lnTo>
                  <a:lnTo>
                    <a:pt x="543" y="1205"/>
                  </a:lnTo>
                  <a:lnTo>
                    <a:pt x="534" y="1182"/>
                  </a:lnTo>
                  <a:lnTo>
                    <a:pt x="526" y="1158"/>
                  </a:lnTo>
                  <a:lnTo>
                    <a:pt x="519" y="1134"/>
                  </a:lnTo>
                  <a:lnTo>
                    <a:pt x="513" y="1110"/>
                  </a:lnTo>
                  <a:lnTo>
                    <a:pt x="509" y="1085"/>
                  </a:lnTo>
                  <a:lnTo>
                    <a:pt x="506" y="1060"/>
                  </a:lnTo>
                  <a:lnTo>
                    <a:pt x="504" y="1034"/>
                  </a:lnTo>
                  <a:lnTo>
                    <a:pt x="503" y="1008"/>
                  </a:lnTo>
                  <a:lnTo>
                    <a:pt x="504" y="982"/>
                  </a:lnTo>
                  <a:lnTo>
                    <a:pt x="506" y="957"/>
                  </a:lnTo>
                  <a:lnTo>
                    <a:pt x="509" y="931"/>
                  </a:lnTo>
                  <a:lnTo>
                    <a:pt x="513" y="906"/>
                  </a:lnTo>
                  <a:lnTo>
                    <a:pt x="519" y="882"/>
                  </a:lnTo>
                  <a:lnTo>
                    <a:pt x="526" y="858"/>
                  </a:lnTo>
                  <a:lnTo>
                    <a:pt x="534" y="835"/>
                  </a:lnTo>
                  <a:lnTo>
                    <a:pt x="543" y="812"/>
                  </a:lnTo>
                  <a:lnTo>
                    <a:pt x="553" y="789"/>
                  </a:lnTo>
                  <a:lnTo>
                    <a:pt x="564" y="768"/>
                  </a:lnTo>
                  <a:lnTo>
                    <a:pt x="576" y="747"/>
                  </a:lnTo>
                  <a:lnTo>
                    <a:pt x="589" y="726"/>
                  </a:lnTo>
                  <a:lnTo>
                    <a:pt x="603" y="707"/>
                  </a:lnTo>
                  <a:lnTo>
                    <a:pt x="617" y="688"/>
                  </a:lnTo>
                  <a:lnTo>
                    <a:pt x="633" y="669"/>
                  </a:lnTo>
                  <a:lnTo>
                    <a:pt x="651" y="651"/>
                  </a:lnTo>
                  <a:lnTo>
                    <a:pt x="668" y="635"/>
                  </a:lnTo>
                  <a:lnTo>
                    <a:pt x="686" y="619"/>
                  </a:lnTo>
                  <a:lnTo>
                    <a:pt x="705" y="604"/>
                  </a:lnTo>
                  <a:lnTo>
                    <a:pt x="725" y="590"/>
                  </a:lnTo>
                  <a:lnTo>
                    <a:pt x="745" y="577"/>
                  </a:lnTo>
                  <a:lnTo>
                    <a:pt x="766" y="564"/>
                  </a:lnTo>
                  <a:lnTo>
                    <a:pt x="787" y="553"/>
                  </a:lnTo>
                  <a:lnTo>
                    <a:pt x="811" y="543"/>
                  </a:lnTo>
                  <a:lnTo>
                    <a:pt x="833" y="534"/>
                  </a:lnTo>
                  <a:lnTo>
                    <a:pt x="856" y="526"/>
                  </a:lnTo>
                  <a:lnTo>
                    <a:pt x="880" y="520"/>
                  </a:lnTo>
                  <a:lnTo>
                    <a:pt x="904" y="514"/>
                  </a:lnTo>
                  <a:lnTo>
                    <a:pt x="929" y="510"/>
                  </a:lnTo>
                  <a:lnTo>
                    <a:pt x="954" y="507"/>
                  </a:lnTo>
                  <a:lnTo>
                    <a:pt x="980" y="505"/>
                  </a:lnTo>
                  <a:lnTo>
                    <a:pt x="1006" y="504"/>
                  </a:lnTo>
                  <a:close/>
                  <a:moveTo>
                    <a:pt x="0" y="1008"/>
                  </a:moveTo>
                  <a:lnTo>
                    <a:pt x="2" y="1060"/>
                  </a:lnTo>
                  <a:lnTo>
                    <a:pt x="5" y="1111"/>
                  </a:lnTo>
                  <a:lnTo>
                    <a:pt x="12" y="1161"/>
                  </a:lnTo>
                  <a:lnTo>
                    <a:pt x="21" y="1211"/>
                  </a:lnTo>
                  <a:lnTo>
                    <a:pt x="32" y="1260"/>
                  </a:lnTo>
                  <a:lnTo>
                    <a:pt x="45" y="1308"/>
                  </a:lnTo>
                  <a:lnTo>
                    <a:pt x="61" y="1355"/>
                  </a:lnTo>
                  <a:lnTo>
                    <a:pt x="79" y="1400"/>
                  </a:lnTo>
                  <a:lnTo>
                    <a:pt x="99" y="1445"/>
                  </a:lnTo>
                  <a:lnTo>
                    <a:pt x="121" y="1488"/>
                  </a:lnTo>
                  <a:lnTo>
                    <a:pt x="146" y="1530"/>
                  </a:lnTo>
                  <a:lnTo>
                    <a:pt x="172" y="1572"/>
                  </a:lnTo>
                  <a:lnTo>
                    <a:pt x="200" y="1611"/>
                  </a:lnTo>
                  <a:lnTo>
                    <a:pt x="230" y="1649"/>
                  </a:lnTo>
                  <a:lnTo>
                    <a:pt x="261" y="1686"/>
                  </a:lnTo>
                  <a:lnTo>
                    <a:pt x="294" y="1721"/>
                  </a:lnTo>
                  <a:lnTo>
                    <a:pt x="330" y="1754"/>
                  </a:lnTo>
                  <a:lnTo>
                    <a:pt x="366" y="1785"/>
                  </a:lnTo>
                  <a:lnTo>
                    <a:pt x="404" y="1816"/>
                  </a:lnTo>
                  <a:lnTo>
                    <a:pt x="443" y="1844"/>
                  </a:lnTo>
                  <a:lnTo>
                    <a:pt x="485" y="1870"/>
                  </a:lnTo>
                  <a:lnTo>
                    <a:pt x="527" y="1894"/>
                  </a:lnTo>
                  <a:lnTo>
                    <a:pt x="570" y="1917"/>
                  </a:lnTo>
                  <a:lnTo>
                    <a:pt x="614" y="1937"/>
                  </a:lnTo>
                  <a:lnTo>
                    <a:pt x="661" y="1955"/>
                  </a:lnTo>
                  <a:lnTo>
                    <a:pt x="707" y="1971"/>
                  </a:lnTo>
                  <a:lnTo>
                    <a:pt x="754" y="1984"/>
                  </a:lnTo>
                  <a:lnTo>
                    <a:pt x="803" y="1995"/>
                  </a:lnTo>
                  <a:lnTo>
                    <a:pt x="853" y="2004"/>
                  </a:lnTo>
                  <a:lnTo>
                    <a:pt x="903" y="2011"/>
                  </a:lnTo>
                  <a:lnTo>
                    <a:pt x="954" y="2015"/>
                  </a:lnTo>
                  <a:lnTo>
                    <a:pt x="1006" y="2016"/>
                  </a:lnTo>
                  <a:lnTo>
                    <a:pt x="1057" y="2015"/>
                  </a:lnTo>
                  <a:lnTo>
                    <a:pt x="1108" y="2011"/>
                  </a:lnTo>
                  <a:lnTo>
                    <a:pt x="1159" y="2004"/>
                  </a:lnTo>
                  <a:lnTo>
                    <a:pt x="1208" y="1995"/>
                  </a:lnTo>
                  <a:lnTo>
                    <a:pt x="1257" y="1984"/>
                  </a:lnTo>
                  <a:lnTo>
                    <a:pt x="1304" y="1971"/>
                  </a:lnTo>
                  <a:lnTo>
                    <a:pt x="1352" y="1955"/>
                  </a:lnTo>
                  <a:lnTo>
                    <a:pt x="1397" y="1937"/>
                  </a:lnTo>
                  <a:lnTo>
                    <a:pt x="1441" y="1917"/>
                  </a:lnTo>
                  <a:lnTo>
                    <a:pt x="1485" y="1894"/>
                  </a:lnTo>
                  <a:lnTo>
                    <a:pt x="1527" y="1870"/>
                  </a:lnTo>
                  <a:lnTo>
                    <a:pt x="1568" y="1844"/>
                  </a:lnTo>
                  <a:lnTo>
                    <a:pt x="1607" y="1816"/>
                  </a:lnTo>
                  <a:lnTo>
                    <a:pt x="1645" y="1785"/>
                  </a:lnTo>
                  <a:lnTo>
                    <a:pt x="1682" y="1754"/>
                  </a:lnTo>
                  <a:lnTo>
                    <a:pt x="1717" y="1721"/>
                  </a:lnTo>
                  <a:lnTo>
                    <a:pt x="1750" y="1686"/>
                  </a:lnTo>
                  <a:lnTo>
                    <a:pt x="1782" y="1649"/>
                  </a:lnTo>
                  <a:lnTo>
                    <a:pt x="1811" y="1611"/>
                  </a:lnTo>
                  <a:lnTo>
                    <a:pt x="1840" y="1572"/>
                  </a:lnTo>
                  <a:lnTo>
                    <a:pt x="1866" y="1530"/>
                  </a:lnTo>
                  <a:lnTo>
                    <a:pt x="1890" y="1488"/>
                  </a:lnTo>
                  <a:lnTo>
                    <a:pt x="1912" y="1445"/>
                  </a:lnTo>
                  <a:lnTo>
                    <a:pt x="1932" y="1400"/>
                  </a:lnTo>
                  <a:lnTo>
                    <a:pt x="1950" y="1355"/>
                  </a:lnTo>
                  <a:lnTo>
                    <a:pt x="1966" y="1308"/>
                  </a:lnTo>
                  <a:lnTo>
                    <a:pt x="1980" y="1260"/>
                  </a:lnTo>
                  <a:lnTo>
                    <a:pt x="1992" y="1211"/>
                  </a:lnTo>
                  <a:lnTo>
                    <a:pt x="2001" y="1161"/>
                  </a:lnTo>
                  <a:lnTo>
                    <a:pt x="2007" y="1111"/>
                  </a:lnTo>
                  <a:lnTo>
                    <a:pt x="2011" y="1060"/>
                  </a:lnTo>
                  <a:lnTo>
                    <a:pt x="2012" y="1008"/>
                  </a:lnTo>
                  <a:lnTo>
                    <a:pt x="2011" y="957"/>
                  </a:lnTo>
                  <a:lnTo>
                    <a:pt x="2007" y="905"/>
                  </a:lnTo>
                  <a:lnTo>
                    <a:pt x="2001" y="855"/>
                  </a:lnTo>
                  <a:lnTo>
                    <a:pt x="1992" y="805"/>
                  </a:lnTo>
                  <a:lnTo>
                    <a:pt x="1980" y="756"/>
                  </a:lnTo>
                  <a:lnTo>
                    <a:pt x="1966" y="709"/>
                  </a:lnTo>
                  <a:lnTo>
                    <a:pt x="1950" y="661"/>
                  </a:lnTo>
                  <a:lnTo>
                    <a:pt x="1932" y="616"/>
                  </a:lnTo>
                  <a:lnTo>
                    <a:pt x="1912" y="572"/>
                  </a:lnTo>
                  <a:lnTo>
                    <a:pt x="1890" y="528"/>
                  </a:lnTo>
                  <a:lnTo>
                    <a:pt x="1866" y="486"/>
                  </a:lnTo>
                  <a:lnTo>
                    <a:pt x="1840" y="445"/>
                  </a:lnTo>
                  <a:lnTo>
                    <a:pt x="1811" y="405"/>
                  </a:lnTo>
                  <a:lnTo>
                    <a:pt x="1782" y="367"/>
                  </a:lnTo>
                  <a:lnTo>
                    <a:pt x="1750" y="331"/>
                  </a:lnTo>
                  <a:lnTo>
                    <a:pt x="1717" y="295"/>
                  </a:lnTo>
                  <a:lnTo>
                    <a:pt x="1682" y="262"/>
                  </a:lnTo>
                  <a:lnTo>
                    <a:pt x="1645" y="231"/>
                  </a:lnTo>
                  <a:lnTo>
                    <a:pt x="1607" y="201"/>
                  </a:lnTo>
                  <a:lnTo>
                    <a:pt x="1568" y="172"/>
                  </a:lnTo>
                  <a:lnTo>
                    <a:pt x="1527" y="146"/>
                  </a:lnTo>
                  <a:lnTo>
                    <a:pt x="1485" y="122"/>
                  </a:lnTo>
                  <a:lnTo>
                    <a:pt x="1441" y="100"/>
                  </a:lnTo>
                  <a:lnTo>
                    <a:pt x="1397" y="80"/>
                  </a:lnTo>
                  <a:lnTo>
                    <a:pt x="1352" y="61"/>
                  </a:lnTo>
                  <a:lnTo>
                    <a:pt x="1304" y="45"/>
                  </a:lnTo>
                  <a:lnTo>
                    <a:pt x="1257" y="31"/>
                  </a:lnTo>
                  <a:lnTo>
                    <a:pt x="1208" y="20"/>
                  </a:lnTo>
                  <a:lnTo>
                    <a:pt x="1159" y="11"/>
                  </a:lnTo>
                  <a:lnTo>
                    <a:pt x="1108" y="5"/>
                  </a:lnTo>
                  <a:lnTo>
                    <a:pt x="1057" y="1"/>
                  </a:lnTo>
                  <a:lnTo>
                    <a:pt x="1006" y="0"/>
                  </a:lnTo>
                  <a:lnTo>
                    <a:pt x="954" y="1"/>
                  </a:lnTo>
                  <a:lnTo>
                    <a:pt x="903" y="5"/>
                  </a:lnTo>
                  <a:lnTo>
                    <a:pt x="853" y="11"/>
                  </a:lnTo>
                  <a:lnTo>
                    <a:pt x="803" y="20"/>
                  </a:lnTo>
                  <a:lnTo>
                    <a:pt x="754" y="31"/>
                  </a:lnTo>
                  <a:lnTo>
                    <a:pt x="707" y="45"/>
                  </a:lnTo>
                  <a:lnTo>
                    <a:pt x="661" y="61"/>
                  </a:lnTo>
                  <a:lnTo>
                    <a:pt x="614" y="80"/>
                  </a:lnTo>
                  <a:lnTo>
                    <a:pt x="570" y="100"/>
                  </a:lnTo>
                  <a:lnTo>
                    <a:pt x="527" y="122"/>
                  </a:lnTo>
                  <a:lnTo>
                    <a:pt x="485" y="146"/>
                  </a:lnTo>
                  <a:lnTo>
                    <a:pt x="443" y="172"/>
                  </a:lnTo>
                  <a:lnTo>
                    <a:pt x="404" y="201"/>
                  </a:lnTo>
                  <a:lnTo>
                    <a:pt x="366" y="231"/>
                  </a:lnTo>
                  <a:lnTo>
                    <a:pt x="330" y="262"/>
                  </a:lnTo>
                  <a:lnTo>
                    <a:pt x="294" y="295"/>
                  </a:lnTo>
                  <a:lnTo>
                    <a:pt x="261" y="331"/>
                  </a:lnTo>
                  <a:lnTo>
                    <a:pt x="230" y="367"/>
                  </a:lnTo>
                  <a:lnTo>
                    <a:pt x="200" y="405"/>
                  </a:lnTo>
                  <a:lnTo>
                    <a:pt x="172" y="445"/>
                  </a:lnTo>
                  <a:lnTo>
                    <a:pt x="146" y="486"/>
                  </a:lnTo>
                  <a:lnTo>
                    <a:pt x="121" y="528"/>
                  </a:lnTo>
                  <a:lnTo>
                    <a:pt x="99" y="572"/>
                  </a:lnTo>
                  <a:lnTo>
                    <a:pt x="79" y="616"/>
                  </a:lnTo>
                  <a:lnTo>
                    <a:pt x="61" y="661"/>
                  </a:lnTo>
                  <a:lnTo>
                    <a:pt x="45" y="709"/>
                  </a:lnTo>
                  <a:lnTo>
                    <a:pt x="32" y="756"/>
                  </a:lnTo>
                  <a:lnTo>
                    <a:pt x="21" y="805"/>
                  </a:lnTo>
                  <a:lnTo>
                    <a:pt x="12" y="855"/>
                  </a:lnTo>
                  <a:lnTo>
                    <a:pt x="5" y="905"/>
                  </a:lnTo>
                  <a:lnTo>
                    <a:pt x="2" y="957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7" name="îšļíďè"/>
            <p:cNvSpPr/>
            <p:nvPr/>
          </p:nvSpPr>
          <p:spPr bwMode="auto">
            <a:xfrm>
              <a:off x="10704878" y="1448307"/>
              <a:ext cx="30544" cy="30544"/>
            </a:xfrm>
            <a:custGeom>
              <a:avLst/>
              <a:gdLst>
                <a:gd name="T0" fmla="*/ 554 w 1006"/>
                <a:gd name="T1" fmla="*/ 1005 h 1008"/>
                <a:gd name="T2" fmla="*/ 628 w 1006"/>
                <a:gd name="T3" fmla="*/ 992 h 1008"/>
                <a:gd name="T4" fmla="*/ 699 w 1006"/>
                <a:gd name="T5" fmla="*/ 969 h 1008"/>
                <a:gd name="T6" fmla="*/ 763 w 1006"/>
                <a:gd name="T7" fmla="*/ 935 h 1008"/>
                <a:gd name="T8" fmla="*/ 822 w 1006"/>
                <a:gd name="T9" fmla="*/ 893 h 1008"/>
                <a:gd name="T10" fmla="*/ 875 w 1006"/>
                <a:gd name="T11" fmla="*/ 843 h 1008"/>
                <a:gd name="T12" fmla="*/ 920 w 1006"/>
                <a:gd name="T13" fmla="*/ 786 h 1008"/>
                <a:gd name="T14" fmla="*/ 956 w 1006"/>
                <a:gd name="T15" fmla="*/ 723 h 1008"/>
                <a:gd name="T16" fmla="*/ 983 w 1006"/>
                <a:gd name="T17" fmla="*/ 654 h 1008"/>
                <a:gd name="T18" fmla="*/ 1000 w 1006"/>
                <a:gd name="T19" fmla="*/ 581 h 1008"/>
                <a:gd name="T20" fmla="*/ 1006 w 1006"/>
                <a:gd name="T21" fmla="*/ 504 h 1008"/>
                <a:gd name="T22" fmla="*/ 1000 w 1006"/>
                <a:gd name="T23" fmla="*/ 427 h 1008"/>
                <a:gd name="T24" fmla="*/ 983 w 1006"/>
                <a:gd name="T25" fmla="*/ 354 h 1008"/>
                <a:gd name="T26" fmla="*/ 956 w 1006"/>
                <a:gd name="T27" fmla="*/ 285 h 1008"/>
                <a:gd name="T28" fmla="*/ 920 w 1006"/>
                <a:gd name="T29" fmla="*/ 222 h 1008"/>
                <a:gd name="T30" fmla="*/ 875 w 1006"/>
                <a:gd name="T31" fmla="*/ 165 h 1008"/>
                <a:gd name="T32" fmla="*/ 822 w 1006"/>
                <a:gd name="T33" fmla="*/ 115 h 1008"/>
                <a:gd name="T34" fmla="*/ 763 w 1006"/>
                <a:gd name="T35" fmla="*/ 72 h 1008"/>
                <a:gd name="T36" fmla="*/ 699 w 1006"/>
                <a:gd name="T37" fmla="*/ 39 h 1008"/>
                <a:gd name="T38" fmla="*/ 628 w 1006"/>
                <a:gd name="T39" fmla="*/ 16 h 1008"/>
                <a:gd name="T40" fmla="*/ 554 w 1006"/>
                <a:gd name="T41" fmla="*/ 3 h 1008"/>
                <a:gd name="T42" fmla="*/ 476 w 1006"/>
                <a:gd name="T43" fmla="*/ 1 h 1008"/>
                <a:gd name="T44" fmla="*/ 401 w 1006"/>
                <a:gd name="T45" fmla="*/ 10 h 1008"/>
                <a:gd name="T46" fmla="*/ 330 w 1006"/>
                <a:gd name="T47" fmla="*/ 30 h 1008"/>
                <a:gd name="T48" fmla="*/ 263 w 1006"/>
                <a:gd name="T49" fmla="*/ 60 h 1008"/>
                <a:gd name="T50" fmla="*/ 202 w 1006"/>
                <a:gd name="T51" fmla="*/ 100 h 1008"/>
                <a:gd name="T52" fmla="*/ 147 w 1006"/>
                <a:gd name="T53" fmla="*/ 147 h 1008"/>
                <a:gd name="T54" fmla="*/ 99 w 1006"/>
                <a:gd name="T55" fmla="*/ 202 h 1008"/>
                <a:gd name="T56" fmla="*/ 61 w 1006"/>
                <a:gd name="T57" fmla="*/ 264 h 1008"/>
                <a:gd name="T58" fmla="*/ 30 w 1006"/>
                <a:gd name="T59" fmla="*/ 330 h 1008"/>
                <a:gd name="T60" fmla="*/ 10 w 1006"/>
                <a:gd name="T61" fmla="*/ 402 h 1008"/>
                <a:gd name="T62" fmla="*/ 1 w 1006"/>
                <a:gd name="T63" fmla="*/ 478 h 1008"/>
                <a:gd name="T64" fmla="*/ 3 w 1006"/>
                <a:gd name="T65" fmla="*/ 555 h 1008"/>
                <a:gd name="T66" fmla="*/ 16 w 1006"/>
                <a:gd name="T67" fmla="*/ 630 h 1008"/>
                <a:gd name="T68" fmla="*/ 39 w 1006"/>
                <a:gd name="T69" fmla="*/ 700 h 1008"/>
                <a:gd name="T70" fmla="*/ 73 w 1006"/>
                <a:gd name="T71" fmla="*/ 765 h 1008"/>
                <a:gd name="T72" fmla="*/ 114 w 1006"/>
                <a:gd name="T73" fmla="*/ 824 h 1008"/>
                <a:gd name="T74" fmla="*/ 165 w 1006"/>
                <a:gd name="T75" fmla="*/ 877 h 1008"/>
                <a:gd name="T76" fmla="*/ 222 w 1006"/>
                <a:gd name="T77" fmla="*/ 922 h 1008"/>
                <a:gd name="T78" fmla="*/ 284 w 1006"/>
                <a:gd name="T79" fmla="*/ 959 h 1008"/>
                <a:gd name="T80" fmla="*/ 353 w 1006"/>
                <a:gd name="T81" fmla="*/ 985 h 1008"/>
                <a:gd name="T82" fmla="*/ 426 w 1006"/>
                <a:gd name="T83" fmla="*/ 1002 h 1008"/>
                <a:gd name="T84" fmla="*/ 503 w 1006"/>
                <a:gd name="T85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1008"/>
                  </a:moveTo>
                  <a:lnTo>
                    <a:pt x="529" y="1007"/>
                  </a:lnTo>
                  <a:lnTo>
                    <a:pt x="554" y="1005"/>
                  </a:lnTo>
                  <a:lnTo>
                    <a:pt x="579" y="1002"/>
                  </a:lnTo>
                  <a:lnTo>
                    <a:pt x="604" y="998"/>
                  </a:lnTo>
                  <a:lnTo>
                    <a:pt x="628" y="992"/>
                  </a:lnTo>
                  <a:lnTo>
                    <a:pt x="652" y="985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2" y="948"/>
                  </a:lnTo>
                  <a:lnTo>
                    <a:pt x="763" y="935"/>
                  </a:lnTo>
                  <a:lnTo>
                    <a:pt x="784" y="922"/>
                  </a:lnTo>
                  <a:lnTo>
                    <a:pt x="803" y="908"/>
                  </a:lnTo>
                  <a:lnTo>
                    <a:pt x="822" y="893"/>
                  </a:lnTo>
                  <a:lnTo>
                    <a:pt x="841" y="877"/>
                  </a:lnTo>
                  <a:lnTo>
                    <a:pt x="859" y="861"/>
                  </a:lnTo>
                  <a:lnTo>
                    <a:pt x="875" y="843"/>
                  </a:lnTo>
                  <a:lnTo>
                    <a:pt x="891" y="824"/>
                  </a:lnTo>
                  <a:lnTo>
                    <a:pt x="906" y="805"/>
                  </a:lnTo>
                  <a:lnTo>
                    <a:pt x="920" y="786"/>
                  </a:lnTo>
                  <a:lnTo>
                    <a:pt x="933" y="765"/>
                  </a:lnTo>
                  <a:lnTo>
                    <a:pt x="945" y="744"/>
                  </a:lnTo>
                  <a:lnTo>
                    <a:pt x="956" y="723"/>
                  </a:lnTo>
                  <a:lnTo>
                    <a:pt x="966" y="700"/>
                  </a:lnTo>
                  <a:lnTo>
                    <a:pt x="975" y="677"/>
                  </a:lnTo>
                  <a:lnTo>
                    <a:pt x="983" y="654"/>
                  </a:lnTo>
                  <a:lnTo>
                    <a:pt x="989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4" y="555"/>
                  </a:lnTo>
                  <a:lnTo>
                    <a:pt x="1006" y="530"/>
                  </a:lnTo>
                  <a:lnTo>
                    <a:pt x="1006" y="504"/>
                  </a:lnTo>
                  <a:lnTo>
                    <a:pt x="1006" y="478"/>
                  </a:lnTo>
                  <a:lnTo>
                    <a:pt x="1004" y="452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89" y="378"/>
                  </a:lnTo>
                  <a:lnTo>
                    <a:pt x="983" y="354"/>
                  </a:lnTo>
                  <a:lnTo>
                    <a:pt x="975" y="330"/>
                  </a:lnTo>
                  <a:lnTo>
                    <a:pt x="966" y="307"/>
                  </a:lnTo>
                  <a:lnTo>
                    <a:pt x="956" y="285"/>
                  </a:lnTo>
                  <a:lnTo>
                    <a:pt x="945" y="264"/>
                  </a:lnTo>
                  <a:lnTo>
                    <a:pt x="933" y="243"/>
                  </a:lnTo>
                  <a:lnTo>
                    <a:pt x="920" y="222"/>
                  </a:lnTo>
                  <a:lnTo>
                    <a:pt x="906" y="202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9" y="147"/>
                  </a:lnTo>
                  <a:lnTo>
                    <a:pt x="841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4" y="85"/>
                  </a:lnTo>
                  <a:lnTo>
                    <a:pt x="763" y="72"/>
                  </a:lnTo>
                  <a:lnTo>
                    <a:pt x="742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4" y="49"/>
                  </a:lnTo>
                  <a:lnTo>
                    <a:pt x="263" y="60"/>
                  </a:lnTo>
                  <a:lnTo>
                    <a:pt x="242" y="72"/>
                  </a:lnTo>
                  <a:lnTo>
                    <a:pt x="222" y="85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0" y="165"/>
                  </a:lnTo>
                  <a:lnTo>
                    <a:pt x="114" y="183"/>
                  </a:lnTo>
                  <a:lnTo>
                    <a:pt x="99" y="202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1" y="264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3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3" y="654"/>
                  </a:lnTo>
                  <a:lnTo>
                    <a:pt x="30" y="677"/>
                  </a:lnTo>
                  <a:lnTo>
                    <a:pt x="39" y="700"/>
                  </a:lnTo>
                  <a:lnTo>
                    <a:pt x="49" y="723"/>
                  </a:lnTo>
                  <a:lnTo>
                    <a:pt x="61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99" y="805"/>
                  </a:lnTo>
                  <a:lnTo>
                    <a:pt x="114" y="824"/>
                  </a:lnTo>
                  <a:lnTo>
                    <a:pt x="130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2" y="922"/>
                  </a:lnTo>
                  <a:lnTo>
                    <a:pt x="242" y="935"/>
                  </a:lnTo>
                  <a:lnTo>
                    <a:pt x="263" y="948"/>
                  </a:lnTo>
                  <a:lnTo>
                    <a:pt x="284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5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6" y="1002"/>
                  </a:lnTo>
                  <a:lnTo>
                    <a:pt x="451" y="1005"/>
                  </a:lnTo>
                  <a:lnTo>
                    <a:pt x="476" y="1007"/>
                  </a:lnTo>
                  <a:lnTo>
                    <a:pt x="503" y="10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8" name="í$ļîḑê"/>
            <p:cNvSpPr/>
            <p:nvPr/>
          </p:nvSpPr>
          <p:spPr bwMode="auto">
            <a:xfrm>
              <a:off x="10951488" y="1216403"/>
              <a:ext cx="30544" cy="31675"/>
            </a:xfrm>
            <a:custGeom>
              <a:avLst/>
              <a:gdLst>
                <a:gd name="T0" fmla="*/ 452 w 1006"/>
                <a:gd name="T1" fmla="*/ 3 h 1008"/>
                <a:gd name="T2" fmla="*/ 377 w 1006"/>
                <a:gd name="T3" fmla="*/ 16 h 1008"/>
                <a:gd name="T4" fmla="*/ 307 w 1006"/>
                <a:gd name="T5" fmla="*/ 39 h 1008"/>
                <a:gd name="T6" fmla="*/ 243 w 1006"/>
                <a:gd name="T7" fmla="*/ 72 h 1008"/>
                <a:gd name="T8" fmla="*/ 183 w 1006"/>
                <a:gd name="T9" fmla="*/ 115 h 1008"/>
                <a:gd name="T10" fmla="*/ 131 w 1006"/>
                <a:gd name="T11" fmla="*/ 165 h 1008"/>
                <a:gd name="T12" fmla="*/ 86 w 1006"/>
                <a:gd name="T13" fmla="*/ 222 h 1008"/>
                <a:gd name="T14" fmla="*/ 49 w 1006"/>
                <a:gd name="T15" fmla="*/ 285 h 1008"/>
                <a:gd name="T16" fmla="*/ 22 w 1006"/>
                <a:gd name="T17" fmla="*/ 354 h 1008"/>
                <a:gd name="T18" fmla="*/ 6 w 1006"/>
                <a:gd name="T19" fmla="*/ 427 h 1008"/>
                <a:gd name="T20" fmla="*/ 0 w 1006"/>
                <a:gd name="T21" fmla="*/ 504 h 1008"/>
                <a:gd name="T22" fmla="*/ 6 w 1006"/>
                <a:gd name="T23" fmla="*/ 581 h 1008"/>
                <a:gd name="T24" fmla="*/ 22 w 1006"/>
                <a:gd name="T25" fmla="*/ 654 h 1008"/>
                <a:gd name="T26" fmla="*/ 49 w 1006"/>
                <a:gd name="T27" fmla="*/ 723 h 1008"/>
                <a:gd name="T28" fmla="*/ 86 w 1006"/>
                <a:gd name="T29" fmla="*/ 786 h 1008"/>
                <a:gd name="T30" fmla="*/ 131 w 1006"/>
                <a:gd name="T31" fmla="*/ 843 h 1008"/>
                <a:gd name="T32" fmla="*/ 183 w 1006"/>
                <a:gd name="T33" fmla="*/ 893 h 1008"/>
                <a:gd name="T34" fmla="*/ 243 w 1006"/>
                <a:gd name="T35" fmla="*/ 936 h 1008"/>
                <a:gd name="T36" fmla="*/ 307 w 1006"/>
                <a:gd name="T37" fmla="*/ 969 h 1008"/>
                <a:gd name="T38" fmla="*/ 377 w 1006"/>
                <a:gd name="T39" fmla="*/ 992 h 1008"/>
                <a:gd name="T40" fmla="*/ 452 w 1006"/>
                <a:gd name="T41" fmla="*/ 1005 h 1008"/>
                <a:gd name="T42" fmla="*/ 529 w 1006"/>
                <a:gd name="T43" fmla="*/ 1007 h 1008"/>
                <a:gd name="T44" fmla="*/ 605 w 1006"/>
                <a:gd name="T45" fmla="*/ 998 h 1008"/>
                <a:gd name="T46" fmla="*/ 676 w 1006"/>
                <a:gd name="T47" fmla="*/ 978 h 1008"/>
                <a:gd name="T48" fmla="*/ 743 w 1006"/>
                <a:gd name="T49" fmla="*/ 948 h 1008"/>
                <a:gd name="T50" fmla="*/ 804 w 1006"/>
                <a:gd name="T51" fmla="*/ 908 h 1008"/>
                <a:gd name="T52" fmla="*/ 858 w 1006"/>
                <a:gd name="T53" fmla="*/ 861 h 1008"/>
                <a:gd name="T54" fmla="*/ 906 w 1006"/>
                <a:gd name="T55" fmla="*/ 805 h 1008"/>
                <a:gd name="T56" fmla="*/ 946 w 1006"/>
                <a:gd name="T57" fmla="*/ 744 h 1008"/>
                <a:gd name="T58" fmla="*/ 976 w 1006"/>
                <a:gd name="T59" fmla="*/ 677 h 1008"/>
                <a:gd name="T60" fmla="*/ 996 w 1006"/>
                <a:gd name="T61" fmla="*/ 606 h 1008"/>
                <a:gd name="T62" fmla="*/ 1005 w 1006"/>
                <a:gd name="T63" fmla="*/ 530 h 1008"/>
                <a:gd name="T64" fmla="*/ 1003 w 1006"/>
                <a:gd name="T65" fmla="*/ 453 h 1008"/>
                <a:gd name="T66" fmla="*/ 990 w 1006"/>
                <a:gd name="T67" fmla="*/ 378 h 1008"/>
                <a:gd name="T68" fmla="*/ 967 w 1006"/>
                <a:gd name="T69" fmla="*/ 307 h 1008"/>
                <a:gd name="T70" fmla="*/ 934 w 1006"/>
                <a:gd name="T71" fmla="*/ 243 h 1008"/>
                <a:gd name="T72" fmla="*/ 891 w 1006"/>
                <a:gd name="T73" fmla="*/ 183 h 1008"/>
                <a:gd name="T74" fmla="*/ 841 w 1006"/>
                <a:gd name="T75" fmla="*/ 131 h 1008"/>
                <a:gd name="T76" fmla="*/ 784 w 1006"/>
                <a:gd name="T77" fmla="*/ 86 h 1008"/>
                <a:gd name="T78" fmla="*/ 721 w 1006"/>
                <a:gd name="T79" fmla="*/ 49 h 1008"/>
                <a:gd name="T80" fmla="*/ 653 w 1006"/>
                <a:gd name="T81" fmla="*/ 22 h 1008"/>
                <a:gd name="T82" fmla="*/ 580 w 1006"/>
                <a:gd name="T83" fmla="*/ 6 h 1008"/>
                <a:gd name="T84" fmla="*/ 503 w 1006"/>
                <a:gd name="T8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" h="1008">
                  <a:moveTo>
                    <a:pt x="503" y="0"/>
                  </a:moveTo>
                  <a:lnTo>
                    <a:pt x="477" y="1"/>
                  </a:lnTo>
                  <a:lnTo>
                    <a:pt x="452" y="3"/>
                  </a:lnTo>
                  <a:lnTo>
                    <a:pt x="427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7" y="39"/>
                  </a:lnTo>
                  <a:lnTo>
                    <a:pt x="285" y="49"/>
                  </a:lnTo>
                  <a:lnTo>
                    <a:pt x="264" y="60"/>
                  </a:lnTo>
                  <a:lnTo>
                    <a:pt x="243" y="72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3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1"/>
                  </a:lnTo>
                  <a:lnTo>
                    <a:pt x="22" y="354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3"/>
                  </a:lnTo>
                  <a:lnTo>
                    <a:pt x="1" y="478"/>
                  </a:lnTo>
                  <a:lnTo>
                    <a:pt x="0" y="504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1"/>
                  </a:lnTo>
                  <a:lnTo>
                    <a:pt x="10" y="606"/>
                  </a:lnTo>
                  <a:lnTo>
                    <a:pt x="16" y="630"/>
                  </a:lnTo>
                  <a:lnTo>
                    <a:pt x="22" y="654"/>
                  </a:lnTo>
                  <a:lnTo>
                    <a:pt x="30" y="677"/>
                  </a:lnTo>
                  <a:lnTo>
                    <a:pt x="39" y="701"/>
                  </a:lnTo>
                  <a:lnTo>
                    <a:pt x="49" y="723"/>
                  </a:lnTo>
                  <a:lnTo>
                    <a:pt x="60" y="744"/>
                  </a:lnTo>
                  <a:lnTo>
                    <a:pt x="73" y="765"/>
                  </a:lnTo>
                  <a:lnTo>
                    <a:pt x="86" y="786"/>
                  </a:lnTo>
                  <a:lnTo>
                    <a:pt x="100" y="805"/>
                  </a:lnTo>
                  <a:lnTo>
                    <a:pt x="115" y="825"/>
                  </a:lnTo>
                  <a:lnTo>
                    <a:pt x="131" y="843"/>
                  </a:lnTo>
                  <a:lnTo>
                    <a:pt x="147" y="861"/>
                  </a:lnTo>
                  <a:lnTo>
                    <a:pt x="165" y="877"/>
                  </a:lnTo>
                  <a:lnTo>
                    <a:pt x="183" y="893"/>
                  </a:lnTo>
                  <a:lnTo>
                    <a:pt x="202" y="908"/>
                  </a:lnTo>
                  <a:lnTo>
                    <a:pt x="221" y="922"/>
                  </a:lnTo>
                  <a:lnTo>
                    <a:pt x="243" y="936"/>
                  </a:lnTo>
                  <a:lnTo>
                    <a:pt x="264" y="948"/>
                  </a:lnTo>
                  <a:lnTo>
                    <a:pt x="285" y="959"/>
                  </a:lnTo>
                  <a:lnTo>
                    <a:pt x="307" y="969"/>
                  </a:lnTo>
                  <a:lnTo>
                    <a:pt x="330" y="978"/>
                  </a:lnTo>
                  <a:lnTo>
                    <a:pt x="353" y="986"/>
                  </a:lnTo>
                  <a:lnTo>
                    <a:pt x="377" y="992"/>
                  </a:lnTo>
                  <a:lnTo>
                    <a:pt x="401" y="998"/>
                  </a:lnTo>
                  <a:lnTo>
                    <a:pt x="427" y="1002"/>
                  </a:lnTo>
                  <a:lnTo>
                    <a:pt x="452" y="1005"/>
                  </a:lnTo>
                  <a:lnTo>
                    <a:pt x="477" y="1007"/>
                  </a:lnTo>
                  <a:lnTo>
                    <a:pt x="503" y="1008"/>
                  </a:lnTo>
                  <a:lnTo>
                    <a:pt x="529" y="1007"/>
                  </a:lnTo>
                  <a:lnTo>
                    <a:pt x="554" y="1005"/>
                  </a:lnTo>
                  <a:lnTo>
                    <a:pt x="580" y="1002"/>
                  </a:lnTo>
                  <a:lnTo>
                    <a:pt x="605" y="998"/>
                  </a:lnTo>
                  <a:lnTo>
                    <a:pt x="629" y="992"/>
                  </a:lnTo>
                  <a:lnTo>
                    <a:pt x="653" y="986"/>
                  </a:lnTo>
                  <a:lnTo>
                    <a:pt x="676" y="978"/>
                  </a:lnTo>
                  <a:lnTo>
                    <a:pt x="699" y="969"/>
                  </a:lnTo>
                  <a:lnTo>
                    <a:pt x="721" y="959"/>
                  </a:lnTo>
                  <a:lnTo>
                    <a:pt x="743" y="948"/>
                  </a:lnTo>
                  <a:lnTo>
                    <a:pt x="764" y="936"/>
                  </a:lnTo>
                  <a:lnTo>
                    <a:pt x="784" y="922"/>
                  </a:lnTo>
                  <a:lnTo>
                    <a:pt x="804" y="908"/>
                  </a:lnTo>
                  <a:lnTo>
                    <a:pt x="823" y="893"/>
                  </a:lnTo>
                  <a:lnTo>
                    <a:pt x="841" y="877"/>
                  </a:lnTo>
                  <a:lnTo>
                    <a:pt x="858" y="861"/>
                  </a:lnTo>
                  <a:lnTo>
                    <a:pt x="875" y="843"/>
                  </a:lnTo>
                  <a:lnTo>
                    <a:pt x="891" y="825"/>
                  </a:lnTo>
                  <a:lnTo>
                    <a:pt x="906" y="805"/>
                  </a:lnTo>
                  <a:lnTo>
                    <a:pt x="921" y="786"/>
                  </a:lnTo>
                  <a:lnTo>
                    <a:pt x="934" y="765"/>
                  </a:lnTo>
                  <a:lnTo>
                    <a:pt x="946" y="744"/>
                  </a:lnTo>
                  <a:lnTo>
                    <a:pt x="957" y="723"/>
                  </a:lnTo>
                  <a:lnTo>
                    <a:pt x="967" y="701"/>
                  </a:lnTo>
                  <a:lnTo>
                    <a:pt x="976" y="677"/>
                  </a:lnTo>
                  <a:lnTo>
                    <a:pt x="983" y="654"/>
                  </a:lnTo>
                  <a:lnTo>
                    <a:pt x="990" y="630"/>
                  </a:lnTo>
                  <a:lnTo>
                    <a:pt x="996" y="606"/>
                  </a:lnTo>
                  <a:lnTo>
                    <a:pt x="1000" y="581"/>
                  </a:lnTo>
                  <a:lnTo>
                    <a:pt x="1003" y="555"/>
                  </a:lnTo>
                  <a:lnTo>
                    <a:pt x="1005" y="530"/>
                  </a:lnTo>
                  <a:lnTo>
                    <a:pt x="1006" y="504"/>
                  </a:lnTo>
                  <a:lnTo>
                    <a:pt x="1005" y="478"/>
                  </a:lnTo>
                  <a:lnTo>
                    <a:pt x="1003" y="453"/>
                  </a:lnTo>
                  <a:lnTo>
                    <a:pt x="1000" y="427"/>
                  </a:lnTo>
                  <a:lnTo>
                    <a:pt x="996" y="402"/>
                  </a:lnTo>
                  <a:lnTo>
                    <a:pt x="990" y="378"/>
                  </a:lnTo>
                  <a:lnTo>
                    <a:pt x="983" y="354"/>
                  </a:lnTo>
                  <a:lnTo>
                    <a:pt x="976" y="331"/>
                  </a:lnTo>
                  <a:lnTo>
                    <a:pt x="967" y="307"/>
                  </a:lnTo>
                  <a:lnTo>
                    <a:pt x="957" y="285"/>
                  </a:lnTo>
                  <a:lnTo>
                    <a:pt x="946" y="263"/>
                  </a:lnTo>
                  <a:lnTo>
                    <a:pt x="934" y="243"/>
                  </a:lnTo>
                  <a:lnTo>
                    <a:pt x="921" y="222"/>
                  </a:lnTo>
                  <a:lnTo>
                    <a:pt x="906" y="203"/>
                  </a:lnTo>
                  <a:lnTo>
                    <a:pt x="891" y="183"/>
                  </a:lnTo>
                  <a:lnTo>
                    <a:pt x="875" y="165"/>
                  </a:lnTo>
                  <a:lnTo>
                    <a:pt x="858" y="147"/>
                  </a:lnTo>
                  <a:lnTo>
                    <a:pt x="841" y="131"/>
                  </a:lnTo>
                  <a:lnTo>
                    <a:pt x="823" y="115"/>
                  </a:lnTo>
                  <a:lnTo>
                    <a:pt x="804" y="100"/>
                  </a:lnTo>
                  <a:lnTo>
                    <a:pt x="784" y="86"/>
                  </a:lnTo>
                  <a:lnTo>
                    <a:pt x="764" y="72"/>
                  </a:lnTo>
                  <a:lnTo>
                    <a:pt x="743" y="60"/>
                  </a:lnTo>
                  <a:lnTo>
                    <a:pt x="721" y="49"/>
                  </a:lnTo>
                  <a:lnTo>
                    <a:pt x="699" y="39"/>
                  </a:lnTo>
                  <a:lnTo>
                    <a:pt x="676" y="30"/>
                  </a:lnTo>
                  <a:lnTo>
                    <a:pt x="653" y="22"/>
                  </a:lnTo>
                  <a:lnTo>
                    <a:pt x="629" y="16"/>
                  </a:lnTo>
                  <a:lnTo>
                    <a:pt x="605" y="10"/>
                  </a:lnTo>
                  <a:lnTo>
                    <a:pt x="580" y="6"/>
                  </a:lnTo>
                  <a:lnTo>
                    <a:pt x="554" y="3"/>
                  </a:lnTo>
                  <a:lnTo>
                    <a:pt x="529" y="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9" name="işľîḑê"/>
            <p:cNvSpPr/>
            <p:nvPr/>
          </p:nvSpPr>
          <p:spPr bwMode="auto">
            <a:xfrm>
              <a:off x="5951154" y="3800489"/>
              <a:ext cx="159468" cy="102588"/>
            </a:xfrm>
            <a:custGeom>
              <a:avLst/>
              <a:gdLst>
                <a:gd name="T0" fmla="*/ 4713 w 5797"/>
                <a:gd name="T1" fmla="*/ 41 h 3756"/>
                <a:gd name="T2" fmla="*/ 3661 w 5797"/>
                <a:gd name="T3" fmla="*/ 216 h 3756"/>
                <a:gd name="T4" fmla="*/ 2695 w 5797"/>
                <a:gd name="T5" fmla="*/ 516 h 3756"/>
                <a:gd name="T6" fmla="*/ 1839 w 5797"/>
                <a:gd name="T7" fmla="*/ 924 h 3756"/>
                <a:gd name="T8" fmla="*/ 1118 w 5797"/>
                <a:gd name="T9" fmla="*/ 1423 h 3756"/>
                <a:gd name="T10" fmla="*/ 556 w 5797"/>
                <a:gd name="T11" fmla="*/ 2001 h 3756"/>
                <a:gd name="T12" fmla="*/ 178 w 5797"/>
                <a:gd name="T13" fmla="*/ 2641 h 3756"/>
                <a:gd name="T14" fmla="*/ 7 w 5797"/>
                <a:gd name="T15" fmla="*/ 3329 h 3756"/>
                <a:gd name="T16" fmla="*/ 3 w 5797"/>
                <a:gd name="T17" fmla="*/ 3544 h 3756"/>
                <a:gd name="T18" fmla="*/ 15 w 5797"/>
                <a:gd name="T19" fmla="*/ 3592 h 3756"/>
                <a:gd name="T20" fmla="*/ 36 w 5797"/>
                <a:gd name="T21" fmla="*/ 3636 h 3756"/>
                <a:gd name="T22" fmla="*/ 65 w 5797"/>
                <a:gd name="T23" fmla="*/ 3674 h 3756"/>
                <a:gd name="T24" fmla="*/ 100 w 5797"/>
                <a:gd name="T25" fmla="*/ 3706 h 3756"/>
                <a:gd name="T26" fmla="*/ 143 w 5797"/>
                <a:gd name="T27" fmla="*/ 3731 h 3756"/>
                <a:gd name="T28" fmla="*/ 189 w 5797"/>
                <a:gd name="T29" fmla="*/ 3748 h 3756"/>
                <a:gd name="T30" fmla="*/ 239 w 5797"/>
                <a:gd name="T31" fmla="*/ 3756 h 3756"/>
                <a:gd name="T32" fmla="*/ 290 w 5797"/>
                <a:gd name="T33" fmla="*/ 3753 h 3756"/>
                <a:gd name="T34" fmla="*/ 338 w 5797"/>
                <a:gd name="T35" fmla="*/ 3741 h 3756"/>
                <a:gd name="T36" fmla="*/ 383 w 5797"/>
                <a:gd name="T37" fmla="*/ 3720 h 3756"/>
                <a:gd name="T38" fmla="*/ 421 w 5797"/>
                <a:gd name="T39" fmla="*/ 3691 h 3756"/>
                <a:gd name="T40" fmla="*/ 453 w 5797"/>
                <a:gd name="T41" fmla="*/ 3655 h 3756"/>
                <a:gd name="T42" fmla="*/ 479 w 5797"/>
                <a:gd name="T43" fmla="*/ 3614 h 3756"/>
                <a:gd name="T44" fmla="*/ 496 w 5797"/>
                <a:gd name="T45" fmla="*/ 3568 h 3756"/>
                <a:gd name="T46" fmla="*/ 504 w 5797"/>
                <a:gd name="T47" fmla="*/ 3519 h 3756"/>
                <a:gd name="T48" fmla="*/ 564 w 5797"/>
                <a:gd name="T49" fmla="*/ 3062 h 3756"/>
                <a:gd name="T50" fmla="*/ 820 w 5797"/>
                <a:gd name="T51" fmla="*/ 2496 h 3756"/>
                <a:gd name="T52" fmla="*/ 1257 w 5797"/>
                <a:gd name="T53" fmla="*/ 1973 h 3756"/>
                <a:gd name="T54" fmla="*/ 1848 w 5797"/>
                <a:gd name="T55" fmla="*/ 1509 h 3756"/>
                <a:gd name="T56" fmla="*/ 2572 w 5797"/>
                <a:gd name="T57" fmla="*/ 1115 h 3756"/>
                <a:gd name="T58" fmla="*/ 3402 w 5797"/>
                <a:gd name="T59" fmla="*/ 807 h 3756"/>
                <a:gd name="T60" fmla="*/ 4318 w 5797"/>
                <a:gd name="T61" fmla="*/ 599 h 3756"/>
                <a:gd name="T62" fmla="*/ 5294 w 5797"/>
                <a:gd name="T63" fmla="*/ 505 h 3756"/>
                <a:gd name="T64" fmla="*/ 5583 w 5797"/>
                <a:gd name="T65" fmla="*/ 498 h 3756"/>
                <a:gd name="T66" fmla="*/ 5632 w 5797"/>
                <a:gd name="T67" fmla="*/ 486 h 3756"/>
                <a:gd name="T68" fmla="*/ 5676 w 5797"/>
                <a:gd name="T69" fmla="*/ 465 h 3756"/>
                <a:gd name="T70" fmla="*/ 5714 w 5797"/>
                <a:gd name="T71" fmla="*/ 436 h 3756"/>
                <a:gd name="T72" fmla="*/ 5747 w 5797"/>
                <a:gd name="T73" fmla="*/ 401 h 3756"/>
                <a:gd name="T74" fmla="*/ 5772 w 5797"/>
                <a:gd name="T75" fmla="*/ 359 h 3756"/>
                <a:gd name="T76" fmla="*/ 5789 w 5797"/>
                <a:gd name="T77" fmla="*/ 313 h 3756"/>
                <a:gd name="T78" fmla="*/ 5797 w 5797"/>
                <a:gd name="T79" fmla="*/ 264 h 3756"/>
                <a:gd name="T80" fmla="*/ 5794 w 5797"/>
                <a:gd name="T81" fmla="*/ 212 h 3756"/>
                <a:gd name="T82" fmla="*/ 5782 w 5797"/>
                <a:gd name="T83" fmla="*/ 164 h 3756"/>
                <a:gd name="T84" fmla="*/ 5761 w 5797"/>
                <a:gd name="T85" fmla="*/ 120 h 3756"/>
                <a:gd name="T86" fmla="*/ 5732 w 5797"/>
                <a:gd name="T87" fmla="*/ 82 h 3756"/>
                <a:gd name="T88" fmla="*/ 5696 w 5797"/>
                <a:gd name="T89" fmla="*/ 50 h 3756"/>
                <a:gd name="T90" fmla="*/ 5654 w 5797"/>
                <a:gd name="T91" fmla="*/ 25 h 3756"/>
                <a:gd name="T92" fmla="*/ 5609 w 5797"/>
                <a:gd name="T93" fmla="*/ 8 h 3756"/>
                <a:gd name="T94" fmla="*/ 5558 w 5797"/>
                <a:gd name="T95" fmla="*/ 0 h 3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97" h="3756">
                  <a:moveTo>
                    <a:pt x="5545" y="0"/>
                  </a:moveTo>
                  <a:lnTo>
                    <a:pt x="5265" y="5"/>
                  </a:lnTo>
                  <a:lnTo>
                    <a:pt x="4987" y="18"/>
                  </a:lnTo>
                  <a:lnTo>
                    <a:pt x="4713" y="41"/>
                  </a:lnTo>
                  <a:lnTo>
                    <a:pt x="4444" y="73"/>
                  </a:lnTo>
                  <a:lnTo>
                    <a:pt x="4178" y="112"/>
                  </a:lnTo>
                  <a:lnTo>
                    <a:pt x="3917" y="160"/>
                  </a:lnTo>
                  <a:lnTo>
                    <a:pt x="3661" y="216"/>
                  </a:lnTo>
                  <a:lnTo>
                    <a:pt x="3411" y="281"/>
                  </a:lnTo>
                  <a:lnTo>
                    <a:pt x="3166" y="352"/>
                  </a:lnTo>
                  <a:lnTo>
                    <a:pt x="2927" y="431"/>
                  </a:lnTo>
                  <a:lnTo>
                    <a:pt x="2695" y="516"/>
                  </a:lnTo>
                  <a:lnTo>
                    <a:pt x="2470" y="608"/>
                  </a:lnTo>
                  <a:lnTo>
                    <a:pt x="2251" y="707"/>
                  </a:lnTo>
                  <a:lnTo>
                    <a:pt x="2041" y="812"/>
                  </a:lnTo>
                  <a:lnTo>
                    <a:pt x="1839" y="924"/>
                  </a:lnTo>
                  <a:lnTo>
                    <a:pt x="1645" y="1041"/>
                  </a:lnTo>
                  <a:lnTo>
                    <a:pt x="1460" y="1163"/>
                  </a:lnTo>
                  <a:lnTo>
                    <a:pt x="1284" y="1291"/>
                  </a:lnTo>
                  <a:lnTo>
                    <a:pt x="1118" y="1423"/>
                  </a:lnTo>
                  <a:lnTo>
                    <a:pt x="961" y="1562"/>
                  </a:lnTo>
                  <a:lnTo>
                    <a:pt x="815" y="1704"/>
                  </a:lnTo>
                  <a:lnTo>
                    <a:pt x="680" y="1851"/>
                  </a:lnTo>
                  <a:lnTo>
                    <a:pt x="556" y="2001"/>
                  </a:lnTo>
                  <a:lnTo>
                    <a:pt x="443" y="2157"/>
                  </a:lnTo>
                  <a:lnTo>
                    <a:pt x="342" y="2315"/>
                  </a:lnTo>
                  <a:lnTo>
                    <a:pt x="254" y="2477"/>
                  </a:lnTo>
                  <a:lnTo>
                    <a:pt x="178" y="2641"/>
                  </a:lnTo>
                  <a:lnTo>
                    <a:pt x="115" y="2810"/>
                  </a:lnTo>
                  <a:lnTo>
                    <a:pt x="65" y="2980"/>
                  </a:lnTo>
                  <a:lnTo>
                    <a:pt x="29" y="3153"/>
                  </a:lnTo>
                  <a:lnTo>
                    <a:pt x="7" y="3329"/>
                  </a:lnTo>
                  <a:lnTo>
                    <a:pt x="0" y="3506"/>
                  </a:lnTo>
                  <a:lnTo>
                    <a:pt x="0" y="3519"/>
                  </a:lnTo>
                  <a:lnTo>
                    <a:pt x="1" y="3531"/>
                  </a:lnTo>
                  <a:lnTo>
                    <a:pt x="3" y="3544"/>
                  </a:lnTo>
                  <a:lnTo>
                    <a:pt x="5" y="3556"/>
                  </a:lnTo>
                  <a:lnTo>
                    <a:pt x="8" y="3568"/>
                  </a:lnTo>
                  <a:lnTo>
                    <a:pt x="11" y="3580"/>
                  </a:lnTo>
                  <a:lnTo>
                    <a:pt x="15" y="3592"/>
                  </a:lnTo>
                  <a:lnTo>
                    <a:pt x="20" y="3603"/>
                  </a:lnTo>
                  <a:lnTo>
                    <a:pt x="25" y="3614"/>
                  </a:lnTo>
                  <a:lnTo>
                    <a:pt x="30" y="3625"/>
                  </a:lnTo>
                  <a:lnTo>
                    <a:pt x="36" y="3636"/>
                  </a:lnTo>
                  <a:lnTo>
                    <a:pt x="43" y="3646"/>
                  </a:lnTo>
                  <a:lnTo>
                    <a:pt x="50" y="3655"/>
                  </a:lnTo>
                  <a:lnTo>
                    <a:pt x="57" y="3665"/>
                  </a:lnTo>
                  <a:lnTo>
                    <a:pt x="65" y="3674"/>
                  </a:lnTo>
                  <a:lnTo>
                    <a:pt x="73" y="3683"/>
                  </a:lnTo>
                  <a:lnTo>
                    <a:pt x="82" y="3691"/>
                  </a:lnTo>
                  <a:lnTo>
                    <a:pt x="91" y="3699"/>
                  </a:lnTo>
                  <a:lnTo>
                    <a:pt x="100" y="3706"/>
                  </a:lnTo>
                  <a:lnTo>
                    <a:pt x="111" y="3713"/>
                  </a:lnTo>
                  <a:lnTo>
                    <a:pt x="121" y="3720"/>
                  </a:lnTo>
                  <a:lnTo>
                    <a:pt x="132" y="3726"/>
                  </a:lnTo>
                  <a:lnTo>
                    <a:pt x="143" y="3731"/>
                  </a:lnTo>
                  <a:lnTo>
                    <a:pt x="154" y="3736"/>
                  </a:lnTo>
                  <a:lnTo>
                    <a:pt x="165" y="3741"/>
                  </a:lnTo>
                  <a:lnTo>
                    <a:pt x="177" y="3745"/>
                  </a:lnTo>
                  <a:lnTo>
                    <a:pt x="189" y="3748"/>
                  </a:lnTo>
                  <a:lnTo>
                    <a:pt x="201" y="3751"/>
                  </a:lnTo>
                  <a:lnTo>
                    <a:pt x="213" y="3753"/>
                  </a:lnTo>
                  <a:lnTo>
                    <a:pt x="226" y="3755"/>
                  </a:lnTo>
                  <a:lnTo>
                    <a:pt x="239" y="3756"/>
                  </a:lnTo>
                  <a:lnTo>
                    <a:pt x="252" y="3756"/>
                  </a:lnTo>
                  <a:lnTo>
                    <a:pt x="265" y="3756"/>
                  </a:lnTo>
                  <a:lnTo>
                    <a:pt x="278" y="3755"/>
                  </a:lnTo>
                  <a:lnTo>
                    <a:pt x="290" y="3753"/>
                  </a:lnTo>
                  <a:lnTo>
                    <a:pt x="302" y="3751"/>
                  </a:lnTo>
                  <a:lnTo>
                    <a:pt x="315" y="3748"/>
                  </a:lnTo>
                  <a:lnTo>
                    <a:pt x="326" y="3745"/>
                  </a:lnTo>
                  <a:lnTo>
                    <a:pt x="338" y="3741"/>
                  </a:lnTo>
                  <a:lnTo>
                    <a:pt x="349" y="3736"/>
                  </a:lnTo>
                  <a:lnTo>
                    <a:pt x="361" y="3731"/>
                  </a:lnTo>
                  <a:lnTo>
                    <a:pt x="372" y="3726"/>
                  </a:lnTo>
                  <a:lnTo>
                    <a:pt x="383" y="3720"/>
                  </a:lnTo>
                  <a:lnTo>
                    <a:pt x="393" y="3713"/>
                  </a:lnTo>
                  <a:lnTo>
                    <a:pt x="403" y="3706"/>
                  </a:lnTo>
                  <a:lnTo>
                    <a:pt x="412" y="3699"/>
                  </a:lnTo>
                  <a:lnTo>
                    <a:pt x="421" y="3691"/>
                  </a:lnTo>
                  <a:lnTo>
                    <a:pt x="430" y="3683"/>
                  </a:lnTo>
                  <a:lnTo>
                    <a:pt x="438" y="3674"/>
                  </a:lnTo>
                  <a:lnTo>
                    <a:pt x="446" y="3665"/>
                  </a:lnTo>
                  <a:lnTo>
                    <a:pt x="453" y="3655"/>
                  </a:lnTo>
                  <a:lnTo>
                    <a:pt x="460" y="3646"/>
                  </a:lnTo>
                  <a:lnTo>
                    <a:pt x="467" y="3636"/>
                  </a:lnTo>
                  <a:lnTo>
                    <a:pt x="474" y="3625"/>
                  </a:lnTo>
                  <a:lnTo>
                    <a:pt x="479" y="3614"/>
                  </a:lnTo>
                  <a:lnTo>
                    <a:pt x="484" y="3603"/>
                  </a:lnTo>
                  <a:lnTo>
                    <a:pt x="489" y="3592"/>
                  </a:lnTo>
                  <a:lnTo>
                    <a:pt x="493" y="3580"/>
                  </a:lnTo>
                  <a:lnTo>
                    <a:pt x="496" y="3568"/>
                  </a:lnTo>
                  <a:lnTo>
                    <a:pt x="499" y="3556"/>
                  </a:lnTo>
                  <a:lnTo>
                    <a:pt x="501" y="3544"/>
                  </a:lnTo>
                  <a:lnTo>
                    <a:pt x="503" y="3531"/>
                  </a:lnTo>
                  <a:lnTo>
                    <a:pt x="504" y="3519"/>
                  </a:lnTo>
                  <a:lnTo>
                    <a:pt x="504" y="3506"/>
                  </a:lnTo>
                  <a:lnTo>
                    <a:pt x="511" y="3357"/>
                  </a:lnTo>
                  <a:lnTo>
                    <a:pt x="531" y="3208"/>
                  </a:lnTo>
                  <a:lnTo>
                    <a:pt x="564" y="3062"/>
                  </a:lnTo>
                  <a:lnTo>
                    <a:pt x="611" y="2917"/>
                  </a:lnTo>
                  <a:lnTo>
                    <a:pt x="669" y="2775"/>
                  </a:lnTo>
                  <a:lnTo>
                    <a:pt x="739" y="2634"/>
                  </a:lnTo>
                  <a:lnTo>
                    <a:pt x="820" y="2496"/>
                  </a:lnTo>
                  <a:lnTo>
                    <a:pt x="914" y="2361"/>
                  </a:lnTo>
                  <a:lnTo>
                    <a:pt x="1018" y="2229"/>
                  </a:lnTo>
                  <a:lnTo>
                    <a:pt x="1132" y="2100"/>
                  </a:lnTo>
                  <a:lnTo>
                    <a:pt x="1257" y="1973"/>
                  </a:lnTo>
                  <a:lnTo>
                    <a:pt x="1391" y="1851"/>
                  </a:lnTo>
                  <a:lnTo>
                    <a:pt x="1534" y="1733"/>
                  </a:lnTo>
                  <a:lnTo>
                    <a:pt x="1686" y="1619"/>
                  </a:lnTo>
                  <a:lnTo>
                    <a:pt x="1848" y="1509"/>
                  </a:lnTo>
                  <a:lnTo>
                    <a:pt x="2017" y="1403"/>
                  </a:lnTo>
                  <a:lnTo>
                    <a:pt x="2195" y="1302"/>
                  </a:lnTo>
                  <a:lnTo>
                    <a:pt x="2379" y="1206"/>
                  </a:lnTo>
                  <a:lnTo>
                    <a:pt x="2572" y="1115"/>
                  </a:lnTo>
                  <a:lnTo>
                    <a:pt x="2769" y="1030"/>
                  </a:lnTo>
                  <a:lnTo>
                    <a:pt x="2975" y="950"/>
                  </a:lnTo>
                  <a:lnTo>
                    <a:pt x="3186" y="876"/>
                  </a:lnTo>
                  <a:lnTo>
                    <a:pt x="3402" y="807"/>
                  </a:lnTo>
                  <a:lnTo>
                    <a:pt x="3624" y="745"/>
                  </a:lnTo>
                  <a:lnTo>
                    <a:pt x="3851" y="690"/>
                  </a:lnTo>
                  <a:lnTo>
                    <a:pt x="4083" y="641"/>
                  </a:lnTo>
                  <a:lnTo>
                    <a:pt x="4318" y="599"/>
                  </a:lnTo>
                  <a:lnTo>
                    <a:pt x="4557" y="564"/>
                  </a:lnTo>
                  <a:lnTo>
                    <a:pt x="4800" y="537"/>
                  </a:lnTo>
                  <a:lnTo>
                    <a:pt x="5046" y="517"/>
                  </a:lnTo>
                  <a:lnTo>
                    <a:pt x="5294" y="505"/>
                  </a:lnTo>
                  <a:lnTo>
                    <a:pt x="5545" y="501"/>
                  </a:lnTo>
                  <a:lnTo>
                    <a:pt x="5558" y="501"/>
                  </a:lnTo>
                  <a:lnTo>
                    <a:pt x="5571" y="500"/>
                  </a:lnTo>
                  <a:lnTo>
                    <a:pt x="5583" y="498"/>
                  </a:lnTo>
                  <a:lnTo>
                    <a:pt x="5595" y="496"/>
                  </a:lnTo>
                  <a:lnTo>
                    <a:pt x="5609" y="493"/>
                  </a:lnTo>
                  <a:lnTo>
                    <a:pt x="5620" y="490"/>
                  </a:lnTo>
                  <a:lnTo>
                    <a:pt x="5632" y="486"/>
                  </a:lnTo>
                  <a:lnTo>
                    <a:pt x="5643" y="481"/>
                  </a:lnTo>
                  <a:lnTo>
                    <a:pt x="5654" y="476"/>
                  </a:lnTo>
                  <a:lnTo>
                    <a:pt x="5665" y="471"/>
                  </a:lnTo>
                  <a:lnTo>
                    <a:pt x="5676" y="465"/>
                  </a:lnTo>
                  <a:lnTo>
                    <a:pt x="5686" y="458"/>
                  </a:lnTo>
                  <a:lnTo>
                    <a:pt x="5696" y="451"/>
                  </a:lnTo>
                  <a:lnTo>
                    <a:pt x="5705" y="444"/>
                  </a:lnTo>
                  <a:lnTo>
                    <a:pt x="5714" y="436"/>
                  </a:lnTo>
                  <a:lnTo>
                    <a:pt x="5723" y="428"/>
                  </a:lnTo>
                  <a:lnTo>
                    <a:pt x="5732" y="419"/>
                  </a:lnTo>
                  <a:lnTo>
                    <a:pt x="5740" y="410"/>
                  </a:lnTo>
                  <a:lnTo>
                    <a:pt x="5747" y="401"/>
                  </a:lnTo>
                  <a:lnTo>
                    <a:pt x="5754" y="391"/>
                  </a:lnTo>
                  <a:lnTo>
                    <a:pt x="5761" y="381"/>
                  </a:lnTo>
                  <a:lnTo>
                    <a:pt x="5767" y="370"/>
                  </a:lnTo>
                  <a:lnTo>
                    <a:pt x="5772" y="359"/>
                  </a:lnTo>
                  <a:lnTo>
                    <a:pt x="5777" y="348"/>
                  </a:lnTo>
                  <a:lnTo>
                    <a:pt x="5782" y="337"/>
                  </a:lnTo>
                  <a:lnTo>
                    <a:pt x="5786" y="325"/>
                  </a:lnTo>
                  <a:lnTo>
                    <a:pt x="5789" y="313"/>
                  </a:lnTo>
                  <a:lnTo>
                    <a:pt x="5792" y="301"/>
                  </a:lnTo>
                  <a:lnTo>
                    <a:pt x="5794" y="289"/>
                  </a:lnTo>
                  <a:lnTo>
                    <a:pt x="5796" y="277"/>
                  </a:lnTo>
                  <a:lnTo>
                    <a:pt x="5797" y="264"/>
                  </a:lnTo>
                  <a:lnTo>
                    <a:pt x="5797" y="251"/>
                  </a:lnTo>
                  <a:lnTo>
                    <a:pt x="5797" y="237"/>
                  </a:lnTo>
                  <a:lnTo>
                    <a:pt x="5796" y="225"/>
                  </a:lnTo>
                  <a:lnTo>
                    <a:pt x="5794" y="212"/>
                  </a:lnTo>
                  <a:lnTo>
                    <a:pt x="5792" y="200"/>
                  </a:lnTo>
                  <a:lnTo>
                    <a:pt x="5789" y="188"/>
                  </a:lnTo>
                  <a:lnTo>
                    <a:pt x="5786" y="176"/>
                  </a:lnTo>
                  <a:lnTo>
                    <a:pt x="5782" y="164"/>
                  </a:lnTo>
                  <a:lnTo>
                    <a:pt x="5777" y="153"/>
                  </a:lnTo>
                  <a:lnTo>
                    <a:pt x="5772" y="142"/>
                  </a:lnTo>
                  <a:lnTo>
                    <a:pt x="5767" y="131"/>
                  </a:lnTo>
                  <a:lnTo>
                    <a:pt x="5761" y="120"/>
                  </a:lnTo>
                  <a:lnTo>
                    <a:pt x="5754" y="110"/>
                  </a:lnTo>
                  <a:lnTo>
                    <a:pt x="5747" y="100"/>
                  </a:lnTo>
                  <a:lnTo>
                    <a:pt x="5740" y="91"/>
                  </a:lnTo>
                  <a:lnTo>
                    <a:pt x="5732" y="82"/>
                  </a:lnTo>
                  <a:lnTo>
                    <a:pt x="5723" y="73"/>
                  </a:lnTo>
                  <a:lnTo>
                    <a:pt x="5714" y="65"/>
                  </a:lnTo>
                  <a:lnTo>
                    <a:pt x="5705" y="57"/>
                  </a:lnTo>
                  <a:lnTo>
                    <a:pt x="5696" y="50"/>
                  </a:lnTo>
                  <a:lnTo>
                    <a:pt x="5686" y="43"/>
                  </a:lnTo>
                  <a:lnTo>
                    <a:pt x="5676" y="36"/>
                  </a:lnTo>
                  <a:lnTo>
                    <a:pt x="5665" y="30"/>
                  </a:lnTo>
                  <a:lnTo>
                    <a:pt x="5654" y="25"/>
                  </a:lnTo>
                  <a:lnTo>
                    <a:pt x="5643" y="20"/>
                  </a:lnTo>
                  <a:lnTo>
                    <a:pt x="5632" y="15"/>
                  </a:lnTo>
                  <a:lnTo>
                    <a:pt x="5620" y="11"/>
                  </a:lnTo>
                  <a:lnTo>
                    <a:pt x="5609" y="8"/>
                  </a:lnTo>
                  <a:lnTo>
                    <a:pt x="5595" y="5"/>
                  </a:lnTo>
                  <a:lnTo>
                    <a:pt x="5583" y="3"/>
                  </a:lnTo>
                  <a:lnTo>
                    <a:pt x="5571" y="1"/>
                  </a:lnTo>
                  <a:lnTo>
                    <a:pt x="5558" y="0"/>
                  </a:lnTo>
                  <a:lnTo>
                    <a:pt x="55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0" name="iśḻïḍê"/>
            <p:cNvSpPr/>
            <p:nvPr/>
          </p:nvSpPr>
          <p:spPr bwMode="auto">
            <a:xfrm>
              <a:off x="5882085" y="3731420"/>
              <a:ext cx="442853" cy="384957"/>
            </a:xfrm>
            <a:custGeom>
              <a:avLst/>
              <a:gdLst>
                <a:gd name="T0" fmla="*/ 7365 w 16132"/>
                <a:gd name="T1" fmla="*/ 10992 h 14023"/>
                <a:gd name="T2" fmla="*/ 6620 w 16132"/>
                <a:gd name="T3" fmla="*/ 10910 h 14023"/>
                <a:gd name="T4" fmla="*/ 6344 w 16132"/>
                <a:gd name="T5" fmla="*/ 10917 h 14023"/>
                <a:gd name="T6" fmla="*/ 6106 w 16132"/>
                <a:gd name="T7" fmla="*/ 10988 h 14023"/>
                <a:gd name="T8" fmla="*/ 5892 w 16132"/>
                <a:gd name="T9" fmla="*/ 11114 h 14023"/>
                <a:gd name="T10" fmla="*/ 5710 w 16132"/>
                <a:gd name="T11" fmla="*/ 11296 h 14023"/>
                <a:gd name="T12" fmla="*/ 5336 w 16132"/>
                <a:gd name="T13" fmla="*/ 11674 h 14023"/>
                <a:gd name="T14" fmla="*/ 4873 w 16132"/>
                <a:gd name="T15" fmla="*/ 12065 h 14023"/>
                <a:gd name="T16" fmla="*/ 4310 w 16132"/>
                <a:gd name="T17" fmla="*/ 12459 h 14023"/>
                <a:gd name="T18" fmla="*/ 4388 w 16132"/>
                <a:gd name="T19" fmla="*/ 11971 h 14023"/>
                <a:gd name="T20" fmla="*/ 4488 w 16132"/>
                <a:gd name="T21" fmla="*/ 11553 h 14023"/>
                <a:gd name="T22" fmla="*/ 4535 w 16132"/>
                <a:gd name="T23" fmla="*/ 11121 h 14023"/>
                <a:gd name="T24" fmla="*/ 4531 w 16132"/>
                <a:gd name="T25" fmla="*/ 10842 h 14023"/>
                <a:gd name="T26" fmla="*/ 4442 w 16132"/>
                <a:gd name="T27" fmla="*/ 10547 h 14023"/>
                <a:gd name="T28" fmla="*/ 4269 w 16132"/>
                <a:gd name="T29" fmla="*/ 10296 h 14023"/>
                <a:gd name="T30" fmla="*/ 4023 w 16132"/>
                <a:gd name="T31" fmla="*/ 10106 h 14023"/>
                <a:gd name="T32" fmla="*/ 2737 w 16132"/>
                <a:gd name="T33" fmla="*/ 9277 h 14023"/>
                <a:gd name="T34" fmla="*/ 1706 w 16132"/>
                <a:gd name="T35" fmla="*/ 8163 h 14023"/>
                <a:gd name="T36" fmla="*/ 1123 w 16132"/>
                <a:gd name="T37" fmla="*/ 6901 h 14023"/>
                <a:gd name="T38" fmla="*/ 1090 w 16132"/>
                <a:gd name="T39" fmla="*/ 5248 h 14023"/>
                <a:gd name="T40" fmla="*/ 2215 w 16132"/>
                <a:gd name="T41" fmla="*/ 3211 h 14023"/>
                <a:gd name="T42" fmla="*/ 4409 w 16132"/>
                <a:gd name="T43" fmla="*/ 1728 h 14023"/>
                <a:gd name="T44" fmla="*/ 7345 w 16132"/>
                <a:gd name="T45" fmla="*/ 1028 h 14023"/>
                <a:gd name="T46" fmla="*/ 10490 w 16132"/>
                <a:gd name="T47" fmla="*/ 1306 h 14023"/>
                <a:gd name="T48" fmla="*/ 13054 w 16132"/>
                <a:gd name="T49" fmla="*/ 2470 h 14023"/>
                <a:gd name="T50" fmla="*/ 14695 w 16132"/>
                <a:gd name="T51" fmla="*/ 4290 h 14023"/>
                <a:gd name="T52" fmla="*/ 15087 w 16132"/>
                <a:gd name="T53" fmla="*/ 6521 h 14023"/>
                <a:gd name="T54" fmla="*/ 14100 w 16132"/>
                <a:gd name="T55" fmla="*/ 8605 h 14023"/>
                <a:gd name="T56" fmla="*/ 12009 w 16132"/>
                <a:gd name="T57" fmla="*/ 10162 h 14023"/>
                <a:gd name="T58" fmla="*/ 9140 w 16132"/>
                <a:gd name="T59" fmla="*/ 10960 h 14023"/>
                <a:gd name="T60" fmla="*/ 6051 w 16132"/>
                <a:gd name="T61" fmla="*/ 189 h 14023"/>
                <a:gd name="T62" fmla="*/ 2935 w 16132"/>
                <a:gd name="T63" fmla="*/ 1372 h 14023"/>
                <a:gd name="T64" fmla="*/ 796 w 16132"/>
                <a:gd name="T65" fmla="*/ 3405 h 14023"/>
                <a:gd name="T66" fmla="*/ 0 w 16132"/>
                <a:gd name="T67" fmla="*/ 6010 h 14023"/>
                <a:gd name="T68" fmla="*/ 318 w 16132"/>
                <a:gd name="T69" fmla="*/ 7685 h 14023"/>
                <a:gd name="T70" fmla="*/ 1211 w 16132"/>
                <a:gd name="T71" fmla="*/ 9177 h 14023"/>
                <a:gd name="T72" fmla="*/ 2590 w 16132"/>
                <a:gd name="T73" fmla="*/ 10421 h 14023"/>
                <a:gd name="T74" fmla="*/ 3529 w 16132"/>
                <a:gd name="T75" fmla="*/ 11018 h 14023"/>
                <a:gd name="T76" fmla="*/ 3392 w 16132"/>
                <a:gd name="T77" fmla="*/ 11780 h 14023"/>
                <a:gd name="T78" fmla="*/ 3075 w 16132"/>
                <a:gd name="T79" fmla="*/ 12505 h 14023"/>
                <a:gd name="T80" fmla="*/ 2616 w 16132"/>
                <a:gd name="T81" fmla="*/ 13290 h 14023"/>
                <a:gd name="T82" fmla="*/ 2522 w 16132"/>
                <a:gd name="T83" fmla="*/ 13545 h 14023"/>
                <a:gd name="T84" fmla="*/ 2556 w 16132"/>
                <a:gd name="T85" fmla="*/ 13746 h 14023"/>
                <a:gd name="T86" fmla="*/ 2670 w 16132"/>
                <a:gd name="T87" fmla="*/ 13905 h 14023"/>
                <a:gd name="T88" fmla="*/ 2841 w 16132"/>
                <a:gd name="T89" fmla="*/ 14003 h 14023"/>
                <a:gd name="T90" fmla="*/ 3078 w 16132"/>
                <a:gd name="T91" fmla="*/ 14016 h 14023"/>
                <a:gd name="T92" fmla="*/ 3690 w 16132"/>
                <a:gd name="T93" fmla="*/ 13870 h 14023"/>
                <a:gd name="T94" fmla="*/ 4910 w 16132"/>
                <a:gd name="T95" fmla="*/ 13267 h 14023"/>
                <a:gd name="T96" fmla="*/ 5885 w 16132"/>
                <a:gd name="T97" fmla="*/ 12528 h 14023"/>
                <a:gd name="T98" fmla="*/ 6475 w 16132"/>
                <a:gd name="T99" fmla="*/ 11947 h 14023"/>
                <a:gd name="T100" fmla="*/ 7278 w 16132"/>
                <a:gd name="T101" fmla="*/ 11990 h 14023"/>
                <a:gd name="T102" fmla="*/ 8481 w 16132"/>
                <a:gd name="T103" fmla="*/ 12012 h 14023"/>
                <a:gd name="T104" fmla="*/ 11910 w 16132"/>
                <a:gd name="T105" fmla="*/ 11295 h 14023"/>
                <a:gd name="T106" fmla="*/ 14530 w 16132"/>
                <a:gd name="T107" fmla="*/ 9606 h 14023"/>
                <a:gd name="T108" fmla="*/ 15968 w 16132"/>
                <a:gd name="T109" fmla="*/ 7221 h 14023"/>
                <a:gd name="T110" fmla="*/ 15878 w 16132"/>
                <a:gd name="T111" fmla="*/ 4508 h 14023"/>
                <a:gd name="T112" fmla="*/ 14290 w 16132"/>
                <a:gd name="T113" fmla="*/ 2188 h 14023"/>
                <a:gd name="T114" fmla="*/ 11563 w 16132"/>
                <a:gd name="T115" fmla="*/ 593 h 14023"/>
                <a:gd name="T116" fmla="*/ 8066 w 16132"/>
                <a:gd name="T117" fmla="*/ 0 h 1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4023">
                  <a:moveTo>
                    <a:pt x="8066" y="11018"/>
                  </a:moveTo>
                  <a:lnTo>
                    <a:pt x="7979" y="11018"/>
                  </a:lnTo>
                  <a:lnTo>
                    <a:pt x="7893" y="11016"/>
                  </a:lnTo>
                  <a:lnTo>
                    <a:pt x="7805" y="11014"/>
                  </a:lnTo>
                  <a:lnTo>
                    <a:pt x="7717" y="11012"/>
                  </a:lnTo>
                  <a:lnTo>
                    <a:pt x="7629" y="11008"/>
                  </a:lnTo>
                  <a:lnTo>
                    <a:pt x="7542" y="11003"/>
                  </a:lnTo>
                  <a:lnTo>
                    <a:pt x="7454" y="10998"/>
                  </a:lnTo>
                  <a:lnTo>
                    <a:pt x="7365" y="10992"/>
                  </a:lnTo>
                  <a:lnTo>
                    <a:pt x="7278" y="10985"/>
                  </a:lnTo>
                  <a:lnTo>
                    <a:pt x="7189" y="10978"/>
                  </a:lnTo>
                  <a:lnTo>
                    <a:pt x="7100" y="10969"/>
                  </a:lnTo>
                  <a:lnTo>
                    <a:pt x="7011" y="10960"/>
                  </a:lnTo>
                  <a:lnTo>
                    <a:pt x="6923" y="10950"/>
                  </a:lnTo>
                  <a:lnTo>
                    <a:pt x="6834" y="10939"/>
                  </a:lnTo>
                  <a:lnTo>
                    <a:pt x="6745" y="10927"/>
                  </a:lnTo>
                  <a:lnTo>
                    <a:pt x="6656" y="10914"/>
                  </a:lnTo>
                  <a:lnTo>
                    <a:pt x="6620" y="10910"/>
                  </a:lnTo>
                  <a:lnTo>
                    <a:pt x="6583" y="10906"/>
                  </a:lnTo>
                  <a:lnTo>
                    <a:pt x="6547" y="10904"/>
                  </a:lnTo>
                  <a:lnTo>
                    <a:pt x="6510" y="10903"/>
                  </a:lnTo>
                  <a:lnTo>
                    <a:pt x="6482" y="10904"/>
                  </a:lnTo>
                  <a:lnTo>
                    <a:pt x="6455" y="10905"/>
                  </a:lnTo>
                  <a:lnTo>
                    <a:pt x="6427" y="10907"/>
                  </a:lnTo>
                  <a:lnTo>
                    <a:pt x="6398" y="10910"/>
                  </a:lnTo>
                  <a:lnTo>
                    <a:pt x="6371" y="10913"/>
                  </a:lnTo>
                  <a:lnTo>
                    <a:pt x="6344" y="10917"/>
                  </a:lnTo>
                  <a:lnTo>
                    <a:pt x="6317" y="10922"/>
                  </a:lnTo>
                  <a:lnTo>
                    <a:pt x="6289" y="10928"/>
                  </a:lnTo>
                  <a:lnTo>
                    <a:pt x="6262" y="10934"/>
                  </a:lnTo>
                  <a:lnTo>
                    <a:pt x="6236" y="10941"/>
                  </a:lnTo>
                  <a:lnTo>
                    <a:pt x="6210" y="10949"/>
                  </a:lnTo>
                  <a:lnTo>
                    <a:pt x="6183" y="10958"/>
                  </a:lnTo>
                  <a:lnTo>
                    <a:pt x="6157" y="10967"/>
                  </a:lnTo>
                  <a:lnTo>
                    <a:pt x="6131" y="10977"/>
                  </a:lnTo>
                  <a:lnTo>
                    <a:pt x="6106" y="10988"/>
                  </a:lnTo>
                  <a:lnTo>
                    <a:pt x="6081" y="10999"/>
                  </a:lnTo>
                  <a:lnTo>
                    <a:pt x="6056" y="11011"/>
                  </a:lnTo>
                  <a:lnTo>
                    <a:pt x="6031" y="11024"/>
                  </a:lnTo>
                  <a:lnTo>
                    <a:pt x="6007" y="11037"/>
                  </a:lnTo>
                  <a:lnTo>
                    <a:pt x="5983" y="11051"/>
                  </a:lnTo>
                  <a:lnTo>
                    <a:pt x="5960" y="11066"/>
                  </a:lnTo>
                  <a:lnTo>
                    <a:pt x="5937" y="11081"/>
                  </a:lnTo>
                  <a:lnTo>
                    <a:pt x="5914" y="11097"/>
                  </a:lnTo>
                  <a:lnTo>
                    <a:pt x="5892" y="11114"/>
                  </a:lnTo>
                  <a:lnTo>
                    <a:pt x="5870" y="11131"/>
                  </a:lnTo>
                  <a:lnTo>
                    <a:pt x="5849" y="11149"/>
                  </a:lnTo>
                  <a:lnTo>
                    <a:pt x="5828" y="11167"/>
                  </a:lnTo>
                  <a:lnTo>
                    <a:pt x="5808" y="11187"/>
                  </a:lnTo>
                  <a:lnTo>
                    <a:pt x="5787" y="11206"/>
                  </a:lnTo>
                  <a:lnTo>
                    <a:pt x="5768" y="11227"/>
                  </a:lnTo>
                  <a:lnTo>
                    <a:pt x="5749" y="11248"/>
                  </a:lnTo>
                  <a:lnTo>
                    <a:pt x="5731" y="11269"/>
                  </a:lnTo>
                  <a:lnTo>
                    <a:pt x="5710" y="11296"/>
                  </a:lnTo>
                  <a:lnTo>
                    <a:pt x="5686" y="11323"/>
                  </a:lnTo>
                  <a:lnTo>
                    <a:pt x="5660" y="11352"/>
                  </a:lnTo>
                  <a:lnTo>
                    <a:pt x="5632" y="11382"/>
                  </a:lnTo>
                  <a:lnTo>
                    <a:pt x="5570" y="11448"/>
                  </a:lnTo>
                  <a:lnTo>
                    <a:pt x="5499" y="11518"/>
                  </a:lnTo>
                  <a:lnTo>
                    <a:pt x="5461" y="11556"/>
                  </a:lnTo>
                  <a:lnTo>
                    <a:pt x="5420" y="11594"/>
                  </a:lnTo>
                  <a:lnTo>
                    <a:pt x="5379" y="11633"/>
                  </a:lnTo>
                  <a:lnTo>
                    <a:pt x="5336" y="11674"/>
                  </a:lnTo>
                  <a:lnTo>
                    <a:pt x="5290" y="11715"/>
                  </a:lnTo>
                  <a:lnTo>
                    <a:pt x="5243" y="11757"/>
                  </a:lnTo>
                  <a:lnTo>
                    <a:pt x="5195" y="11799"/>
                  </a:lnTo>
                  <a:lnTo>
                    <a:pt x="5145" y="11842"/>
                  </a:lnTo>
                  <a:lnTo>
                    <a:pt x="5093" y="11886"/>
                  </a:lnTo>
                  <a:lnTo>
                    <a:pt x="5040" y="11931"/>
                  </a:lnTo>
                  <a:lnTo>
                    <a:pt x="4986" y="11975"/>
                  </a:lnTo>
                  <a:lnTo>
                    <a:pt x="4930" y="12020"/>
                  </a:lnTo>
                  <a:lnTo>
                    <a:pt x="4873" y="12065"/>
                  </a:lnTo>
                  <a:lnTo>
                    <a:pt x="4814" y="12109"/>
                  </a:lnTo>
                  <a:lnTo>
                    <a:pt x="4755" y="12154"/>
                  </a:lnTo>
                  <a:lnTo>
                    <a:pt x="4694" y="12199"/>
                  </a:lnTo>
                  <a:lnTo>
                    <a:pt x="4633" y="12243"/>
                  </a:lnTo>
                  <a:lnTo>
                    <a:pt x="4570" y="12287"/>
                  </a:lnTo>
                  <a:lnTo>
                    <a:pt x="4507" y="12331"/>
                  </a:lnTo>
                  <a:lnTo>
                    <a:pt x="4442" y="12374"/>
                  </a:lnTo>
                  <a:lnTo>
                    <a:pt x="4377" y="12417"/>
                  </a:lnTo>
                  <a:lnTo>
                    <a:pt x="4310" y="12459"/>
                  </a:lnTo>
                  <a:lnTo>
                    <a:pt x="4244" y="12501"/>
                  </a:lnTo>
                  <a:lnTo>
                    <a:pt x="4176" y="12542"/>
                  </a:lnTo>
                  <a:lnTo>
                    <a:pt x="4212" y="12456"/>
                  </a:lnTo>
                  <a:lnTo>
                    <a:pt x="4248" y="12371"/>
                  </a:lnTo>
                  <a:lnTo>
                    <a:pt x="4281" y="12284"/>
                  </a:lnTo>
                  <a:lnTo>
                    <a:pt x="4313" y="12196"/>
                  </a:lnTo>
                  <a:lnTo>
                    <a:pt x="4345" y="12107"/>
                  </a:lnTo>
                  <a:lnTo>
                    <a:pt x="4374" y="12017"/>
                  </a:lnTo>
                  <a:lnTo>
                    <a:pt x="4388" y="11971"/>
                  </a:lnTo>
                  <a:lnTo>
                    <a:pt x="4401" y="11926"/>
                  </a:lnTo>
                  <a:lnTo>
                    <a:pt x="4414" y="11879"/>
                  </a:lnTo>
                  <a:lnTo>
                    <a:pt x="4426" y="11833"/>
                  </a:lnTo>
                  <a:lnTo>
                    <a:pt x="4438" y="11787"/>
                  </a:lnTo>
                  <a:lnTo>
                    <a:pt x="4449" y="11740"/>
                  </a:lnTo>
                  <a:lnTo>
                    <a:pt x="4459" y="11694"/>
                  </a:lnTo>
                  <a:lnTo>
                    <a:pt x="4470" y="11647"/>
                  </a:lnTo>
                  <a:lnTo>
                    <a:pt x="4480" y="11600"/>
                  </a:lnTo>
                  <a:lnTo>
                    <a:pt x="4488" y="11553"/>
                  </a:lnTo>
                  <a:lnTo>
                    <a:pt x="4496" y="11506"/>
                  </a:lnTo>
                  <a:lnTo>
                    <a:pt x="4504" y="11458"/>
                  </a:lnTo>
                  <a:lnTo>
                    <a:pt x="4510" y="11411"/>
                  </a:lnTo>
                  <a:lnTo>
                    <a:pt x="4516" y="11363"/>
                  </a:lnTo>
                  <a:lnTo>
                    <a:pt x="4522" y="11315"/>
                  </a:lnTo>
                  <a:lnTo>
                    <a:pt x="4526" y="11266"/>
                  </a:lnTo>
                  <a:lnTo>
                    <a:pt x="4530" y="11218"/>
                  </a:lnTo>
                  <a:lnTo>
                    <a:pt x="4533" y="11170"/>
                  </a:lnTo>
                  <a:lnTo>
                    <a:pt x="4535" y="11121"/>
                  </a:lnTo>
                  <a:lnTo>
                    <a:pt x="4537" y="11073"/>
                  </a:lnTo>
                  <a:lnTo>
                    <a:pt x="4538" y="11049"/>
                  </a:lnTo>
                  <a:lnTo>
                    <a:pt x="4540" y="11025"/>
                  </a:lnTo>
                  <a:lnTo>
                    <a:pt x="4541" y="11002"/>
                  </a:lnTo>
                  <a:lnTo>
                    <a:pt x="4541" y="10981"/>
                  </a:lnTo>
                  <a:lnTo>
                    <a:pt x="4540" y="10946"/>
                  </a:lnTo>
                  <a:lnTo>
                    <a:pt x="4539" y="10911"/>
                  </a:lnTo>
                  <a:lnTo>
                    <a:pt x="4536" y="10876"/>
                  </a:lnTo>
                  <a:lnTo>
                    <a:pt x="4531" y="10842"/>
                  </a:lnTo>
                  <a:lnTo>
                    <a:pt x="4526" y="10808"/>
                  </a:lnTo>
                  <a:lnTo>
                    <a:pt x="4519" y="10774"/>
                  </a:lnTo>
                  <a:lnTo>
                    <a:pt x="4512" y="10741"/>
                  </a:lnTo>
                  <a:lnTo>
                    <a:pt x="4503" y="10707"/>
                  </a:lnTo>
                  <a:lnTo>
                    <a:pt x="4493" y="10675"/>
                  </a:lnTo>
                  <a:lnTo>
                    <a:pt x="4482" y="10641"/>
                  </a:lnTo>
                  <a:lnTo>
                    <a:pt x="4470" y="10610"/>
                  </a:lnTo>
                  <a:lnTo>
                    <a:pt x="4456" y="10578"/>
                  </a:lnTo>
                  <a:lnTo>
                    <a:pt x="4442" y="10547"/>
                  </a:lnTo>
                  <a:lnTo>
                    <a:pt x="4426" y="10517"/>
                  </a:lnTo>
                  <a:lnTo>
                    <a:pt x="4410" y="10487"/>
                  </a:lnTo>
                  <a:lnTo>
                    <a:pt x="4393" y="10458"/>
                  </a:lnTo>
                  <a:lnTo>
                    <a:pt x="4375" y="10429"/>
                  </a:lnTo>
                  <a:lnTo>
                    <a:pt x="4356" y="10401"/>
                  </a:lnTo>
                  <a:lnTo>
                    <a:pt x="4334" y="10374"/>
                  </a:lnTo>
                  <a:lnTo>
                    <a:pt x="4313" y="10347"/>
                  </a:lnTo>
                  <a:lnTo>
                    <a:pt x="4291" y="10321"/>
                  </a:lnTo>
                  <a:lnTo>
                    <a:pt x="4269" y="10296"/>
                  </a:lnTo>
                  <a:lnTo>
                    <a:pt x="4245" y="10271"/>
                  </a:lnTo>
                  <a:lnTo>
                    <a:pt x="4220" y="10248"/>
                  </a:lnTo>
                  <a:lnTo>
                    <a:pt x="4194" y="10225"/>
                  </a:lnTo>
                  <a:lnTo>
                    <a:pt x="4168" y="10203"/>
                  </a:lnTo>
                  <a:lnTo>
                    <a:pt x="4140" y="10182"/>
                  </a:lnTo>
                  <a:lnTo>
                    <a:pt x="4112" y="10161"/>
                  </a:lnTo>
                  <a:lnTo>
                    <a:pt x="4083" y="10142"/>
                  </a:lnTo>
                  <a:lnTo>
                    <a:pt x="4053" y="10123"/>
                  </a:lnTo>
                  <a:lnTo>
                    <a:pt x="4023" y="10106"/>
                  </a:lnTo>
                  <a:lnTo>
                    <a:pt x="3992" y="10089"/>
                  </a:lnTo>
                  <a:lnTo>
                    <a:pt x="3819" y="9998"/>
                  </a:lnTo>
                  <a:lnTo>
                    <a:pt x="3650" y="9904"/>
                  </a:lnTo>
                  <a:lnTo>
                    <a:pt x="3487" y="9807"/>
                  </a:lnTo>
                  <a:lnTo>
                    <a:pt x="3327" y="9707"/>
                  </a:lnTo>
                  <a:lnTo>
                    <a:pt x="3173" y="9604"/>
                  </a:lnTo>
                  <a:lnTo>
                    <a:pt x="3023" y="9499"/>
                  </a:lnTo>
                  <a:lnTo>
                    <a:pt x="2878" y="9389"/>
                  </a:lnTo>
                  <a:lnTo>
                    <a:pt x="2737" y="9277"/>
                  </a:lnTo>
                  <a:lnTo>
                    <a:pt x="2602" y="9163"/>
                  </a:lnTo>
                  <a:lnTo>
                    <a:pt x="2472" y="9046"/>
                  </a:lnTo>
                  <a:lnTo>
                    <a:pt x="2346" y="8927"/>
                  </a:lnTo>
                  <a:lnTo>
                    <a:pt x="2226" y="8805"/>
                  </a:lnTo>
                  <a:lnTo>
                    <a:pt x="2112" y="8681"/>
                  </a:lnTo>
                  <a:lnTo>
                    <a:pt x="2002" y="8555"/>
                  </a:lnTo>
                  <a:lnTo>
                    <a:pt x="1899" y="8427"/>
                  </a:lnTo>
                  <a:lnTo>
                    <a:pt x="1800" y="8297"/>
                  </a:lnTo>
                  <a:lnTo>
                    <a:pt x="1706" y="8163"/>
                  </a:lnTo>
                  <a:lnTo>
                    <a:pt x="1618" y="8030"/>
                  </a:lnTo>
                  <a:lnTo>
                    <a:pt x="1537" y="7894"/>
                  </a:lnTo>
                  <a:lnTo>
                    <a:pt x="1460" y="7757"/>
                  </a:lnTo>
                  <a:lnTo>
                    <a:pt x="1388" y="7617"/>
                  </a:lnTo>
                  <a:lnTo>
                    <a:pt x="1324" y="7476"/>
                  </a:lnTo>
                  <a:lnTo>
                    <a:pt x="1264" y="7335"/>
                  </a:lnTo>
                  <a:lnTo>
                    <a:pt x="1212" y="7192"/>
                  </a:lnTo>
                  <a:lnTo>
                    <a:pt x="1165" y="7047"/>
                  </a:lnTo>
                  <a:lnTo>
                    <a:pt x="1123" y="6901"/>
                  </a:lnTo>
                  <a:lnTo>
                    <a:pt x="1089" y="6755"/>
                  </a:lnTo>
                  <a:lnTo>
                    <a:pt x="1060" y="6608"/>
                  </a:lnTo>
                  <a:lnTo>
                    <a:pt x="1037" y="6459"/>
                  </a:lnTo>
                  <a:lnTo>
                    <a:pt x="1021" y="6309"/>
                  </a:lnTo>
                  <a:lnTo>
                    <a:pt x="1011" y="6160"/>
                  </a:lnTo>
                  <a:lnTo>
                    <a:pt x="1008" y="6010"/>
                  </a:lnTo>
                  <a:lnTo>
                    <a:pt x="1017" y="5752"/>
                  </a:lnTo>
                  <a:lnTo>
                    <a:pt x="1045" y="5498"/>
                  </a:lnTo>
                  <a:lnTo>
                    <a:pt x="1090" y="5248"/>
                  </a:lnTo>
                  <a:lnTo>
                    <a:pt x="1151" y="5002"/>
                  </a:lnTo>
                  <a:lnTo>
                    <a:pt x="1231" y="4760"/>
                  </a:lnTo>
                  <a:lnTo>
                    <a:pt x="1326" y="4522"/>
                  </a:lnTo>
                  <a:lnTo>
                    <a:pt x="1437" y="4290"/>
                  </a:lnTo>
                  <a:lnTo>
                    <a:pt x="1564" y="4063"/>
                  </a:lnTo>
                  <a:lnTo>
                    <a:pt x="1705" y="3840"/>
                  </a:lnTo>
                  <a:lnTo>
                    <a:pt x="1861" y="3625"/>
                  </a:lnTo>
                  <a:lnTo>
                    <a:pt x="2032" y="3415"/>
                  </a:lnTo>
                  <a:lnTo>
                    <a:pt x="2215" y="3211"/>
                  </a:lnTo>
                  <a:lnTo>
                    <a:pt x="2412" y="3015"/>
                  </a:lnTo>
                  <a:lnTo>
                    <a:pt x="2621" y="2826"/>
                  </a:lnTo>
                  <a:lnTo>
                    <a:pt x="2844" y="2644"/>
                  </a:lnTo>
                  <a:lnTo>
                    <a:pt x="3078" y="2470"/>
                  </a:lnTo>
                  <a:lnTo>
                    <a:pt x="3323" y="2304"/>
                  </a:lnTo>
                  <a:lnTo>
                    <a:pt x="3579" y="2147"/>
                  </a:lnTo>
                  <a:lnTo>
                    <a:pt x="3845" y="1998"/>
                  </a:lnTo>
                  <a:lnTo>
                    <a:pt x="4123" y="1858"/>
                  </a:lnTo>
                  <a:lnTo>
                    <a:pt x="4409" y="1728"/>
                  </a:lnTo>
                  <a:lnTo>
                    <a:pt x="4704" y="1607"/>
                  </a:lnTo>
                  <a:lnTo>
                    <a:pt x="5009" y="1496"/>
                  </a:lnTo>
                  <a:lnTo>
                    <a:pt x="5322" y="1395"/>
                  </a:lnTo>
                  <a:lnTo>
                    <a:pt x="5642" y="1306"/>
                  </a:lnTo>
                  <a:lnTo>
                    <a:pt x="5970" y="1227"/>
                  </a:lnTo>
                  <a:lnTo>
                    <a:pt x="6305" y="1160"/>
                  </a:lnTo>
                  <a:lnTo>
                    <a:pt x="6645" y="1104"/>
                  </a:lnTo>
                  <a:lnTo>
                    <a:pt x="6992" y="1060"/>
                  </a:lnTo>
                  <a:lnTo>
                    <a:pt x="7345" y="1028"/>
                  </a:lnTo>
                  <a:lnTo>
                    <a:pt x="7703" y="1008"/>
                  </a:lnTo>
                  <a:lnTo>
                    <a:pt x="8066" y="1002"/>
                  </a:lnTo>
                  <a:lnTo>
                    <a:pt x="8429" y="1008"/>
                  </a:lnTo>
                  <a:lnTo>
                    <a:pt x="8787" y="1028"/>
                  </a:lnTo>
                  <a:lnTo>
                    <a:pt x="9140" y="1060"/>
                  </a:lnTo>
                  <a:lnTo>
                    <a:pt x="9487" y="1104"/>
                  </a:lnTo>
                  <a:lnTo>
                    <a:pt x="9827" y="1160"/>
                  </a:lnTo>
                  <a:lnTo>
                    <a:pt x="10162" y="1227"/>
                  </a:lnTo>
                  <a:lnTo>
                    <a:pt x="10490" y="1306"/>
                  </a:lnTo>
                  <a:lnTo>
                    <a:pt x="10810" y="1395"/>
                  </a:lnTo>
                  <a:lnTo>
                    <a:pt x="11123" y="1496"/>
                  </a:lnTo>
                  <a:lnTo>
                    <a:pt x="11428" y="1607"/>
                  </a:lnTo>
                  <a:lnTo>
                    <a:pt x="11723" y="1728"/>
                  </a:lnTo>
                  <a:lnTo>
                    <a:pt x="12009" y="1858"/>
                  </a:lnTo>
                  <a:lnTo>
                    <a:pt x="12287" y="1998"/>
                  </a:lnTo>
                  <a:lnTo>
                    <a:pt x="12553" y="2147"/>
                  </a:lnTo>
                  <a:lnTo>
                    <a:pt x="12809" y="2304"/>
                  </a:lnTo>
                  <a:lnTo>
                    <a:pt x="13054" y="2470"/>
                  </a:lnTo>
                  <a:lnTo>
                    <a:pt x="13288" y="2644"/>
                  </a:lnTo>
                  <a:lnTo>
                    <a:pt x="13511" y="2826"/>
                  </a:lnTo>
                  <a:lnTo>
                    <a:pt x="13720" y="3015"/>
                  </a:lnTo>
                  <a:lnTo>
                    <a:pt x="13917" y="3211"/>
                  </a:lnTo>
                  <a:lnTo>
                    <a:pt x="14100" y="3415"/>
                  </a:lnTo>
                  <a:lnTo>
                    <a:pt x="14271" y="3625"/>
                  </a:lnTo>
                  <a:lnTo>
                    <a:pt x="14427" y="3840"/>
                  </a:lnTo>
                  <a:lnTo>
                    <a:pt x="14568" y="4063"/>
                  </a:lnTo>
                  <a:lnTo>
                    <a:pt x="14695" y="4290"/>
                  </a:lnTo>
                  <a:lnTo>
                    <a:pt x="14806" y="4522"/>
                  </a:lnTo>
                  <a:lnTo>
                    <a:pt x="14901" y="4760"/>
                  </a:lnTo>
                  <a:lnTo>
                    <a:pt x="14981" y="5002"/>
                  </a:lnTo>
                  <a:lnTo>
                    <a:pt x="15042" y="5248"/>
                  </a:lnTo>
                  <a:lnTo>
                    <a:pt x="15087" y="5498"/>
                  </a:lnTo>
                  <a:lnTo>
                    <a:pt x="15115" y="5752"/>
                  </a:lnTo>
                  <a:lnTo>
                    <a:pt x="15124" y="6010"/>
                  </a:lnTo>
                  <a:lnTo>
                    <a:pt x="15115" y="6267"/>
                  </a:lnTo>
                  <a:lnTo>
                    <a:pt x="15087" y="6521"/>
                  </a:lnTo>
                  <a:lnTo>
                    <a:pt x="15042" y="6771"/>
                  </a:lnTo>
                  <a:lnTo>
                    <a:pt x="14981" y="7018"/>
                  </a:lnTo>
                  <a:lnTo>
                    <a:pt x="14901" y="7260"/>
                  </a:lnTo>
                  <a:lnTo>
                    <a:pt x="14806" y="7497"/>
                  </a:lnTo>
                  <a:lnTo>
                    <a:pt x="14695" y="7730"/>
                  </a:lnTo>
                  <a:lnTo>
                    <a:pt x="14568" y="7957"/>
                  </a:lnTo>
                  <a:lnTo>
                    <a:pt x="14427" y="8179"/>
                  </a:lnTo>
                  <a:lnTo>
                    <a:pt x="14271" y="8395"/>
                  </a:lnTo>
                  <a:lnTo>
                    <a:pt x="14100" y="8605"/>
                  </a:lnTo>
                  <a:lnTo>
                    <a:pt x="13917" y="8807"/>
                  </a:lnTo>
                  <a:lnTo>
                    <a:pt x="13720" y="9005"/>
                  </a:lnTo>
                  <a:lnTo>
                    <a:pt x="13511" y="9194"/>
                  </a:lnTo>
                  <a:lnTo>
                    <a:pt x="13288" y="9375"/>
                  </a:lnTo>
                  <a:lnTo>
                    <a:pt x="13054" y="9550"/>
                  </a:lnTo>
                  <a:lnTo>
                    <a:pt x="12809" y="9715"/>
                  </a:lnTo>
                  <a:lnTo>
                    <a:pt x="12553" y="9873"/>
                  </a:lnTo>
                  <a:lnTo>
                    <a:pt x="12287" y="10021"/>
                  </a:lnTo>
                  <a:lnTo>
                    <a:pt x="12009" y="10162"/>
                  </a:lnTo>
                  <a:lnTo>
                    <a:pt x="11723" y="10292"/>
                  </a:lnTo>
                  <a:lnTo>
                    <a:pt x="11428" y="10413"/>
                  </a:lnTo>
                  <a:lnTo>
                    <a:pt x="11123" y="10523"/>
                  </a:lnTo>
                  <a:lnTo>
                    <a:pt x="10810" y="10623"/>
                  </a:lnTo>
                  <a:lnTo>
                    <a:pt x="10490" y="10714"/>
                  </a:lnTo>
                  <a:lnTo>
                    <a:pt x="10162" y="10793"/>
                  </a:lnTo>
                  <a:lnTo>
                    <a:pt x="9827" y="10860"/>
                  </a:lnTo>
                  <a:lnTo>
                    <a:pt x="9487" y="10916"/>
                  </a:lnTo>
                  <a:lnTo>
                    <a:pt x="9140" y="10960"/>
                  </a:lnTo>
                  <a:lnTo>
                    <a:pt x="8787" y="10992"/>
                  </a:lnTo>
                  <a:lnTo>
                    <a:pt x="8429" y="11011"/>
                  </a:lnTo>
                  <a:lnTo>
                    <a:pt x="8066" y="11018"/>
                  </a:lnTo>
                  <a:close/>
                  <a:moveTo>
                    <a:pt x="8066" y="0"/>
                  </a:moveTo>
                  <a:lnTo>
                    <a:pt x="7651" y="8"/>
                  </a:lnTo>
                  <a:lnTo>
                    <a:pt x="7241" y="31"/>
                  </a:lnTo>
                  <a:lnTo>
                    <a:pt x="6838" y="69"/>
                  </a:lnTo>
                  <a:lnTo>
                    <a:pt x="6441" y="122"/>
                  </a:lnTo>
                  <a:lnTo>
                    <a:pt x="6051" y="189"/>
                  </a:lnTo>
                  <a:lnTo>
                    <a:pt x="5667" y="270"/>
                  </a:lnTo>
                  <a:lnTo>
                    <a:pt x="5292" y="365"/>
                  </a:lnTo>
                  <a:lnTo>
                    <a:pt x="4926" y="473"/>
                  </a:lnTo>
                  <a:lnTo>
                    <a:pt x="4569" y="593"/>
                  </a:lnTo>
                  <a:lnTo>
                    <a:pt x="4222" y="725"/>
                  </a:lnTo>
                  <a:lnTo>
                    <a:pt x="3884" y="870"/>
                  </a:lnTo>
                  <a:lnTo>
                    <a:pt x="3556" y="1027"/>
                  </a:lnTo>
                  <a:lnTo>
                    <a:pt x="3240" y="1194"/>
                  </a:lnTo>
                  <a:lnTo>
                    <a:pt x="2935" y="1372"/>
                  </a:lnTo>
                  <a:lnTo>
                    <a:pt x="2643" y="1562"/>
                  </a:lnTo>
                  <a:lnTo>
                    <a:pt x="2362" y="1760"/>
                  </a:lnTo>
                  <a:lnTo>
                    <a:pt x="2095" y="1969"/>
                  </a:lnTo>
                  <a:lnTo>
                    <a:pt x="1842" y="2188"/>
                  </a:lnTo>
                  <a:lnTo>
                    <a:pt x="1602" y="2414"/>
                  </a:lnTo>
                  <a:lnTo>
                    <a:pt x="1377" y="2649"/>
                  </a:lnTo>
                  <a:lnTo>
                    <a:pt x="1168" y="2894"/>
                  </a:lnTo>
                  <a:lnTo>
                    <a:pt x="974" y="3145"/>
                  </a:lnTo>
                  <a:lnTo>
                    <a:pt x="796" y="3405"/>
                  </a:lnTo>
                  <a:lnTo>
                    <a:pt x="634" y="3671"/>
                  </a:lnTo>
                  <a:lnTo>
                    <a:pt x="489" y="3943"/>
                  </a:lnTo>
                  <a:lnTo>
                    <a:pt x="363" y="4223"/>
                  </a:lnTo>
                  <a:lnTo>
                    <a:pt x="254" y="4508"/>
                  </a:lnTo>
                  <a:lnTo>
                    <a:pt x="163" y="4799"/>
                  </a:lnTo>
                  <a:lnTo>
                    <a:pt x="93" y="5094"/>
                  </a:lnTo>
                  <a:lnTo>
                    <a:pt x="41" y="5396"/>
                  </a:lnTo>
                  <a:lnTo>
                    <a:pt x="10" y="5700"/>
                  </a:lnTo>
                  <a:lnTo>
                    <a:pt x="0" y="6010"/>
                  </a:lnTo>
                  <a:lnTo>
                    <a:pt x="4" y="6203"/>
                  </a:lnTo>
                  <a:lnTo>
                    <a:pt x="16" y="6394"/>
                  </a:lnTo>
                  <a:lnTo>
                    <a:pt x="36" y="6584"/>
                  </a:lnTo>
                  <a:lnTo>
                    <a:pt x="65" y="6772"/>
                  </a:lnTo>
                  <a:lnTo>
                    <a:pt x="100" y="6958"/>
                  </a:lnTo>
                  <a:lnTo>
                    <a:pt x="143" y="7144"/>
                  </a:lnTo>
                  <a:lnTo>
                    <a:pt x="195" y="7326"/>
                  </a:lnTo>
                  <a:lnTo>
                    <a:pt x="252" y="7506"/>
                  </a:lnTo>
                  <a:lnTo>
                    <a:pt x="318" y="7685"/>
                  </a:lnTo>
                  <a:lnTo>
                    <a:pt x="390" y="7861"/>
                  </a:lnTo>
                  <a:lnTo>
                    <a:pt x="470" y="8034"/>
                  </a:lnTo>
                  <a:lnTo>
                    <a:pt x="556" y="8205"/>
                  </a:lnTo>
                  <a:lnTo>
                    <a:pt x="648" y="8375"/>
                  </a:lnTo>
                  <a:lnTo>
                    <a:pt x="748" y="8541"/>
                  </a:lnTo>
                  <a:lnTo>
                    <a:pt x="855" y="8704"/>
                  </a:lnTo>
                  <a:lnTo>
                    <a:pt x="967" y="8865"/>
                  </a:lnTo>
                  <a:lnTo>
                    <a:pt x="1086" y="9023"/>
                  </a:lnTo>
                  <a:lnTo>
                    <a:pt x="1211" y="9177"/>
                  </a:lnTo>
                  <a:lnTo>
                    <a:pt x="1341" y="9329"/>
                  </a:lnTo>
                  <a:lnTo>
                    <a:pt x="1478" y="9478"/>
                  </a:lnTo>
                  <a:lnTo>
                    <a:pt x="1620" y="9623"/>
                  </a:lnTo>
                  <a:lnTo>
                    <a:pt x="1768" y="9765"/>
                  </a:lnTo>
                  <a:lnTo>
                    <a:pt x="1923" y="9903"/>
                  </a:lnTo>
                  <a:lnTo>
                    <a:pt x="2081" y="10038"/>
                  </a:lnTo>
                  <a:lnTo>
                    <a:pt x="2245" y="10170"/>
                  </a:lnTo>
                  <a:lnTo>
                    <a:pt x="2415" y="10298"/>
                  </a:lnTo>
                  <a:lnTo>
                    <a:pt x="2590" y="10421"/>
                  </a:lnTo>
                  <a:lnTo>
                    <a:pt x="2769" y="10541"/>
                  </a:lnTo>
                  <a:lnTo>
                    <a:pt x="2953" y="10657"/>
                  </a:lnTo>
                  <a:lnTo>
                    <a:pt x="3142" y="10770"/>
                  </a:lnTo>
                  <a:lnTo>
                    <a:pt x="3335" y="10878"/>
                  </a:lnTo>
                  <a:lnTo>
                    <a:pt x="3533" y="10981"/>
                  </a:lnTo>
                  <a:lnTo>
                    <a:pt x="3532" y="10990"/>
                  </a:lnTo>
                  <a:lnTo>
                    <a:pt x="3531" y="10999"/>
                  </a:lnTo>
                  <a:lnTo>
                    <a:pt x="3530" y="11008"/>
                  </a:lnTo>
                  <a:lnTo>
                    <a:pt x="3529" y="11018"/>
                  </a:lnTo>
                  <a:lnTo>
                    <a:pt x="3527" y="11102"/>
                  </a:lnTo>
                  <a:lnTo>
                    <a:pt x="3521" y="11187"/>
                  </a:lnTo>
                  <a:lnTo>
                    <a:pt x="3512" y="11271"/>
                  </a:lnTo>
                  <a:lnTo>
                    <a:pt x="3500" y="11357"/>
                  </a:lnTo>
                  <a:lnTo>
                    <a:pt x="3484" y="11442"/>
                  </a:lnTo>
                  <a:lnTo>
                    <a:pt x="3464" y="11527"/>
                  </a:lnTo>
                  <a:lnTo>
                    <a:pt x="3443" y="11612"/>
                  </a:lnTo>
                  <a:lnTo>
                    <a:pt x="3419" y="11696"/>
                  </a:lnTo>
                  <a:lnTo>
                    <a:pt x="3392" y="11780"/>
                  </a:lnTo>
                  <a:lnTo>
                    <a:pt x="3364" y="11863"/>
                  </a:lnTo>
                  <a:lnTo>
                    <a:pt x="3332" y="11947"/>
                  </a:lnTo>
                  <a:lnTo>
                    <a:pt x="3300" y="12030"/>
                  </a:lnTo>
                  <a:lnTo>
                    <a:pt x="3266" y="12111"/>
                  </a:lnTo>
                  <a:lnTo>
                    <a:pt x="3229" y="12192"/>
                  </a:lnTo>
                  <a:lnTo>
                    <a:pt x="3192" y="12271"/>
                  </a:lnTo>
                  <a:lnTo>
                    <a:pt x="3155" y="12350"/>
                  </a:lnTo>
                  <a:lnTo>
                    <a:pt x="3115" y="12428"/>
                  </a:lnTo>
                  <a:lnTo>
                    <a:pt x="3075" y="12505"/>
                  </a:lnTo>
                  <a:lnTo>
                    <a:pt x="3036" y="12580"/>
                  </a:lnTo>
                  <a:lnTo>
                    <a:pt x="2995" y="12653"/>
                  </a:lnTo>
                  <a:lnTo>
                    <a:pt x="2954" y="12726"/>
                  </a:lnTo>
                  <a:lnTo>
                    <a:pt x="2914" y="12796"/>
                  </a:lnTo>
                  <a:lnTo>
                    <a:pt x="2874" y="12864"/>
                  </a:lnTo>
                  <a:lnTo>
                    <a:pt x="2834" y="12931"/>
                  </a:lnTo>
                  <a:lnTo>
                    <a:pt x="2757" y="13059"/>
                  </a:lnTo>
                  <a:lnTo>
                    <a:pt x="2684" y="13180"/>
                  </a:lnTo>
                  <a:lnTo>
                    <a:pt x="2616" y="13290"/>
                  </a:lnTo>
                  <a:lnTo>
                    <a:pt x="2557" y="13390"/>
                  </a:lnTo>
                  <a:lnTo>
                    <a:pt x="2558" y="13390"/>
                  </a:lnTo>
                  <a:lnTo>
                    <a:pt x="2550" y="13411"/>
                  </a:lnTo>
                  <a:lnTo>
                    <a:pt x="2542" y="13432"/>
                  </a:lnTo>
                  <a:lnTo>
                    <a:pt x="2536" y="13454"/>
                  </a:lnTo>
                  <a:lnTo>
                    <a:pt x="2531" y="13476"/>
                  </a:lnTo>
                  <a:lnTo>
                    <a:pt x="2527" y="13499"/>
                  </a:lnTo>
                  <a:lnTo>
                    <a:pt x="2523" y="13522"/>
                  </a:lnTo>
                  <a:lnTo>
                    <a:pt x="2522" y="13545"/>
                  </a:lnTo>
                  <a:lnTo>
                    <a:pt x="2521" y="13569"/>
                  </a:lnTo>
                  <a:lnTo>
                    <a:pt x="2522" y="13592"/>
                  </a:lnTo>
                  <a:lnTo>
                    <a:pt x="2523" y="13615"/>
                  </a:lnTo>
                  <a:lnTo>
                    <a:pt x="2526" y="13638"/>
                  </a:lnTo>
                  <a:lnTo>
                    <a:pt x="2530" y="13660"/>
                  </a:lnTo>
                  <a:lnTo>
                    <a:pt x="2535" y="13682"/>
                  </a:lnTo>
                  <a:lnTo>
                    <a:pt x="2541" y="13704"/>
                  </a:lnTo>
                  <a:lnTo>
                    <a:pt x="2548" y="13726"/>
                  </a:lnTo>
                  <a:lnTo>
                    <a:pt x="2556" y="13746"/>
                  </a:lnTo>
                  <a:lnTo>
                    <a:pt x="2566" y="13766"/>
                  </a:lnTo>
                  <a:lnTo>
                    <a:pt x="2576" y="13786"/>
                  </a:lnTo>
                  <a:lnTo>
                    <a:pt x="2586" y="13805"/>
                  </a:lnTo>
                  <a:lnTo>
                    <a:pt x="2598" y="13823"/>
                  </a:lnTo>
                  <a:lnTo>
                    <a:pt x="2611" y="13841"/>
                  </a:lnTo>
                  <a:lnTo>
                    <a:pt x="2624" y="13858"/>
                  </a:lnTo>
                  <a:lnTo>
                    <a:pt x="2640" y="13875"/>
                  </a:lnTo>
                  <a:lnTo>
                    <a:pt x="2655" y="13890"/>
                  </a:lnTo>
                  <a:lnTo>
                    <a:pt x="2670" y="13905"/>
                  </a:lnTo>
                  <a:lnTo>
                    <a:pt x="2687" y="13920"/>
                  </a:lnTo>
                  <a:lnTo>
                    <a:pt x="2704" y="13933"/>
                  </a:lnTo>
                  <a:lnTo>
                    <a:pt x="2722" y="13946"/>
                  </a:lnTo>
                  <a:lnTo>
                    <a:pt x="2740" y="13958"/>
                  </a:lnTo>
                  <a:lnTo>
                    <a:pt x="2760" y="13968"/>
                  </a:lnTo>
                  <a:lnTo>
                    <a:pt x="2779" y="13978"/>
                  </a:lnTo>
                  <a:lnTo>
                    <a:pt x="2800" y="13987"/>
                  </a:lnTo>
                  <a:lnTo>
                    <a:pt x="2820" y="13996"/>
                  </a:lnTo>
                  <a:lnTo>
                    <a:pt x="2841" y="14003"/>
                  </a:lnTo>
                  <a:lnTo>
                    <a:pt x="2863" y="14009"/>
                  </a:lnTo>
                  <a:lnTo>
                    <a:pt x="2886" y="14014"/>
                  </a:lnTo>
                  <a:lnTo>
                    <a:pt x="2908" y="14018"/>
                  </a:lnTo>
                  <a:lnTo>
                    <a:pt x="2931" y="14021"/>
                  </a:lnTo>
                  <a:lnTo>
                    <a:pt x="2954" y="14022"/>
                  </a:lnTo>
                  <a:lnTo>
                    <a:pt x="2977" y="14023"/>
                  </a:lnTo>
                  <a:lnTo>
                    <a:pt x="3018" y="14021"/>
                  </a:lnTo>
                  <a:lnTo>
                    <a:pt x="3060" y="14017"/>
                  </a:lnTo>
                  <a:lnTo>
                    <a:pt x="3078" y="14016"/>
                  </a:lnTo>
                  <a:lnTo>
                    <a:pt x="3093" y="14015"/>
                  </a:lnTo>
                  <a:lnTo>
                    <a:pt x="3099" y="14015"/>
                  </a:lnTo>
                  <a:lnTo>
                    <a:pt x="3103" y="14015"/>
                  </a:lnTo>
                  <a:lnTo>
                    <a:pt x="3105" y="14016"/>
                  </a:lnTo>
                  <a:lnTo>
                    <a:pt x="3106" y="14016"/>
                  </a:lnTo>
                  <a:lnTo>
                    <a:pt x="3254" y="13989"/>
                  </a:lnTo>
                  <a:lnTo>
                    <a:pt x="3400" y="13955"/>
                  </a:lnTo>
                  <a:lnTo>
                    <a:pt x="3546" y="13915"/>
                  </a:lnTo>
                  <a:lnTo>
                    <a:pt x="3690" y="13870"/>
                  </a:lnTo>
                  <a:lnTo>
                    <a:pt x="3833" y="13819"/>
                  </a:lnTo>
                  <a:lnTo>
                    <a:pt x="3976" y="13763"/>
                  </a:lnTo>
                  <a:lnTo>
                    <a:pt x="4116" y="13701"/>
                  </a:lnTo>
                  <a:lnTo>
                    <a:pt x="4254" y="13637"/>
                  </a:lnTo>
                  <a:lnTo>
                    <a:pt x="4390" y="13569"/>
                  </a:lnTo>
                  <a:lnTo>
                    <a:pt x="4524" y="13497"/>
                  </a:lnTo>
                  <a:lnTo>
                    <a:pt x="4656" y="13423"/>
                  </a:lnTo>
                  <a:lnTo>
                    <a:pt x="4784" y="13346"/>
                  </a:lnTo>
                  <a:lnTo>
                    <a:pt x="4910" y="13267"/>
                  </a:lnTo>
                  <a:lnTo>
                    <a:pt x="5033" y="13186"/>
                  </a:lnTo>
                  <a:lnTo>
                    <a:pt x="5153" y="13104"/>
                  </a:lnTo>
                  <a:lnTo>
                    <a:pt x="5269" y="13021"/>
                  </a:lnTo>
                  <a:lnTo>
                    <a:pt x="5382" y="12938"/>
                  </a:lnTo>
                  <a:lnTo>
                    <a:pt x="5491" y="12854"/>
                  </a:lnTo>
                  <a:lnTo>
                    <a:pt x="5596" y="12771"/>
                  </a:lnTo>
                  <a:lnTo>
                    <a:pt x="5697" y="12689"/>
                  </a:lnTo>
                  <a:lnTo>
                    <a:pt x="5793" y="12608"/>
                  </a:lnTo>
                  <a:lnTo>
                    <a:pt x="5885" y="12528"/>
                  </a:lnTo>
                  <a:lnTo>
                    <a:pt x="5972" y="12450"/>
                  </a:lnTo>
                  <a:lnTo>
                    <a:pt x="6055" y="12375"/>
                  </a:lnTo>
                  <a:lnTo>
                    <a:pt x="6131" y="12302"/>
                  </a:lnTo>
                  <a:lnTo>
                    <a:pt x="6203" y="12233"/>
                  </a:lnTo>
                  <a:lnTo>
                    <a:pt x="6269" y="12167"/>
                  </a:lnTo>
                  <a:lnTo>
                    <a:pt x="6330" y="12105"/>
                  </a:lnTo>
                  <a:lnTo>
                    <a:pt x="6384" y="12048"/>
                  </a:lnTo>
                  <a:lnTo>
                    <a:pt x="6433" y="11995"/>
                  </a:lnTo>
                  <a:lnTo>
                    <a:pt x="6475" y="11947"/>
                  </a:lnTo>
                  <a:lnTo>
                    <a:pt x="6510" y="11906"/>
                  </a:lnTo>
                  <a:lnTo>
                    <a:pt x="6605" y="11919"/>
                  </a:lnTo>
                  <a:lnTo>
                    <a:pt x="6700" y="11932"/>
                  </a:lnTo>
                  <a:lnTo>
                    <a:pt x="6796" y="11943"/>
                  </a:lnTo>
                  <a:lnTo>
                    <a:pt x="6891" y="11954"/>
                  </a:lnTo>
                  <a:lnTo>
                    <a:pt x="6987" y="11965"/>
                  </a:lnTo>
                  <a:lnTo>
                    <a:pt x="7083" y="11974"/>
                  </a:lnTo>
                  <a:lnTo>
                    <a:pt x="7180" y="11983"/>
                  </a:lnTo>
                  <a:lnTo>
                    <a:pt x="7278" y="11990"/>
                  </a:lnTo>
                  <a:lnTo>
                    <a:pt x="7374" y="11997"/>
                  </a:lnTo>
                  <a:lnTo>
                    <a:pt x="7472" y="12003"/>
                  </a:lnTo>
                  <a:lnTo>
                    <a:pt x="7571" y="12008"/>
                  </a:lnTo>
                  <a:lnTo>
                    <a:pt x="7669" y="12012"/>
                  </a:lnTo>
                  <a:lnTo>
                    <a:pt x="7768" y="12016"/>
                  </a:lnTo>
                  <a:lnTo>
                    <a:pt x="7867" y="12018"/>
                  </a:lnTo>
                  <a:lnTo>
                    <a:pt x="7966" y="12019"/>
                  </a:lnTo>
                  <a:lnTo>
                    <a:pt x="8066" y="12020"/>
                  </a:lnTo>
                  <a:lnTo>
                    <a:pt x="8481" y="12012"/>
                  </a:lnTo>
                  <a:lnTo>
                    <a:pt x="8891" y="11989"/>
                  </a:lnTo>
                  <a:lnTo>
                    <a:pt x="9294" y="11951"/>
                  </a:lnTo>
                  <a:lnTo>
                    <a:pt x="9691" y="11898"/>
                  </a:lnTo>
                  <a:lnTo>
                    <a:pt x="10081" y="11830"/>
                  </a:lnTo>
                  <a:lnTo>
                    <a:pt x="10465" y="11749"/>
                  </a:lnTo>
                  <a:lnTo>
                    <a:pt x="10840" y="11655"/>
                  </a:lnTo>
                  <a:lnTo>
                    <a:pt x="11206" y="11547"/>
                  </a:lnTo>
                  <a:lnTo>
                    <a:pt x="11563" y="11427"/>
                  </a:lnTo>
                  <a:lnTo>
                    <a:pt x="11910" y="11295"/>
                  </a:lnTo>
                  <a:lnTo>
                    <a:pt x="12248" y="11149"/>
                  </a:lnTo>
                  <a:lnTo>
                    <a:pt x="12576" y="10993"/>
                  </a:lnTo>
                  <a:lnTo>
                    <a:pt x="12891" y="10826"/>
                  </a:lnTo>
                  <a:lnTo>
                    <a:pt x="13197" y="10647"/>
                  </a:lnTo>
                  <a:lnTo>
                    <a:pt x="13489" y="10458"/>
                  </a:lnTo>
                  <a:lnTo>
                    <a:pt x="13770" y="10260"/>
                  </a:lnTo>
                  <a:lnTo>
                    <a:pt x="14037" y="10050"/>
                  </a:lnTo>
                  <a:lnTo>
                    <a:pt x="14290" y="9832"/>
                  </a:lnTo>
                  <a:lnTo>
                    <a:pt x="14530" y="9606"/>
                  </a:lnTo>
                  <a:lnTo>
                    <a:pt x="14755" y="9370"/>
                  </a:lnTo>
                  <a:lnTo>
                    <a:pt x="14964" y="9126"/>
                  </a:lnTo>
                  <a:lnTo>
                    <a:pt x="15158" y="8875"/>
                  </a:lnTo>
                  <a:lnTo>
                    <a:pt x="15336" y="8615"/>
                  </a:lnTo>
                  <a:lnTo>
                    <a:pt x="15498" y="8349"/>
                  </a:lnTo>
                  <a:lnTo>
                    <a:pt x="15643" y="8076"/>
                  </a:lnTo>
                  <a:lnTo>
                    <a:pt x="15769" y="7797"/>
                  </a:lnTo>
                  <a:lnTo>
                    <a:pt x="15878" y="7511"/>
                  </a:lnTo>
                  <a:lnTo>
                    <a:pt x="15968" y="7221"/>
                  </a:lnTo>
                  <a:lnTo>
                    <a:pt x="16039" y="6925"/>
                  </a:lnTo>
                  <a:lnTo>
                    <a:pt x="16091" y="6624"/>
                  </a:lnTo>
                  <a:lnTo>
                    <a:pt x="16122" y="6319"/>
                  </a:lnTo>
                  <a:lnTo>
                    <a:pt x="16132" y="6010"/>
                  </a:lnTo>
                  <a:lnTo>
                    <a:pt x="16122" y="5700"/>
                  </a:lnTo>
                  <a:lnTo>
                    <a:pt x="16091" y="5396"/>
                  </a:lnTo>
                  <a:lnTo>
                    <a:pt x="16039" y="5094"/>
                  </a:lnTo>
                  <a:lnTo>
                    <a:pt x="15968" y="4799"/>
                  </a:lnTo>
                  <a:lnTo>
                    <a:pt x="15878" y="4508"/>
                  </a:lnTo>
                  <a:lnTo>
                    <a:pt x="15769" y="4223"/>
                  </a:lnTo>
                  <a:lnTo>
                    <a:pt x="15643" y="3943"/>
                  </a:lnTo>
                  <a:lnTo>
                    <a:pt x="15498" y="3671"/>
                  </a:lnTo>
                  <a:lnTo>
                    <a:pt x="15336" y="3405"/>
                  </a:lnTo>
                  <a:lnTo>
                    <a:pt x="15158" y="3145"/>
                  </a:lnTo>
                  <a:lnTo>
                    <a:pt x="14964" y="2894"/>
                  </a:lnTo>
                  <a:lnTo>
                    <a:pt x="14755" y="2649"/>
                  </a:lnTo>
                  <a:lnTo>
                    <a:pt x="14530" y="2414"/>
                  </a:lnTo>
                  <a:lnTo>
                    <a:pt x="14290" y="2188"/>
                  </a:lnTo>
                  <a:lnTo>
                    <a:pt x="14037" y="1969"/>
                  </a:lnTo>
                  <a:lnTo>
                    <a:pt x="13770" y="1760"/>
                  </a:lnTo>
                  <a:lnTo>
                    <a:pt x="13489" y="1562"/>
                  </a:lnTo>
                  <a:lnTo>
                    <a:pt x="13197" y="1372"/>
                  </a:lnTo>
                  <a:lnTo>
                    <a:pt x="12891" y="1194"/>
                  </a:lnTo>
                  <a:lnTo>
                    <a:pt x="12576" y="1027"/>
                  </a:lnTo>
                  <a:lnTo>
                    <a:pt x="12248" y="870"/>
                  </a:lnTo>
                  <a:lnTo>
                    <a:pt x="11910" y="725"/>
                  </a:lnTo>
                  <a:lnTo>
                    <a:pt x="11563" y="593"/>
                  </a:lnTo>
                  <a:lnTo>
                    <a:pt x="11206" y="473"/>
                  </a:lnTo>
                  <a:lnTo>
                    <a:pt x="10840" y="365"/>
                  </a:lnTo>
                  <a:lnTo>
                    <a:pt x="10465" y="270"/>
                  </a:lnTo>
                  <a:lnTo>
                    <a:pt x="10081" y="189"/>
                  </a:lnTo>
                  <a:lnTo>
                    <a:pt x="9691" y="122"/>
                  </a:lnTo>
                  <a:lnTo>
                    <a:pt x="9294" y="69"/>
                  </a:lnTo>
                  <a:lnTo>
                    <a:pt x="8891" y="31"/>
                  </a:lnTo>
                  <a:lnTo>
                    <a:pt x="8481" y="8"/>
                  </a:lnTo>
                  <a:lnTo>
                    <a:pt x="80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1" name="ïš1ïďè"/>
            <p:cNvSpPr/>
            <p:nvPr/>
          </p:nvSpPr>
          <p:spPr bwMode="auto">
            <a:xfrm>
              <a:off x="6105438" y="4001553"/>
              <a:ext cx="346999" cy="346201"/>
            </a:xfrm>
            <a:custGeom>
              <a:avLst/>
              <a:gdLst>
                <a:gd name="T0" fmla="*/ 13537 w 16094"/>
                <a:gd name="T1" fmla="*/ 6059 h 16058"/>
                <a:gd name="T2" fmla="*/ 13105 w 16094"/>
                <a:gd name="T3" fmla="*/ 4843 h 16058"/>
                <a:gd name="T4" fmla="*/ 12309 w 16094"/>
                <a:gd name="T5" fmla="*/ 3778 h 16058"/>
                <a:gd name="T6" fmla="*/ 11103 w 16094"/>
                <a:gd name="T7" fmla="*/ 2914 h 16058"/>
                <a:gd name="T8" fmla="*/ 9730 w 16094"/>
                <a:gd name="T9" fmla="*/ 2510 h 16058"/>
                <a:gd name="T10" fmla="*/ 10548 w 16094"/>
                <a:gd name="T11" fmla="*/ 1344 h 16058"/>
                <a:gd name="T12" fmla="*/ 11273 w 16094"/>
                <a:gd name="T13" fmla="*/ 1058 h 16058"/>
                <a:gd name="T14" fmla="*/ 12175 w 16094"/>
                <a:gd name="T15" fmla="*/ 1030 h 16058"/>
                <a:gd name="T16" fmla="*/ 13215 w 16094"/>
                <a:gd name="T17" fmla="*/ 1370 h 16058"/>
                <a:gd name="T18" fmla="*/ 14130 w 16094"/>
                <a:gd name="T19" fmla="*/ 2061 h 16058"/>
                <a:gd name="T20" fmla="*/ 14752 w 16094"/>
                <a:gd name="T21" fmla="*/ 2927 h 16058"/>
                <a:gd name="T22" fmla="*/ 15061 w 16094"/>
                <a:gd name="T23" fmla="*/ 3885 h 16058"/>
                <a:gd name="T24" fmla="*/ 15035 w 16094"/>
                <a:gd name="T25" fmla="*/ 4794 h 16058"/>
                <a:gd name="T26" fmla="*/ 14704 w 16094"/>
                <a:gd name="T27" fmla="*/ 5577 h 16058"/>
                <a:gd name="T28" fmla="*/ 4429 w 16094"/>
                <a:gd name="T29" fmla="*/ 13990 h 16058"/>
                <a:gd name="T30" fmla="*/ 4128 w 16094"/>
                <a:gd name="T31" fmla="*/ 13119 h 16058"/>
                <a:gd name="T32" fmla="*/ 3522 w 16094"/>
                <a:gd name="T33" fmla="*/ 12349 h 16058"/>
                <a:gd name="T34" fmla="*/ 2735 w 16094"/>
                <a:gd name="T35" fmla="*/ 11832 h 16058"/>
                <a:gd name="T36" fmla="*/ 1857 w 16094"/>
                <a:gd name="T37" fmla="*/ 11600 h 16058"/>
                <a:gd name="T38" fmla="*/ 2349 w 16094"/>
                <a:gd name="T39" fmla="*/ 9539 h 16058"/>
                <a:gd name="T40" fmla="*/ 3383 w 16094"/>
                <a:gd name="T41" fmla="*/ 9051 h 16058"/>
                <a:gd name="T42" fmla="*/ 5065 w 16094"/>
                <a:gd name="T43" fmla="*/ 9305 h 16058"/>
                <a:gd name="T44" fmla="*/ 6529 w 16094"/>
                <a:gd name="T45" fmla="*/ 10574 h 16058"/>
                <a:gd name="T46" fmla="*/ 7057 w 16094"/>
                <a:gd name="T47" fmla="*/ 12341 h 16058"/>
                <a:gd name="T48" fmla="*/ 6481 w 16094"/>
                <a:gd name="T49" fmla="*/ 13816 h 16058"/>
                <a:gd name="T50" fmla="*/ 1899 w 16094"/>
                <a:gd name="T51" fmla="*/ 15034 h 16058"/>
                <a:gd name="T52" fmla="*/ 1430 w 16094"/>
                <a:gd name="T53" fmla="*/ 14978 h 16058"/>
                <a:gd name="T54" fmla="*/ 1080 w 16094"/>
                <a:gd name="T55" fmla="*/ 14626 h 16058"/>
                <a:gd name="T56" fmla="*/ 1037 w 16094"/>
                <a:gd name="T57" fmla="*/ 14110 h 16058"/>
                <a:gd name="T58" fmla="*/ 2133 w 16094"/>
                <a:gd name="T59" fmla="*/ 12161 h 16058"/>
                <a:gd name="T60" fmla="*/ 2879 w 16094"/>
                <a:gd name="T61" fmla="*/ 12483 h 16058"/>
                <a:gd name="T62" fmla="*/ 3517 w 16094"/>
                <a:gd name="T63" fmla="*/ 13089 h 16058"/>
                <a:gd name="T64" fmla="*/ 3887 w 16094"/>
                <a:gd name="T65" fmla="*/ 13837 h 16058"/>
                <a:gd name="T66" fmla="*/ 5275 w 16094"/>
                <a:gd name="T67" fmla="*/ 8311 h 16058"/>
                <a:gd name="T68" fmla="*/ 4471 w 16094"/>
                <a:gd name="T69" fmla="*/ 8075 h 16058"/>
                <a:gd name="T70" fmla="*/ 3832 w 16094"/>
                <a:gd name="T71" fmla="*/ 8011 h 16058"/>
                <a:gd name="T72" fmla="*/ 8544 w 16094"/>
                <a:gd name="T73" fmla="*/ 3613 h 16058"/>
                <a:gd name="T74" fmla="*/ 9615 w 16094"/>
                <a:gd name="T75" fmla="*/ 3512 h 16058"/>
                <a:gd name="T76" fmla="*/ 7177 w 16094"/>
                <a:gd name="T77" fmla="*/ 9768 h 16058"/>
                <a:gd name="T78" fmla="*/ 6475 w 16094"/>
                <a:gd name="T79" fmla="*/ 9029 h 16058"/>
                <a:gd name="T80" fmla="*/ 10683 w 16094"/>
                <a:gd name="T81" fmla="*/ 3831 h 16058"/>
                <a:gd name="T82" fmla="*/ 11597 w 16094"/>
                <a:gd name="T83" fmla="*/ 4487 h 16058"/>
                <a:gd name="T84" fmla="*/ 12178 w 16094"/>
                <a:gd name="T85" fmla="*/ 5258 h 16058"/>
                <a:gd name="T86" fmla="*/ 7882 w 16094"/>
                <a:gd name="T87" fmla="*/ 11105 h 16058"/>
                <a:gd name="T88" fmla="*/ 12576 w 16094"/>
                <a:gd name="T89" fmla="*/ 6482 h 16058"/>
                <a:gd name="T90" fmla="*/ 12439 w 16094"/>
                <a:gd name="T91" fmla="*/ 7635 h 16058"/>
                <a:gd name="T92" fmla="*/ 11948 w 16094"/>
                <a:gd name="T93" fmla="*/ 8406 h 16058"/>
                <a:gd name="T94" fmla="*/ 14463 w 16094"/>
                <a:gd name="T95" fmla="*/ 1003 h 16058"/>
                <a:gd name="T96" fmla="*/ 13190 w 16094"/>
                <a:gd name="T97" fmla="*/ 260 h 16058"/>
                <a:gd name="T98" fmla="*/ 11795 w 16094"/>
                <a:gd name="T99" fmla="*/ 0 h 16058"/>
                <a:gd name="T100" fmla="*/ 10660 w 16094"/>
                <a:gd name="T101" fmla="*/ 187 h 16058"/>
                <a:gd name="T102" fmla="*/ 9684 w 16094"/>
                <a:gd name="T103" fmla="*/ 727 h 16058"/>
                <a:gd name="T104" fmla="*/ 1704 w 16094"/>
                <a:gd name="T105" fmla="*/ 8728 h 16058"/>
                <a:gd name="T106" fmla="*/ 1279 w 16094"/>
                <a:gd name="T107" fmla="*/ 9454 h 16058"/>
                <a:gd name="T108" fmla="*/ 0 w 16094"/>
                <a:gd name="T109" fmla="*/ 14302 h 16058"/>
                <a:gd name="T110" fmla="*/ 402 w 16094"/>
                <a:gd name="T111" fmla="*/ 15419 h 16058"/>
                <a:gd name="T112" fmla="*/ 1407 w 16094"/>
                <a:gd name="T113" fmla="*/ 16022 h 16058"/>
                <a:gd name="T114" fmla="*/ 2275 w 16094"/>
                <a:gd name="T115" fmla="*/ 15980 h 16058"/>
                <a:gd name="T116" fmla="*/ 7227 w 16094"/>
                <a:gd name="T117" fmla="*/ 14541 h 16058"/>
                <a:gd name="T118" fmla="*/ 15901 w 16094"/>
                <a:gd name="T119" fmla="*/ 5421 h 16058"/>
                <a:gd name="T120" fmla="*/ 15857 w 16094"/>
                <a:gd name="T121" fmla="*/ 2953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94" h="16058">
                  <a:moveTo>
                    <a:pt x="14431" y="5907"/>
                  </a:moveTo>
                  <a:lnTo>
                    <a:pt x="13584" y="6759"/>
                  </a:lnTo>
                  <a:lnTo>
                    <a:pt x="13585" y="6717"/>
                  </a:lnTo>
                  <a:lnTo>
                    <a:pt x="13586" y="6675"/>
                  </a:lnTo>
                  <a:lnTo>
                    <a:pt x="13588" y="6633"/>
                  </a:lnTo>
                  <a:lnTo>
                    <a:pt x="13590" y="6591"/>
                  </a:lnTo>
                  <a:lnTo>
                    <a:pt x="13591" y="6549"/>
                  </a:lnTo>
                  <a:lnTo>
                    <a:pt x="13591" y="6507"/>
                  </a:lnTo>
                  <a:lnTo>
                    <a:pt x="13590" y="6464"/>
                  </a:lnTo>
                  <a:lnTo>
                    <a:pt x="13587" y="6420"/>
                  </a:lnTo>
                  <a:lnTo>
                    <a:pt x="13578" y="6330"/>
                  </a:lnTo>
                  <a:lnTo>
                    <a:pt x="13566" y="6240"/>
                  </a:lnTo>
                  <a:lnTo>
                    <a:pt x="13553" y="6148"/>
                  </a:lnTo>
                  <a:lnTo>
                    <a:pt x="13537" y="6059"/>
                  </a:lnTo>
                  <a:lnTo>
                    <a:pt x="13520" y="5969"/>
                  </a:lnTo>
                  <a:lnTo>
                    <a:pt x="13500" y="5879"/>
                  </a:lnTo>
                  <a:lnTo>
                    <a:pt x="13478" y="5790"/>
                  </a:lnTo>
                  <a:lnTo>
                    <a:pt x="13453" y="5702"/>
                  </a:lnTo>
                  <a:lnTo>
                    <a:pt x="13427" y="5613"/>
                  </a:lnTo>
                  <a:lnTo>
                    <a:pt x="13400" y="5525"/>
                  </a:lnTo>
                  <a:lnTo>
                    <a:pt x="13370" y="5439"/>
                  </a:lnTo>
                  <a:lnTo>
                    <a:pt x="13338" y="5351"/>
                  </a:lnTo>
                  <a:lnTo>
                    <a:pt x="13305" y="5265"/>
                  </a:lnTo>
                  <a:lnTo>
                    <a:pt x="13268" y="5180"/>
                  </a:lnTo>
                  <a:lnTo>
                    <a:pt x="13230" y="5094"/>
                  </a:lnTo>
                  <a:lnTo>
                    <a:pt x="13191" y="5010"/>
                  </a:lnTo>
                  <a:lnTo>
                    <a:pt x="13150" y="4927"/>
                  </a:lnTo>
                  <a:lnTo>
                    <a:pt x="13105" y="4843"/>
                  </a:lnTo>
                  <a:lnTo>
                    <a:pt x="13060" y="4761"/>
                  </a:lnTo>
                  <a:lnTo>
                    <a:pt x="13014" y="4680"/>
                  </a:lnTo>
                  <a:lnTo>
                    <a:pt x="12965" y="4600"/>
                  </a:lnTo>
                  <a:lnTo>
                    <a:pt x="12913" y="4520"/>
                  </a:lnTo>
                  <a:lnTo>
                    <a:pt x="12861" y="4441"/>
                  </a:lnTo>
                  <a:lnTo>
                    <a:pt x="12807" y="4364"/>
                  </a:lnTo>
                  <a:lnTo>
                    <a:pt x="12750" y="4286"/>
                  </a:lnTo>
                  <a:lnTo>
                    <a:pt x="12692" y="4210"/>
                  </a:lnTo>
                  <a:lnTo>
                    <a:pt x="12633" y="4136"/>
                  </a:lnTo>
                  <a:lnTo>
                    <a:pt x="12571" y="4062"/>
                  </a:lnTo>
                  <a:lnTo>
                    <a:pt x="12508" y="3989"/>
                  </a:lnTo>
                  <a:lnTo>
                    <a:pt x="12443" y="3917"/>
                  </a:lnTo>
                  <a:lnTo>
                    <a:pt x="12376" y="3847"/>
                  </a:lnTo>
                  <a:lnTo>
                    <a:pt x="12309" y="3778"/>
                  </a:lnTo>
                  <a:lnTo>
                    <a:pt x="12230" y="3701"/>
                  </a:lnTo>
                  <a:lnTo>
                    <a:pt x="12152" y="3628"/>
                  </a:lnTo>
                  <a:lnTo>
                    <a:pt x="12071" y="3557"/>
                  </a:lnTo>
                  <a:lnTo>
                    <a:pt x="11989" y="3487"/>
                  </a:lnTo>
                  <a:lnTo>
                    <a:pt x="11905" y="3419"/>
                  </a:lnTo>
                  <a:lnTo>
                    <a:pt x="11821" y="3354"/>
                  </a:lnTo>
                  <a:lnTo>
                    <a:pt x="11735" y="3292"/>
                  </a:lnTo>
                  <a:lnTo>
                    <a:pt x="11648" y="3231"/>
                  </a:lnTo>
                  <a:lnTo>
                    <a:pt x="11560" y="3172"/>
                  </a:lnTo>
                  <a:lnTo>
                    <a:pt x="11471" y="3116"/>
                  </a:lnTo>
                  <a:lnTo>
                    <a:pt x="11380" y="3062"/>
                  </a:lnTo>
                  <a:lnTo>
                    <a:pt x="11289" y="3010"/>
                  </a:lnTo>
                  <a:lnTo>
                    <a:pt x="11196" y="2961"/>
                  </a:lnTo>
                  <a:lnTo>
                    <a:pt x="11103" y="2914"/>
                  </a:lnTo>
                  <a:lnTo>
                    <a:pt x="11009" y="2868"/>
                  </a:lnTo>
                  <a:lnTo>
                    <a:pt x="10913" y="2826"/>
                  </a:lnTo>
                  <a:lnTo>
                    <a:pt x="10818" y="2786"/>
                  </a:lnTo>
                  <a:lnTo>
                    <a:pt x="10721" y="2749"/>
                  </a:lnTo>
                  <a:lnTo>
                    <a:pt x="10625" y="2714"/>
                  </a:lnTo>
                  <a:lnTo>
                    <a:pt x="10527" y="2681"/>
                  </a:lnTo>
                  <a:lnTo>
                    <a:pt x="10429" y="2651"/>
                  </a:lnTo>
                  <a:lnTo>
                    <a:pt x="10330" y="2622"/>
                  </a:lnTo>
                  <a:lnTo>
                    <a:pt x="10231" y="2597"/>
                  </a:lnTo>
                  <a:lnTo>
                    <a:pt x="10132" y="2574"/>
                  </a:lnTo>
                  <a:lnTo>
                    <a:pt x="10031" y="2554"/>
                  </a:lnTo>
                  <a:lnTo>
                    <a:pt x="9932" y="2537"/>
                  </a:lnTo>
                  <a:lnTo>
                    <a:pt x="9831" y="2522"/>
                  </a:lnTo>
                  <a:lnTo>
                    <a:pt x="9730" y="2510"/>
                  </a:lnTo>
                  <a:lnTo>
                    <a:pt x="9630" y="2500"/>
                  </a:lnTo>
                  <a:lnTo>
                    <a:pt x="9529" y="2493"/>
                  </a:lnTo>
                  <a:lnTo>
                    <a:pt x="9428" y="2489"/>
                  </a:lnTo>
                  <a:lnTo>
                    <a:pt x="9327" y="2487"/>
                  </a:lnTo>
                  <a:lnTo>
                    <a:pt x="10160" y="1649"/>
                  </a:lnTo>
                  <a:lnTo>
                    <a:pt x="10199" y="1611"/>
                  </a:lnTo>
                  <a:lnTo>
                    <a:pt x="10240" y="1574"/>
                  </a:lnTo>
                  <a:lnTo>
                    <a:pt x="10282" y="1538"/>
                  </a:lnTo>
                  <a:lnTo>
                    <a:pt x="10324" y="1502"/>
                  </a:lnTo>
                  <a:lnTo>
                    <a:pt x="10367" y="1468"/>
                  </a:lnTo>
                  <a:lnTo>
                    <a:pt x="10411" y="1435"/>
                  </a:lnTo>
                  <a:lnTo>
                    <a:pt x="10456" y="1404"/>
                  </a:lnTo>
                  <a:lnTo>
                    <a:pt x="10502" y="1373"/>
                  </a:lnTo>
                  <a:lnTo>
                    <a:pt x="10548" y="1344"/>
                  </a:lnTo>
                  <a:lnTo>
                    <a:pt x="10596" y="1316"/>
                  </a:lnTo>
                  <a:lnTo>
                    <a:pt x="10644" y="1289"/>
                  </a:lnTo>
                  <a:lnTo>
                    <a:pt x="10692" y="1263"/>
                  </a:lnTo>
                  <a:lnTo>
                    <a:pt x="10742" y="1237"/>
                  </a:lnTo>
                  <a:lnTo>
                    <a:pt x="10793" y="1214"/>
                  </a:lnTo>
                  <a:lnTo>
                    <a:pt x="10843" y="1192"/>
                  </a:lnTo>
                  <a:lnTo>
                    <a:pt x="10894" y="1171"/>
                  </a:lnTo>
                  <a:lnTo>
                    <a:pt x="10947" y="1151"/>
                  </a:lnTo>
                  <a:lnTo>
                    <a:pt x="11000" y="1132"/>
                  </a:lnTo>
                  <a:lnTo>
                    <a:pt x="11053" y="1115"/>
                  </a:lnTo>
                  <a:lnTo>
                    <a:pt x="11108" y="1099"/>
                  </a:lnTo>
                  <a:lnTo>
                    <a:pt x="11162" y="1084"/>
                  </a:lnTo>
                  <a:lnTo>
                    <a:pt x="11217" y="1070"/>
                  </a:lnTo>
                  <a:lnTo>
                    <a:pt x="11273" y="1058"/>
                  </a:lnTo>
                  <a:lnTo>
                    <a:pt x="11329" y="1046"/>
                  </a:lnTo>
                  <a:lnTo>
                    <a:pt x="11386" y="1037"/>
                  </a:lnTo>
                  <a:lnTo>
                    <a:pt x="11444" y="1028"/>
                  </a:lnTo>
                  <a:lnTo>
                    <a:pt x="11501" y="1021"/>
                  </a:lnTo>
                  <a:lnTo>
                    <a:pt x="11559" y="1015"/>
                  </a:lnTo>
                  <a:lnTo>
                    <a:pt x="11618" y="1010"/>
                  </a:lnTo>
                  <a:lnTo>
                    <a:pt x="11676" y="1007"/>
                  </a:lnTo>
                  <a:lnTo>
                    <a:pt x="11735" y="1005"/>
                  </a:lnTo>
                  <a:lnTo>
                    <a:pt x="11795" y="1004"/>
                  </a:lnTo>
                  <a:lnTo>
                    <a:pt x="11871" y="1005"/>
                  </a:lnTo>
                  <a:lnTo>
                    <a:pt x="11947" y="1008"/>
                  </a:lnTo>
                  <a:lnTo>
                    <a:pt x="12023" y="1014"/>
                  </a:lnTo>
                  <a:lnTo>
                    <a:pt x="12098" y="1021"/>
                  </a:lnTo>
                  <a:lnTo>
                    <a:pt x="12175" y="1030"/>
                  </a:lnTo>
                  <a:lnTo>
                    <a:pt x="12251" y="1042"/>
                  </a:lnTo>
                  <a:lnTo>
                    <a:pt x="12327" y="1055"/>
                  </a:lnTo>
                  <a:lnTo>
                    <a:pt x="12402" y="1071"/>
                  </a:lnTo>
                  <a:lnTo>
                    <a:pt x="12478" y="1088"/>
                  </a:lnTo>
                  <a:lnTo>
                    <a:pt x="12553" y="1108"/>
                  </a:lnTo>
                  <a:lnTo>
                    <a:pt x="12629" y="1129"/>
                  </a:lnTo>
                  <a:lnTo>
                    <a:pt x="12703" y="1153"/>
                  </a:lnTo>
                  <a:lnTo>
                    <a:pt x="12777" y="1178"/>
                  </a:lnTo>
                  <a:lnTo>
                    <a:pt x="12852" y="1205"/>
                  </a:lnTo>
                  <a:lnTo>
                    <a:pt x="12925" y="1234"/>
                  </a:lnTo>
                  <a:lnTo>
                    <a:pt x="12999" y="1266"/>
                  </a:lnTo>
                  <a:lnTo>
                    <a:pt x="13071" y="1299"/>
                  </a:lnTo>
                  <a:lnTo>
                    <a:pt x="13144" y="1334"/>
                  </a:lnTo>
                  <a:lnTo>
                    <a:pt x="13215" y="1370"/>
                  </a:lnTo>
                  <a:lnTo>
                    <a:pt x="13285" y="1408"/>
                  </a:lnTo>
                  <a:lnTo>
                    <a:pt x="13356" y="1448"/>
                  </a:lnTo>
                  <a:lnTo>
                    <a:pt x="13425" y="1490"/>
                  </a:lnTo>
                  <a:lnTo>
                    <a:pt x="13495" y="1535"/>
                  </a:lnTo>
                  <a:lnTo>
                    <a:pt x="13562" y="1580"/>
                  </a:lnTo>
                  <a:lnTo>
                    <a:pt x="13629" y="1627"/>
                  </a:lnTo>
                  <a:lnTo>
                    <a:pt x="13696" y="1676"/>
                  </a:lnTo>
                  <a:lnTo>
                    <a:pt x="13761" y="1727"/>
                  </a:lnTo>
                  <a:lnTo>
                    <a:pt x="13827" y="1779"/>
                  </a:lnTo>
                  <a:lnTo>
                    <a:pt x="13890" y="1834"/>
                  </a:lnTo>
                  <a:lnTo>
                    <a:pt x="13952" y="1889"/>
                  </a:lnTo>
                  <a:lnTo>
                    <a:pt x="14014" y="1946"/>
                  </a:lnTo>
                  <a:lnTo>
                    <a:pt x="14075" y="2005"/>
                  </a:lnTo>
                  <a:lnTo>
                    <a:pt x="14130" y="2061"/>
                  </a:lnTo>
                  <a:lnTo>
                    <a:pt x="14185" y="2119"/>
                  </a:lnTo>
                  <a:lnTo>
                    <a:pt x="14237" y="2177"/>
                  </a:lnTo>
                  <a:lnTo>
                    <a:pt x="14288" y="2235"/>
                  </a:lnTo>
                  <a:lnTo>
                    <a:pt x="14338" y="2295"/>
                  </a:lnTo>
                  <a:lnTo>
                    <a:pt x="14386" y="2356"/>
                  </a:lnTo>
                  <a:lnTo>
                    <a:pt x="14433" y="2417"/>
                  </a:lnTo>
                  <a:lnTo>
                    <a:pt x="14478" y="2478"/>
                  </a:lnTo>
                  <a:lnTo>
                    <a:pt x="14522" y="2540"/>
                  </a:lnTo>
                  <a:lnTo>
                    <a:pt x="14564" y="2603"/>
                  </a:lnTo>
                  <a:lnTo>
                    <a:pt x="14605" y="2667"/>
                  </a:lnTo>
                  <a:lnTo>
                    <a:pt x="14644" y="2731"/>
                  </a:lnTo>
                  <a:lnTo>
                    <a:pt x="14682" y="2796"/>
                  </a:lnTo>
                  <a:lnTo>
                    <a:pt x="14718" y="2861"/>
                  </a:lnTo>
                  <a:lnTo>
                    <a:pt x="14752" y="2927"/>
                  </a:lnTo>
                  <a:lnTo>
                    <a:pt x="14785" y="2993"/>
                  </a:lnTo>
                  <a:lnTo>
                    <a:pt x="14816" y="3060"/>
                  </a:lnTo>
                  <a:lnTo>
                    <a:pt x="14846" y="3126"/>
                  </a:lnTo>
                  <a:lnTo>
                    <a:pt x="14874" y="3195"/>
                  </a:lnTo>
                  <a:lnTo>
                    <a:pt x="14900" y="3262"/>
                  </a:lnTo>
                  <a:lnTo>
                    <a:pt x="14925" y="3330"/>
                  </a:lnTo>
                  <a:lnTo>
                    <a:pt x="14948" y="3398"/>
                  </a:lnTo>
                  <a:lnTo>
                    <a:pt x="14969" y="3468"/>
                  </a:lnTo>
                  <a:lnTo>
                    <a:pt x="14988" y="3537"/>
                  </a:lnTo>
                  <a:lnTo>
                    <a:pt x="15007" y="3606"/>
                  </a:lnTo>
                  <a:lnTo>
                    <a:pt x="15023" y="3675"/>
                  </a:lnTo>
                  <a:lnTo>
                    <a:pt x="15038" y="3746"/>
                  </a:lnTo>
                  <a:lnTo>
                    <a:pt x="15050" y="3816"/>
                  </a:lnTo>
                  <a:lnTo>
                    <a:pt x="15061" y="3885"/>
                  </a:lnTo>
                  <a:lnTo>
                    <a:pt x="15070" y="3955"/>
                  </a:lnTo>
                  <a:lnTo>
                    <a:pt x="15078" y="4026"/>
                  </a:lnTo>
                  <a:lnTo>
                    <a:pt x="15084" y="4097"/>
                  </a:lnTo>
                  <a:lnTo>
                    <a:pt x="15087" y="4162"/>
                  </a:lnTo>
                  <a:lnTo>
                    <a:pt x="15089" y="4227"/>
                  </a:lnTo>
                  <a:lnTo>
                    <a:pt x="15089" y="4292"/>
                  </a:lnTo>
                  <a:lnTo>
                    <a:pt x="15088" y="4357"/>
                  </a:lnTo>
                  <a:lnTo>
                    <a:pt x="15085" y="4420"/>
                  </a:lnTo>
                  <a:lnTo>
                    <a:pt x="15081" y="4484"/>
                  </a:lnTo>
                  <a:lnTo>
                    <a:pt x="15075" y="4546"/>
                  </a:lnTo>
                  <a:lnTo>
                    <a:pt x="15067" y="4610"/>
                  </a:lnTo>
                  <a:lnTo>
                    <a:pt x="15058" y="4672"/>
                  </a:lnTo>
                  <a:lnTo>
                    <a:pt x="15048" y="4733"/>
                  </a:lnTo>
                  <a:lnTo>
                    <a:pt x="15035" y="4794"/>
                  </a:lnTo>
                  <a:lnTo>
                    <a:pt x="15022" y="4855"/>
                  </a:lnTo>
                  <a:lnTo>
                    <a:pt x="15006" y="4914"/>
                  </a:lnTo>
                  <a:lnTo>
                    <a:pt x="14989" y="4973"/>
                  </a:lnTo>
                  <a:lnTo>
                    <a:pt x="14970" y="5032"/>
                  </a:lnTo>
                  <a:lnTo>
                    <a:pt x="14950" y="5089"/>
                  </a:lnTo>
                  <a:lnTo>
                    <a:pt x="14929" y="5147"/>
                  </a:lnTo>
                  <a:lnTo>
                    <a:pt x="14906" y="5203"/>
                  </a:lnTo>
                  <a:lnTo>
                    <a:pt x="14882" y="5259"/>
                  </a:lnTo>
                  <a:lnTo>
                    <a:pt x="14856" y="5314"/>
                  </a:lnTo>
                  <a:lnTo>
                    <a:pt x="14829" y="5368"/>
                  </a:lnTo>
                  <a:lnTo>
                    <a:pt x="14799" y="5422"/>
                  </a:lnTo>
                  <a:lnTo>
                    <a:pt x="14769" y="5474"/>
                  </a:lnTo>
                  <a:lnTo>
                    <a:pt x="14737" y="5526"/>
                  </a:lnTo>
                  <a:lnTo>
                    <a:pt x="14704" y="5577"/>
                  </a:lnTo>
                  <a:lnTo>
                    <a:pt x="14670" y="5627"/>
                  </a:lnTo>
                  <a:lnTo>
                    <a:pt x="14633" y="5675"/>
                  </a:lnTo>
                  <a:lnTo>
                    <a:pt x="14595" y="5724"/>
                  </a:lnTo>
                  <a:lnTo>
                    <a:pt x="14557" y="5772"/>
                  </a:lnTo>
                  <a:lnTo>
                    <a:pt x="14516" y="5818"/>
                  </a:lnTo>
                  <a:lnTo>
                    <a:pt x="14474" y="5863"/>
                  </a:lnTo>
                  <a:lnTo>
                    <a:pt x="14431" y="5907"/>
                  </a:lnTo>
                  <a:close/>
                  <a:moveTo>
                    <a:pt x="4463" y="14370"/>
                  </a:moveTo>
                  <a:lnTo>
                    <a:pt x="4461" y="14307"/>
                  </a:lnTo>
                  <a:lnTo>
                    <a:pt x="4458" y="14243"/>
                  </a:lnTo>
                  <a:lnTo>
                    <a:pt x="4453" y="14180"/>
                  </a:lnTo>
                  <a:lnTo>
                    <a:pt x="4446" y="14117"/>
                  </a:lnTo>
                  <a:lnTo>
                    <a:pt x="4438" y="14053"/>
                  </a:lnTo>
                  <a:lnTo>
                    <a:pt x="4429" y="13990"/>
                  </a:lnTo>
                  <a:lnTo>
                    <a:pt x="4417" y="13926"/>
                  </a:lnTo>
                  <a:lnTo>
                    <a:pt x="4405" y="13863"/>
                  </a:lnTo>
                  <a:lnTo>
                    <a:pt x="4391" y="13800"/>
                  </a:lnTo>
                  <a:lnTo>
                    <a:pt x="4375" y="13737"/>
                  </a:lnTo>
                  <a:lnTo>
                    <a:pt x="4357" y="13673"/>
                  </a:lnTo>
                  <a:lnTo>
                    <a:pt x="4338" y="13610"/>
                  </a:lnTo>
                  <a:lnTo>
                    <a:pt x="4317" y="13548"/>
                  </a:lnTo>
                  <a:lnTo>
                    <a:pt x="4295" y="13486"/>
                  </a:lnTo>
                  <a:lnTo>
                    <a:pt x="4271" y="13423"/>
                  </a:lnTo>
                  <a:lnTo>
                    <a:pt x="4246" y="13362"/>
                  </a:lnTo>
                  <a:lnTo>
                    <a:pt x="4219" y="13300"/>
                  </a:lnTo>
                  <a:lnTo>
                    <a:pt x="4191" y="13240"/>
                  </a:lnTo>
                  <a:lnTo>
                    <a:pt x="4161" y="13179"/>
                  </a:lnTo>
                  <a:lnTo>
                    <a:pt x="4128" y="13119"/>
                  </a:lnTo>
                  <a:lnTo>
                    <a:pt x="4095" y="13059"/>
                  </a:lnTo>
                  <a:lnTo>
                    <a:pt x="4060" y="13000"/>
                  </a:lnTo>
                  <a:lnTo>
                    <a:pt x="4024" y="12942"/>
                  </a:lnTo>
                  <a:lnTo>
                    <a:pt x="3986" y="12884"/>
                  </a:lnTo>
                  <a:lnTo>
                    <a:pt x="3946" y="12826"/>
                  </a:lnTo>
                  <a:lnTo>
                    <a:pt x="3905" y="12769"/>
                  </a:lnTo>
                  <a:lnTo>
                    <a:pt x="3862" y="12714"/>
                  </a:lnTo>
                  <a:lnTo>
                    <a:pt x="3818" y="12658"/>
                  </a:lnTo>
                  <a:lnTo>
                    <a:pt x="3771" y="12604"/>
                  </a:lnTo>
                  <a:lnTo>
                    <a:pt x="3723" y="12549"/>
                  </a:lnTo>
                  <a:lnTo>
                    <a:pt x="3674" y="12497"/>
                  </a:lnTo>
                  <a:lnTo>
                    <a:pt x="3622" y="12445"/>
                  </a:lnTo>
                  <a:lnTo>
                    <a:pt x="3573" y="12396"/>
                  </a:lnTo>
                  <a:lnTo>
                    <a:pt x="3522" y="12349"/>
                  </a:lnTo>
                  <a:lnTo>
                    <a:pt x="3470" y="12303"/>
                  </a:lnTo>
                  <a:lnTo>
                    <a:pt x="3418" y="12258"/>
                  </a:lnTo>
                  <a:lnTo>
                    <a:pt x="3366" y="12215"/>
                  </a:lnTo>
                  <a:lnTo>
                    <a:pt x="3312" y="12174"/>
                  </a:lnTo>
                  <a:lnTo>
                    <a:pt x="3257" y="12133"/>
                  </a:lnTo>
                  <a:lnTo>
                    <a:pt x="3202" y="12094"/>
                  </a:lnTo>
                  <a:lnTo>
                    <a:pt x="3146" y="12057"/>
                  </a:lnTo>
                  <a:lnTo>
                    <a:pt x="3088" y="12020"/>
                  </a:lnTo>
                  <a:lnTo>
                    <a:pt x="3031" y="11985"/>
                  </a:lnTo>
                  <a:lnTo>
                    <a:pt x="2974" y="11952"/>
                  </a:lnTo>
                  <a:lnTo>
                    <a:pt x="2914" y="11920"/>
                  </a:lnTo>
                  <a:lnTo>
                    <a:pt x="2855" y="11889"/>
                  </a:lnTo>
                  <a:lnTo>
                    <a:pt x="2796" y="11860"/>
                  </a:lnTo>
                  <a:lnTo>
                    <a:pt x="2735" y="11832"/>
                  </a:lnTo>
                  <a:lnTo>
                    <a:pt x="2675" y="11806"/>
                  </a:lnTo>
                  <a:lnTo>
                    <a:pt x="2613" y="11781"/>
                  </a:lnTo>
                  <a:lnTo>
                    <a:pt x="2552" y="11757"/>
                  </a:lnTo>
                  <a:lnTo>
                    <a:pt x="2490" y="11735"/>
                  </a:lnTo>
                  <a:lnTo>
                    <a:pt x="2427" y="11715"/>
                  </a:lnTo>
                  <a:lnTo>
                    <a:pt x="2365" y="11696"/>
                  </a:lnTo>
                  <a:lnTo>
                    <a:pt x="2303" y="11679"/>
                  </a:lnTo>
                  <a:lnTo>
                    <a:pt x="2239" y="11663"/>
                  </a:lnTo>
                  <a:lnTo>
                    <a:pt x="2176" y="11648"/>
                  </a:lnTo>
                  <a:lnTo>
                    <a:pt x="2112" y="11636"/>
                  </a:lnTo>
                  <a:lnTo>
                    <a:pt x="2048" y="11625"/>
                  </a:lnTo>
                  <a:lnTo>
                    <a:pt x="1985" y="11615"/>
                  </a:lnTo>
                  <a:lnTo>
                    <a:pt x="1920" y="11607"/>
                  </a:lnTo>
                  <a:lnTo>
                    <a:pt x="1857" y="11600"/>
                  </a:lnTo>
                  <a:lnTo>
                    <a:pt x="1793" y="11595"/>
                  </a:lnTo>
                  <a:lnTo>
                    <a:pt x="1728" y="11592"/>
                  </a:lnTo>
                  <a:lnTo>
                    <a:pt x="2229" y="9781"/>
                  </a:lnTo>
                  <a:lnTo>
                    <a:pt x="2236" y="9759"/>
                  </a:lnTo>
                  <a:lnTo>
                    <a:pt x="2244" y="9736"/>
                  </a:lnTo>
                  <a:lnTo>
                    <a:pt x="2253" y="9714"/>
                  </a:lnTo>
                  <a:lnTo>
                    <a:pt x="2263" y="9692"/>
                  </a:lnTo>
                  <a:lnTo>
                    <a:pt x="2273" y="9670"/>
                  </a:lnTo>
                  <a:lnTo>
                    <a:pt x="2284" y="9648"/>
                  </a:lnTo>
                  <a:lnTo>
                    <a:pt x="2296" y="9626"/>
                  </a:lnTo>
                  <a:lnTo>
                    <a:pt x="2308" y="9604"/>
                  </a:lnTo>
                  <a:lnTo>
                    <a:pt x="2321" y="9583"/>
                  </a:lnTo>
                  <a:lnTo>
                    <a:pt x="2335" y="9561"/>
                  </a:lnTo>
                  <a:lnTo>
                    <a:pt x="2349" y="9539"/>
                  </a:lnTo>
                  <a:lnTo>
                    <a:pt x="2363" y="9518"/>
                  </a:lnTo>
                  <a:lnTo>
                    <a:pt x="2378" y="9498"/>
                  </a:lnTo>
                  <a:lnTo>
                    <a:pt x="2393" y="9478"/>
                  </a:lnTo>
                  <a:lnTo>
                    <a:pt x="2409" y="9458"/>
                  </a:lnTo>
                  <a:lnTo>
                    <a:pt x="2426" y="9438"/>
                  </a:lnTo>
                  <a:lnTo>
                    <a:pt x="2522" y="9374"/>
                  </a:lnTo>
                  <a:lnTo>
                    <a:pt x="2621" y="9314"/>
                  </a:lnTo>
                  <a:lnTo>
                    <a:pt x="2723" y="9260"/>
                  </a:lnTo>
                  <a:lnTo>
                    <a:pt x="2828" y="9211"/>
                  </a:lnTo>
                  <a:lnTo>
                    <a:pt x="2934" y="9169"/>
                  </a:lnTo>
                  <a:lnTo>
                    <a:pt x="3044" y="9131"/>
                  </a:lnTo>
                  <a:lnTo>
                    <a:pt x="3156" y="9099"/>
                  </a:lnTo>
                  <a:lnTo>
                    <a:pt x="3268" y="9072"/>
                  </a:lnTo>
                  <a:lnTo>
                    <a:pt x="3383" y="9051"/>
                  </a:lnTo>
                  <a:lnTo>
                    <a:pt x="3500" y="9034"/>
                  </a:lnTo>
                  <a:lnTo>
                    <a:pt x="3617" y="9024"/>
                  </a:lnTo>
                  <a:lnTo>
                    <a:pt x="3736" y="9018"/>
                  </a:lnTo>
                  <a:lnTo>
                    <a:pt x="3857" y="9018"/>
                  </a:lnTo>
                  <a:lnTo>
                    <a:pt x="3976" y="9023"/>
                  </a:lnTo>
                  <a:lnTo>
                    <a:pt x="4098" y="9033"/>
                  </a:lnTo>
                  <a:lnTo>
                    <a:pt x="4220" y="9049"/>
                  </a:lnTo>
                  <a:lnTo>
                    <a:pt x="4342" y="9070"/>
                  </a:lnTo>
                  <a:lnTo>
                    <a:pt x="4463" y="9096"/>
                  </a:lnTo>
                  <a:lnTo>
                    <a:pt x="4584" y="9127"/>
                  </a:lnTo>
                  <a:lnTo>
                    <a:pt x="4706" y="9164"/>
                  </a:lnTo>
                  <a:lnTo>
                    <a:pt x="4826" y="9206"/>
                  </a:lnTo>
                  <a:lnTo>
                    <a:pt x="4946" y="9252"/>
                  </a:lnTo>
                  <a:lnTo>
                    <a:pt x="5065" y="9305"/>
                  </a:lnTo>
                  <a:lnTo>
                    <a:pt x="5184" y="9363"/>
                  </a:lnTo>
                  <a:lnTo>
                    <a:pt x="5300" y="9425"/>
                  </a:lnTo>
                  <a:lnTo>
                    <a:pt x="5415" y="9493"/>
                  </a:lnTo>
                  <a:lnTo>
                    <a:pt x="5529" y="9566"/>
                  </a:lnTo>
                  <a:lnTo>
                    <a:pt x="5640" y="9644"/>
                  </a:lnTo>
                  <a:lnTo>
                    <a:pt x="5750" y="9727"/>
                  </a:lnTo>
                  <a:lnTo>
                    <a:pt x="5857" y="9815"/>
                  </a:lnTo>
                  <a:lnTo>
                    <a:pt x="5962" y="9909"/>
                  </a:lnTo>
                  <a:lnTo>
                    <a:pt x="6065" y="10007"/>
                  </a:lnTo>
                  <a:lnTo>
                    <a:pt x="6168" y="10115"/>
                  </a:lnTo>
                  <a:lnTo>
                    <a:pt x="6267" y="10226"/>
                  </a:lnTo>
                  <a:lnTo>
                    <a:pt x="6360" y="10339"/>
                  </a:lnTo>
                  <a:lnTo>
                    <a:pt x="6447" y="10456"/>
                  </a:lnTo>
                  <a:lnTo>
                    <a:pt x="6529" y="10574"/>
                  </a:lnTo>
                  <a:lnTo>
                    <a:pt x="6604" y="10695"/>
                  </a:lnTo>
                  <a:lnTo>
                    <a:pt x="6673" y="10816"/>
                  </a:lnTo>
                  <a:lnTo>
                    <a:pt x="6738" y="10941"/>
                  </a:lnTo>
                  <a:lnTo>
                    <a:pt x="6796" y="11065"/>
                  </a:lnTo>
                  <a:lnTo>
                    <a:pt x="6848" y="11191"/>
                  </a:lnTo>
                  <a:lnTo>
                    <a:pt x="6895" y="11318"/>
                  </a:lnTo>
                  <a:lnTo>
                    <a:pt x="6936" y="11446"/>
                  </a:lnTo>
                  <a:lnTo>
                    <a:pt x="6971" y="11574"/>
                  </a:lnTo>
                  <a:lnTo>
                    <a:pt x="7000" y="11702"/>
                  </a:lnTo>
                  <a:lnTo>
                    <a:pt x="7023" y="11831"/>
                  </a:lnTo>
                  <a:lnTo>
                    <a:pt x="7041" y="11959"/>
                  </a:lnTo>
                  <a:lnTo>
                    <a:pt x="7052" y="12087"/>
                  </a:lnTo>
                  <a:lnTo>
                    <a:pt x="7058" y="12214"/>
                  </a:lnTo>
                  <a:lnTo>
                    <a:pt x="7057" y="12341"/>
                  </a:lnTo>
                  <a:lnTo>
                    <a:pt x="7051" y="12466"/>
                  </a:lnTo>
                  <a:lnTo>
                    <a:pt x="7039" y="12589"/>
                  </a:lnTo>
                  <a:lnTo>
                    <a:pt x="7019" y="12712"/>
                  </a:lnTo>
                  <a:lnTo>
                    <a:pt x="6995" y="12832"/>
                  </a:lnTo>
                  <a:lnTo>
                    <a:pt x="6965" y="12952"/>
                  </a:lnTo>
                  <a:lnTo>
                    <a:pt x="6929" y="13068"/>
                  </a:lnTo>
                  <a:lnTo>
                    <a:pt x="6886" y="13183"/>
                  </a:lnTo>
                  <a:lnTo>
                    <a:pt x="6837" y="13294"/>
                  </a:lnTo>
                  <a:lnTo>
                    <a:pt x="6783" y="13402"/>
                  </a:lnTo>
                  <a:lnTo>
                    <a:pt x="6722" y="13508"/>
                  </a:lnTo>
                  <a:lnTo>
                    <a:pt x="6655" y="13610"/>
                  </a:lnTo>
                  <a:lnTo>
                    <a:pt x="6582" y="13710"/>
                  </a:lnTo>
                  <a:lnTo>
                    <a:pt x="6502" y="13805"/>
                  </a:lnTo>
                  <a:lnTo>
                    <a:pt x="6481" y="13816"/>
                  </a:lnTo>
                  <a:lnTo>
                    <a:pt x="6459" y="13827"/>
                  </a:lnTo>
                  <a:lnTo>
                    <a:pt x="6437" y="13838"/>
                  </a:lnTo>
                  <a:lnTo>
                    <a:pt x="6415" y="13848"/>
                  </a:lnTo>
                  <a:lnTo>
                    <a:pt x="6392" y="13858"/>
                  </a:lnTo>
                  <a:lnTo>
                    <a:pt x="6369" y="13867"/>
                  </a:lnTo>
                  <a:lnTo>
                    <a:pt x="6345" y="13876"/>
                  </a:lnTo>
                  <a:lnTo>
                    <a:pt x="6322" y="13884"/>
                  </a:lnTo>
                  <a:lnTo>
                    <a:pt x="4463" y="14370"/>
                  </a:lnTo>
                  <a:close/>
                  <a:moveTo>
                    <a:pt x="2096" y="14991"/>
                  </a:moveTo>
                  <a:lnTo>
                    <a:pt x="2070" y="14997"/>
                  </a:lnTo>
                  <a:lnTo>
                    <a:pt x="2036" y="15005"/>
                  </a:lnTo>
                  <a:lnTo>
                    <a:pt x="1995" y="15014"/>
                  </a:lnTo>
                  <a:lnTo>
                    <a:pt x="1949" y="15024"/>
                  </a:lnTo>
                  <a:lnTo>
                    <a:pt x="1899" y="15034"/>
                  </a:lnTo>
                  <a:lnTo>
                    <a:pt x="1849" y="15043"/>
                  </a:lnTo>
                  <a:lnTo>
                    <a:pt x="1825" y="15046"/>
                  </a:lnTo>
                  <a:lnTo>
                    <a:pt x="1801" y="15050"/>
                  </a:lnTo>
                  <a:lnTo>
                    <a:pt x="1777" y="15052"/>
                  </a:lnTo>
                  <a:lnTo>
                    <a:pt x="1755" y="15054"/>
                  </a:lnTo>
                  <a:lnTo>
                    <a:pt x="1716" y="15053"/>
                  </a:lnTo>
                  <a:lnTo>
                    <a:pt x="1679" y="15049"/>
                  </a:lnTo>
                  <a:lnTo>
                    <a:pt x="1641" y="15044"/>
                  </a:lnTo>
                  <a:lnTo>
                    <a:pt x="1604" y="15037"/>
                  </a:lnTo>
                  <a:lnTo>
                    <a:pt x="1568" y="15029"/>
                  </a:lnTo>
                  <a:lnTo>
                    <a:pt x="1532" y="15018"/>
                  </a:lnTo>
                  <a:lnTo>
                    <a:pt x="1498" y="15006"/>
                  </a:lnTo>
                  <a:lnTo>
                    <a:pt x="1464" y="14993"/>
                  </a:lnTo>
                  <a:lnTo>
                    <a:pt x="1430" y="14978"/>
                  </a:lnTo>
                  <a:lnTo>
                    <a:pt x="1398" y="14961"/>
                  </a:lnTo>
                  <a:lnTo>
                    <a:pt x="1367" y="14943"/>
                  </a:lnTo>
                  <a:lnTo>
                    <a:pt x="1336" y="14923"/>
                  </a:lnTo>
                  <a:lnTo>
                    <a:pt x="1307" y="14902"/>
                  </a:lnTo>
                  <a:lnTo>
                    <a:pt x="1279" y="14880"/>
                  </a:lnTo>
                  <a:lnTo>
                    <a:pt x="1251" y="14856"/>
                  </a:lnTo>
                  <a:lnTo>
                    <a:pt x="1225" y="14832"/>
                  </a:lnTo>
                  <a:lnTo>
                    <a:pt x="1201" y="14804"/>
                  </a:lnTo>
                  <a:lnTo>
                    <a:pt x="1177" y="14777"/>
                  </a:lnTo>
                  <a:lnTo>
                    <a:pt x="1155" y="14749"/>
                  </a:lnTo>
                  <a:lnTo>
                    <a:pt x="1134" y="14720"/>
                  </a:lnTo>
                  <a:lnTo>
                    <a:pt x="1115" y="14689"/>
                  </a:lnTo>
                  <a:lnTo>
                    <a:pt x="1096" y="14658"/>
                  </a:lnTo>
                  <a:lnTo>
                    <a:pt x="1080" y="14626"/>
                  </a:lnTo>
                  <a:lnTo>
                    <a:pt x="1065" y="14593"/>
                  </a:lnTo>
                  <a:lnTo>
                    <a:pt x="1051" y="14559"/>
                  </a:lnTo>
                  <a:lnTo>
                    <a:pt x="1040" y="14524"/>
                  </a:lnTo>
                  <a:lnTo>
                    <a:pt x="1030" y="14488"/>
                  </a:lnTo>
                  <a:lnTo>
                    <a:pt x="1021" y="14452"/>
                  </a:lnTo>
                  <a:lnTo>
                    <a:pt x="1015" y="14415"/>
                  </a:lnTo>
                  <a:lnTo>
                    <a:pt x="1010" y="14378"/>
                  </a:lnTo>
                  <a:lnTo>
                    <a:pt x="1007" y="14340"/>
                  </a:lnTo>
                  <a:lnTo>
                    <a:pt x="1006" y="14302"/>
                  </a:lnTo>
                  <a:lnTo>
                    <a:pt x="1009" y="14268"/>
                  </a:lnTo>
                  <a:lnTo>
                    <a:pt x="1015" y="14229"/>
                  </a:lnTo>
                  <a:lnTo>
                    <a:pt x="1022" y="14189"/>
                  </a:lnTo>
                  <a:lnTo>
                    <a:pt x="1029" y="14149"/>
                  </a:lnTo>
                  <a:lnTo>
                    <a:pt x="1037" y="14110"/>
                  </a:lnTo>
                  <a:lnTo>
                    <a:pt x="1045" y="14074"/>
                  </a:lnTo>
                  <a:lnTo>
                    <a:pt x="1051" y="14043"/>
                  </a:lnTo>
                  <a:lnTo>
                    <a:pt x="1056" y="14020"/>
                  </a:lnTo>
                  <a:lnTo>
                    <a:pt x="1586" y="12106"/>
                  </a:lnTo>
                  <a:lnTo>
                    <a:pt x="1641" y="12105"/>
                  </a:lnTo>
                  <a:lnTo>
                    <a:pt x="1695" y="12105"/>
                  </a:lnTo>
                  <a:lnTo>
                    <a:pt x="1749" y="12107"/>
                  </a:lnTo>
                  <a:lnTo>
                    <a:pt x="1804" y="12111"/>
                  </a:lnTo>
                  <a:lnTo>
                    <a:pt x="1858" y="12116"/>
                  </a:lnTo>
                  <a:lnTo>
                    <a:pt x="1913" y="12122"/>
                  </a:lnTo>
                  <a:lnTo>
                    <a:pt x="1968" y="12130"/>
                  </a:lnTo>
                  <a:lnTo>
                    <a:pt x="2023" y="12139"/>
                  </a:lnTo>
                  <a:lnTo>
                    <a:pt x="2077" y="12149"/>
                  </a:lnTo>
                  <a:lnTo>
                    <a:pt x="2133" y="12161"/>
                  </a:lnTo>
                  <a:lnTo>
                    <a:pt x="2187" y="12175"/>
                  </a:lnTo>
                  <a:lnTo>
                    <a:pt x="2242" y="12190"/>
                  </a:lnTo>
                  <a:lnTo>
                    <a:pt x="2297" y="12206"/>
                  </a:lnTo>
                  <a:lnTo>
                    <a:pt x="2351" y="12224"/>
                  </a:lnTo>
                  <a:lnTo>
                    <a:pt x="2405" y="12243"/>
                  </a:lnTo>
                  <a:lnTo>
                    <a:pt x="2460" y="12264"/>
                  </a:lnTo>
                  <a:lnTo>
                    <a:pt x="2513" y="12286"/>
                  </a:lnTo>
                  <a:lnTo>
                    <a:pt x="2566" y="12309"/>
                  </a:lnTo>
                  <a:lnTo>
                    <a:pt x="2619" y="12335"/>
                  </a:lnTo>
                  <a:lnTo>
                    <a:pt x="2673" y="12362"/>
                  </a:lnTo>
                  <a:lnTo>
                    <a:pt x="2725" y="12390"/>
                  </a:lnTo>
                  <a:lnTo>
                    <a:pt x="2776" y="12420"/>
                  </a:lnTo>
                  <a:lnTo>
                    <a:pt x="2829" y="12451"/>
                  </a:lnTo>
                  <a:lnTo>
                    <a:pt x="2879" y="12483"/>
                  </a:lnTo>
                  <a:lnTo>
                    <a:pt x="2930" y="12517"/>
                  </a:lnTo>
                  <a:lnTo>
                    <a:pt x="2980" y="12553"/>
                  </a:lnTo>
                  <a:lnTo>
                    <a:pt x="3029" y="12590"/>
                  </a:lnTo>
                  <a:lnTo>
                    <a:pt x="3078" y="12629"/>
                  </a:lnTo>
                  <a:lnTo>
                    <a:pt x="3126" y="12669"/>
                  </a:lnTo>
                  <a:lnTo>
                    <a:pt x="3174" y="12711"/>
                  </a:lnTo>
                  <a:lnTo>
                    <a:pt x="3220" y="12754"/>
                  </a:lnTo>
                  <a:lnTo>
                    <a:pt x="3266" y="12799"/>
                  </a:lnTo>
                  <a:lnTo>
                    <a:pt x="3312" y="12845"/>
                  </a:lnTo>
                  <a:lnTo>
                    <a:pt x="3356" y="12893"/>
                  </a:lnTo>
                  <a:lnTo>
                    <a:pt x="3398" y="12941"/>
                  </a:lnTo>
                  <a:lnTo>
                    <a:pt x="3439" y="12990"/>
                  </a:lnTo>
                  <a:lnTo>
                    <a:pt x="3479" y="13039"/>
                  </a:lnTo>
                  <a:lnTo>
                    <a:pt x="3517" y="13089"/>
                  </a:lnTo>
                  <a:lnTo>
                    <a:pt x="3553" y="13139"/>
                  </a:lnTo>
                  <a:lnTo>
                    <a:pt x="3588" y="13191"/>
                  </a:lnTo>
                  <a:lnTo>
                    <a:pt x="3621" y="13243"/>
                  </a:lnTo>
                  <a:lnTo>
                    <a:pt x="3653" y="13295"/>
                  </a:lnTo>
                  <a:lnTo>
                    <a:pt x="3683" y="13348"/>
                  </a:lnTo>
                  <a:lnTo>
                    <a:pt x="3712" y="13401"/>
                  </a:lnTo>
                  <a:lnTo>
                    <a:pt x="3739" y="13455"/>
                  </a:lnTo>
                  <a:lnTo>
                    <a:pt x="3765" y="13509"/>
                  </a:lnTo>
                  <a:lnTo>
                    <a:pt x="3788" y="13563"/>
                  </a:lnTo>
                  <a:lnTo>
                    <a:pt x="3811" y="13617"/>
                  </a:lnTo>
                  <a:lnTo>
                    <a:pt x="3833" y="13671"/>
                  </a:lnTo>
                  <a:lnTo>
                    <a:pt x="3852" y="13727"/>
                  </a:lnTo>
                  <a:lnTo>
                    <a:pt x="3870" y="13782"/>
                  </a:lnTo>
                  <a:lnTo>
                    <a:pt x="3887" y="13837"/>
                  </a:lnTo>
                  <a:lnTo>
                    <a:pt x="3902" y="13892"/>
                  </a:lnTo>
                  <a:lnTo>
                    <a:pt x="3915" y="13948"/>
                  </a:lnTo>
                  <a:lnTo>
                    <a:pt x="3927" y="14004"/>
                  </a:lnTo>
                  <a:lnTo>
                    <a:pt x="3938" y="14060"/>
                  </a:lnTo>
                  <a:lnTo>
                    <a:pt x="3946" y="14115"/>
                  </a:lnTo>
                  <a:lnTo>
                    <a:pt x="3954" y="14170"/>
                  </a:lnTo>
                  <a:lnTo>
                    <a:pt x="3960" y="14225"/>
                  </a:lnTo>
                  <a:lnTo>
                    <a:pt x="3964" y="14282"/>
                  </a:lnTo>
                  <a:lnTo>
                    <a:pt x="3967" y="14337"/>
                  </a:lnTo>
                  <a:lnTo>
                    <a:pt x="3968" y="14391"/>
                  </a:lnTo>
                  <a:lnTo>
                    <a:pt x="3968" y="14446"/>
                  </a:lnTo>
                  <a:lnTo>
                    <a:pt x="3967" y="14500"/>
                  </a:lnTo>
                  <a:lnTo>
                    <a:pt x="2096" y="14991"/>
                  </a:lnTo>
                  <a:close/>
                  <a:moveTo>
                    <a:pt x="5275" y="8311"/>
                  </a:moveTo>
                  <a:lnTo>
                    <a:pt x="5187" y="8277"/>
                  </a:lnTo>
                  <a:lnTo>
                    <a:pt x="5099" y="8245"/>
                  </a:lnTo>
                  <a:lnTo>
                    <a:pt x="5011" y="8215"/>
                  </a:lnTo>
                  <a:lnTo>
                    <a:pt x="4921" y="8186"/>
                  </a:lnTo>
                  <a:lnTo>
                    <a:pt x="4877" y="8173"/>
                  </a:lnTo>
                  <a:lnTo>
                    <a:pt x="4833" y="8159"/>
                  </a:lnTo>
                  <a:lnTo>
                    <a:pt x="4787" y="8147"/>
                  </a:lnTo>
                  <a:lnTo>
                    <a:pt x="4742" y="8135"/>
                  </a:lnTo>
                  <a:lnTo>
                    <a:pt x="4698" y="8124"/>
                  </a:lnTo>
                  <a:lnTo>
                    <a:pt x="4652" y="8113"/>
                  </a:lnTo>
                  <a:lnTo>
                    <a:pt x="4607" y="8103"/>
                  </a:lnTo>
                  <a:lnTo>
                    <a:pt x="4562" y="8093"/>
                  </a:lnTo>
                  <a:lnTo>
                    <a:pt x="4517" y="8084"/>
                  </a:lnTo>
                  <a:lnTo>
                    <a:pt x="4471" y="8075"/>
                  </a:lnTo>
                  <a:lnTo>
                    <a:pt x="4426" y="8067"/>
                  </a:lnTo>
                  <a:lnTo>
                    <a:pt x="4380" y="8059"/>
                  </a:lnTo>
                  <a:lnTo>
                    <a:pt x="4335" y="8052"/>
                  </a:lnTo>
                  <a:lnTo>
                    <a:pt x="4289" y="8045"/>
                  </a:lnTo>
                  <a:lnTo>
                    <a:pt x="4243" y="8039"/>
                  </a:lnTo>
                  <a:lnTo>
                    <a:pt x="4198" y="8034"/>
                  </a:lnTo>
                  <a:lnTo>
                    <a:pt x="4153" y="8029"/>
                  </a:lnTo>
                  <a:lnTo>
                    <a:pt x="4106" y="8025"/>
                  </a:lnTo>
                  <a:lnTo>
                    <a:pt x="4061" y="8021"/>
                  </a:lnTo>
                  <a:lnTo>
                    <a:pt x="4015" y="8018"/>
                  </a:lnTo>
                  <a:lnTo>
                    <a:pt x="3969" y="8015"/>
                  </a:lnTo>
                  <a:lnTo>
                    <a:pt x="3923" y="8013"/>
                  </a:lnTo>
                  <a:lnTo>
                    <a:pt x="3878" y="8011"/>
                  </a:lnTo>
                  <a:lnTo>
                    <a:pt x="3832" y="8011"/>
                  </a:lnTo>
                  <a:lnTo>
                    <a:pt x="7706" y="4116"/>
                  </a:lnTo>
                  <a:lnTo>
                    <a:pt x="7763" y="4063"/>
                  </a:lnTo>
                  <a:lnTo>
                    <a:pt x="7820" y="4012"/>
                  </a:lnTo>
                  <a:lnTo>
                    <a:pt x="7880" y="3964"/>
                  </a:lnTo>
                  <a:lnTo>
                    <a:pt x="7941" y="3918"/>
                  </a:lnTo>
                  <a:lnTo>
                    <a:pt x="8003" y="3875"/>
                  </a:lnTo>
                  <a:lnTo>
                    <a:pt x="8067" y="3834"/>
                  </a:lnTo>
                  <a:lnTo>
                    <a:pt x="8131" y="3796"/>
                  </a:lnTo>
                  <a:lnTo>
                    <a:pt x="8197" y="3760"/>
                  </a:lnTo>
                  <a:lnTo>
                    <a:pt x="8265" y="3725"/>
                  </a:lnTo>
                  <a:lnTo>
                    <a:pt x="8333" y="3694"/>
                  </a:lnTo>
                  <a:lnTo>
                    <a:pt x="8403" y="3665"/>
                  </a:lnTo>
                  <a:lnTo>
                    <a:pt x="8473" y="3638"/>
                  </a:lnTo>
                  <a:lnTo>
                    <a:pt x="8544" y="3613"/>
                  </a:lnTo>
                  <a:lnTo>
                    <a:pt x="8616" y="3591"/>
                  </a:lnTo>
                  <a:lnTo>
                    <a:pt x="8689" y="3571"/>
                  </a:lnTo>
                  <a:lnTo>
                    <a:pt x="8764" y="3554"/>
                  </a:lnTo>
                  <a:lnTo>
                    <a:pt x="8838" y="3539"/>
                  </a:lnTo>
                  <a:lnTo>
                    <a:pt x="8914" y="3526"/>
                  </a:lnTo>
                  <a:lnTo>
                    <a:pt x="8989" y="3515"/>
                  </a:lnTo>
                  <a:lnTo>
                    <a:pt x="9067" y="3507"/>
                  </a:lnTo>
                  <a:lnTo>
                    <a:pt x="9143" y="3501"/>
                  </a:lnTo>
                  <a:lnTo>
                    <a:pt x="9220" y="3497"/>
                  </a:lnTo>
                  <a:lnTo>
                    <a:pt x="9299" y="3496"/>
                  </a:lnTo>
                  <a:lnTo>
                    <a:pt x="9377" y="3497"/>
                  </a:lnTo>
                  <a:lnTo>
                    <a:pt x="9457" y="3500"/>
                  </a:lnTo>
                  <a:lnTo>
                    <a:pt x="9535" y="3505"/>
                  </a:lnTo>
                  <a:lnTo>
                    <a:pt x="9615" y="3512"/>
                  </a:lnTo>
                  <a:lnTo>
                    <a:pt x="9694" y="3522"/>
                  </a:lnTo>
                  <a:lnTo>
                    <a:pt x="9775" y="3534"/>
                  </a:lnTo>
                  <a:lnTo>
                    <a:pt x="9854" y="3548"/>
                  </a:lnTo>
                  <a:lnTo>
                    <a:pt x="9934" y="3565"/>
                  </a:lnTo>
                  <a:lnTo>
                    <a:pt x="10014" y="3583"/>
                  </a:lnTo>
                  <a:lnTo>
                    <a:pt x="5275" y="8311"/>
                  </a:lnTo>
                  <a:close/>
                  <a:moveTo>
                    <a:pt x="7441" y="10165"/>
                  </a:moveTo>
                  <a:lnTo>
                    <a:pt x="7406" y="10107"/>
                  </a:lnTo>
                  <a:lnTo>
                    <a:pt x="7369" y="10049"/>
                  </a:lnTo>
                  <a:lnTo>
                    <a:pt x="7332" y="9992"/>
                  </a:lnTo>
                  <a:lnTo>
                    <a:pt x="7295" y="9936"/>
                  </a:lnTo>
                  <a:lnTo>
                    <a:pt x="7257" y="9880"/>
                  </a:lnTo>
                  <a:lnTo>
                    <a:pt x="7218" y="9824"/>
                  </a:lnTo>
                  <a:lnTo>
                    <a:pt x="7177" y="9768"/>
                  </a:lnTo>
                  <a:lnTo>
                    <a:pt x="7137" y="9714"/>
                  </a:lnTo>
                  <a:lnTo>
                    <a:pt x="7096" y="9660"/>
                  </a:lnTo>
                  <a:lnTo>
                    <a:pt x="7053" y="9606"/>
                  </a:lnTo>
                  <a:lnTo>
                    <a:pt x="7009" y="9553"/>
                  </a:lnTo>
                  <a:lnTo>
                    <a:pt x="6965" y="9500"/>
                  </a:lnTo>
                  <a:lnTo>
                    <a:pt x="6919" y="9448"/>
                  </a:lnTo>
                  <a:lnTo>
                    <a:pt x="6873" y="9397"/>
                  </a:lnTo>
                  <a:lnTo>
                    <a:pt x="6824" y="9347"/>
                  </a:lnTo>
                  <a:lnTo>
                    <a:pt x="6776" y="9297"/>
                  </a:lnTo>
                  <a:lnTo>
                    <a:pt x="6718" y="9240"/>
                  </a:lnTo>
                  <a:lnTo>
                    <a:pt x="6658" y="9185"/>
                  </a:lnTo>
                  <a:lnTo>
                    <a:pt x="6598" y="9131"/>
                  </a:lnTo>
                  <a:lnTo>
                    <a:pt x="6538" y="9079"/>
                  </a:lnTo>
                  <a:lnTo>
                    <a:pt x="6475" y="9029"/>
                  </a:lnTo>
                  <a:lnTo>
                    <a:pt x="6412" y="8978"/>
                  </a:lnTo>
                  <a:lnTo>
                    <a:pt x="6348" y="8930"/>
                  </a:lnTo>
                  <a:lnTo>
                    <a:pt x="6284" y="8884"/>
                  </a:lnTo>
                  <a:lnTo>
                    <a:pt x="6220" y="8838"/>
                  </a:lnTo>
                  <a:lnTo>
                    <a:pt x="6153" y="8794"/>
                  </a:lnTo>
                  <a:lnTo>
                    <a:pt x="6087" y="8750"/>
                  </a:lnTo>
                  <a:lnTo>
                    <a:pt x="6021" y="8707"/>
                  </a:lnTo>
                  <a:lnTo>
                    <a:pt x="5953" y="8666"/>
                  </a:lnTo>
                  <a:lnTo>
                    <a:pt x="5885" y="8626"/>
                  </a:lnTo>
                  <a:lnTo>
                    <a:pt x="5816" y="8587"/>
                  </a:lnTo>
                  <a:lnTo>
                    <a:pt x="5748" y="8549"/>
                  </a:lnTo>
                  <a:lnTo>
                    <a:pt x="10542" y="3766"/>
                  </a:lnTo>
                  <a:lnTo>
                    <a:pt x="10613" y="3798"/>
                  </a:lnTo>
                  <a:lnTo>
                    <a:pt x="10683" y="3831"/>
                  </a:lnTo>
                  <a:lnTo>
                    <a:pt x="10752" y="3866"/>
                  </a:lnTo>
                  <a:lnTo>
                    <a:pt x="10821" y="3903"/>
                  </a:lnTo>
                  <a:lnTo>
                    <a:pt x="10889" y="3942"/>
                  </a:lnTo>
                  <a:lnTo>
                    <a:pt x="10958" y="3983"/>
                  </a:lnTo>
                  <a:lnTo>
                    <a:pt x="11025" y="4026"/>
                  </a:lnTo>
                  <a:lnTo>
                    <a:pt x="11091" y="4070"/>
                  </a:lnTo>
                  <a:lnTo>
                    <a:pt x="11157" y="4115"/>
                  </a:lnTo>
                  <a:lnTo>
                    <a:pt x="11222" y="4163"/>
                  </a:lnTo>
                  <a:lnTo>
                    <a:pt x="11287" y="4212"/>
                  </a:lnTo>
                  <a:lnTo>
                    <a:pt x="11351" y="4263"/>
                  </a:lnTo>
                  <a:lnTo>
                    <a:pt x="11413" y="4317"/>
                  </a:lnTo>
                  <a:lnTo>
                    <a:pt x="11476" y="4372"/>
                  </a:lnTo>
                  <a:lnTo>
                    <a:pt x="11537" y="4428"/>
                  </a:lnTo>
                  <a:lnTo>
                    <a:pt x="11597" y="4487"/>
                  </a:lnTo>
                  <a:lnTo>
                    <a:pt x="11648" y="4537"/>
                  </a:lnTo>
                  <a:lnTo>
                    <a:pt x="11696" y="4590"/>
                  </a:lnTo>
                  <a:lnTo>
                    <a:pt x="11743" y="4642"/>
                  </a:lnTo>
                  <a:lnTo>
                    <a:pt x="11790" y="4696"/>
                  </a:lnTo>
                  <a:lnTo>
                    <a:pt x="11835" y="4749"/>
                  </a:lnTo>
                  <a:lnTo>
                    <a:pt x="11878" y="4803"/>
                  </a:lnTo>
                  <a:lnTo>
                    <a:pt x="11919" y="4859"/>
                  </a:lnTo>
                  <a:lnTo>
                    <a:pt x="11961" y="4915"/>
                  </a:lnTo>
                  <a:lnTo>
                    <a:pt x="12000" y="4970"/>
                  </a:lnTo>
                  <a:lnTo>
                    <a:pt x="12038" y="5027"/>
                  </a:lnTo>
                  <a:lnTo>
                    <a:pt x="12075" y="5084"/>
                  </a:lnTo>
                  <a:lnTo>
                    <a:pt x="12110" y="5142"/>
                  </a:lnTo>
                  <a:lnTo>
                    <a:pt x="12145" y="5200"/>
                  </a:lnTo>
                  <a:lnTo>
                    <a:pt x="12178" y="5258"/>
                  </a:lnTo>
                  <a:lnTo>
                    <a:pt x="12210" y="5316"/>
                  </a:lnTo>
                  <a:lnTo>
                    <a:pt x="12241" y="5375"/>
                  </a:lnTo>
                  <a:lnTo>
                    <a:pt x="7441" y="10165"/>
                  </a:lnTo>
                  <a:close/>
                  <a:moveTo>
                    <a:pt x="8055" y="11941"/>
                  </a:moveTo>
                  <a:lnTo>
                    <a:pt x="8045" y="11856"/>
                  </a:lnTo>
                  <a:lnTo>
                    <a:pt x="8035" y="11772"/>
                  </a:lnTo>
                  <a:lnTo>
                    <a:pt x="8022" y="11687"/>
                  </a:lnTo>
                  <a:lnTo>
                    <a:pt x="8008" y="11603"/>
                  </a:lnTo>
                  <a:lnTo>
                    <a:pt x="7991" y="11519"/>
                  </a:lnTo>
                  <a:lnTo>
                    <a:pt x="7973" y="11435"/>
                  </a:lnTo>
                  <a:lnTo>
                    <a:pt x="7953" y="11352"/>
                  </a:lnTo>
                  <a:lnTo>
                    <a:pt x="7931" y="11270"/>
                  </a:lnTo>
                  <a:lnTo>
                    <a:pt x="7907" y="11187"/>
                  </a:lnTo>
                  <a:lnTo>
                    <a:pt x="7882" y="11105"/>
                  </a:lnTo>
                  <a:lnTo>
                    <a:pt x="7854" y="11024"/>
                  </a:lnTo>
                  <a:lnTo>
                    <a:pt x="7825" y="10943"/>
                  </a:lnTo>
                  <a:lnTo>
                    <a:pt x="7795" y="10861"/>
                  </a:lnTo>
                  <a:lnTo>
                    <a:pt x="7763" y="10781"/>
                  </a:lnTo>
                  <a:lnTo>
                    <a:pt x="7729" y="10702"/>
                  </a:lnTo>
                  <a:lnTo>
                    <a:pt x="7693" y="10622"/>
                  </a:lnTo>
                  <a:lnTo>
                    <a:pt x="12448" y="5878"/>
                  </a:lnTo>
                  <a:lnTo>
                    <a:pt x="12475" y="5965"/>
                  </a:lnTo>
                  <a:lnTo>
                    <a:pt x="12499" y="6051"/>
                  </a:lnTo>
                  <a:lnTo>
                    <a:pt x="12519" y="6137"/>
                  </a:lnTo>
                  <a:lnTo>
                    <a:pt x="12537" y="6223"/>
                  </a:lnTo>
                  <a:lnTo>
                    <a:pt x="12553" y="6310"/>
                  </a:lnTo>
                  <a:lnTo>
                    <a:pt x="12566" y="6396"/>
                  </a:lnTo>
                  <a:lnTo>
                    <a:pt x="12576" y="6482"/>
                  </a:lnTo>
                  <a:lnTo>
                    <a:pt x="12583" y="6568"/>
                  </a:lnTo>
                  <a:lnTo>
                    <a:pt x="12588" y="6654"/>
                  </a:lnTo>
                  <a:lnTo>
                    <a:pt x="12591" y="6739"/>
                  </a:lnTo>
                  <a:lnTo>
                    <a:pt x="12591" y="6824"/>
                  </a:lnTo>
                  <a:lnTo>
                    <a:pt x="12588" y="6908"/>
                  </a:lnTo>
                  <a:lnTo>
                    <a:pt x="12582" y="6992"/>
                  </a:lnTo>
                  <a:lnTo>
                    <a:pt x="12574" y="7075"/>
                  </a:lnTo>
                  <a:lnTo>
                    <a:pt x="12563" y="7158"/>
                  </a:lnTo>
                  <a:lnTo>
                    <a:pt x="12549" y="7239"/>
                  </a:lnTo>
                  <a:lnTo>
                    <a:pt x="12533" y="7320"/>
                  </a:lnTo>
                  <a:lnTo>
                    <a:pt x="12513" y="7400"/>
                  </a:lnTo>
                  <a:lnTo>
                    <a:pt x="12492" y="7479"/>
                  </a:lnTo>
                  <a:lnTo>
                    <a:pt x="12467" y="7557"/>
                  </a:lnTo>
                  <a:lnTo>
                    <a:pt x="12439" y="7635"/>
                  </a:lnTo>
                  <a:lnTo>
                    <a:pt x="12409" y="7710"/>
                  </a:lnTo>
                  <a:lnTo>
                    <a:pt x="12376" y="7784"/>
                  </a:lnTo>
                  <a:lnTo>
                    <a:pt x="12340" y="7857"/>
                  </a:lnTo>
                  <a:lnTo>
                    <a:pt x="12302" y="7930"/>
                  </a:lnTo>
                  <a:lnTo>
                    <a:pt x="12260" y="8000"/>
                  </a:lnTo>
                  <a:lnTo>
                    <a:pt x="12216" y="8069"/>
                  </a:lnTo>
                  <a:lnTo>
                    <a:pt x="12169" y="8136"/>
                  </a:lnTo>
                  <a:lnTo>
                    <a:pt x="12120" y="8203"/>
                  </a:lnTo>
                  <a:lnTo>
                    <a:pt x="12066" y="8267"/>
                  </a:lnTo>
                  <a:lnTo>
                    <a:pt x="12011" y="8329"/>
                  </a:lnTo>
                  <a:lnTo>
                    <a:pt x="11953" y="8389"/>
                  </a:lnTo>
                  <a:lnTo>
                    <a:pt x="11947" y="8394"/>
                  </a:lnTo>
                  <a:lnTo>
                    <a:pt x="11940" y="8400"/>
                  </a:lnTo>
                  <a:lnTo>
                    <a:pt x="11948" y="8406"/>
                  </a:lnTo>
                  <a:lnTo>
                    <a:pt x="8060" y="12314"/>
                  </a:lnTo>
                  <a:lnTo>
                    <a:pt x="8061" y="12268"/>
                  </a:lnTo>
                  <a:lnTo>
                    <a:pt x="8061" y="12222"/>
                  </a:lnTo>
                  <a:lnTo>
                    <a:pt x="8062" y="12175"/>
                  </a:lnTo>
                  <a:lnTo>
                    <a:pt x="8062" y="12129"/>
                  </a:lnTo>
                  <a:lnTo>
                    <a:pt x="8062" y="12082"/>
                  </a:lnTo>
                  <a:lnTo>
                    <a:pt x="8061" y="12035"/>
                  </a:lnTo>
                  <a:lnTo>
                    <a:pt x="8059" y="11988"/>
                  </a:lnTo>
                  <a:lnTo>
                    <a:pt x="8055" y="11941"/>
                  </a:lnTo>
                  <a:close/>
                  <a:moveTo>
                    <a:pt x="14785" y="1295"/>
                  </a:moveTo>
                  <a:lnTo>
                    <a:pt x="14707" y="1218"/>
                  </a:lnTo>
                  <a:lnTo>
                    <a:pt x="14626" y="1144"/>
                  </a:lnTo>
                  <a:lnTo>
                    <a:pt x="14546" y="1072"/>
                  </a:lnTo>
                  <a:lnTo>
                    <a:pt x="14463" y="1003"/>
                  </a:lnTo>
                  <a:lnTo>
                    <a:pt x="14379" y="934"/>
                  </a:lnTo>
                  <a:lnTo>
                    <a:pt x="14294" y="869"/>
                  </a:lnTo>
                  <a:lnTo>
                    <a:pt x="14208" y="806"/>
                  </a:lnTo>
                  <a:lnTo>
                    <a:pt x="14119" y="745"/>
                  </a:lnTo>
                  <a:lnTo>
                    <a:pt x="14031" y="685"/>
                  </a:lnTo>
                  <a:lnTo>
                    <a:pt x="13941" y="629"/>
                  </a:lnTo>
                  <a:lnTo>
                    <a:pt x="13851" y="575"/>
                  </a:lnTo>
                  <a:lnTo>
                    <a:pt x="13758" y="523"/>
                  </a:lnTo>
                  <a:lnTo>
                    <a:pt x="13666" y="473"/>
                  </a:lnTo>
                  <a:lnTo>
                    <a:pt x="13572" y="426"/>
                  </a:lnTo>
                  <a:lnTo>
                    <a:pt x="13478" y="380"/>
                  </a:lnTo>
                  <a:lnTo>
                    <a:pt x="13382" y="338"/>
                  </a:lnTo>
                  <a:lnTo>
                    <a:pt x="13286" y="298"/>
                  </a:lnTo>
                  <a:lnTo>
                    <a:pt x="13190" y="260"/>
                  </a:lnTo>
                  <a:lnTo>
                    <a:pt x="13092" y="225"/>
                  </a:lnTo>
                  <a:lnTo>
                    <a:pt x="12995" y="193"/>
                  </a:lnTo>
                  <a:lnTo>
                    <a:pt x="12896" y="162"/>
                  </a:lnTo>
                  <a:lnTo>
                    <a:pt x="12798" y="134"/>
                  </a:lnTo>
                  <a:lnTo>
                    <a:pt x="12698" y="109"/>
                  </a:lnTo>
                  <a:lnTo>
                    <a:pt x="12598" y="86"/>
                  </a:lnTo>
                  <a:lnTo>
                    <a:pt x="12499" y="66"/>
                  </a:lnTo>
                  <a:lnTo>
                    <a:pt x="12398" y="49"/>
                  </a:lnTo>
                  <a:lnTo>
                    <a:pt x="12299" y="34"/>
                  </a:lnTo>
                  <a:lnTo>
                    <a:pt x="12198" y="22"/>
                  </a:lnTo>
                  <a:lnTo>
                    <a:pt x="12097" y="12"/>
                  </a:lnTo>
                  <a:lnTo>
                    <a:pt x="11996" y="5"/>
                  </a:lnTo>
                  <a:lnTo>
                    <a:pt x="11895" y="1"/>
                  </a:lnTo>
                  <a:lnTo>
                    <a:pt x="11795" y="0"/>
                  </a:lnTo>
                  <a:lnTo>
                    <a:pt x="11710" y="1"/>
                  </a:lnTo>
                  <a:lnTo>
                    <a:pt x="11626" y="4"/>
                  </a:lnTo>
                  <a:lnTo>
                    <a:pt x="11542" y="9"/>
                  </a:lnTo>
                  <a:lnTo>
                    <a:pt x="11459" y="16"/>
                  </a:lnTo>
                  <a:lnTo>
                    <a:pt x="11376" y="24"/>
                  </a:lnTo>
                  <a:lnTo>
                    <a:pt x="11294" y="35"/>
                  </a:lnTo>
                  <a:lnTo>
                    <a:pt x="11212" y="47"/>
                  </a:lnTo>
                  <a:lnTo>
                    <a:pt x="11131" y="62"/>
                  </a:lnTo>
                  <a:lnTo>
                    <a:pt x="11051" y="78"/>
                  </a:lnTo>
                  <a:lnTo>
                    <a:pt x="10971" y="96"/>
                  </a:lnTo>
                  <a:lnTo>
                    <a:pt x="10892" y="116"/>
                  </a:lnTo>
                  <a:lnTo>
                    <a:pt x="10814" y="139"/>
                  </a:lnTo>
                  <a:lnTo>
                    <a:pt x="10736" y="162"/>
                  </a:lnTo>
                  <a:lnTo>
                    <a:pt x="10660" y="187"/>
                  </a:lnTo>
                  <a:lnTo>
                    <a:pt x="10584" y="215"/>
                  </a:lnTo>
                  <a:lnTo>
                    <a:pt x="10509" y="243"/>
                  </a:lnTo>
                  <a:lnTo>
                    <a:pt x="10435" y="274"/>
                  </a:lnTo>
                  <a:lnTo>
                    <a:pt x="10361" y="307"/>
                  </a:lnTo>
                  <a:lnTo>
                    <a:pt x="10289" y="341"/>
                  </a:lnTo>
                  <a:lnTo>
                    <a:pt x="10217" y="377"/>
                  </a:lnTo>
                  <a:lnTo>
                    <a:pt x="10147" y="416"/>
                  </a:lnTo>
                  <a:lnTo>
                    <a:pt x="10078" y="455"/>
                  </a:lnTo>
                  <a:lnTo>
                    <a:pt x="10010" y="496"/>
                  </a:lnTo>
                  <a:lnTo>
                    <a:pt x="9943" y="539"/>
                  </a:lnTo>
                  <a:lnTo>
                    <a:pt x="9876" y="583"/>
                  </a:lnTo>
                  <a:lnTo>
                    <a:pt x="9811" y="629"/>
                  </a:lnTo>
                  <a:lnTo>
                    <a:pt x="9748" y="677"/>
                  </a:lnTo>
                  <a:lnTo>
                    <a:pt x="9684" y="727"/>
                  </a:lnTo>
                  <a:lnTo>
                    <a:pt x="9623" y="778"/>
                  </a:lnTo>
                  <a:lnTo>
                    <a:pt x="9562" y="831"/>
                  </a:lnTo>
                  <a:lnTo>
                    <a:pt x="9503" y="885"/>
                  </a:lnTo>
                  <a:lnTo>
                    <a:pt x="9446" y="941"/>
                  </a:lnTo>
                  <a:lnTo>
                    <a:pt x="6997" y="3403"/>
                  </a:lnTo>
                  <a:lnTo>
                    <a:pt x="6986" y="3412"/>
                  </a:lnTo>
                  <a:lnTo>
                    <a:pt x="6974" y="3422"/>
                  </a:lnTo>
                  <a:lnTo>
                    <a:pt x="6969" y="3428"/>
                  </a:lnTo>
                  <a:lnTo>
                    <a:pt x="6964" y="3435"/>
                  </a:lnTo>
                  <a:lnTo>
                    <a:pt x="6965" y="3436"/>
                  </a:lnTo>
                  <a:lnTo>
                    <a:pt x="1769" y="8659"/>
                  </a:lnTo>
                  <a:lnTo>
                    <a:pt x="1747" y="8681"/>
                  </a:lnTo>
                  <a:lnTo>
                    <a:pt x="1725" y="8704"/>
                  </a:lnTo>
                  <a:lnTo>
                    <a:pt x="1704" y="8728"/>
                  </a:lnTo>
                  <a:lnTo>
                    <a:pt x="1683" y="8751"/>
                  </a:lnTo>
                  <a:lnTo>
                    <a:pt x="1642" y="8799"/>
                  </a:lnTo>
                  <a:lnTo>
                    <a:pt x="1602" y="8847"/>
                  </a:lnTo>
                  <a:lnTo>
                    <a:pt x="1564" y="8897"/>
                  </a:lnTo>
                  <a:lnTo>
                    <a:pt x="1528" y="8949"/>
                  </a:lnTo>
                  <a:lnTo>
                    <a:pt x="1494" y="9002"/>
                  </a:lnTo>
                  <a:lnTo>
                    <a:pt x="1461" y="9055"/>
                  </a:lnTo>
                  <a:lnTo>
                    <a:pt x="1429" y="9109"/>
                  </a:lnTo>
                  <a:lnTo>
                    <a:pt x="1400" y="9165"/>
                  </a:lnTo>
                  <a:lnTo>
                    <a:pt x="1372" y="9221"/>
                  </a:lnTo>
                  <a:lnTo>
                    <a:pt x="1347" y="9279"/>
                  </a:lnTo>
                  <a:lnTo>
                    <a:pt x="1322" y="9336"/>
                  </a:lnTo>
                  <a:lnTo>
                    <a:pt x="1300" y="9395"/>
                  </a:lnTo>
                  <a:lnTo>
                    <a:pt x="1279" y="9454"/>
                  </a:lnTo>
                  <a:lnTo>
                    <a:pt x="1260" y="9514"/>
                  </a:lnTo>
                  <a:lnTo>
                    <a:pt x="78" y="13784"/>
                  </a:lnTo>
                  <a:lnTo>
                    <a:pt x="74" y="13803"/>
                  </a:lnTo>
                  <a:lnTo>
                    <a:pt x="65" y="13846"/>
                  </a:lnTo>
                  <a:lnTo>
                    <a:pt x="53" y="13908"/>
                  </a:lnTo>
                  <a:lnTo>
                    <a:pt x="38" y="13984"/>
                  </a:lnTo>
                  <a:lnTo>
                    <a:pt x="31" y="14025"/>
                  </a:lnTo>
                  <a:lnTo>
                    <a:pt x="24" y="14066"/>
                  </a:lnTo>
                  <a:lnTo>
                    <a:pt x="18" y="14109"/>
                  </a:lnTo>
                  <a:lnTo>
                    <a:pt x="12" y="14151"/>
                  </a:lnTo>
                  <a:lnTo>
                    <a:pt x="7" y="14192"/>
                  </a:lnTo>
                  <a:lnTo>
                    <a:pt x="3" y="14231"/>
                  </a:lnTo>
                  <a:lnTo>
                    <a:pt x="1" y="14268"/>
                  </a:lnTo>
                  <a:lnTo>
                    <a:pt x="0" y="14302"/>
                  </a:lnTo>
                  <a:lnTo>
                    <a:pt x="2" y="14392"/>
                  </a:lnTo>
                  <a:lnTo>
                    <a:pt x="9" y="14481"/>
                  </a:lnTo>
                  <a:lnTo>
                    <a:pt x="20" y="14569"/>
                  </a:lnTo>
                  <a:lnTo>
                    <a:pt x="36" y="14656"/>
                  </a:lnTo>
                  <a:lnTo>
                    <a:pt x="55" y="14740"/>
                  </a:lnTo>
                  <a:lnTo>
                    <a:pt x="79" y="14824"/>
                  </a:lnTo>
                  <a:lnTo>
                    <a:pt x="107" y="14906"/>
                  </a:lnTo>
                  <a:lnTo>
                    <a:pt x="139" y="14985"/>
                  </a:lnTo>
                  <a:lnTo>
                    <a:pt x="174" y="15063"/>
                  </a:lnTo>
                  <a:lnTo>
                    <a:pt x="212" y="15139"/>
                  </a:lnTo>
                  <a:lnTo>
                    <a:pt x="256" y="15212"/>
                  </a:lnTo>
                  <a:lnTo>
                    <a:pt x="301" y="15283"/>
                  </a:lnTo>
                  <a:lnTo>
                    <a:pt x="350" y="15352"/>
                  </a:lnTo>
                  <a:lnTo>
                    <a:pt x="402" y="15419"/>
                  </a:lnTo>
                  <a:lnTo>
                    <a:pt x="458" y="15483"/>
                  </a:lnTo>
                  <a:lnTo>
                    <a:pt x="516" y="15543"/>
                  </a:lnTo>
                  <a:lnTo>
                    <a:pt x="577" y="15601"/>
                  </a:lnTo>
                  <a:lnTo>
                    <a:pt x="642" y="15657"/>
                  </a:lnTo>
                  <a:lnTo>
                    <a:pt x="708" y="15709"/>
                  </a:lnTo>
                  <a:lnTo>
                    <a:pt x="778" y="15758"/>
                  </a:lnTo>
                  <a:lnTo>
                    <a:pt x="849" y="15804"/>
                  </a:lnTo>
                  <a:lnTo>
                    <a:pt x="922" y="15846"/>
                  </a:lnTo>
                  <a:lnTo>
                    <a:pt x="999" y="15884"/>
                  </a:lnTo>
                  <a:lnTo>
                    <a:pt x="1076" y="15919"/>
                  </a:lnTo>
                  <a:lnTo>
                    <a:pt x="1157" y="15952"/>
                  </a:lnTo>
                  <a:lnTo>
                    <a:pt x="1238" y="15979"/>
                  </a:lnTo>
                  <a:lnTo>
                    <a:pt x="1323" y="16003"/>
                  </a:lnTo>
                  <a:lnTo>
                    <a:pt x="1407" y="16022"/>
                  </a:lnTo>
                  <a:lnTo>
                    <a:pt x="1495" y="16038"/>
                  </a:lnTo>
                  <a:lnTo>
                    <a:pt x="1582" y="16049"/>
                  </a:lnTo>
                  <a:lnTo>
                    <a:pt x="1672" y="16056"/>
                  </a:lnTo>
                  <a:lnTo>
                    <a:pt x="1763" y="16058"/>
                  </a:lnTo>
                  <a:lnTo>
                    <a:pt x="1801" y="16057"/>
                  </a:lnTo>
                  <a:lnTo>
                    <a:pt x="1843" y="16054"/>
                  </a:lnTo>
                  <a:lnTo>
                    <a:pt x="1887" y="16049"/>
                  </a:lnTo>
                  <a:lnTo>
                    <a:pt x="1933" y="16044"/>
                  </a:lnTo>
                  <a:lnTo>
                    <a:pt x="1981" y="16037"/>
                  </a:lnTo>
                  <a:lnTo>
                    <a:pt x="2028" y="16029"/>
                  </a:lnTo>
                  <a:lnTo>
                    <a:pt x="2075" y="16020"/>
                  </a:lnTo>
                  <a:lnTo>
                    <a:pt x="2122" y="16012"/>
                  </a:lnTo>
                  <a:lnTo>
                    <a:pt x="2205" y="15995"/>
                  </a:lnTo>
                  <a:lnTo>
                    <a:pt x="2275" y="15980"/>
                  </a:lnTo>
                  <a:lnTo>
                    <a:pt x="2324" y="15969"/>
                  </a:lnTo>
                  <a:lnTo>
                    <a:pt x="2345" y="15964"/>
                  </a:lnTo>
                  <a:lnTo>
                    <a:pt x="6609" y="14846"/>
                  </a:lnTo>
                  <a:lnTo>
                    <a:pt x="6669" y="14827"/>
                  </a:lnTo>
                  <a:lnTo>
                    <a:pt x="6729" y="14805"/>
                  </a:lnTo>
                  <a:lnTo>
                    <a:pt x="6788" y="14783"/>
                  </a:lnTo>
                  <a:lnTo>
                    <a:pt x="6845" y="14759"/>
                  </a:lnTo>
                  <a:lnTo>
                    <a:pt x="6903" y="14733"/>
                  </a:lnTo>
                  <a:lnTo>
                    <a:pt x="6960" y="14705"/>
                  </a:lnTo>
                  <a:lnTo>
                    <a:pt x="7015" y="14675"/>
                  </a:lnTo>
                  <a:lnTo>
                    <a:pt x="7070" y="14644"/>
                  </a:lnTo>
                  <a:lnTo>
                    <a:pt x="7123" y="14612"/>
                  </a:lnTo>
                  <a:lnTo>
                    <a:pt x="7175" y="14577"/>
                  </a:lnTo>
                  <a:lnTo>
                    <a:pt x="7227" y="14541"/>
                  </a:lnTo>
                  <a:lnTo>
                    <a:pt x="7277" y="14502"/>
                  </a:lnTo>
                  <a:lnTo>
                    <a:pt x="7326" y="14463"/>
                  </a:lnTo>
                  <a:lnTo>
                    <a:pt x="7375" y="14422"/>
                  </a:lnTo>
                  <a:lnTo>
                    <a:pt x="7421" y="14380"/>
                  </a:lnTo>
                  <a:lnTo>
                    <a:pt x="7466" y="14336"/>
                  </a:lnTo>
                  <a:lnTo>
                    <a:pt x="15143" y="6617"/>
                  </a:lnTo>
                  <a:lnTo>
                    <a:pt x="15270" y="6483"/>
                  </a:lnTo>
                  <a:lnTo>
                    <a:pt x="15387" y="6344"/>
                  </a:lnTo>
                  <a:lnTo>
                    <a:pt x="15495" y="6200"/>
                  </a:lnTo>
                  <a:lnTo>
                    <a:pt x="15594" y="6053"/>
                  </a:lnTo>
                  <a:lnTo>
                    <a:pt x="15685" y="5900"/>
                  </a:lnTo>
                  <a:lnTo>
                    <a:pt x="15766" y="5744"/>
                  </a:lnTo>
                  <a:lnTo>
                    <a:pt x="15837" y="5584"/>
                  </a:lnTo>
                  <a:lnTo>
                    <a:pt x="15901" y="5421"/>
                  </a:lnTo>
                  <a:lnTo>
                    <a:pt x="15955" y="5254"/>
                  </a:lnTo>
                  <a:lnTo>
                    <a:pt x="16000" y="5084"/>
                  </a:lnTo>
                  <a:lnTo>
                    <a:pt x="16037" y="4913"/>
                  </a:lnTo>
                  <a:lnTo>
                    <a:pt x="16065" y="4739"/>
                  </a:lnTo>
                  <a:lnTo>
                    <a:pt x="16083" y="4563"/>
                  </a:lnTo>
                  <a:lnTo>
                    <a:pt x="16093" y="4387"/>
                  </a:lnTo>
                  <a:lnTo>
                    <a:pt x="16094" y="4208"/>
                  </a:lnTo>
                  <a:lnTo>
                    <a:pt x="16087" y="4030"/>
                  </a:lnTo>
                  <a:lnTo>
                    <a:pt x="16070" y="3850"/>
                  </a:lnTo>
                  <a:lnTo>
                    <a:pt x="16045" y="3669"/>
                  </a:lnTo>
                  <a:lnTo>
                    <a:pt x="16011" y="3490"/>
                  </a:lnTo>
                  <a:lnTo>
                    <a:pt x="15968" y="3310"/>
                  </a:lnTo>
                  <a:lnTo>
                    <a:pt x="15917" y="3131"/>
                  </a:lnTo>
                  <a:lnTo>
                    <a:pt x="15857" y="2953"/>
                  </a:lnTo>
                  <a:lnTo>
                    <a:pt x="15788" y="2776"/>
                  </a:lnTo>
                  <a:lnTo>
                    <a:pt x="15711" y="2601"/>
                  </a:lnTo>
                  <a:lnTo>
                    <a:pt x="15625" y="2428"/>
                  </a:lnTo>
                  <a:lnTo>
                    <a:pt x="15531" y="2257"/>
                  </a:lnTo>
                  <a:lnTo>
                    <a:pt x="15428" y="2089"/>
                  </a:lnTo>
                  <a:lnTo>
                    <a:pt x="15316" y="1923"/>
                  </a:lnTo>
                  <a:lnTo>
                    <a:pt x="15196" y="1760"/>
                  </a:lnTo>
                  <a:lnTo>
                    <a:pt x="15067" y="1602"/>
                  </a:lnTo>
                  <a:lnTo>
                    <a:pt x="14930" y="1446"/>
                  </a:lnTo>
                  <a:lnTo>
                    <a:pt x="14785" y="12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2" name="ïšľîḑe"/>
            <p:cNvSpPr/>
            <p:nvPr/>
          </p:nvSpPr>
          <p:spPr bwMode="auto">
            <a:xfrm>
              <a:off x="6352283" y="3701082"/>
              <a:ext cx="236712" cy="214402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3" name="îṡḻíde"/>
            <p:cNvSpPr/>
            <p:nvPr/>
          </p:nvSpPr>
          <p:spPr bwMode="auto">
            <a:xfrm>
              <a:off x="5364349" y="3857225"/>
              <a:ext cx="489925" cy="458391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4" name="ïşliḋe"/>
            <p:cNvSpPr/>
            <p:nvPr/>
          </p:nvSpPr>
          <p:spPr bwMode="auto">
            <a:xfrm>
              <a:off x="5216180" y="4449191"/>
              <a:ext cx="402604" cy="401680"/>
            </a:xfrm>
            <a:custGeom>
              <a:avLst/>
              <a:gdLst>
                <a:gd name="T0" fmla="*/ 15050 w 16095"/>
                <a:gd name="T1" fmla="*/ 7221 h 16058"/>
                <a:gd name="T2" fmla="*/ 14924 w 16095"/>
                <a:gd name="T3" fmla="*/ 7397 h 16058"/>
                <a:gd name="T4" fmla="*/ 14736 w 16095"/>
                <a:gd name="T5" fmla="*/ 7505 h 16058"/>
                <a:gd name="T6" fmla="*/ 13077 w 16095"/>
                <a:gd name="T7" fmla="*/ 4015 h 16058"/>
                <a:gd name="T8" fmla="*/ 13328 w 16095"/>
                <a:gd name="T9" fmla="*/ 4081 h 16058"/>
                <a:gd name="T10" fmla="*/ 15001 w 16095"/>
                <a:gd name="T11" fmla="*/ 6239 h 16058"/>
                <a:gd name="T12" fmla="*/ 15074 w 16095"/>
                <a:gd name="T13" fmla="*/ 6403 h 16058"/>
                <a:gd name="T14" fmla="*/ 10562 w 16095"/>
                <a:gd name="T15" fmla="*/ 15054 h 16058"/>
                <a:gd name="T16" fmla="*/ 10523 w 16095"/>
                <a:gd name="T17" fmla="*/ 9841 h 16058"/>
                <a:gd name="T18" fmla="*/ 10397 w 16095"/>
                <a:gd name="T19" fmla="*/ 9665 h 16058"/>
                <a:gd name="T20" fmla="*/ 10209 w 16095"/>
                <a:gd name="T21" fmla="*/ 9557 h 16058"/>
                <a:gd name="T22" fmla="*/ 6236 w 16095"/>
                <a:gd name="T23" fmla="*/ 9537 h 16058"/>
                <a:gd name="T24" fmla="*/ 6027 w 16095"/>
                <a:gd name="T25" fmla="*/ 9607 h 16058"/>
                <a:gd name="T26" fmla="*/ 5870 w 16095"/>
                <a:gd name="T27" fmla="*/ 9755 h 16058"/>
                <a:gd name="T28" fmla="*/ 5790 w 16095"/>
                <a:gd name="T29" fmla="*/ 9960 h 16058"/>
                <a:gd name="T30" fmla="*/ 10059 w 16095"/>
                <a:gd name="T31" fmla="*/ 15054 h 16058"/>
                <a:gd name="T32" fmla="*/ 1010 w 16095"/>
                <a:gd name="T33" fmla="*/ 6462 h 16058"/>
                <a:gd name="T34" fmla="*/ 1063 w 16095"/>
                <a:gd name="T35" fmla="*/ 6291 h 16058"/>
                <a:gd name="T36" fmla="*/ 2696 w 16095"/>
                <a:gd name="T37" fmla="*/ 4131 h 16058"/>
                <a:gd name="T38" fmla="*/ 2930 w 16095"/>
                <a:gd name="T39" fmla="*/ 4023 h 16058"/>
                <a:gd name="T40" fmla="*/ 1432 w 16095"/>
                <a:gd name="T41" fmla="*/ 7521 h 16058"/>
                <a:gd name="T42" fmla="*/ 1227 w 16095"/>
                <a:gd name="T43" fmla="*/ 7442 h 16058"/>
                <a:gd name="T44" fmla="*/ 1078 w 16095"/>
                <a:gd name="T45" fmla="*/ 7285 h 16058"/>
                <a:gd name="T46" fmla="*/ 1009 w 16095"/>
                <a:gd name="T47" fmla="*/ 7077 h 16058"/>
                <a:gd name="T48" fmla="*/ 9439 w 16095"/>
                <a:gd name="T49" fmla="*/ 4015 h 16058"/>
                <a:gd name="T50" fmla="*/ 5127 w 16095"/>
                <a:gd name="T51" fmla="*/ 7527 h 16058"/>
                <a:gd name="T52" fmla="*/ 13077 w 16095"/>
                <a:gd name="T53" fmla="*/ 1004 h 16058"/>
                <a:gd name="T54" fmla="*/ 14110 w 16095"/>
                <a:gd name="T55" fmla="*/ 3426 h 16058"/>
                <a:gd name="T56" fmla="*/ 14022 w 16095"/>
                <a:gd name="T57" fmla="*/ 658 h 16058"/>
                <a:gd name="T58" fmla="*/ 13788 w 16095"/>
                <a:gd name="T59" fmla="*/ 294 h 16058"/>
                <a:gd name="T60" fmla="*/ 13423 w 16095"/>
                <a:gd name="T61" fmla="*/ 61 h 16058"/>
                <a:gd name="T62" fmla="*/ 2967 w 16095"/>
                <a:gd name="T63" fmla="*/ 1 h 16058"/>
                <a:gd name="T64" fmla="*/ 2538 w 16095"/>
                <a:gd name="T65" fmla="*/ 121 h 16058"/>
                <a:gd name="T66" fmla="*/ 2212 w 16095"/>
                <a:gd name="T67" fmla="*/ 403 h 16058"/>
                <a:gd name="T68" fmla="*/ 2032 w 16095"/>
                <a:gd name="T69" fmla="*/ 802 h 16058"/>
                <a:gd name="T70" fmla="*/ 1906 w 16095"/>
                <a:gd name="T71" fmla="*/ 3503 h 16058"/>
                <a:gd name="T72" fmla="*/ 233 w 16095"/>
                <a:gd name="T73" fmla="*/ 5720 h 16058"/>
                <a:gd name="T74" fmla="*/ 110 w 16095"/>
                <a:gd name="T75" fmla="*/ 5962 h 16058"/>
                <a:gd name="T76" fmla="*/ 31 w 16095"/>
                <a:gd name="T77" fmla="*/ 6222 h 16058"/>
                <a:gd name="T78" fmla="*/ 0 w 16095"/>
                <a:gd name="T79" fmla="*/ 6493 h 16058"/>
                <a:gd name="T80" fmla="*/ 92 w 16095"/>
                <a:gd name="T81" fmla="*/ 7542 h 16058"/>
                <a:gd name="T82" fmla="*/ 443 w 16095"/>
                <a:gd name="T83" fmla="*/ 8089 h 16058"/>
                <a:gd name="T84" fmla="*/ 991 w 16095"/>
                <a:gd name="T85" fmla="*/ 8439 h 16058"/>
                <a:gd name="T86" fmla="*/ 1510 w 16095"/>
                <a:gd name="T87" fmla="*/ 15106 h 16058"/>
                <a:gd name="T88" fmla="*/ 1631 w 16095"/>
                <a:gd name="T89" fmla="*/ 15533 h 16058"/>
                <a:gd name="T90" fmla="*/ 1913 w 16095"/>
                <a:gd name="T91" fmla="*/ 15858 h 16058"/>
                <a:gd name="T92" fmla="*/ 2312 w 16095"/>
                <a:gd name="T93" fmla="*/ 16038 h 16058"/>
                <a:gd name="T94" fmla="*/ 13782 w 16095"/>
                <a:gd name="T95" fmla="*/ 16038 h 16058"/>
                <a:gd name="T96" fmla="*/ 14182 w 16095"/>
                <a:gd name="T97" fmla="*/ 15858 h 16058"/>
                <a:gd name="T98" fmla="*/ 14464 w 16095"/>
                <a:gd name="T99" fmla="*/ 15533 h 16058"/>
                <a:gd name="T100" fmla="*/ 14585 w 16095"/>
                <a:gd name="T101" fmla="*/ 15106 h 16058"/>
                <a:gd name="T102" fmla="*/ 15104 w 16095"/>
                <a:gd name="T103" fmla="*/ 8439 h 16058"/>
                <a:gd name="T104" fmla="*/ 15652 w 16095"/>
                <a:gd name="T105" fmla="*/ 8089 h 16058"/>
                <a:gd name="T106" fmla="*/ 16003 w 16095"/>
                <a:gd name="T107" fmla="*/ 7542 h 16058"/>
                <a:gd name="T108" fmla="*/ 16095 w 16095"/>
                <a:gd name="T109" fmla="*/ 6493 h 16058"/>
                <a:gd name="T110" fmla="*/ 16064 w 16095"/>
                <a:gd name="T111" fmla="*/ 6222 h 16058"/>
                <a:gd name="T112" fmla="*/ 15985 w 16095"/>
                <a:gd name="T113" fmla="*/ 5963 h 16058"/>
                <a:gd name="T114" fmla="*/ 15862 w 16095"/>
                <a:gd name="T115" fmla="*/ 572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95" h="16058">
                  <a:moveTo>
                    <a:pt x="15089" y="7025"/>
                  </a:moveTo>
                  <a:lnTo>
                    <a:pt x="15088" y="7051"/>
                  </a:lnTo>
                  <a:lnTo>
                    <a:pt x="15086" y="7077"/>
                  </a:lnTo>
                  <a:lnTo>
                    <a:pt x="15083" y="7102"/>
                  </a:lnTo>
                  <a:lnTo>
                    <a:pt x="15079" y="7127"/>
                  </a:lnTo>
                  <a:lnTo>
                    <a:pt x="15073" y="7151"/>
                  </a:lnTo>
                  <a:lnTo>
                    <a:pt x="15066" y="7175"/>
                  </a:lnTo>
                  <a:lnTo>
                    <a:pt x="15059" y="7198"/>
                  </a:lnTo>
                  <a:lnTo>
                    <a:pt x="15050" y="7221"/>
                  </a:lnTo>
                  <a:lnTo>
                    <a:pt x="15040" y="7243"/>
                  </a:lnTo>
                  <a:lnTo>
                    <a:pt x="15029" y="7264"/>
                  </a:lnTo>
                  <a:lnTo>
                    <a:pt x="15017" y="7285"/>
                  </a:lnTo>
                  <a:lnTo>
                    <a:pt x="15004" y="7306"/>
                  </a:lnTo>
                  <a:lnTo>
                    <a:pt x="14989" y="7325"/>
                  </a:lnTo>
                  <a:lnTo>
                    <a:pt x="14974" y="7345"/>
                  </a:lnTo>
                  <a:lnTo>
                    <a:pt x="14958" y="7363"/>
                  </a:lnTo>
                  <a:lnTo>
                    <a:pt x="14942" y="7381"/>
                  </a:lnTo>
                  <a:lnTo>
                    <a:pt x="14924" y="7397"/>
                  </a:lnTo>
                  <a:lnTo>
                    <a:pt x="14906" y="7413"/>
                  </a:lnTo>
                  <a:lnTo>
                    <a:pt x="14887" y="7428"/>
                  </a:lnTo>
                  <a:lnTo>
                    <a:pt x="14867" y="7442"/>
                  </a:lnTo>
                  <a:lnTo>
                    <a:pt x="14847" y="7455"/>
                  </a:lnTo>
                  <a:lnTo>
                    <a:pt x="14826" y="7467"/>
                  </a:lnTo>
                  <a:lnTo>
                    <a:pt x="14804" y="7478"/>
                  </a:lnTo>
                  <a:lnTo>
                    <a:pt x="14782" y="7488"/>
                  </a:lnTo>
                  <a:lnTo>
                    <a:pt x="14759" y="7497"/>
                  </a:lnTo>
                  <a:lnTo>
                    <a:pt x="14736" y="7505"/>
                  </a:lnTo>
                  <a:lnTo>
                    <a:pt x="14712" y="7511"/>
                  </a:lnTo>
                  <a:lnTo>
                    <a:pt x="14688" y="7517"/>
                  </a:lnTo>
                  <a:lnTo>
                    <a:pt x="14663" y="7521"/>
                  </a:lnTo>
                  <a:lnTo>
                    <a:pt x="14637" y="7524"/>
                  </a:lnTo>
                  <a:lnTo>
                    <a:pt x="14612" y="7526"/>
                  </a:lnTo>
                  <a:lnTo>
                    <a:pt x="14586" y="7527"/>
                  </a:lnTo>
                  <a:lnTo>
                    <a:pt x="13654" y="7527"/>
                  </a:lnTo>
                  <a:lnTo>
                    <a:pt x="11642" y="4015"/>
                  </a:lnTo>
                  <a:lnTo>
                    <a:pt x="13077" y="4015"/>
                  </a:lnTo>
                  <a:lnTo>
                    <a:pt x="13106" y="4016"/>
                  </a:lnTo>
                  <a:lnTo>
                    <a:pt x="13137" y="4018"/>
                  </a:lnTo>
                  <a:lnTo>
                    <a:pt x="13165" y="4023"/>
                  </a:lnTo>
                  <a:lnTo>
                    <a:pt x="13194" y="4029"/>
                  </a:lnTo>
                  <a:lnTo>
                    <a:pt x="13222" y="4036"/>
                  </a:lnTo>
                  <a:lnTo>
                    <a:pt x="13249" y="4045"/>
                  </a:lnTo>
                  <a:lnTo>
                    <a:pt x="13276" y="4056"/>
                  </a:lnTo>
                  <a:lnTo>
                    <a:pt x="13303" y="4068"/>
                  </a:lnTo>
                  <a:lnTo>
                    <a:pt x="13328" y="4081"/>
                  </a:lnTo>
                  <a:lnTo>
                    <a:pt x="13352" y="4096"/>
                  </a:lnTo>
                  <a:lnTo>
                    <a:pt x="13376" y="4113"/>
                  </a:lnTo>
                  <a:lnTo>
                    <a:pt x="13399" y="4131"/>
                  </a:lnTo>
                  <a:lnTo>
                    <a:pt x="13420" y="4150"/>
                  </a:lnTo>
                  <a:lnTo>
                    <a:pt x="13441" y="4170"/>
                  </a:lnTo>
                  <a:lnTo>
                    <a:pt x="13461" y="4192"/>
                  </a:lnTo>
                  <a:lnTo>
                    <a:pt x="13480" y="4215"/>
                  </a:lnTo>
                  <a:lnTo>
                    <a:pt x="14988" y="6222"/>
                  </a:lnTo>
                  <a:lnTo>
                    <a:pt x="15001" y="6239"/>
                  </a:lnTo>
                  <a:lnTo>
                    <a:pt x="15012" y="6256"/>
                  </a:lnTo>
                  <a:lnTo>
                    <a:pt x="15022" y="6274"/>
                  </a:lnTo>
                  <a:lnTo>
                    <a:pt x="15032" y="6291"/>
                  </a:lnTo>
                  <a:lnTo>
                    <a:pt x="15041" y="6309"/>
                  </a:lnTo>
                  <a:lnTo>
                    <a:pt x="15049" y="6327"/>
                  </a:lnTo>
                  <a:lnTo>
                    <a:pt x="15057" y="6346"/>
                  </a:lnTo>
                  <a:lnTo>
                    <a:pt x="15063" y="6365"/>
                  </a:lnTo>
                  <a:lnTo>
                    <a:pt x="15069" y="6384"/>
                  </a:lnTo>
                  <a:lnTo>
                    <a:pt x="15074" y="6403"/>
                  </a:lnTo>
                  <a:lnTo>
                    <a:pt x="15079" y="6423"/>
                  </a:lnTo>
                  <a:lnTo>
                    <a:pt x="15082" y="6443"/>
                  </a:lnTo>
                  <a:lnTo>
                    <a:pt x="15085" y="6462"/>
                  </a:lnTo>
                  <a:lnTo>
                    <a:pt x="15087" y="6483"/>
                  </a:lnTo>
                  <a:lnTo>
                    <a:pt x="15089" y="6503"/>
                  </a:lnTo>
                  <a:lnTo>
                    <a:pt x="15089" y="6524"/>
                  </a:lnTo>
                  <a:lnTo>
                    <a:pt x="15089" y="7025"/>
                  </a:lnTo>
                  <a:close/>
                  <a:moveTo>
                    <a:pt x="13580" y="15054"/>
                  </a:moveTo>
                  <a:lnTo>
                    <a:pt x="10562" y="15054"/>
                  </a:lnTo>
                  <a:lnTo>
                    <a:pt x="10562" y="10036"/>
                  </a:lnTo>
                  <a:lnTo>
                    <a:pt x="10561" y="10010"/>
                  </a:lnTo>
                  <a:lnTo>
                    <a:pt x="10559" y="9985"/>
                  </a:lnTo>
                  <a:lnTo>
                    <a:pt x="10556" y="9960"/>
                  </a:lnTo>
                  <a:lnTo>
                    <a:pt x="10552" y="9935"/>
                  </a:lnTo>
                  <a:lnTo>
                    <a:pt x="10546" y="9911"/>
                  </a:lnTo>
                  <a:lnTo>
                    <a:pt x="10539" y="9887"/>
                  </a:lnTo>
                  <a:lnTo>
                    <a:pt x="10532" y="9864"/>
                  </a:lnTo>
                  <a:lnTo>
                    <a:pt x="10523" y="9841"/>
                  </a:lnTo>
                  <a:lnTo>
                    <a:pt x="10513" y="9818"/>
                  </a:lnTo>
                  <a:lnTo>
                    <a:pt x="10502" y="9797"/>
                  </a:lnTo>
                  <a:lnTo>
                    <a:pt x="10490" y="9776"/>
                  </a:lnTo>
                  <a:lnTo>
                    <a:pt x="10477" y="9755"/>
                  </a:lnTo>
                  <a:lnTo>
                    <a:pt x="10463" y="9736"/>
                  </a:lnTo>
                  <a:lnTo>
                    <a:pt x="10448" y="9717"/>
                  </a:lnTo>
                  <a:lnTo>
                    <a:pt x="10432" y="9699"/>
                  </a:lnTo>
                  <a:lnTo>
                    <a:pt x="10415" y="9681"/>
                  </a:lnTo>
                  <a:lnTo>
                    <a:pt x="10397" y="9665"/>
                  </a:lnTo>
                  <a:lnTo>
                    <a:pt x="10379" y="9649"/>
                  </a:lnTo>
                  <a:lnTo>
                    <a:pt x="10360" y="9634"/>
                  </a:lnTo>
                  <a:lnTo>
                    <a:pt x="10340" y="9620"/>
                  </a:lnTo>
                  <a:lnTo>
                    <a:pt x="10320" y="9607"/>
                  </a:lnTo>
                  <a:lnTo>
                    <a:pt x="10299" y="9595"/>
                  </a:lnTo>
                  <a:lnTo>
                    <a:pt x="10278" y="9584"/>
                  </a:lnTo>
                  <a:lnTo>
                    <a:pt x="10256" y="9574"/>
                  </a:lnTo>
                  <a:lnTo>
                    <a:pt x="10232" y="9565"/>
                  </a:lnTo>
                  <a:lnTo>
                    <a:pt x="10209" y="9557"/>
                  </a:lnTo>
                  <a:lnTo>
                    <a:pt x="10185" y="9550"/>
                  </a:lnTo>
                  <a:lnTo>
                    <a:pt x="10161" y="9544"/>
                  </a:lnTo>
                  <a:lnTo>
                    <a:pt x="10136" y="9540"/>
                  </a:lnTo>
                  <a:lnTo>
                    <a:pt x="10111" y="9537"/>
                  </a:lnTo>
                  <a:lnTo>
                    <a:pt x="10086" y="9535"/>
                  </a:lnTo>
                  <a:lnTo>
                    <a:pt x="10059" y="9534"/>
                  </a:lnTo>
                  <a:lnTo>
                    <a:pt x="6287" y="9534"/>
                  </a:lnTo>
                  <a:lnTo>
                    <a:pt x="6261" y="9535"/>
                  </a:lnTo>
                  <a:lnTo>
                    <a:pt x="6236" y="9537"/>
                  </a:lnTo>
                  <a:lnTo>
                    <a:pt x="6211" y="9540"/>
                  </a:lnTo>
                  <a:lnTo>
                    <a:pt x="6186" y="9544"/>
                  </a:lnTo>
                  <a:lnTo>
                    <a:pt x="6161" y="9550"/>
                  </a:lnTo>
                  <a:lnTo>
                    <a:pt x="6137" y="9557"/>
                  </a:lnTo>
                  <a:lnTo>
                    <a:pt x="6114" y="9565"/>
                  </a:lnTo>
                  <a:lnTo>
                    <a:pt x="6091" y="9574"/>
                  </a:lnTo>
                  <a:lnTo>
                    <a:pt x="6069" y="9584"/>
                  </a:lnTo>
                  <a:lnTo>
                    <a:pt x="6048" y="9595"/>
                  </a:lnTo>
                  <a:lnTo>
                    <a:pt x="6027" y="9607"/>
                  </a:lnTo>
                  <a:lnTo>
                    <a:pt x="6005" y="9620"/>
                  </a:lnTo>
                  <a:lnTo>
                    <a:pt x="5986" y="9634"/>
                  </a:lnTo>
                  <a:lnTo>
                    <a:pt x="5967" y="9649"/>
                  </a:lnTo>
                  <a:lnTo>
                    <a:pt x="5949" y="9665"/>
                  </a:lnTo>
                  <a:lnTo>
                    <a:pt x="5931" y="9681"/>
                  </a:lnTo>
                  <a:lnTo>
                    <a:pt x="5915" y="9699"/>
                  </a:lnTo>
                  <a:lnTo>
                    <a:pt x="5899" y="9717"/>
                  </a:lnTo>
                  <a:lnTo>
                    <a:pt x="5884" y="9736"/>
                  </a:lnTo>
                  <a:lnTo>
                    <a:pt x="5870" y="9755"/>
                  </a:lnTo>
                  <a:lnTo>
                    <a:pt x="5857" y="9776"/>
                  </a:lnTo>
                  <a:lnTo>
                    <a:pt x="5844" y="9797"/>
                  </a:lnTo>
                  <a:lnTo>
                    <a:pt x="5833" y="9818"/>
                  </a:lnTo>
                  <a:lnTo>
                    <a:pt x="5823" y="9841"/>
                  </a:lnTo>
                  <a:lnTo>
                    <a:pt x="5814" y="9864"/>
                  </a:lnTo>
                  <a:lnTo>
                    <a:pt x="5806" y="9887"/>
                  </a:lnTo>
                  <a:lnTo>
                    <a:pt x="5800" y="9911"/>
                  </a:lnTo>
                  <a:lnTo>
                    <a:pt x="5794" y="9935"/>
                  </a:lnTo>
                  <a:lnTo>
                    <a:pt x="5790" y="9960"/>
                  </a:lnTo>
                  <a:lnTo>
                    <a:pt x="5787" y="9985"/>
                  </a:lnTo>
                  <a:lnTo>
                    <a:pt x="5785" y="10010"/>
                  </a:lnTo>
                  <a:lnTo>
                    <a:pt x="5784" y="10036"/>
                  </a:lnTo>
                  <a:lnTo>
                    <a:pt x="5784" y="15054"/>
                  </a:lnTo>
                  <a:lnTo>
                    <a:pt x="2515" y="15054"/>
                  </a:lnTo>
                  <a:lnTo>
                    <a:pt x="2515" y="8531"/>
                  </a:lnTo>
                  <a:lnTo>
                    <a:pt x="13580" y="8531"/>
                  </a:lnTo>
                  <a:lnTo>
                    <a:pt x="13580" y="15054"/>
                  </a:lnTo>
                  <a:close/>
                  <a:moveTo>
                    <a:pt x="10059" y="15054"/>
                  </a:moveTo>
                  <a:lnTo>
                    <a:pt x="6287" y="15054"/>
                  </a:lnTo>
                  <a:lnTo>
                    <a:pt x="6287" y="10036"/>
                  </a:lnTo>
                  <a:lnTo>
                    <a:pt x="10059" y="10036"/>
                  </a:lnTo>
                  <a:lnTo>
                    <a:pt x="10059" y="15054"/>
                  </a:lnTo>
                  <a:close/>
                  <a:moveTo>
                    <a:pt x="1006" y="7025"/>
                  </a:moveTo>
                  <a:lnTo>
                    <a:pt x="1006" y="6524"/>
                  </a:lnTo>
                  <a:lnTo>
                    <a:pt x="1006" y="6503"/>
                  </a:lnTo>
                  <a:lnTo>
                    <a:pt x="1008" y="6483"/>
                  </a:lnTo>
                  <a:lnTo>
                    <a:pt x="1010" y="6462"/>
                  </a:lnTo>
                  <a:lnTo>
                    <a:pt x="1012" y="6443"/>
                  </a:lnTo>
                  <a:lnTo>
                    <a:pt x="1016" y="6423"/>
                  </a:lnTo>
                  <a:lnTo>
                    <a:pt x="1020" y="6403"/>
                  </a:lnTo>
                  <a:lnTo>
                    <a:pt x="1026" y="6384"/>
                  </a:lnTo>
                  <a:lnTo>
                    <a:pt x="1032" y="6365"/>
                  </a:lnTo>
                  <a:lnTo>
                    <a:pt x="1038" y="6346"/>
                  </a:lnTo>
                  <a:lnTo>
                    <a:pt x="1046" y="6327"/>
                  </a:lnTo>
                  <a:lnTo>
                    <a:pt x="1054" y="6309"/>
                  </a:lnTo>
                  <a:lnTo>
                    <a:pt x="1063" y="6291"/>
                  </a:lnTo>
                  <a:lnTo>
                    <a:pt x="1073" y="6274"/>
                  </a:lnTo>
                  <a:lnTo>
                    <a:pt x="1083" y="6256"/>
                  </a:lnTo>
                  <a:lnTo>
                    <a:pt x="1094" y="6239"/>
                  </a:lnTo>
                  <a:lnTo>
                    <a:pt x="1107" y="6222"/>
                  </a:lnTo>
                  <a:lnTo>
                    <a:pt x="2615" y="4215"/>
                  </a:lnTo>
                  <a:lnTo>
                    <a:pt x="2634" y="4192"/>
                  </a:lnTo>
                  <a:lnTo>
                    <a:pt x="2654" y="4170"/>
                  </a:lnTo>
                  <a:lnTo>
                    <a:pt x="2674" y="4150"/>
                  </a:lnTo>
                  <a:lnTo>
                    <a:pt x="2696" y="4131"/>
                  </a:lnTo>
                  <a:lnTo>
                    <a:pt x="2719" y="4113"/>
                  </a:lnTo>
                  <a:lnTo>
                    <a:pt x="2743" y="4096"/>
                  </a:lnTo>
                  <a:lnTo>
                    <a:pt x="2767" y="4081"/>
                  </a:lnTo>
                  <a:lnTo>
                    <a:pt x="2792" y="4068"/>
                  </a:lnTo>
                  <a:lnTo>
                    <a:pt x="2819" y="4056"/>
                  </a:lnTo>
                  <a:lnTo>
                    <a:pt x="2846" y="4045"/>
                  </a:lnTo>
                  <a:lnTo>
                    <a:pt x="2873" y="4036"/>
                  </a:lnTo>
                  <a:lnTo>
                    <a:pt x="2901" y="4029"/>
                  </a:lnTo>
                  <a:lnTo>
                    <a:pt x="2930" y="4023"/>
                  </a:lnTo>
                  <a:lnTo>
                    <a:pt x="2958" y="4018"/>
                  </a:lnTo>
                  <a:lnTo>
                    <a:pt x="2989" y="4016"/>
                  </a:lnTo>
                  <a:lnTo>
                    <a:pt x="3018" y="4015"/>
                  </a:lnTo>
                  <a:lnTo>
                    <a:pt x="4452" y="4015"/>
                  </a:lnTo>
                  <a:lnTo>
                    <a:pt x="2440" y="7527"/>
                  </a:lnTo>
                  <a:lnTo>
                    <a:pt x="1509" y="7527"/>
                  </a:lnTo>
                  <a:lnTo>
                    <a:pt x="1483" y="7526"/>
                  </a:lnTo>
                  <a:lnTo>
                    <a:pt x="1458" y="7524"/>
                  </a:lnTo>
                  <a:lnTo>
                    <a:pt x="1432" y="7521"/>
                  </a:lnTo>
                  <a:lnTo>
                    <a:pt x="1407" y="7517"/>
                  </a:lnTo>
                  <a:lnTo>
                    <a:pt x="1383" y="7511"/>
                  </a:lnTo>
                  <a:lnTo>
                    <a:pt x="1359" y="7505"/>
                  </a:lnTo>
                  <a:lnTo>
                    <a:pt x="1336" y="7497"/>
                  </a:lnTo>
                  <a:lnTo>
                    <a:pt x="1313" y="7488"/>
                  </a:lnTo>
                  <a:lnTo>
                    <a:pt x="1291" y="7478"/>
                  </a:lnTo>
                  <a:lnTo>
                    <a:pt x="1269" y="7467"/>
                  </a:lnTo>
                  <a:lnTo>
                    <a:pt x="1248" y="7455"/>
                  </a:lnTo>
                  <a:lnTo>
                    <a:pt x="1227" y="7442"/>
                  </a:lnTo>
                  <a:lnTo>
                    <a:pt x="1208" y="7428"/>
                  </a:lnTo>
                  <a:lnTo>
                    <a:pt x="1189" y="7413"/>
                  </a:lnTo>
                  <a:lnTo>
                    <a:pt x="1171" y="7397"/>
                  </a:lnTo>
                  <a:lnTo>
                    <a:pt x="1153" y="7381"/>
                  </a:lnTo>
                  <a:lnTo>
                    <a:pt x="1137" y="7363"/>
                  </a:lnTo>
                  <a:lnTo>
                    <a:pt x="1121" y="7345"/>
                  </a:lnTo>
                  <a:lnTo>
                    <a:pt x="1106" y="7325"/>
                  </a:lnTo>
                  <a:lnTo>
                    <a:pt x="1091" y="7306"/>
                  </a:lnTo>
                  <a:lnTo>
                    <a:pt x="1078" y="7285"/>
                  </a:lnTo>
                  <a:lnTo>
                    <a:pt x="1066" y="7264"/>
                  </a:lnTo>
                  <a:lnTo>
                    <a:pt x="1055" y="7243"/>
                  </a:lnTo>
                  <a:lnTo>
                    <a:pt x="1045" y="7221"/>
                  </a:lnTo>
                  <a:lnTo>
                    <a:pt x="1036" y="7198"/>
                  </a:lnTo>
                  <a:lnTo>
                    <a:pt x="1028" y="7175"/>
                  </a:lnTo>
                  <a:lnTo>
                    <a:pt x="1022" y="7151"/>
                  </a:lnTo>
                  <a:lnTo>
                    <a:pt x="1016" y="7127"/>
                  </a:lnTo>
                  <a:lnTo>
                    <a:pt x="1012" y="7102"/>
                  </a:lnTo>
                  <a:lnTo>
                    <a:pt x="1009" y="7077"/>
                  </a:lnTo>
                  <a:lnTo>
                    <a:pt x="1007" y="7051"/>
                  </a:lnTo>
                  <a:lnTo>
                    <a:pt x="1006" y="7025"/>
                  </a:lnTo>
                  <a:close/>
                  <a:moveTo>
                    <a:pt x="9962" y="4015"/>
                  </a:moveTo>
                  <a:lnTo>
                    <a:pt x="11062" y="4015"/>
                  </a:lnTo>
                  <a:lnTo>
                    <a:pt x="13074" y="7527"/>
                  </a:lnTo>
                  <a:lnTo>
                    <a:pt x="10968" y="7527"/>
                  </a:lnTo>
                  <a:lnTo>
                    <a:pt x="9962" y="4015"/>
                  </a:lnTo>
                  <a:close/>
                  <a:moveTo>
                    <a:pt x="8299" y="4015"/>
                  </a:moveTo>
                  <a:lnTo>
                    <a:pt x="9439" y="4015"/>
                  </a:lnTo>
                  <a:lnTo>
                    <a:pt x="10444" y="7527"/>
                  </a:lnTo>
                  <a:lnTo>
                    <a:pt x="8299" y="7527"/>
                  </a:lnTo>
                  <a:lnTo>
                    <a:pt x="8299" y="4015"/>
                  </a:lnTo>
                  <a:close/>
                  <a:moveTo>
                    <a:pt x="6656" y="4015"/>
                  </a:moveTo>
                  <a:lnTo>
                    <a:pt x="7796" y="4015"/>
                  </a:lnTo>
                  <a:lnTo>
                    <a:pt x="7796" y="7527"/>
                  </a:lnTo>
                  <a:lnTo>
                    <a:pt x="5650" y="7527"/>
                  </a:lnTo>
                  <a:lnTo>
                    <a:pt x="6656" y="4015"/>
                  </a:lnTo>
                  <a:close/>
                  <a:moveTo>
                    <a:pt x="5127" y="7527"/>
                  </a:moveTo>
                  <a:lnTo>
                    <a:pt x="3020" y="7527"/>
                  </a:lnTo>
                  <a:lnTo>
                    <a:pt x="5032" y="4015"/>
                  </a:lnTo>
                  <a:lnTo>
                    <a:pt x="6132" y="4015"/>
                  </a:lnTo>
                  <a:lnTo>
                    <a:pt x="5127" y="7527"/>
                  </a:lnTo>
                  <a:close/>
                  <a:moveTo>
                    <a:pt x="13077" y="1004"/>
                  </a:moveTo>
                  <a:lnTo>
                    <a:pt x="13077" y="3011"/>
                  </a:lnTo>
                  <a:lnTo>
                    <a:pt x="3018" y="3011"/>
                  </a:lnTo>
                  <a:lnTo>
                    <a:pt x="3018" y="1004"/>
                  </a:lnTo>
                  <a:lnTo>
                    <a:pt x="13077" y="1004"/>
                  </a:lnTo>
                  <a:close/>
                  <a:moveTo>
                    <a:pt x="15793" y="5620"/>
                  </a:moveTo>
                  <a:lnTo>
                    <a:pt x="14284" y="3614"/>
                  </a:lnTo>
                  <a:lnTo>
                    <a:pt x="14262" y="3585"/>
                  </a:lnTo>
                  <a:lnTo>
                    <a:pt x="14239" y="3557"/>
                  </a:lnTo>
                  <a:lnTo>
                    <a:pt x="14214" y="3530"/>
                  </a:lnTo>
                  <a:lnTo>
                    <a:pt x="14189" y="3503"/>
                  </a:lnTo>
                  <a:lnTo>
                    <a:pt x="14164" y="3477"/>
                  </a:lnTo>
                  <a:lnTo>
                    <a:pt x="14137" y="3451"/>
                  </a:lnTo>
                  <a:lnTo>
                    <a:pt x="14110" y="3426"/>
                  </a:lnTo>
                  <a:lnTo>
                    <a:pt x="14083" y="3401"/>
                  </a:lnTo>
                  <a:lnTo>
                    <a:pt x="14083" y="1004"/>
                  </a:lnTo>
                  <a:lnTo>
                    <a:pt x="14082" y="952"/>
                  </a:lnTo>
                  <a:lnTo>
                    <a:pt x="14078" y="901"/>
                  </a:lnTo>
                  <a:lnTo>
                    <a:pt x="14072" y="851"/>
                  </a:lnTo>
                  <a:lnTo>
                    <a:pt x="14063" y="802"/>
                  </a:lnTo>
                  <a:lnTo>
                    <a:pt x="14052" y="753"/>
                  </a:lnTo>
                  <a:lnTo>
                    <a:pt x="14038" y="706"/>
                  </a:lnTo>
                  <a:lnTo>
                    <a:pt x="14022" y="658"/>
                  </a:lnTo>
                  <a:lnTo>
                    <a:pt x="14004" y="613"/>
                  </a:lnTo>
                  <a:lnTo>
                    <a:pt x="13984" y="569"/>
                  </a:lnTo>
                  <a:lnTo>
                    <a:pt x="13961" y="526"/>
                  </a:lnTo>
                  <a:lnTo>
                    <a:pt x="13937" y="484"/>
                  </a:lnTo>
                  <a:lnTo>
                    <a:pt x="13911" y="443"/>
                  </a:lnTo>
                  <a:lnTo>
                    <a:pt x="13883" y="403"/>
                  </a:lnTo>
                  <a:lnTo>
                    <a:pt x="13854" y="365"/>
                  </a:lnTo>
                  <a:lnTo>
                    <a:pt x="13822" y="329"/>
                  </a:lnTo>
                  <a:lnTo>
                    <a:pt x="13788" y="294"/>
                  </a:lnTo>
                  <a:lnTo>
                    <a:pt x="13753" y="261"/>
                  </a:lnTo>
                  <a:lnTo>
                    <a:pt x="13717" y="229"/>
                  </a:lnTo>
                  <a:lnTo>
                    <a:pt x="13679" y="200"/>
                  </a:lnTo>
                  <a:lnTo>
                    <a:pt x="13640" y="172"/>
                  </a:lnTo>
                  <a:lnTo>
                    <a:pt x="13598" y="146"/>
                  </a:lnTo>
                  <a:lnTo>
                    <a:pt x="13557" y="121"/>
                  </a:lnTo>
                  <a:lnTo>
                    <a:pt x="13513" y="99"/>
                  </a:lnTo>
                  <a:lnTo>
                    <a:pt x="13468" y="79"/>
                  </a:lnTo>
                  <a:lnTo>
                    <a:pt x="13423" y="61"/>
                  </a:lnTo>
                  <a:lnTo>
                    <a:pt x="13376" y="45"/>
                  </a:lnTo>
                  <a:lnTo>
                    <a:pt x="13329" y="32"/>
                  </a:lnTo>
                  <a:lnTo>
                    <a:pt x="13279" y="20"/>
                  </a:lnTo>
                  <a:lnTo>
                    <a:pt x="13230" y="12"/>
                  </a:lnTo>
                  <a:lnTo>
                    <a:pt x="13180" y="5"/>
                  </a:lnTo>
                  <a:lnTo>
                    <a:pt x="13128" y="1"/>
                  </a:lnTo>
                  <a:lnTo>
                    <a:pt x="13077" y="0"/>
                  </a:lnTo>
                  <a:lnTo>
                    <a:pt x="3018" y="0"/>
                  </a:lnTo>
                  <a:lnTo>
                    <a:pt x="2967" y="1"/>
                  </a:lnTo>
                  <a:lnTo>
                    <a:pt x="2915" y="5"/>
                  </a:lnTo>
                  <a:lnTo>
                    <a:pt x="2865" y="12"/>
                  </a:lnTo>
                  <a:lnTo>
                    <a:pt x="2815" y="20"/>
                  </a:lnTo>
                  <a:lnTo>
                    <a:pt x="2766" y="32"/>
                  </a:lnTo>
                  <a:lnTo>
                    <a:pt x="2718" y="45"/>
                  </a:lnTo>
                  <a:lnTo>
                    <a:pt x="2672" y="61"/>
                  </a:lnTo>
                  <a:lnTo>
                    <a:pt x="2627" y="79"/>
                  </a:lnTo>
                  <a:lnTo>
                    <a:pt x="2581" y="99"/>
                  </a:lnTo>
                  <a:lnTo>
                    <a:pt x="2538" y="121"/>
                  </a:lnTo>
                  <a:lnTo>
                    <a:pt x="2496" y="146"/>
                  </a:lnTo>
                  <a:lnTo>
                    <a:pt x="2455" y="172"/>
                  </a:lnTo>
                  <a:lnTo>
                    <a:pt x="2416" y="200"/>
                  </a:lnTo>
                  <a:lnTo>
                    <a:pt x="2378" y="229"/>
                  </a:lnTo>
                  <a:lnTo>
                    <a:pt x="2341" y="261"/>
                  </a:lnTo>
                  <a:lnTo>
                    <a:pt x="2307" y="294"/>
                  </a:lnTo>
                  <a:lnTo>
                    <a:pt x="2273" y="329"/>
                  </a:lnTo>
                  <a:lnTo>
                    <a:pt x="2241" y="365"/>
                  </a:lnTo>
                  <a:lnTo>
                    <a:pt x="2212" y="403"/>
                  </a:lnTo>
                  <a:lnTo>
                    <a:pt x="2184" y="443"/>
                  </a:lnTo>
                  <a:lnTo>
                    <a:pt x="2158" y="484"/>
                  </a:lnTo>
                  <a:lnTo>
                    <a:pt x="2134" y="526"/>
                  </a:lnTo>
                  <a:lnTo>
                    <a:pt x="2111" y="569"/>
                  </a:lnTo>
                  <a:lnTo>
                    <a:pt x="2091" y="613"/>
                  </a:lnTo>
                  <a:lnTo>
                    <a:pt x="2073" y="658"/>
                  </a:lnTo>
                  <a:lnTo>
                    <a:pt x="2057" y="706"/>
                  </a:lnTo>
                  <a:lnTo>
                    <a:pt x="2043" y="753"/>
                  </a:lnTo>
                  <a:lnTo>
                    <a:pt x="2032" y="802"/>
                  </a:lnTo>
                  <a:lnTo>
                    <a:pt x="2023" y="851"/>
                  </a:lnTo>
                  <a:lnTo>
                    <a:pt x="2017" y="901"/>
                  </a:lnTo>
                  <a:lnTo>
                    <a:pt x="2013" y="952"/>
                  </a:lnTo>
                  <a:lnTo>
                    <a:pt x="2012" y="1004"/>
                  </a:lnTo>
                  <a:lnTo>
                    <a:pt x="2012" y="3402"/>
                  </a:lnTo>
                  <a:lnTo>
                    <a:pt x="1985" y="3426"/>
                  </a:lnTo>
                  <a:lnTo>
                    <a:pt x="1959" y="3451"/>
                  </a:lnTo>
                  <a:lnTo>
                    <a:pt x="1931" y="3477"/>
                  </a:lnTo>
                  <a:lnTo>
                    <a:pt x="1906" y="3503"/>
                  </a:lnTo>
                  <a:lnTo>
                    <a:pt x="1881" y="3529"/>
                  </a:lnTo>
                  <a:lnTo>
                    <a:pt x="1857" y="3556"/>
                  </a:lnTo>
                  <a:lnTo>
                    <a:pt x="1833" y="3584"/>
                  </a:lnTo>
                  <a:lnTo>
                    <a:pt x="1811" y="3613"/>
                  </a:lnTo>
                  <a:lnTo>
                    <a:pt x="303" y="5619"/>
                  </a:lnTo>
                  <a:lnTo>
                    <a:pt x="285" y="5644"/>
                  </a:lnTo>
                  <a:lnTo>
                    <a:pt x="268" y="5669"/>
                  </a:lnTo>
                  <a:lnTo>
                    <a:pt x="250" y="5695"/>
                  </a:lnTo>
                  <a:lnTo>
                    <a:pt x="233" y="5720"/>
                  </a:lnTo>
                  <a:lnTo>
                    <a:pt x="217" y="5746"/>
                  </a:lnTo>
                  <a:lnTo>
                    <a:pt x="202" y="5772"/>
                  </a:lnTo>
                  <a:lnTo>
                    <a:pt x="187" y="5798"/>
                  </a:lnTo>
                  <a:lnTo>
                    <a:pt x="173" y="5825"/>
                  </a:lnTo>
                  <a:lnTo>
                    <a:pt x="159" y="5851"/>
                  </a:lnTo>
                  <a:lnTo>
                    <a:pt x="146" y="5879"/>
                  </a:lnTo>
                  <a:lnTo>
                    <a:pt x="133" y="5906"/>
                  </a:lnTo>
                  <a:lnTo>
                    <a:pt x="121" y="5934"/>
                  </a:lnTo>
                  <a:lnTo>
                    <a:pt x="110" y="5962"/>
                  </a:lnTo>
                  <a:lnTo>
                    <a:pt x="99" y="5991"/>
                  </a:lnTo>
                  <a:lnTo>
                    <a:pt x="88" y="6019"/>
                  </a:lnTo>
                  <a:lnTo>
                    <a:pt x="78" y="6047"/>
                  </a:lnTo>
                  <a:lnTo>
                    <a:pt x="68" y="6076"/>
                  </a:lnTo>
                  <a:lnTo>
                    <a:pt x="60" y="6105"/>
                  </a:lnTo>
                  <a:lnTo>
                    <a:pt x="51" y="6134"/>
                  </a:lnTo>
                  <a:lnTo>
                    <a:pt x="44" y="6163"/>
                  </a:lnTo>
                  <a:lnTo>
                    <a:pt x="37" y="6193"/>
                  </a:lnTo>
                  <a:lnTo>
                    <a:pt x="31" y="6222"/>
                  </a:lnTo>
                  <a:lnTo>
                    <a:pt x="25" y="6253"/>
                  </a:lnTo>
                  <a:lnTo>
                    <a:pt x="20" y="6282"/>
                  </a:lnTo>
                  <a:lnTo>
                    <a:pt x="15" y="6312"/>
                  </a:lnTo>
                  <a:lnTo>
                    <a:pt x="11" y="6342"/>
                  </a:lnTo>
                  <a:lnTo>
                    <a:pt x="8" y="6372"/>
                  </a:lnTo>
                  <a:lnTo>
                    <a:pt x="5" y="6402"/>
                  </a:lnTo>
                  <a:lnTo>
                    <a:pt x="3" y="6432"/>
                  </a:lnTo>
                  <a:lnTo>
                    <a:pt x="1" y="6463"/>
                  </a:lnTo>
                  <a:lnTo>
                    <a:pt x="0" y="6493"/>
                  </a:lnTo>
                  <a:lnTo>
                    <a:pt x="0" y="6524"/>
                  </a:lnTo>
                  <a:lnTo>
                    <a:pt x="0" y="7025"/>
                  </a:lnTo>
                  <a:lnTo>
                    <a:pt x="2" y="7103"/>
                  </a:lnTo>
                  <a:lnTo>
                    <a:pt x="8" y="7179"/>
                  </a:lnTo>
                  <a:lnTo>
                    <a:pt x="17" y="7254"/>
                  </a:lnTo>
                  <a:lnTo>
                    <a:pt x="31" y="7328"/>
                  </a:lnTo>
                  <a:lnTo>
                    <a:pt x="47" y="7401"/>
                  </a:lnTo>
                  <a:lnTo>
                    <a:pt x="68" y="7473"/>
                  </a:lnTo>
                  <a:lnTo>
                    <a:pt x="92" y="7542"/>
                  </a:lnTo>
                  <a:lnTo>
                    <a:pt x="119" y="7610"/>
                  </a:lnTo>
                  <a:lnTo>
                    <a:pt x="149" y="7678"/>
                  </a:lnTo>
                  <a:lnTo>
                    <a:pt x="182" y="7742"/>
                  </a:lnTo>
                  <a:lnTo>
                    <a:pt x="218" y="7805"/>
                  </a:lnTo>
                  <a:lnTo>
                    <a:pt x="259" y="7866"/>
                  </a:lnTo>
                  <a:lnTo>
                    <a:pt x="300" y="7926"/>
                  </a:lnTo>
                  <a:lnTo>
                    <a:pt x="345" y="7983"/>
                  </a:lnTo>
                  <a:lnTo>
                    <a:pt x="392" y="8037"/>
                  </a:lnTo>
                  <a:lnTo>
                    <a:pt x="443" y="8089"/>
                  </a:lnTo>
                  <a:lnTo>
                    <a:pt x="495" y="8139"/>
                  </a:lnTo>
                  <a:lnTo>
                    <a:pt x="549" y="8187"/>
                  </a:lnTo>
                  <a:lnTo>
                    <a:pt x="607" y="8232"/>
                  </a:lnTo>
                  <a:lnTo>
                    <a:pt x="666" y="8273"/>
                  </a:lnTo>
                  <a:lnTo>
                    <a:pt x="727" y="8313"/>
                  </a:lnTo>
                  <a:lnTo>
                    <a:pt x="791" y="8349"/>
                  </a:lnTo>
                  <a:lnTo>
                    <a:pt x="855" y="8382"/>
                  </a:lnTo>
                  <a:lnTo>
                    <a:pt x="922" y="8412"/>
                  </a:lnTo>
                  <a:lnTo>
                    <a:pt x="991" y="8439"/>
                  </a:lnTo>
                  <a:lnTo>
                    <a:pt x="1060" y="8464"/>
                  </a:lnTo>
                  <a:lnTo>
                    <a:pt x="1133" y="8484"/>
                  </a:lnTo>
                  <a:lnTo>
                    <a:pt x="1205" y="8501"/>
                  </a:lnTo>
                  <a:lnTo>
                    <a:pt x="1280" y="8514"/>
                  </a:lnTo>
                  <a:lnTo>
                    <a:pt x="1355" y="8523"/>
                  </a:lnTo>
                  <a:lnTo>
                    <a:pt x="1431" y="8529"/>
                  </a:lnTo>
                  <a:lnTo>
                    <a:pt x="1509" y="8531"/>
                  </a:lnTo>
                  <a:lnTo>
                    <a:pt x="1509" y="15054"/>
                  </a:lnTo>
                  <a:lnTo>
                    <a:pt x="1510" y="15106"/>
                  </a:lnTo>
                  <a:lnTo>
                    <a:pt x="1514" y="15157"/>
                  </a:lnTo>
                  <a:lnTo>
                    <a:pt x="1520" y="15207"/>
                  </a:lnTo>
                  <a:lnTo>
                    <a:pt x="1529" y="15257"/>
                  </a:lnTo>
                  <a:lnTo>
                    <a:pt x="1540" y="15305"/>
                  </a:lnTo>
                  <a:lnTo>
                    <a:pt x="1554" y="15352"/>
                  </a:lnTo>
                  <a:lnTo>
                    <a:pt x="1570" y="15400"/>
                  </a:lnTo>
                  <a:lnTo>
                    <a:pt x="1588" y="15445"/>
                  </a:lnTo>
                  <a:lnTo>
                    <a:pt x="1608" y="15489"/>
                  </a:lnTo>
                  <a:lnTo>
                    <a:pt x="1631" y="15533"/>
                  </a:lnTo>
                  <a:lnTo>
                    <a:pt x="1655" y="15574"/>
                  </a:lnTo>
                  <a:lnTo>
                    <a:pt x="1681" y="15615"/>
                  </a:lnTo>
                  <a:lnTo>
                    <a:pt x="1709" y="15655"/>
                  </a:lnTo>
                  <a:lnTo>
                    <a:pt x="1738" y="15693"/>
                  </a:lnTo>
                  <a:lnTo>
                    <a:pt x="1770" y="15729"/>
                  </a:lnTo>
                  <a:lnTo>
                    <a:pt x="1804" y="15764"/>
                  </a:lnTo>
                  <a:lnTo>
                    <a:pt x="1839" y="15797"/>
                  </a:lnTo>
                  <a:lnTo>
                    <a:pt x="1875" y="15829"/>
                  </a:lnTo>
                  <a:lnTo>
                    <a:pt x="1913" y="15858"/>
                  </a:lnTo>
                  <a:lnTo>
                    <a:pt x="1953" y="15886"/>
                  </a:lnTo>
                  <a:lnTo>
                    <a:pt x="1993" y="15912"/>
                  </a:lnTo>
                  <a:lnTo>
                    <a:pt x="2035" y="15937"/>
                  </a:lnTo>
                  <a:lnTo>
                    <a:pt x="2078" y="15959"/>
                  </a:lnTo>
                  <a:lnTo>
                    <a:pt x="2124" y="15979"/>
                  </a:lnTo>
                  <a:lnTo>
                    <a:pt x="2169" y="15997"/>
                  </a:lnTo>
                  <a:lnTo>
                    <a:pt x="2216" y="16013"/>
                  </a:lnTo>
                  <a:lnTo>
                    <a:pt x="2263" y="16026"/>
                  </a:lnTo>
                  <a:lnTo>
                    <a:pt x="2312" y="16038"/>
                  </a:lnTo>
                  <a:lnTo>
                    <a:pt x="2362" y="16046"/>
                  </a:lnTo>
                  <a:lnTo>
                    <a:pt x="2412" y="16053"/>
                  </a:lnTo>
                  <a:lnTo>
                    <a:pt x="2464" y="16057"/>
                  </a:lnTo>
                  <a:lnTo>
                    <a:pt x="2515" y="16058"/>
                  </a:lnTo>
                  <a:lnTo>
                    <a:pt x="13580" y="16058"/>
                  </a:lnTo>
                  <a:lnTo>
                    <a:pt x="13632" y="16057"/>
                  </a:lnTo>
                  <a:lnTo>
                    <a:pt x="13683" y="16053"/>
                  </a:lnTo>
                  <a:lnTo>
                    <a:pt x="13733" y="16046"/>
                  </a:lnTo>
                  <a:lnTo>
                    <a:pt x="13782" y="16038"/>
                  </a:lnTo>
                  <a:lnTo>
                    <a:pt x="13832" y="16026"/>
                  </a:lnTo>
                  <a:lnTo>
                    <a:pt x="13879" y="16013"/>
                  </a:lnTo>
                  <a:lnTo>
                    <a:pt x="13926" y="15997"/>
                  </a:lnTo>
                  <a:lnTo>
                    <a:pt x="13971" y="15979"/>
                  </a:lnTo>
                  <a:lnTo>
                    <a:pt x="14016" y="15959"/>
                  </a:lnTo>
                  <a:lnTo>
                    <a:pt x="14060" y="15937"/>
                  </a:lnTo>
                  <a:lnTo>
                    <a:pt x="14101" y="15912"/>
                  </a:lnTo>
                  <a:lnTo>
                    <a:pt x="14142" y="15886"/>
                  </a:lnTo>
                  <a:lnTo>
                    <a:pt x="14182" y="15858"/>
                  </a:lnTo>
                  <a:lnTo>
                    <a:pt x="14220" y="15829"/>
                  </a:lnTo>
                  <a:lnTo>
                    <a:pt x="14256" y="15797"/>
                  </a:lnTo>
                  <a:lnTo>
                    <a:pt x="14291" y="15764"/>
                  </a:lnTo>
                  <a:lnTo>
                    <a:pt x="14325" y="15729"/>
                  </a:lnTo>
                  <a:lnTo>
                    <a:pt x="14356" y="15693"/>
                  </a:lnTo>
                  <a:lnTo>
                    <a:pt x="14386" y="15655"/>
                  </a:lnTo>
                  <a:lnTo>
                    <a:pt x="14414" y="15615"/>
                  </a:lnTo>
                  <a:lnTo>
                    <a:pt x="14440" y="15574"/>
                  </a:lnTo>
                  <a:lnTo>
                    <a:pt x="14464" y="15533"/>
                  </a:lnTo>
                  <a:lnTo>
                    <a:pt x="14487" y="15489"/>
                  </a:lnTo>
                  <a:lnTo>
                    <a:pt x="14507" y="15445"/>
                  </a:lnTo>
                  <a:lnTo>
                    <a:pt x="14525" y="15400"/>
                  </a:lnTo>
                  <a:lnTo>
                    <a:pt x="14541" y="15352"/>
                  </a:lnTo>
                  <a:lnTo>
                    <a:pt x="14554" y="15305"/>
                  </a:lnTo>
                  <a:lnTo>
                    <a:pt x="14566" y="15257"/>
                  </a:lnTo>
                  <a:lnTo>
                    <a:pt x="14574" y="15207"/>
                  </a:lnTo>
                  <a:lnTo>
                    <a:pt x="14581" y="15157"/>
                  </a:lnTo>
                  <a:lnTo>
                    <a:pt x="14585" y="15106"/>
                  </a:lnTo>
                  <a:lnTo>
                    <a:pt x="14586" y="15054"/>
                  </a:lnTo>
                  <a:lnTo>
                    <a:pt x="14586" y="8531"/>
                  </a:lnTo>
                  <a:lnTo>
                    <a:pt x="14664" y="8529"/>
                  </a:lnTo>
                  <a:lnTo>
                    <a:pt x="14740" y="8523"/>
                  </a:lnTo>
                  <a:lnTo>
                    <a:pt x="14815" y="8514"/>
                  </a:lnTo>
                  <a:lnTo>
                    <a:pt x="14890" y="8501"/>
                  </a:lnTo>
                  <a:lnTo>
                    <a:pt x="14962" y="8484"/>
                  </a:lnTo>
                  <a:lnTo>
                    <a:pt x="15034" y="8464"/>
                  </a:lnTo>
                  <a:lnTo>
                    <a:pt x="15104" y="8439"/>
                  </a:lnTo>
                  <a:lnTo>
                    <a:pt x="15173" y="8412"/>
                  </a:lnTo>
                  <a:lnTo>
                    <a:pt x="15240" y="8382"/>
                  </a:lnTo>
                  <a:lnTo>
                    <a:pt x="15304" y="8349"/>
                  </a:lnTo>
                  <a:lnTo>
                    <a:pt x="15368" y="8313"/>
                  </a:lnTo>
                  <a:lnTo>
                    <a:pt x="15429" y="8273"/>
                  </a:lnTo>
                  <a:lnTo>
                    <a:pt x="15488" y="8232"/>
                  </a:lnTo>
                  <a:lnTo>
                    <a:pt x="15545" y="8187"/>
                  </a:lnTo>
                  <a:lnTo>
                    <a:pt x="15600" y="8139"/>
                  </a:lnTo>
                  <a:lnTo>
                    <a:pt x="15652" y="8089"/>
                  </a:lnTo>
                  <a:lnTo>
                    <a:pt x="15703" y="8037"/>
                  </a:lnTo>
                  <a:lnTo>
                    <a:pt x="15750" y="7983"/>
                  </a:lnTo>
                  <a:lnTo>
                    <a:pt x="15795" y="7926"/>
                  </a:lnTo>
                  <a:lnTo>
                    <a:pt x="15836" y="7866"/>
                  </a:lnTo>
                  <a:lnTo>
                    <a:pt x="15876" y="7805"/>
                  </a:lnTo>
                  <a:lnTo>
                    <a:pt x="15913" y="7742"/>
                  </a:lnTo>
                  <a:lnTo>
                    <a:pt x="15946" y="7678"/>
                  </a:lnTo>
                  <a:lnTo>
                    <a:pt x="15976" y="7610"/>
                  </a:lnTo>
                  <a:lnTo>
                    <a:pt x="16003" y="7542"/>
                  </a:lnTo>
                  <a:lnTo>
                    <a:pt x="16027" y="7473"/>
                  </a:lnTo>
                  <a:lnTo>
                    <a:pt x="16048" y="7401"/>
                  </a:lnTo>
                  <a:lnTo>
                    <a:pt x="16064" y="7328"/>
                  </a:lnTo>
                  <a:lnTo>
                    <a:pt x="16078" y="7254"/>
                  </a:lnTo>
                  <a:lnTo>
                    <a:pt x="16087" y="7179"/>
                  </a:lnTo>
                  <a:lnTo>
                    <a:pt x="16093" y="7103"/>
                  </a:lnTo>
                  <a:lnTo>
                    <a:pt x="16095" y="7025"/>
                  </a:lnTo>
                  <a:lnTo>
                    <a:pt x="16095" y="6524"/>
                  </a:lnTo>
                  <a:lnTo>
                    <a:pt x="16095" y="6493"/>
                  </a:lnTo>
                  <a:lnTo>
                    <a:pt x="16094" y="6463"/>
                  </a:lnTo>
                  <a:lnTo>
                    <a:pt x="16092" y="6432"/>
                  </a:lnTo>
                  <a:lnTo>
                    <a:pt x="16090" y="6402"/>
                  </a:lnTo>
                  <a:lnTo>
                    <a:pt x="16087" y="6372"/>
                  </a:lnTo>
                  <a:lnTo>
                    <a:pt x="16084" y="6342"/>
                  </a:lnTo>
                  <a:lnTo>
                    <a:pt x="16080" y="6312"/>
                  </a:lnTo>
                  <a:lnTo>
                    <a:pt x="16075" y="6282"/>
                  </a:lnTo>
                  <a:lnTo>
                    <a:pt x="16070" y="6253"/>
                  </a:lnTo>
                  <a:lnTo>
                    <a:pt x="16064" y="6222"/>
                  </a:lnTo>
                  <a:lnTo>
                    <a:pt x="16058" y="6193"/>
                  </a:lnTo>
                  <a:lnTo>
                    <a:pt x="16051" y="6163"/>
                  </a:lnTo>
                  <a:lnTo>
                    <a:pt x="16044" y="6134"/>
                  </a:lnTo>
                  <a:lnTo>
                    <a:pt x="16035" y="6105"/>
                  </a:lnTo>
                  <a:lnTo>
                    <a:pt x="16027" y="6076"/>
                  </a:lnTo>
                  <a:lnTo>
                    <a:pt x="16018" y="6047"/>
                  </a:lnTo>
                  <a:lnTo>
                    <a:pt x="16007" y="6019"/>
                  </a:lnTo>
                  <a:lnTo>
                    <a:pt x="15996" y="5991"/>
                  </a:lnTo>
                  <a:lnTo>
                    <a:pt x="15985" y="5963"/>
                  </a:lnTo>
                  <a:lnTo>
                    <a:pt x="15974" y="5934"/>
                  </a:lnTo>
                  <a:lnTo>
                    <a:pt x="15962" y="5906"/>
                  </a:lnTo>
                  <a:lnTo>
                    <a:pt x="15949" y="5879"/>
                  </a:lnTo>
                  <a:lnTo>
                    <a:pt x="15936" y="5852"/>
                  </a:lnTo>
                  <a:lnTo>
                    <a:pt x="15922" y="5825"/>
                  </a:lnTo>
                  <a:lnTo>
                    <a:pt x="15908" y="5798"/>
                  </a:lnTo>
                  <a:lnTo>
                    <a:pt x="15893" y="5772"/>
                  </a:lnTo>
                  <a:lnTo>
                    <a:pt x="15878" y="5746"/>
                  </a:lnTo>
                  <a:lnTo>
                    <a:pt x="15862" y="5720"/>
                  </a:lnTo>
                  <a:lnTo>
                    <a:pt x="15846" y="5695"/>
                  </a:lnTo>
                  <a:lnTo>
                    <a:pt x="15828" y="5669"/>
                  </a:lnTo>
                  <a:lnTo>
                    <a:pt x="15811" y="5644"/>
                  </a:lnTo>
                  <a:lnTo>
                    <a:pt x="15793" y="56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5" name="íṧḻïḓê"/>
            <p:cNvSpPr/>
            <p:nvPr/>
          </p:nvSpPr>
          <p:spPr bwMode="auto">
            <a:xfrm>
              <a:off x="5755546" y="4365812"/>
              <a:ext cx="236712" cy="214402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6" name="íšľïḑe"/>
            <p:cNvSpPr/>
            <p:nvPr/>
          </p:nvSpPr>
          <p:spPr bwMode="auto">
            <a:xfrm>
              <a:off x="4813576" y="3009000"/>
              <a:ext cx="402604" cy="401680"/>
            </a:xfrm>
            <a:custGeom>
              <a:avLst/>
              <a:gdLst>
                <a:gd name="T0" fmla="*/ 15050 w 16095"/>
                <a:gd name="T1" fmla="*/ 7221 h 16058"/>
                <a:gd name="T2" fmla="*/ 14924 w 16095"/>
                <a:gd name="T3" fmla="*/ 7397 h 16058"/>
                <a:gd name="T4" fmla="*/ 14736 w 16095"/>
                <a:gd name="T5" fmla="*/ 7505 h 16058"/>
                <a:gd name="T6" fmla="*/ 13077 w 16095"/>
                <a:gd name="T7" fmla="*/ 4015 h 16058"/>
                <a:gd name="T8" fmla="*/ 13328 w 16095"/>
                <a:gd name="T9" fmla="*/ 4081 h 16058"/>
                <a:gd name="T10" fmla="*/ 15001 w 16095"/>
                <a:gd name="T11" fmla="*/ 6239 h 16058"/>
                <a:gd name="T12" fmla="*/ 15074 w 16095"/>
                <a:gd name="T13" fmla="*/ 6403 h 16058"/>
                <a:gd name="T14" fmla="*/ 10562 w 16095"/>
                <a:gd name="T15" fmla="*/ 15054 h 16058"/>
                <a:gd name="T16" fmla="*/ 10523 w 16095"/>
                <a:gd name="T17" fmla="*/ 9841 h 16058"/>
                <a:gd name="T18" fmla="*/ 10397 w 16095"/>
                <a:gd name="T19" fmla="*/ 9665 h 16058"/>
                <a:gd name="T20" fmla="*/ 10209 w 16095"/>
                <a:gd name="T21" fmla="*/ 9557 h 16058"/>
                <a:gd name="T22" fmla="*/ 6236 w 16095"/>
                <a:gd name="T23" fmla="*/ 9537 h 16058"/>
                <a:gd name="T24" fmla="*/ 6027 w 16095"/>
                <a:gd name="T25" fmla="*/ 9607 h 16058"/>
                <a:gd name="T26" fmla="*/ 5870 w 16095"/>
                <a:gd name="T27" fmla="*/ 9755 h 16058"/>
                <a:gd name="T28" fmla="*/ 5790 w 16095"/>
                <a:gd name="T29" fmla="*/ 9960 h 16058"/>
                <a:gd name="T30" fmla="*/ 10059 w 16095"/>
                <a:gd name="T31" fmla="*/ 15054 h 16058"/>
                <a:gd name="T32" fmla="*/ 1010 w 16095"/>
                <a:gd name="T33" fmla="*/ 6462 h 16058"/>
                <a:gd name="T34" fmla="*/ 1063 w 16095"/>
                <a:gd name="T35" fmla="*/ 6291 h 16058"/>
                <a:gd name="T36" fmla="*/ 2696 w 16095"/>
                <a:gd name="T37" fmla="*/ 4131 h 16058"/>
                <a:gd name="T38" fmla="*/ 2930 w 16095"/>
                <a:gd name="T39" fmla="*/ 4023 h 16058"/>
                <a:gd name="T40" fmla="*/ 1432 w 16095"/>
                <a:gd name="T41" fmla="*/ 7521 h 16058"/>
                <a:gd name="T42" fmla="*/ 1227 w 16095"/>
                <a:gd name="T43" fmla="*/ 7442 h 16058"/>
                <a:gd name="T44" fmla="*/ 1078 w 16095"/>
                <a:gd name="T45" fmla="*/ 7285 h 16058"/>
                <a:gd name="T46" fmla="*/ 1009 w 16095"/>
                <a:gd name="T47" fmla="*/ 7077 h 16058"/>
                <a:gd name="T48" fmla="*/ 9439 w 16095"/>
                <a:gd name="T49" fmla="*/ 4015 h 16058"/>
                <a:gd name="T50" fmla="*/ 5127 w 16095"/>
                <a:gd name="T51" fmla="*/ 7527 h 16058"/>
                <a:gd name="T52" fmla="*/ 13077 w 16095"/>
                <a:gd name="T53" fmla="*/ 1004 h 16058"/>
                <a:gd name="T54" fmla="*/ 14110 w 16095"/>
                <a:gd name="T55" fmla="*/ 3426 h 16058"/>
                <a:gd name="T56" fmla="*/ 14022 w 16095"/>
                <a:gd name="T57" fmla="*/ 658 h 16058"/>
                <a:gd name="T58" fmla="*/ 13788 w 16095"/>
                <a:gd name="T59" fmla="*/ 294 h 16058"/>
                <a:gd name="T60" fmla="*/ 13423 w 16095"/>
                <a:gd name="T61" fmla="*/ 61 h 16058"/>
                <a:gd name="T62" fmla="*/ 2967 w 16095"/>
                <a:gd name="T63" fmla="*/ 1 h 16058"/>
                <a:gd name="T64" fmla="*/ 2538 w 16095"/>
                <a:gd name="T65" fmla="*/ 121 h 16058"/>
                <a:gd name="T66" fmla="*/ 2212 w 16095"/>
                <a:gd name="T67" fmla="*/ 403 h 16058"/>
                <a:gd name="T68" fmla="*/ 2032 w 16095"/>
                <a:gd name="T69" fmla="*/ 802 h 16058"/>
                <a:gd name="T70" fmla="*/ 1906 w 16095"/>
                <a:gd name="T71" fmla="*/ 3503 h 16058"/>
                <a:gd name="T72" fmla="*/ 233 w 16095"/>
                <a:gd name="T73" fmla="*/ 5720 h 16058"/>
                <a:gd name="T74" fmla="*/ 110 w 16095"/>
                <a:gd name="T75" fmla="*/ 5962 h 16058"/>
                <a:gd name="T76" fmla="*/ 31 w 16095"/>
                <a:gd name="T77" fmla="*/ 6222 h 16058"/>
                <a:gd name="T78" fmla="*/ 0 w 16095"/>
                <a:gd name="T79" fmla="*/ 6493 h 16058"/>
                <a:gd name="T80" fmla="*/ 92 w 16095"/>
                <a:gd name="T81" fmla="*/ 7542 h 16058"/>
                <a:gd name="T82" fmla="*/ 443 w 16095"/>
                <a:gd name="T83" fmla="*/ 8089 h 16058"/>
                <a:gd name="T84" fmla="*/ 991 w 16095"/>
                <a:gd name="T85" fmla="*/ 8439 h 16058"/>
                <a:gd name="T86" fmla="*/ 1510 w 16095"/>
                <a:gd name="T87" fmla="*/ 15106 h 16058"/>
                <a:gd name="T88" fmla="*/ 1631 w 16095"/>
                <a:gd name="T89" fmla="*/ 15533 h 16058"/>
                <a:gd name="T90" fmla="*/ 1913 w 16095"/>
                <a:gd name="T91" fmla="*/ 15858 h 16058"/>
                <a:gd name="T92" fmla="*/ 2312 w 16095"/>
                <a:gd name="T93" fmla="*/ 16038 h 16058"/>
                <a:gd name="T94" fmla="*/ 13782 w 16095"/>
                <a:gd name="T95" fmla="*/ 16038 h 16058"/>
                <a:gd name="T96" fmla="*/ 14182 w 16095"/>
                <a:gd name="T97" fmla="*/ 15858 h 16058"/>
                <a:gd name="T98" fmla="*/ 14464 w 16095"/>
                <a:gd name="T99" fmla="*/ 15533 h 16058"/>
                <a:gd name="T100" fmla="*/ 14585 w 16095"/>
                <a:gd name="T101" fmla="*/ 15106 h 16058"/>
                <a:gd name="T102" fmla="*/ 15104 w 16095"/>
                <a:gd name="T103" fmla="*/ 8439 h 16058"/>
                <a:gd name="T104" fmla="*/ 15652 w 16095"/>
                <a:gd name="T105" fmla="*/ 8089 h 16058"/>
                <a:gd name="T106" fmla="*/ 16003 w 16095"/>
                <a:gd name="T107" fmla="*/ 7542 h 16058"/>
                <a:gd name="T108" fmla="*/ 16095 w 16095"/>
                <a:gd name="T109" fmla="*/ 6493 h 16058"/>
                <a:gd name="T110" fmla="*/ 16064 w 16095"/>
                <a:gd name="T111" fmla="*/ 6222 h 16058"/>
                <a:gd name="T112" fmla="*/ 15985 w 16095"/>
                <a:gd name="T113" fmla="*/ 5963 h 16058"/>
                <a:gd name="T114" fmla="*/ 15862 w 16095"/>
                <a:gd name="T115" fmla="*/ 572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95" h="16058">
                  <a:moveTo>
                    <a:pt x="15089" y="7025"/>
                  </a:moveTo>
                  <a:lnTo>
                    <a:pt x="15088" y="7051"/>
                  </a:lnTo>
                  <a:lnTo>
                    <a:pt x="15086" y="7077"/>
                  </a:lnTo>
                  <a:lnTo>
                    <a:pt x="15083" y="7102"/>
                  </a:lnTo>
                  <a:lnTo>
                    <a:pt x="15079" y="7127"/>
                  </a:lnTo>
                  <a:lnTo>
                    <a:pt x="15073" y="7151"/>
                  </a:lnTo>
                  <a:lnTo>
                    <a:pt x="15066" y="7175"/>
                  </a:lnTo>
                  <a:lnTo>
                    <a:pt x="15059" y="7198"/>
                  </a:lnTo>
                  <a:lnTo>
                    <a:pt x="15050" y="7221"/>
                  </a:lnTo>
                  <a:lnTo>
                    <a:pt x="15040" y="7243"/>
                  </a:lnTo>
                  <a:lnTo>
                    <a:pt x="15029" y="7264"/>
                  </a:lnTo>
                  <a:lnTo>
                    <a:pt x="15017" y="7285"/>
                  </a:lnTo>
                  <a:lnTo>
                    <a:pt x="15004" y="7306"/>
                  </a:lnTo>
                  <a:lnTo>
                    <a:pt x="14989" y="7325"/>
                  </a:lnTo>
                  <a:lnTo>
                    <a:pt x="14974" y="7345"/>
                  </a:lnTo>
                  <a:lnTo>
                    <a:pt x="14958" y="7363"/>
                  </a:lnTo>
                  <a:lnTo>
                    <a:pt x="14942" y="7381"/>
                  </a:lnTo>
                  <a:lnTo>
                    <a:pt x="14924" y="7397"/>
                  </a:lnTo>
                  <a:lnTo>
                    <a:pt x="14906" y="7413"/>
                  </a:lnTo>
                  <a:lnTo>
                    <a:pt x="14887" y="7428"/>
                  </a:lnTo>
                  <a:lnTo>
                    <a:pt x="14867" y="7442"/>
                  </a:lnTo>
                  <a:lnTo>
                    <a:pt x="14847" y="7455"/>
                  </a:lnTo>
                  <a:lnTo>
                    <a:pt x="14826" y="7467"/>
                  </a:lnTo>
                  <a:lnTo>
                    <a:pt x="14804" y="7478"/>
                  </a:lnTo>
                  <a:lnTo>
                    <a:pt x="14782" y="7488"/>
                  </a:lnTo>
                  <a:lnTo>
                    <a:pt x="14759" y="7497"/>
                  </a:lnTo>
                  <a:lnTo>
                    <a:pt x="14736" y="7505"/>
                  </a:lnTo>
                  <a:lnTo>
                    <a:pt x="14712" y="7511"/>
                  </a:lnTo>
                  <a:lnTo>
                    <a:pt x="14688" y="7517"/>
                  </a:lnTo>
                  <a:lnTo>
                    <a:pt x="14663" y="7521"/>
                  </a:lnTo>
                  <a:lnTo>
                    <a:pt x="14637" y="7524"/>
                  </a:lnTo>
                  <a:lnTo>
                    <a:pt x="14612" y="7526"/>
                  </a:lnTo>
                  <a:lnTo>
                    <a:pt x="14586" y="7527"/>
                  </a:lnTo>
                  <a:lnTo>
                    <a:pt x="13654" y="7527"/>
                  </a:lnTo>
                  <a:lnTo>
                    <a:pt x="11642" y="4015"/>
                  </a:lnTo>
                  <a:lnTo>
                    <a:pt x="13077" y="4015"/>
                  </a:lnTo>
                  <a:lnTo>
                    <a:pt x="13106" y="4016"/>
                  </a:lnTo>
                  <a:lnTo>
                    <a:pt x="13137" y="4018"/>
                  </a:lnTo>
                  <a:lnTo>
                    <a:pt x="13165" y="4023"/>
                  </a:lnTo>
                  <a:lnTo>
                    <a:pt x="13194" y="4029"/>
                  </a:lnTo>
                  <a:lnTo>
                    <a:pt x="13222" y="4036"/>
                  </a:lnTo>
                  <a:lnTo>
                    <a:pt x="13249" y="4045"/>
                  </a:lnTo>
                  <a:lnTo>
                    <a:pt x="13276" y="4056"/>
                  </a:lnTo>
                  <a:lnTo>
                    <a:pt x="13303" y="4068"/>
                  </a:lnTo>
                  <a:lnTo>
                    <a:pt x="13328" y="4081"/>
                  </a:lnTo>
                  <a:lnTo>
                    <a:pt x="13352" y="4096"/>
                  </a:lnTo>
                  <a:lnTo>
                    <a:pt x="13376" y="4113"/>
                  </a:lnTo>
                  <a:lnTo>
                    <a:pt x="13399" y="4131"/>
                  </a:lnTo>
                  <a:lnTo>
                    <a:pt x="13420" y="4150"/>
                  </a:lnTo>
                  <a:lnTo>
                    <a:pt x="13441" y="4170"/>
                  </a:lnTo>
                  <a:lnTo>
                    <a:pt x="13461" y="4192"/>
                  </a:lnTo>
                  <a:lnTo>
                    <a:pt x="13480" y="4215"/>
                  </a:lnTo>
                  <a:lnTo>
                    <a:pt x="14988" y="6222"/>
                  </a:lnTo>
                  <a:lnTo>
                    <a:pt x="15001" y="6239"/>
                  </a:lnTo>
                  <a:lnTo>
                    <a:pt x="15012" y="6256"/>
                  </a:lnTo>
                  <a:lnTo>
                    <a:pt x="15022" y="6274"/>
                  </a:lnTo>
                  <a:lnTo>
                    <a:pt x="15032" y="6291"/>
                  </a:lnTo>
                  <a:lnTo>
                    <a:pt x="15041" y="6309"/>
                  </a:lnTo>
                  <a:lnTo>
                    <a:pt x="15049" y="6327"/>
                  </a:lnTo>
                  <a:lnTo>
                    <a:pt x="15057" y="6346"/>
                  </a:lnTo>
                  <a:lnTo>
                    <a:pt x="15063" y="6365"/>
                  </a:lnTo>
                  <a:lnTo>
                    <a:pt x="15069" y="6384"/>
                  </a:lnTo>
                  <a:lnTo>
                    <a:pt x="15074" y="6403"/>
                  </a:lnTo>
                  <a:lnTo>
                    <a:pt x="15079" y="6423"/>
                  </a:lnTo>
                  <a:lnTo>
                    <a:pt x="15082" y="6443"/>
                  </a:lnTo>
                  <a:lnTo>
                    <a:pt x="15085" y="6462"/>
                  </a:lnTo>
                  <a:lnTo>
                    <a:pt x="15087" y="6483"/>
                  </a:lnTo>
                  <a:lnTo>
                    <a:pt x="15089" y="6503"/>
                  </a:lnTo>
                  <a:lnTo>
                    <a:pt x="15089" y="6524"/>
                  </a:lnTo>
                  <a:lnTo>
                    <a:pt x="15089" y="7025"/>
                  </a:lnTo>
                  <a:close/>
                  <a:moveTo>
                    <a:pt x="13580" y="15054"/>
                  </a:moveTo>
                  <a:lnTo>
                    <a:pt x="10562" y="15054"/>
                  </a:lnTo>
                  <a:lnTo>
                    <a:pt x="10562" y="10036"/>
                  </a:lnTo>
                  <a:lnTo>
                    <a:pt x="10561" y="10010"/>
                  </a:lnTo>
                  <a:lnTo>
                    <a:pt x="10559" y="9985"/>
                  </a:lnTo>
                  <a:lnTo>
                    <a:pt x="10556" y="9960"/>
                  </a:lnTo>
                  <a:lnTo>
                    <a:pt x="10552" y="9935"/>
                  </a:lnTo>
                  <a:lnTo>
                    <a:pt x="10546" y="9911"/>
                  </a:lnTo>
                  <a:lnTo>
                    <a:pt x="10539" y="9887"/>
                  </a:lnTo>
                  <a:lnTo>
                    <a:pt x="10532" y="9864"/>
                  </a:lnTo>
                  <a:lnTo>
                    <a:pt x="10523" y="9841"/>
                  </a:lnTo>
                  <a:lnTo>
                    <a:pt x="10513" y="9818"/>
                  </a:lnTo>
                  <a:lnTo>
                    <a:pt x="10502" y="9797"/>
                  </a:lnTo>
                  <a:lnTo>
                    <a:pt x="10490" y="9776"/>
                  </a:lnTo>
                  <a:lnTo>
                    <a:pt x="10477" y="9755"/>
                  </a:lnTo>
                  <a:lnTo>
                    <a:pt x="10463" y="9736"/>
                  </a:lnTo>
                  <a:lnTo>
                    <a:pt x="10448" y="9717"/>
                  </a:lnTo>
                  <a:lnTo>
                    <a:pt x="10432" y="9699"/>
                  </a:lnTo>
                  <a:lnTo>
                    <a:pt x="10415" y="9681"/>
                  </a:lnTo>
                  <a:lnTo>
                    <a:pt x="10397" y="9665"/>
                  </a:lnTo>
                  <a:lnTo>
                    <a:pt x="10379" y="9649"/>
                  </a:lnTo>
                  <a:lnTo>
                    <a:pt x="10360" y="9634"/>
                  </a:lnTo>
                  <a:lnTo>
                    <a:pt x="10340" y="9620"/>
                  </a:lnTo>
                  <a:lnTo>
                    <a:pt x="10320" y="9607"/>
                  </a:lnTo>
                  <a:lnTo>
                    <a:pt x="10299" y="9595"/>
                  </a:lnTo>
                  <a:lnTo>
                    <a:pt x="10278" y="9584"/>
                  </a:lnTo>
                  <a:lnTo>
                    <a:pt x="10256" y="9574"/>
                  </a:lnTo>
                  <a:lnTo>
                    <a:pt x="10232" y="9565"/>
                  </a:lnTo>
                  <a:lnTo>
                    <a:pt x="10209" y="9557"/>
                  </a:lnTo>
                  <a:lnTo>
                    <a:pt x="10185" y="9550"/>
                  </a:lnTo>
                  <a:lnTo>
                    <a:pt x="10161" y="9544"/>
                  </a:lnTo>
                  <a:lnTo>
                    <a:pt x="10136" y="9540"/>
                  </a:lnTo>
                  <a:lnTo>
                    <a:pt x="10111" y="9537"/>
                  </a:lnTo>
                  <a:lnTo>
                    <a:pt x="10086" y="9535"/>
                  </a:lnTo>
                  <a:lnTo>
                    <a:pt x="10059" y="9534"/>
                  </a:lnTo>
                  <a:lnTo>
                    <a:pt x="6287" y="9534"/>
                  </a:lnTo>
                  <a:lnTo>
                    <a:pt x="6261" y="9535"/>
                  </a:lnTo>
                  <a:lnTo>
                    <a:pt x="6236" y="9537"/>
                  </a:lnTo>
                  <a:lnTo>
                    <a:pt x="6211" y="9540"/>
                  </a:lnTo>
                  <a:lnTo>
                    <a:pt x="6186" y="9544"/>
                  </a:lnTo>
                  <a:lnTo>
                    <a:pt x="6161" y="9550"/>
                  </a:lnTo>
                  <a:lnTo>
                    <a:pt x="6137" y="9557"/>
                  </a:lnTo>
                  <a:lnTo>
                    <a:pt x="6114" y="9565"/>
                  </a:lnTo>
                  <a:lnTo>
                    <a:pt x="6091" y="9574"/>
                  </a:lnTo>
                  <a:lnTo>
                    <a:pt x="6069" y="9584"/>
                  </a:lnTo>
                  <a:lnTo>
                    <a:pt x="6048" y="9595"/>
                  </a:lnTo>
                  <a:lnTo>
                    <a:pt x="6027" y="9607"/>
                  </a:lnTo>
                  <a:lnTo>
                    <a:pt x="6005" y="9620"/>
                  </a:lnTo>
                  <a:lnTo>
                    <a:pt x="5986" y="9634"/>
                  </a:lnTo>
                  <a:lnTo>
                    <a:pt x="5967" y="9649"/>
                  </a:lnTo>
                  <a:lnTo>
                    <a:pt x="5949" y="9665"/>
                  </a:lnTo>
                  <a:lnTo>
                    <a:pt x="5931" y="9681"/>
                  </a:lnTo>
                  <a:lnTo>
                    <a:pt x="5915" y="9699"/>
                  </a:lnTo>
                  <a:lnTo>
                    <a:pt x="5899" y="9717"/>
                  </a:lnTo>
                  <a:lnTo>
                    <a:pt x="5884" y="9736"/>
                  </a:lnTo>
                  <a:lnTo>
                    <a:pt x="5870" y="9755"/>
                  </a:lnTo>
                  <a:lnTo>
                    <a:pt x="5857" y="9776"/>
                  </a:lnTo>
                  <a:lnTo>
                    <a:pt x="5844" y="9797"/>
                  </a:lnTo>
                  <a:lnTo>
                    <a:pt x="5833" y="9818"/>
                  </a:lnTo>
                  <a:lnTo>
                    <a:pt x="5823" y="9841"/>
                  </a:lnTo>
                  <a:lnTo>
                    <a:pt x="5814" y="9864"/>
                  </a:lnTo>
                  <a:lnTo>
                    <a:pt x="5806" y="9887"/>
                  </a:lnTo>
                  <a:lnTo>
                    <a:pt x="5800" y="9911"/>
                  </a:lnTo>
                  <a:lnTo>
                    <a:pt x="5794" y="9935"/>
                  </a:lnTo>
                  <a:lnTo>
                    <a:pt x="5790" y="9960"/>
                  </a:lnTo>
                  <a:lnTo>
                    <a:pt x="5787" y="9985"/>
                  </a:lnTo>
                  <a:lnTo>
                    <a:pt x="5785" y="10010"/>
                  </a:lnTo>
                  <a:lnTo>
                    <a:pt x="5784" y="10036"/>
                  </a:lnTo>
                  <a:lnTo>
                    <a:pt x="5784" y="15054"/>
                  </a:lnTo>
                  <a:lnTo>
                    <a:pt x="2515" y="15054"/>
                  </a:lnTo>
                  <a:lnTo>
                    <a:pt x="2515" y="8531"/>
                  </a:lnTo>
                  <a:lnTo>
                    <a:pt x="13580" y="8531"/>
                  </a:lnTo>
                  <a:lnTo>
                    <a:pt x="13580" y="15054"/>
                  </a:lnTo>
                  <a:close/>
                  <a:moveTo>
                    <a:pt x="10059" y="15054"/>
                  </a:moveTo>
                  <a:lnTo>
                    <a:pt x="6287" y="15054"/>
                  </a:lnTo>
                  <a:lnTo>
                    <a:pt x="6287" y="10036"/>
                  </a:lnTo>
                  <a:lnTo>
                    <a:pt x="10059" y="10036"/>
                  </a:lnTo>
                  <a:lnTo>
                    <a:pt x="10059" y="15054"/>
                  </a:lnTo>
                  <a:close/>
                  <a:moveTo>
                    <a:pt x="1006" y="7025"/>
                  </a:moveTo>
                  <a:lnTo>
                    <a:pt x="1006" y="6524"/>
                  </a:lnTo>
                  <a:lnTo>
                    <a:pt x="1006" y="6503"/>
                  </a:lnTo>
                  <a:lnTo>
                    <a:pt x="1008" y="6483"/>
                  </a:lnTo>
                  <a:lnTo>
                    <a:pt x="1010" y="6462"/>
                  </a:lnTo>
                  <a:lnTo>
                    <a:pt x="1012" y="6443"/>
                  </a:lnTo>
                  <a:lnTo>
                    <a:pt x="1016" y="6423"/>
                  </a:lnTo>
                  <a:lnTo>
                    <a:pt x="1020" y="6403"/>
                  </a:lnTo>
                  <a:lnTo>
                    <a:pt x="1026" y="6384"/>
                  </a:lnTo>
                  <a:lnTo>
                    <a:pt x="1032" y="6365"/>
                  </a:lnTo>
                  <a:lnTo>
                    <a:pt x="1038" y="6346"/>
                  </a:lnTo>
                  <a:lnTo>
                    <a:pt x="1046" y="6327"/>
                  </a:lnTo>
                  <a:lnTo>
                    <a:pt x="1054" y="6309"/>
                  </a:lnTo>
                  <a:lnTo>
                    <a:pt x="1063" y="6291"/>
                  </a:lnTo>
                  <a:lnTo>
                    <a:pt x="1073" y="6274"/>
                  </a:lnTo>
                  <a:lnTo>
                    <a:pt x="1083" y="6256"/>
                  </a:lnTo>
                  <a:lnTo>
                    <a:pt x="1094" y="6239"/>
                  </a:lnTo>
                  <a:lnTo>
                    <a:pt x="1107" y="6222"/>
                  </a:lnTo>
                  <a:lnTo>
                    <a:pt x="2615" y="4215"/>
                  </a:lnTo>
                  <a:lnTo>
                    <a:pt x="2634" y="4192"/>
                  </a:lnTo>
                  <a:lnTo>
                    <a:pt x="2654" y="4170"/>
                  </a:lnTo>
                  <a:lnTo>
                    <a:pt x="2674" y="4150"/>
                  </a:lnTo>
                  <a:lnTo>
                    <a:pt x="2696" y="4131"/>
                  </a:lnTo>
                  <a:lnTo>
                    <a:pt x="2719" y="4113"/>
                  </a:lnTo>
                  <a:lnTo>
                    <a:pt x="2743" y="4096"/>
                  </a:lnTo>
                  <a:lnTo>
                    <a:pt x="2767" y="4081"/>
                  </a:lnTo>
                  <a:lnTo>
                    <a:pt x="2792" y="4068"/>
                  </a:lnTo>
                  <a:lnTo>
                    <a:pt x="2819" y="4056"/>
                  </a:lnTo>
                  <a:lnTo>
                    <a:pt x="2846" y="4045"/>
                  </a:lnTo>
                  <a:lnTo>
                    <a:pt x="2873" y="4036"/>
                  </a:lnTo>
                  <a:lnTo>
                    <a:pt x="2901" y="4029"/>
                  </a:lnTo>
                  <a:lnTo>
                    <a:pt x="2930" y="4023"/>
                  </a:lnTo>
                  <a:lnTo>
                    <a:pt x="2958" y="4018"/>
                  </a:lnTo>
                  <a:lnTo>
                    <a:pt x="2989" y="4016"/>
                  </a:lnTo>
                  <a:lnTo>
                    <a:pt x="3018" y="4015"/>
                  </a:lnTo>
                  <a:lnTo>
                    <a:pt x="4452" y="4015"/>
                  </a:lnTo>
                  <a:lnTo>
                    <a:pt x="2440" y="7527"/>
                  </a:lnTo>
                  <a:lnTo>
                    <a:pt x="1509" y="7527"/>
                  </a:lnTo>
                  <a:lnTo>
                    <a:pt x="1483" y="7526"/>
                  </a:lnTo>
                  <a:lnTo>
                    <a:pt x="1458" y="7524"/>
                  </a:lnTo>
                  <a:lnTo>
                    <a:pt x="1432" y="7521"/>
                  </a:lnTo>
                  <a:lnTo>
                    <a:pt x="1407" y="7517"/>
                  </a:lnTo>
                  <a:lnTo>
                    <a:pt x="1383" y="7511"/>
                  </a:lnTo>
                  <a:lnTo>
                    <a:pt x="1359" y="7505"/>
                  </a:lnTo>
                  <a:lnTo>
                    <a:pt x="1336" y="7497"/>
                  </a:lnTo>
                  <a:lnTo>
                    <a:pt x="1313" y="7488"/>
                  </a:lnTo>
                  <a:lnTo>
                    <a:pt x="1291" y="7478"/>
                  </a:lnTo>
                  <a:lnTo>
                    <a:pt x="1269" y="7467"/>
                  </a:lnTo>
                  <a:lnTo>
                    <a:pt x="1248" y="7455"/>
                  </a:lnTo>
                  <a:lnTo>
                    <a:pt x="1227" y="7442"/>
                  </a:lnTo>
                  <a:lnTo>
                    <a:pt x="1208" y="7428"/>
                  </a:lnTo>
                  <a:lnTo>
                    <a:pt x="1189" y="7413"/>
                  </a:lnTo>
                  <a:lnTo>
                    <a:pt x="1171" y="7397"/>
                  </a:lnTo>
                  <a:lnTo>
                    <a:pt x="1153" y="7381"/>
                  </a:lnTo>
                  <a:lnTo>
                    <a:pt x="1137" y="7363"/>
                  </a:lnTo>
                  <a:lnTo>
                    <a:pt x="1121" y="7345"/>
                  </a:lnTo>
                  <a:lnTo>
                    <a:pt x="1106" y="7325"/>
                  </a:lnTo>
                  <a:lnTo>
                    <a:pt x="1091" y="7306"/>
                  </a:lnTo>
                  <a:lnTo>
                    <a:pt x="1078" y="7285"/>
                  </a:lnTo>
                  <a:lnTo>
                    <a:pt x="1066" y="7264"/>
                  </a:lnTo>
                  <a:lnTo>
                    <a:pt x="1055" y="7243"/>
                  </a:lnTo>
                  <a:lnTo>
                    <a:pt x="1045" y="7221"/>
                  </a:lnTo>
                  <a:lnTo>
                    <a:pt x="1036" y="7198"/>
                  </a:lnTo>
                  <a:lnTo>
                    <a:pt x="1028" y="7175"/>
                  </a:lnTo>
                  <a:lnTo>
                    <a:pt x="1022" y="7151"/>
                  </a:lnTo>
                  <a:lnTo>
                    <a:pt x="1016" y="7127"/>
                  </a:lnTo>
                  <a:lnTo>
                    <a:pt x="1012" y="7102"/>
                  </a:lnTo>
                  <a:lnTo>
                    <a:pt x="1009" y="7077"/>
                  </a:lnTo>
                  <a:lnTo>
                    <a:pt x="1007" y="7051"/>
                  </a:lnTo>
                  <a:lnTo>
                    <a:pt x="1006" y="7025"/>
                  </a:lnTo>
                  <a:close/>
                  <a:moveTo>
                    <a:pt x="9962" y="4015"/>
                  </a:moveTo>
                  <a:lnTo>
                    <a:pt x="11062" y="4015"/>
                  </a:lnTo>
                  <a:lnTo>
                    <a:pt x="13074" y="7527"/>
                  </a:lnTo>
                  <a:lnTo>
                    <a:pt x="10968" y="7527"/>
                  </a:lnTo>
                  <a:lnTo>
                    <a:pt x="9962" y="4015"/>
                  </a:lnTo>
                  <a:close/>
                  <a:moveTo>
                    <a:pt x="8299" y="4015"/>
                  </a:moveTo>
                  <a:lnTo>
                    <a:pt x="9439" y="4015"/>
                  </a:lnTo>
                  <a:lnTo>
                    <a:pt x="10444" y="7527"/>
                  </a:lnTo>
                  <a:lnTo>
                    <a:pt x="8299" y="7527"/>
                  </a:lnTo>
                  <a:lnTo>
                    <a:pt x="8299" y="4015"/>
                  </a:lnTo>
                  <a:close/>
                  <a:moveTo>
                    <a:pt x="6656" y="4015"/>
                  </a:moveTo>
                  <a:lnTo>
                    <a:pt x="7796" y="4015"/>
                  </a:lnTo>
                  <a:lnTo>
                    <a:pt x="7796" y="7527"/>
                  </a:lnTo>
                  <a:lnTo>
                    <a:pt x="5650" y="7527"/>
                  </a:lnTo>
                  <a:lnTo>
                    <a:pt x="6656" y="4015"/>
                  </a:lnTo>
                  <a:close/>
                  <a:moveTo>
                    <a:pt x="5127" y="7527"/>
                  </a:moveTo>
                  <a:lnTo>
                    <a:pt x="3020" y="7527"/>
                  </a:lnTo>
                  <a:lnTo>
                    <a:pt x="5032" y="4015"/>
                  </a:lnTo>
                  <a:lnTo>
                    <a:pt x="6132" y="4015"/>
                  </a:lnTo>
                  <a:lnTo>
                    <a:pt x="5127" y="7527"/>
                  </a:lnTo>
                  <a:close/>
                  <a:moveTo>
                    <a:pt x="13077" y="1004"/>
                  </a:moveTo>
                  <a:lnTo>
                    <a:pt x="13077" y="3011"/>
                  </a:lnTo>
                  <a:lnTo>
                    <a:pt x="3018" y="3011"/>
                  </a:lnTo>
                  <a:lnTo>
                    <a:pt x="3018" y="1004"/>
                  </a:lnTo>
                  <a:lnTo>
                    <a:pt x="13077" y="1004"/>
                  </a:lnTo>
                  <a:close/>
                  <a:moveTo>
                    <a:pt x="15793" y="5620"/>
                  </a:moveTo>
                  <a:lnTo>
                    <a:pt x="14284" y="3614"/>
                  </a:lnTo>
                  <a:lnTo>
                    <a:pt x="14262" y="3585"/>
                  </a:lnTo>
                  <a:lnTo>
                    <a:pt x="14239" y="3557"/>
                  </a:lnTo>
                  <a:lnTo>
                    <a:pt x="14214" y="3530"/>
                  </a:lnTo>
                  <a:lnTo>
                    <a:pt x="14189" y="3503"/>
                  </a:lnTo>
                  <a:lnTo>
                    <a:pt x="14164" y="3477"/>
                  </a:lnTo>
                  <a:lnTo>
                    <a:pt x="14137" y="3451"/>
                  </a:lnTo>
                  <a:lnTo>
                    <a:pt x="14110" y="3426"/>
                  </a:lnTo>
                  <a:lnTo>
                    <a:pt x="14083" y="3401"/>
                  </a:lnTo>
                  <a:lnTo>
                    <a:pt x="14083" y="1004"/>
                  </a:lnTo>
                  <a:lnTo>
                    <a:pt x="14082" y="952"/>
                  </a:lnTo>
                  <a:lnTo>
                    <a:pt x="14078" y="901"/>
                  </a:lnTo>
                  <a:lnTo>
                    <a:pt x="14072" y="851"/>
                  </a:lnTo>
                  <a:lnTo>
                    <a:pt x="14063" y="802"/>
                  </a:lnTo>
                  <a:lnTo>
                    <a:pt x="14052" y="753"/>
                  </a:lnTo>
                  <a:lnTo>
                    <a:pt x="14038" y="706"/>
                  </a:lnTo>
                  <a:lnTo>
                    <a:pt x="14022" y="658"/>
                  </a:lnTo>
                  <a:lnTo>
                    <a:pt x="14004" y="613"/>
                  </a:lnTo>
                  <a:lnTo>
                    <a:pt x="13984" y="569"/>
                  </a:lnTo>
                  <a:lnTo>
                    <a:pt x="13961" y="526"/>
                  </a:lnTo>
                  <a:lnTo>
                    <a:pt x="13937" y="484"/>
                  </a:lnTo>
                  <a:lnTo>
                    <a:pt x="13911" y="443"/>
                  </a:lnTo>
                  <a:lnTo>
                    <a:pt x="13883" y="403"/>
                  </a:lnTo>
                  <a:lnTo>
                    <a:pt x="13854" y="365"/>
                  </a:lnTo>
                  <a:lnTo>
                    <a:pt x="13822" y="329"/>
                  </a:lnTo>
                  <a:lnTo>
                    <a:pt x="13788" y="294"/>
                  </a:lnTo>
                  <a:lnTo>
                    <a:pt x="13753" y="261"/>
                  </a:lnTo>
                  <a:lnTo>
                    <a:pt x="13717" y="229"/>
                  </a:lnTo>
                  <a:lnTo>
                    <a:pt x="13679" y="200"/>
                  </a:lnTo>
                  <a:lnTo>
                    <a:pt x="13640" y="172"/>
                  </a:lnTo>
                  <a:lnTo>
                    <a:pt x="13598" y="146"/>
                  </a:lnTo>
                  <a:lnTo>
                    <a:pt x="13557" y="121"/>
                  </a:lnTo>
                  <a:lnTo>
                    <a:pt x="13513" y="99"/>
                  </a:lnTo>
                  <a:lnTo>
                    <a:pt x="13468" y="79"/>
                  </a:lnTo>
                  <a:lnTo>
                    <a:pt x="13423" y="61"/>
                  </a:lnTo>
                  <a:lnTo>
                    <a:pt x="13376" y="45"/>
                  </a:lnTo>
                  <a:lnTo>
                    <a:pt x="13329" y="32"/>
                  </a:lnTo>
                  <a:lnTo>
                    <a:pt x="13279" y="20"/>
                  </a:lnTo>
                  <a:lnTo>
                    <a:pt x="13230" y="12"/>
                  </a:lnTo>
                  <a:lnTo>
                    <a:pt x="13180" y="5"/>
                  </a:lnTo>
                  <a:lnTo>
                    <a:pt x="13128" y="1"/>
                  </a:lnTo>
                  <a:lnTo>
                    <a:pt x="13077" y="0"/>
                  </a:lnTo>
                  <a:lnTo>
                    <a:pt x="3018" y="0"/>
                  </a:lnTo>
                  <a:lnTo>
                    <a:pt x="2967" y="1"/>
                  </a:lnTo>
                  <a:lnTo>
                    <a:pt x="2915" y="5"/>
                  </a:lnTo>
                  <a:lnTo>
                    <a:pt x="2865" y="12"/>
                  </a:lnTo>
                  <a:lnTo>
                    <a:pt x="2815" y="20"/>
                  </a:lnTo>
                  <a:lnTo>
                    <a:pt x="2766" y="32"/>
                  </a:lnTo>
                  <a:lnTo>
                    <a:pt x="2718" y="45"/>
                  </a:lnTo>
                  <a:lnTo>
                    <a:pt x="2672" y="61"/>
                  </a:lnTo>
                  <a:lnTo>
                    <a:pt x="2627" y="79"/>
                  </a:lnTo>
                  <a:lnTo>
                    <a:pt x="2581" y="99"/>
                  </a:lnTo>
                  <a:lnTo>
                    <a:pt x="2538" y="121"/>
                  </a:lnTo>
                  <a:lnTo>
                    <a:pt x="2496" y="146"/>
                  </a:lnTo>
                  <a:lnTo>
                    <a:pt x="2455" y="172"/>
                  </a:lnTo>
                  <a:lnTo>
                    <a:pt x="2416" y="200"/>
                  </a:lnTo>
                  <a:lnTo>
                    <a:pt x="2378" y="229"/>
                  </a:lnTo>
                  <a:lnTo>
                    <a:pt x="2341" y="261"/>
                  </a:lnTo>
                  <a:lnTo>
                    <a:pt x="2307" y="294"/>
                  </a:lnTo>
                  <a:lnTo>
                    <a:pt x="2273" y="329"/>
                  </a:lnTo>
                  <a:lnTo>
                    <a:pt x="2241" y="365"/>
                  </a:lnTo>
                  <a:lnTo>
                    <a:pt x="2212" y="403"/>
                  </a:lnTo>
                  <a:lnTo>
                    <a:pt x="2184" y="443"/>
                  </a:lnTo>
                  <a:lnTo>
                    <a:pt x="2158" y="484"/>
                  </a:lnTo>
                  <a:lnTo>
                    <a:pt x="2134" y="526"/>
                  </a:lnTo>
                  <a:lnTo>
                    <a:pt x="2111" y="569"/>
                  </a:lnTo>
                  <a:lnTo>
                    <a:pt x="2091" y="613"/>
                  </a:lnTo>
                  <a:lnTo>
                    <a:pt x="2073" y="658"/>
                  </a:lnTo>
                  <a:lnTo>
                    <a:pt x="2057" y="706"/>
                  </a:lnTo>
                  <a:lnTo>
                    <a:pt x="2043" y="753"/>
                  </a:lnTo>
                  <a:lnTo>
                    <a:pt x="2032" y="802"/>
                  </a:lnTo>
                  <a:lnTo>
                    <a:pt x="2023" y="851"/>
                  </a:lnTo>
                  <a:lnTo>
                    <a:pt x="2017" y="901"/>
                  </a:lnTo>
                  <a:lnTo>
                    <a:pt x="2013" y="952"/>
                  </a:lnTo>
                  <a:lnTo>
                    <a:pt x="2012" y="1004"/>
                  </a:lnTo>
                  <a:lnTo>
                    <a:pt x="2012" y="3402"/>
                  </a:lnTo>
                  <a:lnTo>
                    <a:pt x="1985" y="3426"/>
                  </a:lnTo>
                  <a:lnTo>
                    <a:pt x="1959" y="3451"/>
                  </a:lnTo>
                  <a:lnTo>
                    <a:pt x="1931" y="3477"/>
                  </a:lnTo>
                  <a:lnTo>
                    <a:pt x="1906" y="3503"/>
                  </a:lnTo>
                  <a:lnTo>
                    <a:pt x="1881" y="3529"/>
                  </a:lnTo>
                  <a:lnTo>
                    <a:pt x="1857" y="3556"/>
                  </a:lnTo>
                  <a:lnTo>
                    <a:pt x="1833" y="3584"/>
                  </a:lnTo>
                  <a:lnTo>
                    <a:pt x="1811" y="3613"/>
                  </a:lnTo>
                  <a:lnTo>
                    <a:pt x="303" y="5619"/>
                  </a:lnTo>
                  <a:lnTo>
                    <a:pt x="285" y="5644"/>
                  </a:lnTo>
                  <a:lnTo>
                    <a:pt x="268" y="5669"/>
                  </a:lnTo>
                  <a:lnTo>
                    <a:pt x="250" y="5695"/>
                  </a:lnTo>
                  <a:lnTo>
                    <a:pt x="233" y="5720"/>
                  </a:lnTo>
                  <a:lnTo>
                    <a:pt x="217" y="5746"/>
                  </a:lnTo>
                  <a:lnTo>
                    <a:pt x="202" y="5772"/>
                  </a:lnTo>
                  <a:lnTo>
                    <a:pt x="187" y="5798"/>
                  </a:lnTo>
                  <a:lnTo>
                    <a:pt x="173" y="5825"/>
                  </a:lnTo>
                  <a:lnTo>
                    <a:pt x="159" y="5851"/>
                  </a:lnTo>
                  <a:lnTo>
                    <a:pt x="146" y="5879"/>
                  </a:lnTo>
                  <a:lnTo>
                    <a:pt x="133" y="5906"/>
                  </a:lnTo>
                  <a:lnTo>
                    <a:pt x="121" y="5934"/>
                  </a:lnTo>
                  <a:lnTo>
                    <a:pt x="110" y="5962"/>
                  </a:lnTo>
                  <a:lnTo>
                    <a:pt x="99" y="5991"/>
                  </a:lnTo>
                  <a:lnTo>
                    <a:pt x="88" y="6019"/>
                  </a:lnTo>
                  <a:lnTo>
                    <a:pt x="78" y="6047"/>
                  </a:lnTo>
                  <a:lnTo>
                    <a:pt x="68" y="6076"/>
                  </a:lnTo>
                  <a:lnTo>
                    <a:pt x="60" y="6105"/>
                  </a:lnTo>
                  <a:lnTo>
                    <a:pt x="51" y="6134"/>
                  </a:lnTo>
                  <a:lnTo>
                    <a:pt x="44" y="6163"/>
                  </a:lnTo>
                  <a:lnTo>
                    <a:pt x="37" y="6193"/>
                  </a:lnTo>
                  <a:lnTo>
                    <a:pt x="31" y="6222"/>
                  </a:lnTo>
                  <a:lnTo>
                    <a:pt x="25" y="6253"/>
                  </a:lnTo>
                  <a:lnTo>
                    <a:pt x="20" y="6282"/>
                  </a:lnTo>
                  <a:lnTo>
                    <a:pt x="15" y="6312"/>
                  </a:lnTo>
                  <a:lnTo>
                    <a:pt x="11" y="6342"/>
                  </a:lnTo>
                  <a:lnTo>
                    <a:pt x="8" y="6372"/>
                  </a:lnTo>
                  <a:lnTo>
                    <a:pt x="5" y="6402"/>
                  </a:lnTo>
                  <a:lnTo>
                    <a:pt x="3" y="6432"/>
                  </a:lnTo>
                  <a:lnTo>
                    <a:pt x="1" y="6463"/>
                  </a:lnTo>
                  <a:lnTo>
                    <a:pt x="0" y="6493"/>
                  </a:lnTo>
                  <a:lnTo>
                    <a:pt x="0" y="6524"/>
                  </a:lnTo>
                  <a:lnTo>
                    <a:pt x="0" y="7025"/>
                  </a:lnTo>
                  <a:lnTo>
                    <a:pt x="2" y="7103"/>
                  </a:lnTo>
                  <a:lnTo>
                    <a:pt x="8" y="7179"/>
                  </a:lnTo>
                  <a:lnTo>
                    <a:pt x="17" y="7254"/>
                  </a:lnTo>
                  <a:lnTo>
                    <a:pt x="31" y="7328"/>
                  </a:lnTo>
                  <a:lnTo>
                    <a:pt x="47" y="7401"/>
                  </a:lnTo>
                  <a:lnTo>
                    <a:pt x="68" y="7473"/>
                  </a:lnTo>
                  <a:lnTo>
                    <a:pt x="92" y="7542"/>
                  </a:lnTo>
                  <a:lnTo>
                    <a:pt x="119" y="7610"/>
                  </a:lnTo>
                  <a:lnTo>
                    <a:pt x="149" y="7678"/>
                  </a:lnTo>
                  <a:lnTo>
                    <a:pt x="182" y="7742"/>
                  </a:lnTo>
                  <a:lnTo>
                    <a:pt x="218" y="7805"/>
                  </a:lnTo>
                  <a:lnTo>
                    <a:pt x="259" y="7866"/>
                  </a:lnTo>
                  <a:lnTo>
                    <a:pt x="300" y="7926"/>
                  </a:lnTo>
                  <a:lnTo>
                    <a:pt x="345" y="7983"/>
                  </a:lnTo>
                  <a:lnTo>
                    <a:pt x="392" y="8037"/>
                  </a:lnTo>
                  <a:lnTo>
                    <a:pt x="443" y="8089"/>
                  </a:lnTo>
                  <a:lnTo>
                    <a:pt x="495" y="8139"/>
                  </a:lnTo>
                  <a:lnTo>
                    <a:pt x="549" y="8187"/>
                  </a:lnTo>
                  <a:lnTo>
                    <a:pt x="607" y="8232"/>
                  </a:lnTo>
                  <a:lnTo>
                    <a:pt x="666" y="8273"/>
                  </a:lnTo>
                  <a:lnTo>
                    <a:pt x="727" y="8313"/>
                  </a:lnTo>
                  <a:lnTo>
                    <a:pt x="791" y="8349"/>
                  </a:lnTo>
                  <a:lnTo>
                    <a:pt x="855" y="8382"/>
                  </a:lnTo>
                  <a:lnTo>
                    <a:pt x="922" y="8412"/>
                  </a:lnTo>
                  <a:lnTo>
                    <a:pt x="991" y="8439"/>
                  </a:lnTo>
                  <a:lnTo>
                    <a:pt x="1060" y="8464"/>
                  </a:lnTo>
                  <a:lnTo>
                    <a:pt x="1133" y="8484"/>
                  </a:lnTo>
                  <a:lnTo>
                    <a:pt x="1205" y="8501"/>
                  </a:lnTo>
                  <a:lnTo>
                    <a:pt x="1280" y="8514"/>
                  </a:lnTo>
                  <a:lnTo>
                    <a:pt x="1355" y="8523"/>
                  </a:lnTo>
                  <a:lnTo>
                    <a:pt x="1431" y="8529"/>
                  </a:lnTo>
                  <a:lnTo>
                    <a:pt x="1509" y="8531"/>
                  </a:lnTo>
                  <a:lnTo>
                    <a:pt x="1509" y="15054"/>
                  </a:lnTo>
                  <a:lnTo>
                    <a:pt x="1510" y="15106"/>
                  </a:lnTo>
                  <a:lnTo>
                    <a:pt x="1514" y="15157"/>
                  </a:lnTo>
                  <a:lnTo>
                    <a:pt x="1520" y="15207"/>
                  </a:lnTo>
                  <a:lnTo>
                    <a:pt x="1529" y="15257"/>
                  </a:lnTo>
                  <a:lnTo>
                    <a:pt x="1540" y="15305"/>
                  </a:lnTo>
                  <a:lnTo>
                    <a:pt x="1554" y="15352"/>
                  </a:lnTo>
                  <a:lnTo>
                    <a:pt x="1570" y="15400"/>
                  </a:lnTo>
                  <a:lnTo>
                    <a:pt x="1588" y="15445"/>
                  </a:lnTo>
                  <a:lnTo>
                    <a:pt x="1608" y="15489"/>
                  </a:lnTo>
                  <a:lnTo>
                    <a:pt x="1631" y="15533"/>
                  </a:lnTo>
                  <a:lnTo>
                    <a:pt x="1655" y="15574"/>
                  </a:lnTo>
                  <a:lnTo>
                    <a:pt x="1681" y="15615"/>
                  </a:lnTo>
                  <a:lnTo>
                    <a:pt x="1709" y="15655"/>
                  </a:lnTo>
                  <a:lnTo>
                    <a:pt x="1738" y="15693"/>
                  </a:lnTo>
                  <a:lnTo>
                    <a:pt x="1770" y="15729"/>
                  </a:lnTo>
                  <a:lnTo>
                    <a:pt x="1804" y="15764"/>
                  </a:lnTo>
                  <a:lnTo>
                    <a:pt x="1839" y="15797"/>
                  </a:lnTo>
                  <a:lnTo>
                    <a:pt x="1875" y="15829"/>
                  </a:lnTo>
                  <a:lnTo>
                    <a:pt x="1913" y="15858"/>
                  </a:lnTo>
                  <a:lnTo>
                    <a:pt x="1953" y="15886"/>
                  </a:lnTo>
                  <a:lnTo>
                    <a:pt x="1993" y="15912"/>
                  </a:lnTo>
                  <a:lnTo>
                    <a:pt x="2035" y="15937"/>
                  </a:lnTo>
                  <a:lnTo>
                    <a:pt x="2078" y="15959"/>
                  </a:lnTo>
                  <a:lnTo>
                    <a:pt x="2124" y="15979"/>
                  </a:lnTo>
                  <a:lnTo>
                    <a:pt x="2169" y="15997"/>
                  </a:lnTo>
                  <a:lnTo>
                    <a:pt x="2216" y="16013"/>
                  </a:lnTo>
                  <a:lnTo>
                    <a:pt x="2263" y="16026"/>
                  </a:lnTo>
                  <a:lnTo>
                    <a:pt x="2312" y="16038"/>
                  </a:lnTo>
                  <a:lnTo>
                    <a:pt x="2362" y="16046"/>
                  </a:lnTo>
                  <a:lnTo>
                    <a:pt x="2412" y="16053"/>
                  </a:lnTo>
                  <a:lnTo>
                    <a:pt x="2464" y="16057"/>
                  </a:lnTo>
                  <a:lnTo>
                    <a:pt x="2515" y="16058"/>
                  </a:lnTo>
                  <a:lnTo>
                    <a:pt x="13580" y="16058"/>
                  </a:lnTo>
                  <a:lnTo>
                    <a:pt x="13632" y="16057"/>
                  </a:lnTo>
                  <a:lnTo>
                    <a:pt x="13683" y="16053"/>
                  </a:lnTo>
                  <a:lnTo>
                    <a:pt x="13733" y="16046"/>
                  </a:lnTo>
                  <a:lnTo>
                    <a:pt x="13782" y="16038"/>
                  </a:lnTo>
                  <a:lnTo>
                    <a:pt x="13832" y="16026"/>
                  </a:lnTo>
                  <a:lnTo>
                    <a:pt x="13879" y="16013"/>
                  </a:lnTo>
                  <a:lnTo>
                    <a:pt x="13926" y="15997"/>
                  </a:lnTo>
                  <a:lnTo>
                    <a:pt x="13971" y="15979"/>
                  </a:lnTo>
                  <a:lnTo>
                    <a:pt x="14016" y="15959"/>
                  </a:lnTo>
                  <a:lnTo>
                    <a:pt x="14060" y="15937"/>
                  </a:lnTo>
                  <a:lnTo>
                    <a:pt x="14101" y="15912"/>
                  </a:lnTo>
                  <a:lnTo>
                    <a:pt x="14142" y="15886"/>
                  </a:lnTo>
                  <a:lnTo>
                    <a:pt x="14182" y="15858"/>
                  </a:lnTo>
                  <a:lnTo>
                    <a:pt x="14220" y="15829"/>
                  </a:lnTo>
                  <a:lnTo>
                    <a:pt x="14256" y="15797"/>
                  </a:lnTo>
                  <a:lnTo>
                    <a:pt x="14291" y="15764"/>
                  </a:lnTo>
                  <a:lnTo>
                    <a:pt x="14325" y="15729"/>
                  </a:lnTo>
                  <a:lnTo>
                    <a:pt x="14356" y="15693"/>
                  </a:lnTo>
                  <a:lnTo>
                    <a:pt x="14386" y="15655"/>
                  </a:lnTo>
                  <a:lnTo>
                    <a:pt x="14414" y="15615"/>
                  </a:lnTo>
                  <a:lnTo>
                    <a:pt x="14440" y="15574"/>
                  </a:lnTo>
                  <a:lnTo>
                    <a:pt x="14464" y="15533"/>
                  </a:lnTo>
                  <a:lnTo>
                    <a:pt x="14487" y="15489"/>
                  </a:lnTo>
                  <a:lnTo>
                    <a:pt x="14507" y="15445"/>
                  </a:lnTo>
                  <a:lnTo>
                    <a:pt x="14525" y="15400"/>
                  </a:lnTo>
                  <a:lnTo>
                    <a:pt x="14541" y="15352"/>
                  </a:lnTo>
                  <a:lnTo>
                    <a:pt x="14554" y="15305"/>
                  </a:lnTo>
                  <a:lnTo>
                    <a:pt x="14566" y="15257"/>
                  </a:lnTo>
                  <a:lnTo>
                    <a:pt x="14574" y="15207"/>
                  </a:lnTo>
                  <a:lnTo>
                    <a:pt x="14581" y="15157"/>
                  </a:lnTo>
                  <a:lnTo>
                    <a:pt x="14585" y="15106"/>
                  </a:lnTo>
                  <a:lnTo>
                    <a:pt x="14586" y="15054"/>
                  </a:lnTo>
                  <a:lnTo>
                    <a:pt x="14586" y="8531"/>
                  </a:lnTo>
                  <a:lnTo>
                    <a:pt x="14664" y="8529"/>
                  </a:lnTo>
                  <a:lnTo>
                    <a:pt x="14740" y="8523"/>
                  </a:lnTo>
                  <a:lnTo>
                    <a:pt x="14815" y="8514"/>
                  </a:lnTo>
                  <a:lnTo>
                    <a:pt x="14890" y="8501"/>
                  </a:lnTo>
                  <a:lnTo>
                    <a:pt x="14962" y="8484"/>
                  </a:lnTo>
                  <a:lnTo>
                    <a:pt x="15034" y="8464"/>
                  </a:lnTo>
                  <a:lnTo>
                    <a:pt x="15104" y="8439"/>
                  </a:lnTo>
                  <a:lnTo>
                    <a:pt x="15173" y="8412"/>
                  </a:lnTo>
                  <a:lnTo>
                    <a:pt x="15240" y="8382"/>
                  </a:lnTo>
                  <a:lnTo>
                    <a:pt x="15304" y="8349"/>
                  </a:lnTo>
                  <a:lnTo>
                    <a:pt x="15368" y="8313"/>
                  </a:lnTo>
                  <a:lnTo>
                    <a:pt x="15429" y="8273"/>
                  </a:lnTo>
                  <a:lnTo>
                    <a:pt x="15488" y="8232"/>
                  </a:lnTo>
                  <a:lnTo>
                    <a:pt x="15545" y="8187"/>
                  </a:lnTo>
                  <a:lnTo>
                    <a:pt x="15600" y="8139"/>
                  </a:lnTo>
                  <a:lnTo>
                    <a:pt x="15652" y="8089"/>
                  </a:lnTo>
                  <a:lnTo>
                    <a:pt x="15703" y="8037"/>
                  </a:lnTo>
                  <a:lnTo>
                    <a:pt x="15750" y="7983"/>
                  </a:lnTo>
                  <a:lnTo>
                    <a:pt x="15795" y="7926"/>
                  </a:lnTo>
                  <a:lnTo>
                    <a:pt x="15836" y="7866"/>
                  </a:lnTo>
                  <a:lnTo>
                    <a:pt x="15876" y="7805"/>
                  </a:lnTo>
                  <a:lnTo>
                    <a:pt x="15913" y="7742"/>
                  </a:lnTo>
                  <a:lnTo>
                    <a:pt x="15946" y="7678"/>
                  </a:lnTo>
                  <a:lnTo>
                    <a:pt x="15976" y="7610"/>
                  </a:lnTo>
                  <a:lnTo>
                    <a:pt x="16003" y="7542"/>
                  </a:lnTo>
                  <a:lnTo>
                    <a:pt x="16027" y="7473"/>
                  </a:lnTo>
                  <a:lnTo>
                    <a:pt x="16048" y="7401"/>
                  </a:lnTo>
                  <a:lnTo>
                    <a:pt x="16064" y="7328"/>
                  </a:lnTo>
                  <a:lnTo>
                    <a:pt x="16078" y="7254"/>
                  </a:lnTo>
                  <a:lnTo>
                    <a:pt x="16087" y="7179"/>
                  </a:lnTo>
                  <a:lnTo>
                    <a:pt x="16093" y="7103"/>
                  </a:lnTo>
                  <a:lnTo>
                    <a:pt x="16095" y="7025"/>
                  </a:lnTo>
                  <a:lnTo>
                    <a:pt x="16095" y="6524"/>
                  </a:lnTo>
                  <a:lnTo>
                    <a:pt x="16095" y="6493"/>
                  </a:lnTo>
                  <a:lnTo>
                    <a:pt x="16094" y="6463"/>
                  </a:lnTo>
                  <a:lnTo>
                    <a:pt x="16092" y="6432"/>
                  </a:lnTo>
                  <a:lnTo>
                    <a:pt x="16090" y="6402"/>
                  </a:lnTo>
                  <a:lnTo>
                    <a:pt x="16087" y="6372"/>
                  </a:lnTo>
                  <a:lnTo>
                    <a:pt x="16084" y="6342"/>
                  </a:lnTo>
                  <a:lnTo>
                    <a:pt x="16080" y="6312"/>
                  </a:lnTo>
                  <a:lnTo>
                    <a:pt x="16075" y="6282"/>
                  </a:lnTo>
                  <a:lnTo>
                    <a:pt x="16070" y="6253"/>
                  </a:lnTo>
                  <a:lnTo>
                    <a:pt x="16064" y="6222"/>
                  </a:lnTo>
                  <a:lnTo>
                    <a:pt x="16058" y="6193"/>
                  </a:lnTo>
                  <a:lnTo>
                    <a:pt x="16051" y="6163"/>
                  </a:lnTo>
                  <a:lnTo>
                    <a:pt x="16044" y="6134"/>
                  </a:lnTo>
                  <a:lnTo>
                    <a:pt x="16035" y="6105"/>
                  </a:lnTo>
                  <a:lnTo>
                    <a:pt x="16027" y="6076"/>
                  </a:lnTo>
                  <a:lnTo>
                    <a:pt x="16018" y="6047"/>
                  </a:lnTo>
                  <a:lnTo>
                    <a:pt x="16007" y="6019"/>
                  </a:lnTo>
                  <a:lnTo>
                    <a:pt x="15996" y="5991"/>
                  </a:lnTo>
                  <a:lnTo>
                    <a:pt x="15985" y="5963"/>
                  </a:lnTo>
                  <a:lnTo>
                    <a:pt x="15974" y="5934"/>
                  </a:lnTo>
                  <a:lnTo>
                    <a:pt x="15962" y="5906"/>
                  </a:lnTo>
                  <a:lnTo>
                    <a:pt x="15949" y="5879"/>
                  </a:lnTo>
                  <a:lnTo>
                    <a:pt x="15936" y="5852"/>
                  </a:lnTo>
                  <a:lnTo>
                    <a:pt x="15922" y="5825"/>
                  </a:lnTo>
                  <a:lnTo>
                    <a:pt x="15908" y="5798"/>
                  </a:lnTo>
                  <a:lnTo>
                    <a:pt x="15893" y="5772"/>
                  </a:lnTo>
                  <a:lnTo>
                    <a:pt x="15878" y="5746"/>
                  </a:lnTo>
                  <a:lnTo>
                    <a:pt x="15862" y="5720"/>
                  </a:lnTo>
                  <a:lnTo>
                    <a:pt x="15846" y="5695"/>
                  </a:lnTo>
                  <a:lnTo>
                    <a:pt x="15828" y="5669"/>
                  </a:lnTo>
                  <a:lnTo>
                    <a:pt x="15811" y="5644"/>
                  </a:lnTo>
                  <a:lnTo>
                    <a:pt x="15793" y="56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7" name="íṥľíḓé"/>
            <p:cNvSpPr/>
            <p:nvPr/>
          </p:nvSpPr>
          <p:spPr bwMode="auto">
            <a:xfrm>
              <a:off x="5141620" y="3559717"/>
              <a:ext cx="261690" cy="237026"/>
            </a:xfrm>
            <a:custGeom>
              <a:avLst/>
              <a:gdLst>
                <a:gd name="T0" fmla="*/ 13271 w 16095"/>
                <a:gd name="T1" fmla="*/ 332 h 14578"/>
                <a:gd name="T2" fmla="*/ 11351 w 16095"/>
                <a:gd name="T3" fmla="*/ 5 h 14578"/>
                <a:gd name="T4" fmla="*/ 9463 w 16095"/>
                <a:gd name="T5" fmla="*/ 518 h 14578"/>
                <a:gd name="T6" fmla="*/ 789 w 16095"/>
                <a:gd name="T7" fmla="*/ 8840 h 14578"/>
                <a:gd name="T8" fmla="*/ 101 w 16095"/>
                <a:gd name="T9" fmla="*/ 10223 h 14578"/>
                <a:gd name="T10" fmla="*/ 64 w 16095"/>
                <a:gd name="T11" fmla="*/ 11733 h 14578"/>
                <a:gd name="T12" fmla="*/ 680 w 16095"/>
                <a:gd name="T13" fmla="*/ 13142 h 14578"/>
                <a:gd name="T14" fmla="*/ 1881 w 16095"/>
                <a:gd name="T15" fmla="*/ 14176 h 14578"/>
                <a:gd name="T16" fmla="*/ 3350 w 16095"/>
                <a:gd name="T17" fmla="*/ 14574 h 14578"/>
                <a:gd name="T18" fmla="*/ 4844 w 16095"/>
                <a:gd name="T19" fmla="*/ 14321 h 14578"/>
                <a:gd name="T20" fmla="*/ 13346 w 16095"/>
                <a:gd name="T21" fmla="*/ 6301 h 14578"/>
                <a:gd name="T22" fmla="*/ 13942 w 16095"/>
                <a:gd name="T23" fmla="*/ 5355 h 14578"/>
                <a:gd name="T24" fmla="*/ 14071 w 16095"/>
                <a:gd name="T25" fmla="*/ 4284 h 14578"/>
                <a:gd name="T26" fmla="*/ 13735 w 16095"/>
                <a:gd name="T27" fmla="*/ 3247 h 14578"/>
                <a:gd name="T28" fmla="*/ 12951 w 16095"/>
                <a:gd name="T29" fmla="*/ 2425 h 14578"/>
                <a:gd name="T30" fmla="*/ 11928 w 16095"/>
                <a:gd name="T31" fmla="*/ 2037 h 14578"/>
                <a:gd name="T32" fmla="*/ 10852 w 16095"/>
                <a:gd name="T33" fmla="*/ 2115 h 14578"/>
                <a:gd name="T34" fmla="*/ 9884 w 16095"/>
                <a:gd name="T35" fmla="*/ 2658 h 14578"/>
                <a:gd name="T36" fmla="*/ 4173 w 16095"/>
                <a:gd name="T37" fmla="*/ 8404 h 14578"/>
                <a:gd name="T38" fmla="*/ 4125 w 16095"/>
                <a:gd name="T39" fmla="*/ 8617 h 14578"/>
                <a:gd name="T40" fmla="*/ 4173 w 16095"/>
                <a:gd name="T41" fmla="*/ 8828 h 14578"/>
                <a:gd name="T42" fmla="*/ 4311 w 16095"/>
                <a:gd name="T43" fmla="*/ 9007 h 14578"/>
                <a:gd name="T44" fmla="*/ 4509 w 16095"/>
                <a:gd name="T45" fmla="*/ 9105 h 14578"/>
                <a:gd name="T46" fmla="*/ 4725 w 16095"/>
                <a:gd name="T47" fmla="*/ 9110 h 14578"/>
                <a:gd name="T48" fmla="*/ 4926 w 16095"/>
                <a:gd name="T49" fmla="*/ 9022 h 14578"/>
                <a:gd name="T50" fmla="*/ 10802 w 16095"/>
                <a:gd name="T51" fmla="*/ 3226 h 14578"/>
                <a:gd name="T52" fmla="*/ 11423 w 16095"/>
                <a:gd name="T53" fmla="*/ 3024 h 14578"/>
                <a:gd name="T54" fmla="*/ 12067 w 16095"/>
                <a:gd name="T55" fmla="*/ 3101 h 14578"/>
                <a:gd name="T56" fmla="*/ 12635 w 16095"/>
                <a:gd name="T57" fmla="*/ 3458 h 14578"/>
                <a:gd name="T58" fmla="*/ 12992 w 16095"/>
                <a:gd name="T59" fmla="*/ 4025 h 14578"/>
                <a:gd name="T60" fmla="*/ 13069 w 16095"/>
                <a:gd name="T61" fmla="*/ 4669 h 14578"/>
                <a:gd name="T62" fmla="*/ 12868 w 16095"/>
                <a:gd name="T63" fmla="*/ 5291 h 14578"/>
                <a:gd name="T64" fmla="*/ 5006 w 16095"/>
                <a:gd name="T65" fmla="*/ 13088 h 14578"/>
                <a:gd name="T66" fmla="*/ 3999 w 16095"/>
                <a:gd name="T67" fmla="*/ 13528 h 14578"/>
                <a:gd name="T68" fmla="*/ 2920 w 16095"/>
                <a:gd name="T69" fmla="*/ 13502 h 14578"/>
                <a:gd name="T70" fmla="*/ 1931 w 16095"/>
                <a:gd name="T71" fmla="*/ 13011 h 14578"/>
                <a:gd name="T72" fmla="*/ 1237 w 16095"/>
                <a:gd name="T73" fmla="*/ 12119 h 14578"/>
                <a:gd name="T74" fmla="*/ 1004 w 16095"/>
                <a:gd name="T75" fmla="*/ 11060 h 14578"/>
                <a:gd name="T76" fmla="*/ 1237 w 16095"/>
                <a:gd name="T77" fmla="*/ 10003 h 14578"/>
                <a:gd name="T78" fmla="*/ 9139 w 16095"/>
                <a:gd name="T79" fmla="*/ 1982 h 14578"/>
                <a:gd name="T80" fmla="*/ 10495 w 16095"/>
                <a:gd name="T81" fmla="*/ 1221 h 14578"/>
                <a:gd name="T82" fmla="*/ 12003 w 16095"/>
                <a:gd name="T83" fmla="*/ 1113 h 14578"/>
                <a:gd name="T84" fmla="*/ 13433 w 16095"/>
                <a:gd name="T85" fmla="*/ 1657 h 14578"/>
                <a:gd name="T86" fmla="*/ 14530 w 16095"/>
                <a:gd name="T87" fmla="*/ 2808 h 14578"/>
                <a:gd name="T88" fmla="*/ 15002 w 16095"/>
                <a:gd name="T89" fmla="*/ 4258 h 14578"/>
                <a:gd name="T90" fmla="*/ 14820 w 16095"/>
                <a:gd name="T91" fmla="*/ 5759 h 14578"/>
                <a:gd name="T92" fmla="*/ 13987 w 16095"/>
                <a:gd name="T93" fmla="*/ 7083 h 14578"/>
                <a:gd name="T94" fmla="*/ 8431 w 16095"/>
                <a:gd name="T95" fmla="*/ 12692 h 14578"/>
                <a:gd name="T96" fmla="*/ 8395 w 16095"/>
                <a:gd name="T97" fmla="*/ 12905 h 14578"/>
                <a:gd name="T98" fmla="*/ 8451 w 16095"/>
                <a:gd name="T99" fmla="*/ 13115 h 14578"/>
                <a:gd name="T100" fmla="*/ 8600 w 16095"/>
                <a:gd name="T101" fmla="*/ 13286 h 14578"/>
                <a:gd name="T102" fmla="*/ 8801 w 16095"/>
                <a:gd name="T103" fmla="*/ 13375 h 14578"/>
                <a:gd name="T104" fmla="*/ 9017 w 16095"/>
                <a:gd name="T105" fmla="*/ 13370 h 14578"/>
                <a:gd name="T106" fmla="*/ 9214 w 16095"/>
                <a:gd name="T107" fmla="*/ 13271 h 14578"/>
                <a:gd name="T108" fmla="*/ 15577 w 16095"/>
                <a:gd name="T109" fmla="*/ 6628 h 14578"/>
                <a:gd name="T110" fmla="*/ 16090 w 16095"/>
                <a:gd name="T111" fmla="*/ 4742 h 14578"/>
                <a:gd name="T112" fmla="*/ 15763 w 16095"/>
                <a:gd name="T113" fmla="*/ 2822 h 1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4578">
                  <a:moveTo>
                    <a:pt x="14768" y="1326"/>
                  </a:moveTo>
                  <a:lnTo>
                    <a:pt x="14600" y="1165"/>
                  </a:lnTo>
                  <a:lnTo>
                    <a:pt x="14425" y="1015"/>
                  </a:lnTo>
                  <a:lnTo>
                    <a:pt x="14244" y="875"/>
                  </a:lnTo>
                  <a:lnTo>
                    <a:pt x="14059" y="746"/>
                  </a:lnTo>
                  <a:lnTo>
                    <a:pt x="13868" y="626"/>
                  </a:lnTo>
                  <a:lnTo>
                    <a:pt x="13673" y="518"/>
                  </a:lnTo>
                  <a:lnTo>
                    <a:pt x="13474" y="419"/>
                  </a:lnTo>
                  <a:lnTo>
                    <a:pt x="13271" y="332"/>
                  </a:lnTo>
                  <a:lnTo>
                    <a:pt x="13065" y="253"/>
                  </a:lnTo>
                  <a:lnTo>
                    <a:pt x="12857" y="187"/>
                  </a:lnTo>
                  <a:lnTo>
                    <a:pt x="12646" y="130"/>
                  </a:lnTo>
                  <a:lnTo>
                    <a:pt x="12432" y="83"/>
                  </a:lnTo>
                  <a:lnTo>
                    <a:pt x="12218" y="46"/>
                  </a:lnTo>
                  <a:lnTo>
                    <a:pt x="12002" y="21"/>
                  </a:lnTo>
                  <a:lnTo>
                    <a:pt x="11786" y="5"/>
                  </a:lnTo>
                  <a:lnTo>
                    <a:pt x="11568" y="0"/>
                  </a:lnTo>
                  <a:lnTo>
                    <a:pt x="11351" y="5"/>
                  </a:lnTo>
                  <a:lnTo>
                    <a:pt x="11134" y="21"/>
                  </a:lnTo>
                  <a:lnTo>
                    <a:pt x="10918" y="46"/>
                  </a:lnTo>
                  <a:lnTo>
                    <a:pt x="10703" y="83"/>
                  </a:lnTo>
                  <a:lnTo>
                    <a:pt x="10490" y="130"/>
                  </a:lnTo>
                  <a:lnTo>
                    <a:pt x="10280" y="187"/>
                  </a:lnTo>
                  <a:lnTo>
                    <a:pt x="10070" y="253"/>
                  </a:lnTo>
                  <a:lnTo>
                    <a:pt x="9864" y="332"/>
                  </a:lnTo>
                  <a:lnTo>
                    <a:pt x="9662" y="419"/>
                  </a:lnTo>
                  <a:lnTo>
                    <a:pt x="9463" y="518"/>
                  </a:lnTo>
                  <a:lnTo>
                    <a:pt x="9268" y="626"/>
                  </a:lnTo>
                  <a:lnTo>
                    <a:pt x="9078" y="746"/>
                  </a:lnTo>
                  <a:lnTo>
                    <a:pt x="8891" y="875"/>
                  </a:lnTo>
                  <a:lnTo>
                    <a:pt x="8711" y="1015"/>
                  </a:lnTo>
                  <a:lnTo>
                    <a:pt x="8536" y="1165"/>
                  </a:lnTo>
                  <a:lnTo>
                    <a:pt x="8367" y="1326"/>
                  </a:lnTo>
                  <a:lnTo>
                    <a:pt x="1029" y="8572"/>
                  </a:lnTo>
                  <a:lnTo>
                    <a:pt x="904" y="8704"/>
                  </a:lnTo>
                  <a:lnTo>
                    <a:pt x="789" y="8840"/>
                  </a:lnTo>
                  <a:lnTo>
                    <a:pt x="680" y="8979"/>
                  </a:lnTo>
                  <a:lnTo>
                    <a:pt x="579" y="9124"/>
                  </a:lnTo>
                  <a:lnTo>
                    <a:pt x="487" y="9272"/>
                  </a:lnTo>
                  <a:lnTo>
                    <a:pt x="402" y="9424"/>
                  </a:lnTo>
                  <a:lnTo>
                    <a:pt x="326" y="9579"/>
                  </a:lnTo>
                  <a:lnTo>
                    <a:pt x="258" y="9736"/>
                  </a:lnTo>
                  <a:lnTo>
                    <a:pt x="197" y="9896"/>
                  </a:lnTo>
                  <a:lnTo>
                    <a:pt x="145" y="10058"/>
                  </a:lnTo>
                  <a:lnTo>
                    <a:pt x="101" y="10223"/>
                  </a:lnTo>
                  <a:lnTo>
                    <a:pt x="64" y="10388"/>
                  </a:lnTo>
                  <a:lnTo>
                    <a:pt x="36" y="10556"/>
                  </a:lnTo>
                  <a:lnTo>
                    <a:pt x="16" y="10724"/>
                  </a:lnTo>
                  <a:lnTo>
                    <a:pt x="4" y="10892"/>
                  </a:lnTo>
                  <a:lnTo>
                    <a:pt x="0" y="11060"/>
                  </a:lnTo>
                  <a:lnTo>
                    <a:pt x="4" y="11229"/>
                  </a:lnTo>
                  <a:lnTo>
                    <a:pt x="16" y="11398"/>
                  </a:lnTo>
                  <a:lnTo>
                    <a:pt x="36" y="11566"/>
                  </a:lnTo>
                  <a:lnTo>
                    <a:pt x="64" y="11733"/>
                  </a:lnTo>
                  <a:lnTo>
                    <a:pt x="101" y="11899"/>
                  </a:lnTo>
                  <a:lnTo>
                    <a:pt x="145" y="12064"/>
                  </a:lnTo>
                  <a:lnTo>
                    <a:pt x="197" y="12226"/>
                  </a:lnTo>
                  <a:lnTo>
                    <a:pt x="258" y="12385"/>
                  </a:lnTo>
                  <a:lnTo>
                    <a:pt x="326" y="12543"/>
                  </a:lnTo>
                  <a:lnTo>
                    <a:pt x="402" y="12698"/>
                  </a:lnTo>
                  <a:lnTo>
                    <a:pt x="487" y="12850"/>
                  </a:lnTo>
                  <a:lnTo>
                    <a:pt x="579" y="12998"/>
                  </a:lnTo>
                  <a:lnTo>
                    <a:pt x="680" y="13142"/>
                  </a:lnTo>
                  <a:lnTo>
                    <a:pt x="789" y="13282"/>
                  </a:lnTo>
                  <a:lnTo>
                    <a:pt x="904" y="13418"/>
                  </a:lnTo>
                  <a:lnTo>
                    <a:pt x="1029" y="13550"/>
                  </a:lnTo>
                  <a:lnTo>
                    <a:pt x="1161" y="13673"/>
                  </a:lnTo>
                  <a:lnTo>
                    <a:pt x="1297" y="13790"/>
                  </a:lnTo>
                  <a:lnTo>
                    <a:pt x="1436" y="13898"/>
                  </a:lnTo>
                  <a:lnTo>
                    <a:pt x="1581" y="13999"/>
                  </a:lnTo>
                  <a:lnTo>
                    <a:pt x="1729" y="14091"/>
                  </a:lnTo>
                  <a:lnTo>
                    <a:pt x="1881" y="14176"/>
                  </a:lnTo>
                  <a:lnTo>
                    <a:pt x="2036" y="14252"/>
                  </a:lnTo>
                  <a:lnTo>
                    <a:pt x="2193" y="14321"/>
                  </a:lnTo>
                  <a:lnTo>
                    <a:pt x="2354" y="14381"/>
                  </a:lnTo>
                  <a:lnTo>
                    <a:pt x="2516" y="14433"/>
                  </a:lnTo>
                  <a:lnTo>
                    <a:pt x="2680" y="14477"/>
                  </a:lnTo>
                  <a:lnTo>
                    <a:pt x="2846" y="14514"/>
                  </a:lnTo>
                  <a:lnTo>
                    <a:pt x="3013" y="14542"/>
                  </a:lnTo>
                  <a:lnTo>
                    <a:pt x="3181" y="14562"/>
                  </a:lnTo>
                  <a:lnTo>
                    <a:pt x="3350" y="14574"/>
                  </a:lnTo>
                  <a:lnTo>
                    <a:pt x="3519" y="14578"/>
                  </a:lnTo>
                  <a:lnTo>
                    <a:pt x="3688" y="14574"/>
                  </a:lnTo>
                  <a:lnTo>
                    <a:pt x="3857" y="14562"/>
                  </a:lnTo>
                  <a:lnTo>
                    <a:pt x="4025" y="14542"/>
                  </a:lnTo>
                  <a:lnTo>
                    <a:pt x="4192" y="14514"/>
                  </a:lnTo>
                  <a:lnTo>
                    <a:pt x="4358" y="14477"/>
                  </a:lnTo>
                  <a:lnTo>
                    <a:pt x="4522" y="14433"/>
                  </a:lnTo>
                  <a:lnTo>
                    <a:pt x="4684" y="14381"/>
                  </a:lnTo>
                  <a:lnTo>
                    <a:pt x="4844" y="14321"/>
                  </a:lnTo>
                  <a:lnTo>
                    <a:pt x="5002" y="14252"/>
                  </a:lnTo>
                  <a:lnTo>
                    <a:pt x="5156" y="14176"/>
                  </a:lnTo>
                  <a:lnTo>
                    <a:pt x="5308" y="14091"/>
                  </a:lnTo>
                  <a:lnTo>
                    <a:pt x="5456" y="13999"/>
                  </a:lnTo>
                  <a:lnTo>
                    <a:pt x="5601" y="13898"/>
                  </a:lnTo>
                  <a:lnTo>
                    <a:pt x="5741" y="13790"/>
                  </a:lnTo>
                  <a:lnTo>
                    <a:pt x="5877" y="13673"/>
                  </a:lnTo>
                  <a:lnTo>
                    <a:pt x="6007" y="13550"/>
                  </a:lnTo>
                  <a:lnTo>
                    <a:pt x="13346" y="6301"/>
                  </a:lnTo>
                  <a:lnTo>
                    <a:pt x="13435" y="6208"/>
                  </a:lnTo>
                  <a:lnTo>
                    <a:pt x="13519" y="6110"/>
                  </a:lnTo>
                  <a:lnTo>
                    <a:pt x="13596" y="6011"/>
                  </a:lnTo>
                  <a:lnTo>
                    <a:pt x="13669" y="5907"/>
                  </a:lnTo>
                  <a:lnTo>
                    <a:pt x="13735" y="5802"/>
                  </a:lnTo>
                  <a:lnTo>
                    <a:pt x="13795" y="5693"/>
                  </a:lnTo>
                  <a:lnTo>
                    <a:pt x="13850" y="5582"/>
                  </a:lnTo>
                  <a:lnTo>
                    <a:pt x="13899" y="5470"/>
                  </a:lnTo>
                  <a:lnTo>
                    <a:pt x="13942" y="5355"/>
                  </a:lnTo>
                  <a:lnTo>
                    <a:pt x="13980" y="5240"/>
                  </a:lnTo>
                  <a:lnTo>
                    <a:pt x="14011" y="5123"/>
                  </a:lnTo>
                  <a:lnTo>
                    <a:pt x="14037" y="5004"/>
                  </a:lnTo>
                  <a:lnTo>
                    <a:pt x="14057" y="4885"/>
                  </a:lnTo>
                  <a:lnTo>
                    <a:pt x="14071" y="4765"/>
                  </a:lnTo>
                  <a:lnTo>
                    <a:pt x="14080" y="4645"/>
                  </a:lnTo>
                  <a:lnTo>
                    <a:pt x="14083" y="4524"/>
                  </a:lnTo>
                  <a:lnTo>
                    <a:pt x="14080" y="4404"/>
                  </a:lnTo>
                  <a:lnTo>
                    <a:pt x="14071" y="4284"/>
                  </a:lnTo>
                  <a:lnTo>
                    <a:pt x="14057" y="4164"/>
                  </a:lnTo>
                  <a:lnTo>
                    <a:pt x="14037" y="4044"/>
                  </a:lnTo>
                  <a:lnTo>
                    <a:pt x="14011" y="3926"/>
                  </a:lnTo>
                  <a:lnTo>
                    <a:pt x="13980" y="3809"/>
                  </a:lnTo>
                  <a:lnTo>
                    <a:pt x="13942" y="3693"/>
                  </a:lnTo>
                  <a:lnTo>
                    <a:pt x="13899" y="3579"/>
                  </a:lnTo>
                  <a:lnTo>
                    <a:pt x="13850" y="3466"/>
                  </a:lnTo>
                  <a:lnTo>
                    <a:pt x="13795" y="3356"/>
                  </a:lnTo>
                  <a:lnTo>
                    <a:pt x="13735" y="3247"/>
                  </a:lnTo>
                  <a:lnTo>
                    <a:pt x="13669" y="3142"/>
                  </a:lnTo>
                  <a:lnTo>
                    <a:pt x="13596" y="3038"/>
                  </a:lnTo>
                  <a:lnTo>
                    <a:pt x="13519" y="2939"/>
                  </a:lnTo>
                  <a:lnTo>
                    <a:pt x="13435" y="2841"/>
                  </a:lnTo>
                  <a:lnTo>
                    <a:pt x="13346" y="2748"/>
                  </a:lnTo>
                  <a:lnTo>
                    <a:pt x="13252" y="2658"/>
                  </a:lnTo>
                  <a:lnTo>
                    <a:pt x="13156" y="2575"/>
                  </a:lnTo>
                  <a:lnTo>
                    <a:pt x="13055" y="2497"/>
                  </a:lnTo>
                  <a:lnTo>
                    <a:pt x="12951" y="2425"/>
                  </a:lnTo>
                  <a:lnTo>
                    <a:pt x="12846" y="2359"/>
                  </a:lnTo>
                  <a:lnTo>
                    <a:pt x="12737" y="2299"/>
                  </a:lnTo>
                  <a:lnTo>
                    <a:pt x="12627" y="2244"/>
                  </a:lnTo>
                  <a:lnTo>
                    <a:pt x="12514" y="2196"/>
                  </a:lnTo>
                  <a:lnTo>
                    <a:pt x="12400" y="2152"/>
                  </a:lnTo>
                  <a:lnTo>
                    <a:pt x="12284" y="2115"/>
                  </a:lnTo>
                  <a:lnTo>
                    <a:pt x="12167" y="2083"/>
                  </a:lnTo>
                  <a:lnTo>
                    <a:pt x="12048" y="2057"/>
                  </a:lnTo>
                  <a:lnTo>
                    <a:pt x="11928" y="2037"/>
                  </a:lnTo>
                  <a:lnTo>
                    <a:pt x="11809" y="2023"/>
                  </a:lnTo>
                  <a:lnTo>
                    <a:pt x="11689" y="2015"/>
                  </a:lnTo>
                  <a:lnTo>
                    <a:pt x="11568" y="2012"/>
                  </a:lnTo>
                  <a:lnTo>
                    <a:pt x="11448" y="2015"/>
                  </a:lnTo>
                  <a:lnTo>
                    <a:pt x="11327" y="2023"/>
                  </a:lnTo>
                  <a:lnTo>
                    <a:pt x="11207" y="2037"/>
                  </a:lnTo>
                  <a:lnTo>
                    <a:pt x="11087" y="2057"/>
                  </a:lnTo>
                  <a:lnTo>
                    <a:pt x="10969" y="2083"/>
                  </a:lnTo>
                  <a:lnTo>
                    <a:pt x="10852" y="2115"/>
                  </a:lnTo>
                  <a:lnTo>
                    <a:pt x="10736" y="2152"/>
                  </a:lnTo>
                  <a:lnTo>
                    <a:pt x="10622" y="2196"/>
                  </a:lnTo>
                  <a:lnTo>
                    <a:pt x="10509" y="2244"/>
                  </a:lnTo>
                  <a:lnTo>
                    <a:pt x="10398" y="2299"/>
                  </a:lnTo>
                  <a:lnTo>
                    <a:pt x="10291" y="2359"/>
                  </a:lnTo>
                  <a:lnTo>
                    <a:pt x="10184" y="2425"/>
                  </a:lnTo>
                  <a:lnTo>
                    <a:pt x="10082" y="2497"/>
                  </a:lnTo>
                  <a:lnTo>
                    <a:pt x="9981" y="2575"/>
                  </a:lnTo>
                  <a:lnTo>
                    <a:pt x="9884" y="2658"/>
                  </a:lnTo>
                  <a:lnTo>
                    <a:pt x="9790" y="2748"/>
                  </a:lnTo>
                  <a:lnTo>
                    <a:pt x="4273" y="8261"/>
                  </a:lnTo>
                  <a:lnTo>
                    <a:pt x="4255" y="8279"/>
                  </a:lnTo>
                  <a:lnTo>
                    <a:pt x="4239" y="8299"/>
                  </a:lnTo>
                  <a:lnTo>
                    <a:pt x="4223" y="8319"/>
                  </a:lnTo>
                  <a:lnTo>
                    <a:pt x="4209" y="8339"/>
                  </a:lnTo>
                  <a:lnTo>
                    <a:pt x="4196" y="8361"/>
                  </a:lnTo>
                  <a:lnTo>
                    <a:pt x="4184" y="8382"/>
                  </a:lnTo>
                  <a:lnTo>
                    <a:pt x="4173" y="8404"/>
                  </a:lnTo>
                  <a:lnTo>
                    <a:pt x="4163" y="8427"/>
                  </a:lnTo>
                  <a:lnTo>
                    <a:pt x="4154" y="8450"/>
                  </a:lnTo>
                  <a:lnTo>
                    <a:pt x="4146" y="8473"/>
                  </a:lnTo>
                  <a:lnTo>
                    <a:pt x="4140" y="8497"/>
                  </a:lnTo>
                  <a:lnTo>
                    <a:pt x="4134" y="8520"/>
                  </a:lnTo>
                  <a:lnTo>
                    <a:pt x="4130" y="8544"/>
                  </a:lnTo>
                  <a:lnTo>
                    <a:pt x="4128" y="8568"/>
                  </a:lnTo>
                  <a:lnTo>
                    <a:pt x="4126" y="8592"/>
                  </a:lnTo>
                  <a:lnTo>
                    <a:pt x="4125" y="8617"/>
                  </a:lnTo>
                  <a:lnTo>
                    <a:pt x="4126" y="8640"/>
                  </a:lnTo>
                  <a:lnTo>
                    <a:pt x="4128" y="8664"/>
                  </a:lnTo>
                  <a:lnTo>
                    <a:pt x="4130" y="8688"/>
                  </a:lnTo>
                  <a:lnTo>
                    <a:pt x="4134" y="8712"/>
                  </a:lnTo>
                  <a:lnTo>
                    <a:pt x="4140" y="8736"/>
                  </a:lnTo>
                  <a:lnTo>
                    <a:pt x="4146" y="8759"/>
                  </a:lnTo>
                  <a:lnTo>
                    <a:pt x="4154" y="8782"/>
                  </a:lnTo>
                  <a:lnTo>
                    <a:pt x="4163" y="8806"/>
                  </a:lnTo>
                  <a:lnTo>
                    <a:pt x="4173" y="8828"/>
                  </a:lnTo>
                  <a:lnTo>
                    <a:pt x="4184" y="8850"/>
                  </a:lnTo>
                  <a:lnTo>
                    <a:pt x="4196" y="8872"/>
                  </a:lnTo>
                  <a:lnTo>
                    <a:pt x="4209" y="8893"/>
                  </a:lnTo>
                  <a:lnTo>
                    <a:pt x="4223" y="8913"/>
                  </a:lnTo>
                  <a:lnTo>
                    <a:pt x="4239" y="8933"/>
                  </a:lnTo>
                  <a:lnTo>
                    <a:pt x="4255" y="8953"/>
                  </a:lnTo>
                  <a:lnTo>
                    <a:pt x="4273" y="8971"/>
                  </a:lnTo>
                  <a:lnTo>
                    <a:pt x="4292" y="8989"/>
                  </a:lnTo>
                  <a:lnTo>
                    <a:pt x="4311" y="9007"/>
                  </a:lnTo>
                  <a:lnTo>
                    <a:pt x="4332" y="9022"/>
                  </a:lnTo>
                  <a:lnTo>
                    <a:pt x="4352" y="9036"/>
                  </a:lnTo>
                  <a:lnTo>
                    <a:pt x="4373" y="9050"/>
                  </a:lnTo>
                  <a:lnTo>
                    <a:pt x="4395" y="9062"/>
                  </a:lnTo>
                  <a:lnTo>
                    <a:pt x="4417" y="9073"/>
                  </a:lnTo>
                  <a:lnTo>
                    <a:pt x="4439" y="9082"/>
                  </a:lnTo>
                  <a:lnTo>
                    <a:pt x="4462" y="9091"/>
                  </a:lnTo>
                  <a:lnTo>
                    <a:pt x="4485" y="9098"/>
                  </a:lnTo>
                  <a:lnTo>
                    <a:pt x="4509" y="9105"/>
                  </a:lnTo>
                  <a:lnTo>
                    <a:pt x="4533" y="9110"/>
                  </a:lnTo>
                  <a:lnTo>
                    <a:pt x="4557" y="9114"/>
                  </a:lnTo>
                  <a:lnTo>
                    <a:pt x="4580" y="9117"/>
                  </a:lnTo>
                  <a:lnTo>
                    <a:pt x="4604" y="9118"/>
                  </a:lnTo>
                  <a:lnTo>
                    <a:pt x="4628" y="9119"/>
                  </a:lnTo>
                  <a:lnTo>
                    <a:pt x="4652" y="9118"/>
                  </a:lnTo>
                  <a:lnTo>
                    <a:pt x="4677" y="9117"/>
                  </a:lnTo>
                  <a:lnTo>
                    <a:pt x="4701" y="9114"/>
                  </a:lnTo>
                  <a:lnTo>
                    <a:pt x="4725" y="9110"/>
                  </a:lnTo>
                  <a:lnTo>
                    <a:pt x="4748" y="9105"/>
                  </a:lnTo>
                  <a:lnTo>
                    <a:pt x="4772" y="9098"/>
                  </a:lnTo>
                  <a:lnTo>
                    <a:pt x="4795" y="9091"/>
                  </a:lnTo>
                  <a:lnTo>
                    <a:pt x="4817" y="9082"/>
                  </a:lnTo>
                  <a:lnTo>
                    <a:pt x="4841" y="9073"/>
                  </a:lnTo>
                  <a:lnTo>
                    <a:pt x="4863" y="9062"/>
                  </a:lnTo>
                  <a:lnTo>
                    <a:pt x="4884" y="9050"/>
                  </a:lnTo>
                  <a:lnTo>
                    <a:pt x="4905" y="9036"/>
                  </a:lnTo>
                  <a:lnTo>
                    <a:pt x="4926" y="9022"/>
                  </a:lnTo>
                  <a:lnTo>
                    <a:pt x="4946" y="9007"/>
                  </a:lnTo>
                  <a:lnTo>
                    <a:pt x="4965" y="8989"/>
                  </a:lnTo>
                  <a:lnTo>
                    <a:pt x="4984" y="8971"/>
                  </a:lnTo>
                  <a:lnTo>
                    <a:pt x="10501" y="3458"/>
                  </a:lnTo>
                  <a:lnTo>
                    <a:pt x="10557" y="3405"/>
                  </a:lnTo>
                  <a:lnTo>
                    <a:pt x="10616" y="3355"/>
                  </a:lnTo>
                  <a:lnTo>
                    <a:pt x="10676" y="3308"/>
                  </a:lnTo>
                  <a:lnTo>
                    <a:pt x="10738" y="3265"/>
                  </a:lnTo>
                  <a:lnTo>
                    <a:pt x="10802" y="3226"/>
                  </a:lnTo>
                  <a:lnTo>
                    <a:pt x="10866" y="3190"/>
                  </a:lnTo>
                  <a:lnTo>
                    <a:pt x="10933" y="3157"/>
                  </a:lnTo>
                  <a:lnTo>
                    <a:pt x="11000" y="3128"/>
                  </a:lnTo>
                  <a:lnTo>
                    <a:pt x="11069" y="3101"/>
                  </a:lnTo>
                  <a:lnTo>
                    <a:pt x="11139" y="3079"/>
                  </a:lnTo>
                  <a:lnTo>
                    <a:pt x="11209" y="3060"/>
                  </a:lnTo>
                  <a:lnTo>
                    <a:pt x="11280" y="3045"/>
                  </a:lnTo>
                  <a:lnTo>
                    <a:pt x="11352" y="3033"/>
                  </a:lnTo>
                  <a:lnTo>
                    <a:pt x="11423" y="3024"/>
                  </a:lnTo>
                  <a:lnTo>
                    <a:pt x="11496" y="3019"/>
                  </a:lnTo>
                  <a:lnTo>
                    <a:pt x="11568" y="3017"/>
                  </a:lnTo>
                  <a:lnTo>
                    <a:pt x="11641" y="3019"/>
                  </a:lnTo>
                  <a:lnTo>
                    <a:pt x="11713" y="3024"/>
                  </a:lnTo>
                  <a:lnTo>
                    <a:pt x="11785" y="3033"/>
                  </a:lnTo>
                  <a:lnTo>
                    <a:pt x="11857" y="3045"/>
                  </a:lnTo>
                  <a:lnTo>
                    <a:pt x="11927" y="3060"/>
                  </a:lnTo>
                  <a:lnTo>
                    <a:pt x="11998" y="3079"/>
                  </a:lnTo>
                  <a:lnTo>
                    <a:pt x="12067" y="3101"/>
                  </a:lnTo>
                  <a:lnTo>
                    <a:pt x="12137" y="3128"/>
                  </a:lnTo>
                  <a:lnTo>
                    <a:pt x="12204" y="3157"/>
                  </a:lnTo>
                  <a:lnTo>
                    <a:pt x="12270" y="3190"/>
                  </a:lnTo>
                  <a:lnTo>
                    <a:pt x="12335" y="3226"/>
                  </a:lnTo>
                  <a:lnTo>
                    <a:pt x="12398" y="3265"/>
                  </a:lnTo>
                  <a:lnTo>
                    <a:pt x="12461" y="3308"/>
                  </a:lnTo>
                  <a:lnTo>
                    <a:pt x="12521" y="3355"/>
                  </a:lnTo>
                  <a:lnTo>
                    <a:pt x="12579" y="3405"/>
                  </a:lnTo>
                  <a:lnTo>
                    <a:pt x="12635" y="3458"/>
                  </a:lnTo>
                  <a:lnTo>
                    <a:pt x="12689" y="3515"/>
                  </a:lnTo>
                  <a:lnTo>
                    <a:pt x="12738" y="3572"/>
                  </a:lnTo>
                  <a:lnTo>
                    <a:pt x="12785" y="3632"/>
                  </a:lnTo>
                  <a:lnTo>
                    <a:pt x="12828" y="3695"/>
                  </a:lnTo>
                  <a:lnTo>
                    <a:pt x="12868" y="3758"/>
                  </a:lnTo>
                  <a:lnTo>
                    <a:pt x="12904" y="3823"/>
                  </a:lnTo>
                  <a:lnTo>
                    <a:pt x="12936" y="3890"/>
                  </a:lnTo>
                  <a:lnTo>
                    <a:pt x="12967" y="3957"/>
                  </a:lnTo>
                  <a:lnTo>
                    <a:pt x="12992" y="4025"/>
                  </a:lnTo>
                  <a:lnTo>
                    <a:pt x="13015" y="4095"/>
                  </a:lnTo>
                  <a:lnTo>
                    <a:pt x="13033" y="4165"/>
                  </a:lnTo>
                  <a:lnTo>
                    <a:pt x="13049" y="4236"/>
                  </a:lnTo>
                  <a:lnTo>
                    <a:pt x="13061" y="4308"/>
                  </a:lnTo>
                  <a:lnTo>
                    <a:pt x="13069" y="4380"/>
                  </a:lnTo>
                  <a:lnTo>
                    <a:pt x="13075" y="4452"/>
                  </a:lnTo>
                  <a:lnTo>
                    <a:pt x="13076" y="4524"/>
                  </a:lnTo>
                  <a:lnTo>
                    <a:pt x="13075" y="4596"/>
                  </a:lnTo>
                  <a:lnTo>
                    <a:pt x="13069" y="4669"/>
                  </a:lnTo>
                  <a:lnTo>
                    <a:pt x="13061" y="4741"/>
                  </a:lnTo>
                  <a:lnTo>
                    <a:pt x="13049" y="4812"/>
                  </a:lnTo>
                  <a:lnTo>
                    <a:pt x="13033" y="4884"/>
                  </a:lnTo>
                  <a:lnTo>
                    <a:pt x="13015" y="4954"/>
                  </a:lnTo>
                  <a:lnTo>
                    <a:pt x="12992" y="5024"/>
                  </a:lnTo>
                  <a:lnTo>
                    <a:pt x="12967" y="5092"/>
                  </a:lnTo>
                  <a:lnTo>
                    <a:pt x="12936" y="5159"/>
                  </a:lnTo>
                  <a:lnTo>
                    <a:pt x="12904" y="5226"/>
                  </a:lnTo>
                  <a:lnTo>
                    <a:pt x="12868" y="5291"/>
                  </a:lnTo>
                  <a:lnTo>
                    <a:pt x="12828" y="5354"/>
                  </a:lnTo>
                  <a:lnTo>
                    <a:pt x="12785" y="5417"/>
                  </a:lnTo>
                  <a:lnTo>
                    <a:pt x="12738" y="5476"/>
                  </a:lnTo>
                  <a:lnTo>
                    <a:pt x="12689" y="5534"/>
                  </a:lnTo>
                  <a:lnTo>
                    <a:pt x="12635" y="5591"/>
                  </a:lnTo>
                  <a:lnTo>
                    <a:pt x="5297" y="12838"/>
                  </a:lnTo>
                  <a:lnTo>
                    <a:pt x="5203" y="12927"/>
                  </a:lnTo>
                  <a:lnTo>
                    <a:pt x="5106" y="13011"/>
                  </a:lnTo>
                  <a:lnTo>
                    <a:pt x="5006" y="13088"/>
                  </a:lnTo>
                  <a:lnTo>
                    <a:pt x="4902" y="13160"/>
                  </a:lnTo>
                  <a:lnTo>
                    <a:pt x="4796" y="13226"/>
                  </a:lnTo>
                  <a:lnTo>
                    <a:pt x="4688" y="13286"/>
                  </a:lnTo>
                  <a:lnTo>
                    <a:pt x="4577" y="13341"/>
                  </a:lnTo>
                  <a:lnTo>
                    <a:pt x="4465" y="13390"/>
                  </a:lnTo>
                  <a:lnTo>
                    <a:pt x="4351" y="13433"/>
                  </a:lnTo>
                  <a:lnTo>
                    <a:pt x="4235" y="13470"/>
                  </a:lnTo>
                  <a:lnTo>
                    <a:pt x="4117" y="13502"/>
                  </a:lnTo>
                  <a:lnTo>
                    <a:pt x="3999" y="13528"/>
                  </a:lnTo>
                  <a:lnTo>
                    <a:pt x="3880" y="13549"/>
                  </a:lnTo>
                  <a:lnTo>
                    <a:pt x="3760" y="13563"/>
                  </a:lnTo>
                  <a:lnTo>
                    <a:pt x="3639" y="13571"/>
                  </a:lnTo>
                  <a:lnTo>
                    <a:pt x="3519" y="13574"/>
                  </a:lnTo>
                  <a:lnTo>
                    <a:pt x="3398" y="13571"/>
                  </a:lnTo>
                  <a:lnTo>
                    <a:pt x="3277" y="13563"/>
                  </a:lnTo>
                  <a:lnTo>
                    <a:pt x="3158" y="13549"/>
                  </a:lnTo>
                  <a:lnTo>
                    <a:pt x="3039" y="13528"/>
                  </a:lnTo>
                  <a:lnTo>
                    <a:pt x="2920" y="13502"/>
                  </a:lnTo>
                  <a:lnTo>
                    <a:pt x="2803" y="13470"/>
                  </a:lnTo>
                  <a:lnTo>
                    <a:pt x="2687" y="13433"/>
                  </a:lnTo>
                  <a:lnTo>
                    <a:pt x="2572" y="13390"/>
                  </a:lnTo>
                  <a:lnTo>
                    <a:pt x="2460" y="13341"/>
                  </a:lnTo>
                  <a:lnTo>
                    <a:pt x="2350" y="13286"/>
                  </a:lnTo>
                  <a:lnTo>
                    <a:pt x="2241" y="13226"/>
                  </a:lnTo>
                  <a:lnTo>
                    <a:pt x="2136" y="13160"/>
                  </a:lnTo>
                  <a:lnTo>
                    <a:pt x="2032" y="13088"/>
                  </a:lnTo>
                  <a:lnTo>
                    <a:pt x="1931" y="13011"/>
                  </a:lnTo>
                  <a:lnTo>
                    <a:pt x="1835" y="12927"/>
                  </a:lnTo>
                  <a:lnTo>
                    <a:pt x="1740" y="12838"/>
                  </a:lnTo>
                  <a:lnTo>
                    <a:pt x="1652" y="12744"/>
                  </a:lnTo>
                  <a:lnTo>
                    <a:pt x="1568" y="12647"/>
                  </a:lnTo>
                  <a:lnTo>
                    <a:pt x="1491" y="12546"/>
                  </a:lnTo>
                  <a:lnTo>
                    <a:pt x="1418" y="12444"/>
                  </a:lnTo>
                  <a:lnTo>
                    <a:pt x="1352" y="12338"/>
                  </a:lnTo>
                  <a:lnTo>
                    <a:pt x="1292" y="12230"/>
                  </a:lnTo>
                  <a:lnTo>
                    <a:pt x="1237" y="12119"/>
                  </a:lnTo>
                  <a:lnTo>
                    <a:pt x="1188" y="12006"/>
                  </a:lnTo>
                  <a:lnTo>
                    <a:pt x="1145" y="11892"/>
                  </a:lnTo>
                  <a:lnTo>
                    <a:pt x="1108" y="11776"/>
                  </a:lnTo>
                  <a:lnTo>
                    <a:pt x="1076" y="11660"/>
                  </a:lnTo>
                  <a:lnTo>
                    <a:pt x="1050" y="11541"/>
                  </a:lnTo>
                  <a:lnTo>
                    <a:pt x="1030" y="11421"/>
                  </a:lnTo>
                  <a:lnTo>
                    <a:pt x="1016" y="11302"/>
                  </a:lnTo>
                  <a:lnTo>
                    <a:pt x="1007" y="11181"/>
                  </a:lnTo>
                  <a:lnTo>
                    <a:pt x="1004" y="11060"/>
                  </a:lnTo>
                  <a:lnTo>
                    <a:pt x="1007" y="10940"/>
                  </a:lnTo>
                  <a:lnTo>
                    <a:pt x="1016" y="10820"/>
                  </a:lnTo>
                  <a:lnTo>
                    <a:pt x="1030" y="10701"/>
                  </a:lnTo>
                  <a:lnTo>
                    <a:pt x="1050" y="10581"/>
                  </a:lnTo>
                  <a:lnTo>
                    <a:pt x="1076" y="10462"/>
                  </a:lnTo>
                  <a:lnTo>
                    <a:pt x="1108" y="10346"/>
                  </a:lnTo>
                  <a:lnTo>
                    <a:pt x="1145" y="10229"/>
                  </a:lnTo>
                  <a:lnTo>
                    <a:pt x="1188" y="10115"/>
                  </a:lnTo>
                  <a:lnTo>
                    <a:pt x="1237" y="10003"/>
                  </a:lnTo>
                  <a:lnTo>
                    <a:pt x="1292" y="9892"/>
                  </a:lnTo>
                  <a:lnTo>
                    <a:pt x="1352" y="9784"/>
                  </a:lnTo>
                  <a:lnTo>
                    <a:pt x="1418" y="9678"/>
                  </a:lnTo>
                  <a:lnTo>
                    <a:pt x="1491" y="9575"/>
                  </a:lnTo>
                  <a:lnTo>
                    <a:pt x="1568" y="9475"/>
                  </a:lnTo>
                  <a:lnTo>
                    <a:pt x="1652" y="9378"/>
                  </a:lnTo>
                  <a:lnTo>
                    <a:pt x="1740" y="9284"/>
                  </a:lnTo>
                  <a:lnTo>
                    <a:pt x="9007" y="2108"/>
                  </a:lnTo>
                  <a:lnTo>
                    <a:pt x="9139" y="1982"/>
                  </a:lnTo>
                  <a:lnTo>
                    <a:pt x="9275" y="1866"/>
                  </a:lnTo>
                  <a:lnTo>
                    <a:pt x="9415" y="1757"/>
                  </a:lnTo>
                  <a:lnTo>
                    <a:pt x="9559" y="1657"/>
                  </a:lnTo>
                  <a:lnTo>
                    <a:pt x="9707" y="1564"/>
                  </a:lnTo>
                  <a:lnTo>
                    <a:pt x="9859" y="1480"/>
                  </a:lnTo>
                  <a:lnTo>
                    <a:pt x="10014" y="1402"/>
                  </a:lnTo>
                  <a:lnTo>
                    <a:pt x="10172" y="1334"/>
                  </a:lnTo>
                  <a:lnTo>
                    <a:pt x="10332" y="1274"/>
                  </a:lnTo>
                  <a:lnTo>
                    <a:pt x="10495" y="1221"/>
                  </a:lnTo>
                  <a:lnTo>
                    <a:pt x="10659" y="1177"/>
                  </a:lnTo>
                  <a:lnTo>
                    <a:pt x="10825" y="1141"/>
                  </a:lnTo>
                  <a:lnTo>
                    <a:pt x="10992" y="1113"/>
                  </a:lnTo>
                  <a:lnTo>
                    <a:pt x="11160" y="1093"/>
                  </a:lnTo>
                  <a:lnTo>
                    <a:pt x="11328" y="1081"/>
                  </a:lnTo>
                  <a:lnTo>
                    <a:pt x="11497" y="1077"/>
                  </a:lnTo>
                  <a:lnTo>
                    <a:pt x="11666" y="1081"/>
                  </a:lnTo>
                  <a:lnTo>
                    <a:pt x="11835" y="1093"/>
                  </a:lnTo>
                  <a:lnTo>
                    <a:pt x="12003" y="1113"/>
                  </a:lnTo>
                  <a:lnTo>
                    <a:pt x="12170" y="1141"/>
                  </a:lnTo>
                  <a:lnTo>
                    <a:pt x="12335" y="1177"/>
                  </a:lnTo>
                  <a:lnTo>
                    <a:pt x="12500" y="1221"/>
                  </a:lnTo>
                  <a:lnTo>
                    <a:pt x="12662" y="1274"/>
                  </a:lnTo>
                  <a:lnTo>
                    <a:pt x="12822" y="1334"/>
                  </a:lnTo>
                  <a:lnTo>
                    <a:pt x="12980" y="1402"/>
                  </a:lnTo>
                  <a:lnTo>
                    <a:pt x="13135" y="1480"/>
                  </a:lnTo>
                  <a:lnTo>
                    <a:pt x="13285" y="1564"/>
                  </a:lnTo>
                  <a:lnTo>
                    <a:pt x="13433" y="1657"/>
                  </a:lnTo>
                  <a:lnTo>
                    <a:pt x="13578" y="1757"/>
                  </a:lnTo>
                  <a:lnTo>
                    <a:pt x="13718" y="1866"/>
                  </a:lnTo>
                  <a:lnTo>
                    <a:pt x="13855" y="1982"/>
                  </a:lnTo>
                  <a:lnTo>
                    <a:pt x="13986" y="2108"/>
                  </a:lnTo>
                  <a:lnTo>
                    <a:pt x="14110" y="2239"/>
                  </a:lnTo>
                  <a:lnTo>
                    <a:pt x="14228" y="2376"/>
                  </a:lnTo>
                  <a:lnTo>
                    <a:pt x="14337" y="2515"/>
                  </a:lnTo>
                  <a:lnTo>
                    <a:pt x="14437" y="2660"/>
                  </a:lnTo>
                  <a:lnTo>
                    <a:pt x="14530" y="2808"/>
                  </a:lnTo>
                  <a:lnTo>
                    <a:pt x="14614" y="2960"/>
                  </a:lnTo>
                  <a:lnTo>
                    <a:pt x="14692" y="3114"/>
                  </a:lnTo>
                  <a:lnTo>
                    <a:pt x="14760" y="3272"/>
                  </a:lnTo>
                  <a:lnTo>
                    <a:pt x="14820" y="3432"/>
                  </a:lnTo>
                  <a:lnTo>
                    <a:pt x="14873" y="3594"/>
                  </a:lnTo>
                  <a:lnTo>
                    <a:pt x="14917" y="3758"/>
                  </a:lnTo>
                  <a:lnTo>
                    <a:pt x="14953" y="3924"/>
                  </a:lnTo>
                  <a:lnTo>
                    <a:pt x="14981" y="4091"/>
                  </a:lnTo>
                  <a:lnTo>
                    <a:pt x="15002" y="4258"/>
                  </a:lnTo>
                  <a:lnTo>
                    <a:pt x="15014" y="4427"/>
                  </a:lnTo>
                  <a:lnTo>
                    <a:pt x="15018" y="4596"/>
                  </a:lnTo>
                  <a:lnTo>
                    <a:pt x="15014" y="4765"/>
                  </a:lnTo>
                  <a:lnTo>
                    <a:pt x="15002" y="4933"/>
                  </a:lnTo>
                  <a:lnTo>
                    <a:pt x="14981" y="5101"/>
                  </a:lnTo>
                  <a:lnTo>
                    <a:pt x="14953" y="5268"/>
                  </a:lnTo>
                  <a:lnTo>
                    <a:pt x="14917" y="5434"/>
                  </a:lnTo>
                  <a:lnTo>
                    <a:pt x="14873" y="5598"/>
                  </a:lnTo>
                  <a:lnTo>
                    <a:pt x="14820" y="5759"/>
                  </a:lnTo>
                  <a:lnTo>
                    <a:pt x="14760" y="5919"/>
                  </a:lnTo>
                  <a:lnTo>
                    <a:pt x="14692" y="6077"/>
                  </a:lnTo>
                  <a:lnTo>
                    <a:pt x="14615" y="6232"/>
                  </a:lnTo>
                  <a:lnTo>
                    <a:pt x="14531" y="6384"/>
                  </a:lnTo>
                  <a:lnTo>
                    <a:pt x="14438" y="6531"/>
                  </a:lnTo>
                  <a:lnTo>
                    <a:pt x="14338" y="6676"/>
                  </a:lnTo>
                  <a:lnTo>
                    <a:pt x="14228" y="6816"/>
                  </a:lnTo>
                  <a:lnTo>
                    <a:pt x="14111" y="6953"/>
                  </a:lnTo>
                  <a:lnTo>
                    <a:pt x="13987" y="7083"/>
                  </a:lnTo>
                  <a:lnTo>
                    <a:pt x="8541" y="12525"/>
                  </a:lnTo>
                  <a:lnTo>
                    <a:pt x="8523" y="12544"/>
                  </a:lnTo>
                  <a:lnTo>
                    <a:pt x="8507" y="12563"/>
                  </a:lnTo>
                  <a:lnTo>
                    <a:pt x="8491" y="12583"/>
                  </a:lnTo>
                  <a:lnTo>
                    <a:pt x="8477" y="12605"/>
                  </a:lnTo>
                  <a:lnTo>
                    <a:pt x="8464" y="12626"/>
                  </a:lnTo>
                  <a:lnTo>
                    <a:pt x="8451" y="12648"/>
                  </a:lnTo>
                  <a:lnTo>
                    <a:pt x="8441" y="12670"/>
                  </a:lnTo>
                  <a:lnTo>
                    <a:pt x="8431" y="12692"/>
                  </a:lnTo>
                  <a:lnTo>
                    <a:pt x="8422" y="12715"/>
                  </a:lnTo>
                  <a:lnTo>
                    <a:pt x="8415" y="12738"/>
                  </a:lnTo>
                  <a:lnTo>
                    <a:pt x="8408" y="12761"/>
                  </a:lnTo>
                  <a:lnTo>
                    <a:pt x="8403" y="12786"/>
                  </a:lnTo>
                  <a:lnTo>
                    <a:pt x="8399" y="12810"/>
                  </a:lnTo>
                  <a:lnTo>
                    <a:pt x="8396" y="12833"/>
                  </a:lnTo>
                  <a:lnTo>
                    <a:pt x="8395" y="12857"/>
                  </a:lnTo>
                  <a:lnTo>
                    <a:pt x="8394" y="12881"/>
                  </a:lnTo>
                  <a:lnTo>
                    <a:pt x="8395" y="12905"/>
                  </a:lnTo>
                  <a:lnTo>
                    <a:pt x="8396" y="12929"/>
                  </a:lnTo>
                  <a:lnTo>
                    <a:pt x="8399" y="12953"/>
                  </a:lnTo>
                  <a:lnTo>
                    <a:pt x="8403" y="12978"/>
                  </a:lnTo>
                  <a:lnTo>
                    <a:pt x="8408" y="13001"/>
                  </a:lnTo>
                  <a:lnTo>
                    <a:pt x="8415" y="13025"/>
                  </a:lnTo>
                  <a:lnTo>
                    <a:pt x="8422" y="13048"/>
                  </a:lnTo>
                  <a:lnTo>
                    <a:pt x="8431" y="13070"/>
                  </a:lnTo>
                  <a:lnTo>
                    <a:pt x="8441" y="13093"/>
                  </a:lnTo>
                  <a:lnTo>
                    <a:pt x="8451" y="13115"/>
                  </a:lnTo>
                  <a:lnTo>
                    <a:pt x="8464" y="13136"/>
                  </a:lnTo>
                  <a:lnTo>
                    <a:pt x="8477" y="13157"/>
                  </a:lnTo>
                  <a:lnTo>
                    <a:pt x="8491" y="13179"/>
                  </a:lnTo>
                  <a:lnTo>
                    <a:pt x="8507" y="13199"/>
                  </a:lnTo>
                  <a:lnTo>
                    <a:pt x="8523" y="13218"/>
                  </a:lnTo>
                  <a:lnTo>
                    <a:pt x="8541" y="13237"/>
                  </a:lnTo>
                  <a:lnTo>
                    <a:pt x="8561" y="13254"/>
                  </a:lnTo>
                  <a:lnTo>
                    <a:pt x="8580" y="13271"/>
                  </a:lnTo>
                  <a:lnTo>
                    <a:pt x="8600" y="13286"/>
                  </a:lnTo>
                  <a:lnTo>
                    <a:pt x="8621" y="13301"/>
                  </a:lnTo>
                  <a:lnTo>
                    <a:pt x="8642" y="13314"/>
                  </a:lnTo>
                  <a:lnTo>
                    <a:pt x="8663" y="13326"/>
                  </a:lnTo>
                  <a:lnTo>
                    <a:pt x="8685" y="13337"/>
                  </a:lnTo>
                  <a:lnTo>
                    <a:pt x="8708" y="13348"/>
                  </a:lnTo>
                  <a:lnTo>
                    <a:pt x="8731" y="13356"/>
                  </a:lnTo>
                  <a:lnTo>
                    <a:pt x="8754" y="13364"/>
                  </a:lnTo>
                  <a:lnTo>
                    <a:pt x="8778" y="13370"/>
                  </a:lnTo>
                  <a:lnTo>
                    <a:pt x="8801" y="13375"/>
                  </a:lnTo>
                  <a:lnTo>
                    <a:pt x="8825" y="13379"/>
                  </a:lnTo>
                  <a:lnTo>
                    <a:pt x="8849" y="13382"/>
                  </a:lnTo>
                  <a:lnTo>
                    <a:pt x="8873" y="13384"/>
                  </a:lnTo>
                  <a:lnTo>
                    <a:pt x="8898" y="13385"/>
                  </a:lnTo>
                  <a:lnTo>
                    <a:pt x="8922" y="13384"/>
                  </a:lnTo>
                  <a:lnTo>
                    <a:pt x="8946" y="13382"/>
                  </a:lnTo>
                  <a:lnTo>
                    <a:pt x="8969" y="13379"/>
                  </a:lnTo>
                  <a:lnTo>
                    <a:pt x="8993" y="13375"/>
                  </a:lnTo>
                  <a:lnTo>
                    <a:pt x="9017" y="13370"/>
                  </a:lnTo>
                  <a:lnTo>
                    <a:pt x="9040" y="13364"/>
                  </a:lnTo>
                  <a:lnTo>
                    <a:pt x="9063" y="13356"/>
                  </a:lnTo>
                  <a:lnTo>
                    <a:pt x="9087" y="13348"/>
                  </a:lnTo>
                  <a:lnTo>
                    <a:pt x="9109" y="13337"/>
                  </a:lnTo>
                  <a:lnTo>
                    <a:pt x="9131" y="13326"/>
                  </a:lnTo>
                  <a:lnTo>
                    <a:pt x="9153" y="13314"/>
                  </a:lnTo>
                  <a:lnTo>
                    <a:pt x="9174" y="13301"/>
                  </a:lnTo>
                  <a:lnTo>
                    <a:pt x="9194" y="13286"/>
                  </a:lnTo>
                  <a:lnTo>
                    <a:pt x="9214" y="13271"/>
                  </a:lnTo>
                  <a:lnTo>
                    <a:pt x="9234" y="13254"/>
                  </a:lnTo>
                  <a:lnTo>
                    <a:pt x="9253" y="13237"/>
                  </a:lnTo>
                  <a:lnTo>
                    <a:pt x="14768" y="7724"/>
                  </a:lnTo>
                  <a:lnTo>
                    <a:pt x="14929" y="7555"/>
                  </a:lnTo>
                  <a:lnTo>
                    <a:pt x="15080" y="7380"/>
                  </a:lnTo>
                  <a:lnTo>
                    <a:pt x="15220" y="7200"/>
                  </a:lnTo>
                  <a:lnTo>
                    <a:pt x="15349" y="7014"/>
                  </a:lnTo>
                  <a:lnTo>
                    <a:pt x="15468" y="6823"/>
                  </a:lnTo>
                  <a:lnTo>
                    <a:pt x="15577" y="6628"/>
                  </a:lnTo>
                  <a:lnTo>
                    <a:pt x="15676" y="6430"/>
                  </a:lnTo>
                  <a:lnTo>
                    <a:pt x="15763" y="6227"/>
                  </a:lnTo>
                  <a:lnTo>
                    <a:pt x="15842" y="6021"/>
                  </a:lnTo>
                  <a:lnTo>
                    <a:pt x="15909" y="5813"/>
                  </a:lnTo>
                  <a:lnTo>
                    <a:pt x="15965" y="5602"/>
                  </a:lnTo>
                  <a:lnTo>
                    <a:pt x="16013" y="5388"/>
                  </a:lnTo>
                  <a:lnTo>
                    <a:pt x="16049" y="5174"/>
                  </a:lnTo>
                  <a:lnTo>
                    <a:pt x="16074" y="4958"/>
                  </a:lnTo>
                  <a:lnTo>
                    <a:pt x="16090" y="4742"/>
                  </a:lnTo>
                  <a:lnTo>
                    <a:pt x="16095" y="4525"/>
                  </a:lnTo>
                  <a:lnTo>
                    <a:pt x="16090" y="4308"/>
                  </a:lnTo>
                  <a:lnTo>
                    <a:pt x="16074" y="4091"/>
                  </a:lnTo>
                  <a:lnTo>
                    <a:pt x="16049" y="3875"/>
                  </a:lnTo>
                  <a:lnTo>
                    <a:pt x="16013" y="3660"/>
                  </a:lnTo>
                  <a:lnTo>
                    <a:pt x="15965" y="3447"/>
                  </a:lnTo>
                  <a:lnTo>
                    <a:pt x="15909" y="3236"/>
                  </a:lnTo>
                  <a:lnTo>
                    <a:pt x="15842" y="3028"/>
                  </a:lnTo>
                  <a:lnTo>
                    <a:pt x="15763" y="2822"/>
                  </a:lnTo>
                  <a:lnTo>
                    <a:pt x="15676" y="2620"/>
                  </a:lnTo>
                  <a:lnTo>
                    <a:pt x="15577" y="2421"/>
                  </a:lnTo>
                  <a:lnTo>
                    <a:pt x="15468" y="2226"/>
                  </a:lnTo>
                  <a:lnTo>
                    <a:pt x="15349" y="2036"/>
                  </a:lnTo>
                  <a:lnTo>
                    <a:pt x="15220" y="1850"/>
                  </a:lnTo>
                  <a:lnTo>
                    <a:pt x="15080" y="1669"/>
                  </a:lnTo>
                  <a:lnTo>
                    <a:pt x="14929" y="1495"/>
                  </a:lnTo>
                  <a:lnTo>
                    <a:pt x="14768" y="1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1770165" cy="612291"/>
            <a:chOff x="1065899" y="214896"/>
            <a:chExt cx="1770165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什么是执行力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1770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What is execution 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5857641" y="4803647"/>
            <a:ext cx="4969881" cy="115373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zh-CN" sz="2600" b="1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没有执行力，一切都是空谈，</a:t>
            </a:r>
            <a:br>
              <a:rPr lang="en-US" altLang="zh-CN" sz="2600" b="1" dirty="0">
                <a:solidFill>
                  <a:srgbClr val="47C6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sz="2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永远不能进步！！</a:t>
            </a:r>
            <a:endParaRPr lang="zh-CN" sz="2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88" y="3416323"/>
            <a:ext cx="2445930" cy="3442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04" y="2165435"/>
            <a:ext cx="3281970" cy="23702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28704" y="4601029"/>
            <a:ext cx="3281970" cy="45719"/>
          </a:xfrm>
          <a:prstGeom prst="rect">
            <a:avLst/>
          </a:prstGeom>
          <a:solidFill>
            <a:srgbClr val="36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95999" y="3303040"/>
            <a:ext cx="353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执行力缺失原因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69328" y="4166382"/>
            <a:ext cx="384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Reasons for the lack of execution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2168241"/>
            <a:ext cx="2990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2</a:t>
            </a:r>
            <a:endParaRPr lang="zh-CN" altLang="en-US" sz="6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6197598" y="3982463"/>
            <a:ext cx="3384000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2293257" cy="4411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 rot="10800000">
            <a:off x="9898743" y="2446060"/>
            <a:ext cx="2293257" cy="441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Rectangle 44"/>
          <p:cNvSpPr/>
          <p:nvPr/>
        </p:nvSpPr>
        <p:spPr>
          <a:xfrm>
            <a:off x="4932151" y="6163663"/>
            <a:ext cx="2370382" cy="4535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此部分内容作为文字排版占位显示 </a:t>
            </a:r>
            <a:b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（建议使用主题字体）</a:t>
            </a:r>
            <a:endParaRPr lang="zh-CN" altLang="en-US" sz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ectangle 46"/>
          <p:cNvSpPr/>
          <p:nvPr/>
        </p:nvSpPr>
        <p:spPr>
          <a:xfrm>
            <a:off x="8847125" y="4310850"/>
            <a:ext cx="2385072" cy="4535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此部分内容作为文字排版占位显示 </a:t>
            </a:r>
            <a:b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（建议使用主题字体）</a:t>
            </a:r>
            <a:endParaRPr lang="zh-CN" altLang="en-US" sz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Rectangle 40"/>
          <p:cNvSpPr/>
          <p:nvPr/>
        </p:nvSpPr>
        <p:spPr>
          <a:xfrm>
            <a:off x="4928533" y="1345684"/>
            <a:ext cx="2374000" cy="4535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此部分内容作为文字排版占位显示 </a:t>
            </a:r>
            <a:b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（建议使用主题字体）</a:t>
            </a:r>
            <a:endParaRPr lang="zh-CN" altLang="en-US" sz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42"/>
          <p:cNvSpPr/>
          <p:nvPr/>
        </p:nvSpPr>
        <p:spPr>
          <a:xfrm>
            <a:off x="899141" y="4372717"/>
            <a:ext cx="2336000" cy="4535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此部分内容作为文字排版占位显示 </a:t>
            </a:r>
            <a:b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（建议使用主题字体）</a:t>
            </a:r>
            <a:endParaRPr lang="zh-CN" altLang="en-US" sz="1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íṧlïďé"/>
          <p:cNvSpPr/>
          <p:nvPr/>
        </p:nvSpPr>
        <p:spPr>
          <a:xfrm>
            <a:off x="4275931" y="2596740"/>
            <a:ext cx="3638550" cy="2703124"/>
          </a:xfrm>
          <a:prstGeom prst="roundRect">
            <a:avLst>
              <a:gd name="adj" fmla="val 3351"/>
            </a:avLst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400" dirty="0">
              <a:solidFill>
                <a:schemeClr val="tx1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698206" y="4535630"/>
            <a:ext cx="2794001" cy="1449428"/>
            <a:chOff x="4698206" y="4535630"/>
            <a:chExt cx="2794001" cy="1449428"/>
          </a:xfrm>
        </p:grpSpPr>
        <p:cxnSp>
          <p:nvCxnSpPr>
            <p:cNvPr id="45" name="直接箭头连接符 44"/>
            <p:cNvCxnSpPr>
              <a:stCxn id="48" idx="0"/>
              <a:endCxn id="49" idx="2"/>
            </p:cNvCxnSpPr>
            <p:nvPr/>
          </p:nvCxnSpPr>
          <p:spPr>
            <a:xfrm flipH="1" flipV="1">
              <a:off x="6095206" y="4535630"/>
              <a:ext cx="1" cy="988951"/>
            </a:xfrm>
            <a:prstGeom prst="straightConnector1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íṥḷiḓe"/>
            <p:cNvSpPr txBox="1"/>
            <p:nvPr/>
          </p:nvSpPr>
          <p:spPr bwMode="auto">
            <a:xfrm>
              <a:off x="4698206" y="5524581"/>
              <a:ext cx="2794001" cy="460477"/>
            </a:xfrm>
            <a:prstGeom prst="roundRect">
              <a:avLst/>
            </a:prstGeom>
            <a:solidFill>
              <a:srgbClr val="47C6CD"/>
            </a:solidFill>
            <a:ln w="19050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没有找到有执行力的员工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305" y="3717330"/>
            <a:ext cx="4632326" cy="460477"/>
            <a:chOff x="672305" y="3717330"/>
            <a:chExt cx="4632326" cy="460477"/>
          </a:xfrm>
        </p:grpSpPr>
        <p:sp>
          <p:nvSpPr>
            <p:cNvPr id="47" name="iṩľíḋê"/>
            <p:cNvSpPr txBox="1"/>
            <p:nvPr/>
          </p:nvSpPr>
          <p:spPr bwMode="auto">
            <a:xfrm>
              <a:off x="672305" y="3717330"/>
              <a:ext cx="2794001" cy="460477"/>
            </a:xfrm>
            <a:prstGeom prst="roundRect">
              <a:avLst/>
            </a:prstGeom>
            <a:solidFill>
              <a:srgbClr val="47C6CD"/>
            </a:solidFill>
            <a:ln w="19050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领导者缺乏表率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0" name="直接箭头连接符 49"/>
            <p:cNvCxnSpPr>
              <a:stCxn id="47" idx="3"/>
              <a:endCxn id="49" idx="1"/>
            </p:cNvCxnSpPr>
            <p:nvPr/>
          </p:nvCxnSpPr>
          <p:spPr>
            <a:xfrm>
              <a:off x="3466306" y="3947569"/>
              <a:ext cx="1838325" cy="733"/>
            </a:xfrm>
            <a:prstGeom prst="straightConnector1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6885781" y="3717330"/>
            <a:ext cx="4633913" cy="460477"/>
            <a:chOff x="6885781" y="3717330"/>
            <a:chExt cx="4633913" cy="460477"/>
          </a:xfrm>
        </p:grpSpPr>
        <p:cxnSp>
          <p:nvCxnSpPr>
            <p:cNvPr id="51" name="直接箭头连接符 50"/>
            <p:cNvCxnSpPr>
              <a:stCxn id="52" idx="1"/>
              <a:endCxn id="49" idx="3"/>
            </p:cNvCxnSpPr>
            <p:nvPr/>
          </p:nvCxnSpPr>
          <p:spPr>
            <a:xfrm flipH="1">
              <a:off x="6885781" y="3947569"/>
              <a:ext cx="1839912" cy="733"/>
            </a:xfrm>
            <a:prstGeom prst="straightConnector1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ïṣḷîḓè"/>
            <p:cNvSpPr txBox="1"/>
            <p:nvPr/>
          </p:nvSpPr>
          <p:spPr bwMode="auto">
            <a:xfrm>
              <a:off x="8725693" y="3717330"/>
              <a:ext cx="2794001" cy="460477"/>
            </a:xfrm>
            <a:prstGeom prst="roundRect">
              <a:avLst/>
            </a:prstGeom>
            <a:solidFill>
              <a:srgbClr val="47C6CD"/>
            </a:solidFill>
            <a:ln w="19050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缺乏监督和考核和奖惩措施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04631" y="3360974"/>
            <a:ext cx="1581150" cy="1174656"/>
            <a:chOff x="5304631" y="3360974"/>
            <a:chExt cx="1581150" cy="1174656"/>
          </a:xfrm>
        </p:grpSpPr>
        <p:sp>
          <p:nvSpPr>
            <p:cNvPr id="49" name="íṡļíḍê"/>
            <p:cNvSpPr/>
            <p:nvPr/>
          </p:nvSpPr>
          <p:spPr>
            <a:xfrm>
              <a:off x="5304631" y="3360974"/>
              <a:ext cx="1581150" cy="1174656"/>
            </a:xfrm>
            <a:prstGeom prst="roundRect">
              <a:avLst>
                <a:gd name="adj" fmla="val 3351"/>
              </a:avLst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10000"/>
                </a:lnSpc>
                <a:buSzPct val="25000"/>
              </a:pPr>
              <a:endParaRPr lang="en-US" altLang="zh-CN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53" name="iSļíḋé"/>
            <p:cNvSpPr/>
            <p:nvPr/>
          </p:nvSpPr>
          <p:spPr>
            <a:xfrm>
              <a:off x="5590381" y="3538972"/>
              <a:ext cx="1009650" cy="818662"/>
            </a:xfrm>
            <a:custGeom>
              <a:avLst/>
              <a:gdLst>
                <a:gd name="connsiteX0" fmla="*/ 301723 w 609652"/>
                <a:gd name="connsiteY0" fmla="*/ 440097 h 494328"/>
                <a:gd name="connsiteX1" fmla="*/ 594166 w 609652"/>
                <a:gd name="connsiteY1" fmla="*/ 440500 h 494328"/>
                <a:gd name="connsiteX2" fmla="*/ 602017 w 609652"/>
                <a:gd name="connsiteY2" fmla="*/ 443617 h 494328"/>
                <a:gd name="connsiteX3" fmla="*/ 609545 w 609652"/>
                <a:gd name="connsiteY3" fmla="*/ 453290 h 494328"/>
                <a:gd name="connsiteX4" fmla="*/ 609652 w 609652"/>
                <a:gd name="connsiteY4" fmla="*/ 476291 h 494328"/>
                <a:gd name="connsiteX5" fmla="*/ 598683 w 609652"/>
                <a:gd name="connsiteY5" fmla="*/ 487254 h 494328"/>
                <a:gd name="connsiteX6" fmla="*/ 10005 w 609652"/>
                <a:gd name="connsiteY6" fmla="*/ 486717 h 494328"/>
                <a:gd name="connsiteX7" fmla="*/ 541 w 609652"/>
                <a:gd name="connsiteY7" fmla="*/ 477151 h 494328"/>
                <a:gd name="connsiteX8" fmla="*/ 4 w 609652"/>
                <a:gd name="connsiteY8" fmla="*/ 453505 h 494328"/>
                <a:gd name="connsiteX9" fmla="*/ 5703 w 609652"/>
                <a:gd name="connsiteY9" fmla="*/ 447056 h 494328"/>
                <a:gd name="connsiteX10" fmla="*/ 9682 w 609652"/>
                <a:gd name="connsiteY10" fmla="*/ 445659 h 494328"/>
                <a:gd name="connsiteX11" fmla="*/ 301723 w 609652"/>
                <a:gd name="connsiteY11" fmla="*/ 440097 h 494328"/>
                <a:gd name="connsiteX12" fmla="*/ 322560 w 609652"/>
                <a:gd name="connsiteY12" fmla="*/ 290718 h 494328"/>
                <a:gd name="connsiteX13" fmla="*/ 431324 w 609652"/>
                <a:gd name="connsiteY13" fmla="*/ 295671 h 494328"/>
                <a:gd name="connsiteX14" fmla="*/ 436809 w 609652"/>
                <a:gd name="connsiteY14" fmla="*/ 307590 h 494328"/>
                <a:gd name="connsiteX15" fmla="*/ 439498 w 609652"/>
                <a:gd name="connsiteY15" fmla="*/ 348929 h 494328"/>
                <a:gd name="connsiteX16" fmla="*/ 437239 w 609652"/>
                <a:gd name="connsiteY16" fmla="*/ 389195 h 494328"/>
                <a:gd name="connsiteX17" fmla="*/ 436594 w 609652"/>
                <a:gd name="connsiteY17" fmla="*/ 407342 h 494328"/>
                <a:gd name="connsiteX18" fmla="*/ 436917 w 609652"/>
                <a:gd name="connsiteY18" fmla="*/ 408631 h 494328"/>
                <a:gd name="connsiteX19" fmla="*/ 437885 w 609652"/>
                <a:gd name="connsiteY19" fmla="*/ 426025 h 494328"/>
                <a:gd name="connsiteX20" fmla="*/ 437239 w 609652"/>
                <a:gd name="connsiteY20" fmla="*/ 427743 h 494328"/>
                <a:gd name="connsiteX21" fmla="*/ 437239 w 609652"/>
                <a:gd name="connsiteY21" fmla="*/ 427851 h 494328"/>
                <a:gd name="connsiteX22" fmla="*/ 430356 w 609652"/>
                <a:gd name="connsiteY22" fmla="*/ 434723 h 494328"/>
                <a:gd name="connsiteX23" fmla="*/ 428850 w 609652"/>
                <a:gd name="connsiteY23" fmla="*/ 434938 h 494328"/>
                <a:gd name="connsiteX24" fmla="*/ 427129 w 609652"/>
                <a:gd name="connsiteY24" fmla="*/ 434723 h 494328"/>
                <a:gd name="connsiteX25" fmla="*/ 210946 w 609652"/>
                <a:gd name="connsiteY25" fmla="*/ 430750 h 494328"/>
                <a:gd name="connsiteX26" fmla="*/ 209655 w 609652"/>
                <a:gd name="connsiteY26" fmla="*/ 424307 h 494328"/>
                <a:gd name="connsiteX27" fmla="*/ 207181 w 609652"/>
                <a:gd name="connsiteY27" fmla="*/ 378887 h 494328"/>
                <a:gd name="connsiteX28" fmla="*/ 207504 w 609652"/>
                <a:gd name="connsiteY28" fmla="*/ 302650 h 494328"/>
                <a:gd name="connsiteX29" fmla="*/ 212667 w 609652"/>
                <a:gd name="connsiteY29" fmla="*/ 296101 h 494328"/>
                <a:gd name="connsiteX30" fmla="*/ 214280 w 609652"/>
                <a:gd name="connsiteY30" fmla="*/ 295027 h 494328"/>
                <a:gd name="connsiteX31" fmla="*/ 322560 w 609652"/>
                <a:gd name="connsiteY31" fmla="*/ 290718 h 494328"/>
                <a:gd name="connsiteX32" fmla="*/ 248606 w 609652"/>
                <a:gd name="connsiteY32" fmla="*/ 220922 h 494328"/>
                <a:gd name="connsiteX33" fmla="*/ 253768 w 609652"/>
                <a:gd name="connsiteY33" fmla="*/ 222640 h 494328"/>
                <a:gd name="connsiteX34" fmla="*/ 258931 w 609652"/>
                <a:gd name="connsiteY34" fmla="*/ 224144 h 494328"/>
                <a:gd name="connsiteX35" fmla="*/ 385627 w 609652"/>
                <a:gd name="connsiteY35" fmla="*/ 222425 h 494328"/>
                <a:gd name="connsiteX36" fmla="*/ 396382 w 609652"/>
                <a:gd name="connsiteY36" fmla="*/ 222318 h 494328"/>
                <a:gd name="connsiteX37" fmla="*/ 489306 w 609652"/>
                <a:gd name="connsiteY37" fmla="*/ 285892 h 494328"/>
                <a:gd name="connsiteX38" fmla="*/ 538780 w 609652"/>
                <a:gd name="connsiteY38" fmla="*/ 421203 h 494328"/>
                <a:gd name="connsiteX39" fmla="*/ 536306 w 609652"/>
                <a:gd name="connsiteY39" fmla="*/ 423888 h 494328"/>
                <a:gd name="connsiteX40" fmla="*/ 532650 w 609652"/>
                <a:gd name="connsiteY40" fmla="*/ 427324 h 494328"/>
                <a:gd name="connsiteX41" fmla="*/ 494791 w 609652"/>
                <a:gd name="connsiteY41" fmla="*/ 428720 h 494328"/>
                <a:gd name="connsiteX42" fmla="*/ 458977 w 609652"/>
                <a:gd name="connsiteY42" fmla="*/ 428720 h 494328"/>
                <a:gd name="connsiteX43" fmla="*/ 450158 w 609652"/>
                <a:gd name="connsiteY43" fmla="*/ 423029 h 494328"/>
                <a:gd name="connsiteX44" fmla="*/ 451556 w 609652"/>
                <a:gd name="connsiteY44" fmla="*/ 353977 h 494328"/>
                <a:gd name="connsiteX45" fmla="*/ 434778 w 609652"/>
                <a:gd name="connsiteY45" fmla="*/ 280630 h 494328"/>
                <a:gd name="connsiteX46" fmla="*/ 321741 w 609652"/>
                <a:gd name="connsiteY46" fmla="*/ 278805 h 494328"/>
                <a:gd name="connsiteX47" fmla="*/ 195476 w 609652"/>
                <a:gd name="connsiteY47" fmla="*/ 286966 h 494328"/>
                <a:gd name="connsiteX48" fmla="*/ 191173 w 609652"/>
                <a:gd name="connsiteY48" fmla="*/ 352903 h 494328"/>
                <a:gd name="connsiteX49" fmla="*/ 190743 w 609652"/>
                <a:gd name="connsiteY49" fmla="*/ 426895 h 494328"/>
                <a:gd name="connsiteX50" fmla="*/ 189668 w 609652"/>
                <a:gd name="connsiteY50" fmla="*/ 428935 h 494328"/>
                <a:gd name="connsiteX51" fmla="*/ 181494 w 609652"/>
                <a:gd name="connsiteY51" fmla="*/ 434627 h 494328"/>
                <a:gd name="connsiteX52" fmla="*/ 156004 w 609652"/>
                <a:gd name="connsiteY52" fmla="*/ 434734 h 494328"/>
                <a:gd name="connsiteX53" fmla="*/ 128686 w 609652"/>
                <a:gd name="connsiteY53" fmla="*/ 433982 h 494328"/>
                <a:gd name="connsiteX54" fmla="*/ 128686 w 609652"/>
                <a:gd name="connsiteY54" fmla="*/ 433875 h 494328"/>
                <a:gd name="connsiteX55" fmla="*/ 119544 w 609652"/>
                <a:gd name="connsiteY55" fmla="*/ 428828 h 494328"/>
                <a:gd name="connsiteX56" fmla="*/ 111693 w 609652"/>
                <a:gd name="connsiteY56" fmla="*/ 412719 h 494328"/>
                <a:gd name="connsiteX57" fmla="*/ 83514 w 609652"/>
                <a:gd name="connsiteY57" fmla="*/ 408316 h 494328"/>
                <a:gd name="connsiteX58" fmla="*/ 67704 w 609652"/>
                <a:gd name="connsiteY58" fmla="*/ 425928 h 494328"/>
                <a:gd name="connsiteX59" fmla="*/ 59853 w 609652"/>
                <a:gd name="connsiteY59" fmla="*/ 429042 h 494328"/>
                <a:gd name="connsiteX60" fmla="*/ 55659 w 609652"/>
                <a:gd name="connsiteY60" fmla="*/ 428720 h 494328"/>
                <a:gd name="connsiteX61" fmla="*/ 52647 w 609652"/>
                <a:gd name="connsiteY61" fmla="*/ 386087 h 494328"/>
                <a:gd name="connsiteX62" fmla="*/ 69855 w 609652"/>
                <a:gd name="connsiteY62" fmla="*/ 370837 h 494328"/>
                <a:gd name="connsiteX63" fmla="*/ 106100 w 609652"/>
                <a:gd name="connsiteY63" fmla="*/ 356447 h 494328"/>
                <a:gd name="connsiteX64" fmla="*/ 125675 w 609652"/>
                <a:gd name="connsiteY64" fmla="*/ 332714 h 494328"/>
                <a:gd name="connsiteX65" fmla="*/ 248606 w 609652"/>
                <a:gd name="connsiteY65" fmla="*/ 220922 h 494328"/>
                <a:gd name="connsiteX66" fmla="*/ 327555 w 609652"/>
                <a:gd name="connsiteY66" fmla="*/ 0 h 494328"/>
                <a:gd name="connsiteX67" fmla="*/ 306046 w 609652"/>
                <a:gd name="connsiteY67" fmla="*/ 221019 h 494328"/>
                <a:gd name="connsiteX68" fmla="*/ 302282 w 609652"/>
                <a:gd name="connsiteY68" fmla="*/ 219193 h 494328"/>
                <a:gd name="connsiteX69" fmla="*/ 327555 w 609652"/>
                <a:gd name="connsiteY69" fmla="*/ 0 h 49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9652" h="494328">
                  <a:moveTo>
                    <a:pt x="301723" y="440097"/>
                  </a:moveTo>
                  <a:cubicBezTo>
                    <a:pt x="399383" y="440822"/>
                    <a:pt x="497111" y="442542"/>
                    <a:pt x="594166" y="440500"/>
                  </a:cubicBezTo>
                  <a:cubicBezTo>
                    <a:pt x="597715" y="440392"/>
                    <a:pt x="600296" y="441682"/>
                    <a:pt x="602017" y="443617"/>
                  </a:cubicBezTo>
                  <a:cubicBezTo>
                    <a:pt x="606103" y="444692"/>
                    <a:pt x="609437" y="447916"/>
                    <a:pt x="609545" y="453290"/>
                  </a:cubicBezTo>
                  <a:cubicBezTo>
                    <a:pt x="609545" y="461029"/>
                    <a:pt x="609545" y="468660"/>
                    <a:pt x="609652" y="476291"/>
                  </a:cubicBezTo>
                  <a:cubicBezTo>
                    <a:pt x="609652" y="482633"/>
                    <a:pt x="604598" y="486824"/>
                    <a:pt x="598683" y="487254"/>
                  </a:cubicBezTo>
                  <a:cubicBezTo>
                    <a:pt x="402851" y="503269"/>
                    <a:pt x="206267" y="487147"/>
                    <a:pt x="10005" y="486717"/>
                  </a:cubicBezTo>
                  <a:cubicBezTo>
                    <a:pt x="4736" y="486717"/>
                    <a:pt x="649" y="482310"/>
                    <a:pt x="541" y="477151"/>
                  </a:cubicBezTo>
                  <a:lnTo>
                    <a:pt x="4" y="453505"/>
                  </a:lnTo>
                  <a:cubicBezTo>
                    <a:pt x="-104" y="449743"/>
                    <a:pt x="2692" y="447486"/>
                    <a:pt x="5703" y="447056"/>
                  </a:cubicBezTo>
                  <a:cubicBezTo>
                    <a:pt x="6779" y="446304"/>
                    <a:pt x="8069" y="445766"/>
                    <a:pt x="9682" y="445659"/>
                  </a:cubicBezTo>
                  <a:cubicBezTo>
                    <a:pt x="106469" y="439640"/>
                    <a:pt x="204062" y="439371"/>
                    <a:pt x="301723" y="440097"/>
                  </a:cubicBezTo>
                  <a:close/>
                  <a:moveTo>
                    <a:pt x="322560" y="290718"/>
                  </a:moveTo>
                  <a:cubicBezTo>
                    <a:pt x="359290" y="291752"/>
                    <a:pt x="396100" y="294329"/>
                    <a:pt x="431324" y="295671"/>
                  </a:cubicBezTo>
                  <a:cubicBezTo>
                    <a:pt x="438100" y="295993"/>
                    <a:pt x="439928" y="303509"/>
                    <a:pt x="436809" y="307590"/>
                  </a:cubicBezTo>
                  <a:cubicBezTo>
                    <a:pt x="443047" y="319938"/>
                    <a:pt x="440251" y="334971"/>
                    <a:pt x="439498" y="348929"/>
                  </a:cubicBezTo>
                  <a:cubicBezTo>
                    <a:pt x="438745" y="362351"/>
                    <a:pt x="437992" y="375773"/>
                    <a:pt x="437239" y="389195"/>
                  </a:cubicBezTo>
                  <a:cubicBezTo>
                    <a:pt x="436917" y="395638"/>
                    <a:pt x="437454" y="401866"/>
                    <a:pt x="436594" y="407342"/>
                  </a:cubicBezTo>
                  <a:cubicBezTo>
                    <a:pt x="436702" y="407772"/>
                    <a:pt x="436917" y="408094"/>
                    <a:pt x="436917" y="408631"/>
                  </a:cubicBezTo>
                  <a:cubicBezTo>
                    <a:pt x="437239" y="414429"/>
                    <a:pt x="437777" y="420227"/>
                    <a:pt x="437885" y="426025"/>
                  </a:cubicBezTo>
                  <a:cubicBezTo>
                    <a:pt x="437885" y="426777"/>
                    <a:pt x="437454" y="427099"/>
                    <a:pt x="437239" y="427743"/>
                  </a:cubicBezTo>
                  <a:lnTo>
                    <a:pt x="437239" y="427851"/>
                  </a:lnTo>
                  <a:cubicBezTo>
                    <a:pt x="437777" y="431931"/>
                    <a:pt x="433690" y="434294"/>
                    <a:pt x="430356" y="434723"/>
                  </a:cubicBezTo>
                  <a:cubicBezTo>
                    <a:pt x="429818" y="434830"/>
                    <a:pt x="429388" y="434830"/>
                    <a:pt x="428850" y="434938"/>
                  </a:cubicBezTo>
                  <a:cubicBezTo>
                    <a:pt x="428312" y="435045"/>
                    <a:pt x="427667" y="434830"/>
                    <a:pt x="427129" y="434723"/>
                  </a:cubicBezTo>
                  <a:cubicBezTo>
                    <a:pt x="357004" y="436763"/>
                    <a:pt x="280210" y="441595"/>
                    <a:pt x="210946" y="430750"/>
                  </a:cubicBezTo>
                  <a:cubicBezTo>
                    <a:pt x="207934" y="430320"/>
                    <a:pt x="207504" y="425918"/>
                    <a:pt x="209655" y="424307"/>
                  </a:cubicBezTo>
                  <a:cubicBezTo>
                    <a:pt x="205030" y="410026"/>
                    <a:pt x="207181" y="393598"/>
                    <a:pt x="207181" y="378887"/>
                  </a:cubicBezTo>
                  <a:cubicBezTo>
                    <a:pt x="207289" y="353439"/>
                    <a:pt x="207504" y="327991"/>
                    <a:pt x="207504" y="302650"/>
                  </a:cubicBezTo>
                  <a:cubicBezTo>
                    <a:pt x="207504" y="298892"/>
                    <a:pt x="209870" y="296745"/>
                    <a:pt x="212667" y="296101"/>
                  </a:cubicBezTo>
                  <a:cubicBezTo>
                    <a:pt x="213097" y="295671"/>
                    <a:pt x="213527" y="295134"/>
                    <a:pt x="214280" y="295027"/>
                  </a:cubicBezTo>
                  <a:cubicBezTo>
                    <a:pt x="249181" y="290195"/>
                    <a:pt x="285830" y="289685"/>
                    <a:pt x="322560" y="290718"/>
                  </a:cubicBezTo>
                  <a:close/>
                  <a:moveTo>
                    <a:pt x="248606" y="220922"/>
                  </a:moveTo>
                  <a:cubicBezTo>
                    <a:pt x="250757" y="220707"/>
                    <a:pt x="252478" y="221459"/>
                    <a:pt x="253768" y="222640"/>
                  </a:cubicBezTo>
                  <a:cubicBezTo>
                    <a:pt x="255597" y="222533"/>
                    <a:pt x="257425" y="222855"/>
                    <a:pt x="258931" y="224144"/>
                  </a:cubicBezTo>
                  <a:cubicBezTo>
                    <a:pt x="300123" y="257971"/>
                    <a:pt x="344757" y="259582"/>
                    <a:pt x="385627" y="222425"/>
                  </a:cubicBezTo>
                  <a:cubicBezTo>
                    <a:pt x="389176" y="219204"/>
                    <a:pt x="393478" y="219955"/>
                    <a:pt x="396382" y="222318"/>
                  </a:cubicBezTo>
                  <a:cubicBezTo>
                    <a:pt x="432519" y="209646"/>
                    <a:pt x="471560" y="260334"/>
                    <a:pt x="489306" y="285892"/>
                  </a:cubicBezTo>
                  <a:cubicBezTo>
                    <a:pt x="508020" y="312847"/>
                    <a:pt x="558139" y="387053"/>
                    <a:pt x="538780" y="421203"/>
                  </a:cubicBezTo>
                  <a:cubicBezTo>
                    <a:pt x="538135" y="422384"/>
                    <a:pt x="537167" y="423243"/>
                    <a:pt x="536306" y="423888"/>
                  </a:cubicBezTo>
                  <a:cubicBezTo>
                    <a:pt x="535769" y="425499"/>
                    <a:pt x="534801" y="426895"/>
                    <a:pt x="532650" y="427324"/>
                  </a:cubicBezTo>
                  <a:cubicBezTo>
                    <a:pt x="520496" y="430116"/>
                    <a:pt x="507267" y="428291"/>
                    <a:pt x="494791" y="428720"/>
                  </a:cubicBezTo>
                  <a:cubicBezTo>
                    <a:pt x="482853" y="429150"/>
                    <a:pt x="470700" y="430761"/>
                    <a:pt x="458977" y="428720"/>
                  </a:cubicBezTo>
                  <a:cubicBezTo>
                    <a:pt x="455212" y="430224"/>
                    <a:pt x="450050" y="428398"/>
                    <a:pt x="450158" y="423029"/>
                  </a:cubicBezTo>
                  <a:cubicBezTo>
                    <a:pt x="450265" y="399940"/>
                    <a:pt x="451018" y="376959"/>
                    <a:pt x="451556" y="353977"/>
                  </a:cubicBezTo>
                  <a:cubicBezTo>
                    <a:pt x="452093" y="329385"/>
                    <a:pt x="457471" y="296953"/>
                    <a:pt x="434778" y="280630"/>
                  </a:cubicBezTo>
                  <a:cubicBezTo>
                    <a:pt x="397135" y="280416"/>
                    <a:pt x="359492" y="279556"/>
                    <a:pt x="321741" y="278805"/>
                  </a:cubicBezTo>
                  <a:cubicBezTo>
                    <a:pt x="292487" y="278375"/>
                    <a:pt x="221933" y="265059"/>
                    <a:pt x="195476" y="286966"/>
                  </a:cubicBezTo>
                  <a:cubicBezTo>
                    <a:pt x="194292" y="308981"/>
                    <a:pt x="190851" y="330674"/>
                    <a:pt x="191173" y="352903"/>
                  </a:cubicBezTo>
                  <a:cubicBezTo>
                    <a:pt x="191389" y="377603"/>
                    <a:pt x="193755" y="402302"/>
                    <a:pt x="190743" y="426895"/>
                  </a:cubicBezTo>
                  <a:cubicBezTo>
                    <a:pt x="190636" y="427754"/>
                    <a:pt x="190098" y="428291"/>
                    <a:pt x="189668" y="428935"/>
                  </a:cubicBezTo>
                  <a:cubicBezTo>
                    <a:pt x="189130" y="432586"/>
                    <a:pt x="186119" y="435808"/>
                    <a:pt x="181494" y="434627"/>
                  </a:cubicBezTo>
                  <a:cubicBezTo>
                    <a:pt x="173212" y="432479"/>
                    <a:pt x="164501" y="434197"/>
                    <a:pt x="156004" y="434734"/>
                  </a:cubicBezTo>
                  <a:cubicBezTo>
                    <a:pt x="146755" y="435271"/>
                    <a:pt x="137935" y="435164"/>
                    <a:pt x="128686" y="433982"/>
                  </a:cubicBezTo>
                  <a:cubicBezTo>
                    <a:pt x="128686" y="433982"/>
                    <a:pt x="128686" y="433875"/>
                    <a:pt x="128686" y="433875"/>
                  </a:cubicBezTo>
                  <a:cubicBezTo>
                    <a:pt x="124814" y="435271"/>
                    <a:pt x="120405" y="434090"/>
                    <a:pt x="119544" y="428828"/>
                  </a:cubicBezTo>
                  <a:cubicBezTo>
                    <a:pt x="118469" y="421740"/>
                    <a:pt x="115457" y="416478"/>
                    <a:pt x="111693" y="412719"/>
                  </a:cubicBezTo>
                  <a:lnTo>
                    <a:pt x="83514" y="408316"/>
                  </a:lnTo>
                  <a:cubicBezTo>
                    <a:pt x="76739" y="411431"/>
                    <a:pt x="70823" y="417122"/>
                    <a:pt x="67704" y="425928"/>
                  </a:cubicBezTo>
                  <a:cubicBezTo>
                    <a:pt x="66521" y="429365"/>
                    <a:pt x="62649" y="430224"/>
                    <a:pt x="59853" y="429042"/>
                  </a:cubicBezTo>
                  <a:cubicBezTo>
                    <a:pt x="58670" y="430009"/>
                    <a:pt x="56949" y="430224"/>
                    <a:pt x="55659" y="428720"/>
                  </a:cubicBezTo>
                  <a:cubicBezTo>
                    <a:pt x="45226" y="415941"/>
                    <a:pt x="43505" y="400799"/>
                    <a:pt x="52647" y="386087"/>
                  </a:cubicBezTo>
                  <a:cubicBezTo>
                    <a:pt x="57057" y="379106"/>
                    <a:pt x="62649" y="374489"/>
                    <a:pt x="69855" y="370837"/>
                  </a:cubicBezTo>
                  <a:cubicBezTo>
                    <a:pt x="84267" y="363642"/>
                    <a:pt x="92334" y="366434"/>
                    <a:pt x="106100" y="356447"/>
                  </a:cubicBezTo>
                  <a:cubicBezTo>
                    <a:pt x="117286" y="348286"/>
                    <a:pt x="119759" y="344312"/>
                    <a:pt x="125675" y="332714"/>
                  </a:cubicBezTo>
                  <a:cubicBezTo>
                    <a:pt x="153638" y="277623"/>
                    <a:pt x="181171" y="227580"/>
                    <a:pt x="248606" y="220922"/>
                  </a:cubicBezTo>
                  <a:close/>
                  <a:moveTo>
                    <a:pt x="327555" y="0"/>
                  </a:moveTo>
                  <a:cubicBezTo>
                    <a:pt x="453279" y="215"/>
                    <a:pt x="435856" y="249586"/>
                    <a:pt x="306046" y="221019"/>
                  </a:cubicBezTo>
                  <a:cubicBezTo>
                    <a:pt x="304433" y="220589"/>
                    <a:pt x="303250" y="219945"/>
                    <a:pt x="302282" y="219193"/>
                  </a:cubicBezTo>
                  <a:cubicBezTo>
                    <a:pt x="237215" y="194600"/>
                    <a:pt x="198820" y="-215"/>
                    <a:pt x="32755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algn="ctr">
                <a:lnSpc>
                  <a:spcPct val="110000"/>
                </a:lnSpc>
                <a:buSzPct val="25000"/>
              </a:pPr>
              <a:endParaRPr lang="en-US" altLang="zh-CN" sz="14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698206" y="1865734"/>
            <a:ext cx="2794001" cy="1462821"/>
            <a:chOff x="4698206" y="1455818"/>
            <a:chExt cx="2794001" cy="1462821"/>
          </a:xfrm>
        </p:grpSpPr>
        <p:sp>
          <p:nvSpPr>
            <p:cNvPr id="46" name="iṧľiḍè"/>
            <p:cNvSpPr txBox="1"/>
            <p:nvPr/>
          </p:nvSpPr>
          <p:spPr bwMode="auto">
            <a:xfrm>
              <a:off x="4698206" y="1455818"/>
              <a:ext cx="2794001" cy="460477"/>
            </a:xfrm>
            <a:prstGeom prst="roundRect">
              <a:avLst/>
            </a:prstGeom>
            <a:solidFill>
              <a:srgbClr val="47C6CD"/>
            </a:solidFill>
            <a:ln w="19050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没有形成强有力的执行文化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直接箭头连接符 55"/>
            <p:cNvCxnSpPr/>
            <p:nvPr/>
          </p:nvCxnSpPr>
          <p:spPr>
            <a:xfrm>
              <a:off x="6095205" y="1929688"/>
              <a:ext cx="1" cy="988951"/>
            </a:xfrm>
            <a:prstGeom prst="straightConnector1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8" fill="hold" nodeType="after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4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4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1" grpId="0"/>
          <p:bldP spid="35" grpId="0"/>
          <p:bldP spid="37" grpId="0"/>
          <p:bldP spid="4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1" grpId="0"/>
          <p:bldP spid="35" grpId="0"/>
          <p:bldP spid="37" grpId="0"/>
          <p:bldP spid="4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0" b="35660"/>
          <a:stretch>
            <a:fillRect/>
          </a:stretch>
        </p:blipFill>
        <p:spPr>
          <a:xfrm>
            <a:off x="0" y="403"/>
            <a:ext cx="1190171" cy="2002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8" t="54704"/>
          <a:stretch>
            <a:fillRect/>
          </a:stretch>
        </p:blipFill>
        <p:spPr>
          <a:xfrm rot="21095864">
            <a:off x="560235" y="-91795"/>
            <a:ext cx="645809" cy="61338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5899" y="214896"/>
            <a:ext cx="3022751" cy="612291"/>
            <a:chOff x="1065899" y="214896"/>
            <a:chExt cx="3022751" cy="612291"/>
          </a:xfrm>
        </p:grpSpPr>
        <p:sp>
          <p:nvSpPr>
            <p:cNvPr id="14" name="文本框 13"/>
            <p:cNvSpPr txBox="1"/>
            <p:nvPr/>
          </p:nvSpPr>
          <p:spPr>
            <a:xfrm>
              <a:off x="1065899" y="214896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执行力缺失原因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5899" y="519410"/>
              <a:ext cx="3022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Reasons for the lack of execution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1834434" y="4409112"/>
            <a:ext cx="4261566" cy="1177182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企业执行力文化的魅力就在于能透过无形中的渗透力和感染力，影响企业全体员工的行为，引导执行者向一致的目标努力。因此，企业领导者最大的任务之一就是营造企业的执行力文化。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834433" y="2768606"/>
            <a:ext cx="4261565" cy="145507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342900" algn="just">
              <a:lnSpc>
                <a:spcPct val="129000"/>
              </a:lnSpc>
              <a:spcAft>
                <a:spcPts val="450"/>
              </a:spcAft>
              <a:defRPr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形成强有力的执行文化，也就没有了严格执行的工作氛围。执行力文化就是把“执行力”作为所有行为的最高准则和终极目标的文化，其关键在于透过企业文化塑造和影响企业所有员工的行为，进而提升企业的执行力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íṧlïḓê"/>
          <p:cNvSpPr/>
          <p:nvPr/>
        </p:nvSpPr>
        <p:spPr>
          <a:xfrm>
            <a:off x="6896394" y="3382599"/>
            <a:ext cx="628407" cy="1450331"/>
          </a:xfrm>
          <a:custGeom>
            <a:avLst/>
            <a:gdLst/>
            <a:ahLst/>
            <a:cxnLst/>
            <a:rect l="l" t="t" r="r" b="b"/>
            <a:pathLst>
              <a:path w="613" h="1409" extrusionOk="0">
                <a:moveTo>
                  <a:pt x="50" y="604"/>
                </a:moveTo>
                <a:cubicBezTo>
                  <a:pt x="72" y="613"/>
                  <a:pt x="65" y="589"/>
                  <a:pt x="65" y="589"/>
                </a:cubicBezTo>
                <a:cubicBezTo>
                  <a:pt x="42" y="580"/>
                  <a:pt x="53" y="550"/>
                  <a:pt x="53" y="550"/>
                </a:cubicBezTo>
                <a:cubicBezTo>
                  <a:pt x="58" y="541"/>
                  <a:pt x="70" y="553"/>
                  <a:pt x="70" y="553"/>
                </a:cubicBezTo>
                <a:cubicBezTo>
                  <a:pt x="88" y="549"/>
                  <a:pt x="73" y="514"/>
                  <a:pt x="73" y="514"/>
                </a:cubicBezTo>
                <a:cubicBezTo>
                  <a:pt x="66" y="500"/>
                  <a:pt x="73" y="481"/>
                  <a:pt x="73" y="481"/>
                </a:cubicBezTo>
                <a:cubicBezTo>
                  <a:pt x="100" y="450"/>
                  <a:pt x="138" y="360"/>
                  <a:pt x="138" y="360"/>
                </a:cubicBezTo>
                <a:cubicBezTo>
                  <a:pt x="142" y="360"/>
                  <a:pt x="156" y="337"/>
                  <a:pt x="156" y="337"/>
                </a:cubicBezTo>
                <a:cubicBezTo>
                  <a:pt x="178" y="316"/>
                  <a:pt x="179" y="357"/>
                  <a:pt x="179" y="357"/>
                </a:cubicBezTo>
                <a:cubicBezTo>
                  <a:pt x="188" y="373"/>
                  <a:pt x="200" y="403"/>
                  <a:pt x="200" y="403"/>
                </a:cubicBezTo>
                <a:cubicBezTo>
                  <a:pt x="186" y="420"/>
                  <a:pt x="193" y="461"/>
                  <a:pt x="193" y="461"/>
                </a:cubicBezTo>
                <a:cubicBezTo>
                  <a:pt x="170" y="486"/>
                  <a:pt x="170" y="576"/>
                  <a:pt x="170" y="576"/>
                </a:cubicBezTo>
                <a:cubicBezTo>
                  <a:pt x="168" y="602"/>
                  <a:pt x="179" y="629"/>
                  <a:pt x="179" y="629"/>
                </a:cubicBezTo>
                <a:cubicBezTo>
                  <a:pt x="163" y="639"/>
                  <a:pt x="160" y="683"/>
                  <a:pt x="160" y="683"/>
                </a:cubicBezTo>
                <a:cubicBezTo>
                  <a:pt x="146" y="720"/>
                  <a:pt x="169" y="762"/>
                  <a:pt x="169" y="762"/>
                </a:cubicBezTo>
                <a:cubicBezTo>
                  <a:pt x="176" y="773"/>
                  <a:pt x="176" y="817"/>
                  <a:pt x="176" y="817"/>
                </a:cubicBezTo>
                <a:cubicBezTo>
                  <a:pt x="176" y="874"/>
                  <a:pt x="196" y="897"/>
                  <a:pt x="196" y="897"/>
                </a:cubicBezTo>
                <a:cubicBezTo>
                  <a:pt x="195" y="919"/>
                  <a:pt x="206" y="937"/>
                  <a:pt x="206" y="937"/>
                </a:cubicBezTo>
                <a:cubicBezTo>
                  <a:pt x="211" y="946"/>
                  <a:pt x="213" y="1010"/>
                  <a:pt x="213" y="1010"/>
                </a:cubicBezTo>
                <a:cubicBezTo>
                  <a:pt x="196" y="1092"/>
                  <a:pt x="213" y="1137"/>
                  <a:pt x="213" y="1137"/>
                </a:cubicBezTo>
                <a:cubicBezTo>
                  <a:pt x="213" y="1166"/>
                  <a:pt x="245" y="1310"/>
                  <a:pt x="245" y="1310"/>
                </a:cubicBezTo>
                <a:cubicBezTo>
                  <a:pt x="223" y="1363"/>
                  <a:pt x="245" y="1409"/>
                  <a:pt x="245" y="1409"/>
                </a:cubicBezTo>
                <a:cubicBezTo>
                  <a:pt x="308" y="1409"/>
                  <a:pt x="308" y="1409"/>
                  <a:pt x="308" y="1409"/>
                </a:cubicBezTo>
                <a:cubicBezTo>
                  <a:pt x="313" y="1402"/>
                  <a:pt x="305" y="1357"/>
                  <a:pt x="305" y="1357"/>
                </a:cubicBezTo>
                <a:cubicBezTo>
                  <a:pt x="306" y="1350"/>
                  <a:pt x="294" y="1334"/>
                  <a:pt x="294" y="1334"/>
                </a:cubicBezTo>
                <a:cubicBezTo>
                  <a:pt x="298" y="1317"/>
                  <a:pt x="283" y="1297"/>
                  <a:pt x="283" y="1297"/>
                </a:cubicBezTo>
                <a:cubicBezTo>
                  <a:pt x="283" y="1204"/>
                  <a:pt x="283" y="1204"/>
                  <a:pt x="283" y="1204"/>
                </a:cubicBezTo>
                <a:cubicBezTo>
                  <a:pt x="293" y="1177"/>
                  <a:pt x="289" y="1085"/>
                  <a:pt x="289" y="1085"/>
                </a:cubicBezTo>
                <a:cubicBezTo>
                  <a:pt x="288" y="1080"/>
                  <a:pt x="286" y="1043"/>
                  <a:pt x="286" y="1043"/>
                </a:cubicBezTo>
                <a:cubicBezTo>
                  <a:pt x="285" y="1032"/>
                  <a:pt x="288" y="1010"/>
                  <a:pt x="288" y="1010"/>
                </a:cubicBezTo>
                <a:cubicBezTo>
                  <a:pt x="295" y="998"/>
                  <a:pt x="294" y="871"/>
                  <a:pt x="294" y="871"/>
                </a:cubicBezTo>
                <a:cubicBezTo>
                  <a:pt x="298" y="866"/>
                  <a:pt x="301" y="859"/>
                  <a:pt x="301" y="835"/>
                </a:cubicBezTo>
                <a:cubicBezTo>
                  <a:pt x="301" y="834"/>
                  <a:pt x="301" y="833"/>
                  <a:pt x="301" y="832"/>
                </a:cubicBezTo>
                <a:cubicBezTo>
                  <a:pt x="302" y="812"/>
                  <a:pt x="308" y="823"/>
                  <a:pt x="308" y="823"/>
                </a:cubicBezTo>
                <a:cubicBezTo>
                  <a:pt x="308" y="827"/>
                  <a:pt x="313" y="849"/>
                  <a:pt x="313" y="849"/>
                </a:cubicBezTo>
                <a:cubicBezTo>
                  <a:pt x="318" y="857"/>
                  <a:pt x="313" y="926"/>
                  <a:pt x="313" y="926"/>
                </a:cubicBezTo>
                <a:cubicBezTo>
                  <a:pt x="303" y="942"/>
                  <a:pt x="308" y="970"/>
                  <a:pt x="308" y="970"/>
                </a:cubicBezTo>
                <a:cubicBezTo>
                  <a:pt x="310" y="1034"/>
                  <a:pt x="353" y="1034"/>
                  <a:pt x="353" y="1034"/>
                </a:cubicBezTo>
                <a:cubicBezTo>
                  <a:pt x="389" y="1032"/>
                  <a:pt x="405" y="942"/>
                  <a:pt x="405" y="942"/>
                </a:cubicBezTo>
                <a:cubicBezTo>
                  <a:pt x="415" y="932"/>
                  <a:pt x="413" y="879"/>
                  <a:pt x="413" y="879"/>
                </a:cubicBezTo>
                <a:cubicBezTo>
                  <a:pt x="425" y="859"/>
                  <a:pt x="423" y="804"/>
                  <a:pt x="423" y="804"/>
                </a:cubicBezTo>
                <a:cubicBezTo>
                  <a:pt x="444" y="791"/>
                  <a:pt x="459" y="748"/>
                  <a:pt x="459" y="748"/>
                </a:cubicBezTo>
                <a:cubicBezTo>
                  <a:pt x="461" y="642"/>
                  <a:pt x="461" y="642"/>
                  <a:pt x="461" y="642"/>
                </a:cubicBezTo>
                <a:cubicBezTo>
                  <a:pt x="452" y="628"/>
                  <a:pt x="453" y="616"/>
                  <a:pt x="453" y="616"/>
                </a:cubicBezTo>
                <a:cubicBezTo>
                  <a:pt x="464" y="611"/>
                  <a:pt x="456" y="572"/>
                  <a:pt x="456" y="572"/>
                </a:cubicBezTo>
                <a:cubicBezTo>
                  <a:pt x="446" y="530"/>
                  <a:pt x="456" y="534"/>
                  <a:pt x="456" y="534"/>
                </a:cubicBezTo>
                <a:cubicBezTo>
                  <a:pt x="532" y="524"/>
                  <a:pt x="583" y="489"/>
                  <a:pt x="583" y="489"/>
                </a:cubicBezTo>
                <a:cubicBezTo>
                  <a:pt x="613" y="468"/>
                  <a:pt x="583" y="432"/>
                  <a:pt x="583" y="432"/>
                </a:cubicBezTo>
                <a:cubicBezTo>
                  <a:pt x="573" y="425"/>
                  <a:pt x="546" y="382"/>
                  <a:pt x="546" y="382"/>
                </a:cubicBezTo>
                <a:cubicBezTo>
                  <a:pt x="545" y="371"/>
                  <a:pt x="519" y="344"/>
                  <a:pt x="519" y="344"/>
                </a:cubicBezTo>
                <a:cubicBezTo>
                  <a:pt x="513" y="340"/>
                  <a:pt x="501" y="321"/>
                  <a:pt x="501" y="321"/>
                </a:cubicBezTo>
                <a:cubicBezTo>
                  <a:pt x="496" y="285"/>
                  <a:pt x="452" y="241"/>
                  <a:pt x="452" y="241"/>
                </a:cubicBezTo>
                <a:cubicBezTo>
                  <a:pt x="442" y="237"/>
                  <a:pt x="428" y="224"/>
                  <a:pt x="428" y="224"/>
                </a:cubicBezTo>
                <a:cubicBezTo>
                  <a:pt x="414" y="204"/>
                  <a:pt x="391" y="202"/>
                  <a:pt x="391" y="202"/>
                </a:cubicBezTo>
                <a:cubicBezTo>
                  <a:pt x="376" y="205"/>
                  <a:pt x="353" y="201"/>
                  <a:pt x="353" y="201"/>
                </a:cubicBezTo>
                <a:cubicBezTo>
                  <a:pt x="336" y="189"/>
                  <a:pt x="345" y="164"/>
                  <a:pt x="345" y="164"/>
                </a:cubicBezTo>
                <a:cubicBezTo>
                  <a:pt x="356" y="161"/>
                  <a:pt x="355" y="139"/>
                  <a:pt x="355" y="139"/>
                </a:cubicBezTo>
                <a:cubicBezTo>
                  <a:pt x="371" y="109"/>
                  <a:pt x="353" y="104"/>
                  <a:pt x="353" y="104"/>
                </a:cubicBezTo>
                <a:cubicBezTo>
                  <a:pt x="358" y="94"/>
                  <a:pt x="353" y="58"/>
                  <a:pt x="353" y="58"/>
                </a:cubicBezTo>
                <a:cubicBezTo>
                  <a:pt x="351" y="0"/>
                  <a:pt x="277" y="3"/>
                  <a:pt x="277" y="3"/>
                </a:cubicBezTo>
                <a:cubicBezTo>
                  <a:pt x="211" y="11"/>
                  <a:pt x="226" y="101"/>
                  <a:pt x="226" y="101"/>
                </a:cubicBezTo>
                <a:cubicBezTo>
                  <a:pt x="211" y="114"/>
                  <a:pt x="224" y="134"/>
                  <a:pt x="224" y="134"/>
                </a:cubicBezTo>
                <a:cubicBezTo>
                  <a:pt x="224" y="138"/>
                  <a:pt x="228" y="154"/>
                  <a:pt x="228" y="154"/>
                </a:cubicBezTo>
                <a:cubicBezTo>
                  <a:pt x="244" y="173"/>
                  <a:pt x="244" y="189"/>
                  <a:pt x="244" y="189"/>
                </a:cubicBezTo>
                <a:cubicBezTo>
                  <a:pt x="250" y="192"/>
                  <a:pt x="250" y="208"/>
                  <a:pt x="250" y="208"/>
                </a:cubicBezTo>
                <a:cubicBezTo>
                  <a:pt x="220" y="204"/>
                  <a:pt x="194" y="219"/>
                  <a:pt x="194" y="219"/>
                </a:cubicBezTo>
                <a:cubicBezTo>
                  <a:pt x="191" y="229"/>
                  <a:pt x="172" y="238"/>
                  <a:pt x="172" y="238"/>
                </a:cubicBezTo>
                <a:cubicBezTo>
                  <a:pt x="128" y="242"/>
                  <a:pt x="120" y="288"/>
                  <a:pt x="120" y="288"/>
                </a:cubicBezTo>
                <a:cubicBezTo>
                  <a:pt x="110" y="299"/>
                  <a:pt x="95" y="320"/>
                  <a:pt x="95" y="320"/>
                </a:cubicBezTo>
                <a:cubicBezTo>
                  <a:pt x="70" y="343"/>
                  <a:pt x="53" y="414"/>
                  <a:pt x="53" y="414"/>
                </a:cubicBezTo>
                <a:cubicBezTo>
                  <a:pt x="53" y="431"/>
                  <a:pt x="44" y="487"/>
                  <a:pt x="44" y="487"/>
                </a:cubicBezTo>
                <a:cubicBezTo>
                  <a:pt x="35" y="497"/>
                  <a:pt x="29" y="531"/>
                  <a:pt x="29" y="531"/>
                </a:cubicBezTo>
                <a:cubicBezTo>
                  <a:pt x="0" y="570"/>
                  <a:pt x="50" y="604"/>
                  <a:pt x="50" y="604"/>
                </a:cubicBezTo>
                <a:close/>
                <a:moveTo>
                  <a:pt x="460" y="460"/>
                </a:moveTo>
                <a:cubicBezTo>
                  <a:pt x="460" y="460"/>
                  <a:pt x="461" y="400"/>
                  <a:pt x="467" y="396"/>
                </a:cubicBezTo>
                <a:cubicBezTo>
                  <a:pt x="467" y="400"/>
                  <a:pt x="467" y="400"/>
                  <a:pt x="467" y="400"/>
                </a:cubicBezTo>
                <a:cubicBezTo>
                  <a:pt x="467" y="400"/>
                  <a:pt x="517" y="437"/>
                  <a:pt x="515" y="447"/>
                </a:cubicBezTo>
                <a:cubicBezTo>
                  <a:pt x="515" y="447"/>
                  <a:pt x="483" y="477"/>
                  <a:pt x="463" y="485"/>
                </a:cubicBezTo>
                <a:cubicBezTo>
                  <a:pt x="463" y="485"/>
                  <a:pt x="453" y="492"/>
                  <a:pt x="460" y="46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1" name="îṩḷîḍé"/>
          <p:cNvSpPr/>
          <p:nvPr/>
        </p:nvSpPr>
        <p:spPr>
          <a:xfrm>
            <a:off x="7329783" y="3257874"/>
            <a:ext cx="682447" cy="1575056"/>
          </a:xfrm>
          <a:custGeom>
            <a:avLst/>
            <a:gdLst/>
            <a:ahLst/>
            <a:cxnLst/>
            <a:rect l="l" t="t" r="r" b="b"/>
            <a:pathLst>
              <a:path w="613" h="1409" extrusionOk="0">
                <a:moveTo>
                  <a:pt x="50" y="604"/>
                </a:moveTo>
                <a:cubicBezTo>
                  <a:pt x="72" y="613"/>
                  <a:pt x="65" y="589"/>
                  <a:pt x="65" y="589"/>
                </a:cubicBezTo>
                <a:cubicBezTo>
                  <a:pt x="42" y="580"/>
                  <a:pt x="53" y="550"/>
                  <a:pt x="53" y="550"/>
                </a:cubicBezTo>
                <a:cubicBezTo>
                  <a:pt x="58" y="541"/>
                  <a:pt x="70" y="553"/>
                  <a:pt x="70" y="553"/>
                </a:cubicBezTo>
                <a:cubicBezTo>
                  <a:pt x="88" y="549"/>
                  <a:pt x="73" y="514"/>
                  <a:pt x="73" y="514"/>
                </a:cubicBezTo>
                <a:cubicBezTo>
                  <a:pt x="66" y="500"/>
                  <a:pt x="73" y="481"/>
                  <a:pt x="73" y="481"/>
                </a:cubicBezTo>
                <a:cubicBezTo>
                  <a:pt x="100" y="450"/>
                  <a:pt x="138" y="360"/>
                  <a:pt x="138" y="360"/>
                </a:cubicBezTo>
                <a:cubicBezTo>
                  <a:pt x="142" y="360"/>
                  <a:pt x="156" y="337"/>
                  <a:pt x="156" y="337"/>
                </a:cubicBezTo>
                <a:cubicBezTo>
                  <a:pt x="178" y="316"/>
                  <a:pt x="179" y="357"/>
                  <a:pt x="179" y="357"/>
                </a:cubicBezTo>
                <a:cubicBezTo>
                  <a:pt x="188" y="373"/>
                  <a:pt x="200" y="403"/>
                  <a:pt x="200" y="403"/>
                </a:cubicBezTo>
                <a:cubicBezTo>
                  <a:pt x="186" y="420"/>
                  <a:pt x="193" y="461"/>
                  <a:pt x="193" y="461"/>
                </a:cubicBezTo>
                <a:cubicBezTo>
                  <a:pt x="170" y="486"/>
                  <a:pt x="170" y="576"/>
                  <a:pt x="170" y="576"/>
                </a:cubicBezTo>
                <a:cubicBezTo>
                  <a:pt x="168" y="602"/>
                  <a:pt x="179" y="629"/>
                  <a:pt x="179" y="629"/>
                </a:cubicBezTo>
                <a:cubicBezTo>
                  <a:pt x="163" y="639"/>
                  <a:pt x="160" y="683"/>
                  <a:pt x="160" y="683"/>
                </a:cubicBezTo>
                <a:cubicBezTo>
                  <a:pt x="146" y="720"/>
                  <a:pt x="169" y="762"/>
                  <a:pt x="169" y="762"/>
                </a:cubicBezTo>
                <a:cubicBezTo>
                  <a:pt x="176" y="773"/>
                  <a:pt x="176" y="817"/>
                  <a:pt x="176" y="817"/>
                </a:cubicBezTo>
                <a:cubicBezTo>
                  <a:pt x="176" y="874"/>
                  <a:pt x="196" y="897"/>
                  <a:pt x="196" y="897"/>
                </a:cubicBezTo>
                <a:cubicBezTo>
                  <a:pt x="195" y="919"/>
                  <a:pt x="206" y="937"/>
                  <a:pt x="206" y="937"/>
                </a:cubicBezTo>
                <a:cubicBezTo>
                  <a:pt x="211" y="946"/>
                  <a:pt x="213" y="1010"/>
                  <a:pt x="213" y="1010"/>
                </a:cubicBezTo>
                <a:cubicBezTo>
                  <a:pt x="196" y="1092"/>
                  <a:pt x="213" y="1137"/>
                  <a:pt x="213" y="1137"/>
                </a:cubicBezTo>
                <a:cubicBezTo>
                  <a:pt x="213" y="1166"/>
                  <a:pt x="245" y="1310"/>
                  <a:pt x="245" y="1310"/>
                </a:cubicBezTo>
                <a:cubicBezTo>
                  <a:pt x="223" y="1363"/>
                  <a:pt x="245" y="1409"/>
                  <a:pt x="245" y="1409"/>
                </a:cubicBezTo>
                <a:cubicBezTo>
                  <a:pt x="308" y="1409"/>
                  <a:pt x="308" y="1409"/>
                  <a:pt x="308" y="1409"/>
                </a:cubicBezTo>
                <a:cubicBezTo>
                  <a:pt x="313" y="1402"/>
                  <a:pt x="305" y="1357"/>
                  <a:pt x="305" y="1357"/>
                </a:cubicBezTo>
                <a:cubicBezTo>
                  <a:pt x="306" y="1350"/>
                  <a:pt x="294" y="1334"/>
                  <a:pt x="294" y="1334"/>
                </a:cubicBezTo>
                <a:cubicBezTo>
                  <a:pt x="298" y="1317"/>
                  <a:pt x="283" y="1297"/>
                  <a:pt x="283" y="1297"/>
                </a:cubicBezTo>
                <a:cubicBezTo>
                  <a:pt x="283" y="1204"/>
                  <a:pt x="283" y="1204"/>
                  <a:pt x="283" y="1204"/>
                </a:cubicBezTo>
                <a:cubicBezTo>
                  <a:pt x="293" y="1177"/>
                  <a:pt x="289" y="1085"/>
                  <a:pt x="289" y="1085"/>
                </a:cubicBezTo>
                <a:cubicBezTo>
                  <a:pt x="288" y="1080"/>
                  <a:pt x="286" y="1043"/>
                  <a:pt x="286" y="1043"/>
                </a:cubicBezTo>
                <a:cubicBezTo>
                  <a:pt x="285" y="1032"/>
                  <a:pt x="288" y="1010"/>
                  <a:pt x="288" y="1010"/>
                </a:cubicBezTo>
                <a:cubicBezTo>
                  <a:pt x="295" y="998"/>
                  <a:pt x="294" y="871"/>
                  <a:pt x="294" y="871"/>
                </a:cubicBezTo>
                <a:cubicBezTo>
                  <a:pt x="298" y="866"/>
                  <a:pt x="301" y="859"/>
                  <a:pt x="301" y="835"/>
                </a:cubicBezTo>
                <a:cubicBezTo>
                  <a:pt x="301" y="834"/>
                  <a:pt x="301" y="833"/>
                  <a:pt x="301" y="832"/>
                </a:cubicBezTo>
                <a:cubicBezTo>
                  <a:pt x="302" y="812"/>
                  <a:pt x="308" y="823"/>
                  <a:pt x="308" y="823"/>
                </a:cubicBezTo>
                <a:cubicBezTo>
                  <a:pt x="308" y="827"/>
                  <a:pt x="313" y="849"/>
                  <a:pt x="313" y="849"/>
                </a:cubicBezTo>
                <a:cubicBezTo>
                  <a:pt x="318" y="857"/>
                  <a:pt x="313" y="926"/>
                  <a:pt x="313" y="926"/>
                </a:cubicBezTo>
                <a:cubicBezTo>
                  <a:pt x="303" y="942"/>
                  <a:pt x="308" y="970"/>
                  <a:pt x="308" y="970"/>
                </a:cubicBezTo>
                <a:cubicBezTo>
                  <a:pt x="310" y="1034"/>
                  <a:pt x="353" y="1034"/>
                  <a:pt x="353" y="1034"/>
                </a:cubicBezTo>
                <a:cubicBezTo>
                  <a:pt x="389" y="1032"/>
                  <a:pt x="405" y="942"/>
                  <a:pt x="405" y="942"/>
                </a:cubicBezTo>
                <a:cubicBezTo>
                  <a:pt x="415" y="932"/>
                  <a:pt x="413" y="879"/>
                  <a:pt x="413" y="879"/>
                </a:cubicBezTo>
                <a:cubicBezTo>
                  <a:pt x="425" y="859"/>
                  <a:pt x="423" y="804"/>
                  <a:pt x="423" y="804"/>
                </a:cubicBezTo>
                <a:cubicBezTo>
                  <a:pt x="444" y="791"/>
                  <a:pt x="459" y="748"/>
                  <a:pt x="459" y="748"/>
                </a:cubicBezTo>
                <a:cubicBezTo>
                  <a:pt x="461" y="642"/>
                  <a:pt x="461" y="642"/>
                  <a:pt x="461" y="642"/>
                </a:cubicBezTo>
                <a:cubicBezTo>
                  <a:pt x="452" y="628"/>
                  <a:pt x="453" y="616"/>
                  <a:pt x="453" y="616"/>
                </a:cubicBezTo>
                <a:cubicBezTo>
                  <a:pt x="464" y="611"/>
                  <a:pt x="456" y="572"/>
                  <a:pt x="456" y="572"/>
                </a:cubicBezTo>
                <a:cubicBezTo>
                  <a:pt x="446" y="530"/>
                  <a:pt x="456" y="534"/>
                  <a:pt x="456" y="534"/>
                </a:cubicBezTo>
                <a:cubicBezTo>
                  <a:pt x="532" y="524"/>
                  <a:pt x="583" y="489"/>
                  <a:pt x="583" y="489"/>
                </a:cubicBezTo>
                <a:cubicBezTo>
                  <a:pt x="613" y="468"/>
                  <a:pt x="583" y="432"/>
                  <a:pt x="583" y="432"/>
                </a:cubicBezTo>
                <a:cubicBezTo>
                  <a:pt x="573" y="425"/>
                  <a:pt x="546" y="382"/>
                  <a:pt x="546" y="382"/>
                </a:cubicBezTo>
                <a:cubicBezTo>
                  <a:pt x="545" y="371"/>
                  <a:pt x="519" y="344"/>
                  <a:pt x="519" y="344"/>
                </a:cubicBezTo>
                <a:cubicBezTo>
                  <a:pt x="513" y="340"/>
                  <a:pt x="501" y="321"/>
                  <a:pt x="501" y="321"/>
                </a:cubicBezTo>
                <a:cubicBezTo>
                  <a:pt x="496" y="285"/>
                  <a:pt x="452" y="241"/>
                  <a:pt x="452" y="241"/>
                </a:cubicBezTo>
                <a:cubicBezTo>
                  <a:pt x="442" y="237"/>
                  <a:pt x="428" y="224"/>
                  <a:pt x="428" y="224"/>
                </a:cubicBezTo>
                <a:cubicBezTo>
                  <a:pt x="414" y="204"/>
                  <a:pt x="391" y="202"/>
                  <a:pt x="391" y="202"/>
                </a:cubicBezTo>
                <a:cubicBezTo>
                  <a:pt x="376" y="205"/>
                  <a:pt x="353" y="201"/>
                  <a:pt x="353" y="201"/>
                </a:cubicBezTo>
                <a:cubicBezTo>
                  <a:pt x="336" y="189"/>
                  <a:pt x="345" y="164"/>
                  <a:pt x="345" y="164"/>
                </a:cubicBezTo>
                <a:cubicBezTo>
                  <a:pt x="356" y="161"/>
                  <a:pt x="355" y="139"/>
                  <a:pt x="355" y="139"/>
                </a:cubicBezTo>
                <a:cubicBezTo>
                  <a:pt x="371" y="109"/>
                  <a:pt x="353" y="104"/>
                  <a:pt x="353" y="104"/>
                </a:cubicBezTo>
                <a:cubicBezTo>
                  <a:pt x="358" y="94"/>
                  <a:pt x="353" y="58"/>
                  <a:pt x="353" y="58"/>
                </a:cubicBezTo>
                <a:cubicBezTo>
                  <a:pt x="351" y="0"/>
                  <a:pt x="277" y="3"/>
                  <a:pt x="277" y="3"/>
                </a:cubicBezTo>
                <a:cubicBezTo>
                  <a:pt x="211" y="11"/>
                  <a:pt x="226" y="101"/>
                  <a:pt x="226" y="101"/>
                </a:cubicBezTo>
                <a:cubicBezTo>
                  <a:pt x="211" y="114"/>
                  <a:pt x="224" y="134"/>
                  <a:pt x="224" y="134"/>
                </a:cubicBezTo>
                <a:cubicBezTo>
                  <a:pt x="224" y="138"/>
                  <a:pt x="228" y="154"/>
                  <a:pt x="228" y="154"/>
                </a:cubicBezTo>
                <a:cubicBezTo>
                  <a:pt x="244" y="173"/>
                  <a:pt x="244" y="189"/>
                  <a:pt x="244" y="189"/>
                </a:cubicBezTo>
                <a:cubicBezTo>
                  <a:pt x="250" y="192"/>
                  <a:pt x="250" y="208"/>
                  <a:pt x="250" y="208"/>
                </a:cubicBezTo>
                <a:cubicBezTo>
                  <a:pt x="220" y="204"/>
                  <a:pt x="194" y="219"/>
                  <a:pt x="194" y="219"/>
                </a:cubicBezTo>
                <a:cubicBezTo>
                  <a:pt x="191" y="229"/>
                  <a:pt x="172" y="238"/>
                  <a:pt x="172" y="238"/>
                </a:cubicBezTo>
                <a:cubicBezTo>
                  <a:pt x="128" y="242"/>
                  <a:pt x="120" y="288"/>
                  <a:pt x="120" y="288"/>
                </a:cubicBezTo>
                <a:cubicBezTo>
                  <a:pt x="110" y="299"/>
                  <a:pt x="95" y="320"/>
                  <a:pt x="95" y="320"/>
                </a:cubicBezTo>
                <a:cubicBezTo>
                  <a:pt x="70" y="343"/>
                  <a:pt x="53" y="414"/>
                  <a:pt x="53" y="414"/>
                </a:cubicBezTo>
                <a:cubicBezTo>
                  <a:pt x="53" y="431"/>
                  <a:pt x="44" y="487"/>
                  <a:pt x="44" y="487"/>
                </a:cubicBezTo>
                <a:cubicBezTo>
                  <a:pt x="35" y="497"/>
                  <a:pt x="29" y="531"/>
                  <a:pt x="29" y="531"/>
                </a:cubicBezTo>
                <a:cubicBezTo>
                  <a:pt x="0" y="570"/>
                  <a:pt x="50" y="604"/>
                  <a:pt x="50" y="604"/>
                </a:cubicBezTo>
                <a:close/>
                <a:moveTo>
                  <a:pt x="460" y="460"/>
                </a:moveTo>
                <a:cubicBezTo>
                  <a:pt x="460" y="460"/>
                  <a:pt x="461" y="400"/>
                  <a:pt x="467" y="396"/>
                </a:cubicBezTo>
                <a:cubicBezTo>
                  <a:pt x="467" y="400"/>
                  <a:pt x="467" y="400"/>
                  <a:pt x="467" y="400"/>
                </a:cubicBezTo>
                <a:cubicBezTo>
                  <a:pt x="467" y="400"/>
                  <a:pt x="517" y="437"/>
                  <a:pt x="515" y="447"/>
                </a:cubicBezTo>
                <a:cubicBezTo>
                  <a:pt x="515" y="447"/>
                  <a:pt x="483" y="477"/>
                  <a:pt x="463" y="485"/>
                </a:cubicBezTo>
                <a:cubicBezTo>
                  <a:pt x="463" y="485"/>
                  <a:pt x="453" y="492"/>
                  <a:pt x="460" y="46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2" name="iṧḻîḍê"/>
          <p:cNvSpPr/>
          <p:nvPr/>
        </p:nvSpPr>
        <p:spPr>
          <a:xfrm>
            <a:off x="9880210" y="3164234"/>
            <a:ext cx="652554" cy="1739658"/>
          </a:xfrm>
          <a:custGeom>
            <a:avLst/>
            <a:gdLst/>
            <a:ahLst/>
            <a:cxnLst/>
            <a:rect l="l" t="t" r="r" b="b"/>
            <a:pathLst>
              <a:path w="586" h="1556" extrusionOk="0">
                <a:moveTo>
                  <a:pt x="208" y="11"/>
                </a:moveTo>
                <a:cubicBezTo>
                  <a:pt x="220" y="4"/>
                  <a:pt x="241" y="0"/>
                  <a:pt x="251" y="9"/>
                </a:cubicBezTo>
                <a:cubicBezTo>
                  <a:pt x="254" y="11"/>
                  <a:pt x="258" y="13"/>
                  <a:pt x="263" y="13"/>
                </a:cubicBezTo>
                <a:cubicBezTo>
                  <a:pt x="268" y="14"/>
                  <a:pt x="274" y="8"/>
                  <a:pt x="271" y="13"/>
                </a:cubicBezTo>
                <a:cubicBezTo>
                  <a:pt x="271" y="15"/>
                  <a:pt x="269" y="18"/>
                  <a:pt x="270" y="17"/>
                </a:cubicBezTo>
                <a:cubicBezTo>
                  <a:pt x="312" y="10"/>
                  <a:pt x="245" y="15"/>
                  <a:pt x="287" y="23"/>
                </a:cubicBezTo>
                <a:cubicBezTo>
                  <a:pt x="290" y="24"/>
                  <a:pt x="276" y="25"/>
                  <a:pt x="278" y="27"/>
                </a:cubicBezTo>
                <a:cubicBezTo>
                  <a:pt x="286" y="38"/>
                  <a:pt x="299" y="44"/>
                  <a:pt x="309" y="52"/>
                </a:cubicBezTo>
                <a:cubicBezTo>
                  <a:pt x="321" y="62"/>
                  <a:pt x="317" y="81"/>
                  <a:pt x="317" y="81"/>
                </a:cubicBezTo>
                <a:cubicBezTo>
                  <a:pt x="310" y="67"/>
                  <a:pt x="319" y="130"/>
                  <a:pt x="314" y="153"/>
                </a:cubicBezTo>
                <a:cubicBezTo>
                  <a:pt x="314" y="154"/>
                  <a:pt x="310" y="160"/>
                  <a:pt x="309" y="161"/>
                </a:cubicBezTo>
                <a:cubicBezTo>
                  <a:pt x="302" y="174"/>
                  <a:pt x="302" y="195"/>
                  <a:pt x="306" y="206"/>
                </a:cubicBezTo>
                <a:cubicBezTo>
                  <a:pt x="312" y="221"/>
                  <a:pt x="343" y="228"/>
                  <a:pt x="354" y="232"/>
                </a:cubicBezTo>
                <a:cubicBezTo>
                  <a:pt x="380" y="240"/>
                  <a:pt x="407" y="248"/>
                  <a:pt x="430" y="263"/>
                </a:cubicBezTo>
                <a:cubicBezTo>
                  <a:pt x="474" y="292"/>
                  <a:pt x="485" y="336"/>
                  <a:pt x="487" y="338"/>
                </a:cubicBezTo>
                <a:cubicBezTo>
                  <a:pt x="505" y="351"/>
                  <a:pt x="538" y="406"/>
                  <a:pt x="539" y="409"/>
                </a:cubicBezTo>
                <a:cubicBezTo>
                  <a:pt x="549" y="458"/>
                  <a:pt x="586" y="458"/>
                  <a:pt x="514" y="543"/>
                </a:cubicBezTo>
                <a:cubicBezTo>
                  <a:pt x="494" y="567"/>
                  <a:pt x="472" y="599"/>
                  <a:pt x="443" y="617"/>
                </a:cubicBezTo>
                <a:cubicBezTo>
                  <a:pt x="414" y="634"/>
                  <a:pt x="438" y="654"/>
                  <a:pt x="438" y="704"/>
                </a:cubicBezTo>
                <a:cubicBezTo>
                  <a:pt x="438" y="744"/>
                  <a:pt x="432" y="752"/>
                  <a:pt x="424" y="790"/>
                </a:cubicBezTo>
                <a:cubicBezTo>
                  <a:pt x="420" y="812"/>
                  <a:pt x="425" y="863"/>
                  <a:pt x="399" y="957"/>
                </a:cubicBezTo>
                <a:cubicBezTo>
                  <a:pt x="395" y="970"/>
                  <a:pt x="387" y="977"/>
                  <a:pt x="396" y="1017"/>
                </a:cubicBezTo>
                <a:cubicBezTo>
                  <a:pt x="399" y="1031"/>
                  <a:pt x="398" y="1047"/>
                  <a:pt x="405" y="1059"/>
                </a:cubicBezTo>
                <a:cubicBezTo>
                  <a:pt x="444" y="1128"/>
                  <a:pt x="426" y="1151"/>
                  <a:pt x="425" y="1237"/>
                </a:cubicBezTo>
                <a:cubicBezTo>
                  <a:pt x="425" y="1256"/>
                  <a:pt x="423" y="1274"/>
                  <a:pt x="423" y="1292"/>
                </a:cubicBezTo>
                <a:cubicBezTo>
                  <a:pt x="423" y="1305"/>
                  <a:pt x="424" y="1319"/>
                  <a:pt x="424" y="1332"/>
                </a:cubicBezTo>
                <a:cubicBezTo>
                  <a:pt x="424" y="1348"/>
                  <a:pt x="430" y="1393"/>
                  <a:pt x="441" y="1407"/>
                </a:cubicBezTo>
                <a:cubicBezTo>
                  <a:pt x="446" y="1413"/>
                  <a:pt x="444" y="1430"/>
                  <a:pt x="449" y="1446"/>
                </a:cubicBezTo>
                <a:cubicBezTo>
                  <a:pt x="449" y="1446"/>
                  <a:pt x="456" y="1504"/>
                  <a:pt x="440" y="1517"/>
                </a:cubicBezTo>
                <a:cubicBezTo>
                  <a:pt x="387" y="1556"/>
                  <a:pt x="371" y="1473"/>
                  <a:pt x="370" y="1457"/>
                </a:cubicBezTo>
                <a:cubicBezTo>
                  <a:pt x="370" y="1454"/>
                  <a:pt x="363" y="1425"/>
                  <a:pt x="363" y="1408"/>
                </a:cubicBezTo>
                <a:cubicBezTo>
                  <a:pt x="363" y="1395"/>
                  <a:pt x="357" y="1393"/>
                  <a:pt x="362" y="1380"/>
                </a:cubicBezTo>
                <a:cubicBezTo>
                  <a:pt x="374" y="1352"/>
                  <a:pt x="357" y="1378"/>
                  <a:pt x="365" y="1334"/>
                </a:cubicBezTo>
                <a:cubicBezTo>
                  <a:pt x="377" y="1267"/>
                  <a:pt x="339" y="1215"/>
                  <a:pt x="332" y="1157"/>
                </a:cubicBezTo>
                <a:cubicBezTo>
                  <a:pt x="323" y="1085"/>
                  <a:pt x="333" y="1089"/>
                  <a:pt x="299" y="1073"/>
                </a:cubicBezTo>
                <a:cubicBezTo>
                  <a:pt x="291" y="1069"/>
                  <a:pt x="284" y="1058"/>
                  <a:pt x="276" y="1060"/>
                </a:cubicBezTo>
                <a:cubicBezTo>
                  <a:pt x="266" y="1063"/>
                  <a:pt x="269" y="1097"/>
                  <a:pt x="275" y="1103"/>
                </a:cubicBezTo>
                <a:cubicBezTo>
                  <a:pt x="277" y="1105"/>
                  <a:pt x="281" y="1106"/>
                  <a:pt x="284" y="1107"/>
                </a:cubicBezTo>
                <a:cubicBezTo>
                  <a:pt x="315" y="1119"/>
                  <a:pt x="302" y="1155"/>
                  <a:pt x="296" y="1172"/>
                </a:cubicBezTo>
                <a:cubicBezTo>
                  <a:pt x="271" y="1245"/>
                  <a:pt x="291" y="1289"/>
                  <a:pt x="249" y="1320"/>
                </a:cubicBezTo>
                <a:cubicBezTo>
                  <a:pt x="197" y="1358"/>
                  <a:pt x="200" y="1222"/>
                  <a:pt x="212" y="1199"/>
                </a:cubicBezTo>
                <a:cubicBezTo>
                  <a:pt x="221" y="1181"/>
                  <a:pt x="230" y="1185"/>
                  <a:pt x="223" y="1155"/>
                </a:cubicBezTo>
                <a:cubicBezTo>
                  <a:pt x="211" y="1105"/>
                  <a:pt x="178" y="1092"/>
                  <a:pt x="174" y="1039"/>
                </a:cubicBezTo>
                <a:cubicBezTo>
                  <a:pt x="171" y="998"/>
                  <a:pt x="145" y="936"/>
                  <a:pt x="133" y="895"/>
                </a:cubicBezTo>
                <a:cubicBezTo>
                  <a:pt x="128" y="875"/>
                  <a:pt x="123" y="852"/>
                  <a:pt x="119" y="833"/>
                </a:cubicBezTo>
                <a:cubicBezTo>
                  <a:pt x="106" y="781"/>
                  <a:pt x="98" y="802"/>
                  <a:pt x="106" y="749"/>
                </a:cubicBezTo>
                <a:cubicBezTo>
                  <a:pt x="120" y="653"/>
                  <a:pt x="115" y="694"/>
                  <a:pt x="103" y="681"/>
                </a:cubicBezTo>
                <a:cubicBezTo>
                  <a:pt x="93" y="672"/>
                  <a:pt x="103" y="629"/>
                  <a:pt x="111" y="600"/>
                </a:cubicBezTo>
                <a:cubicBezTo>
                  <a:pt x="115" y="582"/>
                  <a:pt x="123" y="570"/>
                  <a:pt x="120" y="553"/>
                </a:cubicBezTo>
                <a:cubicBezTo>
                  <a:pt x="118" y="535"/>
                  <a:pt x="107" y="541"/>
                  <a:pt x="106" y="541"/>
                </a:cubicBezTo>
                <a:cubicBezTo>
                  <a:pt x="73" y="534"/>
                  <a:pt x="51" y="537"/>
                  <a:pt x="28" y="518"/>
                </a:cubicBezTo>
                <a:cubicBezTo>
                  <a:pt x="12" y="505"/>
                  <a:pt x="11" y="483"/>
                  <a:pt x="14" y="466"/>
                </a:cubicBezTo>
                <a:cubicBezTo>
                  <a:pt x="18" y="449"/>
                  <a:pt x="0" y="464"/>
                  <a:pt x="2" y="454"/>
                </a:cubicBezTo>
                <a:cubicBezTo>
                  <a:pt x="6" y="427"/>
                  <a:pt x="14" y="401"/>
                  <a:pt x="24" y="377"/>
                </a:cubicBezTo>
                <a:cubicBezTo>
                  <a:pt x="39" y="339"/>
                  <a:pt x="46" y="298"/>
                  <a:pt x="92" y="266"/>
                </a:cubicBezTo>
                <a:cubicBezTo>
                  <a:pt x="106" y="256"/>
                  <a:pt x="111" y="252"/>
                  <a:pt x="133" y="247"/>
                </a:cubicBezTo>
                <a:cubicBezTo>
                  <a:pt x="160" y="240"/>
                  <a:pt x="177" y="233"/>
                  <a:pt x="200" y="227"/>
                </a:cubicBezTo>
                <a:cubicBezTo>
                  <a:pt x="210" y="224"/>
                  <a:pt x="197" y="190"/>
                  <a:pt x="197" y="190"/>
                </a:cubicBezTo>
                <a:cubicBezTo>
                  <a:pt x="192" y="183"/>
                  <a:pt x="199" y="191"/>
                  <a:pt x="192" y="183"/>
                </a:cubicBezTo>
                <a:cubicBezTo>
                  <a:pt x="184" y="171"/>
                  <a:pt x="181" y="156"/>
                  <a:pt x="172" y="144"/>
                </a:cubicBezTo>
                <a:cubicBezTo>
                  <a:pt x="170" y="142"/>
                  <a:pt x="169" y="155"/>
                  <a:pt x="169" y="152"/>
                </a:cubicBezTo>
                <a:cubicBezTo>
                  <a:pt x="169" y="145"/>
                  <a:pt x="171" y="138"/>
                  <a:pt x="171" y="131"/>
                </a:cubicBezTo>
                <a:cubicBezTo>
                  <a:pt x="171" y="124"/>
                  <a:pt x="171" y="117"/>
                  <a:pt x="169" y="111"/>
                </a:cubicBezTo>
                <a:cubicBezTo>
                  <a:pt x="159" y="73"/>
                  <a:pt x="162" y="97"/>
                  <a:pt x="165" y="104"/>
                </a:cubicBezTo>
                <a:cubicBezTo>
                  <a:pt x="167" y="110"/>
                  <a:pt x="164" y="91"/>
                  <a:pt x="160" y="104"/>
                </a:cubicBezTo>
                <a:cubicBezTo>
                  <a:pt x="160" y="106"/>
                  <a:pt x="158" y="95"/>
                  <a:pt x="157" y="97"/>
                </a:cubicBezTo>
                <a:cubicBezTo>
                  <a:pt x="154" y="112"/>
                  <a:pt x="156" y="95"/>
                  <a:pt x="155" y="94"/>
                </a:cubicBezTo>
                <a:cubicBezTo>
                  <a:pt x="149" y="85"/>
                  <a:pt x="160" y="76"/>
                  <a:pt x="152" y="89"/>
                </a:cubicBezTo>
                <a:cubicBezTo>
                  <a:pt x="149" y="94"/>
                  <a:pt x="155" y="57"/>
                  <a:pt x="166" y="43"/>
                </a:cubicBezTo>
                <a:cubicBezTo>
                  <a:pt x="167" y="42"/>
                  <a:pt x="168" y="42"/>
                  <a:pt x="168" y="42"/>
                </a:cubicBezTo>
                <a:cubicBezTo>
                  <a:pt x="173" y="37"/>
                  <a:pt x="178" y="32"/>
                  <a:pt x="184" y="28"/>
                </a:cubicBezTo>
                <a:cubicBezTo>
                  <a:pt x="192" y="22"/>
                  <a:pt x="200" y="17"/>
                  <a:pt x="208" y="11"/>
                </a:cubicBezTo>
                <a:close/>
                <a:moveTo>
                  <a:pt x="429" y="454"/>
                </a:moveTo>
                <a:cubicBezTo>
                  <a:pt x="429" y="448"/>
                  <a:pt x="435" y="446"/>
                  <a:pt x="432" y="440"/>
                </a:cubicBezTo>
                <a:cubicBezTo>
                  <a:pt x="427" y="431"/>
                  <a:pt x="416" y="406"/>
                  <a:pt x="412" y="416"/>
                </a:cubicBezTo>
                <a:cubicBezTo>
                  <a:pt x="402" y="438"/>
                  <a:pt x="408" y="465"/>
                  <a:pt x="412" y="489"/>
                </a:cubicBezTo>
                <a:cubicBezTo>
                  <a:pt x="414" y="502"/>
                  <a:pt x="413" y="542"/>
                  <a:pt x="428" y="548"/>
                </a:cubicBezTo>
                <a:cubicBezTo>
                  <a:pt x="439" y="553"/>
                  <a:pt x="439" y="547"/>
                  <a:pt x="447" y="539"/>
                </a:cubicBezTo>
                <a:cubicBezTo>
                  <a:pt x="465" y="521"/>
                  <a:pt x="468" y="493"/>
                  <a:pt x="478" y="467"/>
                </a:cubicBezTo>
                <a:cubicBezTo>
                  <a:pt x="487" y="443"/>
                  <a:pt x="430" y="460"/>
                  <a:pt x="429" y="454"/>
                </a:cubicBezTo>
                <a:close/>
                <a:moveTo>
                  <a:pt x="109" y="481"/>
                </a:moveTo>
                <a:cubicBezTo>
                  <a:pt x="112" y="476"/>
                  <a:pt x="112" y="469"/>
                  <a:pt x="108" y="465"/>
                </a:cubicBezTo>
                <a:cubicBezTo>
                  <a:pt x="99" y="458"/>
                  <a:pt x="102" y="493"/>
                  <a:pt x="109" y="481"/>
                </a:cubicBezTo>
                <a:close/>
                <a:moveTo>
                  <a:pt x="279" y="988"/>
                </a:moveTo>
                <a:cubicBezTo>
                  <a:pt x="273" y="985"/>
                  <a:pt x="265" y="1018"/>
                  <a:pt x="266" y="1022"/>
                </a:cubicBezTo>
                <a:cubicBezTo>
                  <a:pt x="275" y="1043"/>
                  <a:pt x="289" y="992"/>
                  <a:pt x="279" y="9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23" name="iṡļîḋê"/>
          <p:cNvSpPr/>
          <p:nvPr/>
        </p:nvSpPr>
        <p:spPr>
          <a:xfrm>
            <a:off x="9057045" y="3260069"/>
            <a:ext cx="653283" cy="1739658"/>
          </a:xfrm>
          <a:custGeom>
            <a:avLst/>
            <a:gdLst/>
            <a:ahLst/>
            <a:cxnLst/>
            <a:rect l="l" t="t" r="r" b="b"/>
            <a:pathLst>
              <a:path w="587" h="1556" extrusionOk="0">
                <a:moveTo>
                  <a:pt x="208" y="12"/>
                </a:moveTo>
                <a:cubicBezTo>
                  <a:pt x="220" y="4"/>
                  <a:pt x="241" y="0"/>
                  <a:pt x="251" y="9"/>
                </a:cubicBezTo>
                <a:cubicBezTo>
                  <a:pt x="254" y="11"/>
                  <a:pt x="259" y="13"/>
                  <a:pt x="263" y="14"/>
                </a:cubicBezTo>
                <a:cubicBezTo>
                  <a:pt x="268" y="14"/>
                  <a:pt x="274" y="8"/>
                  <a:pt x="272" y="14"/>
                </a:cubicBezTo>
                <a:cubicBezTo>
                  <a:pt x="271" y="15"/>
                  <a:pt x="269" y="18"/>
                  <a:pt x="271" y="17"/>
                </a:cubicBezTo>
                <a:cubicBezTo>
                  <a:pt x="313" y="10"/>
                  <a:pt x="245" y="15"/>
                  <a:pt x="287" y="23"/>
                </a:cubicBezTo>
                <a:cubicBezTo>
                  <a:pt x="290" y="24"/>
                  <a:pt x="276" y="25"/>
                  <a:pt x="278" y="27"/>
                </a:cubicBezTo>
                <a:cubicBezTo>
                  <a:pt x="287" y="38"/>
                  <a:pt x="299" y="44"/>
                  <a:pt x="310" y="52"/>
                </a:cubicBezTo>
                <a:cubicBezTo>
                  <a:pt x="321" y="62"/>
                  <a:pt x="317" y="81"/>
                  <a:pt x="317" y="81"/>
                </a:cubicBezTo>
                <a:cubicBezTo>
                  <a:pt x="310" y="67"/>
                  <a:pt x="320" y="130"/>
                  <a:pt x="314" y="153"/>
                </a:cubicBezTo>
                <a:cubicBezTo>
                  <a:pt x="314" y="154"/>
                  <a:pt x="310" y="160"/>
                  <a:pt x="309" y="161"/>
                </a:cubicBezTo>
                <a:cubicBezTo>
                  <a:pt x="302" y="174"/>
                  <a:pt x="302" y="195"/>
                  <a:pt x="307" y="206"/>
                </a:cubicBezTo>
                <a:cubicBezTo>
                  <a:pt x="312" y="221"/>
                  <a:pt x="344" y="228"/>
                  <a:pt x="354" y="232"/>
                </a:cubicBezTo>
                <a:cubicBezTo>
                  <a:pt x="380" y="240"/>
                  <a:pt x="408" y="248"/>
                  <a:pt x="430" y="263"/>
                </a:cubicBezTo>
                <a:cubicBezTo>
                  <a:pt x="474" y="292"/>
                  <a:pt x="485" y="337"/>
                  <a:pt x="487" y="338"/>
                </a:cubicBezTo>
                <a:cubicBezTo>
                  <a:pt x="505" y="351"/>
                  <a:pt x="539" y="406"/>
                  <a:pt x="539" y="409"/>
                </a:cubicBezTo>
                <a:cubicBezTo>
                  <a:pt x="549" y="458"/>
                  <a:pt x="587" y="458"/>
                  <a:pt x="514" y="543"/>
                </a:cubicBezTo>
                <a:cubicBezTo>
                  <a:pt x="494" y="567"/>
                  <a:pt x="473" y="599"/>
                  <a:pt x="443" y="617"/>
                </a:cubicBezTo>
                <a:cubicBezTo>
                  <a:pt x="415" y="634"/>
                  <a:pt x="438" y="654"/>
                  <a:pt x="438" y="704"/>
                </a:cubicBezTo>
                <a:cubicBezTo>
                  <a:pt x="438" y="744"/>
                  <a:pt x="433" y="752"/>
                  <a:pt x="424" y="790"/>
                </a:cubicBezTo>
                <a:cubicBezTo>
                  <a:pt x="420" y="812"/>
                  <a:pt x="425" y="863"/>
                  <a:pt x="399" y="957"/>
                </a:cubicBezTo>
                <a:cubicBezTo>
                  <a:pt x="396" y="970"/>
                  <a:pt x="388" y="977"/>
                  <a:pt x="396" y="1017"/>
                </a:cubicBezTo>
                <a:cubicBezTo>
                  <a:pt x="399" y="1031"/>
                  <a:pt x="398" y="1047"/>
                  <a:pt x="405" y="1059"/>
                </a:cubicBezTo>
                <a:cubicBezTo>
                  <a:pt x="444" y="1128"/>
                  <a:pt x="426" y="1151"/>
                  <a:pt x="425" y="1237"/>
                </a:cubicBezTo>
                <a:cubicBezTo>
                  <a:pt x="425" y="1256"/>
                  <a:pt x="424" y="1274"/>
                  <a:pt x="423" y="1292"/>
                </a:cubicBezTo>
                <a:cubicBezTo>
                  <a:pt x="423" y="1305"/>
                  <a:pt x="424" y="1319"/>
                  <a:pt x="424" y="1332"/>
                </a:cubicBezTo>
                <a:cubicBezTo>
                  <a:pt x="425" y="1348"/>
                  <a:pt x="430" y="1393"/>
                  <a:pt x="441" y="1407"/>
                </a:cubicBezTo>
                <a:cubicBezTo>
                  <a:pt x="447" y="1413"/>
                  <a:pt x="444" y="1431"/>
                  <a:pt x="449" y="1446"/>
                </a:cubicBezTo>
                <a:cubicBezTo>
                  <a:pt x="450" y="1446"/>
                  <a:pt x="457" y="1504"/>
                  <a:pt x="440" y="1517"/>
                </a:cubicBezTo>
                <a:cubicBezTo>
                  <a:pt x="387" y="1556"/>
                  <a:pt x="372" y="1473"/>
                  <a:pt x="370" y="1458"/>
                </a:cubicBezTo>
                <a:cubicBezTo>
                  <a:pt x="370" y="1454"/>
                  <a:pt x="363" y="1425"/>
                  <a:pt x="363" y="1408"/>
                </a:cubicBezTo>
                <a:cubicBezTo>
                  <a:pt x="364" y="1395"/>
                  <a:pt x="357" y="1393"/>
                  <a:pt x="362" y="1381"/>
                </a:cubicBezTo>
                <a:cubicBezTo>
                  <a:pt x="375" y="1352"/>
                  <a:pt x="357" y="1379"/>
                  <a:pt x="365" y="1334"/>
                </a:cubicBezTo>
                <a:cubicBezTo>
                  <a:pt x="377" y="1267"/>
                  <a:pt x="339" y="1215"/>
                  <a:pt x="332" y="1157"/>
                </a:cubicBezTo>
                <a:cubicBezTo>
                  <a:pt x="323" y="1085"/>
                  <a:pt x="334" y="1089"/>
                  <a:pt x="299" y="1073"/>
                </a:cubicBezTo>
                <a:cubicBezTo>
                  <a:pt x="291" y="1069"/>
                  <a:pt x="285" y="1058"/>
                  <a:pt x="276" y="1060"/>
                </a:cubicBezTo>
                <a:cubicBezTo>
                  <a:pt x="266" y="1063"/>
                  <a:pt x="269" y="1097"/>
                  <a:pt x="276" y="1103"/>
                </a:cubicBezTo>
                <a:cubicBezTo>
                  <a:pt x="278" y="1105"/>
                  <a:pt x="281" y="1106"/>
                  <a:pt x="284" y="1107"/>
                </a:cubicBezTo>
                <a:cubicBezTo>
                  <a:pt x="316" y="1119"/>
                  <a:pt x="302" y="1155"/>
                  <a:pt x="296" y="1172"/>
                </a:cubicBezTo>
                <a:cubicBezTo>
                  <a:pt x="272" y="1245"/>
                  <a:pt x="291" y="1290"/>
                  <a:pt x="249" y="1320"/>
                </a:cubicBezTo>
                <a:cubicBezTo>
                  <a:pt x="197" y="1358"/>
                  <a:pt x="201" y="1222"/>
                  <a:pt x="212" y="1199"/>
                </a:cubicBezTo>
                <a:cubicBezTo>
                  <a:pt x="222" y="1181"/>
                  <a:pt x="230" y="1185"/>
                  <a:pt x="223" y="1155"/>
                </a:cubicBezTo>
                <a:cubicBezTo>
                  <a:pt x="211" y="1106"/>
                  <a:pt x="178" y="1092"/>
                  <a:pt x="174" y="1039"/>
                </a:cubicBezTo>
                <a:cubicBezTo>
                  <a:pt x="171" y="999"/>
                  <a:pt x="145" y="936"/>
                  <a:pt x="133" y="895"/>
                </a:cubicBezTo>
                <a:cubicBezTo>
                  <a:pt x="128" y="875"/>
                  <a:pt x="123" y="852"/>
                  <a:pt x="119" y="833"/>
                </a:cubicBezTo>
                <a:cubicBezTo>
                  <a:pt x="106" y="781"/>
                  <a:pt x="98" y="802"/>
                  <a:pt x="106" y="749"/>
                </a:cubicBezTo>
                <a:cubicBezTo>
                  <a:pt x="120" y="653"/>
                  <a:pt x="115" y="694"/>
                  <a:pt x="103" y="681"/>
                </a:cubicBezTo>
                <a:cubicBezTo>
                  <a:pt x="94" y="672"/>
                  <a:pt x="103" y="630"/>
                  <a:pt x="111" y="600"/>
                </a:cubicBezTo>
                <a:cubicBezTo>
                  <a:pt x="116" y="583"/>
                  <a:pt x="123" y="570"/>
                  <a:pt x="121" y="553"/>
                </a:cubicBezTo>
                <a:cubicBezTo>
                  <a:pt x="118" y="535"/>
                  <a:pt x="107" y="541"/>
                  <a:pt x="106" y="541"/>
                </a:cubicBezTo>
                <a:cubicBezTo>
                  <a:pt x="74" y="534"/>
                  <a:pt x="51" y="537"/>
                  <a:pt x="28" y="518"/>
                </a:cubicBezTo>
                <a:cubicBezTo>
                  <a:pt x="13" y="505"/>
                  <a:pt x="11" y="483"/>
                  <a:pt x="15" y="466"/>
                </a:cubicBezTo>
                <a:cubicBezTo>
                  <a:pt x="18" y="449"/>
                  <a:pt x="0" y="464"/>
                  <a:pt x="2" y="454"/>
                </a:cubicBezTo>
                <a:cubicBezTo>
                  <a:pt x="6" y="427"/>
                  <a:pt x="14" y="401"/>
                  <a:pt x="24" y="377"/>
                </a:cubicBezTo>
                <a:cubicBezTo>
                  <a:pt x="40" y="339"/>
                  <a:pt x="47" y="298"/>
                  <a:pt x="92" y="266"/>
                </a:cubicBezTo>
                <a:cubicBezTo>
                  <a:pt x="106" y="256"/>
                  <a:pt x="112" y="252"/>
                  <a:pt x="133" y="247"/>
                </a:cubicBezTo>
                <a:cubicBezTo>
                  <a:pt x="160" y="240"/>
                  <a:pt x="178" y="233"/>
                  <a:pt x="201" y="227"/>
                </a:cubicBezTo>
                <a:cubicBezTo>
                  <a:pt x="210" y="224"/>
                  <a:pt x="198" y="190"/>
                  <a:pt x="198" y="190"/>
                </a:cubicBezTo>
                <a:cubicBezTo>
                  <a:pt x="193" y="183"/>
                  <a:pt x="199" y="191"/>
                  <a:pt x="193" y="183"/>
                </a:cubicBezTo>
                <a:cubicBezTo>
                  <a:pt x="184" y="171"/>
                  <a:pt x="181" y="156"/>
                  <a:pt x="172" y="144"/>
                </a:cubicBezTo>
                <a:cubicBezTo>
                  <a:pt x="171" y="142"/>
                  <a:pt x="170" y="155"/>
                  <a:pt x="169" y="152"/>
                </a:cubicBezTo>
                <a:cubicBezTo>
                  <a:pt x="169" y="145"/>
                  <a:pt x="171" y="138"/>
                  <a:pt x="171" y="131"/>
                </a:cubicBezTo>
                <a:cubicBezTo>
                  <a:pt x="171" y="124"/>
                  <a:pt x="171" y="117"/>
                  <a:pt x="169" y="111"/>
                </a:cubicBezTo>
                <a:cubicBezTo>
                  <a:pt x="159" y="73"/>
                  <a:pt x="163" y="97"/>
                  <a:pt x="165" y="104"/>
                </a:cubicBezTo>
                <a:cubicBezTo>
                  <a:pt x="168" y="110"/>
                  <a:pt x="164" y="91"/>
                  <a:pt x="161" y="104"/>
                </a:cubicBezTo>
                <a:cubicBezTo>
                  <a:pt x="160" y="106"/>
                  <a:pt x="158" y="95"/>
                  <a:pt x="158" y="97"/>
                </a:cubicBezTo>
                <a:cubicBezTo>
                  <a:pt x="154" y="112"/>
                  <a:pt x="157" y="96"/>
                  <a:pt x="156" y="94"/>
                </a:cubicBezTo>
                <a:cubicBezTo>
                  <a:pt x="149" y="85"/>
                  <a:pt x="160" y="76"/>
                  <a:pt x="152" y="89"/>
                </a:cubicBezTo>
                <a:cubicBezTo>
                  <a:pt x="149" y="94"/>
                  <a:pt x="155" y="57"/>
                  <a:pt x="166" y="43"/>
                </a:cubicBezTo>
                <a:cubicBezTo>
                  <a:pt x="167" y="42"/>
                  <a:pt x="168" y="42"/>
                  <a:pt x="168" y="42"/>
                </a:cubicBezTo>
                <a:cubicBezTo>
                  <a:pt x="174" y="37"/>
                  <a:pt x="179" y="32"/>
                  <a:pt x="184" y="28"/>
                </a:cubicBezTo>
                <a:cubicBezTo>
                  <a:pt x="192" y="22"/>
                  <a:pt x="200" y="17"/>
                  <a:pt x="208" y="12"/>
                </a:cubicBezTo>
                <a:close/>
                <a:moveTo>
                  <a:pt x="429" y="454"/>
                </a:moveTo>
                <a:cubicBezTo>
                  <a:pt x="429" y="448"/>
                  <a:pt x="435" y="446"/>
                  <a:pt x="432" y="440"/>
                </a:cubicBezTo>
                <a:cubicBezTo>
                  <a:pt x="427" y="431"/>
                  <a:pt x="416" y="406"/>
                  <a:pt x="412" y="416"/>
                </a:cubicBezTo>
                <a:cubicBezTo>
                  <a:pt x="402" y="438"/>
                  <a:pt x="408" y="465"/>
                  <a:pt x="412" y="489"/>
                </a:cubicBezTo>
                <a:cubicBezTo>
                  <a:pt x="414" y="502"/>
                  <a:pt x="414" y="542"/>
                  <a:pt x="428" y="548"/>
                </a:cubicBezTo>
                <a:cubicBezTo>
                  <a:pt x="439" y="553"/>
                  <a:pt x="439" y="547"/>
                  <a:pt x="447" y="539"/>
                </a:cubicBezTo>
                <a:cubicBezTo>
                  <a:pt x="465" y="521"/>
                  <a:pt x="469" y="493"/>
                  <a:pt x="478" y="467"/>
                </a:cubicBezTo>
                <a:cubicBezTo>
                  <a:pt x="487" y="443"/>
                  <a:pt x="430" y="460"/>
                  <a:pt x="429" y="454"/>
                </a:cubicBezTo>
                <a:close/>
                <a:moveTo>
                  <a:pt x="109" y="481"/>
                </a:moveTo>
                <a:cubicBezTo>
                  <a:pt x="112" y="476"/>
                  <a:pt x="113" y="469"/>
                  <a:pt x="108" y="465"/>
                </a:cubicBezTo>
                <a:cubicBezTo>
                  <a:pt x="99" y="458"/>
                  <a:pt x="102" y="493"/>
                  <a:pt x="109" y="481"/>
                </a:cubicBezTo>
                <a:close/>
                <a:moveTo>
                  <a:pt x="279" y="988"/>
                </a:moveTo>
                <a:cubicBezTo>
                  <a:pt x="274" y="986"/>
                  <a:pt x="265" y="1018"/>
                  <a:pt x="267" y="1022"/>
                </a:cubicBezTo>
                <a:cubicBezTo>
                  <a:pt x="275" y="1043"/>
                  <a:pt x="289" y="992"/>
                  <a:pt x="279" y="9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24" name="ïšḷíďê"/>
          <p:cNvSpPr/>
          <p:nvPr/>
        </p:nvSpPr>
        <p:spPr>
          <a:xfrm>
            <a:off x="8421990" y="3369803"/>
            <a:ext cx="570164" cy="1517263"/>
          </a:xfrm>
          <a:custGeom>
            <a:avLst/>
            <a:gdLst/>
            <a:ahLst/>
            <a:cxnLst/>
            <a:rect l="l" t="t" r="r" b="b"/>
            <a:pathLst>
              <a:path w="512" h="1357" extrusionOk="0">
                <a:moveTo>
                  <a:pt x="330" y="10"/>
                </a:moveTo>
                <a:cubicBezTo>
                  <a:pt x="337" y="14"/>
                  <a:pt x="345" y="19"/>
                  <a:pt x="351" y="24"/>
                </a:cubicBezTo>
                <a:cubicBezTo>
                  <a:pt x="356" y="28"/>
                  <a:pt x="360" y="32"/>
                  <a:pt x="365" y="36"/>
                </a:cubicBezTo>
                <a:cubicBezTo>
                  <a:pt x="365" y="37"/>
                  <a:pt x="366" y="36"/>
                  <a:pt x="367" y="37"/>
                </a:cubicBezTo>
                <a:cubicBezTo>
                  <a:pt x="376" y="50"/>
                  <a:pt x="382" y="82"/>
                  <a:pt x="379" y="78"/>
                </a:cubicBezTo>
                <a:cubicBezTo>
                  <a:pt x="372" y="66"/>
                  <a:pt x="382" y="74"/>
                  <a:pt x="376" y="82"/>
                </a:cubicBezTo>
                <a:cubicBezTo>
                  <a:pt x="375" y="83"/>
                  <a:pt x="377" y="98"/>
                  <a:pt x="374" y="85"/>
                </a:cubicBezTo>
                <a:cubicBezTo>
                  <a:pt x="374" y="82"/>
                  <a:pt x="372" y="93"/>
                  <a:pt x="372" y="90"/>
                </a:cubicBezTo>
                <a:cubicBezTo>
                  <a:pt x="369" y="79"/>
                  <a:pt x="366" y="96"/>
                  <a:pt x="368" y="90"/>
                </a:cubicBezTo>
                <a:cubicBezTo>
                  <a:pt x="370" y="84"/>
                  <a:pt x="373" y="64"/>
                  <a:pt x="364" y="96"/>
                </a:cubicBezTo>
                <a:cubicBezTo>
                  <a:pt x="363" y="102"/>
                  <a:pt x="362" y="108"/>
                  <a:pt x="362" y="114"/>
                </a:cubicBezTo>
                <a:cubicBezTo>
                  <a:pt x="362" y="120"/>
                  <a:pt x="365" y="126"/>
                  <a:pt x="364" y="132"/>
                </a:cubicBezTo>
                <a:cubicBezTo>
                  <a:pt x="364" y="135"/>
                  <a:pt x="363" y="123"/>
                  <a:pt x="362" y="125"/>
                </a:cubicBezTo>
                <a:cubicBezTo>
                  <a:pt x="354" y="136"/>
                  <a:pt x="352" y="149"/>
                  <a:pt x="344" y="159"/>
                </a:cubicBezTo>
                <a:cubicBezTo>
                  <a:pt x="338" y="166"/>
                  <a:pt x="344" y="159"/>
                  <a:pt x="339" y="165"/>
                </a:cubicBezTo>
                <a:cubicBezTo>
                  <a:pt x="339" y="165"/>
                  <a:pt x="328" y="195"/>
                  <a:pt x="337" y="198"/>
                </a:cubicBezTo>
                <a:cubicBezTo>
                  <a:pt x="357" y="203"/>
                  <a:pt x="372" y="209"/>
                  <a:pt x="395" y="215"/>
                </a:cubicBezTo>
                <a:cubicBezTo>
                  <a:pt x="414" y="220"/>
                  <a:pt x="420" y="223"/>
                  <a:pt x="432" y="232"/>
                </a:cubicBezTo>
                <a:cubicBezTo>
                  <a:pt x="471" y="259"/>
                  <a:pt x="477" y="296"/>
                  <a:pt x="491" y="328"/>
                </a:cubicBezTo>
                <a:cubicBezTo>
                  <a:pt x="499" y="350"/>
                  <a:pt x="507" y="372"/>
                  <a:pt x="510" y="395"/>
                </a:cubicBezTo>
                <a:cubicBezTo>
                  <a:pt x="512" y="405"/>
                  <a:pt x="496" y="392"/>
                  <a:pt x="499" y="406"/>
                </a:cubicBezTo>
                <a:cubicBezTo>
                  <a:pt x="502" y="421"/>
                  <a:pt x="501" y="440"/>
                  <a:pt x="487" y="451"/>
                </a:cubicBezTo>
                <a:cubicBezTo>
                  <a:pt x="467" y="468"/>
                  <a:pt x="448" y="466"/>
                  <a:pt x="419" y="472"/>
                </a:cubicBezTo>
                <a:cubicBezTo>
                  <a:pt x="419" y="472"/>
                  <a:pt x="409" y="466"/>
                  <a:pt x="407" y="482"/>
                </a:cubicBezTo>
                <a:cubicBezTo>
                  <a:pt x="405" y="497"/>
                  <a:pt x="411" y="508"/>
                  <a:pt x="415" y="523"/>
                </a:cubicBezTo>
                <a:cubicBezTo>
                  <a:pt x="422" y="549"/>
                  <a:pt x="430" y="586"/>
                  <a:pt x="422" y="594"/>
                </a:cubicBezTo>
                <a:cubicBezTo>
                  <a:pt x="411" y="605"/>
                  <a:pt x="407" y="569"/>
                  <a:pt x="419" y="653"/>
                </a:cubicBezTo>
                <a:cubicBezTo>
                  <a:pt x="426" y="699"/>
                  <a:pt x="419" y="681"/>
                  <a:pt x="408" y="727"/>
                </a:cubicBezTo>
                <a:cubicBezTo>
                  <a:pt x="405" y="743"/>
                  <a:pt x="400" y="763"/>
                  <a:pt x="396" y="780"/>
                </a:cubicBezTo>
                <a:cubicBezTo>
                  <a:pt x="385" y="816"/>
                  <a:pt x="362" y="871"/>
                  <a:pt x="360" y="906"/>
                </a:cubicBezTo>
                <a:cubicBezTo>
                  <a:pt x="356" y="952"/>
                  <a:pt x="328" y="964"/>
                  <a:pt x="317" y="1007"/>
                </a:cubicBezTo>
                <a:cubicBezTo>
                  <a:pt x="311" y="1034"/>
                  <a:pt x="319" y="1030"/>
                  <a:pt x="327" y="1046"/>
                </a:cubicBezTo>
                <a:cubicBezTo>
                  <a:pt x="337" y="1066"/>
                  <a:pt x="340" y="1185"/>
                  <a:pt x="294" y="1151"/>
                </a:cubicBezTo>
                <a:cubicBezTo>
                  <a:pt x="258" y="1125"/>
                  <a:pt x="275" y="1086"/>
                  <a:pt x="254" y="1022"/>
                </a:cubicBezTo>
                <a:cubicBezTo>
                  <a:pt x="249" y="1007"/>
                  <a:pt x="236" y="976"/>
                  <a:pt x="264" y="965"/>
                </a:cubicBezTo>
                <a:cubicBezTo>
                  <a:pt x="266" y="964"/>
                  <a:pt x="270" y="964"/>
                  <a:pt x="272" y="962"/>
                </a:cubicBezTo>
                <a:cubicBezTo>
                  <a:pt x="277" y="956"/>
                  <a:pt x="280" y="927"/>
                  <a:pt x="271" y="925"/>
                </a:cubicBezTo>
                <a:cubicBezTo>
                  <a:pt x="263" y="923"/>
                  <a:pt x="258" y="932"/>
                  <a:pt x="251" y="936"/>
                </a:cubicBezTo>
                <a:cubicBezTo>
                  <a:pt x="221" y="950"/>
                  <a:pt x="230" y="946"/>
                  <a:pt x="222" y="1009"/>
                </a:cubicBezTo>
                <a:cubicBezTo>
                  <a:pt x="216" y="1060"/>
                  <a:pt x="183" y="1105"/>
                  <a:pt x="193" y="1163"/>
                </a:cubicBezTo>
                <a:cubicBezTo>
                  <a:pt x="200" y="1202"/>
                  <a:pt x="185" y="1179"/>
                  <a:pt x="196" y="1204"/>
                </a:cubicBezTo>
                <a:cubicBezTo>
                  <a:pt x="201" y="1215"/>
                  <a:pt x="195" y="1217"/>
                  <a:pt x="195" y="1228"/>
                </a:cubicBezTo>
                <a:cubicBezTo>
                  <a:pt x="195" y="1243"/>
                  <a:pt x="189" y="1268"/>
                  <a:pt x="189" y="1271"/>
                </a:cubicBezTo>
                <a:cubicBezTo>
                  <a:pt x="188" y="1285"/>
                  <a:pt x="174" y="1357"/>
                  <a:pt x="128" y="1323"/>
                </a:cubicBezTo>
                <a:cubicBezTo>
                  <a:pt x="114" y="1312"/>
                  <a:pt x="120" y="1261"/>
                  <a:pt x="120" y="1261"/>
                </a:cubicBezTo>
                <a:cubicBezTo>
                  <a:pt x="125" y="1248"/>
                  <a:pt x="122" y="1233"/>
                  <a:pt x="127" y="1227"/>
                </a:cubicBezTo>
                <a:cubicBezTo>
                  <a:pt x="137" y="1215"/>
                  <a:pt x="141" y="1176"/>
                  <a:pt x="142" y="1162"/>
                </a:cubicBezTo>
                <a:cubicBezTo>
                  <a:pt x="142" y="1150"/>
                  <a:pt x="143" y="1138"/>
                  <a:pt x="142" y="1127"/>
                </a:cubicBezTo>
                <a:cubicBezTo>
                  <a:pt x="142" y="1111"/>
                  <a:pt x="141" y="1095"/>
                  <a:pt x="141" y="1079"/>
                </a:cubicBezTo>
                <a:cubicBezTo>
                  <a:pt x="140" y="1004"/>
                  <a:pt x="125" y="984"/>
                  <a:pt x="159" y="924"/>
                </a:cubicBezTo>
                <a:cubicBezTo>
                  <a:pt x="165" y="913"/>
                  <a:pt x="164" y="899"/>
                  <a:pt x="166" y="887"/>
                </a:cubicBezTo>
                <a:cubicBezTo>
                  <a:pt x="174" y="852"/>
                  <a:pt x="167" y="846"/>
                  <a:pt x="164" y="835"/>
                </a:cubicBezTo>
                <a:cubicBezTo>
                  <a:pt x="141" y="752"/>
                  <a:pt x="146" y="708"/>
                  <a:pt x="142" y="689"/>
                </a:cubicBezTo>
                <a:cubicBezTo>
                  <a:pt x="135" y="656"/>
                  <a:pt x="130" y="649"/>
                  <a:pt x="130" y="614"/>
                </a:cubicBezTo>
                <a:cubicBezTo>
                  <a:pt x="130" y="570"/>
                  <a:pt x="150" y="553"/>
                  <a:pt x="125" y="538"/>
                </a:cubicBezTo>
                <a:cubicBezTo>
                  <a:pt x="99" y="523"/>
                  <a:pt x="81" y="494"/>
                  <a:pt x="63" y="474"/>
                </a:cubicBezTo>
                <a:cubicBezTo>
                  <a:pt x="0" y="399"/>
                  <a:pt x="33" y="400"/>
                  <a:pt x="41" y="356"/>
                </a:cubicBezTo>
                <a:cubicBezTo>
                  <a:pt x="42" y="354"/>
                  <a:pt x="71" y="306"/>
                  <a:pt x="87" y="294"/>
                </a:cubicBezTo>
                <a:cubicBezTo>
                  <a:pt x="89" y="293"/>
                  <a:pt x="98" y="254"/>
                  <a:pt x="136" y="229"/>
                </a:cubicBezTo>
                <a:cubicBezTo>
                  <a:pt x="156" y="216"/>
                  <a:pt x="180" y="209"/>
                  <a:pt x="203" y="202"/>
                </a:cubicBezTo>
                <a:cubicBezTo>
                  <a:pt x="212" y="199"/>
                  <a:pt x="239" y="192"/>
                  <a:pt x="244" y="180"/>
                </a:cubicBezTo>
                <a:cubicBezTo>
                  <a:pt x="248" y="170"/>
                  <a:pt x="248" y="152"/>
                  <a:pt x="242" y="140"/>
                </a:cubicBezTo>
                <a:cubicBezTo>
                  <a:pt x="241" y="139"/>
                  <a:pt x="238" y="134"/>
                  <a:pt x="238" y="133"/>
                </a:cubicBezTo>
                <a:cubicBezTo>
                  <a:pt x="233" y="113"/>
                  <a:pt x="241" y="58"/>
                  <a:pt x="235" y="71"/>
                </a:cubicBezTo>
                <a:cubicBezTo>
                  <a:pt x="235" y="71"/>
                  <a:pt x="232" y="54"/>
                  <a:pt x="242" y="45"/>
                </a:cubicBezTo>
                <a:cubicBezTo>
                  <a:pt x="251" y="38"/>
                  <a:pt x="262" y="33"/>
                  <a:pt x="269" y="23"/>
                </a:cubicBezTo>
                <a:cubicBezTo>
                  <a:pt x="271" y="21"/>
                  <a:pt x="259" y="21"/>
                  <a:pt x="261" y="20"/>
                </a:cubicBezTo>
                <a:cubicBezTo>
                  <a:pt x="298" y="13"/>
                  <a:pt x="239" y="9"/>
                  <a:pt x="276" y="15"/>
                </a:cubicBezTo>
                <a:cubicBezTo>
                  <a:pt x="277" y="15"/>
                  <a:pt x="275" y="13"/>
                  <a:pt x="275" y="12"/>
                </a:cubicBezTo>
                <a:cubicBezTo>
                  <a:pt x="272" y="6"/>
                  <a:pt x="278" y="12"/>
                  <a:pt x="283" y="12"/>
                </a:cubicBezTo>
                <a:cubicBezTo>
                  <a:pt x="286" y="11"/>
                  <a:pt x="290" y="10"/>
                  <a:pt x="293" y="7"/>
                </a:cubicBezTo>
                <a:cubicBezTo>
                  <a:pt x="301" y="0"/>
                  <a:pt x="320" y="4"/>
                  <a:pt x="330" y="10"/>
                </a:cubicBezTo>
                <a:close/>
                <a:moveTo>
                  <a:pt x="137" y="395"/>
                </a:moveTo>
                <a:cubicBezTo>
                  <a:pt x="137" y="401"/>
                  <a:pt x="87" y="386"/>
                  <a:pt x="95" y="407"/>
                </a:cubicBezTo>
                <a:cubicBezTo>
                  <a:pt x="103" y="430"/>
                  <a:pt x="106" y="454"/>
                  <a:pt x="122" y="470"/>
                </a:cubicBezTo>
                <a:cubicBezTo>
                  <a:pt x="129" y="477"/>
                  <a:pt x="129" y="482"/>
                  <a:pt x="138" y="478"/>
                </a:cubicBezTo>
                <a:cubicBezTo>
                  <a:pt x="151" y="472"/>
                  <a:pt x="151" y="437"/>
                  <a:pt x="153" y="426"/>
                </a:cubicBezTo>
                <a:cubicBezTo>
                  <a:pt x="156" y="405"/>
                  <a:pt x="161" y="382"/>
                  <a:pt x="153" y="362"/>
                </a:cubicBezTo>
                <a:cubicBezTo>
                  <a:pt x="149" y="354"/>
                  <a:pt x="139" y="375"/>
                  <a:pt x="135" y="384"/>
                </a:cubicBezTo>
                <a:cubicBezTo>
                  <a:pt x="132" y="389"/>
                  <a:pt x="138" y="390"/>
                  <a:pt x="137" y="395"/>
                </a:cubicBezTo>
                <a:close/>
                <a:moveTo>
                  <a:pt x="417" y="419"/>
                </a:moveTo>
                <a:cubicBezTo>
                  <a:pt x="423" y="430"/>
                  <a:pt x="425" y="399"/>
                  <a:pt x="418" y="406"/>
                </a:cubicBezTo>
                <a:cubicBezTo>
                  <a:pt x="414" y="409"/>
                  <a:pt x="414" y="415"/>
                  <a:pt x="417" y="419"/>
                </a:cubicBezTo>
                <a:close/>
                <a:moveTo>
                  <a:pt x="268" y="862"/>
                </a:moveTo>
                <a:cubicBezTo>
                  <a:pt x="260" y="865"/>
                  <a:pt x="272" y="909"/>
                  <a:pt x="279" y="891"/>
                </a:cubicBezTo>
                <a:cubicBezTo>
                  <a:pt x="281" y="888"/>
                  <a:pt x="273" y="859"/>
                  <a:pt x="268" y="86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25" name="íṧlïdé"/>
          <p:cNvSpPr/>
          <p:nvPr/>
        </p:nvSpPr>
        <p:spPr>
          <a:xfrm>
            <a:off x="7132194" y="3583420"/>
            <a:ext cx="682447" cy="1575056"/>
          </a:xfrm>
          <a:custGeom>
            <a:avLst/>
            <a:gdLst/>
            <a:ahLst/>
            <a:cxnLst/>
            <a:rect l="l" t="t" r="r" b="b"/>
            <a:pathLst>
              <a:path w="613" h="1409" extrusionOk="0">
                <a:moveTo>
                  <a:pt x="584" y="531"/>
                </a:moveTo>
                <a:cubicBezTo>
                  <a:pt x="584" y="531"/>
                  <a:pt x="579" y="497"/>
                  <a:pt x="569" y="487"/>
                </a:cubicBezTo>
                <a:cubicBezTo>
                  <a:pt x="569" y="487"/>
                  <a:pt x="560" y="431"/>
                  <a:pt x="560" y="414"/>
                </a:cubicBezTo>
                <a:cubicBezTo>
                  <a:pt x="560" y="414"/>
                  <a:pt x="544" y="343"/>
                  <a:pt x="519" y="320"/>
                </a:cubicBezTo>
                <a:cubicBezTo>
                  <a:pt x="519" y="320"/>
                  <a:pt x="504" y="299"/>
                  <a:pt x="493" y="288"/>
                </a:cubicBezTo>
                <a:cubicBezTo>
                  <a:pt x="493" y="288"/>
                  <a:pt x="486" y="242"/>
                  <a:pt x="441" y="238"/>
                </a:cubicBezTo>
                <a:cubicBezTo>
                  <a:pt x="441" y="238"/>
                  <a:pt x="422" y="229"/>
                  <a:pt x="419" y="219"/>
                </a:cubicBezTo>
                <a:cubicBezTo>
                  <a:pt x="419" y="219"/>
                  <a:pt x="393" y="204"/>
                  <a:pt x="363" y="208"/>
                </a:cubicBezTo>
                <a:cubicBezTo>
                  <a:pt x="363" y="208"/>
                  <a:pt x="363" y="192"/>
                  <a:pt x="369" y="189"/>
                </a:cubicBezTo>
                <a:cubicBezTo>
                  <a:pt x="369" y="189"/>
                  <a:pt x="369" y="173"/>
                  <a:pt x="386" y="153"/>
                </a:cubicBezTo>
                <a:cubicBezTo>
                  <a:pt x="386" y="153"/>
                  <a:pt x="389" y="138"/>
                  <a:pt x="389" y="133"/>
                </a:cubicBezTo>
                <a:cubicBezTo>
                  <a:pt x="389" y="133"/>
                  <a:pt x="402" y="114"/>
                  <a:pt x="387" y="101"/>
                </a:cubicBezTo>
                <a:cubicBezTo>
                  <a:pt x="387" y="101"/>
                  <a:pt x="402" y="11"/>
                  <a:pt x="336" y="3"/>
                </a:cubicBezTo>
                <a:cubicBezTo>
                  <a:pt x="336" y="3"/>
                  <a:pt x="262" y="0"/>
                  <a:pt x="260" y="58"/>
                </a:cubicBezTo>
                <a:cubicBezTo>
                  <a:pt x="260" y="58"/>
                  <a:pt x="255" y="94"/>
                  <a:pt x="260" y="104"/>
                </a:cubicBezTo>
                <a:cubicBezTo>
                  <a:pt x="260" y="104"/>
                  <a:pt x="242" y="109"/>
                  <a:pt x="258" y="138"/>
                </a:cubicBezTo>
                <a:cubicBezTo>
                  <a:pt x="258" y="138"/>
                  <a:pt x="257" y="161"/>
                  <a:pt x="268" y="163"/>
                </a:cubicBezTo>
                <a:cubicBezTo>
                  <a:pt x="268" y="163"/>
                  <a:pt x="277" y="189"/>
                  <a:pt x="260" y="201"/>
                </a:cubicBezTo>
                <a:cubicBezTo>
                  <a:pt x="260" y="201"/>
                  <a:pt x="237" y="205"/>
                  <a:pt x="223" y="202"/>
                </a:cubicBezTo>
                <a:cubicBezTo>
                  <a:pt x="223" y="202"/>
                  <a:pt x="199" y="204"/>
                  <a:pt x="185" y="224"/>
                </a:cubicBezTo>
                <a:cubicBezTo>
                  <a:pt x="185" y="224"/>
                  <a:pt x="171" y="237"/>
                  <a:pt x="161" y="241"/>
                </a:cubicBezTo>
                <a:cubicBezTo>
                  <a:pt x="161" y="241"/>
                  <a:pt x="118" y="285"/>
                  <a:pt x="113" y="321"/>
                </a:cubicBezTo>
                <a:cubicBezTo>
                  <a:pt x="113" y="321"/>
                  <a:pt x="100" y="340"/>
                  <a:pt x="94" y="344"/>
                </a:cubicBezTo>
                <a:cubicBezTo>
                  <a:pt x="94" y="344"/>
                  <a:pt x="68" y="371"/>
                  <a:pt x="67" y="382"/>
                </a:cubicBezTo>
                <a:cubicBezTo>
                  <a:pt x="67" y="382"/>
                  <a:pt x="40" y="425"/>
                  <a:pt x="30" y="432"/>
                </a:cubicBezTo>
                <a:cubicBezTo>
                  <a:pt x="30" y="432"/>
                  <a:pt x="0" y="468"/>
                  <a:pt x="30" y="489"/>
                </a:cubicBezTo>
                <a:cubicBezTo>
                  <a:pt x="30" y="489"/>
                  <a:pt x="81" y="524"/>
                  <a:pt x="157" y="534"/>
                </a:cubicBezTo>
                <a:cubicBezTo>
                  <a:pt x="157" y="534"/>
                  <a:pt x="168" y="530"/>
                  <a:pt x="158" y="571"/>
                </a:cubicBezTo>
                <a:cubicBezTo>
                  <a:pt x="158" y="571"/>
                  <a:pt x="149" y="611"/>
                  <a:pt x="160" y="616"/>
                </a:cubicBezTo>
                <a:cubicBezTo>
                  <a:pt x="160" y="616"/>
                  <a:pt x="161" y="628"/>
                  <a:pt x="153" y="642"/>
                </a:cubicBezTo>
                <a:cubicBezTo>
                  <a:pt x="154" y="748"/>
                  <a:pt x="154" y="748"/>
                  <a:pt x="154" y="748"/>
                </a:cubicBezTo>
                <a:cubicBezTo>
                  <a:pt x="154" y="748"/>
                  <a:pt x="169" y="791"/>
                  <a:pt x="190" y="804"/>
                </a:cubicBezTo>
                <a:cubicBezTo>
                  <a:pt x="190" y="804"/>
                  <a:pt x="188" y="859"/>
                  <a:pt x="201" y="879"/>
                </a:cubicBezTo>
                <a:cubicBezTo>
                  <a:pt x="201" y="879"/>
                  <a:pt x="198" y="932"/>
                  <a:pt x="208" y="942"/>
                </a:cubicBezTo>
                <a:cubicBezTo>
                  <a:pt x="208" y="942"/>
                  <a:pt x="225" y="1032"/>
                  <a:pt x="260" y="1034"/>
                </a:cubicBezTo>
                <a:cubicBezTo>
                  <a:pt x="260" y="1034"/>
                  <a:pt x="304" y="1034"/>
                  <a:pt x="305" y="970"/>
                </a:cubicBezTo>
                <a:cubicBezTo>
                  <a:pt x="305" y="970"/>
                  <a:pt x="310" y="942"/>
                  <a:pt x="300" y="926"/>
                </a:cubicBezTo>
                <a:cubicBezTo>
                  <a:pt x="300" y="926"/>
                  <a:pt x="296" y="857"/>
                  <a:pt x="300" y="849"/>
                </a:cubicBezTo>
                <a:cubicBezTo>
                  <a:pt x="300" y="849"/>
                  <a:pt x="306" y="827"/>
                  <a:pt x="305" y="823"/>
                </a:cubicBezTo>
                <a:cubicBezTo>
                  <a:pt x="305" y="823"/>
                  <a:pt x="311" y="812"/>
                  <a:pt x="312" y="832"/>
                </a:cubicBezTo>
                <a:cubicBezTo>
                  <a:pt x="312" y="833"/>
                  <a:pt x="312" y="834"/>
                  <a:pt x="312" y="835"/>
                </a:cubicBezTo>
                <a:cubicBezTo>
                  <a:pt x="312" y="859"/>
                  <a:pt x="315" y="866"/>
                  <a:pt x="319" y="871"/>
                </a:cubicBezTo>
                <a:cubicBezTo>
                  <a:pt x="319" y="871"/>
                  <a:pt x="318" y="998"/>
                  <a:pt x="325" y="1010"/>
                </a:cubicBezTo>
                <a:cubicBezTo>
                  <a:pt x="325" y="1010"/>
                  <a:pt x="328" y="1032"/>
                  <a:pt x="327" y="1043"/>
                </a:cubicBezTo>
                <a:cubicBezTo>
                  <a:pt x="327" y="1043"/>
                  <a:pt x="326" y="1080"/>
                  <a:pt x="324" y="1085"/>
                </a:cubicBezTo>
                <a:cubicBezTo>
                  <a:pt x="324" y="1085"/>
                  <a:pt x="321" y="1177"/>
                  <a:pt x="330" y="1204"/>
                </a:cubicBezTo>
                <a:cubicBezTo>
                  <a:pt x="331" y="1297"/>
                  <a:pt x="331" y="1297"/>
                  <a:pt x="331" y="1297"/>
                </a:cubicBezTo>
                <a:cubicBezTo>
                  <a:pt x="331" y="1297"/>
                  <a:pt x="316" y="1317"/>
                  <a:pt x="319" y="1334"/>
                </a:cubicBezTo>
                <a:cubicBezTo>
                  <a:pt x="319" y="1334"/>
                  <a:pt x="307" y="1350"/>
                  <a:pt x="308" y="1357"/>
                </a:cubicBezTo>
                <a:cubicBezTo>
                  <a:pt x="308" y="1357"/>
                  <a:pt x="301" y="1402"/>
                  <a:pt x="305" y="1409"/>
                </a:cubicBezTo>
                <a:cubicBezTo>
                  <a:pt x="368" y="1409"/>
                  <a:pt x="368" y="1409"/>
                  <a:pt x="368" y="1409"/>
                </a:cubicBezTo>
                <a:cubicBezTo>
                  <a:pt x="368" y="1409"/>
                  <a:pt x="390" y="1363"/>
                  <a:pt x="368" y="1310"/>
                </a:cubicBezTo>
                <a:cubicBezTo>
                  <a:pt x="368" y="1310"/>
                  <a:pt x="400" y="1166"/>
                  <a:pt x="400" y="1137"/>
                </a:cubicBezTo>
                <a:cubicBezTo>
                  <a:pt x="400" y="1137"/>
                  <a:pt x="417" y="1092"/>
                  <a:pt x="400" y="1010"/>
                </a:cubicBezTo>
                <a:cubicBezTo>
                  <a:pt x="400" y="1010"/>
                  <a:pt x="402" y="946"/>
                  <a:pt x="408" y="937"/>
                </a:cubicBezTo>
                <a:cubicBezTo>
                  <a:pt x="408" y="937"/>
                  <a:pt x="418" y="919"/>
                  <a:pt x="417" y="897"/>
                </a:cubicBezTo>
                <a:cubicBezTo>
                  <a:pt x="417" y="897"/>
                  <a:pt x="437" y="874"/>
                  <a:pt x="437" y="817"/>
                </a:cubicBezTo>
                <a:cubicBezTo>
                  <a:pt x="437" y="817"/>
                  <a:pt x="437" y="773"/>
                  <a:pt x="444" y="762"/>
                </a:cubicBezTo>
                <a:cubicBezTo>
                  <a:pt x="444" y="762"/>
                  <a:pt x="467" y="720"/>
                  <a:pt x="453" y="683"/>
                </a:cubicBezTo>
                <a:cubicBezTo>
                  <a:pt x="453" y="683"/>
                  <a:pt x="450" y="639"/>
                  <a:pt x="434" y="629"/>
                </a:cubicBezTo>
                <a:cubicBezTo>
                  <a:pt x="434" y="629"/>
                  <a:pt x="446" y="602"/>
                  <a:pt x="443" y="576"/>
                </a:cubicBezTo>
                <a:cubicBezTo>
                  <a:pt x="443" y="576"/>
                  <a:pt x="443" y="486"/>
                  <a:pt x="420" y="461"/>
                </a:cubicBezTo>
                <a:cubicBezTo>
                  <a:pt x="420" y="461"/>
                  <a:pt x="427" y="420"/>
                  <a:pt x="413" y="403"/>
                </a:cubicBezTo>
                <a:cubicBezTo>
                  <a:pt x="413" y="403"/>
                  <a:pt x="426" y="373"/>
                  <a:pt x="434" y="357"/>
                </a:cubicBezTo>
                <a:cubicBezTo>
                  <a:pt x="434" y="357"/>
                  <a:pt x="435" y="316"/>
                  <a:pt x="457" y="337"/>
                </a:cubicBezTo>
                <a:cubicBezTo>
                  <a:pt x="457" y="337"/>
                  <a:pt x="471" y="360"/>
                  <a:pt x="476" y="360"/>
                </a:cubicBezTo>
                <a:cubicBezTo>
                  <a:pt x="476" y="360"/>
                  <a:pt x="513" y="450"/>
                  <a:pt x="540" y="481"/>
                </a:cubicBezTo>
                <a:cubicBezTo>
                  <a:pt x="540" y="481"/>
                  <a:pt x="547" y="500"/>
                  <a:pt x="540" y="514"/>
                </a:cubicBezTo>
                <a:cubicBezTo>
                  <a:pt x="540" y="514"/>
                  <a:pt x="525" y="549"/>
                  <a:pt x="543" y="553"/>
                </a:cubicBezTo>
                <a:cubicBezTo>
                  <a:pt x="543" y="553"/>
                  <a:pt x="556" y="541"/>
                  <a:pt x="560" y="550"/>
                </a:cubicBezTo>
                <a:cubicBezTo>
                  <a:pt x="560" y="550"/>
                  <a:pt x="571" y="580"/>
                  <a:pt x="549" y="589"/>
                </a:cubicBezTo>
                <a:cubicBezTo>
                  <a:pt x="549" y="589"/>
                  <a:pt x="541" y="613"/>
                  <a:pt x="563" y="604"/>
                </a:cubicBezTo>
                <a:cubicBezTo>
                  <a:pt x="563" y="604"/>
                  <a:pt x="613" y="570"/>
                  <a:pt x="584" y="531"/>
                </a:cubicBezTo>
                <a:close/>
                <a:moveTo>
                  <a:pt x="150" y="485"/>
                </a:moveTo>
                <a:cubicBezTo>
                  <a:pt x="131" y="477"/>
                  <a:pt x="99" y="447"/>
                  <a:pt x="99" y="447"/>
                </a:cubicBezTo>
                <a:cubicBezTo>
                  <a:pt x="96" y="437"/>
                  <a:pt x="146" y="400"/>
                  <a:pt x="146" y="400"/>
                </a:cubicBezTo>
                <a:cubicBezTo>
                  <a:pt x="147" y="396"/>
                  <a:pt x="147" y="396"/>
                  <a:pt x="147" y="396"/>
                </a:cubicBezTo>
                <a:cubicBezTo>
                  <a:pt x="153" y="400"/>
                  <a:pt x="153" y="460"/>
                  <a:pt x="153" y="460"/>
                </a:cubicBezTo>
                <a:cubicBezTo>
                  <a:pt x="160" y="492"/>
                  <a:pt x="150" y="485"/>
                  <a:pt x="150" y="485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6" name="îşļîďé"/>
          <p:cNvSpPr/>
          <p:nvPr/>
        </p:nvSpPr>
        <p:spPr>
          <a:xfrm>
            <a:off x="10444542" y="3260069"/>
            <a:ext cx="681718" cy="1576519"/>
          </a:xfrm>
          <a:custGeom>
            <a:avLst/>
            <a:gdLst/>
            <a:ahLst/>
            <a:cxnLst/>
            <a:rect l="l" t="t" r="r" b="b"/>
            <a:pathLst>
              <a:path w="612" h="1410" extrusionOk="0">
                <a:moveTo>
                  <a:pt x="50" y="605"/>
                </a:moveTo>
                <a:cubicBezTo>
                  <a:pt x="72" y="614"/>
                  <a:pt x="64" y="589"/>
                  <a:pt x="64" y="589"/>
                </a:cubicBezTo>
                <a:cubicBezTo>
                  <a:pt x="42" y="581"/>
                  <a:pt x="53" y="551"/>
                  <a:pt x="53" y="551"/>
                </a:cubicBezTo>
                <a:cubicBezTo>
                  <a:pt x="57" y="542"/>
                  <a:pt x="70" y="554"/>
                  <a:pt x="70" y="554"/>
                </a:cubicBezTo>
                <a:cubicBezTo>
                  <a:pt x="88" y="549"/>
                  <a:pt x="73" y="515"/>
                  <a:pt x="73" y="515"/>
                </a:cubicBezTo>
                <a:cubicBezTo>
                  <a:pt x="66" y="501"/>
                  <a:pt x="73" y="482"/>
                  <a:pt x="73" y="482"/>
                </a:cubicBezTo>
                <a:cubicBezTo>
                  <a:pt x="100" y="451"/>
                  <a:pt x="137" y="361"/>
                  <a:pt x="137" y="361"/>
                </a:cubicBezTo>
                <a:cubicBezTo>
                  <a:pt x="142" y="361"/>
                  <a:pt x="155" y="338"/>
                  <a:pt x="155" y="338"/>
                </a:cubicBezTo>
                <a:cubicBezTo>
                  <a:pt x="178" y="316"/>
                  <a:pt x="179" y="358"/>
                  <a:pt x="179" y="358"/>
                </a:cubicBezTo>
                <a:cubicBezTo>
                  <a:pt x="187" y="373"/>
                  <a:pt x="200" y="403"/>
                  <a:pt x="200" y="403"/>
                </a:cubicBezTo>
                <a:cubicBezTo>
                  <a:pt x="186" y="421"/>
                  <a:pt x="193" y="462"/>
                  <a:pt x="193" y="462"/>
                </a:cubicBezTo>
                <a:cubicBezTo>
                  <a:pt x="170" y="486"/>
                  <a:pt x="170" y="576"/>
                  <a:pt x="170" y="576"/>
                </a:cubicBezTo>
                <a:cubicBezTo>
                  <a:pt x="167" y="602"/>
                  <a:pt x="179" y="629"/>
                  <a:pt x="179" y="629"/>
                </a:cubicBezTo>
                <a:cubicBezTo>
                  <a:pt x="163" y="639"/>
                  <a:pt x="160" y="684"/>
                  <a:pt x="160" y="684"/>
                </a:cubicBezTo>
                <a:cubicBezTo>
                  <a:pt x="146" y="721"/>
                  <a:pt x="169" y="762"/>
                  <a:pt x="169" y="762"/>
                </a:cubicBezTo>
                <a:cubicBezTo>
                  <a:pt x="176" y="774"/>
                  <a:pt x="176" y="818"/>
                  <a:pt x="176" y="818"/>
                </a:cubicBezTo>
                <a:cubicBezTo>
                  <a:pt x="176" y="875"/>
                  <a:pt x="196" y="898"/>
                  <a:pt x="196" y="898"/>
                </a:cubicBezTo>
                <a:cubicBezTo>
                  <a:pt x="194" y="919"/>
                  <a:pt x="205" y="938"/>
                  <a:pt x="205" y="938"/>
                </a:cubicBezTo>
                <a:cubicBezTo>
                  <a:pt x="211" y="947"/>
                  <a:pt x="213" y="1011"/>
                  <a:pt x="213" y="1011"/>
                </a:cubicBezTo>
                <a:cubicBezTo>
                  <a:pt x="196" y="1092"/>
                  <a:pt x="213" y="1138"/>
                  <a:pt x="213" y="1138"/>
                </a:cubicBezTo>
                <a:cubicBezTo>
                  <a:pt x="213" y="1167"/>
                  <a:pt x="245" y="1311"/>
                  <a:pt x="245" y="1311"/>
                </a:cubicBezTo>
                <a:cubicBezTo>
                  <a:pt x="223" y="1364"/>
                  <a:pt x="245" y="1410"/>
                  <a:pt x="245" y="1410"/>
                </a:cubicBezTo>
                <a:cubicBezTo>
                  <a:pt x="308" y="1410"/>
                  <a:pt x="308" y="1410"/>
                  <a:pt x="308" y="1410"/>
                </a:cubicBezTo>
                <a:cubicBezTo>
                  <a:pt x="312" y="1403"/>
                  <a:pt x="305" y="1358"/>
                  <a:pt x="305" y="1358"/>
                </a:cubicBezTo>
                <a:cubicBezTo>
                  <a:pt x="306" y="1351"/>
                  <a:pt x="294" y="1335"/>
                  <a:pt x="294" y="1335"/>
                </a:cubicBezTo>
                <a:cubicBezTo>
                  <a:pt x="297" y="1317"/>
                  <a:pt x="282" y="1297"/>
                  <a:pt x="282" y="1297"/>
                </a:cubicBezTo>
                <a:cubicBezTo>
                  <a:pt x="283" y="1204"/>
                  <a:pt x="283" y="1204"/>
                  <a:pt x="283" y="1204"/>
                </a:cubicBezTo>
                <a:cubicBezTo>
                  <a:pt x="292" y="1177"/>
                  <a:pt x="289" y="1085"/>
                  <a:pt x="289" y="1085"/>
                </a:cubicBezTo>
                <a:cubicBezTo>
                  <a:pt x="287" y="1081"/>
                  <a:pt x="286" y="1044"/>
                  <a:pt x="286" y="1044"/>
                </a:cubicBezTo>
                <a:cubicBezTo>
                  <a:pt x="285" y="1032"/>
                  <a:pt x="288" y="1011"/>
                  <a:pt x="288" y="1011"/>
                </a:cubicBezTo>
                <a:cubicBezTo>
                  <a:pt x="295" y="999"/>
                  <a:pt x="294" y="872"/>
                  <a:pt x="294" y="872"/>
                </a:cubicBezTo>
                <a:cubicBezTo>
                  <a:pt x="298" y="867"/>
                  <a:pt x="301" y="860"/>
                  <a:pt x="301" y="836"/>
                </a:cubicBezTo>
                <a:cubicBezTo>
                  <a:pt x="301" y="834"/>
                  <a:pt x="301" y="833"/>
                  <a:pt x="301" y="832"/>
                </a:cubicBezTo>
                <a:cubicBezTo>
                  <a:pt x="302" y="813"/>
                  <a:pt x="308" y="824"/>
                  <a:pt x="308" y="824"/>
                </a:cubicBezTo>
                <a:cubicBezTo>
                  <a:pt x="307" y="828"/>
                  <a:pt x="313" y="849"/>
                  <a:pt x="313" y="849"/>
                </a:cubicBezTo>
                <a:cubicBezTo>
                  <a:pt x="317" y="858"/>
                  <a:pt x="313" y="927"/>
                  <a:pt x="313" y="927"/>
                </a:cubicBezTo>
                <a:cubicBezTo>
                  <a:pt x="303" y="942"/>
                  <a:pt x="308" y="971"/>
                  <a:pt x="308" y="971"/>
                </a:cubicBezTo>
                <a:cubicBezTo>
                  <a:pt x="309" y="1034"/>
                  <a:pt x="353" y="1034"/>
                  <a:pt x="353" y="1034"/>
                </a:cubicBezTo>
                <a:cubicBezTo>
                  <a:pt x="388" y="1032"/>
                  <a:pt x="405" y="942"/>
                  <a:pt x="405" y="942"/>
                </a:cubicBezTo>
                <a:cubicBezTo>
                  <a:pt x="415" y="933"/>
                  <a:pt x="412" y="879"/>
                  <a:pt x="412" y="879"/>
                </a:cubicBezTo>
                <a:cubicBezTo>
                  <a:pt x="425" y="860"/>
                  <a:pt x="423" y="805"/>
                  <a:pt x="423" y="805"/>
                </a:cubicBezTo>
                <a:cubicBezTo>
                  <a:pt x="444" y="791"/>
                  <a:pt x="459" y="749"/>
                  <a:pt x="459" y="749"/>
                </a:cubicBezTo>
                <a:cubicBezTo>
                  <a:pt x="460" y="643"/>
                  <a:pt x="460" y="643"/>
                  <a:pt x="460" y="643"/>
                </a:cubicBezTo>
                <a:cubicBezTo>
                  <a:pt x="452" y="629"/>
                  <a:pt x="453" y="616"/>
                  <a:pt x="453" y="616"/>
                </a:cubicBezTo>
                <a:cubicBezTo>
                  <a:pt x="464" y="611"/>
                  <a:pt x="455" y="572"/>
                  <a:pt x="455" y="572"/>
                </a:cubicBezTo>
                <a:cubicBezTo>
                  <a:pt x="445" y="531"/>
                  <a:pt x="456" y="535"/>
                  <a:pt x="456" y="535"/>
                </a:cubicBezTo>
                <a:cubicBezTo>
                  <a:pt x="532" y="524"/>
                  <a:pt x="583" y="489"/>
                  <a:pt x="583" y="489"/>
                </a:cubicBezTo>
                <a:cubicBezTo>
                  <a:pt x="612" y="469"/>
                  <a:pt x="583" y="433"/>
                  <a:pt x="583" y="433"/>
                </a:cubicBezTo>
                <a:cubicBezTo>
                  <a:pt x="573" y="426"/>
                  <a:pt x="546" y="383"/>
                  <a:pt x="546" y="383"/>
                </a:cubicBezTo>
                <a:cubicBezTo>
                  <a:pt x="545" y="371"/>
                  <a:pt x="519" y="345"/>
                  <a:pt x="519" y="345"/>
                </a:cubicBezTo>
                <a:cubicBezTo>
                  <a:pt x="513" y="341"/>
                  <a:pt x="500" y="321"/>
                  <a:pt x="500" y="321"/>
                </a:cubicBezTo>
                <a:cubicBezTo>
                  <a:pt x="495" y="286"/>
                  <a:pt x="452" y="241"/>
                  <a:pt x="452" y="241"/>
                </a:cubicBezTo>
                <a:cubicBezTo>
                  <a:pt x="442" y="238"/>
                  <a:pt x="428" y="224"/>
                  <a:pt x="428" y="224"/>
                </a:cubicBezTo>
                <a:cubicBezTo>
                  <a:pt x="414" y="204"/>
                  <a:pt x="390" y="203"/>
                  <a:pt x="390" y="203"/>
                </a:cubicBezTo>
                <a:cubicBezTo>
                  <a:pt x="376" y="206"/>
                  <a:pt x="353" y="201"/>
                  <a:pt x="353" y="201"/>
                </a:cubicBezTo>
                <a:cubicBezTo>
                  <a:pt x="336" y="190"/>
                  <a:pt x="345" y="164"/>
                  <a:pt x="345" y="164"/>
                </a:cubicBezTo>
                <a:cubicBezTo>
                  <a:pt x="356" y="162"/>
                  <a:pt x="355" y="139"/>
                  <a:pt x="355" y="139"/>
                </a:cubicBezTo>
                <a:cubicBezTo>
                  <a:pt x="371" y="110"/>
                  <a:pt x="353" y="105"/>
                  <a:pt x="353" y="105"/>
                </a:cubicBezTo>
                <a:cubicBezTo>
                  <a:pt x="358" y="95"/>
                  <a:pt x="353" y="58"/>
                  <a:pt x="353" y="58"/>
                </a:cubicBezTo>
                <a:cubicBezTo>
                  <a:pt x="351" y="0"/>
                  <a:pt x="277" y="4"/>
                  <a:pt x="277" y="4"/>
                </a:cubicBezTo>
                <a:cubicBezTo>
                  <a:pt x="211" y="11"/>
                  <a:pt x="226" y="101"/>
                  <a:pt x="226" y="101"/>
                </a:cubicBezTo>
                <a:cubicBezTo>
                  <a:pt x="211" y="115"/>
                  <a:pt x="224" y="134"/>
                  <a:pt x="224" y="134"/>
                </a:cubicBezTo>
                <a:cubicBezTo>
                  <a:pt x="224" y="138"/>
                  <a:pt x="227" y="154"/>
                  <a:pt x="227" y="154"/>
                </a:cubicBezTo>
                <a:cubicBezTo>
                  <a:pt x="244" y="173"/>
                  <a:pt x="244" y="190"/>
                  <a:pt x="244" y="190"/>
                </a:cubicBezTo>
                <a:cubicBezTo>
                  <a:pt x="250" y="193"/>
                  <a:pt x="250" y="208"/>
                  <a:pt x="250" y="208"/>
                </a:cubicBezTo>
                <a:cubicBezTo>
                  <a:pt x="220" y="204"/>
                  <a:pt x="194" y="220"/>
                  <a:pt x="194" y="220"/>
                </a:cubicBezTo>
                <a:cubicBezTo>
                  <a:pt x="191" y="230"/>
                  <a:pt x="172" y="238"/>
                  <a:pt x="172" y="238"/>
                </a:cubicBezTo>
                <a:cubicBezTo>
                  <a:pt x="127" y="243"/>
                  <a:pt x="120" y="288"/>
                  <a:pt x="120" y="288"/>
                </a:cubicBezTo>
                <a:cubicBezTo>
                  <a:pt x="109" y="299"/>
                  <a:pt x="94" y="321"/>
                  <a:pt x="94" y="321"/>
                </a:cubicBezTo>
                <a:cubicBezTo>
                  <a:pt x="69" y="343"/>
                  <a:pt x="53" y="414"/>
                  <a:pt x="53" y="414"/>
                </a:cubicBezTo>
                <a:cubicBezTo>
                  <a:pt x="53" y="431"/>
                  <a:pt x="44" y="488"/>
                  <a:pt x="44" y="488"/>
                </a:cubicBezTo>
                <a:cubicBezTo>
                  <a:pt x="34" y="498"/>
                  <a:pt x="29" y="532"/>
                  <a:pt x="29" y="532"/>
                </a:cubicBezTo>
                <a:cubicBezTo>
                  <a:pt x="0" y="571"/>
                  <a:pt x="50" y="605"/>
                  <a:pt x="50" y="605"/>
                </a:cubicBezTo>
                <a:close/>
                <a:moveTo>
                  <a:pt x="460" y="461"/>
                </a:moveTo>
                <a:cubicBezTo>
                  <a:pt x="460" y="461"/>
                  <a:pt x="460" y="401"/>
                  <a:pt x="466" y="397"/>
                </a:cubicBezTo>
                <a:cubicBezTo>
                  <a:pt x="467" y="401"/>
                  <a:pt x="467" y="401"/>
                  <a:pt x="467" y="401"/>
                </a:cubicBezTo>
                <a:cubicBezTo>
                  <a:pt x="467" y="401"/>
                  <a:pt x="517" y="438"/>
                  <a:pt x="514" y="447"/>
                </a:cubicBezTo>
                <a:cubicBezTo>
                  <a:pt x="514" y="447"/>
                  <a:pt x="482" y="477"/>
                  <a:pt x="463" y="486"/>
                </a:cubicBezTo>
                <a:cubicBezTo>
                  <a:pt x="463" y="486"/>
                  <a:pt x="453" y="493"/>
                  <a:pt x="460" y="4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27" name="í$liḍe"/>
          <p:cNvSpPr/>
          <p:nvPr/>
        </p:nvSpPr>
        <p:spPr>
          <a:xfrm>
            <a:off x="9542632" y="3325909"/>
            <a:ext cx="681718" cy="1575788"/>
          </a:xfrm>
          <a:custGeom>
            <a:avLst/>
            <a:gdLst/>
            <a:ahLst/>
            <a:cxnLst/>
            <a:rect l="l" t="t" r="r" b="b"/>
            <a:pathLst>
              <a:path w="612" h="1409" extrusionOk="0">
                <a:moveTo>
                  <a:pt x="584" y="532"/>
                </a:moveTo>
                <a:cubicBezTo>
                  <a:pt x="584" y="532"/>
                  <a:pt x="578" y="498"/>
                  <a:pt x="569" y="488"/>
                </a:cubicBezTo>
                <a:cubicBezTo>
                  <a:pt x="569" y="488"/>
                  <a:pt x="560" y="431"/>
                  <a:pt x="560" y="414"/>
                </a:cubicBezTo>
                <a:cubicBezTo>
                  <a:pt x="560" y="414"/>
                  <a:pt x="543" y="343"/>
                  <a:pt x="518" y="320"/>
                </a:cubicBezTo>
                <a:cubicBezTo>
                  <a:pt x="518" y="320"/>
                  <a:pt x="503" y="299"/>
                  <a:pt x="492" y="288"/>
                </a:cubicBezTo>
                <a:cubicBezTo>
                  <a:pt x="492" y="288"/>
                  <a:pt x="485" y="243"/>
                  <a:pt x="441" y="238"/>
                </a:cubicBezTo>
                <a:cubicBezTo>
                  <a:pt x="441" y="238"/>
                  <a:pt x="422" y="230"/>
                  <a:pt x="419" y="220"/>
                </a:cubicBezTo>
                <a:cubicBezTo>
                  <a:pt x="419" y="220"/>
                  <a:pt x="393" y="204"/>
                  <a:pt x="363" y="208"/>
                </a:cubicBezTo>
                <a:cubicBezTo>
                  <a:pt x="363" y="208"/>
                  <a:pt x="363" y="193"/>
                  <a:pt x="369" y="190"/>
                </a:cubicBezTo>
                <a:cubicBezTo>
                  <a:pt x="369" y="190"/>
                  <a:pt x="369" y="173"/>
                  <a:pt x="385" y="154"/>
                </a:cubicBezTo>
                <a:cubicBezTo>
                  <a:pt x="385" y="154"/>
                  <a:pt x="389" y="138"/>
                  <a:pt x="389" y="134"/>
                </a:cubicBezTo>
                <a:cubicBezTo>
                  <a:pt x="389" y="134"/>
                  <a:pt x="402" y="115"/>
                  <a:pt x="387" y="101"/>
                </a:cubicBezTo>
                <a:cubicBezTo>
                  <a:pt x="387" y="101"/>
                  <a:pt x="402" y="11"/>
                  <a:pt x="336" y="4"/>
                </a:cubicBezTo>
                <a:cubicBezTo>
                  <a:pt x="336" y="4"/>
                  <a:pt x="262" y="0"/>
                  <a:pt x="260" y="58"/>
                </a:cubicBezTo>
                <a:cubicBezTo>
                  <a:pt x="260" y="58"/>
                  <a:pt x="255" y="95"/>
                  <a:pt x="260" y="105"/>
                </a:cubicBezTo>
                <a:cubicBezTo>
                  <a:pt x="260" y="105"/>
                  <a:pt x="242" y="110"/>
                  <a:pt x="258" y="139"/>
                </a:cubicBezTo>
                <a:cubicBezTo>
                  <a:pt x="258" y="139"/>
                  <a:pt x="257" y="162"/>
                  <a:pt x="267" y="164"/>
                </a:cubicBezTo>
                <a:cubicBezTo>
                  <a:pt x="267" y="164"/>
                  <a:pt x="277" y="190"/>
                  <a:pt x="260" y="201"/>
                </a:cubicBezTo>
                <a:cubicBezTo>
                  <a:pt x="260" y="201"/>
                  <a:pt x="237" y="205"/>
                  <a:pt x="222" y="203"/>
                </a:cubicBezTo>
                <a:cubicBezTo>
                  <a:pt x="222" y="203"/>
                  <a:pt x="199" y="204"/>
                  <a:pt x="184" y="224"/>
                </a:cubicBezTo>
                <a:cubicBezTo>
                  <a:pt x="184" y="224"/>
                  <a:pt x="171" y="238"/>
                  <a:pt x="161" y="241"/>
                </a:cubicBezTo>
                <a:cubicBezTo>
                  <a:pt x="161" y="241"/>
                  <a:pt x="117" y="285"/>
                  <a:pt x="112" y="321"/>
                </a:cubicBezTo>
                <a:cubicBezTo>
                  <a:pt x="112" y="321"/>
                  <a:pt x="99" y="340"/>
                  <a:pt x="94" y="345"/>
                </a:cubicBezTo>
                <a:cubicBezTo>
                  <a:pt x="94" y="345"/>
                  <a:pt x="68" y="371"/>
                  <a:pt x="67" y="383"/>
                </a:cubicBezTo>
                <a:cubicBezTo>
                  <a:pt x="67" y="383"/>
                  <a:pt x="39" y="425"/>
                  <a:pt x="29" y="433"/>
                </a:cubicBezTo>
                <a:cubicBezTo>
                  <a:pt x="29" y="433"/>
                  <a:pt x="0" y="468"/>
                  <a:pt x="29" y="489"/>
                </a:cubicBezTo>
                <a:cubicBezTo>
                  <a:pt x="29" y="489"/>
                  <a:pt x="81" y="524"/>
                  <a:pt x="157" y="535"/>
                </a:cubicBezTo>
                <a:cubicBezTo>
                  <a:pt x="157" y="535"/>
                  <a:pt x="167" y="531"/>
                  <a:pt x="157" y="572"/>
                </a:cubicBezTo>
                <a:cubicBezTo>
                  <a:pt x="157" y="572"/>
                  <a:pt x="149" y="611"/>
                  <a:pt x="159" y="616"/>
                </a:cubicBezTo>
                <a:cubicBezTo>
                  <a:pt x="159" y="616"/>
                  <a:pt x="161" y="628"/>
                  <a:pt x="152" y="643"/>
                </a:cubicBezTo>
                <a:cubicBezTo>
                  <a:pt x="154" y="748"/>
                  <a:pt x="154" y="748"/>
                  <a:pt x="154" y="748"/>
                </a:cubicBezTo>
                <a:cubicBezTo>
                  <a:pt x="154" y="748"/>
                  <a:pt x="169" y="791"/>
                  <a:pt x="189" y="805"/>
                </a:cubicBezTo>
                <a:cubicBezTo>
                  <a:pt x="189" y="805"/>
                  <a:pt x="188" y="859"/>
                  <a:pt x="200" y="879"/>
                </a:cubicBezTo>
                <a:cubicBezTo>
                  <a:pt x="200" y="879"/>
                  <a:pt x="198" y="933"/>
                  <a:pt x="208" y="942"/>
                </a:cubicBezTo>
                <a:cubicBezTo>
                  <a:pt x="208" y="942"/>
                  <a:pt x="224" y="1032"/>
                  <a:pt x="260" y="1034"/>
                </a:cubicBezTo>
                <a:cubicBezTo>
                  <a:pt x="260" y="1034"/>
                  <a:pt x="303" y="1034"/>
                  <a:pt x="305" y="971"/>
                </a:cubicBezTo>
                <a:cubicBezTo>
                  <a:pt x="305" y="971"/>
                  <a:pt x="309" y="942"/>
                  <a:pt x="299" y="926"/>
                </a:cubicBezTo>
                <a:cubicBezTo>
                  <a:pt x="299" y="926"/>
                  <a:pt x="295" y="858"/>
                  <a:pt x="299" y="849"/>
                </a:cubicBezTo>
                <a:cubicBezTo>
                  <a:pt x="299" y="849"/>
                  <a:pt x="305" y="828"/>
                  <a:pt x="305" y="823"/>
                </a:cubicBezTo>
                <a:cubicBezTo>
                  <a:pt x="305" y="823"/>
                  <a:pt x="311" y="813"/>
                  <a:pt x="312" y="832"/>
                </a:cubicBezTo>
                <a:cubicBezTo>
                  <a:pt x="312" y="833"/>
                  <a:pt x="312" y="834"/>
                  <a:pt x="312" y="836"/>
                </a:cubicBezTo>
                <a:cubicBezTo>
                  <a:pt x="312" y="860"/>
                  <a:pt x="315" y="866"/>
                  <a:pt x="319" y="871"/>
                </a:cubicBezTo>
                <a:cubicBezTo>
                  <a:pt x="319" y="871"/>
                  <a:pt x="317" y="999"/>
                  <a:pt x="325" y="1011"/>
                </a:cubicBezTo>
                <a:cubicBezTo>
                  <a:pt x="325" y="1011"/>
                  <a:pt x="328" y="1032"/>
                  <a:pt x="327" y="1044"/>
                </a:cubicBezTo>
                <a:cubicBezTo>
                  <a:pt x="327" y="1044"/>
                  <a:pt x="325" y="1081"/>
                  <a:pt x="324" y="1085"/>
                </a:cubicBezTo>
                <a:cubicBezTo>
                  <a:pt x="324" y="1085"/>
                  <a:pt x="320" y="1177"/>
                  <a:pt x="330" y="1204"/>
                </a:cubicBezTo>
                <a:cubicBezTo>
                  <a:pt x="330" y="1297"/>
                  <a:pt x="330" y="1297"/>
                  <a:pt x="330" y="1297"/>
                </a:cubicBezTo>
                <a:cubicBezTo>
                  <a:pt x="330" y="1297"/>
                  <a:pt x="315" y="1317"/>
                  <a:pt x="319" y="1334"/>
                </a:cubicBezTo>
                <a:cubicBezTo>
                  <a:pt x="319" y="1334"/>
                  <a:pt x="307" y="1351"/>
                  <a:pt x="308" y="1358"/>
                </a:cubicBezTo>
                <a:cubicBezTo>
                  <a:pt x="308" y="1358"/>
                  <a:pt x="300" y="1403"/>
                  <a:pt x="305" y="1409"/>
                </a:cubicBezTo>
                <a:cubicBezTo>
                  <a:pt x="368" y="1409"/>
                  <a:pt x="368" y="1409"/>
                  <a:pt x="368" y="1409"/>
                </a:cubicBezTo>
                <a:cubicBezTo>
                  <a:pt x="368" y="1409"/>
                  <a:pt x="390" y="1364"/>
                  <a:pt x="368" y="1311"/>
                </a:cubicBezTo>
                <a:cubicBezTo>
                  <a:pt x="368" y="1311"/>
                  <a:pt x="400" y="1166"/>
                  <a:pt x="400" y="1138"/>
                </a:cubicBezTo>
                <a:cubicBezTo>
                  <a:pt x="400" y="1138"/>
                  <a:pt x="417" y="1092"/>
                  <a:pt x="400" y="1011"/>
                </a:cubicBezTo>
                <a:cubicBezTo>
                  <a:pt x="400" y="1011"/>
                  <a:pt x="402" y="946"/>
                  <a:pt x="407" y="938"/>
                </a:cubicBezTo>
                <a:cubicBezTo>
                  <a:pt x="407" y="938"/>
                  <a:pt x="418" y="919"/>
                  <a:pt x="417" y="898"/>
                </a:cubicBezTo>
                <a:cubicBezTo>
                  <a:pt x="417" y="898"/>
                  <a:pt x="437" y="875"/>
                  <a:pt x="437" y="818"/>
                </a:cubicBezTo>
                <a:cubicBezTo>
                  <a:pt x="437" y="818"/>
                  <a:pt x="437" y="773"/>
                  <a:pt x="444" y="762"/>
                </a:cubicBezTo>
                <a:cubicBezTo>
                  <a:pt x="444" y="762"/>
                  <a:pt x="467" y="721"/>
                  <a:pt x="452" y="683"/>
                </a:cubicBezTo>
                <a:cubicBezTo>
                  <a:pt x="452" y="683"/>
                  <a:pt x="450" y="639"/>
                  <a:pt x="434" y="629"/>
                </a:cubicBezTo>
                <a:cubicBezTo>
                  <a:pt x="434" y="629"/>
                  <a:pt x="445" y="602"/>
                  <a:pt x="442" y="576"/>
                </a:cubicBezTo>
                <a:cubicBezTo>
                  <a:pt x="442" y="576"/>
                  <a:pt x="442" y="486"/>
                  <a:pt x="420" y="462"/>
                </a:cubicBezTo>
                <a:cubicBezTo>
                  <a:pt x="420" y="462"/>
                  <a:pt x="427" y="420"/>
                  <a:pt x="413" y="403"/>
                </a:cubicBezTo>
                <a:cubicBezTo>
                  <a:pt x="413" y="403"/>
                  <a:pt x="425" y="373"/>
                  <a:pt x="434" y="358"/>
                </a:cubicBezTo>
                <a:cubicBezTo>
                  <a:pt x="434" y="358"/>
                  <a:pt x="435" y="316"/>
                  <a:pt x="457" y="338"/>
                </a:cubicBezTo>
                <a:cubicBezTo>
                  <a:pt x="457" y="338"/>
                  <a:pt x="471" y="360"/>
                  <a:pt x="475" y="360"/>
                </a:cubicBezTo>
                <a:cubicBezTo>
                  <a:pt x="475" y="360"/>
                  <a:pt x="512" y="450"/>
                  <a:pt x="540" y="482"/>
                </a:cubicBezTo>
                <a:cubicBezTo>
                  <a:pt x="540" y="482"/>
                  <a:pt x="547" y="501"/>
                  <a:pt x="540" y="515"/>
                </a:cubicBezTo>
                <a:cubicBezTo>
                  <a:pt x="540" y="515"/>
                  <a:pt x="525" y="549"/>
                  <a:pt x="543" y="553"/>
                </a:cubicBezTo>
                <a:cubicBezTo>
                  <a:pt x="543" y="553"/>
                  <a:pt x="555" y="542"/>
                  <a:pt x="560" y="551"/>
                </a:cubicBezTo>
                <a:cubicBezTo>
                  <a:pt x="560" y="551"/>
                  <a:pt x="571" y="581"/>
                  <a:pt x="548" y="589"/>
                </a:cubicBezTo>
                <a:cubicBezTo>
                  <a:pt x="548" y="589"/>
                  <a:pt x="541" y="613"/>
                  <a:pt x="562" y="605"/>
                </a:cubicBezTo>
                <a:cubicBezTo>
                  <a:pt x="562" y="605"/>
                  <a:pt x="612" y="571"/>
                  <a:pt x="584" y="532"/>
                </a:cubicBezTo>
                <a:close/>
                <a:moveTo>
                  <a:pt x="150" y="486"/>
                </a:moveTo>
                <a:cubicBezTo>
                  <a:pt x="130" y="477"/>
                  <a:pt x="98" y="447"/>
                  <a:pt x="98" y="447"/>
                </a:cubicBezTo>
                <a:cubicBezTo>
                  <a:pt x="96" y="438"/>
                  <a:pt x="145" y="401"/>
                  <a:pt x="145" y="401"/>
                </a:cubicBezTo>
                <a:cubicBezTo>
                  <a:pt x="146" y="396"/>
                  <a:pt x="146" y="396"/>
                  <a:pt x="146" y="396"/>
                </a:cubicBezTo>
                <a:cubicBezTo>
                  <a:pt x="152" y="401"/>
                  <a:pt x="153" y="460"/>
                  <a:pt x="153" y="460"/>
                </a:cubicBezTo>
                <a:cubicBezTo>
                  <a:pt x="160" y="493"/>
                  <a:pt x="150" y="486"/>
                  <a:pt x="150" y="48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28" name="íṣļîḋê"/>
          <p:cNvSpPr/>
          <p:nvPr/>
        </p:nvSpPr>
        <p:spPr>
          <a:xfrm>
            <a:off x="8742798" y="3471491"/>
            <a:ext cx="593496" cy="1371682"/>
          </a:xfrm>
          <a:custGeom>
            <a:avLst/>
            <a:gdLst/>
            <a:ahLst/>
            <a:cxnLst/>
            <a:rect l="l" t="t" r="r" b="b"/>
            <a:pathLst>
              <a:path w="533" h="1227" extrusionOk="0">
                <a:moveTo>
                  <a:pt x="44" y="526"/>
                </a:moveTo>
                <a:cubicBezTo>
                  <a:pt x="62" y="534"/>
                  <a:pt x="56" y="513"/>
                  <a:pt x="56" y="513"/>
                </a:cubicBezTo>
                <a:cubicBezTo>
                  <a:pt x="36" y="505"/>
                  <a:pt x="46" y="479"/>
                  <a:pt x="46" y="479"/>
                </a:cubicBezTo>
                <a:cubicBezTo>
                  <a:pt x="50" y="472"/>
                  <a:pt x="61" y="482"/>
                  <a:pt x="61" y="482"/>
                </a:cubicBezTo>
                <a:cubicBezTo>
                  <a:pt x="77" y="478"/>
                  <a:pt x="64" y="448"/>
                  <a:pt x="64" y="448"/>
                </a:cubicBezTo>
                <a:cubicBezTo>
                  <a:pt x="58" y="436"/>
                  <a:pt x="64" y="419"/>
                  <a:pt x="64" y="419"/>
                </a:cubicBezTo>
                <a:cubicBezTo>
                  <a:pt x="87" y="392"/>
                  <a:pt x="120" y="314"/>
                  <a:pt x="120" y="314"/>
                </a:cubicBezTo>
                <a:cubicBezTo>
                  <a:pt x="123" y="314"/>
                  <a:pt x="135" y="294"/>
                  <a:pt x="135" y="294"/>
                </a:cubicBezTo>
                <a:cubicBezTo>
                  <a:pt x="155" y="275"/>
                  <a:pt x="156" y="311"/>
                  <a:pt x="156" y="311"/>
                </a:cubicBezTo>
                <a:cubicBezTo>
                  <a:pt x="163" y="325"/>
                  <a:pt x="174" y="351"/>
                  <a:pt x="174" y="351"/>
                </a:cubicBezTo>
                <a:cubicBezTo>
                  <a:pt x="162" y="366"/>
                  <a:pt x="168" y="402"/>
                  <a:pt x="168" y="402"/>
                </a:cubicBezTo>
                <a:cubicBezTo>
                  <a:pt x="148" y="423"/>
                  <a:pt x="148" y="502"/>
                  <a:pt x="148" y="502"/>
                </a:cubicBezTo>
                <a:cubicBezTo>
                  <a:pt x="146" y="524"/>
                  <a:pt x="156" y="548"/>
                  <a:pt x="156" y="548"/>
                </a:cubicBezTo>
                <a:cubicBezTo>
                  <a:pt x="142" y="556"/>
                  <a:pt x="140" y="595"/>
                  <a:pt x="140" y="595"/>
                </a:cubicBezTo>
                <a:cubicBezTo>
                  <a:pt x="127" y="627"/>
                  <a:pt x="147" y="663"/>
                  <a:pt x="147" y="663"/>
                </a:cubicBezTo>
                <a:cubicBezTo>
                  <a:pt x="153" y="673"/>
                  <a:pt x="153" y="712"/>
                  <a:pt x="153" y="712"/>
                </a:cubicBezTo>
                <a:cubicBezTo>
                  <a:pt x="153" y="761"/>
                  <a:pt x="171" y="781"/>
                  <a:pt x="171" y="781"/>
                </a:cubicBezTo>
                <a:cubicBezTo>
                  <a:pt x="169" y="800"/>
                  <a:pt x="179" y="816"/>
                  <a:pt x="179" y="816"/>
                </a:cubicBezTo>
                <a:cubicBezTo>
                  <a:pt x="184" y="824"/>
                  <a:pt x="186" y="880"/>
                  <a:pt x="186" y="880"/>
                </a:cubicBezTo>
                <a:cubicBezTo>
                  <a:pt x="171" y="951"/>
                  <a:pt x="186" y="990"/>
                  <a:pt x="186" y="990"/>
                </a:cubicBezTo>
                <a:cubicBezTo>
                  <a:pt x="186" y="1015"/>
                  <a:pt x="213" y="1141"/>
                  <a:pt x="213" y="1141"/>
                </a:cubicBezTo>
                <a:cubicBezTo>
                  <a:pt x="194" y="1187"/>
                  <a:pt x="213" y="1227"/>
                  <a:pt x="213" y="1227"/>
                </a:cubicBezTo>
                <a:cubicBezTo>
                  <a:pt x="268" y="1227"/>
                  <a:pt x="268" y="1227"/>
                  <a:pt x="268" y="1227"/>
                </a:cubicBezTo>
                <a:cubicBezTo>
                  <a:pt x="272" y="1221"/>
                  <a:pt x="265" y="1182"/>
                  <a:pt x="265" y="1182"/>
                </a:cubicBezTo>
                <a:cubicBezTo>
                  <a:pt x="266" y="1176"/>
                  <a:pt x="256" y="1161"/>
                  <a:pt x="256" y="1161"/>
                </a:cubicBezTo>
                <a:cubicBezTo>
                  <a:pt x="259" y="1146"/>
                  <a:pt x="246" y="1129"/>
                  <a:pt x="246" y="1129"/>
                </a:cubicBezTo>
                <a:cubicBezTo>
                  <a:pt x="247" y="1048"/>
                  <a:pt x="247" y="1048"/>
                  <a:pt x="247" y="1048"/>
                </a:cubicBezTo>
                <a:cubicBezTo>
                  <a:pt x="255" y="1025"/>
                  <a:pt x="252" y="944"/>
                  <a:pt x="252" y="944"/>
                </a:cubicBezTo>
                <a:cubicBezTo>
                  <a:pt x="250" y="941"/>
                  <a:pt x="249" y="908"/>
                  <a:pt x="249" y="908"/>
                </a:cubicBezTo>
                <a:cubicBezTo>
                  <a:pt x="248" y="898"/>
                  <a:pt x="251" y="880"/>
                  <a:pt x="251" y="880"/>
                </a:cubicBezTo>
                <a:cubicBezTo>
                  <a:pt x="257" y="869"/>
                  <a:pt x="256" y="758"/>
                  <a:pt x="256" y="758"/>
                </a:cubicBezTo>
                <a:cubicBezTo>
                  <a:pt x="260" y="754"/>
                  <a:pt x="262" y="748"/>
                  <a:pt x="262" y="727"/>
                </a:cubicBezTo>
                <a:cubicBezTo>
                  <a:pt x="262" y="726"/>
                  <a:pt x="262" y="725"/>
                  <a:pt x="262" y="724"/>
                </a:cubicBezTo>
                <a:cubicBezTo>
                  <a:pt x="263" y="707"/>
                  <a:pt x="268" y="717"/>
                  <a:pt x="268" y="717"/>
                </a:cubicBezTo>
                <a:cubicBezTo>
                  <a:pt x="268" y="720"/>
                  <a:pt x="273" y="739"/>
                  <a:pt x="273" y="739"/>
                </a:cubicBezTo>
                <a:cubicBezTo>
                  <a:pt x="276" y="747"/>
                  <a:pt x="273" y="806"/>
                  <a:pt x="273" y="806"/>
                </a:cubicBezTo>
                <a:cubicBezTo>
                  <a:pt x="264" y="820"/>
                  <a:pt x="268" y="845"/>
                  <a:pt x="268" y="845"/>
                </a:cubicBezTo>
                <a:cubicBezTo>
                  <a:pt x="269" y="900"/>
                  <a:pt x="307" y="900"/>
                  <a:pt x="307" y="900"/>
                </a:cubicBezTo>
                <a:cubicBezTo>
                  <a:pt x="338" y="898"/>
                  <a:pt x="352" y="820"/>
                  <a:pt x="352" y="820"/>
                </a:cubicBezTo>
                <a:cubicBezTo>
                  <a:pt x="361" y="812"/>
                  <a:pt x="359" y="765"/>
                  <a:pt x="359" y="765"/>
                </a:cubicBezTo>
                <a:cubicBezTo>
                  <a:pt x="370" y="748"/>
                  <a:pt x="368" y="701"/>
                  <a:pt x="368" y="701"/>
                </a:cubicBezTo>
                <a:cubicBezTo>
                  <a:pt x="386" y="689"/>
                  <a:pt x="400" y="651"/>
                  <a:pt x="400" y="651"/>
                </a:cubicBezTo>
                <a:cubicBezTo>
                  <a:pt x="401" y="559"/>
                  <a:pt x="401" y="559"/>
                  <a:pt x="401" y="559"/>
                </a:cubicBezTo>
                <a:cubicBezTo>
                  <a:pt x="393" y="547"/>
                  <a:pt x="395" y="536"/>
                  <a:pt x="395" y="536"/>
                </a:cubicBezTo>
                <a:cubicBezTo>
                  <a:pt x="404" y="532"/>
                  <a:pt x="396" y="498"/>
                  <a:pt x="396" y="498"/>
                </a:cubicBezTo>
                <a:cubicBezTo>
                  <a:pt x="388" y="462"/>
                  <a:pt x="397" y="465"/>
                  <a:pt x="397" y="465"/>
                </a:cubicBezTo>
                <a:cubicBezTo>
                  <a:pt x="463" y="456"/>
                  <a:pt x="508" y="426"/>
                  <a:pt x="508" y="426"/>
                </a:cubicBezTo>
                <a:cubicBezTo>
                  <a:pt x="533" y="408"/>
                  <a:pt x="508" y="377"/>
                  <a:pt x="508" y="377"/>
                </a:cubicBezTo>
                <a:cubicBezTo>
                  <a:pt x="499" y="370"/>
                  <a:pt x="475" y="333"/>
                  <a:pt x="475" y="333"/>
                </a:cubicBezTo>
                <a:cubicBezTo>
                  <a:pt x="474" y="323"/>
                  <a:pt x="452" y="300"/>
                  <a:pt x="452" y="300"/>
                </a:cubicBezTo>
                <a:cubicBezTo>
                  <a:pt x="447" y="296"/>
                  <a:pt x="436" y="280"/>
                  <a:pt x="436" y="280"/>
                </a:cubicBezTo>
                <a:cubicBezTo>
                  <a:pt x="431" y="248"/>
                  <a:pt x="393" y="210"/>
                  <a:pt x="393" y="210"/>
                </a:cubicBezTo>
                <a:cubicBezTo>
                  <a:pt x="385" y="207"/>
                  <a:pt x="373" y="195"/>
                  <a:pt x="373" y="195"/>
                </a:cubicBezTo>
                <a:cubicBezTo>
                  <a:pt x="360" y="178"/>
                  <a:pt x="340" y="176"/>
                  <a:pt x="340" y="176"/>
                </a:cubicBezTo>
                <a:cubicBezTo>
                  <a:pt x="327" y="179"/>
                  <a:pt x="307" y="175"/>
                  <a:pt x="307" y="175"/>
                </a:cubicBezTo>
                <a:cubicBezTo>
                  <a:pt x="292" y="165"/>
                  <a:pt x="301" y="143"/>
                  <a:pt x="301" y="143"/>
                </a:cubicBezTo>
                <a:cubicBezTo>
                  <a:pt x="310" y="141"/>
                  <a:pt x="309" y="121"/>
                  <a:pt x="309" y="121"/>
                </a:cubicBezTo>
                <a:cubicBezTo>
                  <a:pt x="323" y="95"/>
                  <a:pt x="307" y="91"/>
                  <a:pt x="307" y="91"/>
                </a:cubicBezTo>
                <a:cubicBezTo>
                  <a:pt x="311" y="82"/>
                  <a:pt x="307" y="51"/>
                  <a:pt x="307" y="51"/>
                </a:cubicBezTo>
                <a:cubicBezTo>
                  <a:pt x="305" y="0"/>
                  <a:pt x="241" y="3"/>
                  <a:pt x="241" y="3"/>
                </a:cubicBezTo>
                <a:cubicBezTo>
                  <a:pt x="184" y="10"/>
                  <a:pt x="197" y="88"/>
                  <a:pt x="197" y="88"/>
                </a:cubicBezTo>
                <a:cubicBezTo>
                  <a:pt x="184" y="100"/>
                  <a:pt x="195" y="117"/>
                  <a:pt x="195" y="117"/>
                </a:cubicBezTo>
                <a:cubicBezTo>
                  <a:pt x="195" y="120"/>
                  <a:pt x="198" y="134"/>
                  <a:pt x="198" y="134"/>
                </a:cubicBezTo>
                <a:cubicBezTo>
                  <a:pt x="212" y="151"/>
                  <a:pt x="212" y="165"/>
                  <a:pt x="212" y="165"/>
                </a:cubicBezTo>
                <a:cubicBezTo>
                  <a:pt x="217" y="168"/>
                  <a:pt x="217" y="181"/>
                  <a:pt x="217" y="181"/>
                </a:cubicBezTo>
                <a:cubicBezTo>
                  <a:pt x="191" y="178"/>
                  <a:pt x="169" y="191"/>
                  <a:pt x="169" y="191"/>
                </a:cubicBezTo>
                <a:cubicBezTo>
                  <a:pt x="166" y="200"/>
                  <a:pt x="150" y="207"/>
                  <a:pt x="150" y="207"/>
                </a:cubicBezTo>
                <a:cubicBezTo>
                  <a:pt x="111" y="211"/>
                  <a:pt x="105" y="251"/>
                  <a:pt x="105" y="251"/>
                </a:cubicBezTo>
                <a:cubicBezTo>
                  <a:pt x="95" y="260"/>
                  <a:pt x="82" y="279"/>
                  <a:pt x="82" y="279"/>
                </a:cubicBezTo>
                <a:cubicBezTo>
                  <a:pt x="61" y="299"/>
                  <a:pt x="46" y="360"/>
                  <a:pt x="46" y="360"/>
                </a:cubicBezTo>
                <a:cubicBezTo>
                  <a:pt x="46" y="375"/>
                  <a:pt x="38" y="424"/>
                  <a:pt x="38" y="424"/>
                </a:cubicBezTo>
                <a:cubicBezTo>
                  <a:pt x="30" y="433"/>
                  <a:pt x="25" y="463"/>
                  <a:pt x="25" y="463"/>
                </a:cubicBezTo>
                <a:cubicBezTo>
                  <a:pt x="0" y="497"/>
                  <a:pt x="44" y="526"/>
                  <a:pt x="44" y="526"/>
                </a:cubicBezTo>
                <a:close/>
                <a:moveTo>
                  <a:pt x="400" y="401"/>
                </a:moveTo>
                <a:cubicBezTo>
                  <a:pt x="400" y="401"/>
                  <a:pt x="401" y="349"/>
                  <a:pt x="406" y="345"/>
                </a:cubicBezTo>
                <a:cubicBezTo>
                  <a:pt x="407" y="349"/>
                  <a:pt x="407" y="349"/>
                  <a:pt x="407" y="349"/>
                </a:cubicBezTo>
                <a:cubicBezTo>
                  <a:pt x="407" y="349"/>
                  <a:pt x="450" y="381"/>
                  <a:pt x="448" y="389"/>
                </a:cubicBezTo>
                <a:cubicBezTo>
                  <a:pt x="448" y="389"/>
                  <a:pt x="420" y="415"/>
                  <a:pt x="403" y="423"/>
                </a:cubicBezTo>
                <a:cubicBezTo>
                  <a:pt x="403" y="423"/>
                  <a:pt x="394" y="429"/>
                  <a:pt x="400" y="40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9" name="iṥľídê"/>
          <p:cNvSpPr/>
          <p:nvPr/>
        </p:nvSpPr>
        <p:spPr>
          <a:xfrm>
            <a:off x="7623614" y="3470027"/>
            <a:ext cx="589850" cy="1365098"/>
          </a:xfrm>
          <a:custGeom>
            <a:avLst/>
            <a:gdLst/>
            <a:ahLst/>
            <a:cxnLst/>
            <a:rect l="l" t="t" r="r" b="b"/>
            <a:pathLst>
              <a:path w="530" h="1221" extrusionOk="0">
                <a:moveTo>
                  <a:pt x="43" y="524"/>
                </a:moveTo>
                <a:cubicBezTo>
                  <a:pt x="62" y="531"/>
                  <a:pt x="56" y="510"/>
                  <a:pt x="56" y="510"/>
                </a:cubicBezTo>
                <a:cubicBezTo>
                  <a:pt x="36" y="503"/>
                  <a:pt x="46" y="477"/>
                  <a:pt x="46" y="477"/>
                </a:cubicBezTo>
                <a:cubicBezTo>
                  <a:pt x="49" y="470"/>
                  <a:pt x="60" y="480"/>
                  <a:pt x="60" y="480"/>
                </a:cubicBezTo>
                <a:cubicBezTo>
                  <a:pt x="76" y="476"/>
                  <a:pt x="63" y="446"/>
                  <a:pt x="63" y="446"/>
                </a:cubicBezTo>
                <a:cubicBezTo>
                  <a:pt x="57" y="434"/>
                  <a:pt x="63" y="418"/>
                  <a:pt x="63" y="418"/>
                </a:cubicBezTo>
                <a:cubicBezTo>
                  <a:pt x="87" y="390"/>
                  <a:pt x="119" y="312"/>
                  <a:pt x="119" y="312"/>
                </a:cubicBezTo>
                <a:cubicBezTo>
                  <a:pt x="123" y="312"/>
                  <a:pt x="135" y="293"/>
                  <a:pt x="135" y="293"/>
                </a:cubicBezTo>
                <a:cubicBezTo>
                  <a:pt x="154" y="274"/>
                  <a:pt x="155" y="310"/>
                  <a:pt x="155" y="310"/>
                </a:cubicBezTo>
                <a:cubicBezTo>
                  <a:pt x="162" y="324"/>
                  <a:pt x="173" y="350"/>
                  <a:pt x="173" y="350"/>
                </a:cubicBezTo>
                <a:cubicBezTo>
                  <a:pt x="161" y="364"/>
                  <a:pt x="167" y="400"/>
                  <a:pt x="167" y="400"/>
                </a:cubicBezTo>
                <a:cubicBezTo>
                  <a:pt x="147" y="421"/>
                  <a:pt x="147" y="499"/>
                  <a:pt x="147" y="499"/>
                </a:cubicBezTo>
                <a:cubicBezTo>
                  <a:pt x="145" y="522"/>
                  <a:pt x="155" y="545"/>
                  <a:pt x="155" y="545"/>
                </a:cubicBezTo>
                <a:cubicBezTo>
                  <a:pt x="141" y="554"/>
                  <a:pt x="139" y="592"/>
                  <a:pt x="139" y="592"/>
                </a:cubicBezTo>
                <a:cubicBezTo>
                  <a:pt x="126" y="624"/>
                  <a:pt x="146" y="660"/>
                  <a:pt x="146" y="660"/>
                </a:cubicBezTo>
                <a:cubicBezTo>
                  <a:pt x="152" y="670"/>
                  <a:pt x="152" y="709"/>
                  <a:pt x="152" y="709"/>
                </a:cubicBezTo>
                <a:cubicBezTo>
                  <a:pt x="152" y="758"/>
                  <a:pt x="170" y="778"/>
                  <a:pt x="170" y="778"/>
                </a:cubicBezTo>
                <a:cubicBezTo>
                  <a:pt x="168" y="796"/>
                  <a:pt x="178" y="813"/>
                  <a:pt x="178" y="813"/>
                </a:cubicBezTo>
                <a:cubicBezTo>
                  <a:pt x="182" y="820"/>
                  <a:pt x="184" y="876"/>
                  <a:pt x="184" y="876"/>
                </a:cubicBezTo>
                <a:cubicBezTo>
                  <a:pt x="170" y="946"/>
                  <a:pt x="184" y="986"/>
                  <a:pt x="184" y="986"/>
                </a:cubicBezTo>
                <a:cubicBezTo>
                  <a:pt x="184" y="1011"/>
                  <a:pt x="212" y="1136"/>
                  <a:pt x="212" y="1136"/>
                </a:cubicBezTo>
                <a:cubicBezTo>
                  <a:pt x="193" y="1181"/>
                  <a:pt x="212" y="1221"/>
                  <a:pt x="212" y="1221"/>
                </a:cubicBezTo>
                <a:cubicBezTo>
                  <a:pt x="267" y="1221"/>
                  <a:pt x="267" y="1221"/>
                  <a:pt x="267" y="1221"/>
                </a:cubicBezTo>
                <a:cubicBezTo>
                  <a:pt x="270" y="1215"/>
                  <a:pt x="264" y="1176"/>
                  <a:pt x="264" y="1176"/>
                </a:cubicBezTo>
                <a:cubicBezTo>
                  <a:pt x="265" y="1170"/>
                  <a:pt x="254" y="1156"/>
                  <a:pt x="254" y="1156"/>
                </a:cubicBezTo>
                <a:cubicBezTo>
                  <a:pt x="257" y="1141"/>
                  <a:pt x="244" y="1124"/>
                  <a:pt x="244" y="1124"/>
                </a:cubicBezTo>
                <a:cubicBezTo>
                  <a:pt x="245" y="1043"/>
                  <a:pt x="245" y="1043"/>
                  <a:pt x="245" y="1043"/>
                </a:cubicBezTo>
                <a:cubicBezTo>
                  <a:pt x="253" y="1020"/>
                  <a:pt x="250" y="940"/>
                  <a:pt x="250" y="940"/>
                </a:cubicBezTo>
                <a:cubicBezTo>
                  <a:pt x="249" y="936"/>
                  <a:pt x="248" y="904"/>
                  <a:pt x="248" y="904"/>
                </a:cubicBezTo>
                <a:cubicBezTo>
                  <a:pt x="246" y="894"/>
                  <a:pt x="249" y="876"/>
                  <a:pt x="249" y="876"/>
                </a:cubicBezTo>
                <a:cubicBezTo>
                  <a:pt x="256" y="865"/>
                  <a:pt x="254" y="755"/>
                  <a:pt x="254" y="755"/>
                </a:cubicBezTo>
                <a:cubicBezTo>
                  <a:pt x="258" y="751"/>
                  <a:pt x="261" y="745"/>
                  <a:pt x="261" y="724"/>
                </a:cubicBezTo>
                <a:cubicBezTo>
                  <a:pt x="261" y="723"/>
                  <a:pt x="261" y="722"/>
                  <a:pt x="261" y="721"/>
                </a:cubicBezTo>
                <a:cubicBezTo>
                  <a:pt x="261" y="704"/>
                  <a:pt x="267" y="713"/>
                  <a:pt x="267" y="713"/>
                </a:cubicBezTo>
                <a:cubicBezTo>
                  <a:pt x="266" y="717"/>
                  <a:pt x="271" y="736"/>
                  <a:pt x="271" y="736"/>
                </a:cubicBezTo>
                <a:cubicBezTo>
                  <a:pt x="275" y="743"/>
                  <a:pt x="271" y="803"/>
                  <a:pt x="271" y="803"/>
                </a:cubicBezTo>
                <a:cubicBezTo>
                  <a:pt x="262" y="816"/>
                  <a:pt x="267" y="841"/>
                  <a:pt x="267" y="841"/>
                </a:cubicBezTo>
                <a:cubicBezTo>
                  <a:pt x="268" y="896"/>
                  <a:pt x="305" y="896"/>
                  <a:pt x="305" y="896"/>
                </a:cubicBezTo>
                <a:cubicBezTo>
                  <a:pt x="336" y="894"/>
                  <a:pt x="350" y="816"/>
                  <a:pt x="350" y="816"/>
                </a:cubicBezTo>
                <a:cubicBezTo>
                  <a:pt x="359" y="808"/>
                  <a:pt x="357" y="762"/>
                  <a:pt x="357" y="762"/>
                </a:cubicBezTo>
                <a:cubicBezTo>
                  <a:pt x="368" y="745"/>
                  <a:pt x="366" y="697"/>
                  <a:pt x="366" y="697"/>
                </a:cubicBezTo>
                <a:cubicBezTo>
                  <a:pt x="384" y="686"/>
                  <a:pt x="397" y="648"/>
                  <a:pt x="397" y="648"/>
                </a:cubicBezTo>
                <a:cubicBezTo>
                  <a:pt x="399" y="557"/>
                  <a:pt x="399" y="557"/>
                  <a:pt x="399" y="557"/>
                </a:cubicBezTo>
                <a:cubicBezTo>
                  <a:pt x="391" y="544"/>
                  <a:pt x="392" y="534"/>
                  <a:pt x="392" y="534"/>
                </a:cubicBezTo>
                <a:cubicBezTo>
                  <a:pt x="402" y="530"/>
                  <a:pt x="394" y="496"/>
                  <a:pt x="394" y="496"/>
                </a:cubicBezTo>
                <a:cubicBezTo>
                  <a:pt x="386" y="460"/>
                  <a:pt x="395" y="463"/>
                  <a:pt x="395" y="463"/>
                </a:cubicBezTo>
                <a:cubicBezTo>
                  <a:pt x="461" y="454"/>
                  <a:pt x="505" y="424"/>
                  <a:pt x="505" y="424"/>
                </a:cubicBezTo>
                <a:cubicBezTo>
                  <a:pt x="530" y="406"/>
                  <a:pt x="505" y="375"/>
                  <a:pt x="505" y="375"/>
                </a:cubicBezTo>
                <a:cubicBezTo>
                  <a:pt x="496" y="369"/>
                  <a:pt x="473" y="332"/>
                  <a:pt x="473" y="332"/>
                </a:cubicBezTo>
                <a:cubicBezTo>
                  <a:pt x="472" y="322"/>
                  <a:pt x="449" y="299"/>
                  <a:pt x="449" y="299"/>
                </a:cubicBezTo>
                <a:cubicBezTo>
                  <a:pt x="444" y="295"/>
                  <a:pt x="433" y="278"/>
                  <a:pt x="433" y="278"/>
                </a:cubicBezTo>
                <a:cubicBezTo>
                  <a:pt x="429" y="247"/>
                  <a:pt x="391" y="209"/>
                  <a:pt x="391" y="209"/>
                </a:cubicBezTo>
                <a:cubicBezTo>
                  <a:pt x="383" y="206"/>
                  <a:pt x="371" y="194"/>
                  <a:pt x="371" y="194"/>
                </a:cubicBezTo>
                <a:cubicBezTo>
                  <a:pt x="358" y="177"/>
                  <a:pt x="338" y="176"/>
                  <a:pt x="338" y="176"/>
                </a:cubicBezTo>
                <a:cubicBezTo>
                  <a:pt x="326" y="178"/>
                  <a:pt x="305" y="174"/>
                  <a:pt x="305" y="174"/>
                </a:cubicBezTo>
                <a:cubicBezTo>
                  <a:pt x="291" y="164"/>
                  <a:pt x="299" y="142"/>
                  <a:pt x="299" y="142"/>
                </a:cubicBezTo>
                <a:cubicBezTo>
                  <a:pt x="308" y="140"/>
                  <a:pt x="307" y="120"/>
                  <a:pt x="307" y="120"/>
                </a:cubicBezTo>
                <a:cubicBezTo>
                  <a:pt x="321" y="95"/>
                  <a:pt x="305" y="91"/>
                  <a:pt x="305" y="91"/>
                </a:cubicBezTo>
                <a:cubicBezTo>
                  <a:pt x="310" y="82"/>
                  <a:pt x="305" y="51"/>
                  <a:pt x="305" y="51"/>
                </a:cubicBezTo>
                <a:cubicBezTo>
                  <a:pt x="304" y="0"/>
                  <a:pt x="240" y="3"/>
                  <a:pt x="240" y="3"/>
                </a:cubicBezTo>
                <a:cubicBezTo>
                  <a:pt x="183" y="10"/>
                  <a:pt x="196" y="88"/>
                  <a:pt x="196" y="88"/>
                </a:cubicBezTo>
                <a:cubicBezTo>
                  <a:pt x="183" y="99"/>
                  <a:pt x="194" y="116"/>
                  <a:pt x="194" y="116"/>
                </a:cubicBezTo>
                <a:cubicBezTo>
                  <a:pt x="194" y="120"/>
                  <a:pt x="197" y="133"/>
                  <a:pt x="197" y="133"/>
                </a:cubicBezTo>
                <a:cubicBezTo>
                  <a:pt x="211" y="150"/>
                  <a:pt x="211" y="164"/>
                  <a:pt x="211" y="164"/>
                </a:cubicBezTo>
                <a:cubicBezTo>
                  <a:pt x="216" y="167"/>
                  <a:pt x="216" y="181"/>
                  <a:pt x="216" y="181"/>
                </a:cubicBezTo>
                <a:cubicBezTo>
                  <a:pt x="190" y="177"/>
                  <a:pt x="168" y="190"/>
                  <a:pt x="168" y="190"/>
                </a:cubicBezTo>
                <a:cubicBezTo>
                  <a:pt x="165" y="199"/>
                  <a:pt x="149" y="207"/>
                  <a:pt x="149" y="207"/>
                </a:cubicBezTo>
                <a:cubicBezTo>
                  <a:pt x="110" y="210"/>
                  <a:pt x="104" y="250"/>
                  <a:pt x="104" y="250"/>
                </a:cubicBezTo>
                <a:cubicBezTo>
                  <a:pt x="95" y="259"/>
                  <a:pt x="82" y="278"/>
                  <a:pt x="82" y="278"/>
                </a:cubicBezTo>
                <a:cubicBezTo>
                  <a:pt x="60" y="298"/>
                  <a:pt x="46" y="359"/>
                  <a:pt x="46" y="359"/>
                </a:cubicBezTo>
                <a:cubicBezTo>
                  <a:pt x="46" y="374"/>
                  <a:pt x="38" y="423"/>
                  <a:pt x="38" y="423"/>
                </a:cubicBezTo>
                <a:cubicBezTo>
                  <a:pt x="30" y="431"/>
                  <a:pt x="25" y="461"/>
                  <a:pt x="25" y="461"/>
                </a:cubicBezTo>
                <a:cubicBezTo>
                  <a:pt x="0" y="494"/>
                  <a:pt x="43" y="524"/>
                  <a:pt x="43" y="524"/>
                </a:cubicBezTo>
                <a:close/>
                <a:moveTo>
                  <a:pt x="398" y="399"/>
                </a:moveTo>
                <a:cubicBezTo>
                  <a:pt x="398" y="399"/>
                  <a:pt x="399" y="347"/>
                  <a:pt x="404" y="343"/>
                </a:cubicBezTo>
                <a:cubicBezTo>
                  <a:pt x="405" y="347"/>
                  <a:pt x="405" y="347"/>
                  <a:pt x="405" y="347"/>
                </a:cubicBezTo>
                <a:cubicBezTo>
                  <a:pt x="405" y="347"/>
                  <a:pt x="448" y="379"/>
                  <a:pt x="445" y="387"/>
                </a:cubicBezTo>
                <a:cubicBezTo>
                  <a:pt x="445" y="387"/>
                  <a:pt x="418" y="414"/>
                  <a:pt x="401" y="421"/>
                </a:cubicBezTo>
                <a:cubicBezTo>
                  <a:pt x="401" y="421"/>
                  <a:pt x="392" y="427"/>
                  <a:pt x="398" y="39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0" name="i$ļïdé"/>
          <p:cNvSpPr/>
          <p:nvPr/>
        </p:nvSpPr>
        <p:spPr>
          <a:xfrm>
            <a:off x="8166801" y="3431255"/>
            <a:ext cx="679531" cy="1441180"/>
          </a:xfrm>
          <a:custGeom>
            <a:avLst/>
            <a:gdLst/>
            <a:ahLst/>
            <a:cxnLst/>
            <a:rect l="l" t="t" r="r" b="b"/>
            <a:pathLst>
              <a:path w="610" h="1289" extrusionOk="0">
                <a:moveTo>
                  <a:pt x="499" y="437"/>
                </a:moveTo>
                <a:cubicBezTo>
                  <a:pt x="504" y="448"/>
                  <a:pt x="510" y="460"/>
                  <a:pt x="522" y="465"/>
                </a:cubicBezTo>
                <a:cubicBezTo>
                  <a:pt x="522" y="465"/>
                  <a:pt x="522" y="470"/>
                  <a:pt x="522" y="471"/>
                </a:cubicBezTo>
                <a:cubicBezTo>
                  <a:pt x="523" y="479"/>
                  <a:pt x="513" y="516"/>
                  <a:pt x="533" y="511"/>
                </a:cubicBezTo>
                <a:cubicBezTo>
                  <a:pt x="542" y="509"/>
                  <a:pt x="541" y="499"/>
                  <a:pt x="541" y="492"/>
                </a:cubicBezTo>
                <a:cubicBezTo>
                  <a:pt x="541" y="491"/>
                  <a:pt x="544" y="468"/>
                  <a:pt x="546" y="470"/>
                </a:cubicBezTo>
                <a:cubicBezTo>
                  <a:pt x="555" y="480"/>
                  <a:pt x="557" y="494"/>
                  <a:pt x="555" y="507"/>
                </a:cubicBezTo>
                <a:cubicBezTo>
                  <a:pt x="554" y="514"/>
                  <a:pt x="551" y="527"/>
                  <a:pt x="564" y="525"/>
                </a:cubicBezTo>
                <a:cubicBezTo>
                  <a:pt x="553" y="531"/>
                  <a:pt x="565" y="550"/>
                  <a:pt x="575" y="536"/>
                </a:cubicBezTo>
                <a:cubicBezTo>
                  <a:pt x="595" y="546"/>
                  <a:pt x="608" y="518"/>
                  <a:pt x="609" y="503"/>
                </a:cubicBezTo>
                <a:cubicBezTo>
                  <a:pt x="610" y="483"/>
                  <a:pt x="599" y="481"/>
                  <a:pt x="589" y="468"/>
                </a:cubicBezTo>
                <a:cubicBezTo>
                  <a:pt x="570" y="443"/>
                  <a:pt x="587" y="408"/>
                  <a:pt x="573" y="382"/>
                </a:cubicBezTo>
                <a:cubicBezTo>
                  <a:pt x="567" y="372"/>
                  <a:pt x="555" y="368"/>
                  <a:pt x="548" y="358"/>
                </a:cubicBezTo>
                <a:cubicBezTo>
                  <a:pt x="539" y="346"/>
                  <a:pt x="535" y="331"/>
                  <a:pt x="525" y="319"/>
                </a:cubicBezTo>
                <a:cubicBezTo>
                  <a:pt x="518" y="311"/>
                  <a:pt x="513" y="303"/>
                  <a:pt x="506" y="295"/>
                </a:cubicBezTo>
                <a:cubicBezTo>
                  <a:pt x="497" y="281"/>
                  <a:pt x="486" y="269"/>
                  <a:pt x="478" y="255"/>
                </a:cubicBezTo>
                <a:cubicBezTo>
                  <a:pt x="462" y="229"/>
                  <a:pt x="440" y="220"/>
                  <a:pt x="411" y="213"/>
                </a:cubicBezTo>
                <a:cubicBezTo>
                  <a:pt x="390" y="208"/>
                  <a:pt x="371" y="211"/>
                  <a:pt x="354" y="195"/>
                </a:cubicBezTo>
                <a:cubicBezTo>
                  <a:pt x="348" y="189"/>
                  <a:pt x="357" y="165"/>
                  <a:pt x="357" y="157"/>
                </a:cubicBezTo>
                <a:cubicBezTo>
                  <a:pt x="360" y="146"/>
                  <a:pt x="363" y="137"/>
                  <a:pt x="360" y="126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4" y="110"/>
                  <a:pt x="360" y="100"/>
                  <a:pt x="357" y="92"/>
                </a:cubicBezTo>
                <a:cubicBezTo>
                  <a:pt x="355" y="87"/>
                  <a:pt x="357" y="77"/>
                  <a:pt x="355" y="71"/>
                </a:cubicBezTo>
                <a:cubicBezTo>
                  <a:pt x="350" y="48"/>
                  <a:pt x="336" y="33"/>
                  <a:pt x="315" y="22"/>
                </a:cubicBezTo>
                <a:cubicBezTo>
                  <a:pt x="276" y="0"/>
                  <a:pt x="234" y="38"/>
                  <a:pt x="223" y="73"/>
                </a:cubicBezTo>
                <a:cubicBezTo>
                  <a:pt x="216" y="92"/>
                  <a:pt x="215" y="111"/>
                  <a:pt x="223" y="129"/>
                </a:cubicBezTo>
                <a:cubicBezTo>
                  <a:pt x="231" y="149"/>
                  <a:pt x="267" y="189"/>
                  <a:pt x="236" y="206"/>
                </a:cubicBezTo>
                <a:cubicBezTo>
                  <a:pt x="217" y="216"/>
                  <a:pt x="194" y="215"/>
                  <a:pt x="175" y="226"/>
                </a:cubicBezTo>
                <a:cubicBezTo>
                  <a:pt x="150" y="240"/>
                  <a:pt x="135" y="255"/>
                  <a:pt x="118" y="277"/>
                </a:cubicBezTo>
                <a:cubicBezTo>
                  <a:pt x="108" y="290"/>
                  <a:pt x="99" y="303"/>
                  <a:pt x="90" y="316"/>
                </a:cubicBezTo>
                <a:cubicBezTo>
                  <a:pt x="81" y="327"/>
                  <a:pt x="81" y="327"/>
                  <a:pt x="81" y="327"/>
                </a:cubicBezTo>
                <a:cubicBezTo>
                  <a:pt x="81" y="327"/>
                  <a:pt x="75" y="338"/>
                  <a:pt x="74" y="338"/>
                </a:cubicBezTo>
                <a:cubicBezTo>
                  <a:pt x="65" y="353"/>
                  <a:pt x="50" y="364"/>
                  <a:pt x="43" y="380"/>
                </a:cubicBezTo>
                <a:cubicBezTo>
                  <a:pt x="38" y="391"/>
                  <a:pt x="36" y="402"/>
                  <a:pt x="33" y="414"/>
                </a:cubicBezTo>
                <a:cubicBezTo>
                  <a:pt x="29" y="436"/>
                  <a:pt x="29" y="460"/>
                  <a:pt x="25" y="483"/>
                </a:cubicBezTo>
                <a:cubicBezTo>
                  <a:pt x="23" y="493"/>
                  <a:pt x="16" y="520"/>
                  <a:pt x="24" y="527"/>
                </a:cubicBezTo>
                <a:cubicBezTo>
                  <a:pt x="24" y="536"/>
                  <a:pt x="24" y="536"/>
                  <a:pt x="24" y="536"/>
                </a:cubicBezTo>
                <a:cubicBezTo>
                  <a:pt x="24" y="536"/>
                  <a:pt x="17" y="546"/>
                  <a:pt x="17" y="547"/>
                </a:cubicBezTo>
                <a:cubicBezTo>
                  <a:pt x="3" y="565"/>
                  <a:pt x="0" y="577"/>
                  <a:pt x="7" y="599"/>
                </a:cubicBezTo>
                <a:cubicBezTo>
                  <a:pt x="11" y="613"/>
                  <a:pt x="19" y="627"/>
                  <a:pt x="33" y="633"/>
                </a:cubicBezTo>
                <a:cubicBezTo>
                  <a:pt x="37" y="635"/>
                  <a:pt x="46" y="636"/>
                  <a:pt x="50" y="635"/>
                </a:cubicBezTo>
                <a:cubicBezTo>
                  <a:pt x="58" y="634"/>
                  <a:pt x="62" y="627"/>
                  <a:pt x="52" y="624"/>
                </a:cubicBezTo>
                <a:cubicBezTo>
                  <a:pt x="55" y="614"/>
                  <a:pt x="50" y="611"/>
                  <a:pt x="47" y="602"/>
                </a:cubicBezTo>
                <a:cubicBezTo>
                  <a:pt x="43" y="590"/>
                  <a:pt x="50" y="579"/>
                  <a:pt x="52" y="568"/>
                </a:cubicBezTo>
                <a:cubicBezTo>
                  <a:pt x="54" y="558"/>
                  <a:pt x="54" y="558"/>
                  <a:pt x="54" y="558"/>
                </a:cubicBezTo>
                <a:cubicBezTo>
                  <a:pt x="55" y="555"/>
                  <a:pt x="55" y="555"/>
                  <a:pt x="55" y="555"/>
                </a:cubicBezTo>
                <a:cubicBezTo>
                  <a:pt x="58" y="557"/>
                  <a:pt x="58" y="557"/>
                  <a:pt x="58" y="557"/>
                </a:cubicBezTo>
                <a:cubicBezTo>
                  <a:pt x="62" y="560"/>
                  <a:pt x="62" y="560"/>
                  <a:pt x="62" y="560"/>
                </a:cubicBezTo>
                <a:cubicBezTo>
                  <a:pt x="62" y="560"/>
                  <a:pt x="63" y="564"/>
                  <a:pt x="63" y="565"/>
                </a:cubicBezTo>
                <a:cubicBezTo>
                  <a:pt x="63" y="573"/>
                  <a:pt x="63" y="584"/>
                  <a:pt x="67" y="591"/>
                </a:cubicBezTo>
                <a:cubicBezTo>
                  <a:pt x="72" y="598"/>
                  <a:pt x="84" y="603"/>
                  <a:pt x="86" y="591"/>
                </a:cubicBezTo>
                <a:cubicBezTo>
                  <a:pt x="86" y="591"/>
                  <a:pt x="83" y="586"/>
                  <a:pt x="83" y="586"/>
                </a:cubicBezTo>
                <a:cubicBezTo>
                  <a:pt x="78" y="573"/>
                  <a:pt x="83" y="560"/>
                  <a:pt x="80" y="547"/>
                </a:cubicBezTo>
                <a:cubicBezTo>
                  <a:pt x="79" y="540"/>
                  <a:pt x="75" y="534"/>
                  <a:pt x="71" y="527"/>
                </a:cubicBezTo>
                <a:cubicBezTo>
                  <a:pt x="67" y="523"/>
                  <a:pt x="67" y="523"/>
                  <a:pt x="67" y="523"/>
                </a:cubicBezTo>
                <a:cubicBezTo>
                  <a:pt x="67" y="516"/>
                  <a:pt x="67" y="516"/>
                  <a:pt x="67" y="516"/>
                </a:cubicBezTo>
                <a:cubicBezTo>
                  <a:pt x="67" y="516"/>
                  <a:pt x="73" y="517"/>
                  <a:pt x="73" y="518"/>
                </a:cubicBezTo>
                <a:cubicBezTo>
                  <a:pt x="84" y="520"/>
                  <a:pt x="88" y="493"/>
                  <a:pt x="91" y="486"/>
                </a:cubicBezTo>
                <a:cubicBezTo>
                  <a:pt x="95" y="478"/>
                  <a:pt x="98" y="469"/>
                  <a:pt x="102" y="460"/>
                </a:cubicBezTo>
                <a:cubicBezTo>
                  <a:pt x="112" y="440"/>
                  <a:pt x="122" y="408"/>
                  <a:pt x="140" y="393"/>
                </a:cubicBezTo>
                <a:cubicBezTo>
                  <a:pt x="148" y="387"/>
                  <a:pt x="158" y="381"/>
                  <a:pt x="167" y="376"/>
                </a:cubicBezTo>
                <a:cubicBezTo>
                  <a:pt x="169" y="379"/>
                  <a:pt x="172" y="383"/>
                  <a:pt x="173" y="387"/>
                </a:cubicBezTo>
                <a:cubicBezTo>
                  <a:pt x="173" y="387"/>
                  <a:pt x="177" y="403"/>
                  <a:pt x="177" y="405"/>
                </a:cubicBezTo>
                <a:cubicBezTo>
                  <a:pt x="177" y="441"/>
                  <a:pt x="175" y="476"/>
                  <a:pt x="175" y="512"/>
                </a:cubicBezTo>
                <a:cubicBezTo>
                  <a:pt x="175" y="523"/>
                  <a:pt x="175" y="535"/>
                  <a:pt x="174" y="546"/>
                </a:cubicBezTo>
                <a:cubicBezTo>
                  <a:pt x="172" y="562"/>
                  <a:pt x="165" y="575"/>
                  <a:pt x="165" y="590"/>
                </a:cubicBezTo>
                <a:cubicBezTo>
                  <a:pt x="164" y="638"/>
                  <a:pt x="147" y="684"/>
                  <a:pt x="138" y="731"/>
                </a:cubicBezTo>
                <a:cubicBezTo>
                  <a:pt x="132" y="760"/>
                  <a:pt x="123" y="787"/>
                  <a:pt x="122" y="817"/>
                </a:cubicBezTo>
                <a:cubicBezTo>
                  <a:pt x="122" y="841"/>
                  <a:pt x="134" y="869"/>
                  <a:pt x="157" y="879"/>
                </a:cubicBezTo>
                <a:cubicBezTo>
                  <a:pt x="150" y="900"/>
                  <a:pt x="140" y="921"/>
                  <a:pt x="138" y="944"/>
                </a:cubicBezTo>
                <a:cubicBezTo>
                  <a:pt x="136" y="962"/>
                  <a:pt x="139" y="984"/>
                  <a:pt x="141" y="1003"/>
                </a:cubicBezTo>
                <a:cubicBezTo>
                  <a:pt x="147" y="1055"/>
                  <a:pt x="161" y="1106"/>
                  <a:pt x="163" y="1159"/>
                </a:cubicBezTo>
                <a:cubicBezTo>
                  <a:pt x="164" y="1184"/>
                  <a:pt x="153" y="1210"/>
                  <a:pt x="147" y="1234"/>
                </a:cubicBezTo>
                <a:cubicBezTo>
                  <a:pt x="144" y="1246"/>
                  <a:pt x="133" y="1264"/>
                  <a:pt x="140" y="1276"/>
                </a:cubicBezTo>
                <a:cubicBezTo>
                  <a:pt x="148" y="1289"/>
                  <a:pt x="175" y="1289"/>
                  <a:pt x="187" y="1287"/>
                </a:cubicBezTo>
                <a:cubicBezTo>
                  <a:pt x="217" y="1283"/>
                  <a:pt x="218" y="1256"/>
                  <a:pt x="216" y="1233"/>
                </a:cubicBezTo>
                <a:cubicBezTo>
                  <a:pt x="216" y="1234"/>
                  <a:pt x="221" y="1225"/>
                  <a:pt x="221" y="1224"/>
                </a:cubicBezTo>
                <a:cubicBezTo>
                  <a:pt x="224" y="1217"/>
                  <a:pt x="224" y="1207"/>
                  <a:pt x="224" y="1199"/>
                </a:cubicBezTo>
                <a:cubicBezTo>
                  <a:pt x="225" y="1181"/>
                  <a:pt x="221" y="1163"/>
                  <a:pt x="219" y="1145"/>
                </a:cubicBezTo>
                <a:cubicBezTo>
                  <a:pt x="219" y="1138"/>
                  <a:pt x="221" y="1129"/>
                  <a:pt x="219" y="1122"/>
                </a:cubicBezTo>
                <a:cubicBezTo>
                  <a:pt x="215" y="1102"/>
                  <a:pt x="224" y="1075"/>
                  <a:pt x="230" y="1056"/>
                </a:cubicBezTo>
                <a:cubicBezTo>
                  <a:pt x="238" y="1033"/>
                  <a:pt x="247" y="1009"/>
                  <a:pt x="248" y="984"/>
                </a:cubicBezTo>
                <a:cubicBezTo>
                  <a:pt x="248" y="969"/>
                  <a:pt x="247" y="955"/>
                  <a:pt x="245" y="940"/>
                </a:cubicBezTo>
                <a:cubicBezTo>
                  <a:pt x="244" y="921"/>
                  <a:pt x="230" y="908"/>
                  <a:pt x="242" y="890"/>
                </a:cubicBezTo>
                <a:cubicBezTo>
                  <a:pt x="249" y="879"/>
                  <a:pt x="261" y="872"/>
                  <a:pt x="270" y="862"/>
                </a:cubicBezTo>
                <a:cubicBezTo>
                  <a:pt x="278" y="854"/>
                  <a:pt x="283" y="844"/>
                  <a:pt x="288" y="833"/>
                </a:cubicBezTo>
                <a:cubicBezTo>
                  <a:pt x="294" y="861"/>
                  <a:pt x="294" y="893"/>
                  <a:pt x="303" y="920"/>
                </a:cubicBezTo>
                <a:cubicBezTo>
                  <a:pt x="307" y="930"/>
                  <a:pt x="319" y="931"/>
                  <a:pt x="322" y="941"/>
                </a:cubicBezTo>
                <a:cubicBezTo>
                  <a:pt x="327" y="953"/>
                  <a:pt x="323" y="970"/>
                  <a:pt x="327" y="984"/>
                </a:cubicBezTo>
                <a:cubicBezTo>
                  <a:pt x="331" y="997"/>
                  <a:pt x="344" y="1009"/>
                  <a:pt x="345" y="1024"/>
                </a:cubicBezTo>
                <a:cubicBezTo>
                  <a:pt x="345" y="1032"/>
                  <a:pt x="345" y="1039"/>
                  <a:pt x="346" y="1046"/>
                </a:cubicBezTo>
                <a:cubicBezTo>
                  <a:pt x="345" y="1068"/>
                  <a:pt x="345" y="1068"/>
                  <a:pt x="345" y="1068"/>
                </a:cubicBezTo>
                <a:cubicBezTo>
                  <a:pt x="350" y="1089"/>
                  <a:pt x="350" y="1089"/>
                  <a:pt x="350" y="1089"/>
                </a:cubicBezTo>
                <a:cubicBezTo>
                  <a:pt x="356" y="1102"/>
                  <a:pt x="356" y="1102"/>
                  <a:pt x="356" y="1102"/>
                </a:cubicBezTo>
                <a:cubicBezTo>
                  <a:pt x="365" y="1116"/>
                  <a:pt x="385" y="1131"/>
                  <a:pt x="400" y="1115"/>
                </a:cubicBezTo>
                <a:cubicBezTo>
                  <a:pt x="412" y="1101"/>
                  <a:pt x="416" y="1075"/>
                  <a:pt x="414" y="1058"/>
                </a:cubicBezTo>
                <a:cubicBezTo>
                  <a:pt x="413" y="1043"/>
                  <a:pt x="408" y="1035"/>
                  <a:pt x="402" y="1023"/>
                </a:cubicBezTo>
                <a:cubicBezTo>
                  <a:pt x="397" y="1013"/>
                  <a:pt x="397" y="1013"/>
                  <a:pt x="397" y="1013"/>
                </a:cubicBezTo>
                <a:cubicBezTo>
                  <a:pt x="395" y="1003"/>
                  <a:pt x="395" y="1003"/>
                  <a:pt x="395" y="1003"/>
                </a:cubicBezTo>
                <a:cubicBezTo>
                  <a:pt x="398" y="998"/>
                  <a:pt x="398" y="998"/>
                  <a:pt x="398" y="998"/>
                </a:cubicBezTo>
                <a:cubicBezTo>
                  <a:pt x="416" y="989"/>
                  <a:pt x="423" y="976"/>
                  <a:pt x="432" y="959"/>
                </a:cubicBezTo>
                <a:cubicBezTo>
                  <a:pt x="436" y="950"/>
                  <a:pt x="433" y="939"/>
                  <a:pt x="435" y="930"/>
                </a:cubicBezTo>
                <a:cubicBezTo>
                  <a:pt x="439" y="917"/>
                  <a:pt x="456" y="916"/>
                  <a:pt x="463" y="905"/>
                </a:cubicBezTo>
                <a:cubicBezTo>
                  <a:pt x="471" y="895"/>
                  <a:pt x="468" y="882"/>
                  <a:pt x="466" y="870"/>
                </a:cubicBezTo>
                <a:cubicBezTo>
                  <a:pt x="452" y="810"/>
                  <a:pt x="447" y="747"/>
                  <a:pt x="437" y="686"/>
                </a:cubicBezTo>
                <a:cubicBezTo>
                  <a:pt x="435" y="670"/>
                  <a:pt x="428" y="655"/>
                  <a:pt x="428" y="639"/>
                </a:cubicBezTo>
                <a:cubicBezTo>
                  <a:pt x="428" y="625"/>
                  <a:pt x="437" y="612"/>
                  <a:pt x="436" y="598"/>
                </a:cubicBezTo>
                <a:cubicBezTo>
                  <a:pt x="435" y="588"/>
                  <a:pt x="434" y="578"/>
                  <a:pt x="434" y="567"/>
                </a:cubicBezTo>
                <a:cubicBezTo>
                  <a:pt x="434" y="549"/>
                  <a:pt x="433" y="531"/>
                  <a:pt x="433" y="513"/>
                </a:cubicBezTo>
                <a:cubicBezTo>
                  <a:pt x="431" y="483"/>
                  <a:pt x="428" y="452"/>
                  <a:pt x="431" y="421"/>
                </a:cubicBezTo>
                <a:cubicBezTo>
                  <a:pt x="433" y="405"/>
                  <a:pt x="442" y="390"/>
                  <a:pt x="449" y="375"/>
                </a:cubicBezTo>
                <a:cubicBezTo>
                  <a:pt x="459" y="387"/>
                  <a:pt x="471" y="397"/>
                  <a:pt x="483" y="407"/>
                </a:cubicBezTo>
                <a:cubicBezTo>
                  <a:pt x="486" y="412"/>
                  <a:pt x="486" y="412"/>
                  <a:pt x="486" y="412"/>
                </a:cubicBezTo>
                <a:cubicBezTo>
                  <a:pt x="491" y="419"/>
                  <a:pt x="495" y="428"/>
                  <a:pt x="499" y="43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1" name="í$ḷídé"/>
          <p:cNvSpPr/>
          <p:nvPr/>
        </p:nvSpPr>
        <p:spPr>
          <a:xfrm>
            <a:off x="10159460" y="3431255"/>
            <a:ext cx="679531" cy="1441180"/>
          </a:xfrm>
          <a:custGeom>
            <a:avLst/>
            <a:gdLst/>
            <a:ahLst/>
            <a:cxnLst/>
            <a:rect l="l" t="t" r="r" b="b"/>
            <a:pathLst>
              <a:path w="610" h="1289" extrusionOk="0">
                <a:moveTo>
                  <a:pt x="499" y="437"/>
                </a:moveTo>
                <a:cubicBezTo>
                  <a:pt x="504" y="448"/>
                  <a:pt x="510" y="460"/>
                  <a:pt x="522" y="465"/>
                </a:cubicBezTo>
                <a:cubicBezTo>
                  <a:pt x="522" y="465"/>
                  <a:pt x="522" y="470"/>
                  <a:pt x="522" y="471"/>
                </a:cubicBezTo>
                <a:cubicBezTo>
                  <a:pt x="523" y="479"/>
                  <a:pt x="513" y="516"/>
                  <a:pt x="533" y="511"/>
                </a:cubicBezTo>
                <a:cubicBezTo>
                  <a:pt x="542" y="509"/>
                  <a:pt x="541" y="499"/>
                  <a:pt x="541" y="492"/>
                </a:cubicBezTo>
                <a:cubicBezTo>
                  <a:pt x="541" y="491"/>
                  <a:pt x="544" y="468"/>
                  <a:pt x="547" y="470"/>
                </a:cubicBezTo>
                <a:cubicBezTo>
                  <a:pt x="556" y="480"/>
                  <a:pt x="557" y="494"/>
                  <a:pt x="556" y="507"/>
                </a:cubicBezTo>
                <a:cubicBezTo>
                  <a:pt x="555" y="514"/>
                  <a:pt x="552" y="527"/>
                  <a:pt x="564" y="525"/>
                </a:cubicBezTo>
                <a:cubicBezTo>
                  <a:pt x="553" y="531"/>
                  <a:pt x="565" y="550"/>
                  <a:pt x="575" y="536"/>
                </a:cubicBezTo>
                <a:cubicBezTo>
                  <a:pt x="595" y="546"/>
                  <a:pt x="609" y="518"/>
                  <a:pt x="609" y="503"/>
                </a:cubicBezTo>
                <a:cubicBezTo>
                  <a:pt x="610" y="483"/>
                  <a:pt x="599" y="481"/>
                  <a:pt x="589" y="468"/>
                </a:cubicBezTo>
                <a:cubicBezTo>
                  <a:pt x="571" y="443"/>
                  <a:pt x="588" y="408"/>
                  <a:pt x="573" y="382"/>
                </a:cubicBezTo>
                <a:cubicBezTo>
                  <a:pt x="568" y="372"/>
                  <a:pt x="555" y="368"/>
                  <a:pt x="548" y="358"/>
                </a:cubicBezTo>
                <a:cubicBezTo>
                  <a:pt x="539" y="346"/>
                  <a:pt x="535" y="331"/>
                  <a:pt x="525" y="319"/>
                </a:cubicBezTo>
                <a:cubicBezTo>
                  <a:pt x="518" y="311"/>
                  <a:pt x="513" y="303"/>
                  <a:pt x="507" y="295"/>
                </a:cubicBezTo>
                <a:cubicBezTo>
                  <a:pt x="497" y="281"/>
                  <a:pt x="486" y="269"/>
                  <a:pt x="478" y="255"/>
                </a:cubicBezTo>
                <a:cubicBezTo>
                  <a:pt x="463" y="229"/>
                  <a:pt x="440" y="220"/>
                  <a:pt x="412" y="213"/>
                </a:cubicBezTo>
                <a:cubicBezTo>
                  <a:pt x="390" y="208"/>
                  <a:pt x="371" y="211"/>
                  <a:pt x="354" y="195"/>
                </a:cubicBezTo>
                <a:cubicBezTo>
                  <a:pt x="348" y="189"/>
                  <a:pt x="357" y="165"/>
                  <a:pt x="357" y="157"/>
                </a:cubicBezTo>
                <a:cubicBezTo>
                  <a:pt x="360" y="146"/>
                  <a:pt x="364" y="137"/>
                  <a:pt x="360" y="126"/>
                </a:cubicBezTo>
                <a:cubicBezTo>
                  <a:pt x="361" y="118"/>
                  <a:pt x="361" y="118"/>
                  <a:pt x="361" y="118"/>
                </a:cubicBezTo>
                <a:cubicBezTo>
                  <a:pt x="364" y="110"/>
                  <a:pt x="360" y="100"/>
                  <a:pt x="357" y="92"/>
                </a:cubicBezTo>
                <a:cubicBezTo>
                  <a:pt x="355" y="87"/>
                  <a:pt x="357" y="77"/>
                  <a:pt x="355" y="71"/>
                </a:cubicBezTo>
                <a:cubicBezTo>
                  <a:pt x="350" y="48"/>
                  <a:pt x="336" y="33"/>
                  <a:pt x="316" y="22"/>
                </a:cubicBezTo>
                <a:cubicBezTo>
                  <a:pt x="276" y="0"/>
                  <a:pt x="234" y="38"/>
                  <a:pt x="223" y="73"/>
                </a:cubicBezTo>
                <a:cubicBezTo>
                  <a:pt x="217" y="92"/>
                  <a:pt x="215" y="111"/>
                  <a:pt x="223" y="129"/>
                </a:cubicBezTo>
                <a:cubicBezTo>
                  <a:pt x="231" y="149"/>
                  <a:pt x="267" y="189"/>
                  <a:pt x="236" y="206"/>
                </a:cubicBezTo>
                <a:cubicBezTo>
                  <a:pt x="217" y="216"/>
                  <a:pt x="195" y="215"/>
                  <a:pt x="175" y="226"/>
                </a:cubicBezTo>
                <a:cubicBezTo>
                  <a:pt x="150" y="240"/>
                  <a:pt x="135" y="255"/>
                  <a:pt x="118" y="277"/>
                </a:cubicBezTo>
                <a:cubicBezTo>
                  <a:pt x="108" y="290"/>
                  <a:pt x="99" y="303"/>
                  <a:pt x="90" y="316"/>
                </a:cubicBezTo>
                <a:cubicBezTo>
                  <a:pt x="81" y="327"/>
                  <a:pt x="81" y="327"/>
                  <a:pt x="81" y="327"/>
                </a:cubicBezTo>
                <a:cubicBezTo>
                  <a:pt x="81" y="327"/>
                  <a:pt x="75" y="338"/>
                  <a:pt x="75" y="338"/>
                </a:cubicBezTo>
                <a:cubicBezTo>
                  <a:pt x="66" y="353"/>
                  <a:pt x="51" y="364"/>
                  <a:pt x="43" y="380"/>
                </a:cubicBezTo>
                <a:cubicBezTo>
                  <a:pt x="38" y="391"/>
                  <a:pt x="36" y="402"/>
                  <a:pt x="33" y="414"/>
                </a:cubicBezTo>
                <a:cubicBezTo>
                  <a:pt x="29" y="436"/>
                  <a:pt x="29" y="460"/>
                  <a:pt x="25" y="483"/>
                </a:cubicBezTo>
                <a:cubicBezTo>
                  <a:pt x="23" y="493"/>
                  <a:pt x="16" y="520"/>
                  <a:pt x="25" y="527"/>
                </a:cubicBezTo>
                <a:cubicBezTo>
                  <a:pt x="25" y="536"/>
                  <a:pt x="25" y="536"/>
                  <a:pt x="25" y="536"/>
                </a:cubicBezTo>
                <a:cubicBezTo>
                  <a:pt x="25" y="536"/>
                  <a:pt x="17" y="546"/>
                  <a:pt x="17" y="547"/>
                </a:cubicBezTo>
                <a:cubicBezTo>
                  <a:pt x="3" y="565"/>
                  <a:pt x="0" y="577"/>
                  <a:pt x="7" y="599"/>
                </a:cubicBezTo>
                <a:cubicBezTo>
                  <a:pt x="11" y="613"/>
                  <a:pt x="19" y="627"/>
                  <a:pt x="33" y="633"/>
                </a:cubicBezTo>
                <a:cubicBezTo>
                  <a:pt x="37" y="635"/>
                  <a:pt x="46" y="636"/>
                  <a:pt x="50" y="635"/>
                </a:cubicBezTo>
                <a:cubicBezTo>
                  <a:pt x="58" y="634"/>
                  <a:pt x="62" y="627"/>
                  <a:pt x="52" y="624"/>
                </a:cubicBezTo>
                <a:cubicBezTo>
                  <a:pt x="55" y="614"/>
                  <a:pt x="50" y="611"/>
                  <a:pt x="47" y="602"/>
                </a:cubicBezTo>
                <a:cubicBezTo>
                  <a:pt x="43" y="590"/>
                  <a:pt x="51" y="579"/>
                  <a:pt x="52" y="568"/>
                </a:cubicBezTo>
                <a:cubicBezTo>
                  <a:pt x="54" y="558"/>
                  <a:pt x="54" y="558"/>
                  <a:pt x="54" y="558"/>
                </a:cubicBezTo>
                <a:cubicBezTo>
                  <a:pt x="55" y="555"/>
                  <a:pt x="55" y="555"/>
                  <a:pt x="55" y="555"/>
                </a:cubicBezTo>
                <a:cubicBezTo>
                  <a:pt x="58" y="557"/>
                  <a:pt x="58" y="557"/>
                  <a:pt x="58" y="557"/>
                </a:cubicBezTo>
                <a:cubicBezTo>
                  <a:pt x="62" y="560"/>
                  <a:pt x="62" y="560"/>
                  <a:pt x="62" y="560"/>
                </a:cubicBezTo>
                <a:cubicBezTo>
                  <a:pt x="62" y="560"/>
                  <a:pt x="64" y="564"/>
                  <a:pt x="64" y="565"/>
                </a:cubicBezTo>
                <a:cubicBezTo>
                  <a:pt x="64" y="573"/>
                  <a:pt x="63" y="584"/>
                  <a:pt x="68" y="591"/>
                </a:cubicBezTo>
                <a:cubicBezTo>
                  <a:pt x="72" y="598"/>
                  <a:pt x="84" y="603"/>
                  <a:pt x="86" y="591"/>
                </a:cubicBezTo>
                <a:cubicBezTo>
                  <a:pt x="86" y="591"/>
                  <a:pt x="83" y="586"/>
                  <a:pt x="83" y="586"/>
                </a:cubicBezTo>
                <a:cubicBezTo>
                  <a:pt x="78" y="573"/>
                  <a:pt x="83" y="560"/>
                  <a:pt x="81" y="547"/>
                </a:cubicBezTo>
                <a:cubicBezTo>
                  <a:pt x="79" y="540"/>
                  <a:pt x="75" y="534"/>
                  <a:pt x="71" y="527"/>
                </a:cubicBezTo>
                <a:cubicBezTo>
                  <a:pt x="67" y="523"/>
                  <a:pt x="67" y="523"/>
                  <a:pt x="67" y="523"/>
                </a:cubicBezTo>
                <a:cubicBezTo>
                  <a:pt x="68" y="516"/>
                  <a:pt x="68" y="516"/>
                  <a:pt x="68" y="516"/>
                </a:cubicBezTo>
                <a:cubicBezTo>
                  <a:pt x="68" y="516"/>
                  <a:pt x="73" y="517"/>
                  <a:pt x="73" y="518"/>
                </a:cubicBezTo>
                <a:cubicBezTo>
                  <a:pt x="84" y="520"/>
                  <a:pt x="88" y="493"/>
                  <a:pt x="91" y="486"/>
                </a:cubicBezTo>
                <a:cubicBezTo>
                  <a:pt x="95" y="478"/>
                  <a:pt x="98" y="469"/>
                  <a:pt x="102" y="460"/>
                </a:cubicBezTo>
                <a:cubicBezTo>
                  <a:pt x="112" y="440"/>
                  <a:pt x="122" y="408"/>
                  <a:pt x="140" y="393"/>
                </a:cubicBezTo>
                <a:cubicBezTo>
                  <a:pt x="148" y="387"/>
                  <a:pt x="158" y="381"/>
                  <a:pt x="167" y="376"/>
                </a:cubicBezTo>
                <a:cubicBezTo>
                  <a:pt x="169" y="379"/>
                  <a:pt x="172" y="383"/>
                  <a:pt x="173" y="387"/>
                </a:cubicBezTo>
                <a:cubicBezTo>
                  <a:pt x="173" y="387"/>
                  <a:pt x="177" y="403"/>
                  <a:pt x="177" y="405"/>
                </a:cubicBezTo>
                <a:cubicBezTo>
                  <a:pt x="177" y="441"/>
                  <a:pt x="175" y="476"/>
                  <a:pt x="175" y="512"/>
                </a:cubicBezTo>
                <a:cubicBezTo>
                  <a:pt x="175" y="523"/>
                  <a:pt x="175" y="535"/>
                  <a:pt x="174" y="546"/>
                </a:cubicBezTo>
                <a:cubicBezTo>
                  <a:pt x="172" y="562"/>
                  <a:pt x="165" y="575"/>
                  <a:pt x="165" y="590"/>
                </a:cubicBezTo>
                <a:cubicBezTo>
                  <a:pt x="164" y="638"/>
                  <a:pt x="148" y="684"/>
                  <a:pt x="138" y="731"/>
                </a:cubicBezTo>
                <a:cubicBezTo>
                  <a:pt x="132" y="760"/>
                  <a:pt x="123" y="787"/>
                  <a:pt x="123" y="817"/>
                </a:cubicBezTo>
                <a:cubicBezTo>
                  <a:pt x="122" y="841"/>
                  <a:pt x="134" y="869"/>
                  <a:pt x="157" y="879"/>
                </a:cubicBezTo>
                <a:cubicBezTo>
                  <a:pt x="150" y="900"/>
                  <a:pt x="140" y="921"/>
                  <a:pt x="138" y="944"/>
                </a:cubicBezTo>
                <a:cubicBezTo>
                  <a:pt x="136" y="962"/>
                  <a:pt x="139" y="984"/>
                  <a:pt x="141" y="1003"/>
                </a:cubicBezTo>
                <a:cubicBezTo>
                  <a:pt x="147" y="1055"/>
                  <a:pt x="161" y="1106"/>
                  <a:pt x="163" y="1159"/>
                </a:cubicBezTo>
                <a:cubicBezTo>
                  <a:pt x="164" y="1184"/>
                  <a:pt x="153" y="1210"/>
                  <a:pt x="147" y="1234"/>
                </a:cubicBezTo>
                <a:cubicBezTo>
                  <a:pt x="144" y="1246"/>
                  <a:pt x="133" y="1264"/>
                  <a:pt x="140" y="1276"/>
                </a:cubicBezTo>
                <a:cubicBezTo>
                  <a:pt x="148" y="1289"/>
                  <a:pt x="175" y="1289"/>
                  <a:pt x="187" y="1287"/>
                </a:cubicBezTo>
                <a:cubicBezTo>
                  <a:pt x="217" y="1283"/>
                  <a:pt x="218" y="1256"/>
                  <a:pt x="216" y="1233"/>
                </a:cubicBezTo>
                <a:cubicBezTo>
                  <a:pt x="216" y="1234"/>
                  <a:pt x="221" y="1225"/>
                  <a:pt x="221" y="1224"/>
                </a:cubicBezTo>
                <a:cubicBezTo>
                  <a:pt x="224" y="1217"/>
                  <a:pt x="224" y="1207"/>
                  <a:pt x="224" y="1199"/>
                </a:cubicBezTo>
                <a:cubicBezTo>
                  <a:pt x="225" y="1181"/>
                  <a:pt x="221" y="1163"/>
                  <a:pt x="220" y="1145"/>
                </a:cubicBezTo>
                <a:cubicBezTo>
                  <a:pt x="219" y="1138"/>
                  <a:pt x="221" y="1129"/>
                  <a:pt x="220" y="1122"/>
                </a:cubicBezTo>
                <a:cubicBezTo>
                  <a:pt x="215" y="1102"/>
                  <a:pt x="224" y="1075"/>
                  <a:pt x="230" y="1056"/>
                </a:cubicBezTo>
                <a:cubicBezTo>
                  <a:pt x="238" y="1033"/>
                  <a:pt x="247" y="1009"/>
                  <a:pt x="248" y="984"/>
                </a:cubicBezTo>
                <a:cubicBezTo>
                  <a:pt x="248" y="969"/>
                  <a:pt x="247" y="955"/>
                  <a:pt x="245" y="940"/>
                </a:cubicBezTo>
                <a:cubicBezTo>
                  <a:pt x="244" y="921"/>
                  <a:pt x="230" y="908"/>
                  <a:pt x="242" y="890"/>
                </a:cubicBezTo>
                <a:cubicBezTo>
                  <a:pt x="250" y="879"/>
                  <a:pt x="261" y="872"/>
                  <a:pt x="270" y="862"/>
                </a:cubicBezTo>
                <a:cubicBezTo>
                  <a:pt x="279" y="854"/>
                  <a:pt x="283" y="844"/>
                  <a:pt x="288" y="833"/>
                </a:cubicBezTo>
                <a:cubicBezTo>
                  <a:pt x="294" y="861"/>
                  <a:pt x="294" y="893"/>
                  <a:pt x="303" y="920"/>
                </a:cubicBezTo>
                <a:cubicBezTo>
                  <a:pt x="307" y="930"/>
                  <a:pt x="319" y="931"/>
                  <a:pt x="323" y="941"/>
                </a:cubicBezTo>
                <a:cubicBezTo>
                  <a:pt x="327" y="953"/>
                  <a:pt x="323" y="970"/>
                  <a:pt x="327" y="984"/>
                </a:cubicBezTo>
                <a:cubicBezTo>
                  <a:pt x="331" y="997"/>
                  <a:pt x="344" y="1009"/>
                  <a:pt x="345" y="1024"/>
                </a:cubicBezTo>
                <a:cubicBezTo>
                  <a:pt x="345" y="1032"/>
                  <a:pt x="346" y="1039"/>
                  <a:pt x="346" y="1046"/>
                </a:cubicBezTo>
                <a:cubicBezTo>
                  <a:pt x="346" y="1068"/>
                  <a:pt x="346" y="1068"/>
                  <a:pt x="346" y="1068"/>
                </a:cubicBezTo>
                <a:cubicBezTo>
                  <a:pt x="350" y="1089"/>
                  <a:pt x="350" y="1089"/>
                  <a:pt x="350" y="1089"/>
                </a:cubicBezTo>
                <a:cubicBezTo>
                  <a:pt x="356" y="1102"/>
                  <a:pt x="356" y="1102"/>
                  <a:pt x="356" y="1102"/>
                </a:cubicBezTo>
                <a:cubicBezTo>
                  <a:pt x="365" y="1116"/>
                  <a:pt x="385" y="1131"/>
                  <a:pt x="400" y="1115"/>
                </a:cubicBezTo>
                <a:cubicBezTo>
                  <a:pt x="413" y="1101"/>
                  <a:pt x="416" y="1075"/>
                  <a:pt x="415" y="1058"/>
                </a:cubicBezTo>
                <a:cubicBezTo>
                  <a:pt x="413" y="1043"/>
                  <a:pt x="408" y="1035"/>
                  <a:pt x="402" y="1023"/>
                </a:cubicBezTo>
                <a:cubicBezTo>
                  <a:pt x="398" y="1013"/>
                  <a:pt x="398" y="1013"/>
                  <a:pt x="398" y="1013"/>
                </a:cubicBezTo>
                <a:cubicBezTo>
                  <a:pt x="395" y="1003"/>
                  <a:pt x="395" y="1003"/>
                  <a:pt x="395" y="1003"/>
                </a:cubicBezTo>
                <a:cubicBezTo>
                  <a:pt x="398" y="998"/>
                  <a:pt x="398" y="998"/>
                  <a:pt x="398" y="998"/>
                </a:cubicBezTo>
                <a:cubicBezTo>
                  <a:pt x="416" y="989"/>
                  <a:pt x="424" y="976"/>
                  <a:pt x="432" y="959"/>
                </a:cubicBezTo>
                <a:cubicBezTo>
                  <a:pt x="436" y="950"/>
                  <a:pt x="433" y="939"/>
                  <a:pt x="436" y="930"/>
                </a:cubicBezTo>
                <a:cubicBezTo>
                  <a:pt x="439" y="917"/>
                  <a:pt x="456" y="916"/>
                  <a:pt x="464" y="905"/>
                </a:cubicBezTo>
                <a:cubicBezTo>
                  <a:pt x="471" y="895"/>
                  <a:pt x="469" y="882"/>
                  <a:pt x="466" y="870"/>
                </a:cubicBezTo>
                <a:cubicBezTo>
                  <a:pt x="453" y="810"/>
                  <a:pt x="447" y="747"/>
                  <a:pt x="437" y="686"/>
                </a:cubicBezTo>
                <a:cubicBezTo>
                  <a:pt x="435" y="670"/>
                  <a:pt x="428" y="655"/>
                  <a:pt x="428" y="639"/>
                </a:cubicBezTo>
                <a:cubicBezTo>
                  <a:pt x="428" y="625"/>
                  <a:pt x="437" y="612"/>
                  <a:pt x="436" y="598"/>
                </a:cubicBezTo>
                <a:cubicBezTo>
                  <a:pt x="435" y="588"/>
                  <a:pt x="434" y="578"/>
                  <a:pt x="434" y="567"/>
                </a:cubicBezTo>
                <a:cubicBezTo>
                  <a:pt x="434" y="549"/>
                  <a:pt x="433" y="531"/>
                  <a:pt x="433" y="513"/>
                </a:cubicBezTo>
                <a:cubicBezTo>
                  <a:pt x="432" y="483"/>
                  <a:pt x="428" y="452"/>
                  <a:pt x="431" y="421"/>
                </a:cubicBezTo>
                <a:cubicBezTo>
                  <a:pt x="433" y="405"/>
                  <a:pt x="442" y="390"/>
                  <a:pt x="449" y="375"/>
                </a:cubicBezTo>
                <a:cubicBezTo>
                  <a:pt x="460" y="387"/>
                  <a:pt x="471" y="397"/>
                  <a:pt x="483" y="407"/>
                </a:cubicBezTo>
                <a:cubicBezTo>
                  <a:pt x="487" y="412"/>
                  <a:pt x="487" y="412"/>
                  <a:pt x="487" y="412"/>
                </a:cubicBezTo>
                <a:cubicBezTo>
                  <a:pt x="492" y="419"/>
                  <a:pt x="495" y="428"/>
                  <a:pt x="499" y="437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2" name="íṩľïḋe"/>
          <p:cNvSpPr/>
          <p:nvPr/>
        </p:nvSpPr>
        <p:spPr>
          <a:xfrm>
            <a:off x="9384416" y="3431255"/>
            <a:ext cx="679531" cy="1441180"/>
          </a:xfrm>
          <a:custGeom>
            <a:avLst/>
            <a:gdLst/>
            <a:ahLst/>
            <a:cxnLst/>
            <a:rect l="l" t="t" r="r" b="b"/>
            <a:pathLst>
              <a:path w="610" h="1289" extrusionOk="0">
                <a:moveTo>
                  <a:pt x="498" y="437"/>
                </a:moveTo>
                <a:cubicBezTo>
                  <a:pt x="504" y="448"/>
                  <a:pt x="510" y="460"/>
                  <a:pt x="522" y="465"/>
                </a:cubicBezTo>
                <a:cubicBezTo>
                  <a:pt x="522" y="465"/>
                  <a:pt x="522" y="470"/>
                  <a:pt x="522" y="471"/>
                </a:cubicBezTo>
                <a:cubicBezTo>
                  <a:pt x="523" y="479"/>
                  <a:pt x="513" y="516"/>
                  <a:pt x="532" y="511"/>
                </a:cubicBezTo>
                <a:cubicBezTo>
                  <a:pt x="542" y="509"/>
                  <a:pt x="541" y="499"/>
                  <a:pt x="541" y="492"/>
                </a:cubicBezTo>
                <a:cubicBezTo>
                  <a:pt x="541" y="491"/>
                  <a:pt x="544" y="468"/>
                  <a:pt x="546" y="470"/>
                </a:cubicBezTo>
                <a:cubicBezTo>
                  <a:pt x="555" y="480"/>
                  <a:pt x="557" y="494"/>
                  <a:pt x="555" y="507"/>
                </a:cubicBezTo>
                <a:cubicBezTo>
                  <a:pt x="554" y="514"/>
                  <a:pt x="551" y="527"/>
                  <a:pt x="563" y="525"/>
                </a:cubicBezTo>
                <a:cubicBezTo>
                  <a:pt x="552" y="531"/>
                  <a:pt x="565" y="550"/>
                  <a:pt x="575" y="536"/>
                </a:cubicBezTo>
                <a:cubicBezTo>
                  <a:pt x="595" y="546"/>
                  <a:pt x="608" y="518"/>
                  <a:pt x="609" y="503"/>
                </a:cubicBezTo>
                <a:cubicBezTo>
                  <a:pt x="610" y="483"/>
                  <a:pt x="599" y="481"/>
                  <a:pt x="589" y="468"/>
                </a:cubicBezTo>
                <a:cubicBezTo>
                  <a:pt x="570" y="443"/>
                  <a:pt x="587" y="408"/>
                  <a:pt x="573" y="382"/>
                </a:cubicBezTo>
                <a:cubicBezTo>
                  <a:pt x="567" y="372"/>
                  <a:pt x="555" y="368"/>
                  <a:pt x="548" y="358"/>
                </a:cubicBezTo>
                <a:cubicBezTo>
                  <a:pt x="539" y="346"/>
                  <a:pt x="535" y="331"/>
                  <a:pt x="525" y="319"/>
                </a:cubicBezTo>
                <a:cubicBezTo>
                  <a:pt x="518" y="311"/>
                  <a:pt x="512" y="303"/>
                  <a:pt x="506" y="295"/>
                </a:cubicBezTo>
                <a:cubicBezTo>
                  <a:pt x="497" y="281"/>
                  <a:pt x="486" y="269"/>
                  <a:pt x="478" y="255"/>
                </a:cubicBezTo>
                <a:cubicBezTo>
                  <a:pt x="462" y="229"/>
                  <a:pt x="440" y="220"/>
                  <a:pt x="411" y="213"/>
                </a:cubicBezTo>
                <a:cubicBezTo>
                  <a:pt x="390" y="208"/>
                  <a:pt x="371" y="211"/>
                  <a:pt x="354" y="195"/>
                </a:cubicBezTo>
                <a:cubicBezTo>
                  <a:pt x="348" y="189"/>
                  <a:pt x="357" y="165"/>
                  <a:pt x="357" y="157"/>
                </a:cubicBezTo>
                <a:cubicBezTo>
                  <a:pt x="360" y="146"/>
                  <a:pt x="363" y="137"/>
                  <a:pt x="359" y="126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4" y="110"/>
                  <a:pt x="360" y="100"/>
                  <a:pt x="357" y="92"/>
                </a:cubicBezTo>
                <a:cubicBezTo>
                  <a:pt x="355" y="87"/>
                  <a:pt x="356" y="77"/>
                  <a:pt x="355" y="71"/>
                </a:cubicBezTo>
                <a:cubicBezTo>
                  <a:pt x="349" y="48"/>
                  <a:pt x="336" y="33"/>
                  <a:pt x="315" y="22"/>
                </a:cubicBezTo>
                <a:cubicBezTo>
                  <a:pt x="275" y="0"/>
                  <a:pt x="234" y="38"/>
                  <a:pt x="222" y="73"/>
                </a:cubicBezTo>
                <a:cubicBezTo>
                  <a:pt x="216" y="92"/>
                  <a:pt x="215" y="111"/>
                  <a:pt x="222" y="129"/>
                </a:cubicBezTo>
                <a:cubicBezTo>
                  <a:pt x="231" y="149"/>
                  <a:pt x="267" y="189"/>
                  <a:pt x="236" y="206"/>
                </a:cubicBezTo>
                <a:cubicBezTo>
                  <a:pt x="217" y="216"/>
                  <a:pt x="194" y="215"/>
                  <a:pt x="175" y="226"/>
                </a:cubicBezTo>
                <a:cubicBezTo>
                  <a:pt x="150" y="240"/>
                  <a:pt x="135" y="255"/>
                  <a:pt x="118" y="277"/>
                </a:cubicBezTo>
                <a:cubicBezTo>
                  <a:pt x="108" y="290"/>
                  <a:pt x="98" y="303"/>
                  <a:pt x="89" y="316"/>
                </a:cubicBezTo>
                <a:cubicBezTo>
                  <a:pt x="81" y="327"/>
                  <a:pt x="81" y="327"/>
                  <a:pt x="81" y="327"/>
                </a:cubicBezTo>
                <a:cubicBezTo>
                  <a:pt x="81" y="327"/>
                  <a:pt x="74" y="338"/>
                  <a:pt x="74" y="338"/>
                </a:cubicBezTo>
                <a:cubicBezTo>
                  <a:pt x="65" y="353"/>
                  <a:pt x="50" y="364"/>
                  <a:pt x="43" y="380"/>
                </a:cubicBezTo>
                <a:cubicBezTo>
                  <a:pt x="38" y="391"/>
                  <a:pt x="35" y="402"/>
                  <a:pt x="33" y="414"/>
                </a:cubicBezTo>
                <a:cubicBezTo>
                  <a:pt x="28" y="436"/>
                  <a:pt x="29" y="460"/>
                  <a:pt x="25" y="483"/>
                </a:cubicBezTo>
                <a:cubicBezTo>
                  <a:pt x="23" y="493"/>
                  <a:pt x="16" y="520"/>
                  <a:pt x="24" y="527"/>
                </a:cubicBezTo>
                <a:cubicBezTo>
                  <a:pt x="24" y="536"/>
                  <a:pt x="24" y="536"/>
                  <a:pt x="24" y="536"/>
                </a:cubicBezTo>
                <a:cubicBezTo>
                  <a:pt x="24" y="536"/>
                  <a:pt x="17" y="546"/>
                  <a:pt x="17" y="547"/>
                </a:cubicBezTo>
                <a:cubicBezTo>
                  <a:pt x="3" y="565"/>
                  <a:pt x="0" y="577"/>
                  <a:pt x="6" y="599"/>
                </a:cubicBezTo>
                <a:cubicBezTo>
                  <a:pt x="10" y="613"/>
                  <a:pt x="19" y="627"/>
                  <a:pt x="32" y="633"/>
                </a:cubicBezTo>
                <a:cubicBezTo>
                  <a:pt x="36" y="635"/>
                  <a:pt x="46" y="636"/>
                  <a:pt x="50" y="635"/>
                </a:cubicBezTo>
                <a:cubicBezTo>
                  <a:pt x="57" y="634"/>
                  <a:pt x="62" y="627"/>
                  <a:pt x="52" y="624"/>
                </a:cubicBezTo>
                <a:cubicBezTo>
                  <a:pt x="54" y="614"/>
                  <a:pt x="49" y="611"/>
                  <a:pt x="47" y="602"/>
                </a:cubicBezTo>
                <a:cubicBezTo>
                  <a:pt x="43" y="590"/>
                  <a:pt x="50" y="579"/>
                  <a:pt x="52" y="568"/>
                </a:cubicBezTo>
                <a:cubicBezTo>
                  <a:pt x="54" y="558"/>
                  <a:pt x="54" y="558"/>
                  <a:pt x="54" y="558"/>
                </a:cubicBezTo>
                <a:cubicBezTo>
                  <a:pt x="54" y="555"/>
                  <a:pt x="54" y="555"/>
                  <a:pt x="54" y="555"/>
                </a:cubicBezTo>
                <a:cubicBezTo>
                  <a:pt x="58" y="557"/>
                  <a:pt x="58" y="557"/>
                  <a:pt x="58" y="557"/>
                </a:cubicBezTo>
                <a:cubicBezTo>
                  <a:pt x="62" y="560"/>
                  <a:pt x="62" y="560"/>
                  <a:pt x="62" y="560"/>
                </a:cubicBezTo>
                <a:cubicBezTo>
                  <a:pt x="62" y="560"/>
                  <a:pt x="63" y="564"/>
                  <a:pt x="63" y="565"/>
                </a:cubicBezTo>
                <a:cubicBezTo>
                  <a:pt x="63" y="573"/>
                  <a:pt x="63" y="584"/>
                  <a:pt x="67" y="591"/>
                </a:cubicBezTo>
                <a:cubicBezTo>
                  <a:pt x="72" y="598"/>
                  <a:pt x="84" y="603"/>
                  <a:pt x="85" y="591"/>
                </a:cubicBezTo>
                <a:cubicBezTo>
                  <a:pt x="85" y="591"/>
                  <a:pt x="83" y="586"/>
                  <a:pt x="83" y="586"/>
                </a:cubicBezTo>
                <a:cubicBezTo>
                  <a:pt x="78" y="573"/>
                  <a:pt x="83" y="560"/>
                  <a:pt x="80" y="547"/>
                </a:cubicBezTo>
                <a:cubicBezTo>
                  <a:pt x="79" y="540"/>
                  <a:pt x="75" y="534"/>
                  <a:pt x="71" y="527"/>
                </a:cubicBezTo>
                <a:cubicBezTo>
                  <a:pt x="67" y="523"/>
                  <a:pt x="67" y="523"/>
                  <a:pt x="67" y="523"/>
                </a:cubicBezTo>
                <a:cubicBezTo>
                  <a:pt x="67" y="516"/>
                  <a:pt x="67" y="516"/>
                  <a:pt x="67" y="516"/>
                </a:cubicBezTo>
                <a:cubicBezTo>
                  <a:pt x="67" y="516"/>
                  <a:pt x="72" y="517"/>
                  <a:pt x="73" y="518"/>
                </a:cubicBezTo>
                <a:cubicBezTo>
                  <a:pt x="84" y="520"/>
                  <a:pt x="88" y="493"/>
                  <a:pt x="91" y="486"/>
                </a:cubicBezTo>
                <a:cubicBezTo>
                  <a:pt x="95" y="478"/>
                  <a:pt x="98" y="469"/>
                  <a:pt x="102" y="460"/>
                </a:cubicBezTo>
                <a:cubicBezTo>
                  <a:pt x="111" y="440"/>
                  <a:pt x="122" y="408"/>
                  <a:pt x="140" y="393"/>
                </a:cubicBezTo>
                <a:cubicBezTo>
                  <a:pt x="147" y="387"/>
                  <a:pt x="158" y="381"/>
                  <a:pt x="166" y="376"/>
                </a:cubicBezTo>
                <a:cubicBezTo>
                  <a:pt x="169" y="379"/>
                  <a:pt x="172" y="383"/>
                  <a:pt x="173" y="387"/>
                </a:cubicBezTo>
                <a:cubicBezTo>
                  <a:pt x="173" y="387"/>
                  <a:pt x="177" y="403"/>
                  <a:pt x="177" y="405"/>
                </a:cubicBezTo>
                <a:cubicBezTo>
                  <a:pt x="177" y="441"/>
                  <a:pt x="175" y="476"/>
                  <a:pt x="175" y="512"/>
                </a:cubicBezTo>
                <a:cubicBezTo>
                  <a:pt x="175" y="523"/>
                  <a:pt x="175" y="535"/>
                  <a:pt x="173" y="546"/>
                </a:cubicBezTo>
                <a:cubicBezTo>
                  <a:pt x="171" y="562"/>
                  <a:pt x="164" y="575"/>
                  <a:pt x="164" y="590"/>
                </a:cubicBezTo>
                <a:cubicBezTo>
                  <a:pt x="164" y="638"/>
                  <a:pt x="147" y="684"/>
                  <a:pt x="138" y="731"/>
                </a:cubicBezTo>
                <a:cubicBezTo>
                  <a:pt x="132" y="760"/>
                  <a:pt x="122" y="787"/>
                  <a:pt x="122" y="817"/>
                </a:cubicBezTo>
                <a:cubicBezTo>
                  <a:pt x="122" y="841"/>
                  <a:pt x="134" y="869"/>
                  <a:pt x="156" y="879"/>
                </a:cubicBezTo>
                <a:cubicBezTo>
                  <a:pt x="150" y="900"/>
                  <a:pt x="139" y="921"/>
                  <a:pt x="137" y="944"/>
                </a:cubicBezTo>
                <a:cubicBezTo>
                  <a:pt x="136" y="962"/>
                  <a:pt x="139" y="984"/>
                  <a:pt x="141" y="1003"/>
                </a:cubicBezTo>
                <a:cubicBezTo>
                  <a:pt x="146" y="1055"/>
                  <a:pt x="161" y="1106"/>
                  <a:pt x="163" y="1159"/>
                </a:cubicBezTo>
                <a:cubicBezTo>
                  <a:pt x="164" y="1184"/>
                  <a:pt x="153" y="1210"/>
                  <a:pt x="147" y="1234"/>
                </a:cubicBezTo>
                <a:cubicBezTo>
                  <a:pt x="144" y="1246"/>
                  <a:pt x="132" y="1264"/>
                  <a:pt x="140" y="1276"/>
                </a:cubicBezTo>
                <a:cubicBezTo>
                  <a:pt x="148" y="1289"/>
                  <a:pt x="175" y="1289"/>
                  <a:pt x="187" y="1287"/>
                </a:cubicBezTo>
                <a:cubicBezTo>
                  <a:pt x="216" y="1283"/>
                  <a:pt x="217" y="1256"/>
                  <a:pt x="216" y="1233"/>
                </a:cubicBezTo>
                <a:cubicBezTo>
                  <a:pt x="216" y="1234"/>
                  <a:pt x="221" y="1225"/>
                  <a:pt x="221" y="1224"/>
                </a:cubicBezTo>
                <a:cubicBezTo>
                  <a:pt x="224" y="1217"/>
                  <a:pt x="224" y="1207"/>
                  <a:pt x="224" y="1199"/>
                </a:cubicBezTo>
                <a:cubicBezTo>
                  <a:pt x="225" y="1181"/>
                  <a:pt x="221" y="1163"/>
                  <a:pt x="219" y="1145"/>
                </a:cubicBezTo>
                <a:cubicBezTo>
                  <a:pt x="219" y="1138"/>
                  <a:pt x="221" y="1129"/>
                  <a:pt x="219" y="1122"/>
                </a:cubicBezTo>
                <a:cubicBezTo>
                  <a:pt x="214" y="1102"/>
                  <a:pt x="224" y="1075"/>
                  <a:pt x="230" y="1056"/>
                </a:cubicBezTo>
                <a:cubicBezTo>
                  <a:pt x="237" y="1033"/>
                  <a:pt x="247" y="1009"/>
                  <a:pt x="248" y="984"/>
                </a:cubicBezTo>
                <a:cubicBezTo>
                  <a:pt x="248" y="969"/>
                  <a:pt x="246" y="955"/>
                  <a:pt x="245" y="940"/>
                </a:cubicBezTo>
                <a:cubicBezTo>
                  <a:pt x="244" y="921"/>
                  <a:pt x="230" y="908"/>
                  <a:pt x="242" y="890"/>
                </a:cubicBezTo>
                <a:cubicBezTo>
                  <a:pt x="249" y="879"/>
                  <a:pt x="261" y="872"/>
                  <a:pt x="270" y="862"/>
                </a:cubicBezTo>
                <a:cubicBezTo>
                  <a:pt x="278" y="854"/>
                  <a:pt x="283" y="844"/>
                  <a:pt x="288" y="833"/>
                </a:cubicBezTo>
                <a:cubicBezTo>
                  <a:pt x="294" y="861"/>
                  <a:pt x="293" y="893"/>
                  <a:pt x="303" y="920"/>
                </a:cubicBezTo>
                <a:cubicBezTo>
                  <a:pt x="307" y="930"/>
                  <a:pt x="319" y="931"/>
                  <a:pt x="322" y="941"/>
                </a:cubicBezTo>
                <a:cubicBezTo>
                  <a:pt x="327" y="953"/>
                  <a:pt x="323" y="970"/>
                  <a:pt x="327" y="984"/>
                </a:cubicBezTo>
                <a:cubicBezTo>
                  <a:pt x="331" y="997"/>
                  <a:pt x="343" y="1009"/>
                  <a:pt x="344" y="1024"/>
                </a:cubicBezTo>
                <a:cubicBezTo>
                  <a:pt x="345" y="1032"/>
                  <a:pt x="345" y="1039"/>
                  <a:pt x="345" y="1046"/>
                </a:cubicBezTo>
                <a:cubicBezTo>
                  <a:pt x="345" y="1068"/>
                  <a:pt x="345" y="1068"/>
                  <a:pt x="345" y="1068"/>
                </a:cubicBezTo>
                <a:cubicBezTo>
                  <a:pt x="350" y="1089"/>
                  <a:pt x="350" y="1089"/>
                  <a:pt x="350" y="1089"/>
                </a:cubicBezTo>
                <a:cubicBezTo>
                  <a:pt x="356" y="1102"/>
                  <a:pt x="356" y="1102"/>
                  <a:pt x="356" y="1102"/>
                </a:cubicBezTo>
                <a:cubicBezTo>
                  <a:pt x="365" y="1116"/>
                  <a:pt x="385" y="1131"/>
                  <a:pt x="400" y="1115"/>
                </a:cubicBezTo>
                <a:cubicBezTo>
                  <a:pt x="412" y="1101"/>
                  <a:pt x="415" y="1075"/>
                  <a:pt x="414" y="1058"/>
                </a:cubicBezTo>
                <a:cubicBezTo>
                  <a:pt x="413" y="1043"/>
                  <a:pt x="408" y="1035"/>
                  <a:pt x="402" y="1023"/>
                </a:cubicBezTo>
                <a:cubicBezTo>
                  <a:pt x="397" y="1013"/>
                  <a:pt x="397" y="1013"/>
                  <a:pt x="397" y="1013"/>
                </a:cubicBezTo>
                <a:cubicBezTo>
                  <a:pt x="395" y="1003"/>
                  <a:pt x="395" y="1003"/>
                  <a:pt x="395" y="1003"/>
                </a:cubicBezTo>
                <a:cubicBezTo>
                  <a:pt x="398" y="998"/>
                  <a:pt x="398" y="998"/>
                  <a:pt x="398" y="998"/>
                </a:cubicBezTo>
                <a:cubicBezTo>
                  <a:pt x="415" y="989"/>
                  <a:pt x="423" y="976"/>
                  <a:pt x="431" y="959"/>
                </a:cubicBezTo>
                <a:cubicBezTo>
                  <a:pt x="436" y="950"/>
                  <a:pt x="432" y="939"/>
                  <a:pt x="435" y="930"/>
                </a:cubicBezTo>
                <a:cubicBezTo>
                  <a:pt x="439" y="917"/>
                  <a:pt x="456" y="916"/>
                  <a:pt x="463" y="905"/>
                </a:cubicBezTo>
                <a:cubicBezTo>
                  <a:pt x="471" y="895"/>
                  <a:pt x="468" y="882"/>
                  <a:pt x="465" y="870"/>
                </a:cubicBezTo>
                <a:cubicBezTo>
                  <a:pt x="452" y="810"/>
                  <a:pt x="447" y="747"/>
                  <a:pt x="437" y="686"/>
                </a:cubicBezTo>
                <a:cubicBezTo>
                  <a:pt x="434" y="670"/>
                  <a:pt x="428" y="655"/>
                  <a:pt x="428" y="639"/>
                </a:cubicBezTo>
                <a:cubicBezTo>
                  <a:pt x="428" y="625"/>
                  <a:pt x="437" y="612"/>
                  <a:pt x="435" y="598"/>
                </a:cubicBezTo>
                <a:cubicBezTo>
                  <a:pt x="434" y="588"/>
                  <a:pt x="434" y="578"/>
                  <a:pt x="434" y="567"/>
                </a:cubicBezTo>
                <a:cubicBezTo>
                  <a:pt x="433" y="549"/>
                  <a:pt x="433" y="531"/>
                  <a:pt x="432" y="513"/>
                </a:cubicBezTo>
                <a:cubicBezTo>
                  <a:pt x="431" y="483"/>
                  <a:pt x="428" y="452"/>
                  <a:pt x="431" y="421"/>
                </a:cubicBezTo>
                <a:cubicBezTo>
                  <a:pt x="433" y="405"/>
                  <a:pt x="442" y="390"/>
                  <a:pt x="449" y="375"/>
                </a:cubicBezTo>
                <a:cubicBezTo>
                  <a:pt x="459" y="387"/>
                  <a:pt x="471" y="397"/>
                  <a:pt x="482" y="407"/>
                </a:cubicBezTo>
                <a:cubicBezTo>
                  <a:pt x="486" y="412"/>
                  <a:pt x="486" y="412"/>
                  <a:pt x="486" y="412"/>
                </a:cubicBezTo>
                <a:cubicBezTo>
                  <a:pt x="491" y="419"/>
                  <a:pt x="495" y="428"/>
                  <a:pt x="498" y="437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3" name="îṧļîďè"/>
          <p:cNvSpPr/>
          <p:nvPr/>
        </p:nvSpPr>
        <p:spPr>
          <a:xfrm>
            <a:off x="7891926" y="3192033"/>
            <a:ext cx="654012" cy="1739658"/>
          </a:xfrm>
          <a:custGeom>
            <a:avLst/>
            <a:gdLst/>
            <a:ahLst/>
            <a:cxnLst/>
            <a:rect l="l" t="t" r="r" b="b"/>
            <a:pathLst>
              <a:path w="587" h="1556" extrusionOk="0">
                <a:moveTo>
                  <a:pt x="208" y="11"/>
                </a:moveTo>
                <a:cubicBezTo>
                  <a:pt x="220" y="4"/>
                  <a:pt x="241" y="0"/>
                  <a:pt x="251" y="8"/>
                </a:cubicBezTo>
                <a:cubicBezTo>
                  <a:pt x="255" y="11"/>
                  <a:pt x="259" y="13"/>
                  <a:pt x="263" y="13"/>
                </a:cubicBezTo>
                <a:cubicBezTo>
                  <a:pt x="268" y="14"/>
                  <a:pt x="275" y="7"/>
                  <a:pt x="272" y="13"/>
                </a:cubicBezTo>
                <a:cubicBezTo>
                  <a:pt x="271" y="14"/>
                  <a:pt x="269" y="17"/>
                  <a:pt x="271" y="17"/>
                </a:cubicBezTo>
                <a:cubicBezTo>
                  <a:pt x="313" y="10"/>
                  <a:pt x="245" y="15"/>
                  <a:pt x="287" y="23"/>
                </a:cubicBezTo>
                <a:cubicBezTo>
                  <a:pt x="290" y="23"/>
                  <a:pt x="277" y="24"/>
                  <a:pt x="279" y="27"/>
                </a:cubicBezTo>
                <a:cubicBezTo>
                  <a:pt x="287" y="37"/>
                  <a:pt x="300" y="43"/>
                  <a:pt x="310" y="52"/>
                </a:cubicBezTo>
                <a:cubicBezTo>
                  <a:pt x="321" y="62"/>
                  <a:pt x="317" y="81"/>
                  <a:pt x="317" y="81"/>
                </a:cubicBezTo>
                <a:cubicBezTo>
                  <a:pt x="310" y="67"/>
                  <a:pt x="320" y="130"/>
                  <a:pt x="315" y="152"/>
                </a:cubicBezTo>
                <a:cubicBezTo>
                  <a:pt x="314" y="154"/>
                  <a:pt x="310" y="159"/>
                  <a:pt x="310" y="160"/>
                </a:cubicBezTo>
                <a:cubicBezTo>
                  <a:pt x="303" y="174"/>
                  <a:pt x="302" y="195"/>
                  <a:pt x="307" y="206"/>
                </a:cubicBezTo>
                <a:cubicBezTo>
                  <a:pt x="313" y="220"/>
                  <a:pt x="344" y="228"/>
                  <a:pt x="355" y="231"/>
                </a:cubicBezTo>
                <a:cubicBezTo>
                  <a:pt x="380" y="240"/>
                  <a:pt x="408" y="247"/>
                  <a:pt x="430" y="262"/>
                </a:cubicBezTo>
                <a:cubicBezTo>
                  <a:pt x="475" y="292"/>
                  <a:pt x="485" y="336"/>
                  <a:pt x="487" y="337"/>
                </a:cubicBezTo>
                <a:cubicBezTo>
                  <a:pt x="505" y="351"/>
                  <a:pt x="539" y="405"/>
                  <a:pt x="539" y="408"/>
                </a:cubicBezTo>
                <a:cubicBezTo>
                  <a:pt x="549" y="458"/>
                  <a:pt x="587" y="457"/>
                  <a:pt x="514" y="543"/>
                </a:cubicBezTo>
                <a:cubicBezTo>
                  <a:pt x="494" y="566"/>
                  <a:pt x="473" y="599"/>
                  <a:pt x="443" y="617"/>
                </a:cubicBezTo>
                <a:cubicBezTo>
                  <a:pt x="415" y="634"/>
                  <a:pt x="438" y="653"/>
                  <a:pt x="438" y="703"/>
                </a:cubicBezTo>
                <a:cubicBezTo>
                  <a:pt x="438" y="743"/>
                  <a:pt x="433" y="752"/>
                  <a:pt x="425" y="790"/>
                </a:cubicBezTo>
                <a:cubicBezTo>
                  <a:pt x="420" y="812"/>
                  <a:pt x="425" y="862"/>
                  <a:pt x="399" y="957"/>
                </a:cubicBezTo>
                <a:cubicBezTo>
                  <a:pt x="396" y="970"/>
                  <a:pt x="388" y="977"/>
                  <a:pt x="396" y="1017"/>
                </a:cubicBezTo>
                <a:cubicBezTo>
                  <a:pt x="399" y="1031"/>
                  <a:pt x="398" y="1046"/>
                  <a:pt x="405" y="1059"/>
                </a:cubicBezTo>
                <a:cubicBezTo>
                  <a:pt x="444" y="1128"/>
                  <a:pt x="426" y="1150"/>
                  <a:pt x="426" y="1237"/>
                </a:cubicBezTo>
                <a:cubicBezTo>
                  <a:pt x="425" y="1255"/>
                  <a:pt x="424" y="1273"/>
                  <a:pt x="424" y="1292"/>
                </a:cubicBezTo>
                <a:cubicBezTo>
                  <a:pt x="424" y="1305"/>
                  <a:pt x="424" y="1318"/>
                  <a:pt x="425" y="1331"/>
                </a:cubicBezTo>
                <a:cubicBezTo>
                  <a:pt x="425" y="1348"/>
                  <a:pt x="430" y="1393"/>
                  <a:pt x="441" y="1406"/>
                </a:cubicBezTo>
                <a:cubicBezTo>
                  <a:pt x="447" y="1413"/>
                  <a:pt x="444" y="1430"/>
                  <a:pt x="450" y="1445"/>
                </a:cubicBezTo>
                <a:cubicBezTo>
                  <a:pt x="450" y="1445"/>
                  <a:pt x="457" y="1503"/>
                  <a:pt x="440" y="1516"/>
                </a:cubicBezTo>
                <a:cubicBezTo>
                  <a:pt x="387" y="1556"/>
                  <a:pt x="372" y="1473"/>
                  <a:pt x="371" y="1457"/>
                </a:cubicBezTo>
                <a:cubicBezTo>
                  <a:pt x="370" y="1454"/>
                  <a:pt x="363" y="1425"/>
                  <a:pt x="363" y="1407"/>
                </a:cubicBezTo>
                <a:cubicBezTo>
                  <a:pt x="364" y="1395"/>
                  <a:pt x="357" y="1392"/>
                  <a:pt x="362" y="1380"/>
                </a:cubicBezTo>
                <a:cubicBezTo>
                  <a:pt x="375" y="1352"/>
                  <a:pt x="357" y="1378"/>
                  <a:pt x="365" y="1333"/>
                </a:cubicBezTo>
                <a:cubicBezTo>
                  <a:pt x="377" y="1267"/>
                  <a:pt x="339" y="1215"/>
                  <a:pt x="332" y="1156"/>
                </a:cubicBezTo>
                <a:cubicBezTo>
                  <a:pt x="323" y="1084"/>
                  <a:pt x="334" y="1089"/>
                  <a:pt x="299" y="1072"/>
                </a:cubicBezTo>
                <a:cubicBezTo>
                  <a:pt x="291" y="1069"/>
                  <a:pt x="285" y="1058"/>
                  <a:pt x="277" y="1060"/>
                </a:cubicBezTo>
                <a:cubicBezTo>
                  <a:pt x="266" y="1063"/>
                  <a:pt x="269" y="1096"/>
                  <a:pt x="276" y="1103"/>
                </a:cubicBezTo>
                <a:cubicBezTo>
                  <a:pt x="278" y="1105"/>
                  <a:pt x="281" y="1105"/>
                  <a:pt x="284" y="1107"/>
                </a:cubicBezTo>
                <a:cubicBezTo>
                  <a:pt x="316" y="1119"/>
                  <a:pt x="302" y="1154"/>
                  <a:pt x="296" y="1172"/>
                </a:cubicBezTo>
                <a:cubicBezTo>
                  <a:pt x="272" y="1245"/>
                  <a:pt x="291" y="1289"/>
                  <a:pt x="249" y="1320"/>
                </a:cubicBezTo>
                <a:cubicBezTo>
                  <a:pt x="197" y="1358"/>
                  <a:pt x="201" y="1222"/>
                  <a:pt x="212" y="1199"/>
                </a:cubicBezTo>
                <a:cubicBezTo>
                  <a:pt x="222" y="1181"/>
                  <a:pt x="230" y="1185"/>
                  <a:pt x="223" y="1154"/>
                </a:cubicBezTo>
                <a:cubicBezTo>
                  <a:pt x="211" y="1105"/>
                  <a:pt x="178" y="1092"/>
                  <a:pt x="174" y="1038"/>
                </a:cubicBezTo>
                <a:cubicBezTo>
                  <a:pt x="171" y="998"/>
                  <a:pt x="145" y="936"/>
                  <a:pt x="133" y="894"/>
                </a:cubicBezTo>
                <a:cubicBezTo>
                  <a:pt x="128" y="875"/>
                  <a:pt x="123" y="851"/>
                  <a:pt x="119" y="833"/>
                </a:cubicBezTo>
                <a:cubicBezTo>
                  <a:pt x="107" y="780"/>
                  <a:pt x="98" y="801"/>
                  <a:pt x="106" y="748"/>
                </a:cubicBezTo>
                <a:cubicBezTo>
                  <a:pt x="121" y="653"/>
                  <a:pt x="115" y="693"/>
                  <a:pt x="103" y="681"/>
                </a:cubicBezTo>
                <a:cubicBezTo>
                  <a:pt x="94" y="671"/>
                  <a:pt x="103" y="629"/>
                  <a:pt x="111" y="599"/>
                </a:cubicBezTo>
                <a:cubicBezTo>
                  <a:pt x="116" y="582"/>
                  <a:pt x="123" y="570"/>
                  <a:pt x="121" y="553"/>
                </a:cubicBezTo>
                <a:cubicBezTo>
                  <a:pt x="118" y="534"/>
                  <a:pt x="107" y="541"/>
                  <a:pt x="106" y="541"/>
                </a:cubicBezTo>
                <a:cubicBezTo>
                  <a:pt x="74" y="534"/>
                  <a:pt x="52" y="537"/>
                  <a:pt x="28" y="517"/>
                </a:cubicBezTo>
                <a:cubicBezTo>
                  <a:pt x="13" y="505"/>
                  <a:pt x="11" y="483"/>
                  <a:pt x="15" y="466"/>
                </a:cubicBezTo>
                <a:cubicBezTo>
                  <a:pt x="18" y="449"/>
                  <a:pt x="0" y="464"/>
                  <a:pt x="2" y="453"/>
                </a:cubicBezTo>
                <a:cubicBezTo>
                  <a:pt x="6" y="427"/>
                  <a:pt x="14" y="401"/>
                  <a:pt x="24" y="376"/>
                </a:cubicBezTo>
                <a:cubicBezTo>
                  <a:pt x="40" y="339"/>
                  <a:pt x="47" y="297"/>
                  <a:pt x="92" y="265"/>
                </a:cubicBezTo>
                <a:cubicBezTo>
                  <a:pt x="106" y="255"/>
                  <a:pt x="112" y="252"/>
                  <a:pt x="134" y="246"/>
                </a:cubicBezTo>
                <a:cubicBezTo>
                  <a:pt x="161" y="240"/>
                  <a:pt x="178" y="232"/>
                  <a:pt x="201" y="226"/>
                </a:cubicBezTo>
                <a:cubicBezTo>
                  <a:pt x="210" y="224"/>
                  <a:pt x="198" y="189"/>
                  <a:pt x="198" y="189"/>
                </a:cubicBezTo>
                <a:cubicBezTo>
                  <a:pt x="193" y="182"/>
                  <a:pt x="199" y="190"/>
                  <a:pt x="193" y="182"/>
                </a:cubicBezTo>
                <a:cubicBezTo>
                  <a:pt x="184" y="171"/>
                  <a:pt x="181" y="155"/>
                  <a:pt x="172" y="143"/>
                </a:cubicBezTo>
                <a:cubicBezTo>
                  <a:pt x="171" y="141"/>
                  <a:pt x="170" y="154"/>
                  <a:pt x="170" y="151"/>
                </a:cubicBezTo>
                <a:cubicBezTo>
                  <a:pt x="169" y="144"/>
                  <a:pt x="172" y="138"/>
                  <a:pt x="172" y="131"/>
                </a:cubicBezTo>
                <a:cubicBezTo>
                  <a:pt x="172" y="124"/>
                  <a:pt x="171" y="117"/>
                  <a:pt x="170" y="110"/>
                </a:cubicBezTo>
                <a:cubicBezTo>
                  <a:pt x="160" y="73"/>
                  <a:pt x="163" y="96"/>
                  <a:pt x="166" y="104"/>
                </a:cubicBezTo>
                <a:cubicBezTo>
                  <a:pt x="168" y="110"/>
                  <a:pt x="164" y="91"/>
                  <a:pt x="161" y="104"/>
                </a:cubicBezTo>
                <a:cubicBezTo>
                  <a:pt x="160" y="106"/>
                  <a:pt x="158" y="94"/>
                  <a:pt x="158" y="97"/>
                </a:cubicBezTo>
                <a:cubicBezTo>
                  <a:pt x="155" y="112"/>
                  <a:pt x="157" y="95"/>
                  <a:pt x="156" y="94"/>
                </a:cubicBezTo>
                <a:cubicBezTo>
                  <a:pt x="149" y="85"/>
                  <a:pt x="160" y="76"/>
                  <a:pt x="152" y="89"/>
                </a:cubicBezTo>
                <a:cubicBezTo>
                  <a:pt x="149" y="94"/>
                  <a:pt x="155" y="57"/>
                  <a:pt x="167" y="42"/>
                </a:cubicBezTo>
                <a:cubicBezTo>
                  <a:pt x="167" y="42"/>
                  <a:pt x="168" y="42"/>
                  <a:pt x="169" y="41"/>
                </a:cubicBezTo>
                <a:cubicBezTo>
                  <a:pt x="174" y="37"/>
                  <a:pt x="179" y="32"/>
                  <a:pt x="184" y="28"/>
                </a:cubicBezTo>
                <a:cubicBezTo>
                  <a:pt x="192" y="22"/>
                  <a:pt x="200" y="16"/>
                  <a:pt x="208" y="11"/>
                </a:cubicBezTo>
                <a:close/>
                <a:moveTo>
                  <a:pt x="429" y="453"/>
                </a:moveTo>
                <a:cubicBezTo>
                  <a:pt x="429" y="447"/>
                  <a:pt x="436" y="446"/>
                  <a:pt x="432" y="440"/>
                </a:cubicBezTo>
                <a:cubicBezTo>
                  <a:pt x="427" y="430"/>
                  <a:pt x="416" y="405"/>
                  <a:pt x="412" y="415"/>
                </a:cubicBezTo>
                <a:cubicBezTo>
                  <a:pt x="403" y="438"/>
                  <a:pt x="408" y="464"/>
                  <a:pt x="412" y="488"/>
                </a:cubicBezTo>
                <a:cubicBezTo>
                  <a:pt x="414" y="501"/>
                  <a:pt x="414" y="541"/>
                  <a:pt x="428" y="548"/>
                </a:cubicBezTo>
                <a:cubicBezTo>
                  <a:pt x="440" y="552"/>
                  <a:pt x="439" y="547"/>
                  <a:pt x="447" y="539"/>
                </a:cubicBezTo>
                <a:cubicBezTo>
                  <a:pt x="465" y="521"/>
                  <a:pt x="469" y="492"/>
                  <a:pt x="478" y="467"/>
                </a:cubicBezTo>
                <a:cubicBezTo>
                  <a:pt x="487" y="443"/>
                  <a:pt x="430" y="460"/>
                  <a:pt x="429" y="453"/>
                </a:cubicBezTo>
                <a:close/>
                <a:moveTo>
                  <a:pt x="109" y="480"/>
                </a:moveTo>
                <a:cubicBezTo>
                  <a:pt x="112" y="475"/>
                  <a:pt x="113" y="469"/>
                  <a:pt x="108" y="465"/>
                </a:cubicBezTo>
                <a:cubicBezTo>
                  <a:pt x="100" y="457"/>
                  <a:pt x="102" y="493"/>
                  <a:pt x="109" y="480"/>
                </a:cubicBezTo>
                <a:close/>
                <a:moveTo>
                  <a:pt x="280" y="988"/>
                </a:moveTo>
                <a:cubicBezTo>
                  <a:pt x="274" y="985"/>
                  <a:pt x="265" y="1018"/>
                  <a:pt x="267" y="1022"/>
                </a:cubicBezTo>
                <a:cubicBezTo>
                  <a:pt x="275" y="1042"/>
                  <a:pt x="289" y="992"/>
                  <a:pt x="280" y="98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9" name="išļíďè"/>
          <p:cNvSpPr/>
          <p:nvPr/>
        </p:nvSpPr>
        <p:spPr>
          <a:xfrm>
            <a:off x="8689573" y="2434134"/>
            <a:ext cx="745151" cy="2468295"/>
          </a:xfrm>
          <a:custGeom>
            <a:avLst/>
            <a:gdLst/>
            <a:ahLst/>
            <a:cxnLst/>
            <a:rect l="l" t="t" r="r" b="b"/>
            <a:pathLst>
              <a:path w="669" h="2208" extrusionOk="0">
                <a:moveTo>
                  <a:pt x="653" y="1128"/>
                </a:moveTo>
                <a:cubicBezTo>
                  <a:pt x="653" y="1128"/>
                  <a:pt x="631" y="1108"/>
                  <a:pt x="620" y="1114"/>
                </a:cubicBezTo>
                <a:cubicBezTo>
                  <a:pt x="616" y="1022"/>
                  <a:pt x="616" y="1022"/>
                  <a:pt x="616" y="1022"/>
                </a:cubicBezTo>
                <a:cubicBezTo>
                  <a:pt x="616" y="1022"/>
                  <a:pt x="590" y="963"/>
                  <a:pt x="551" y="939"/>
                </a:cubicBezTo>
                <a:cubicBezTo>
                  <a:pt x="551" y="939"/>
                  <a:pt x="531" y="923"/>
                  <a:pt x="570" y="890"/>
                </a:cubicBezTo>
                <a:cubicBezTo>
                  <a:pt x="629" y="805"/>
                  <a:pt x="629" y="805"/>
                  <a:pt x="629" y="805"/>
                </a:cubicBezTo>
                <a:cubicBezTo>
                  <a:pt x="629" y="805"/>
                  <a:pt x="629" y="733"/>
                  <a:pt x="618" y="717"/>
                </a:cubicBezTo>
                <a:cubicBezTo>
                  <a:pt x="618" y="717"/>
                  <a:pt x="533" y="428"/>
                  <a:pt x="492" y="396"/>
                </a:cubicBezTo>
                <a:cubicBezTo>
                  <a:pt x="492" y="396"/>
                  <a:pt x="441" y="323"/>
                  <a:pt x="309" y="325"/>
                </a:cubicBezTo>
                <a:cubicBezTo>
                  <a:pt x="309" y="325"/>
                  <a:pt x="304" y="258"/>
                  <a:pt x="324" y="250"/>
                </a:cubicBezTo>
                <a:cubicBezTo>
                  <a:pt x="324" y="250"/>
                  <a:pt x="362" y="171"/>
                  <a:pt x="324" y="182"/>
                </a:cubicBezTo>
                <a:cubicBezTo>
                  <a:pt x="324" y="182"/>
                  <a:pt x="363" y="34"/>
                  <a:pt x="248" y="26"/>
                </a:cubicBezTo>
                <a:cubicBezTo>
                  <a:pt x="248" y="26"/>
                  <a:pt x="117" y="0"/>
                  <a:pt x="96" y="140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96" y="182"/>
                  <a:pt x="67" y="209"/>
                  <a:pt x="106" y="243"/>
                </a:cubicBezTo>
                <a:cubicBezTo>
                  <a:pt x="118" y="254"/>
                  <a:pt x="118" y="254"/>
                  <a:pt x="118" y="254"/>
                </a:cubicBezTo>
                <a:cubicBezTo>
                  <a:pt x="118" y="254"/>
                  <a:pt x="126" y="319"/>
                  <a:pt x="143" y="337"/>
                </a:cubicBezTo>
                <a:cubicBezTo>
                  <a:pt x="143" y="337"/>
                  <a:pt x="169" y="363"/>
                  <a:pt x="145" y="378"/>
                </a:cubicBezTo>
                <a:cubicBezTo>
                  <a:pt x="45" y="430"/>
                  <a:pt x="45" y="430"/>
                  <a:pt x="45" y="430"/>
                </a:cubicBezTo>
                <a:cubicBezTo>
                  <a:pt x="45" y="430"/>
                  <a:pt x="6" y="457"/>
                  <a:pt x="45" y="512"/>
                </a:cubicBezTo>
                <a:cubicBezTo>
                  <a:pt x="45" y="512"/>
                  <a:pt x="73" y="664"/>
                  <a:pt x="67" y="695"/>
                </a:cubicBezTo>
                <a:cubicBezTo>
                  <a:pt x="47" y="792"/>
                  <a:pt x="47" y="792"/>
                  <a:pt x="47" y="792"/>
                </a:cubicBezTo>
                <a:cubicBezTo>
                  <a:pt x="47" y="1002"/>
                  <a:pt x="47" y="1002"/>
                  <a:pt x="47" y="1002"/>
                </a:cubicBezTo>
                <a:cubicBezTo>
                  <a:pt x="47" y="1002"/>
                  <a:pt x="22" y="1045"/>
                  <a:pt x="14" y="1099"/>
                </a:cubicBezTo>
                <a:cubicBezTo>
                  <a:pt x="14" y="1099"/>
                  <a:pt x="0" y="1128"/>
                  <a:pt x="0" y="1161"/>
                </a:cubicBezTo>
                <a:cubicBezTo>
                  <a:pt x="5" y="1161"/>
                  <a:pt x="11" y="1159"/>
                  <a:pt x="15" y="1157"/>
                </a:cubicBezTo>
                <a:cubicBezTo>
                  <a:pt x="32" y="1111"/>
                  <a:pt x="60" y="1035"/>
                  <a:pt x="91" y="1032"/>
                </a:cubicBezTo>
                <a:cubicBezTo>
                  <a:pt x="91" y="1032"/>
                  <a:pt x="96" y="921"/>
                  <a:pt x="112" y="914"/>
                </a:cubicBezTo>
                <a:cubicBezTo>
                  <a:pt x="112" y="914"/>
                  <a:pt x="126" y="833"/>
                  <a:pt x="141" y="833"/>
                </a:cubicBezTo>
                <a:cubicBezTo>
                  <a:pt x="141" y="833"/>
                  <a:pt x="134" y="766"/>
                  <a:pt x="159" y="792"/>
                </a:cubicBezTo>
                <a:cubicBezTo>
                  <a:pt x="159" y="792"/>
                  <a:pt x="173" y="906"/>
                  <a:pt x="216" y="949"/>
                </a:cubicBezTo>
                <a:cubicBezTo>
                  <a:pt x="212" y="992"/>
                  <a:pt x="212" y="992"/>
                  <a:pt x="212" y="992"/>
                </a:cubicBezTo>
                <a:cubicBezTo>
                  <a:pt x="212" y="992"/>
                  <a:pt x="122" y="1250"/>
                  <a:pt x="122" y="1270"/>
                </a:cubicBezTo>
                <a:cubicBezTo>
                  <a:pt x="122" y="1270"/>
                  <a:pt x="92" y="1413"/>
                  <a:pt x="124" y="1463"/>
                </a:cubicBezTo>
                <a:cubicBezTo>
                  <a:pt x="124" y="1463"/>
                  <a:pt x="134" y="1573"/>
                  <a:pt x="134" y="1581"/>
                </a:cubicBezTo>
                <a:cubicBezTo>
                  <a:pt x="134" y="1581"/>
                  <a:pt x="136" y="1646"/>
                  <a:pt x="139" y="1653"/>
                </a:cubicBezTo>
                <a:cubicBezTo>
                  <a:pt x="151" y="1764"/>
                  <a:pt x="151" y="1764"/>
                  <a:pt x="151" y="1764"/>
                </a:cubicBezTo>
                <a:cubicBezTo>
                  <a:pt x="151" y="1764"/>
                  <a:pt x="198" y="1915"/>
                  <a:pt x="214" y="1943"/>
                </a:cubicBezTo>
                <a:cubicBezTo>
                  <a:pt x="214" y="1943"/>
                  <a:pt x="244" y="2023"/>
                  <a:pt x="214" y="2035"/>
                </a:cubicBezTo>
                <a:cubicBezTo>
                  <a:pt x="214" y="2035"/>
                  <a:pt x="204" y="2051"/>
                  <a:pt x="206" y="2065"/>
                </a:cubicBezTo>
                <a:cubicBezTo>
                  <a:pt x="206" y="2065"/>
                  <a:pt x="185" y="2073"/>
                  <a:pt x="185" y="2082"/>
                </a:cubicBezTo>
                <a:cubicBezTo>
                  <a:pt x="185" y="2082"/>
                  <a:pt x="104" y="2078"/>
                  <a:pt x="104" y="2124"/>
                </a:cubicBezTo>
                <a:cubicBezTo>
                  <a:pt x="104" y="2124"/>
                  <a:pt x="94" y="2208"/>
                  <a:pt x="222" y="2185"/>
                </a:cubicBezTo>
                <a:cubicBezTo>
                  <a:pt x="222" y="2185"/>
                  <a:pt x="297" y="2163"/>
                  <a:pt x="331" y="2175"/>
                </a:cubicBezTo>
                <a:cubicBezTo>
                  <a:pt x="331" y="2175"/>
                  <a:pt x="387" y="2179"/>
                  <a:pt x="354" y="2092"/>
                </a:cubicBezTo>
                <a:cubicBezTo>
                  <a:pt x="354" y="2092"/>
                  <a:pt x="313" y="2047"/>
                  <a:pt x="311" y="1984"/>
                </a:cubicBezTo>
                <a:cubicBezTo>
                  <a:pt x="311" y="1744"/>
                  <a:pt x="311" y="1744"/>
                  <a:pt x="311" y="1744"/>
                </a:cubicBezTo>
                <a:cubicBezTo>
                  <a:pt x="311" y="1744"/>
                  <a:pt x="277" y="1624"/>
                  <a:pt x="256" y="1602"/>
                </a:cubicBezTo>
                <a:cubicBezTo>
                  <a:pt x="256" y="1602"/>
                  <a:pt x="240" y="1518"/>
                  <a:pt x="315" y="1400"/>
                </a:cubicBezTo>
                <a:cubicBezTo>
                  <a:pt x="315" y="1400"/>
                  <a:pt x="368" y="1337"/>
                  <a:pt x="383" y="1300"/>
                </a:cubicBezTo>
                <a:cubicBezTo>
                  <a:pt x="383" y="1300"/>
                  <a:pt x="393" y="1278"/>
                  <a:pt x="401" y="1321"/>
                </a:cubicBezTo>
                <a:cubicBezTo>
                  <a:pt x="401" y="1321"/>
                  <a:pt x="425" y="1400"/>
                  <a:pt x="437" y="1405"/>
                </a:cubicBezTo>
                <a:cubicBezTo>
                  <a:pt x="437" y="1405"/>
                  <a:pt x="441" y="1455"/>
                  <a:pt x="454" y="1468"/>
                </a:cubicBezTo>
                <a:cubicBezTo>
                  <a:pt x="454" y="1468"/>
                  <a:pt x="450" y="1612"/>
                  <a:pt x="464" y="1628"/>
                </a:cubicBezTo>
                <a:cubicBezTo>
                  <a:pt x="464" y="1628"/>
                  <a:pt x="478" y="1687"/>
                  <a:pt x="533" y="1687"/>
                </a:cubicBezTo>
                <a:cubicBezTo>
                  <a:pt x="533" y="1687"/>
                  <a:pt x="596" y="1673"/>
                  <a:pt x="606" y="1634"/>
                </a:cubicBezTo>
                <a:cubicBezTo>
                  <a:pt x="606" y="1634"/>
                  <a:pt x="631" y="1579"/>
                  <a:pt x="631" y="1543"/>
                </a:cubicBezTo>
                <a:cubicBezTo>
                  <a:pt x="631" y="1543"/>
                  <a:pt x="653" y="1415"/>
                  <a:pt x="631" y="1350"/>
                </a:cubicBezTo>
                <a:cubicBezTo>
                  <a:pt x="631" y="1350"/>
                  <a:pt x="629" y="1343"/>
                  <a:pt x="629" y="1323"/>
                </a:cubicBezTo>
                <a:cubicBezTo>
                  <a:pt x="627" y="1268"/>
                  <a:pt x="627" y="1268"/>
                  <a:pt x="627" y="1268"/>
                </a:cubicBezTo>
                <a:cubicBezTo>
                  <a:pt x="627" y="1268"/>
                  <a:pt x="653" y="1256"/>
                  <a:pt x="653" y="1232"/>
                </a:cubicBezTo>
                <a:cubicBezTo>
                  <a:pt x="653" y="1158"/>
                  <a:pt x="653" y="1158"/>
                  <a:pt x="653" y="1158"/>
                </a:cubicBezTo>
                <a:cubicBezTo>
                  <a:pt x="653" y="1158"/>
                  <a:pt x="669" y="1150"/>
                  <a:pt x="653" y="1128"/>
                </a:cubicBezTo>
                <a:close/>
                <a:moveTo>
                  <a:pt x="488" y="825"/>
                </a:moveTo>
                <a:cubicBezTo>
                  <a:pt x="488" y="732"/>
                  <a:pt x="488" y="732"/>
                  <a:pt x="488" y="732"/>
                </a:cubicBezTo>
                <a:cubicBezTo>
                  <a:pt x="555" y="779"/>
                  <a:pt x="488" y="825"/>
                  <a:pt x="488" y="825"/>
                </a:cubicBezTo>
                <a:close/>
              </a:path>
            </a:pathLst>
          </a:custGeom>
          <a:solidFill>
            <a:srgbClr val="47C6CD"/>
          </a:solidFill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834434" y="1940659"/>
            <a:ext cx="4104000" cy="609344"/>
            <a:chOff x="1190612" y="2178670"/>
            <a:chExt cx="4104000" cy="609344"/>
          </a:xfrm>
        </p:grpSpPr>
        <p:sp>
          <p:nvSpPr>
            <p:cNvPr id="35" name="ïsliďê"/>
            <p:cNvSpPr/>
            <p:nvPr/>
          </p:nvSpPr>
          <p:spPr>
            <a:xfrm>
              <a:off x="1190612" y="2209677"/>
              <a:ext cx="4104000" cy="502569"/>
            </a:xfrm>
            <a:prstGeom prst="roundRect">
              <a:avLst/>
            </a:prstGeom>
            <a:solidFill>
              <a:srgbClr val="47C6C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36" name="îṩ1ïďe"/>
            <p:cNvGrpSpPr/>
            <p:nvPr/>
          </p:nvGrpSpPr>
          <p:grpSpPr>
            <a:xfrm>
              <a:off x="1348083" y="2178670"/>
              <a:ext cx="609344" cy="609344"/>
              <a:chOff x="2223502" y="1981401"/>
              <a:chExt cx="591416" cy="591416"/>
            </a:xfrm>
            <a:solidFill>
              <a:srgbClr val="47C6CD"/>
            </a:solidFill>
          </p:grpSpPr>
          <p:sp>
            <p:nvSpPr>
              <p:cNvPr id="38" name="išliďé"/>
              <p:cNvSpPr/>
              <p:nvPr/>
            </p:nvSpPr>
            <p:spPr>
              <a:xfrm>
                <a:off x="2223502" y="1981401"/>
                <a:ext cx="591416" cy="59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5715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39" name="išļiďé"/>
              <p:cNvSpPr/>
              <p:nvPr/>
            </p:nvSpPr>
            <p:spPr>
              <a:xfrm>
                <a:off x="2304185" y="2062084"/>
                <a:ext cx="430050" cy="43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>
                <a:noFill/>
                <a:prstDash val="solid"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40" name="ïṩ1ïḍê"/>
              <p:cNvSpPr/>
              <p:nvPr/>
            </p:nvSpPr>
            <p:spPr>
              <a:xfrm>
                <a:off x="2379860" y="2161055"/>
                <a:ext cx="278696" cy="232106"/>
              </a:xfrm>
              <a:custGeom>
                <a:avLst/>
                <a:gdLst>
                  <a:gd name="connsiteX0" fmla="*/ 246781 w 608274"/>
                  <a:gd name="connsiteY0" fmla="*/ 438498 h 506589"/>
                  <a:gd name="connsiteX1" fmla="*/ 246781 w 608274"/>
                  <a:gd name="connsiteY1" fmla="*/ 467297 h 506589"/>
                  <a:gd name="connsiteX2" fmla="*/ 300340 w 608274"/>
                  <a:gd name="connsiteY2" fmla="*/ 446881 h 506589"/>
                  <a:gd name="connsiteX3" fmla="*/ 213321 w 608274"/>
                  <a:gd name="connsiteY3" fmla="*/ 304884 h 506589"/>
                  <a:gd name="connsiteX4" fmla="*/ 33460 w 608274"/>
                  <a:gd name="connsiteY4" fmla="*/ 322334 h 506589"/>
                  <a:gd name="connsiteX5" fmla="*/ 33460 w 608274"/>
                  <a:gd name="connsiteY5" fmla="*/ 454352 h 506589"/>
                  <a:gd name="connsiteX6" fmla="*/ 213321 w 608274"/>
                  <a:gd name="connsiteY6" fmla="*/ 471802 h 506589"/>
                  <a:gd name="connsiteX7" fmla="*/ 228395 w 608274"/>
                  <a:gd name="connsiteY7" fmla="*/ 270439 h 506589"/>
                  <a:gd name="connsiteX8" fmla="*/ 241243 w 608274"/>
                  <a:gd name="connsiteY8" fmla="*/ 274602 h 506589"/>
                  <a:gd name="connsiteX9" fmla="*/ 246781 w 608274"/>
                  <a:gd name="connsiteY9" fmla="*/ 286749 h 506589"/>
                  <a:gd name="connsiteX10" fmla="*/ 246781 w 608274"/>
                  <a:gd name="connsiteY10" fmla="*/ 405252 h 506589"/>
                  <a:gd name="connsiteX11" fmla="*/ 366689 w 608274"/>
                  <a:gd name="connsiteY11" fmla="*/ 423957 h 506589"/>
                  <a:gd name="connsiteX12" fmla="*/ 380678 w 608274"/>
                  <a:gd name="connsiteY12" fmla="*/ 438441 h 506589"/>
                  <a:gd name="connsiteX13" fmla="*/ 370115 w 608274"/>
                  <a:gd name="connsiteY13" fmla="*/ 455493 h 506589"/>
                  <a:gd name="connsiteX14" fmla="*/ 236104 w 608274"/>
                  <a:gd name="connsiteY14" fmla="*/ 506589 h 506589"/>
                  <a:gd name="connsiteX15" fmla="*/ 235590 w 608274"/>
                  <a:gd name="connsiteY15" fmla="*/ 505334 h 506589"/>
                  <a:gd name="connsiteX16" fmla="*/ 230051 w 608274"/>
                  <a:gd name="connsiteY16" fmla="*/ 506304 h 506589"/>
                  <a:gd name="connsiteX17" fmla="*/ 228395 w 608274"/>
                  <a:gd name="connsiteY17" fmla="*/ 506247 h 506589"/>
                  <a:gd name="connsiteX18" fmla="*/ 15074 w 608274"/>
                  <a:gd name="connsiteY18" fmla="*/ 485546 h 506589"/>
                  <a:gd name="connsiteX19" fmla="*/ 0 w 608274"/>
                  <a:gd name="connsiteY19" fmla="*/ 469236 h 506589"/>
                  <a:gd name="connsiteX20" fmla="*/ 0 w 608274"/>
                  <a:gd name="connsiteY20" fmla="*/ 307450 h 506589"/>
                  <a:gd name="connsiteX21" fmla="*/ 15074 w 608274"/>
                  <a:gd name="connsiteY21" fmla="*/ 291083 h 506589"/>
                  <a:gd name="connsiteX22" fmla="*/ 362895 w 608274"/>
                  <a:gd name="connsiteY22" fmla="*/ 0 h 506589"/>
                  <a:gd name="connsiteX23" fmla="*/ 468824 w 608274"/>
                  <a:gd name="connsiteY23" fmla="*/ 90151 h 506589"/>
                  <a:gd name="connsiteX24" fmla="*/ 463285 w 608274"/>
                  <a:gd name="connsiteY24" fmla="*/ 153046 h 506589"/>
                  <a:gd name="connsiteX25" fmla="*/ 429822 w 608274"/>
                  <a:gd name="connsiteY25" fmla="*/ 235157 h 506589"/>
                  <a:gd name="connsiteX26" fmla="*/ 485556 w 608274"/>
                  <a:gd name="connsiteY26" fmla="*/ 284366 h 506589"/>
                  <a:gd name="connsiteX27" fmla="*/ 580407 w 608274"/>
                  <a:gd name="connsiteY27" fmla="*/ 317210 h 506589"/>
                  <a:gd name="connsiteX28" fmla="*/ 608274 w 608274"/>
                  <a:gd name="connsiteY28" fmla="*/ 388316 h 506589"/>
                  <a:gd name="connsiteX29" fmla="*/ 608274 w 608274"/>
                  <a:gd name="connsiteY29" fmla="*/ 480691 h 506589"/>
                  <a:gd name="connsiteX30" fmla="*/ 391162 w 608274"/>
                  <a:gd name="connsiteY30" fmla="*/ 480691 h 506589"/>
                  <a:gd name="connsiteX31" fmla="*/ 412805 w 608274"/>
                  <a:gd name="connsiteY31" fmla="*/ 434960 h 506589"/>
                  <a:gd name="connsiteX32" fmla="*/ 370776 w 608274"/>
                  <a:gd name="connsiteY32" fmla="*/ 391566 h 506589"/>
                  <a:gd name="connsiteX33" fmla="*/ 279065 w 608274"/>
                  <a:gd name="connsiteY33" fmla="*/ 377254 h 506589"/>
                  <a:gd name="connsiteX34" fmla="*/ 279065 w 608274"/>
                  <a:gd name="connsiteY34" fmla="*/ 286761 h 506589"/>
                  <a:gd name="connsiteX35" fmla="*/ 275810 w 608274"/>
                  <a:gd name="connsiteY35" fmla="*/ 269997 h 506589"/>
                  <a:gd name="connsiteX36" fmla="*/ 295968 w 608274"/>
                  <a:gd name="connsiteY36" fmla="*/ 235157 h 506589"/>
                  <a:gd name="connsiteX37" fmla="*/ 262505 w 608274"/>
                  <a:gd name="connsiteY37" fmla="*/ 153046 h 506589"/>
                  <a:gd name="connsiteX38" fmla="*/ 256909 w 608274"/>
                  <a:gd name="connsiteY38" fmla="*/ 90151 h 506589"/>
                  <a:gd name="connsiteX39" fmla="*/ 362895 w 608274"/>
                  <a:gd name="connsiteY39" fmla="*/ 0 h 50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274" h="506589">
                    <a:moveTo>
                      <a:pt x="246781" y="438498"/>
                    </a:moveTo>
                    <a:lnTo>
                      <a:pt x="246781" y="467297"/>
                    </a:lnTo>
                    <a:lnTo>
                      <a:pt x="300340" y="446881"/>
                    </a:lnTo>
                    <a:close/>
                    <a:moveTo>
                      <a:pt x="213321" y="304884"/>
                    </a:moveTo>
                    <a:lnTo>
                      <a:pt x="33460" y="322334"/>
                    </a:lnTo>
                    <a:lnTo>
                      <a:pt x="33460" y="454352"/>
                    </a:lnTo>
                    <a:lnTo>
                      <a:pt x="213321" y="471802"/>
                    </a:lnTo>
                    <a:close/>
                    <a:moveTo>
                      <a:pt x="228395" y="270439"/>
                    </a:moveTo>
                    <a:cubicBezTo>
                      <a:pt x="233077" y="269983"/>
                      <a:pt x="237760" y="271466"/>
                      <a:pt x="241243" y="274602"/>
                    </a:cubicBezTo>
                    <a:cubicBezTo>
                      <a:pt x="244783" y="277739"/>
                      <a:pt x="246781" y="282130"/>
                      <a:pt x="246781" y="286749"/>
                    </a:cubicBezTo>
                    <a:lnTo>
                      <a:pt x="246781" y="405252"/>
                    </a:lnTo>
                    <a:lnTo>
                      <a:pt x="366689" y="423957"/>
                    </a:lnTo>
                    <a:cubicBezTo>
                      <a:pt x="374111" y="425154"/>
                      <a:pt x="379878" y="431085"/>
                      <a:pt x="380678" y="438441"/>
                    </a:cubicBezTo>
                    <a:cubicBezTo>
                      <a:pt x="381477" y="445798"/>
                      <a:pt x="377138" y="452812"/>
                      <a:pt x="370115" y="455493"/>
                    </a:cubicBezTo>
                    <a:lnTo>
                      <a:pt x="236104" y="506589"/>
                    </a:lnTo>
                    <a:lnTo>
                      <a:pt x="235590" y="505334"/>
                    </a:lnTo>
                    <a:cubicBezTo>
                      <a:pt x="233820" y="505962"/>
                      <a:pt x="231936" y="506304"/>
                      <a:pt x="230051" y="506304"/>
                    </a:cubicBezTo>
                    <a:cubicBezTo>
                      <a:pt x="229480" y="506304"/>
                      <a:pt x="228966" y="506304"/>
                      <a:pt x="228395" y="506247"/>
                    </a:cubicBezTo>
                    <a:lnTo>
                      <a:pt x="15074" y="485546"/>
                    </a:lnTo>
                    <a:cubicBezTo>
                      <a:pt x="6509" y="484748"/>
                      <a:pt x="0" y="477676"/>
                      <a:pt x="0" y="469236"/>
                    </a:cubicBezTo>
                    <a:lnTo>
                      <a:pt x="0" y="307450"/>
                    </a:lnTo>
                    <a:cubicBezTo>
                      <a:pt x="0" y="299010"/>
                      <a:pt x="6509" y="291938"/>
                      <a:pt x="15074" y="291083"/>
                    </a:cubicBezTo>
                    <a:close/>
                    <a:moveTo>
                      <a:pt x="362895" y="0"/>
                    </a:moveTo>
                    <a:cubicBezTo>
                      <a:pt x="454777" y="0"/>
                      <a:pt x="466369" y="64320"/>
                      <a:pt x="468824" y="90151"/>
                    </a:cubicBezTo>
                    <a:cubicBezTo>
                      <a:pt x="468824" y="90151"/>
                      <a:pt x="507884" y="131206"/>
                      <a:pt x="463285" y="153046"/>
                    </a:cubicBezTo>
                    <a:cubicBezTo>
                      <a:pt x="463285" y="153046"/>
                      <a:pt x="463285" y="205049"/>
                      <a:pt x="429822" y="235157"/>
                    </a:cubicBezTo>
                    <a:cubicBezTo>
                      <a:pt x="429822" y="235157"/>
                      <a:pt x="401898" y="257053"/>
                      <a:pt x="485556" y="284366"/>
                    </a:cubicBezTo>
                    <a:lnTo>
                      <a:pt x="580407" y="317210"/>
                    </a:lnTo>
                    <a:cubicBezTo>
                      <a:pt x="580407" y="317210"/>
                      <a:pt x="608274" y="317210"/>
                      <a:pt x="608274" y="388316"/>
                    </a:cubicBezTo>
                    <a:lnTo>
                      <a:pt x="608274" y="480691"/>
                    </a:lnTo>
                    <a:lnTo>
                      <a:pt x="391162" y="480691"/>
                    </a:lnTo>
                    <a:cubicBezTo>
                      <a:pt x="406123" y="470598"/>
                      <a:pt x="414803" y="453207"/>
                      <a:pt x="412805" y="434960"/>
                    </a:cubicBezTo>
                    <a:cubicBezTo>
                      <a:pt x="410406" y="412892"/>
                      <a:pt x="393161" y="395045"/>
                      <a:pt x="370776" y="391566"/>
                    </a:cubicBezTo>
                    <a:lnTo>
                      <a:pt x="279065" y="377254"/>
                    </a:lnTo>
                    <a:lnTo>
                      <a:pt x="279065" y="286761"/>
                    </a:lnTo>
                    <a:cubicBezTo>
                      <a:pt x="279065" y="280945"/>
                      <a:pt x="277809" y="275357"/>
                      <a:pt x="275810" y="269997"/>
                    </a:cubicBezTo>
                    <a:cubicBezTo>
                      <a:pt x="314470" y="249754"/>
                      <a:pt x="295968" y="235157"/>
                      <a:pt x="295968" y="235157"/>
                    </a:cubicBezTo>
                    <a:cubicBezTo>
                      <a:pt x="262505" y="205049"/>
                      <a:pt x="262505" y="153046"/>
                      <a:pt x="262505" y="153046"/>
                    </a:cubicBezTo>
                    <a:cubicBezTo>
                      <a:pt x="217906" y="131206"/>
                      <a:pt x="256909" y="90151"/>
                      <a:pt x="256909" y="90151"/>
                    </a:cubicBezTo>
                    <a:cubicBezTo>
                      <a:pt x="259421" y="64320"/>
                      <a:pt x="277010" y="0"/>
                      <a:pt x="362895" y="0"/>
                    </a:cubicBez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矩形 36"/>
            <p:cNvSpPr>
              <a:spLocks noChangeArrowheads="1"/>
            </p:cNvSpPr>
            <p:nvPr/>
          </p:nvSpPr>
          <p:spPr bwMode="auto">
            <a:xfrm>
              <a:off x="1993144" y="2272446"/>
              <a:ext cx="3216269" cy="3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68582" tIns="34292" rIns="68582" bIns="342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没有形成强有力的执行文化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6006</Words>
  <Application>WPS 演示</Application>
  <PresentationFormat>宽屏</PresentationFormat>
  <Paragraphs>477</Paragraphs>
  <Slides>38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Calibri</vt:lpstr>
      <vt:lpstr>Impact</vt:lpstr>
      <vt:lpstr>Open Sans</vt:lpstr>
      <vt:lpstr>Segoe Print</vt:lpstr>
      <vt:lpstr>Arial Unicode MS</vt:lpstr>
      <vt:lpstr>等线 Light</vt:lpstr>
      <vt:lpstr>等线</vt:lpstr>
      <vt:lpstr>Arial Unicode MS</vt:lpstr>
      <vt:lpstr>PMingLiU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没有执行力，一切都是空谈， 永远不能进步！！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后青春 孙纬玲</dc:creator>
  <cp:lastModifiedBy>Struggle</cp:lastModifiedBy>
  <cp:revision>75</cp:revision>
  <dcterms:created xsi:type="dcterms:W3CDTF">2019-02-14T03:00:00Z</dcterms:created>
  <dcterms:modified xsi:type="dcterms:W3CDTF">2020-06-17T16:46:59Z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